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ink/inkAction1.xml" ContentType="application/vnd.ms-office.inkAct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2.xml" ContentType="application/vnd.ms-office.inkAction+xml"/>
  <Override PartName="/ppt/notesSlides/notesSlide11.xml" ContentType="application/vnd.openxmlformats-officedocument.presentationml.notesSlide+xml"/>
  <Override PartName="/ppt/ink/inkAction3.xml" ContentType="application/vnd.ms-office.inkAction+xml"/>
  <Override PartName="/ppt/notesSlides/notesSlide12.xml" ContentType="application/vnd.openxmlformats-officedocument.presentationml.notesSlide+xml"/>
  <Override PartName="/ppt/ink/inkAction4.xml" ContentType="application/vnd.ms-office.inkAct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Action5.xml" ContentType="application/vnd.ms-office.inkAct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Action6.xml" ContentType="application/vnd.ms-office.inkAction+xml"/>
  <Override PartName="/ppt/notesSlides/notesSlide17.xml" ContentType="application/vnd.openxmlformats-officedocument.presentationml.notesSlide+xml"/>
  <Override PartName="/ppt/ink/inkAction7.xml" ContentType="application/vnd.ms-office.inkAction+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ink/inkAction8.xml" ContentType="application/vnd.ms-office.inkAction+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Action9.xml" ContentType="application/vnd.ms-office.inkAction+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 id="2147483882" r:id="rId2"/>
  </p:sldMasterIdLst>
  <p:notesMasterIdLst>
    <p:notesMasterId r:id="rId39"/>
  </p:notesMasterIdLst>
  <p:handoutMasterIdLst>
    <p:handoutMasterId r:id="rId40"/>
  </p:handoutMasterIdLst>
  <p:sldIdLst>
    <p:sldId id="554" r:id="rId3"/>
    <p:sldId id="544" r:id="rId4"/>
    <p:sldId id="543" r:id="rId5"/>
    <p:sldId id="417" r:id="rId6"/>
    <p:sldId id="364" r:id="rId7"/>
    <p:sldId id="392" r:id="rId8"/>
    <p:sldId id="355" r:id="rId9"/>
    <p:sldId id="412" r:id="rId10"/>
    <p:sldId id="413" r:id="rId11"/>
    <p:sldId id="308" r:id="rId12"/>
    <p:sldId id="309" r:id="rId13"/>
    <p:sldId id="259" r:id="rId14"/>
    <p:sldId id="310" r:id="rId15"/>
    <p:sldId id="545" r:id="rId16"/>
    <p:sldId id="260" r:id="rId17"/>
    <p:sldId id="464" r:id="rId18"/>
    <p:sldId id="311" r:id="rId19"/>
    <p:sldId id="312" r:id="rId20"/>
    <p:sldId id="261" r:id="rId21"/>
    <p:sldId id="546" r:id="rId22"/>
    <p:sldId id="263" r:id="rId23"/>
    <p:sldId id="313" r:id="rId24"/>
    <p:sldId id="262" r:id="rId25"/>
    <p:sldId id="266" r:id="rId26"/>
    <p:sldId id="385" r:id="rId27"/>
    <p:sldId id="269" r:id="rId28"/>
    <p:sldId id="271" r:id="rId29"/>
    <p:sldId id="553" r:id="rId30"/>
    <p:sldId id="270" r:id="rId31"/>
    <p:sldId id="314" r:id="rId32"/>
    <p:sldId id="273" r:id="rId33"/>
    <p:sldId id="317" r:id="rId34"/>
    <p:sldId id="274" r:id="rId35"/>
    <p:sldId id="275" r:id="rId36"/>
    <p:sldId id="429" r:id="rId37"/>
    <p:sldId id="548" r:id="rId38"/>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0" autoAdjust="0"/>
    <p:restoredTop sz="79319" autoAdjust="0"/>
  </p:normalViewPr>
  <p:slideViewPr>
    <p:cSldViewPr>
      <p:cViewPr varScale="1">
        <p:scale>
          <a:sx n="65" d="100"/>
          <a:sy n="65" d="100"/>
        </p:scale>
        <p:origin x="194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1106"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defTabSz="904351">
              <a:defRPr sz="1200" smtClean="0">
                <a:latin typeface="Arial" charset="0"/>
              </a:defRPr>
            </a:lvl1pPr>
          </a:lstStyle>
          <a:p>
            <a:pPr>
              <a:defRPr/>
            </a:pPr>
            <a:endParaRPr lang="en-CA" altLang="en-US"/>
          </a:p>
        </p:txBody>
      </p:sp>
      <p:sp>
        <p:nvSpPr>
          <p:cNvPr id="431107" name="Rectangle 3"/>
          <p:cNvSpPr>
            <a:spLocks noGrp="1" noChangeArrowheads="1"/>
          </p:cNvSpPr>
          <p:nvPr>
            <p:ph type="dt" sz="quarter" idx="1"/>
          </p:nvPr>
        </p:nvSpPr>
        <p:spPr bwMode="auto">
          <a:xfrm>
            <a:off x="3956397"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algn="r" defTabSz="904351">
              <a:defRPr sz="1200" smtClean="0">
                <a:latin typeface="Arial" charset="0"/>
              </a:defRPr>
            </a:lvl1pPr>
          </a:lstStyle>
          <a:p>
            <a:pPr>
              <a:defRPr/>
            </a:pPr>
            <a:endParaRPr lang="en-CA" altLang="en-US"/>
          </a:p>
        </p:txBody>
      </p:sp>
      <p:sp>
        <p:nvSpPr>
          <p:cNvPr id="431108" name="Rectangle 4"/>
          <p:cNvSpPr>
            <a:spLocks noGrp="1" noChangeArrowheads="1"/>
          </p:cNvSpPr>
          <p:nvPr>
            <p:ph type="ftr" sz="quarter" idx="2"/>
          </p:nvPr>
        </p:nvSpPr>
        <p:spPr bwMode="auto">
          <a:xfrm>
            <a:off x="0"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defTabSz="904351">
              <a:defRPr sz="1200" smtClean="0">
                <a:latin typeface="Arial" charset="0"/>
              </a:defRPr>
            </a:lvl1pPr>
          </a:lstStyle>
          <a:p>
            <a:pPr>
              <a:defRPr/>
            </a:pPr>
            <a:endParaRPr lang="en-CA" altLang="en-US"/>
          </a:p>
        </p:txBody>
      </p:sp>
      <p:sp>
        <p:nvSpPr>
          <p:cNvPr id="431109" name="Rectangle 5"/>
          <p:cNvSpPr>
            <a:spLocks noGrp="1" noChangeArrowheads="1"/>
          </p:cNvSpPr>
          <p:nvPr>
            <p:ph type="sldNum" sz="quarter" idx="3"/>
          </p:nvPr>
        </p:nvSpPr>
        <p:spPr bwMode="auto">
          <a:xfrm>
            <a:off x="3956397"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algn="r" defTabSz="904351">
              <a:defRPr sz="1200" smtClean="0">
                <a:latin typeface="Arial" charset="0"/>
              </a:defRPr>
            </a:lvl1pPr>
          </a:lstStyle>
          <a:p>
            <a:pPr>
              <a:defRPr/>
            </a:pPr>
            <a:fld id="{9139DB40-A691-4C0A-BDC5-048115CE84A5}" type="slidenum">
              <a:rPr lang="en-CA" altLang="en-US"/>
              <a:pPr>
                <a:defRPr/>
              </a:pPr>
              <a:t>‹#›</a:t>
            </a:fld>
            <a:endParaRPr lang="en-CA" altLang="en-US"/>
          </a:p>
        </p:txBody>
      </p:sp>
    </p:spTree>
    <p:extLst>
      <p:ext uri="{BB962C8B-B14F-4D97-AF65-F5344CB8AC3E}">
        <p14:creationId xmlns:p14="http://schemas.microsoft.com/office/powerpoint/2010/main" val="327178377"/>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12T18:26:27.074"/>
    </inkml:context>
    <inkml:brush xml:id="br0">
      <inkml:brushProperty name="width" value="0.05292" units="cm"/>
      <inkml:brushProperty name="height" value="0.05292" units="cm"/>
      <inkml:brushProperty name="color" value="#FF0000"/>
    </inkml:brush>
  </inkml:definitions>
  <iact:action type="add" startTime="202107">
    <iact:property name="dataType"/>
    <iact:actionData xml:id="d0">
      <inkml:trace xmlns:inkml="http://www.w3.org/2003/InkML" xml:id="stk0" contextRef="#ctx0" brushRef="#br0">3017 13794 0,'-18'-18'43,"0"18"-27,1 0-11,-1 0 3,-17 0 7,-1 0-7,19 0 0,-54 0 0,1 0 8,52 0-8,0 0 1,-17 0 6,18 0-7,-19 0 0,19 18 0,17-1 0,-18 1 0,0-18 4,-35 35-8,18-17 8,-53 35 1,70-36-2,-17 19-6,-18-1 6,35 0-5,1 36 0,-54-1 2,36-17 1,-18 18 1,35-36-4,1-17 3,-36 35-3,53-18 3,-53 18 2,35-18-6,-17 0 2,17-17 2,18 17-2,0 36 1,-70-1 3,70-17-3,-35 36-3,17-37 3,-35 1 4,35 36-8,1-54 4,-19 53 0,19-35 4,-1 35-8,18-35 4,-35 35 0,35-17 0,0 35 0,0-53 1,0 52-2,0-16 1,0-19 0,18 36 0,-18 17 4,17 19-8,18-90 4,-35 19 0,18 35 0,17 0 4,-35 0-8,0 17 4,0-17 1,0 0 2,0 70-6,53 18 2,-35-53 6,17 36-10,36-19 10,-18-34-6,17-1-1,1-35 1,-36-17 5,53-18-4,-52-18-4,-1-17 4,-18-18 8,1 0 31,0 0-39,-1 0 4,54-35-8,-36 17 8,53-17-8,-35-18 8,71-35-8,-54 35 5,19-53-2,16 18 1,1-71 0,-18 71 0,1 35 0,34-53 0,-35 35 0,-70 36 0,52-53 0,-52-18 0,0 53 0,-18-35 0,53 0 4,-53 17-8,17-17 4,1 35 4,0-35-8,-18 17 4,0-17 0,0 35 0,53-53 1,-53 18-1,0-35 3,0-54-7,0 36 5,0-18-2,0 54 2,0-1-2,0 0 6,17-18-9,-17 54 3,18-18 2,-18-18 3,0 53-8,0-35 8,0 17-9,0-35 5,0 1 0,0-1 0,35-53 0,-35 53 3,0 18-6,0-18 3,0 0 4,0 0-8,0 71 4,35-71 0,-17-17 0,-18 52 0,0 18 1,0 36-2,0-1 5,0-17-8,0 17 72,-18 1-71,-35-1 38,1 18-35,-19 0-4,0 0 8,18 0-8,1 0 9,-37 0-9,54 0 5,-18 0-3,36 0 3,-1 0-1,-17 0 0,17 0 8,0 0-8,-17 0 0,0 0 3,0 18 1,17-18-4,-17 0 1,17 17-1,-17 1 7,17-18 17,0 17-24,-35 1 0,36 0 4,-1-18-8,-17 0 52,35 17-48,-18-17 113</inkml:trace>
    </iact:actionData>
  </iact:action>
  <iact:action type="add" startTime="204946">
    <iact:property name="dataType"/>
    <iact:actionData xml:id="d1">
      <inkml:trace xmlns:inkml="http://www.w3.org/2003/InkML" xml:id="stk1" contextRef="#ctx0" brushRef="#br0">3264 5380 0,'-18'-18'31,"-35"18"-23,18 0 0,-36 0 1,-17 0-2,17 0 2,-52 53-1,-36 88 0,89-53-1,-1 1 2,1 34-1,-1 1 3,0-1-6,54-52 7,-36-18-8,0-18 8,18 35-8,35-17 7,-71 35-7,18 18 4,0 53 1,0 35-1,36 18 0,-71 35 0,70 17 0,18-17 0,0 0 0,0-18 0,0-70 0,0-18 4,0-70-8,0 35 4,0 0 0,0-18 4,0 18-4,0 35-4,0 0 8,35 88-8,18-52 8,18 17-4,-18-53-4,17 0 4,-17 0 5,-53-88-11,18-18 8,-18-17-4,35 52 2,-17-34 12,-1 16-11,1-52 27,-1 18-28,1 0 3,17 17-3,54 88-4,16 1 8,-52-1-7,18 1 6,-1-1-6,36 1 7,-53-71-5,-18-18-2,1-17 3,-19-18 4,19 17-4,-1-17-4,-17 0 12,-1 0 11,54 0-18,35-88-5,-18-106 8,18 35-8,-1 1 4,-52-1 0,53 35 0,-70 36 4,34 35-4,-35-17 0,1 17-4,17-53 8,-18-18-7,0 1 6,18-124-6,-53 106 7,88-124-5,-35 89 1,35-89-1,-35 54 1,0-19-3,-35 19 2,17-1 5,-17 0-4,35-17-4,-53 53 4,0-36 1,0 36-1,0-36 0,-36 18 0,19-53 3,-36 106-6,53 17 3,-18 19 0,18 16 0,-17 19 0,17 17 0,-36-35 0,1 0 4,17-1-4,-17 36-4,-18-52 4,35 34 0,1 36 0,17-18 0,-18 35 0,-17-35 8,17 36-8,1-1 1,-1-17 2,-17-1 1,17 36 32,-17 0-40,0 0 4,-54-17 4,54 17-5,-18 0-3,-35-18 5,70 18 2,1-35-7,-1 17 4,0 18 0,-17-17 0,17-1 0,-52 18 0,17-35 0,0 35 1,-35 0-1,35 0 0,35 0-1,1 0 2,-1 0 95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0:00:08.267"/>
    </inkml:context>
    <inkml:brush xml:id="br0">
      <inkml:brushProperty name="width" value="0.05292" units="cm"/>
      <inkml:brushProperty name="height" value="0.05292" units="cm"/>
      <inkml:brushProperty name="color" value="#FF0000"/>
    </inkml:brush>
  </inkml:definitions>
  <iact:action type="add" startTime="24487">
    <iact:property name="dataType"/>
    <iact:actionData xml:id="d0">
      <inkml:trace xmlns:inkml="http://www.w3.org/2003/InkML" xml:id="stk0" contextRef="#ctx0" brushRef="#br0">21643 7832 0,'0'-18'30,"18"18"-19,0 0-1,-1 0-7,54 0 6,-54 0 7,36 0-9,-35 0 5,0 0 0,17 0 4,-18 0 32,1 0-32,17 0 0,-17 0 1,0 0-7,-1 0 8,1 0-15,0 0 13,-1 0 0,1 0-8,52 18 3,-52-18-2,17 0-5,1 0 8,-19 0 0,1 0 24</inkml:trace>
    </iact:actionData>
  </iact:action>
  <iact:action type="add" startTime="25550">
    <iact:property name="dataType"/>
    <iact:actionData xml:id="d1">
      <inkml:trace xmlns:inkml="http://www.w3.org/2003/InkML" xml:id="stk1" contextRef="#ctx0" brushRef="#br0">21925 7673 0,'0'-18'79,"-17"18"-71,-36 18 0,-35-18 0,52 18-1,-16-1 13,-1 36-14,53-35 0,-36-1 4,19 1-4,-1 0 11,36 17 168,-1-17-131,1 17-25,0-35-26,-18 18 6,53-1-1,17 1 11,-17-1-15,-18 19 5,-17-36-2,17 17 2,-17-17-2,-18 18 2,17-18 7,1 0 16</inkml:trace>
    </iact:actionData>
  </iact:action>
  <iact:action type="add" startTime="27326">
    <iact:property name="dataType"/>
    <iact:actionData xml:id="d2">
      <inkml:trace xmlns:inkml="http://www.w3.org/2003/InkML" xml:id="stk2" contextRef="#ctx0" brushRef="#br0">21202 7426 0,'-17'0'14,"-19"0"27,19 0-30,-19 0-7,1 0 4,0 53 0,-53-35 5,70-1-9,-35 18 4,18-17 0,35 0 8,-35-1-8,17-17 7,18 36-7,0-19 0,0 19 0,18-1 0,-18-18 1,17 19-1,-17-1 0,18-17 4,-18-1 0,18 1-4,-1 0 12,1-1-8,-1-17-4,1 0 4,0 0 5,17 0 38,-17 0-11,-1 0-28,36 0-7,-35 0 0,17-17 8,-17 17-9,-1 0 16,1 0 36,0 0-32,17 0-8,-35-18-11,18 18 2,17-18-7,-18 18 4,1 0 0,17 0 0,18-17 0,-35-19 1,0 19 3,35-19-8,-18 1 4,-18 18-1,19-19 7,-19 1-7,-17 0-3,18-1 3,-18 19 2,0-36 7,0 18 0,0-18-8,0 35 0,0 0 63,-18 18-55,1 0-7,-1 0 0,-52 0-3,17 0 7,-53 0-10,53 0 5,-53 0 5,53 0-8,18 0 5,0 0-4,17 0 57,0 0-52,-35 0 2</inkml:trace>
    </iact:actionData>
  </iact:action>
  <iact:action type="add" startTime="29726">
    <iact:property name="dataType"/>
    <iact:actionData xml:id="d3">
      <inkml:trace xmlns:inkml="http://www.w3.org/2003/InkML" xml:id="stk3" contextRef="#ctx0" brushRef="#br0">21008 7444 0,'0'17'88,"0"1"-80,0 35 3,36-18-7,-19 0 9,54 36-9,-36 17 4,18-35 3,-18-18-7,-17 1 5,17-1 3,-17 0-8,17 18 4,18 0 0,-35-35 10,-54-107 155</inkml:trace>
    </iact:actionData>
  </iact:action>
  <iact:action type="add" startTime="30430">
    <iact:property name="dataType"/>
    <iact:actionData xml:id="d4">
      <inkml:trace xmlns:inkml="http://www.w3.org/2003/InkML" xml:id="stk4" contextRef="#ctx0" brushRef="#br0">21326 7532 0,'0'35'63,"-71"18"-56,1 18 1,-19-36 0,37 35 5,-54 1-10,70-36 10,-16 1-10,16-19 7,1 18-2,17-35 141,1 0-133,-19 0-1</inkml:trace>
    </iact:actionData>
  </iact:action>
  <iact:action type="add" startTime="31486">
    <iact:property name="dataType"/>
    <iact:actionData xml:id="d5">
      <inkml:trace xmlns:inkml="http://www.w3.org/2003/InkML" xml:id="stk5" contextRef="#ctx0" brushRef="#br0">21749 8396 0,'18'0'54,"17"0"-46,-17 0 0,17 0 2,0 0-4,-17 0 2,-1 0 20,36 0-15,-35 0-5,17-18 0,-17 18 1,0 0-2,-1 0 25,19 0-1,-1 0-14,-18 0 2,19 0-14,-19 0 14,-17-17 75</inkml:trace>
    </iact:actionData>
  </iact:action>
  <iact:action type="add" startTime="32271">
    <iact:property name="dataType"/>
    <iact:actionData xml:id="d6">
      <inkml:trace xmlns:inkml="http://www.w3.org/2003/InkML" xml:id="stk6" contextRef="#ctx0" brushRef="#br0">22049 8290 0,'-18'0'38,"1"0"-27,-19 0-5,-34 0 1,52 0 9,1 0-8,-19 18 3,19-18 3,-1 0-7,0 0 1,1 0 0,-54 18 0,54-1 16,-19 1-8,1 17-3,-36-17-7,54-1 3,17 1-5,-35 17 8,35-17 97,35 0-102,18 17 1,0-17 1,0-1-1,-18 1 0,35 35 4,-52-53-4,0 0-4,-1 0 7,1 0 2</inkml:trace>
    </iact:actionData>
  </iact:action>
  <iact:action type="add" startTime="34526">
    <iact:property name="dataType"/>
    <iact:actionData xml:id="d7">
      <inkml:trace xmlns:inkml="http://www.w3.org/2003/InkML" xml:id="stk7" contextRef="#ctx0" brushRef="#br0">21167 8149 0,'-18'0'87,"1"0"-63,-19 0-15,-16 0-2,-37 18 2,54-1 2,-53 36-2,0 18-2,52-53 4,-17-1-6,1 18 3,52-17 0,-18 0 12,18 17-4,-18 0 0,1-17-8,-1 0 0,18-1 0,-18 1 8,18 0 0,0 52-8,0-17 5,0-18-10,0 53 14,18-88-9,0 18 1,-18 0-3,17-1 3,1 1-2,-18 0 0,18-18 2,-1 0-2,1 0 1,17 0 0,-17 0 0,-1 0 0,36 0 12,-17 0-15,-1-53 6,18 17-3,-18-16 1,-35-1-2,53 17-2,-35 19 6,-1-1-2,19-35-2,-19 36 55,18-1-51,-35 0-7,53-17 4,-53 17 0,18-35 4,-18 36-4,18-36-4,-18 35 9,17-70-10,1 70 10,-18 1 31,-18-19-36,-17 19-1,0-1 2,17 18-3,-17 0 19,0 0 47,35 88-64,0-52 0,0 17 0,0-36-1</inkml:trace>
    </iact:actionData>
  </iact:action>
  <iact:action type="add" startTime="35633">
    <iact:property name="dataType"/>
    <iact:actionData xml:id="d8">
      <inkml:trace xmlns:inkml="http://www.w3.org/2003/InkML" xml:id="stk8" contextRef="#ctx0" brushRef="#br0">21044 8343 0,'0'35'69,"0"71"-63,17-35 3,89 70 3,-71-53-8,71 0 8,-88-52-8,-1 17 8,19-18 0,-19-18-4,1 1 1,17 17-2,-17-35 65,-18-17-60,-18-19-8,-17-16 4,17 34 0,1 18 8</inkml:trace>
    </iact:actionData>
  </iact:action>
  <iact:action type="add" startTime="36206">
    <iact:property name="dataType"/>
    <iact:actionData xml:id="d9">
      <inkml:trace xmlns:inkml="http://www.w3.org/2003/InkML" xml:id="stk9" contextRef="#ctx0" brushRef="#br0">21343 8661 0,'-35'0'48,"17"0"-40,-17 0-1,18 0 2,-36 0 6,17 35-6,19-17-2,-19-18 2,-34 53 0,70-36-3,-35 1 3,-36 17-2,1 0 2,-54 18-2,36-17 2,0-36-2,52 0 1,54 0 88,35-18-88,88 18 0</inkml:trace>
    </iact:actionData>
  </iact:action>
  <iact:action type="add" startTime="37302">
    <iact:property name="dataType"/>
    <iact:actionData xml:id="d10">
      <inkml:trace xmlns:inkml="http://www.w3.org/2003/InkML" xml:id="stk10" contextRef="#ctx0" brushRef="#br0">21784 9155 0,'-17'-18'15,"52"0"18,0 1-16,18 17-11,0 0 2,-18 0 1,54 0-1,-19 0-2,-35-18 5,54 18-3,-36 0-2,-36 0 5,1 0-6,-1 0 27,19 0 8</inkml:trace>
    </iact:actionData>
  </iact:action>
  <iact:action type="add" startTime="37982">
    <iact:property name="dataType"/>
    <iact:actionData xml:id="d11">
      <inkml:trace xmlns:inkml="http://www.w3.org/2003/InkML" xml:id="stk11" contextRef="#ctx0" brushRef="#br0">22120 8908 0,'-18'0'30,"-17"17"-20,-18 19-4,0-19 3,0 1 2,35-1-7,-35-17 5,53 18-1,-17-18 4,-1 18-3,-17-18 26,17 0-27,0 0 0,-34 17 8,34 1-7,0 0 86,18-1-63,0 19-19,-17-19-10,17 1 13,35 0-7,0 34-2,18-52 1,-35 0 0,-1 0 16,19 0 8,-19 0-16,1 18-7,35 0 57,-36-1 5,1 1-61,17 0 67,-17-18-46,0 0 2,-1 0-2</inkml:trace>
    </iact:actionData>
  </iact:action>
  <iact:action type="add" startTime="40278">
    <iact:property name="dataType"/>
    <iact:actionData xml:id="d12">
      <inkml:trace xmlns:inkml="http://www.w3.org/2003/InkML" xml:id="stk12" contextRef="#ctx0" brushRef="#br0">21220 8767 0,'-18'0'16,"-17"0"0,17 0 15,-17 0-6,0 0-17,0 0-1,-1 0 1,1 0 0,0 0 1,-1 17-2,1 1 2,-18-1 11,18 1-16,17-18 8,-35 35-8,36-17 3,-19 0 1,1-1 1,0 19-1,0-19 0,17 1 0,0-1 8,1 1 8,17 0 28,0-1-44,0 19 8,0-19 0,0 1-12,0 17 3,0-17 1,0 52 5,0-52-10,0 17 10,0 1-10,0-19 5,35 19 8,-17-36 33,-1 0-34,19 0 5,-19 0 9,1 17-11,-1 1-8,19-1-6,-19-17 7,36 18-5,-35-18 1,0 0 1,17 18 2,-17-18-4,-1 0 2,1 0 12,17 0 2,-17 0-6,-1 0 5,19 0-13,-19 0 3,1 0-5,35 0 11,-36 0-7,19-36-1,-19 1-6,-17-18 5,36 0 0,-19 18 5,-17 17-10,0-34 10,18 34-10,-18 0 5,18 1 0,-1-19 1,1 1-1,-1 0-1,19-1 1,-1 1 1,-35 0 7,0 17-9,0 1 1,18 17 9,-18-18 59,-18 18-56,0 0-6,-17 0 4,17 0-2,1 0-8,-18-35 8,17 35 52,0 0-56,-35-18-3,36 18-3,-19-18 3,1 18-2,18 0 7,-1 0 116,-17 0-121</inkml:trace>
    </iact:actionData>
  </iact:action>
  <iact:action type="add" startTime="46022">
    <iact:property name="dataType"/>
    <iact:actionData xml:id="d13">
      <inkml:trace xmlns:inkml="http://www.w3.org/2003/InkML" xml:id="stk13" contextRef="#ctx0" brushRef="#br0">21714 9684 0,'17'0'94,"1"0"-85,0 0 3,35 0-8,-36 0 3,19 0 6,-1 0-9,-18 0 3,54 0 2,-53 0-2,-1 0 2,19 0 3,-1 0-8,-17 0 31,-1 17-31,1 1 16,-1-18 9,1 0 67,0 0-38,-1 0-49,1 0 15,0 0-10,-1 0 17</inkml:trace>
    </iact:actionData>
  </iact:action>
  <iact:action type="add" startTime="47230">
    <iact:property name="dataType"/>
    <iact:actionData xml:id="d14">
      <inkml:trace xmlns:inkml="http://www.w3.org/2003/InkML" xml:id="stk14" contextRef="#ctx0" brushRef="#br0">21943 9525 0,'-18'0'34,"-52"0"-29,17 0 6,-35 0-3,17 0 1,-52 18-5,88 17 3,-1-35 2,19 18-1,17 17 192,0-18-192,0 19 0,35-1 0,0 0 0,-17-17 3,-1 0-6,1-18 3,17 35 0,-17-17 7,0-1-6,17 18 7,-17-35 56,-1 18-48,1 0-8,-1-18-7,1 17 6,0-17 25</inkml:trace>
    </iact:actionData>
  </iact:action>
  <iact:action type="add" startTime="49750">
    <iact:property name="dataType"/>
    <iact:actionData xml:id="d15">
      <inkml:trace xmlns:inkml="http://www.w3.org/2003/InkML" xml:id="stk15" contextRef="#ctx0" brushRef="#br0">21079 9507 0,'0'0'1,"-35"0"17,17 0-13,0 0 2,1 0 0,-36 0 1,35 0 4,-17 0 0,0 0-4,-1 18 0,-17 0 4,36-1 0,-19 19 4,19-19-5,-1 1 0,0-1-5,1 1-2,-18 0 4,-1 70 9,36-70 0,0 35-11,0-36 1,0 18 2,0 18-1,0-17 0,0-1 2,0 0-4,18 0 23,0-17-26,-1 0 10,1-18-2,35 17-3,0 1 1,-36-18-1,1 0 0,35 35 0,-35-35 64,-1 0-60,36 0-5,35-88 1,71 35 0,-141 36-4,35-19 4,-18 19 5,0 17 14,-17 0-19,-1 0 6,1 0-4,17 0 15,-17 0-10,0 0-6,17 0 1,-17 0-1,-1 0-5,1 0 5,-1 0 1,1 0-5,0-18 8,17 0-2,-35 1 6,35-19-9,-35 1 7,0 0-6,0 17-2,0-35 8,0 18-13,0-36 6,-17 54 0,-36-54 4,35 54-8,-17-19 4,0 1 0,-1 17 0,1 1 4,-36-18-4,18-1-1,18 19-3,-53-1 8,70 18 0,1-35-4,-1 35 161</inkml:trace>
    </iact:actionData>
  </iact:action>
  <iact:action type="add" startTime="53782">
    <iact:property name="dataType"/>
    <iact:actionData xml:id="d16">
      <inkml:trace xmlns:inkml="http://www.w3.org/2003/InkML" xml:id="stk16" contextRef="#ctx0" brushRef="#br0">21626 10530 0,'17'0'15,"1"0"4,0 0-14,17 0 3,0-17 1,-17 17-1,17 0-1,-17 0 3,35 0-1,-18 0-1,18 0-2,-36 0 2,1 0 3,0 0-6,17 0 2,0 0 2,1 0 6,-19 0-6,18 0-2,18 0 1,-17 0 0,17 0 2,-18 0-4,0 0 6,-17 0-7,-106-18 138</inkml:trace>
    </iact:actionData>
  </iact:action>
  <iact:action type="add" startTime="54486">
    <iact:property name="dataType"/>
    <iact:actionData xml:id="d17">
      <inkml:trace xmlns:inkml="http://www.w3.org/2003/InkML" xml:id="stk17" contextRef="#ctx0" brushRef="#br0">21890 10336 0,'-35'0'62,"0"0"-50,17 0 1,-17 0 42,-1 36-47,19-36 0,-18 17 8,17 1-6,0 17 12,1-17-6,-1-18 1,0 0 14,1 18-12,-19-1-5,19-17-6,52 0 136,18 35-137,-18-35 0,1 18 2,34 0 1,-35-1-3,18 19 4,-35-19-4,0-17 94,-1 0-52,18 0-26,-17 0 68</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0:03:03.873"/>
    </inkml:context>
    <inkml:brush xml:id="br0">
      <inkml:brushProperty name="width" value="0.05292" units="cm"/>
      <inkml:brushProperty name="height" value="0.05292" units="cm"/>
      <inkml:brushProperty name="color" value="#FF0000"/>
    </inkml:brush>
  </inkml:definitions>
  <iact:action type="add" startTime="12297">
    <iact:property name="dataType"/>
    <iact:actionData xml:id="d0">
      <inkml:trace xmlns:inkml="http://www.w3.org/2003/InkML" xml:id="stk0" contextRef="#ctx0" brushRef="#br0">7303 10054 0,'0'0'1,"-18"0"3,1 0 24,-54 0-24,53 0 4,-52 0 0,-54 53 4,107-18-8,-36 1 9,0 17-10,0 35 10,0-18-5,35 36 1,-52-18-2,52 36 2,1-18-7,17-18 6,-53-18 0,53 54 0,0-18 4,0 0-7,0-1 2,0 36 2,0-35-1,0 18 0,17-54 0,1-34-1,0 52 6,-18-71-9,35 36 8,-18-17-4,19 17 0,-1 35-5,0-53 6,-17 0-2,17 18 2,1-35-1,16-18 0,1 35 0,0-35 0,35 0 0,-52 0 0,-19 0 0,1 0 3,0 0 9,-1 0 0,54 0-17,-18 0 6,70-35 2,18-18-3,18 0-3,-35-35 3,-1-18 0,-52 18 4,-1-18-8,36 18 4,-71 53 3,53-54-7,-35 19 5,18 17-1,52-53 0,-70 71 0,0-53 0,-35-1 4,17 1-4,-35-18-4,0 53 4,-17-52 0,-72-54 4,19 71-4,-1-36 0,36 54-4,-18 34 10,-35-34-12,-71 17 11,-35 0-10,-18 0 10,1 53-9,70 0 4,-1 0-1,37 0 6,16 0-9,54 0 4,-18 0 0,36 0 0,-1 0 39,-17 0-23</inkml:trace>
    </iact:actionData>
  </iact:action>
  <iact:action type="add" startTime="14641">
    <iact:property name="dataType"/>
    <iact:actionData xml:id="d1">
      <inkml:trace xmlns:inkml="http://www.w3.org/2003/InkML" xml:id="stk1" contextRef="#ctx0" brushRef="#br0">17392 9684 0,'0'0'1,"-53"-36"5,18 36 1,17-17 1,-17 17 0,18 0 0,-36 0 4,0 0-9,35 0 6,-52 0-1,17 0 0,17 0 1,-52 17-2,0 36 0,35 0 6,-18 18-10,19-18 6,-37 70-1,54-87-1,-53 52 2,35-18-2,0-17 1,18 18 0,17-54 0,-17 1 0,35 0 4,-18 17-3,-17 0-6,35-17 10,-18 52-5,18-34 1,-17 17-2,17 35 2,0-35-2,-71 70 2,71-70-2,-35 18 3,17 17-8,-35 0 6,53 0 4,0 18-2,0 0-8,0-36 6,0 36 0,18 53 5,52 17-10,72 18 5,34 18 4,-17-88-8,70 17 8,-35-35-4,-70-1-4,-36-87 7,-53-18-3,36 35-4,-54-35 8,36 0-7,-35 0 11,35-17-4,-36-1-5,1 0 2,70-35-5,-53 18 6,36 0-5,-18 0 4,-18-1-1,106-17-1,-53-17 1,71 52 1,-35-70 3,17 53-8,-18-53 7,1 52-7,-1-70 5,-17 36-1,-35-89 0,-18 0 4,35-17-4,-53 17-4,0 18 4,18-88 4,-35 158-8,-18-87 4,17 105 0,-17-18 4,18-17-3,-18 17-2,53 1-3,-53 17 4,0 18 0,-18-18 4,18 35-4,0 0-3,-17-17 5,-19 0-6,1 17 4,-35 18 0,-36-17 1,-71-36-1,-17 0 3,53 17-3,-53-16-4,141 52 9,18 0-10,-18-18 10,-17 0-5,17 1-5,35 17 10,-35-36-9,35 19 8,-52-1-3,35 0-7,-18 1 7,35-1-1,-35 1 0,0-1 4,0 0-8,-35 18 4,53-35 0,17 35 4,-52 0-8,52 0 8,-17 0-8,17 0 8,0 0 4,1 0-12</inkml:trace>
    </iact:actionData>
  </iact:action>
  <iact:action type="add" startTime="21295">
    <iact:property name="dataType"/>
    <iact:actionData xml:id="d2">
      <inkml:trace xmlns:inkml="http://www.w3.org/2003/InkML" xml:id="stk2" contextRef="#ctx0" brushRef="#br0">10319 10954 0,'0'-18'28,"-18"18"-24,-17-18 5,18 18-3,-1 0 3,-35-35-2,18 35 2,-36 0-1,-17-17 0,-18 17-1,0 0 2,0 0-1,-52 0 0,17 0 0,-1 0-1,37 0 1,16 0 1,19 0-1,-18 0 0,70 0 0,-17 0 0,-36 0 5,36 17-10,-36 1 10,36-1-10,0-17 11,0 36-11,-1-19 7,19 1 1,-19 0 3,19-18-9,-19 35 3,19-17 1,-1-1-2,-17 19 2,17-1 3,1 18-8,-1 0 3,18-18 1,-35 35 4,17 1-7,18-18 8,0 17-10,0 1 4,0-18 5,0 18-9,0-1 6,18-17-2,-1 0 1,1 0 1,53 0 4,-54 17-2,1-70-4,-1 18 14,1 0-13,17-1 0,1 18-4,-1-17 2,35 0 5,-17 35-6,-17-36 6,-1 1-6,18 0 3,-35-18 0,34 35 1,1-17-1,36-1 0,-1 1 4,18-18-3,52 88-6,89-70 5,-106-18 0,177 70 0,-54-17 0,19 0 0,-160 18 0,89-36 0,-71-35 4,-18 17-8,-17-17 4,35 0 0,-35 0 0,35 0 4,-17 0-8,87 0 4,-69 0 1,-37 0-3,107 0 3,-53-52-2,-53 16 1,52 36 0,-52-17 0,0 17 0,18-18 3,-19 18-6,1 0 3,0 0 1,-18 0-1,18 0 0,0 0 0,0 0 0,0 0 5,17 0-11,-52 0 7,-19 0-1,72-53 0,-71 35 5,0 1-10,17-1 5,-34 1 0,17-19 0,-36 36 0,54-35 0,17-36 13,-53 54-18,36-1 7,-1-35 1,1 36-7,35-1 3,-36 18 2,54-53 3,-54 35-7,18 1 2,-17-1 2,-36 18 2,1 0-6,-19-18 3,19 1 0,-19-1-1,1 1 8,-1-1-6,-17-17-1,18-1 0,0 1-2,-1 17 5,1-17-5,-18 0 2,18 0 0,-18 17 0,17 0 1,1-17 0,0 17 8,-18 1 60,0-18-69,17 17 0,1-17 0,-1-1 2,-17 1-3,0-18 2,0 35-2,0 1 2,0-18 5,0 17 23,-17 18-20,-1-18-14,-17 1 5,-18-19 7,-18 19-7,-34-1 0,-1-17 0,-18 35 0,-87-53 5,122 35-10,-87 1 8,70 17-4,-53-36-2,89 36 6,-36-35-6,-17 0 3,17 35 1,-35-18-2,52 18 2,-16-17-1,-1 17-1,0 0 1,-53-53 6,53 53-7,-70 0 2,17-36-7,18 36 12,0 0-11,-71 0 11,36 0-12,-36 0 6,71 0 0,-18 0 0,-17 0 0,35 0 0,35 0 0,0 0 0,18 0 5,35 0-10,-17 0 7,-1 0-4,18 0 7,0-17-10,18 17 10,0 0-5,-1 0-5,19 0 5,-54-18 5,18 18-5,0-35-5,0 35 10,-35 0-10,53 0 5,17 0 0,-52 0 0,17 0 9,18 0-10,-1 0 1,19 0 0,-1 0 0,0 0 104,-17 0-19</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0:04:58.388"/>
    </inkml:context>
    <inkml:brush xml:id="br0">
      <inkml:brushProperty name="width" value="0.05292" units="cm"/>
      <inkml:brushProperty name="height" value="0.05292" units="cm"/>
      <inkml:brushProperty name="color" value="#FF0000"/>
    </inkml:brush>
  </inkml:definitions>
  <iact:action type="add" startTime="22518">
    <iact:property name="dataType"/>
    <iact:actionData xml:id="d0">
      <inkml:trace xmlns:inkml="http://www.w3.org/2003/InkML" xml:id="stk0" contextRef="#ctx0" brushRef="#br0">3687 9366 0,'0'-17'22,"35"17"-6,53 0-8,-35 0 1,88 0-1,-35 0 1,0 0 0,18 17-3,-19 1 5,-16-18-7,-19 0 4,-35 18 0,54-18 0,-72 0 1,54 0-1,-54 0 0,1 17 47</inkml:trace>
    </iact:actionData>
  </iact:action>
  <iact:action type="add" startTime="23201">
    <iact:property name="dataType"/>
    <iact:actionData xml:id="d1">
      <inkml:trace xmlns:inkml="http://www.w3.org/2003/InkML" xml:id="stk1" contextRef="#ctx0" brushRef="#br0">4833 9366 0,'0'-17'11,"36"34"22,34 19-22,-34-19-7,16 36 4,-16 0 0,-1-18 4,18 1-4,-53-19 116,-35-17-108,17 0-8,0 0 64,-17 0 0,17 0-65</inkml:trace>
    </iact:actionData>
  </iact:action>
  <iact:action type="add" startTime="24781">
    <iact:property name="dataType"/>
    <iact:actionData xml:id="d2">
      <inkml:trace xmlns:inkml="http://www.w3.org/2003/InkML" xml:id="stk2" contextRef="#ctx0" brushRef="#br0">21414 8749 0,'-18'0'7,"1"0"1,-1 0 2,-17 0-1,-18 0-3,-35 18 2,17-18 1,-35 17-1,18-17 1,-18 53 0,18-35-4,35-1 3,-35 1-1,53 0 13,-1 17-14,19-17-1,-1-1 11,0 1-7,1 17-1,-18 0 0,35-17 4,-18 17 3,18 54-5,0-37-7,0-16 7,0 17-2,0 0 1,0 17-3,0-17 9,18-18-6,-1-17-2,1 17 2,-1-17-1,19 17 0,-19-17 0,1 17 0,17-35 0,53 0 0,-35 18-1,53-18 2,0 0-1,18 0 0,-54 0-1,1 0 1,17 17 0,-53-17 0,18 0 0,0 18 4,53-18-8,-18 35 4,0-35 0,0 36 0,-70-36 4,70 0-8,18 17 4,-18-17 0,-35 0 0,53 0 0,0 18 5,-18-18-10,18 53 10,-18-53-10,36 17 5,17-17 0,53 0 0,-18 0 0,-70 0 0,35 0 0,-88 0 0,-18 0 0,0 0 9,-17 0 34,0 0-47,17 0 4,0-17 2,-17-1-4,-18 0 2,18 1 9,-18-18-2,35-1-6,-18 1-1,1 0 0,-18-36 0,18 18 0,-18 18 0,53-53 0,-53 52-1,0 19 2,0-1 2,0 1-7,0-36 4,0 35 0,-53-17 0,-18 17 0,-35-35 4,53 36-8,-88-1 4,88 18 0,-70-71 4,70 71-8,-106-17 5,18 17-2,-18-36 1,18 36 0,-35 0 0,35 0 4,0 0-8,0 0 4,-36 0 3,18 0-6,89 0 3,35 0 0,-54 0 0,72 0 0,-18 0 0,17 0 11,0 0 14,1 0-24,-19-35-6,1 35 6,17 0-2,-52-18 2,17 18-2,18 0 2,17 0-1,0 0 0,1 0 16,-19-17-8,1 17-1,0-18-7,17 18 8,-35 0-7,36 0-2,-1-17 1,18-1 92</inkml:trace>
    </iact:actionData>
  </iact:action>
  <iact:action type="add" startTime="30509">
    <iact:property name="dataType"/>
    <iact:actionData xml:id="d3">
      <inkml:trace xmlns:inkml="http://www.w3.org/2003/InkML" xml:id="stk3" contextRef="#ctx0" brushRef="#br0">3863 10001 0,'18'0'39,"70"0"-30,-17 0-2,17 0 1,-35 0 0,-18 0 0,-17 0 4,35 0 28,-36 0-36,1-17 8,52-1-8,-52 18 8,17 0-4,18 0-4,-17 0 8,-1 0-8,0 0 8,36 0-4,-54 0 1,54 0-2,-54 0 2,19 0-6,-19 0 16,1 0-13,17 0 3,-17 0 0</inkml:trace>
    </iact:actionData>
  </iact:action>
  <iact:action type="add" startTime="31309">
    <iact:property name="dataType"/>
    <iact:actionData xml:id="d4">
      <inkml:trace xmlns:inkml="http://www.w3.org/2003/InkML" xml:id="stk4" contextRef="#ctx0" brushRef="#br0">4675 9825 0,'17'0'62,"36"0"-53,18 0-2,-1 35 5,-34-35-4,-1 18-4,-17-1 6,-1-17 4,1 18 74,-18 0-78,0-1 4,0 1-6,0 17 2,0-17 4,-35-18-6,-36 18 2,0 17-2,-17-35-2,18 0 2,17 0 2,-18 0-4,54 0 10,-19 0 73</inkml:trace>
    </iact:actionData>
  </iact:action>
  <iact:action type="add" startTime="33933">
    <iact:property name="dataType"/>
    <iact:actionData xml:id="d5">
      <inkml:trace xmlns:inkml="http://www.w3.org/2003/InkML" xml:id="stk5" contextRef="#ctx0" brushRef="#br0">21343 9631 0,'0'0'0,"-17"0"7,-19 0 8,19 0-4,-18 0-6,-36 0 6,-35 35-4,53-35 0,-53 0 2,54 18 0,-37-18-1,1 17 0,70-17-2,-70 36 2,71-36 0,-19 17 0,1 1 1,17 0 2,1 17-7,-18 0 4,17 0 2,-17 36-4,-36-18 4,53-18-3,-34 36 2,34-36-3,0-17 4,1-1-4,17 1 4,-36 17-4,36 0 10,36 36 2,17-53-11,52 52 0,54-52 4,17 0-6,36 52 6,53-52-6,-89-18 3,1 35 2,-125-35-3,37 0 0,-72 0 1,1 0 2,52-18-4,-34-17 4,-1 17-5,36 1 4,-1-18-1,-17 35 2,0-18-4,-18 18 2,71 0 0,-18-18 2,-17 18-4,-36 0 4,0 0-3,-17 0 0,0 0 11,17 0-12,18 0 2,17 0 2,36 0-4,88 36 4,18-19-4,-36 18 3,54-17-2,-54 17 3,-88-17-4,-53-18 4,18 0-3,-35 0 0,0 0 49,-18-53-40,0 35-8,0-34 0,0-1 1,0 0-2,0 17 1,0-34 1,-53-18-2,-71-18 1,-34 0 0,-107-17 0,53 70 0,-88-53 0,124 70 0,-53-52 2,88 88-4,0-17 4,-18-1-3,18 18 2,0 0-4,-1 0 5,1 0-3,53 0 3,18 0-4,34 0 4,-34 35-4,34-17 4,19-18 7,17 18 116,53 17-124</inkml:trace>
    </iact:actionData>
  </iact:action>
  <iact:action type="add" startTime="35877">
    <iact:property name="dataType"/>
    <iact:actionData xml:id="d6">
      <inkml:trace xmlns:inkml="http://www.w3.org/2003/InkML" xml:id="stk6" contextRef="#ctx0" brushRef="#br0">3316 10989 0,'0'0'1,"18"0"4,17 0 11,-17 0-8,17 0 9,1 0-8,16 0-3,1 0 4,18 0-4,35 0 4,53 0-4,-18 0 2,35 0 0,0 0 0,-34 0 0,-90 0 3,-16 0-6,-19 0 11,1 0 162</inkml:trace>
    </iact:actionData>
  </iact:action>
  <iact:action type="add" startTime="36398">
    <iact:property name="dataType"/>
    <iact:actionData xml:id="d7">
      <inkml:trace xmlns:inkml="http://www.w3.org/2003/InkML" xml:id="stk7" contextRef="#ctx0" brushRef="#br0">4604 10866 0,'0'-18'17,"35"18"-5,18 18-4,-17-1 2,34 18-4,-35 1 2,1-19 2,17 36-4,-36-53 4,36 36-4,-35-19 4,52 54-4,-52-71 4,-36 17 62,-17-17-66,-18 0 3,18 0 3,-36 0-7,-17 0 3,18 0 1,34 0-3,-17 0 4,36 0 44,-1 0-14,0 0-22</inkml:trace>
    </iact:actionData>
  </iact:action>
  <iact:action type="add" startTime="38845">
    <iact:property name="dataType"/>
    <iact:actionData xml:id="d8">
      <inkml:trace xmlns:inkml="http://www.w3.org/2003/InkML" xml:id="stk8" contextRef="#ctx0" brushRef="#br0">21149 10495 0,'0'0'1,"-17"0"28,-1-17-11,-17 17-11,17 0 0,-17 0 3,-36-18-4,18 18 5,18 0-6,-53-35 3,53 35 0,-18 0 2,17 0-2,-52 0-2,18 0 4,-36 0-4,18 0 4,35 0-4,-53 17 2,18 36 0,70-53 2,0 18-2,1-1 6,17 1-4,0 0 7,0-1-12,0 1 6,0 17 5,0-17-9,0 0-1,0-1 4,0 18-4,0 1 20,17 34-10,1-34 0,35 16-8,-35-34 0,-1 0-1,36 35 1,-35-36 0,0 1 1,52 17-1,-35-17 0,1 17 0,52 0 0,-53 18 0,18-35 0,35 0 0,0 17 1,-17-17-3,17-18 1,0 35 1,18-18 0,35-17 0,-53 0 2,18 0-2,0 0-2,0 0 2,0 0 0,-18 0 2,-53 0-2,18 0 0,-35 0-2,-1 0 4,36 0 21,-35 0-24,35 0 4,-18 0-4,36 0 2,17 0-3,-17 18 1,-1 0 2,54-18-2,-36 17 2,18-17-2,-1 0 2,-16 0 0,-54 0 0,35 0-3,-17 0 3,-35 0-3,0 0 3,-1 0-2,19 0 1,-1-17 1,-18-54 7,-17 36-9,18 0 1,-18-1 3,0-17-6,0 18 5,0 18-4,0-1 5,0 0 2,0 1 3,0-1 1,0-17-10,0 17 3,0 0-4,-18-35 10,-87 1-8,-19 34 0,1-35 0,70 35 1,35 1 16,1 17 0,-89-18-9,53 18-11,-88 0 7,-71-53-8,36 36 5,-18-19 0,52 36-2,37-17 2,-54-36-1,106 53 0,-35-18 0,-18 18 0,18-18-2,35-17 3,0 0 0,18 35-2,-18-18 0,35 18 33</inkml:trace>
    </iact:actionData>
  </iact:action>
  <iact:action type="add" startTime="45270">
    <iact:property name="dataType"/>
    <iact:actionData xml:id="d9">
      <inkml:trace xmlns:inkml="http://www.w3.org/2003/InkML" xml:id="stk9" contextRef="#ctx0" brushRef="#br0">3510 11659 0,'36'0'32,"-1"0"-26,0 0 4,-17 0-1,0 0-3,17 0 5,-17 0-6,17 0 3,0 0-1,18 0 1,0-17 1,35 17-1,18 0-1,-36 0 1,36 0 3,-70 0-5,-1 0 1,-17 0 1,-1 0 8,1-18-8,-1 18 16,19 0-15,-19 0-1,36 0 3,-17 0-6,16 0 4,-34 0-2,35 0 1,-35 0 8,-1 0 87,1 0-92,17 0 4,-17 0-7,-1 0-2,19 0 2</inkml:trace>
    </iact:actionData>
  </iact:action>
  <iact:action type="add" startTime="46117">
    <iact:property name="dataType"/>
    <iact:actionData xml:id="d10">
      <inkml:trace xmlns:inkml="http://www.w3.org/2003/InkML" xml:id="stk10" contextRef="#ctx0" brushRef="#br0">4692 11518 0,'36'0'32,"-19"0"-26,1 0 2,17 18 6,0 17-11,-17-17 7,0-1-4,17-17 2,0 36 0,-17-19 17,-18 1 30,0 0 9,0-1-52,0 1 3,-18 0-6,-88-18-5,71 0 4,-53 0 1,17 0-2,36 0 2,0 0-2,17 0 25</inkml:trace>
    </iact:actionData>
  </iact:action>
  <iact:action type="add" startTime="48678">
    <iact:property name="dataType"/>
    <iact:actionData xml:id="d11">
      <inkml:trace xmlns:inkml="http://www.w3.org/2003/InkML" xml:id="stk11" contextRef="#ctx0" brushRef="#br0">20761 11395 0,'-35'0'7,"17"0"2,-17 0-3,0 0 10,17 17-8,1 1 0,-1 0 0,0-1 0,1 1 0,17 0 1,0-1-2,0 1 1,-18 35 0,18 0 4,0-18-8,0 0 8,0 18-8,0-35 8,0-1-8,0 1 9,0 35-9,18-18 4,35 18-1,35 0 2,71 0-1,52 18-1,71-36 1,-17 18 0,-89-18 1,1-35 3,-71 0-8,-36 0 4,-17 0 3,-35 0-6,17-35 6,-35 17-6,35-35 3,18-35 3,-18 35-2,18 0-5,18-17 8,-18 17-8,35 17 4,-35 1 0,-35 18 4,35-1-8,-36 0 4,1 18 7,17-17-7,-17 17 0,17 0 0,18 0 1,-35 0 1,17 0 4,-18 0-3,1-18 1,0 18-2,17-18-4,-17 1 2,-18-1 3,0 0 18,-18-35-21,-176 1 1,-18 34 3,1-35-8,-89 0 4,-18-35-1,1 0 6,87-36-5,89 107-4,-17 17 3,87 0 2,18 0 3,18 0-8,17 0 32,18 17-12,0 19 0,0-19-16,0 1-4,-17 17 11,17-17-8</inkml:trace>
    </iact:actionData>
  </iact:action>
  <iact:action type="add" startTime="50718">
    <iact:property name="dataType"/>
    <iact:actionData xml:id="d12">
      <inkml:trace xmlns:inkml="http://www.w3.org/2003/InkML" xml:id="stk12" contextRef="#ctx0" brushRef="#br0">3458 12400 0,'0'0'1,"88"0"13,-71 0-6,1-17 3,17 17-2,36 0-1,-18 0-4,53 0 8,-36 0-8,71 0 3,-70 0 6,17 0-9,-53 0 4,36 0 0,-1 0 0,-52 0 5,53 0-10,-36 0 5,18 0 0,-18 0 4,-17 0-4,17 0 4,-17 0 8,-1 0-8,19 0-3,-1 0-1,18 0-1,-18 17 1,-17-17 1,17 0 38</inkml:trace>
    </iact:actionData>
  </iact:action>
  <iact:action type="add" startTime="51521">
    <iact:property name="dataType"/>
    <iact:actionData xml:id="d13">
      <inkml:trace xmlns:inkml="http://www.w3.org/2003/InkML" xml:id="stk13" contextRef="#ctx0" brushRef="#br0">4975 12294 0,'0'0'1,"17"0"3,1 0 4,17 0 10,0 0-14,36 36 8,-53-19-8,-1 1 8,18 0-4,18 17 4,-53-18 36,0 1-8,0 35-32,-70-53 0,-89 0 0,-53 0 0,1 0 0,105 0 0,-18 0 0,72 0 0,34 0 1,0 0 63,1 0-2</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1:49:13.722"/>
    </inkml:context>
    <inkml:brush xml:id="br0">
      <inkml:brushProperty name="width" value="0.05292" units="cm"/>
      <inkml:brushProperty name="height" value="0.05292" units="cm"/>
      <inkml:brushProperty name="color" value="#FF0000"/>
    </inkml:brush>
  </inkml:definitions>
  <iact:action type="add" startTime="10131">
    <iact:property name="dataType"/>
    <iact:actionData xml:id="d0">
      <inkml:trace xmlns:inkml="http://www.w3.org/2003/InkML" xml:id="stk0" contextRef="#ctx0" brushRef="#br0">2293 6632 0,'0'18'92,"-17"70"-89,-1-35-2,-17-18 24,-36 71-20,54-53-4,-19 0 26,19 0-25,-36 141 26,-35 70-26,35-70 28,0-70-28,0-1 26,18-34-26,17-19 28,-17 71-27,-18 18 28,35 35-28,18 159 27,0-71-27,0-70 24,53-36-26,-35-123 25,17 106-24,0-18 27,-35 53-27,0-18 31,0 18-31,0-88-1,36-53 26,-36 106-25,17 53 26,-17 17-26,18-18 30,52 1-30,54 0 24,35 70-22,-107-211 23,-52-36-25,18 0-1,17 18 29,1 0-28,-19-53 26,-17 18-26,36-18 43,-1 0-43,35 0 29,-34-18-29,17 0-1,35-17 27,71-35-26,-54-1-1,1 36 25,71-159-23,-1-53 24,-53-36-25,-70 54 31,-35-159-29,35-18 24,-18 54-26,-35 17 11,0 88 19,0 0-30,0-106 26,-88-53-26,-88 177 25,-71-159-25,106 247 14,105 105-14,-34-87 26,-1 52-25,71 54-2,-17-19 32,-19-34-31,19-36 39,17 18-37,-18 0-3,0 35 40,-35-18-39,53 54 25,-17-19-9,17 54 141</inkml:trace>
    </iact:actionData>
  </iact:action>
  <iact:action type="add" startTime="11988">
    <iact:property name="dataType"/>
    <iact:actionData xml:id="d1">
      <inkml:trace xmlns:inkml="http://www.w3.org/2003/InkML" xml:id="stk1" contextRef="#ctx0" brushRef="#br0">5010 7020 0,'0'-17'16,"-88"140"13,-89 283-25,36 70 26,35 0-28,0-70 26,54 35-26,16-194 28,36 529-28,0-564 30,0 529-30,0-530 29,0 1-29,0-89 21,88 142-21,106 141 30,-158-248-29,-19-105-2,1 18 28,-18-54-18,18-17 23,17 0-32,71-52 26,-36-1-26,-34 35 25,-19 18-25,1-18-1,0 18 29,70 0-28,0 0 31,106-88-31,123-159 26,-105-35-24,-53 123 23,17 1-25,-88 87-1,-52 36 26,105-54-25,-124 54 14,89-282-14,-53 123 23,53-247-23,-53 53 31,-53 17-30,0 195-2,-176-89 27,-301-229-26,177 142 26,124 122-26,53-17 27,-89-88-26,124 106 24,0 17-25,-54-35 28,37 194-28,69 36 28,-17 17-28</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1:56:04.032"/>
    </inkml:context>
    <inkml:brush xml:id="br0">
      <inkml:brushProperty name="width" value="0.05292" units="cm"/>
      <inkml:brushProperty name="height" value="0.05292" units="cm"/>
      <inkml:brushProperty name="color" value="#FF0000"/>
    </inkml:brush>
  </inkml:definitions>
  <iact:action type="add" startTime="8759">
    <iact:property name="dataType"/>
    <iact:actionData xml:id="d0">
      <inkml:trace xmlns:inkml="http://www.w3.org/2003/InkML" xml:id="stk0" contextRef="#ctx0" brushRef="#br0">10742 6085 0,'-52'0'33,"34"0"-31,-53 0 24,-52 53-24,-159 141 28,-54 106-27,142-88 28,0-18-29,106-88 26,35 35-26,-17 53 24,70-88-21,-18 52-4,-17 89 36,35 283-34,0-425-2,0 37 28,0 140-27,0-176 21,0-1-22,0 1 23,70 229-22,1-35 30,70 35-30,-17-88 28,-36-88-27,18-35 24,-1 52-25,125 71 34,17 17-33,-194-158 22,-36-88 16,1 0-38,17-1-1,53 1 24,71 52-23,-53-52 27,106 17-28,105-35 29,-123 0-29,-53 0-1,-35 0 29,35 0-28,-35 0-1,70 0 30,107 89-29,-72-89 29,36 0-29,-35-106 31,-71-71-31,35-34 33,-70-1-33,18 36 23,-107 52-22,54 1-2,-53 17 29,123-159-27,-124 177 29,54-88-30,-54 17 29,-17-35-30,0-53 31,-88-123-29,71 175 27,-107-193-27,36 247 2,35-123 23,-53 17-26,-88-71 28,35 124-28,36 0 29,35 106-29,35 17 29,0 19-30,0-19 23,53 53-20,-35-17-3,-53-53 29,52 53-27,1 17 28,-36 0-29,54 1 24,-54-19-23,-17 19 27,-124-18-28,89 17-1,-1-35 24,-17 18-23,0-36 29,35 18-28,-70-35 28,-18 17-28,141 71 9,35 0-10,-70-17 48,53-1 83</inkml:trace>
    </iact:actionData>
  </iact:action>
  <iact:action type="add" startTime="11604">
    <iact:property name="dataType"/>
    <iact:actionData xml:id="d1">
      <inkml:trace xmlns:inkml="http://www.w3.org/2003/InkML" xml:id="stk1" contextRef="#ctx0" brushRef="#br0">9508 10178 0,'17'0'35,"-17"17"-33,-53 54 30,-123 17-30,35 0 29,-159 36-29,247-107-1,-123 72 35,35 16-34,0-34 25,-53 70-25,123-53 29,-53 36-29,54-54 29,52-52-29,18 35 63,0-36-63,0 36-1,-17 18 33,-1-36 16,0-17-47,-17-1-2,35 1 39,-53 35-38,0 88 31,-35 18-29,70-71-3,18-106 86,0-34-85</inkml:trace>
    </iact:actionData>
  </iact:action>
  <iact:action type="add" startTime="12439">
    <iact:property name="dataType"/>
    <iact:actionData xml:id="d2">
      <inkml:trace xmlns:inkml="http://www.w3.org/2003/InkML" xml:id="stk2" contextRef="#ctx0" brushRef="#br0">7285 11553 0,'35'36'56,"71"70"-54,-17-18 23,-54-18-22,-18 1 28,19-18-28,-19 0 112,1-36-113,17-17-1,-17 0 18,0 0-17,34 0 29,1-53-29,18-70 27,-18 70-27,-18 0 59,0 18-58,-35 17 117,18-17 42,88-36-160,-71 54 28,142-71-28,-142 35 19</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1:52:48.728"/>
    </inkml:context>
    <inkml:brush xml:id="br0">
      <inkml:brushProperty name="width" value="0.05292" units="cm"/>
      <inkml:brushProperty name="height" value="0.05292" units="cm"/>
      <inkml:brushProperty name="color" value="#FF0000"/>
    </inkml:brush>
  </inkml:definitions>
  <iact:action type="add" startTime="24917">
    <iact:property name="dataType"/>
    <iact:actionData xml:id="d0">
      <inkml:trace xmlns:inkml="http://www.w3.org/2003/InkML" xml:id="stk0" contextRef="#ctx0" brushRef="#br0">13018 13141 0,'-35'35'72,"-1"-35"-54,19 18-12,-54 0 3,36-18 1,-36 35-5,18 0 5,-17 18 0,-54 18-6,18-1 3,-17 36 1,52-18 1,-17-17-1,0 17-1,-18-18 1,36 54 0,-19-54 0,72 19-1,-54-36 2,1 70-2,34-35 2,-16 36 0,52-18-1,-71 52 0,71-17 0,-35 18 3,35-53-2,0 0-6,-18-53 5,18 35 0,0-35 5,0-18-10,0 36 6,0-36-2,0 53 2,0 18-2,0 0 7,18 35-8,52 18-2,-52-1 4,17-16 0,36 16 1,-54-52-2,19 18 1,-1-36 4,-17-18-8,-1 1 4,18-1 0,-35-52 0,36 53 0,-19-1 0,1-34 5,53 52-10,-18-35 5,17 17 0,-35-35 0,1 1 0,-1-1 4,0-17 0,0 17-4,-17-17 6,17-1-11,1 1 4,-1 17 5,0-17-7,53-1 3,1 54-1,-54-53 2,71-1-2,52 71 3,-69-70-4,52 35 4,-18 0-3,1-35 2,17-1-3,-35 18 3,88 18-2,-53-53 6,-35 0-10,-1 0 5,-69 0 1,52 0-2,18-35 6,-53 35-11,17-18 7,36-34 0,-18 34 1,53 18-5,-35-18 3,88 1 0,18-54 1,0 71 0,-18-53-2,17 53 0,-34-53 2,-89 18-2,106-18 2,-35-35-2,17 35 4,-88 0-5,0 0 1,18-35 2,-53 17 0,0-52 1,-18 70-6,-17-35 5,0 17-1,17 18-1,-35-17 1,0-1 4,0-35-8,0 18 5,0-35-1,0 34 3,-18-16-6,-35-72 3,53-34 1,0 17-2,0 17 0,0 36 1,0 35 2,-17 53-2,17 18 2,0 0-4,-18-1 5,18 19-8,-18-1 10,-17-17-9,35 0 4,-35-18 7,35 35-8,-18-17 4,1 17-5,-54-52 1,53 52 6,-52-35-9,35 18 6,-36-36-4,36 36 1,-53-53 1,52 52 0,-52-52 2,53 18-1,17 34 0,-35-16-1,18 16 0,17-52-3,18 70 6,-35-52-3,0 35-3,17-1 3,0 19 1,1-1 1,-18-35-5,-1 0 3,19 53 0,-36-53 4,17 18-8,19 17 4,-18-17 0,-1 0 0,1 17 0,0-17 4,-1 0-8,-16-1 8,16-17-8,19 53 4,-36-35 4,0 18-4,0-19 0,-35 36 0,35-17-4,0 17 5,18-36-1,-18 36 3,35 0-8,0 0 6,-35-17 2,36 17 2,-1-18-6,-35 18 3,36 0-4,-72-53 11,36 53-9,1-18 0,-54 18 3,18-17-3,17 17 0,-17-18 0,53 18-3,-36-35 3,18 17 4,-53-17-5,53 35-2,0-18 3,-35-17 4,53 35-8,0-18 8,-71 1-8,18 17 8,35-18-5,0 18-2,-71-70 7,71 70-8,0 0 8,-35-36-8,35 36 12,18 0-8,0 0 8</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1:37:49.505"/>
    </inkml:context>
    <inkml:brush xml:id="br0">
      <inkml:brushProperty name="width" value="0.05292" units="cm"/>
      <inkml:brushProperty name="height" value="0.05292" units="cm"/>
      <inkml:brushProperty name="color" value="#FF0000"/>
    </inkml:brush>
  </inkml:definitions>
  <iact:action type="add" startTime="30464">
    <iact:property name="dataType"/>
    <iact:actionData xml:id="d0">
      <inkml:trace xmlns:inkml="http://www.w3.org/2003/InkML" xml:id="stk0" contextRef="#ctx0" brushRef="#br0">8044 14323 0,'0'0'12,"-18"0"-12,0 0 26,-35 0-23,36 0 24,-36 0-24,35 0 25,1 17-26,-160 54 52,19 0-52,122-54 26,-52 36-25,53-18-2,17-17 27,-35 35-25,36-18-2,-1 18 27,-17-18-25,17 1-2,0-1 25,1 18-22,-19-18 21,19 53-19,17 18 20,-71 53-23,71-18 26,0 35-26,0-17 26,0-18-25,-17 18 24,17 17-25,35 124 33,-17-141-31,-1 35 20,-17-141-21,18 35-3,-18-35 26,70 141-24,-52-106-2,53 53 28,-71-88-25,17 36-3,18-1 26,18-35-23,18 17 24,-36-70-25,18 35-2,-35-17 26,70-18-23,-70 18-3,-1-18 26,36 53 16,35 17-40,106 71 24,-17 0-23,-18-123 24,-36 0-25,-52-18 25,17 0-25,-53 0-2,0 0 36,159-124-34,-105 89 26,193-88-26,-71-1 31,-52 36-30,-124 70-3,1 1 26,17-36-21,-36 35-5,1 0 26,0-17-22,-18 17-4,0-34 24,52-72-22,-52 54 10,18-19-12,0-17 15,-18-35 14,0 0-27,0 35 24,0-35-23,0-70 26,0 17-27,0 17 24,-71-105-24,36 70 23,17-35-21,-35 124 21,18-71-23,35 141-2,0 18 27,-53-18-25,53 35-2,-17 1 25,-1 17-23,18-18 24,-53-17-24,35 35 41,-70-36-41,53-17 36,-53-17-36,35 17 25,0 18-25,-88-71 23,-36 35-23,89 36 22,-18 17-20,53 18-4,18 0 24,-18 0-22,18-17 10,0 17 16,-1 0-26,-105-18 22,35 18 20,-211 0-42,229 0 27</inkml:trace>
    </iact:actionData>
  </iact:action>
  <iact:action type="add" startTime="42425">
    <iact:property name="dataType"/>
    <iact:actionData xml:id="d1">
      <inkml:trace xmlns:inkml="http://www.w3.org/2003/InkML" xml:id="stk1" contextRef="#ctx0" brushRef="#br0">21149 14252 0,'0'0'24,"-17"0"16,-1 0-37,0 0-2,-52 18 38,17-18 5,-53 35-41,-35 89 36,106-89-36,-1-17-2,19-18 25,-36 35-23,35 0 25,-17 36-25,-18-18 25,18-1-24,0 1 22,17-35-22,-35 70 22,35-70-21,-17 17-4,17-17 29,-34 88-27,16-71 24,19 0-22,17 36 22,-18-54-21,0 72 22,-17 52-22,35-88-5,0 0 39,-18 176-37,18-159 26,0 19-25,0 228 39,0-88-39,53 283 26,-53-459-3,18 141-23,-18-141-3,35 0 25,1 17-20,-36-52-5,17 17 39,1-17-37,-1-1 24,1 1-23,17 0 24,18 52-25,-35-17 23,35-18-22,-53 1-3,0-19 25,70 89-22,-17-18-3,18-17 23,-18-36-21,17 53 25,-34-70-24,17 17 38,-36-17 13,89-18-52,-35 18-2,-19-1 26,125 36-24,-107-53 20,54 18-22,-54-1 26,-34-17-24,122 0 24,19 0-24,52 0 24,-70 0-24,-71-52 25,0 16-25,0-34-2,-52 52 26,87-70-24,-52 53-2,-36-36 26,71-105-22,-53 52-4,-18 89 45,177-336-42,-212 336 20,53-124-21,-36 18 25,19-88-25,-19 35 25,54 0-24,-54 0 25,1 88-26,-18-35 23,0-18-22,0 89 33,-88-265-33,70 193 33,-17-34-34,17 106 23,-17 34-20,0 19 21,17-36-21,0 53 21,-17-71-23,0 18 25,17 0-25,-52-35 24,-18-18-25,-54 18 26,-69 53-25,34-18 26,54 53-27,-36 0 32,18-18-29,-18 18 22,36 0-23,70 0-4,35 0 24,1 0-22,-36 0 54,0 0-54,0 0 25,18 0-24,17 0-3,0 0 38,-17 0-4,-18 0-31,0 0-3,-35 0 25,-53 18-23,53-18 25,70 18 79</inkml:trace>
    </iact:actionData>
  </iact:action>
  <iact:action type="add" startTime="56991">
    <iact:property name="dataType"/>
    <iact:actionData xml:id="d2">
      <inkml:trace xmlns:inkml="http://www.w3.org/2003/InkML" xml:id="stk2" contextRef="#ctx0" brushRef="#br0">8767 14517 0,'0'0'10,"0"-53"-9,35-18 40,265-70-38,-88 88 23,264-70-22,-176 17-3,-18 71 23,282-53-18,-52 35 20,-53-18-23,-36 71 29,71-35-26,-212 35-5,424 0 39,352 0-37,-405 0 25,-54 0-25,-158 35 26,88 106-26,-17-88 26,-89 0-26,371 88 38,-600-123-37,18 17-3,-36-17 28,300 158-25,-246-88 38,-213-70-39,19 0-2,-19-18 41,36 17-38,-18 18-3,142 71 40,-54-70-38,1 34 11,-89-70 13,-17-18 80,-36 1-106</inkml:trace>
    </iact:actionData>
  </iact:action>
  <iact:action type="add" startTime="58027">
    <iact:property name="dataType"/>
    <iact:actionData xml:id="d3">
      <inkml:trace xmlns:inkml="http://www.w3.org/2003/InkML" xml:id="stk3" contextRef="#ctx0" brushRef="#br0">20250 14235 0,'35'0'14,"0"35"12,36 18-23,-36-36 25,-17 1-25,17 17 32,18 54-30,-35-54-4,-18 0 40,0-17-36,-106 17 38,18-35-39,-106 0 39,-283-53-40,372 53 38</inkml:trace>
    </iact:actionData>
  </iact:action>
  <iact:action type="add" startTime="59152">
    <iact:property name="dataType"/>
    <iact:actionData xml:id="d4">
      <inkml:trace xmlns:inkml="http://www.w3.org/2003/InkML" xml:id="stk4" contextRef="#ctx0" brushRef="#br0">9173 13829 0,'17'0'95,"-70"18"-92,-158 105 52,193-88-50,0-17-4,18 0 24,-17-1-22,-1 1 25,18 17-25,18 36 26,-1-18-26,1-53 25,0 0 2,17 0-1,53 35-24,-35-17 27,35-1-29,-17 18 11,-36-17 14,0 0-22,18 35-5,0-53 94,-35 0-90,-1 0-4,36 0 25,53 0-20,-35 0-5,-18 0 25,0 0-23</inkml:trace>
    </iact:actionData>
  </iact:action>
  <iact:action type="add" startTime="75809">
    <iact:property name="dataType"/>
    <iact:actionData xml:id="d5">
      <inkml:trace xmlns:inkml="http://www.w3.org/2003/InkML" xml:id="stk5" contextRef="#ctx0" brushRef="#br0">15187 3687 0,'-17'0'1,"-18"0"24,17 0-22,0 0 24,1 0-24,-1 0-2,0 0 25,-17 0-23,-36 35 23,1 0-22,17-17 23,-18 52-22,1-52 21,35 17-23,-1 18-2,19-53 26,-19 53-24,1-18-2,35 36 20,-17-18 5,-1-36-23,18 54 24,0-53-24,0 35-2,-18-18 26,18 71-24,0-18-2,0-18 25,0 72-22,0 16 20,36-17-20,-1-88 24,-35-17-25,17-19 25,1-17 10,0 0-19,17 0 10,0 0-26,-17 0 39,35 0-39,0-53 24,70-70-23,-52 35 22,52-106-22,-35 105-3,1 54 24,-19-88-22,-70 34 33,0-140-33,0 70 25,0 71-24,-53-18 22,36 53-23,-1 18 24,-17 0-23,-1 0-3,19 17 27,-36-17-24,0 35 128,53 35-128,0 71-3</inkml:trace>
    </iact:actionData>
  </iact:action>
  <iact:action type="add" startTime="77434">
    <iact:property name="dataType"/>
    <iact:actionData xml:id="d6">
      <inkml:trace xmlns:inkml="http://www.w3.org/2003/InkML" xml:id="stk6" contextRef="#ctx0" brushRef="#br0">17022 3916 0,'-18'-18'0,"-17"18"48,17 0-45,-17 0 38,-53 71-38,-36 35 10,-17-1 16,35-16-26,106-72 25,-17 36-25,17-18-2,0 18 26,-18-17-24,18 34-2,-17-35 25,-19 54-22,19 34 24,17-35-24,0-52 22,0 17-21,0-36 22,17 18-24,54 18 24,-36-35-23,0-18-3,-17 0 78,70 0-76,71-53 25,-18-53-25,18-194 32,-89 124-29,-34 88 22,-19 17-22,-17 54 22,0-19-22,0 19 21,36-1-21,-36-17-5,0-89 40,-18 18-37,0 89-3,-17-1 26,17-17-24,1 35 41,-54 0-42,18 0 24,36 0-23,-1 0 66,0 0-68</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6T00:43:03.403"/>
    </inkml:context>
    <inkml:brush xml:id="br0">
      <inkml:brushProperty name="width" value="0.05292" units="cm"/>
      <inkml:brushProperty name="height" value="0.05292" units="cm"/>
      <inkml:brushProperty name="color" value="#FF0000"/>
    </inkml:brush>
  </inkml:definitions>
  <iact:action type="add" startTime="45184">
    <iact:property name="dataType"/>
    <iact:actionData xml:id="d0">
      <inkml:trace xmlns:inkml="http://www.w3.org/2003/InkML" xml:id="stk0" contextRef="#ctx0" brushRef="#br0">8590 13458 0,'159'0'31,"88"18"-29,388-18 29,494 0-29,-406 0 12,142 0-11,-72 0-2,-140 0 28,352 0-26,-405 53-2,-194 0 21,652 53-20,-141-36 29,-246-70-29,-283 36 26,617 87-25,-423-70 25,-370-35-26,35 52-1,-36-52 30,654 105-29,-583-123 27,177 71-27,-195 17-1,-140-35 29,528 88-28,-175 0 29,34 0-28,-335-70 27,354 70-28,-319-88 21,-17 35-21,-282-17 57,-159 34-57,53-16 27,71-19-27,-71-17-1,-177 106 30,-34-106-29,-319-18 29,-793-35-28,512 0 27,-1076 0-27,1640 0 28,-635 0-29,635 0 21,-494 0-21,423 0-1,-70 0 26,-229 0-25,282 0 27,105 0-27,-52-70 26,17 17-26,-17-36 29,88 72-28,-123-89 28,123 71-29,123-18 29,124 53-28,53-36-2,52 36 21,-17-17-20,18 17-1,18-18 28,-1 1-27,18-1 27,-71-17-26,18-54-2,-52 1 26,-248-106-24,141 88 11,-17-35-12,70 106-1,0-71 27,18 0-26,18 18 29,105 71-28,1-1-2,17-17 62,17-71-61,1 70 20,52-52-19,1 35 25,440 0-25,-281 36 25,-195-18-25,-17 17-2,-1 18 26,1-18-24,0-17-2,-18 17 28,17 18-27,1-17-1,-1 17 79,54 17-71</inkml:trace>
    </iact:actionData>
  </iact:action>
  <iact:action type="add" startTime="47249">
    <iact:property name="dataType"/>
    <iact:actionData xml:id="d1">
      <inkml:trace xmlns:inkml="http://www.w3.org/2003/InkML" xml:id="stk1" contextRef="#ctx0" brushRef="#br0">8855 6738 0,'0'-70'27,"53"34"-25,141-17 28,35 53-29,424 0 30,317 0-29,-300 0 28,-105 0-28,-212 0 27,511 0-27,-564-35 26,282 35-26,-300 0-1,36 0 30,599 0-29,-459 0 29,36 0-29,-211 0 30,634 0-30,-653 0 6,565 35 22,-582-35-28,71 53 28,-18 18-27,-124-18 25,53 17-26,1-17 27,-19 35-27,19-17 28,-19 17-28,-52 36 29,-71-71-29,-52-36 30,16 36-29,-16-35 27,34 35-27,-34-36 33,69 54-34,36 35 27,71 17-27,35-35 29,-176-17-28,-18-36 26,-18 0-27,0 1 29,0 17-29,-35 0 63,-141 105-63,-123-52-1,-89-18 20,-406 106-19,213-123 27,-1218 141-26,1199-89 24,-458-88-25,0-35 27,300 0-27,141-70 29,123 34-29,212 19 10,-17-36-9,-371-35 30,-106 17-31,388 18-1,0 53 30,-387 0-29,563 0 21,-34 0-21,87-17 28,89-1-28,35 0 42,0 1-42,-71-107 27,36 54-27,-53-19-1,-36 19 28,-317-159-26,247 140 27,18-34-27,35 52 28,88 36-29,53 0 21,-18-18-21,-70-88 15,0 53 11,0-1-25,52 72 28,36-1 16,0 1-44,-17-36 25,-1 17-26,0 19 29,18-19-28,0-17 28,0-52-29,0-1 37,0 53-37,0 35 0,0 1 24,0-72-24,18 19 27,-18 17-27</inkml:trace>
    </iact:actionData>
  </iact:action>
  <iact:action type="add" startTime="59948">
    <iact:property name="dataType"/>
    <iact:actionData xml:id="d2">
      <inkml:trace xmlns:inkml="http://www.w3.org/2003/InkML" xml:id="stk2" contextRef="#ctx0" brushRef="#br0">8679 15381 0,'-36'0'82,"-17"0"-79,18 0 6,18 0-5,-36 0 30,35 0-32,0 18-1,-70 35 37,18 0-36,34-18-1,-17 0 27,-35 71-26,71-71 13,-1 1-12,18 16-2,-18 1 26,-17 71-24,35-89-2,0 36 26,0 52-25,0-35 29,0 18-29,0-18 29,35 1-28,-35-19-2,0-52 28,89 282-26,-72-265 18,-17 18-18,35 0 42,-70-53 16,0 0-58,17 0 11,-17 0-11,17 0 61,18 17-14,18 107-47,-18-54 19,0 124-20,0 18 27,0 106-27,0-177 26,0-53-26,18-53 26,35 53-25,-53-70 28,17 0 139,-17 17-168,0 35 29,18-70-29,35 71 60,88 123-59,-124-159 28,-17-105 72,0 17-102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defTabSz="904351">
              <a:defRPr sz="1200" smtClean="0"/>
            </a:lvl1pPr>
          </a:lstStyle>
          <a:p>
            <a:pPr>
              <a:defRPr/>
            </a:pPr>
            <a:endParaRPr lang="en-US" altLang="zh-CN"/>
          </a:p>
        </p:txBody>
      </p:sp>
      <p:sp>
        <p:nvSpPr>
          <p:cNvPr id="97283" name="Rectangle 3"/>
          <p:cNvSpPr>
            <a:spLocks noGrp="1" noChangeArrowheads="1"/>
          </p:cNvSpPr>
          <p:nvPr>
            <p:ph type="dt" idx="1"/>
          </p:nvPr>
        </p:nvSpPr>
        <p:spPr bwMode="auto">
          <a:xfrm>
            <a:off x="3957959"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algn="r" defTabSz="904351">
              <a:defRPr sz="1200" smtClean="0"/>
            </a:lvl1pPr>
          </a:lstStyle>
          <a:p>
            <a:pPr>
              <a:defRPr/>
            </a:pPr>
            <a:endParaRPr lang="en-US" altLang="zh-CN"/>
          </a:p>
        </p:txBody>
      </p:sp>
      <p:sp>
        <p:nvSpPr>
          <p:cNvPr id="116740"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30917" y="4410730"/>
            <a:ext cx="5123166" cy="417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97286" name="Rectangle 6"/>
          <p:cNvSpPr>
            <a:spLocks noGrp="1" noChangeArrowheads="1"/>
          </p:cNvSpPr>
          <p:nvPr>
            <p:ph type="ftr" sz="quarter" idx="4"/>
          </p:nvPr>
        </p:nvSpPr>
        <p:spPr bwMode="auto">
          <a:xfrm>
            <a:off x="0"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defTabSz="904351">
              <a:defRPr sz="1200" smtClean="0"/>
            </a:lvl1pPr>
          </a:lstStyle>
          <a:p>
            <a:pPr>
              <a:defRPr/>
            </a:pPr>
            <a:endParaRPr lang="en-US" altLang="zh-CN"/>
          </a:p>
        </p:txBody>
      </p:sp>
      <p:sp>
        <p:nvSpPr>
          <p:cNvPr id="97287" name="Rectangle 7"/>
          <p:cNvSpPr>
            <a:spLocks noGrp="1" noChangeArrowheads="1"/>
          </p:cNvSpPr>
          <p:nvPr>
            <p:ph type="sldNum" sz="quarter" idx="5"/>
          </p:nvPr>
        </p:nvSpPr>
        <p:spPr bwMode="auto">
          <a:xfrm>
            <a:off x="3957959"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algn="r" defTabSz="904351">
              <a:defRPr sz="1200" smtClean="0"/>
            </a:lvl1pPr>
          </a:lstStyle>
          <a:p>
            <a:pPr>
              <a:defRPr/>
            </a:pPr>
            <a:fld id="{0BE440F6-8CDB-4FB7-8D75-1AD1AB1F5F41}" type="slidenum">
              <a:rPr lang="zh-CN" altLang="en-US"/>
              <a:pPr>
                <a:defRPr/>
              </a:pPr>
              <a:t>‹#›</a:t>
            </a:fld>
            <a:endParaRPr lang="en-US" altLang="zh-CN"/>
          </a:p>
        </p:txBody>
      </p:sp>
    </p:spTree>
    <p:extLst>
      <p:ext uri="{BB962C8B-B14F-4D97-AF65-F5344CB8AC3E}">
        <p14:creationId xmlns:p14="http://schemas.microsoft.com/office/powerpoint/2010/main" val="2829288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a:t>
            </a:r>
            <a:r>
              <a:rPr lang="en-US" baseline="0" dirty="0"/>
              <a:t> of responses and good answers. The table is intentionally ambiguous to make a point: 99% of the time, finding the PK is trivial. But some times not.</a:t>
            </a:r>
          </a:p>
          <a:p>
            <a:endParaRPr lang="en-US" baseline="0" dirty="0"/>
          </a:p>
          <a:p>
            <a:r>
              <a:rPr lang="en-US" baseline="0" dirty="0"/>
              <a:t>Let’s start with F19 where courses were on campus.</a:t>
            </a:r>
          </a:p>
          <a:p>
            <a:endParaRPr lang="en-US" baseline="0" dirty="0"/>
          </a:p>
          <a:p>
            <a:r>
              <a:rPr lang="en-US" baseline="0" dirty="0"/>
              <a:t>Now F20, courses are online. Would (CID, Time, Location) work? Three problems.</a:t>
            </a:r>
          </a:p>
          <a:p>
            <a:pPr marL="228600" indent="-228600">
              <a:buAutoNum type="arabicParenR"/>
            </a:pPr>
            <a:r>
              <a:rPr lang="en-US" baseline="0" dirty="0"/>
              <a:t>All T and L are the same, TBA or NULL! For CS 115, all the sections are (CS 115, TBA, TBA).</a:t>
            </a:r>
          </a:p>
          <a:p>
            <a:pPr marL="228600" indent="-228600">
              <a:buAutoNum type="arabicParenR"/>
            </a:pPr>
            <a:r>
              <a:rPr lang="en-US" baseline="0" dirty="0"/>
              <a:t>If using NULL for T and L, it violates PK constraints where PK can have NULL values.</a:t>
            </a:r>
          </a:p>
          <a:p>
            <a:pPr marL="228600" indent="-228600">
              <a:buAutoNum type="arabicParenR"/>
            </a:pPr>
            <a:r>
              <a:rPr lang="en-US" baseline="0" dirty="0"/>
              <a:t>If using TBA, the domain for T is time, NOT string. How can we use TBA? (They must have made some changes to allow special values for T)</a:t>
            </a:r>
          </a:p>
          <a:p>
            <a:pPr marL="0" indent="0">
              <a:buNone/>
            </a:pPr>
            <a:endParaRPr lang="en-US" baseline="0" dirty="0"/>
          </a:p>
          <a:p>
            <a:pPr marL="0" indent="0">
              <a:buNone/>
            </a:pPr>
            <a:r>
              <a:rPr lang="en-US" baseline="0" dirty="0"/>
              <a:t>How to solve it? Man-made PK: primary class meet# (just class#)</a:t>
            </a:r>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a:t>
            </a:fld>
            <a:endParaRPr lang="en-US" altLang="zh-CN"/>
          </a:p>
        </p:txBody>
      </p:sp>
    </p:spTree>
    <p:extLst>
      <p:ext uri="{BB962C8B-B14F-4D97-AF65-F5344CB8AC3E}">
        <p14:creationId xmlns:p14="http://schemas.microsoft.com/office/powerpoint/2010/main" val="4186099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07B71D49-1BF0-4F39-AC10-7EA5323E3591}" type="slidenum">
              <a:rPr lang="zh-CN" altLang="en-US" sz="1200"/>
              <a:pPr eaLnBrk="1" hangingPunct="1"/>
              <a:t>13</a:t>
            </a:fld>
            <a:endParaRPr lang="en-US" altLang="zh-CN" sz="1200"/>
          </a:p>
        </p:txBody>
      </p:sp>
      <p:sp>
        <p:nvSpPr>
          <p:cNvPr id="123907" name="Rectangle 2"/>
          <p:cNvSpPr>
            <a:spLocks noGrp="1" noRot="1" noChangeAspect="1" noChangeArrowheads="1" noTextEdit="1"/>
          </p:cNvSpPr>
          <p:nvPr>
            <p:ph type="sldImg"/>
          </p:nvPr>
        </p:nvSpPr>
        <p:spPr>
          <a:xfrm>
            <a:off x="1173163" y="695325"/>
            <a:ext cx="4643437" cy="3482975"/>
          </a:xfrm>
          <a:ln/>
        </p:spPr>
      </p:sp>
      <p:sp>
        <p:nvSpPr>
          <p:cNvPr id="123908" name="Rectangle 3"/>
          <p:cNvSpPr>
            <a:spLocks noGrp="1" noChangeArrowheads="1"/>
          </p:cNvSpPr>
          <p:nvPr>
            <p:ph type="body" idx="1"/>
          </p:nvPr>
        </p:nvSpPr>
        <p:spPr>
          <a:noFill/>
        </p:spPr>
        <p:txBody>
          <a:bodyPr/>
          <a:lstStyle/>
          <a:p>
            <a:r>
              <a:rPr lang="en-US" altLang="zh-CN" dirty="0"/>
              <a:t>All</a:t>
            </a:r>
            <a:r>
              <a:rPr lang="en-US" altLang="zh-CN" baseline="0" dirty="0"/>
              <a:t> of them o</a:t>
            </a:r>
            <a:r>
              <a:rPr lang="en-US" altLang="zh-CN" dirty="0"/>
              <a:t>perate</a:t>
            </a:r>
            <a:r>
              <a:rPr lang="en-US" altLang="zh-CN" baseline="0" dirty="0"/>
              <a:t> </a:t>
            </a:r>
            <a:r>
              <a:rPr lang="en-US" altLang="zh-CN" dirty="0"/>
              <a:t>on tables and produce new table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142BAD0B-F93F-4ABB-865B-808BFCDA0ED9}" type="slidenum">
              <a:rPr lang="zh-CN" altLang="en-US" sz="1200"/>
              <a:pPr eaLnBrk="1" hangingPunct="1"/>
              <a:t>15</a:t>
            </a:fld>
            <a:endParaRPr lang="en-US" altLang="zh-CN" sz="1200"/>
          </a:p>
        </p:txBody>
      </p:sp>
      <p:sp>
        <p:nvSpPr>
          <p:cNvPr id="124931" name="Rectangle 2"/>
          <p:cNvSpPr>
            <a:spLocks noGrp="1" noRot="1" noChangeAspect="1" noChangeArrowheads="1" noTextEdit="1"/>
          </p:cNvSpPr>
          <p:nvPr>
            <p:ph type="sldImg"/>
          </p:nvPr>
        </p:nvSpPr>
        <p:spPr>
          <a:xfrm>
            <a:off x="1173163" y="695325"/>
            <a:ext cx="4643437" cy="3482975"/>
          </a:xfrm>
          <a:ln/>
        </p:spPr>
      </p:sp>
      <p:sp>
        <p:nvSpPr>
          <p:cNvPr id="124932" name="Rectangle 3"/>
          <p:cNvSpPr>
            <a:spLocks noGrp="1" noChangeArrowheads="1"/>
          </p:cNvSpPr>
          <p:nvPr>
            <p:ph type="body" idx="1"/>
          </p:nvPr>
        </p:nvSpPr>
        <p:spPr>
          <a:noFill/>
        </p:spPr>
        <p:txBody>
          <a:bodyPr/>
          <a:lstStyle/>
          <a:p>
            <a:pPr>
              <a:lnSpc>
                <a:spcPct val="80000"/>
              </a:lnSpc>
            </a:pPr>
            <a:r>
              <a:rPr lang="en-US" altLang="zh-CN" sz="800" dirty="0">
                <a:latin typeface="Times New Roman" pitchFamily="18" charset="0"/>
              </a:rPr>
              <a:t>This is a unary operation: takes in one operand,</a:t>
            </a:r>
            <a:r>
              <a:rPr lang="en-US" altLang="zh-CN" sz="800" baseline="0" dirty="0">
                <a:latin typeface="Times New Roman" pitchFamily="18" charset="0"/>
              </a:rPr>
              <a:t> a</a:t>
            </a:r>
            <a:r>
              <a:rPr lang="en-US" altLang="zh-CN" sz="800" dirty="0">
                <a:latin typeface="Times New Roman" pitchFamily="18" charset="0"/>
              </a:rPr>
              <a:t> relation</a:t>
            </a:r>
          </a:p>
          <a:p>
            <a:pPr>
              <a:lnSpc>
                <a:spcPct val="80000"/>
              </a:lnSpc>
            </a:pPr>
            <a:endParaRPr lang="en-US" altLang="zh-CN" sz="800" dirty="0">
              <a:latin typeface="Times New Roman" pitchFamily="18" charset="0"/>
            </a:endParaRPr>
          </a:p>
          <a:p>
            <a:pPr>
              <a:lnSpc>
                <a:spcPct val="80000"/>
              </a:lnSpc>
            </a:pPr>
            <a:r>
              <a:rPr lang="en-US" altLang="zh-CN" sz="800" dirty="0">
                <a:latin typeface="Times New Roman" pitchFamily="18" charset="0"/>
              </a:rPr>
              <a:t>It is a filter that keeps only those tuples that satisfy a qualifying condition – those satisfying the condition are selected while others are discarded. </a:t>
            </a:r>
          </a:p>
          <a:p>
            <a:endParaRPr lang="en-US" altLang="zh-CN" dirty="0"/>
          </a:p>
          <a:p>
            <a:r>
              <a:rPr lang="en-US" altLang="zh-CN" dirty="0"/>
              <a:t>Select rows that satisfy the condition(s)</a:t>
            </a:r>
          </a:p>
          <a:p>
            <a:endParaRPr lang="en-US" altLang="zh-CN"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t>Note that in select</a:t>
            </a:r>
            <a:r>
              <a:rPr lang="en-US" altLang="zh-CN" baseline="0" dirty="0"/>
              <a:t>, </a:t>
            </a:r>
            <a:r>
              <a:rPr lang="en-US" altLang="zh-CN" dirty="0"/>
              <a:t>the</a:t>
            </a:r>
            <a:r>
              <a:rPr lang="en-US" altLang="zh-CN" baseline="0" dirty="0"/>
              <a:t> </a:t>
            </a:r>
            <a:r>
              <a:rPr lang="en-US" altLang="zh-CN" sz="1200" dirty="0"/>
              <a:t>Input and output have the same schema.</a:t>
            </a:r>
          </a:p>
          <a:p>
            <a:endParaRPr lang="en-US" altLang="zh-CN" dirty="0"/>
          </a:p>
          <a:p>
            <a:r>
              <a:rPr lang="en-US" altLang="zh-CN" sz="800" dirty="0"/>
              <a:t>Duplicate: a relation is a set,</a:t>
            </a:r>
            <a:r>
              <a:rPr lang="en-US" altLang="zh-CN" sz="800" baseline="0" dirty="0"/>
              <a:t> </a:t>
            </a:r>
            <a:r>
              <a:rPr lang="en-US" altLang="zh-CN" sz="800" dirty="0"/>
              <a:t>no duplicate, subset of </a:t>
            </a:r>
            <a:r>
              <a:rPr lang="en-US" altLang="zh-CN" sz="800" baseline="0" dirty="0"/>
              <a:t>a relation is also a relation, </a:t>
            </a:r>
            <a:r>
              <a:rPr lang="en-US" altLang="zh-CN" sz="800" dirty="0"/>
              <a:t>obviously no duplicate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71FA4B1C-A063-4F7B-A9D3-22E5DB2999DC}" type="slidenum">
              <a:rPr lang="zh-CN" altLang="en-US" sz="1200"/>
              <a:pPr eaLnBrk="1" hangingPunct="1"/>
              <a:t>17</a:t>
            </a:fld>
            <a:endParaRPr lang="en-US" altLang="zh-CN"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r>
              <a:rPr lang="en-CA" altLang="en-US"/>
              <a:t>From the account table, select all tuples satisfy this condition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B63D0CE4-C033-414D-A704-DB1997808F4A}" type="slidenum">
              <a:rPr lang="zh-CN" altLang="en-US" sz="1200"/>
              <a:pPr eaLnBrk="1" hangingPunct="1"/>
              <a:t>18</a:t>
            </a:fld>
            <a:endParaRPr lang="en-US" altLang="zh-CN" sz="1200"/>
          </a:p>
        </p:txBody>
      </p:sp>
      <p:sp>
        <p:nvSpPr>
          <p:cNvPr id="126979" name="Rectangle 2"/>
          <p:cNvSpPr>
            <a:spLocks noGrp="1" noRot="1" noChangeAspect="1" noChangeArrowheads="1" noTextEdit="1"/>
          </p:cNvSpPr>
          <p:nvPr>
            <p:ph type="sldImg"/>
          </p:nvPr>
        </p:nvSpPr>
        <p:spPr>
          <a:xfrm>
            <a:off x="1173163" y="695325"/>
            <a:ext cx="4643437" cy="3482975"/>
          </a:xfrm>
          <a:ln/>
        </p:spPr>
      </p:sp>
      <p:sp>
        <p:nvSpPr>
          <p:cNvPr id="126980" name="Rectangle 3"/>
          <p:cNvSpPr>
            <a:spLocks noGrp="1" noChangeArrowheads="1"/>
          </p:cNvSpPr>
          <p:nvPr>
            <p:ph type="body" idx="1"/>
          </p:nvPr>
        </p:nvSpPr>
        <p:spPr>
          <a:noFill/>
        </p:spPr>
        <p:txBody>
          <a:bodyPr/>
          <a:lstStyle/>
          <a:p>
            <a:r>
              <a:rPr lang="en-US" altLang="zh-CN" dirty="0"/>
              <a:t>Produce</a:t>
            </a:r>
            <a:r>
              <a:rPr lang="en-US" altLang="zh-CN" baseline="0" dirty="0"/>
              <a:t> a s</a:t>
            </a:r>
            <a:r>
              <a:rPr lang="en-US" altLang="zh-CN" dirty="0"/>
              <a:t>et of tuples, a</a:t>
            </a:r>
            <a:r>
              <a:rPr lang="en-US" altLang="zh-CN" baseline="0" dirty="0"/>
              <a:t> new relation</a:t>
            </a:r>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30FE19A6-56C4-451B-A5F7-431DDAFCA7EF}" type="slidenum">
              <a:rPr lang="zh-CN" altLang="en-US" sz="1200"/>
              <a:pPr eaLnBrk="1" hangingPunct="1"/>
              <a:t>19</a:t>
            </a:fld>
            <a:endParaRPr lang="en-US" altLang="zh-CN" sz="1200"/>
          </a:p>
        </p:txBody>
      </p:sp>
      <p:sp>
        <p:nvSpPr>
          <p:cNvPr id="128003" name="Rectangle 2"/>
          <p:cNvSpPr>
            <a:spLocks noGrp="1" noRot="1" noChangeAspect="1" noChangeArrowheads="1" noTextEdit="1"/>
          </p:cNvSpPr>
          <p:nvPr>
            <p:ph type="sldImg"/>
          </p:nvPr>
        </p:nvSpPr>
        <p:spPr>
          <a:xfrm>
            <a:off x="1173163" y="695325"/>
            <a:ext cx="4643437" cy="3482975"/>
          </a:xfrm>
          <a:ln/>
        </p:spPr>
      </p:sp>
      <p:sp>
        <p:nvSpPr>
          <p:cNvPr id="128004" name="Rectangle 3"/>
          <p:cNvSpPr>
            <a:spLocks noGrp="1" noChangeArrowheads="1"/>
          </p:cNvSpPr>
          <p:nvPr>
            <p:ph type="body" idx="1"/>
          </p:nvPr>
        </p:nvSpPr>
        <p:spPr>
          <a:noFill/>
        </p:spPr>
        <p:txBody>
          <a:bodyPr/>
          <a:lstStyle/>
          <a:p>
            <a:r>
              <a:rPr lang="en-US" altLang="zh-CN" sz="800" dirty="0"/>
              <a:t>A cascaded SELECT operation may be replaced by a single selection with a conjunction of all the conditions</a:t>
            </a:r>
            <a:r>
              <a:rPr lang="en-US" altLang="zh-CN" sz="800" b="1" dirty="0"/>
              <a:t>; </a:t>
            </a:r>
            <a:endParaRPr lang="en-US" altLang="zh-CN" sz="800" dirty="0"/>
          </a:p>
          <a:p>
            <a:endParaRPr lang="en-US" altLang="zh-CN" sz="800" dirty="0"/>
          </a:p>
          <a:p>
            <a:endParaRPr lang="zh-CN" altLang="en-US" sz="8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2F1FB2DB-8960-464B-BD50-90055C2D2208}" type="slidenum">
              <a:rPr lang="zh-CN" altLang="en-US" sz="1200"/>
              <a:pPr eaLnBrk="1" hangingPunct="1"/>
              <a:t>21</a:t>
            </a:fld>
            <a:endParaRPr lang="en-US" altLang="zh-CN" sz="1200"/>
          </a:p>
        </p:txBody>
      </p:sp>
      <p:sp>
        <p:nvSpPr>
          <p:cNvPr id="129027" name="Rectangle 2"/>
          <p:cNvSpPr>
            <a:spLocks noGrp="1" noRot="1" noChangeAspect="1" noChangeArrowheads="1" noTextEdit="1"/>
          </p:cNvSpPr>
          <p:nvPr>
            <p:ph type="sldImg"/>
          </p:nvPr>
        </p:nvSpPr>
        <p:spPr>
          <a:xfrm>
            <a:off x="1173163" y="695325"/>
            <a:ext cx="4643437" cy="3482975"/>
          </a:xfrm>
          <a:ln/>
        </p:spPr>
      </p:sp>
      <p:sp>
        <p:nvSpPr>
          <p:cNvPr id="129028" name="Rectangle 3"/>
          <p:cNvSpPr>
            <a:spLocks noGrp="1" noChangeArrowheads="1"/>
          </p:cNvSpPr>
          <p:nvPr>
            <p:ph type="body" idx="1"/>
          </p:nvPr>
        </p:nvSpPr>
        <p:spPr>
          <a:noFill/>
        </p:spPr>
        <p:txBody>
          <a:bodyPr/>
          <a:lstStyle/>
          <a:p>
            <a:pPr>
              <a:lnSpc>
                <a:spcPct val="80000"/>
              </a:lnSpc>
            </a:pPr>
            <a:r>
              <a:rPr lang="en-US" altLang="zh-CN" sz="800" dirty="0">
                <a:latin typeface="Times New Roman" pitchFamily="18" charset="0"/>
              </a:rPr>
              <a:t>The PROJECT creates a vertical partitioning – one with the needed columns (attributes) containing results of the operation and other containing the discarded Columns.</a:t>
            </a:r>
          </a:p>
          <a:p>
            <a:pPr>
              <a:lnSpc>
                <a:spcPct val="80000"/>
              </a:lnSpc>
            </a:pPr>
            <a:r>
              <a:rPr lang="en-US" altLang="zh-CN" sz="500" dirty="0">
                <a:latin typeface="Times New Roman" pitchFamily="18" charset="0"/>
              </a:rPr>
              <a:t>	</a:t>
            </a:r>
          </a:p>
          <a:p>
            <a:pPr>
              <a:lnSpc>
                <a:spcPct val="80000"/>
              </a:lnSpc>
            </a:pPr>
            <a:r>
              <a:rPr lang="en-US" altLang="zh-CN" sz="800" dirty="0">
                <a:latin typeface="Times New Roman" pitchFamily="18" charset="0"/>
              </a:rPr>
              <a:t>(pi) is the symbol used to represent the project operation and &lt;attribute list&gt; is the desired list of attributes from the attributes of relation R. </a:t>
            </a:r>
          </a:p>
          <a:p>
            <a:pPr>
              <a:lnSpc>
                <a:spcPct val="80000"/>
              </a:lnSpc>
            </a:pPr>
            <a:endParaRPr lang="en-US" altLang="zh-CN" sz="400" dirty="0">
              <a:latin typeface="Times New Roman" pitchFamily="18" charset="0"/>
            </a:endParaRPr>
          </a:p>
          <a:p>
            <a:pPr>
              <a:lnSpc>
                <a:spcPct val="80000"/>
              </a:lnSpc>
            </a:pPr>
            <a:r>
              <a:rPr lang="en-US" altLang="zh-CN" sz="800" dirty="0">
                <a:latin typeface="Times New Roman" pitchFamily="18" charset="0"/>
              </a:rPr>
              <a:t>The project operation </a:t>
            </a:r>
            <a:r>
              <a:rPr lang="en-US" altLang="zh-CN" sz="800" i="1" dirty="0">
                <a:latin typeface="Times New Roman" pitchFamily="18" charset="0"/>
              </a:rPr>
              <a:t>removes any duplicate tuples,</a:t>
            </a:r>
            <a:r>
              <a:rPr lang="en-US" altLang="zh-CN" sz="800" dirty="0">
                <a:latin typeface="Times New Roman" pitchFamily="18" charset="0"/>
              </a:rPr>
              <a:t> so the result of the project operation is a set of tuples and hence a valid relation.</a:t>
            </a:r>
            <a:endParaRPr lang="en-US" altLang="zh-CN" sz="500" dirty="0">
              <a:solidFill>
                <a:srgbClr val="FF0066"/>
              </a:solidFill>
              <a:latin typeface="Times New Roman" pitchFamily="18" charset="0"/>
            </a:endParaRPr>
          </a:p>
          <a:p>
            <a:pPr>
              <a:lnSpc>
                <a:spcPct val="80000"/>
              </a:lnSpc>
            </a:pPr>
            <a:endParaRPr lang="en-US" altLang="zh-CN" sz="500" dirty="0">
              <a:solidFill>
                <a:srgbClr val="FF0066"/>
              </a:solidFill>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E38C9367-B3EF-476F-A870-4ED39F22DB52}" type="slidenum">
              <a:rPr lang="zh-CN" altLang="en-US" sz="1200"/>
              <a:pPr eaLnBrk="1" hangingPunct="1"/>
              <a:t>22</a:t>
            </a:fld>
            <a:endParaRPr lang="en-US" altLang="zh-CN"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endParaRPr lang="en-CA" altLang="en-US" dirty="0"/>
          </a:p>
          <a:p>
            <a:endParaRPr lang="en-CA"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1F23BAB2-7D21-4E66-A752-E96EF19E43E8}" type="slidenum">
              <a:rPr lang="zh-CN" altLang="en-US" sz="1200"/>
              <a:pPr eaLnBrk="1" hangingPunct="1"/>
              <a:t>23</a:t>
            </a:fld>
            <a:endParaRPr lang="en-US" altLang="zh-CN" sz="1200"/>
          </a:p>
        </p:txBody>
      </p:sp>
      <p:sp>
        <p:nvSpPr>
          <p:cNvPr id="131075" name="Rectangle 2"/>
          <p:cNvSpPr>
            <a:spLocks noGrp="1" noRot="1" noChangeAspect="1" noChangeArrowheads="1" noTextEdit="1"/>
          </p:cNvSpPr>
          <p:nvPr>
            <p:ph type="sldImg"/>
          </p:nvPr>
        </p:nvSpPr>
        <p:spPr>
          <a:xfrm>
            <a:off x="1173163" y="695325"/>
            <a:ext cx="4643437" cy="3482975"/>
          </a:xfrm>
          <a:ln/>
        </p:spPr>
      </p:sp>
      <p:sp>
        <p:nvSpPr>
          <p:cNvPr id="131076" name="Rectangle 3"/>
          <p:cNvSpPr>
            <a:spLocks noGrp="1" noChangeArrowheads="1"/>
          </p:cNvSpPr>
          <p:nvPr>
            <p:ph type="body" idx="1"/>
          </p:nvPr>
        </p:nvSpPr>
        <p:spPr>
          <a:noFill/>
        </p:spPr>
        <p:txBody>
          <a:bodyPr/>
          <a:lstStyle/>
          <a:p>
            <a:r>
              <a:rPr lang="en-US" altLang="zh-CN" dirty="0"/>
              <a:t>What does each expression mean?</a:t>
            </a:r>
          </a:p>
          <a:p>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EB18A63-09A0-4A65-B560-62A608DC2349}" type="slidenum">
              <a:rPr lang="zh-CN" altLang="en-US" sz="1200"/>
              <a:pPr eaLnBrk="1" hangingPunct="1"/>
              <a:t>24</a:t>
            </a:fld>
            <a:endParaRPr lang="en-US" altLang="zh-CN" sz="1200"/>
          </a:p>
        </p:txBody>
      </p:sp>
      <p:sp>
        <p:nvSpPr>
          <p:cNvPr id="132099" name="Rectangle 2"/>
          <p:cNvSpPr>
            <a:spLocks noGrp="1" noRot="1" noChangeAspect="1" noChangeArrowheads="1" noTextEdit="1"/>
          </p:cNvSpPr>
          <p:nvPr>
            <p:ph type="sldImg"/>
          </p:nvPr>
        </p:nvSpPr>
        <p:spPr>
          <a:xfrm>
            <a:off x="1173163" y="695325"/>
            <a:ext cx="4643437" cy="3482975"/>
          </a:xfrm>
          <a:ln/>
        </p:spPr>
      </p:sp>
      <p:sp>
        <p:nvSpPr>
          <p:cNvPr id="132100" name="Rectangle 3"/>
          <p:cNvSpPr>
            <a:spLocks noGrp="1" noChangeArrowheads="1"/>
          </p:cNvSpPr>
          <p:nvPr>
            <p:ph type="body" idx="1"/>
          </p:nvPr>
        </p:nvSpPr>
        <p:spPr>
          <a:noFill/>
        </p:spPr>
        <p:txBody>
          <a:bodyPr/>
          <a:lstStyle/>
          <a:p>
            <a:pPr>
              <a:lnSpc>
                <a:spcPct val="80000"/>
              </a:lnSpc>
            </a:pPr>
            <a:r>
              <a:rPr lang="en-US" altLang="zh-CN" sz="800" dirty="0">
                <a:latin typeface="Times New Roman" pitchFamily="18" charset="0"/>
              </a:rPr>
              <a:t>We may want to apply several relational algebra operations one after the other. Either we can write the operations as a single </a:t>
            </a:r>
            <a:r>
              <a:rPr lang="en-US" altLang="zh-CN" sz="800" b="1" dirty="0">
                <a:latin typeface="Times New Roman" pitchFamily="18" charset="0"/>
              </a:rPr>
              <a:t>relational algebra expression</a:t>
            </a:r>
            <a:r>
              <a:rPr lang="en-US" altLang="zh-CN" sz="800" dirty="0">
                <a:latin typeface="Times New Roman" pitchFamily="18" charset="0"/>
              </a:rPr>
              <a:t> by nesting the operations, or we can apply one operation at a time and create </a:t>
            </a:r>
            <a:r>
              <a:rPr lang="en-US" altLang="zh-CN" sz="800" b="1" dirty="0">
                <a:latin typeface="Times New Roman" pitchFamily="18" charset="0"/>
              </a:rPr>
              <a:t>intermediate result relations</a:t>
            </a:r>
            <a:r>
              <a:rPr lang="en-US" altLang="zh-CN" sz="800" dirty="0">
                <a:latin typeface="Times New Roman" pitchFamily="18" charset="0"/>
              </a:rPr>
              <a:t>. In the latter case, we must give names to the relations that hold the intermediate results. </a:t>
            </a:r>
          </a:p>
          <a:p>
            <a:pPr>
              <a:lnSpc>
                <a:spcPct val="80000"/>
              </a:lnSpc>
            </a:pPr>
            <a:endParaRPr lang="en-US" altLang="zh-CN" sz="800" dirty="0">
              <a:latin typeface="Times New Roman" pitchFamily="18" charset="0"/>
            </a:endParaRPr>
          </a:p>
          <a:p>
            <a:pPr>
              <a:lnSpc>
                <a:spcPct val="80000"/>
              </a:lnSpc>
            </a:pPr>
            <a:r>
              <a:rPr lang="en-US" altLang="zh-CN" sz="800" dirty="0">
                <a:latin typeface="Times New Roman" pitchFamily="18" charset="0"/>
              </a:rPr>
              <a:t>Recommended for exam and assignments. So that partial marks are possible even get it wrong. Also easier to understand</a:t>
            </a:r>
          </a:p>
          <a:p>
            <a:endParaRPr lang="en-US" altLang="zh-CN" sz="900" b="1"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EDCA047B-93FD-4FC9-80E5-7206A7F1B585}" type="slidenum">
              <a:rPr lang="zh-CN" altLang="en-US" sz="1200"/>
              <a:pPr eaLnBrk="1" hangingPunct="1"/>
              <a:t>25</a:t>
            </a:fld>
            <a:endParaRPr lang="en-US" altLang="zh-CN"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r>
              <a:rPr lang="en-CA" altLang="en-US" dirty="0"/>
              <a:t>More</a:t>
            </a:r>
            <a:r>
              <a:rPr lang="en-CA" altLang="en-US" baseline="0" dirty="0"/>
              <a:t> precisely, assignment operator allows us to given a name to the intermediate result produced by a query.</a:t>
            </a:r>
            <a:endParaRPr lang="en-CA" altLang="en-US" dirty="0"/>
          </a:p>
          <a:p>
            <a:endParaRPr lang="en-CA" altLang="en-US" dirty="0"/>
          </a:p>
          <a:p>
            <a:r>
              <a:rPr lang="en-CA" altLang="en-US" dirty="0"/>
              <a:t>Also a very good idea after each assignment, write down the schema of each R (intermediate table)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C3B274-9A1E-40B2-83A9-478822442AEB}" type="slidenum">
              <a:rPr lang="zh-CN" altLang="en-US"/>
              <a:pPr/>
              <a:t>2</a:t>
            </a:fld>
            <a:endParaRPr lang="en-US" altLang="zh-CN"/>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ltLang="zh-CN" dirty="0"/>
              <a:t>More</a:t>
            </a:r>
            <a:r>
              <a:rPr lang="en-US" altLang="zh-CN" baseline="0" dirty="0"/>
              <a:t> costly and time consuming to use DB </a:t>
            </a:r>
            <a:endParaRPr lang="en-US" altLang="zh-CN" dirty="0"/>
          </a:p>
          <a:p>
            <a:endParaRPr lang="en-US" altLang="zh-CN" dirty="0"/>
          </a:p>
          <a:p>
            <a:r>
              <a:rPr lang="en-US" altLang="zh-CN" dirty="0"/>
              <a:t>Processed</a:t>
            </a:r>
            <a:r>
              <a:rPr lang="en-US" altLang="zh-CN" baseline="0" dirty="0"/>
              <a:t> quickly in real time</a:t>
            </a:r>
          </a:p>
          <a:p>
            <a:endParaRPr lang="en-US" altLang="zh-CN" baseline="0" dirty="0"/>
          </a:p>
          <a:p>
            <a:endParaRPr lang="en-US" altLang="zh-CN" dirty="0"/>
          </a:p>
        </p:txBody>
      </p:sp>
    </p:spTree>
    <p:extLst>
      <p:ext uri="{BB962C8B-B14F-4D97-AF65-F5344CB8AC3E}">
        <p14:creationId xmlns:p14="http://schemas.microsoft.com/office/powerpoint/2010/main" val="360058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AE5AF56C-AD05-4F2D-986B-14939715F101}" type="slidenum">
              <a:rPr lang="zh-CN" altLang="en-US" sz="1200"/>
              <a:pPr eaLnBrk="1" hangingPunct="1"/>
              <a:t>26</a:t>
            </a:fld>
            <a:endParaRPr lang="en-US" altLang="zh-CN" sz="1200"/>
          </a:p>
        </p:txBody>
      </p:sp>
      <p:sp>
        <p:nvSpPr>
          <p:cNvPr id="134147" name="Rectangle 2"/>
          <p:cNvSpPr>
            <a:spLocks noGrp="1" noRot="1" noChangeAspect="1" noChangeArrowheads="1" noTextEdit="1"/>
          </p:cNvSpPr>
          <p:nvPr>
            <p:ph type="sldImg"/>
          </p:nvPr>
        </p:nvSpPr>
        <p:spPr>
          <a:xfrm>
            <a:off x="1173163" y="695325"/>
            <a:ext cx="4643437" cy="3482975"/>
          </a:xfrm>
          <a:ln/>
        </p:spPr>
      </p:sp>
      <p:sp>
        <p:nvSpPr>
          <p:cNvPr id="134148" name="Rectangle 3"/>
          <p:cNvSpPr>
            <a:spLocks noGrp="1" noChangeArrowheads="1"/>
          </p:cNvSpPr>
          <p:nvPr>
            <p:ph type="body" idx="1"/>
          </p:nvPr>
        </p:nvSpPr>
        <p:spPr>
          <a:noFill/>
        </p:spPr>
        <p:txBody>
          <a:bodyPr/>
          <a:lstStyle/>
          <a:p>
            <a:r>
              <a:rPr lang="en-US" altLang="zh-CN" sz="900" dirty="0"/>
              <a:t>This is a binary</a:t>
            </a:r>
            <a:r>
              <a:rPr lang="en-US" altLang="zh-CN" sz="900" baseline="0" dirty="0"/>
              <a:t> operation.</a:t>
            </a:r>
            <a:endParaRPr lang="en-US" altLang="zh-CN" sz="900" dirty="0"/>
          </a:p>
          <a:p>
            <a:endParaRPr lang="en-US" altLang="zh-CN" sz="900" dirty="0"/>
          </a:p>
          <a:p>
            <a:pPr>
              <a:lnSpc>
                <a:spcPct val="80000"/>
              </a:lnSpc>
            </a:pPr>
            <a:r>
              <a:rPr lang="en-US" altLang="zh-CN" sz="800" dirty="0">
                <a:latin typeface="Times New Roman" pitchFamily="18" charset="0"/>
              </a:rPr>
              <a:t>The union operation produces the tuples that are in either RESULT1 or RESULT2 or both. The two operands must be “type compatible”.</a:t>
            </a:r>
          </a:p>
          <a:p>
            <a:pPr marL="0" marR="0" indent="0" algn="l" defTabSz="914400" rtl="0" eaLnBrk="0" fontAlgn="base" latinLnBrk="0" hangingPunct="0">
              <a:lnSpc>
                <a:spcPct val="80000"/>
              </a:lnSpc>
              <a:spcBef>
                <a:spcPct val="30000"/>
              </a:spcBef>
              <a:spcAft>
                <a:spcPct val="0"/>
              </a:spcAft>
              <a:buClrTx/>
              <a:buSzTx/>
              <a:buFontTx/>
              <a:buNone/>
              <a:tabLst/>
              <a:defRPr/>
            </a:pPr>
            <a:endParaRPr lang="en-US" altLang="zh-CN" sz="800" dirty="0">
              <a:latin typeface="Times New Roman" pitchFamily="18" charset="0"/>
            </a:endParaRPr>
          </a:p>
          <a:p>
            <a:pPr marL="0" marR="0" indent="0" algn="l" defTabSz="914400" rtl="0" eaLnBrk="0" fontAlgn="base" latinLnBrk="0" hangingPunct="0">
              <a:lnSpc>
                <a:spcPct val="80000"/>
              </a:lnSpc>
              <a:spcBef>
                <a:spcPct val="30000"/>
              </a:spcBef>
              <a:spcAft>
                <a:spcPct val="0"/>
              </a:spcAft>
              <a:buClrTx/>
              <a:buSzTx/>
              <a:buFontTx/>
              <a:buNone/>
              <a:tabLst/>
              <a:defRPr/>
            </a:pPr>
            <a:r>
              <a:rPr lang="en-US" altLang="zh-CN" sz="800" dirty="0">
                <a:latin typeface="Times New Roman" pitchFamily="18" charset="0"/>
              </a:rPr>
              <a:t>The resulting relation for R1</a:t>
            </a:r>
            <a:r>
              <a:rPr lang="en-US" altLang="zh-CN" sz="800" baseline="0" dirty="0">
                <a:latin typeface="Times New Roman" pitchFamily="18" charset="0"/>
              </a:rPr>
              <a:t> UNION </a:t>
            </a:r>
            <a:r>
              <a:rPr lang="en-US" altLang="zh-CN" sz="800" dirty="0">
                <a:latin typeface="Times New Roman" pitchFamily="18" charset="0"/>
              </a:rPr>
              <a:t>R2 has the same attribute names as the first  operand relation R1 (by convention).</a:t>
            </a:r>
          </a:p>
          <a:p>
            <a:pPr>
              <a:lnSpc>
                <a:spcPct val="80000"/>
              </a:lnSpc>
            </a:pPr>
            <a:endParaRPr lang="en-US" altLang="zh-CN" sz="800" dirty="0">
              <a:latin typeface="Times New Roman" pitchFamily="18" charset="0"/>
            </a:endParaRPr>
          </a:p>
          <a:p>
            <a:endParaRPr lang="zh-CN" altLang="en-US" sz="9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D492EA7C-DBBE-4A6D-B471-86B1918BBA83}" type="slidenum">
              <a:rPr lang="zh-CN" altLang="en-US" sz="1200"/>
              <a:pPr eaLnBrk="1" hangingPunct="1"/>
              <a:t>27</a:t>
            </a:fld>
            <a:endParaRPr lang="en-US" altLang="zh-CN" sz="1200"/>
          </a:p>
        </p:txBody>
      </p:sp>
      <p:sp>
        <p:nvSpPr>
          <p:cNvPr id="135171" name="Rectangle 2"/>
          <p:cNvSpPr>
            <a:spLocks noGrp="1" noRot="1" noChangeAspect="1" noChangeArrowheads="1" noTextEdit="1"/>
          </p:cNvSpPr>
          <p:nvPr>
            <p:ph type="sldImg"/>
          </p:nvPr>
        </p:nvSpPr>
        <p:spPr>
          <a:xfrm>
            <a:off x="1173163" y="695325"/>
            <a:ext cx="4643437" cy="3482975"/>
          </a:xfrm>
          <a:ln/>
        </p:spPr>
      </p:sp>
      <p:sp>
        <p:nvSpPr>
          <p:cNvPr id="135172" name="Rectangle 3"/>
          <p:cNvSpPr>
            <a:spLocks noGrp="1" noChangeArrowheads="1"/>
          </p:cNvSpPr>
          <p:nvPr>
            <p:ph type="body" idx="1"/>
          </p:nvPr>
        </p:nvSpPr>
        <p:spPr>
          <a:noFill/>
        </p:spPr>
        <p:txBody>
          <a:bodyPr/>
          <a:lstStyle/>
          <a:p>
            <a:r>
              <a:rPr lang="en-CA" altLang="en-US" dirty="0"/>
              <a:t>List all the people that is either a student or Instructor or both.</a:t>
            </a:r>
          </a:p>
          <a:p>
            <a:r>
              <a:rPr lang="en-CA" altLang="en-US" dirty="0"/>
              <a:t>10</a:t>
            </a:r>
          </a:p>
          <a:p>
            <a:endParaRPr lang="en-CA" altLang="en-US" dirty="0"/>
          </a:p>
          <a:p>
            <a:r>
              <a:rPr lang="en-CA" altLang="en-US" dirty="0"/>
              <a:t>Say in the company DB, what if we union E and D? Can</a:t>
            </a:r>
            <a:r>
              <a:rPr lang="en-CA" altLang="en-US" baseline="0" dirty="0"/>
              <a:t> we?</a:t>
            </a:r>
            <a:endParaRPr lang="en-CA"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AEB42C52-BE56-4686-8953-BA1BA442208B}" type="slidenum">
              <a:rPr lang="zh-CN" altLang="en-US" sz="1200"/>
              <a:pPr eaLnBrk="1" hangingPunct="1"/>
              <a:t>29</a:t>
            </a:fld>
            <a:endParaRPr lang="en-US" altLang="zh-CN" sz="1200"/>
          </a:p>
        </p:txBody>
      </p:sp>
      <p:sp>
        <p:nvSpPr>
          <p:cNvPr id="136195" name="Rectangle 2"/>
          <p:cNvSpPr>
            <a:spLocks noGrp="1" noRot="1" noChangeAspect="1" noChangeArrowheads="1" noTextEdit="1"/>
          </p:cNvSpPr>
          <p:nvPr>
            <p:ph type="sldImg"/>
          </p:nvPr>
        </p:nvSpPr>
        <p:spPr>
          <a:xfrm>
            <a:off x="1173163" y="695325"/>
            <a:ext cx="4643437" cy="3482975"/>
          </a:xfrm>
          <a:ln/>
        </p:spPr>
      </p:sp>
      <p:sp>
        <p:nvSpPr>
          <p:cNvPr id="136196" name="Rectangle 3"/>
          <p:cNvSpPr>
            <a:spLocks noGrp="1" noChangeArrowheads="1"/>
          </p:cNvSpPr>
          <p:nvPr>
            <p:ph type="body" idx="1"/>
          </p:nvPr>
        </p:nvSpPr>
        <p:spPr>
          <a:noFill/>
        </p:spPr>
        <p:txBody>
          <a:bodyPr/>
          <a:lstStyle/>
          <a:p>
            <a:pPr lvl="0">
              <a:lnSpc>
                <a:spcPct val="80000"/>
              </a:lnSpc>
            </a:pPr>
            <a:r>
              <a:rPr lang="en-US" altLang="zh-CN" dirty="0"/>
              <a:t>Type compatible (textbook term) or union compatible</a:t>
            </a:r>
          </a:p>
          <a:p>
            <a:pPr lvl="0">
              <a:lnSpc>
                <a:spcPct val="80000"/>
              </a:lnSpc>
            </a:pPr>
            <a:endParaRPr lang="en-US" altLang="zh-CN" dirty="0"/>
          </a:p>
          <a:p>
            <a:pPr lvl="0">
              <a:lnSpc>
                <a:spcPct val="80000"/>
              </a:lnSpc>
            </a:pPr>
            <a:r>
              <a:rPr lang="en-US" altLang="zh-CN" dirty="0"/>
              <a:t>The operand relations R</a:t>
            </a:r>
            <a:r>
              <a:rPr lang="en-US" altLang="zh-CN" baseline="-25000" dirty="0"/>
              <a:t>1</a:t>
            </a:r>
            <a:r>
              <a:rPr lang="en-US" altLang="zh-CN" dirty="0"/>
              <a:t>(A</a:t>
            </a:r>
            <a:r>
              <a:rPr lang="en-US" altLang="zh-CN" baseline="-25000" dirty="0"/>
              <a:t>1</a:t>
            </a:r>
            <a:r>
              <a:rPr lang="en-US" altLang="zh-CN" dirty="0"/>
              <a:t>, A</a:t>
            </a:r>
            <a:r>
              <a:rPr lang="en-US" altLang="zh-CN" baseline="-25000" dirty="0"/>
              <a:t>2</a:t>
            </a:r>
            <a:r>
              <a:rPr lang="en-US" altLang="zh-CN" dirty="0"/>
              <a:t>, ..., A</a:t>
            </a:r>
            <a:r>
              <a:rPr lang="en-US" altLang="zh-CN" baseline="-25000" dirty="0"/>
              <a:t>n</a:t>
            </a:r>
            <a:r>
              <a:rPr lang="en-US" altLang="zh-CN" dirty="0"/>
              <a:t>) and R</a:t>
            </a:r>
            <a:r>
              <a:rPr lang="en-US" altLang="zh-CN" baseline="-25000" dirty="0"/>
              <a:t>2</a:t>
            </a:r>
            <a:r>
              <a:rPr lang="en-US" altLang="zh-CN" dirty="0"/>
              <a:t>(B</a:t>
            </a:r>
            <a:r>
              <a:rPr lang="en-US" altLang="zh-CN" baseline="-25000" dirty="0"/>
              <a:t>1</a:t>
            </a:r>
            <a:r>
              <a:rPr lang="en-US" altLang="zh-CN" dirty="0"/>
              <a:t>, B</a:t>
            </a:r>
            <a:r>
              <a:rPr lang="en-US" altLang="zh-CN" baseline="-25000" dirty="0"/>
              <a:t>2</a:t>
            </a:r>
            <a:r>
              <a:rPr lang="en-US" altLang="zh-CN" dirty="0"/>
              <a:t>, ..., </a:t>
            </a:r>
            <a:r>
              <a:rPr lang="en-US" altLang="zh-CN" dirty="0" err="1"/>
              <a:t>B</a:t>
            </a:r>
            <a:r>
              <a:rPr lang="en-US" altLang="zh-CN" baseline="-25000" dirty="0" err="1"/>
              <a:t>n</a:t>
            </a:r>
            <a:r>
              <a:rPr lang="en-US" altLang="zh-CN" dirty="0"/>
              <a:t>) must have the same number of attributes, and the domains of corresponding attributes must be compatible; that is, </a:t>
            </a:r>
            <a:r>
              <a:rPr lang="en-US" altLang="zh-CN" dirty="0" err="1"/>
              <a:t>dom</a:t>
            </a:r>
            <a:r>
              <a:rPr lang="en-US" altLang="zh-CN" dirty="0"/>
              <a:t>(A</a:t>
            </a:r>
            <a:r>
              <a:rPr lang="en-US" altLang="zh-CN" baseline="-25000" dirty="0"/>
              <a:t>i</a:t>
            </a:r>
            <a:r>
              <a:rPr lang="en-US" altLang="zh-CN" dirty="0"/>
              <a:t>)=</a:t>
            </a:r>
            <a:r>
              <a:rPr lang="en-US" altLang="zh-CN" dirty="0" err="1"/>
              <a:t>dom</a:t>
            </a:r>
            <a:r>
              <a:rPr lang="en-US" altLang="zh-CN" dirty="0"/>
              <a:t>(B</a:t>
            </a:r>
            <a:r>
              <a:rPr lang="en-US" altLang="zh-CN" baseline="-25000" dirty="0"/>
              <a:t>i</a:t>
            </a:r>
            <a:r>
              <a:rPr lang="en-US" altLang="zh-CN" dirty="0"/>
              <a:t>) for </a:t>
            </a:r>
            <a:r>
              <a:rPr lang="en-US" altLang="zh-CN" dirty="0" err="1"/>
              <a:t>i</a:t>
            </a:r>
            <a:r>
              <a:rPr lang="en-US" altLang="zh-CN" dirty="0"/>
              <a:t>=1, 2, ..., n. </a:t>
            </a:r>
          </a:p>
          <a:p>
            <a:pPr lvl="1">
              <a:lnSpc>
                <a:spcPct val="80000"/>
              </a:lnSpc>
            </a:pPr>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28A0F1C4-1F1C-4697-A443-BE8A02B8F926}" type="slidenum">
              <a:rPr lang="zh-CN" altLang="en-US" sz="1200"/>
              <a:pPr eaLnBrk="1" hangingPunct="1"/>
              <a:t>30</a:t>
            </a:fld>
            <a:endParaRPr lang="en-US" altLang="zh-CN" sz="1200"/>
          </a:p>
        </p:txBody>
      </p:sp>
      <p:sp>
        <p:nvSpPr>
          <p:cNvPr id="137219" name="Rectangle 2"/>
          <p:cNvSpPr>
            <a:spLocks noGrp="1" noRot="1" noChangeAspect="1" noChangeArrowheads="1" noTextEdit="1"/>
          </p:cNvSpPr>
          <p:nvPr>
            <p:ph type="sldImg"/>
          </p:nvPr>
        </p:nvSpPr>
        <p:spPr>
          <a:xfrm>
            <a:off x="1173163" y="695325"/>
            <a:ext cx="4643437" cy="3482975"/>
          </a:xfrm>
          <a:ln/>
        </p:spPr>
      </p:sp>
      <p:sp>
        <p:nvSpPr>
          <p:cNvPr id="137220" name="Rectangle 3"/>
          <p:cNvSpPr>
            <a:spLocks noGrp="1" noChangeArrowheads="1"/>
          </p:cNvSpPr>
          <p:nvPr>
            <p:ph type="body" idx="1"/>
          </p:nvPr>
        </p:nvSpPr>
        <p:spPr>
          <a:noFill/>
        </p:spPr>
        <p:txBody>
          <a:bodyPr/>
          <a:lstStyle/>
          <a:p>
            <a:r>
              <a:rPr lang="en-CA" altLang="en-US"/>
              <a:t>Returns a table showing people with C or S or both account.</a:t>
            </a:r>
          </a:p>
          <a:p>
            <a:endParaRPr lang="en-CA" altLang="en-US"/>
          </a:p>
          <a:p>
            <a:r>
              <a:rPr lang="en-CA" altLang="en-US"/>
              <a:t>What if we want to find people with both account?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1E927343-A155-4A8A-9D97-0CE94D70B409}" type="slidenum">
              <a:rPr lang="zh-CN" altLang="en-US" sz="1200"/>
              <a:pPr eaLnBrk="1" hangingPunct="1"/>
              <a:t>31</a:t>
            </a:fld>
            <a:endParaRPr lang="en-US" altLang="zh-CN" sz="1200"/>
          </a:p>
        </p:txBody>
      </p:sp>
      <p:sp>
        <p:nvSpPr>
          <p:cNvPr id="138243" name="Rectangle 2"/>
          <p:cNvSpPr>
            <a:spLocks noGrp="1" noRot="1" noChangeAspect="1" noChangeArrowheads="1" noTextEdit="1"/>
          </p:cNvSpPr>
          <p:nvPr>
            <p:ph type="sldImg"/>
          </p:nvPr>
        </p:nvSpPr>
        <p:spPr>
          <a:xfrm>
            <a:off x="1173163" y="695325"/>
            <a:ext cx="4643437" cy="3482975"/>
          </a:xfrm>
          <a:ln/>
        </p:spPr>
      </p:sp>
      <p:sp>
        <p:nvSpPr>
          <p:cNvPr id="138244" name="Rectangle 3"/>
          <p:cNvSpPr>
            <a:spLocks noGrp="1" noChangeArrowheads="1"/>
          </p:cNvSpPr>
          <p:nvPr>
            <p:ph type="body" idx="1"/>
          </p:nvPr>
        </p:nvSpPr>
        <p:spPr>
          <a:noFill/>
        </p:spPr>
        <p:txBody>
          <a:bodyPr/>
          <a:lstStyle/>
          <a:p>
            <a:r>
              <a:rPr lang="en-US" altLang="zh-CN" dirty="0"/>
              <a:t>Also binary</a:t>
            </a:r>
          </a:p>
          <a:p>
            <a:endParaRPr lang="en-US" altLang="zh-CN"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dirty="0">
                <a:latin typeface="Times New Roman" pitchFamily="18" charset="0"/>
              </a:rPr>
              <a:t>The resulting relation for R1</a:t>
            </a:r>
            <a:r>
              <a:rPr lang="en-US" altLang="zh-CN" sz="1200" baseline="0" dirty="0">
                <a:latin typeface="Times New Roman" pitchFamily="18" charset="0"/>
              </a:rPr>
              <a:t> INTERSECT </a:t>
            </a:r>
            <a:r>
              <a:rPr lang="en-US" altLang="zh-CN" sz="1200" dirty="0">
                <a:latin typeface="Times New Roman" pitchFamily="18" charset="0"/>
              </a:rPr>
              <a:t>R2 has the same attribute names as the first  operand relation R1 (by convention).</a:t>
            </a:r>
          </a:p>
          <a:p>
            <a:endParaRPr lang="en-US"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01672381-1A42-4C1C-AF53-67173FEDBD6A}" type="slidenum">
              <a:rPr lang="zh-CN" altLang="en-US" sz="1200"/>
              <a:pPr eaLnBrk="1" hangingPunct="1"/>
              <a:t>32</a:t>
            </a:fld>
            <a:endParaRPr lang="en-US" altLang="zh-CN" sz="1200"/>
          </a:p>
        </p:txBody>
      </p:sp>
      <p:sp>
        <p:nvSpPr>
          <p:cNvPr id="140291" name="Rectangle 2"/>
          <p:cNvSpPr>
            <a:spLocks noGrp="1" noRot="1" noChangeAspect="1" noChangeArrowheads="1" noTextEdit="1"/>
          </p:cNvSpPr>
          <p:nvPr>
            <p:ph type="sldImg"/>
          </p:nvPr>
        </p:nvSpPr>
        <p:spPr>
          <a:xfrm>
            <a:off x="1173163" y="695325"/>
            <a:ext cx="4643437" cy="3482975"/>
          </a:xfrm>
          <a:ln/>
        </p:spPr>
      </p:sp>
      <p:sp>
        <p:nvSpPr>
          <p:cNvPr id="140292"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t>Find people with both C and S accounts. Which one is correct?</a:t>
            </a:r>
          </a:p>
          <a:p>
            <a:endParaRPr lang="en-CA" altLang="en-US" dirty="0"/>
          </a:p>
          <a:p>
            <a:r>
              <a:rPr lang="en-CA" altLang="en-US" dirty="0"/>
              <a:t>The</a:t>
            </a:r>
            <a:r>
              <a:rPr lang="en-CA" altLang="en-US" baseline="0" dirty="0"/>
              <a:t> second query r</a:t>
            </a:r>
            <a:r>
              <a:rPr lang="en-CA" altLang="en-US" dirty="0"/>
              <a:t>eturns table showing people with both accounts,</a:t>
            </a:r>
            <a:r>
              <a:rPr lang="en-CA" altLang="en-US" baseline="0" dirty="0"/>
              <a:t> assuming owner name is unique.</a:t>
            </a:r>
            <a:endParaRPr lang="en-CA" altLang="en-US" dirty="0"/>
          </a:p>
          <a:p>
            <a:endParaRPr lang="en-CA" altLang="en-US" dirty="0"/>
          </a:p>
          <a:p>
            <a:r>
              <a:rPr lang="en-CA" altLang="en-US" dirty="0"/>
              <a:t>+++++++++++++</a:t>
            </a:r>
          </a:p>
          <a:p>
            <a:r>
              <a:rPr lang="en-CA" altLang="en-US" dirty="0"/>
              <a:t>What if we want to find people with only C account?</a:t>
            </a:r>
          </a:p>
          <a:p>
            <a:endParaRPr lang="en-CA"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586F91EE-F81C-4DFF-A2EA-F7D409FB651D}" type="slidenum">
              <a:rPr lang="zh-CN" altLang="en-US" sz="1200"/>
              <a:pPr eaLnBrk="1" hangingPunct="1"/>
              <a:t>33</a:t>
            </a:fld>
            <a:endParaRPr lang="en-US" altLang="zh-CN" sz="1200"/>
          </a:p>
        </p:txBody>
      </p:sp>
      <p:sp>
        <p:nvSpPr>
          <p:cNvPr id="141315" name="Rectangle 2"/>
          <p:cNvSpPr>
            <a:spLocks noGrp="1" noRot="1" noChangeAspect="1" noChangeArrowheads="1" noTextEdit="1"/>
          </p:cNvSpPr>
          <p:nvPr>
            <p:ph type="sldImg"/>
          </p:nvPr>
        </p:nvSpPr>
        <p:spPr>
          <a:xfrm>
            <a:off x="1173163" y="695325"/>
            <a:ext cx="4643437" cy="3482975"/>
          </a:xfrm>
          <a:ln/>
        </p:spPr>
      </p:sp>
      <p:sp>
        <p:nvSpPr>
          <p:cNvPr id="141316" name="Rectangle 3"/>
          <p:cNvSpPr>
            <a:spLocks noGrp="1" noChangeArrowheads="1"/>
          </p:cNvSpPr>
          <p:nvPr>
            <p:ph type="body" idx="1"/>
          </p:nvPr>
        </p:nvSpPr>
        <p:spPr>
          <a:noFill/>
        </p:spPr>
        <p:txBody>
          <a:bodyPr/>
          <a:lstStyle/>
          <a:p>
            <a:r>
              <a:rPr lang="en-CA" altLang="en-US" dirty="0"/>
              <a:t>First one lists who is a student but not an instructor; </a:t>
            </a:r>
          </a:p>
          <a:p>
            <a:r>
              <a:rPr lang="en-CA" altLang="en-US" dirty="0"/>
              <a:t>Second one list who is an instructor but not a student</a:t>
            </a:r>
          </a:p>
          <a:p>
            <a:endParaRPr lang="en-CA" altLang="en-US" dirty="0"/>
          </a:p>
          <a:p>
            <a:pPr marL="0" marR="0" lvl="0" indent="0" algn="l" defTabSz="914400" rtl="0" eaLnBrk="0" fontAlgn="base" latinLnBrk="0" hangingPunct="0">
              <a:lnSpc>
                <a:spcPct val="80000"/>
              </a:lnSpc>
              <a:spcBef>
                <a:spcPct val="30000"/>
              </a:spcBef>
              <a:spcAft>
                <a:spcPct val="0"/>
              </a:spcAft>
              <a:buClrTx/>
              <a:buSzTx/>
              <a:buFontTx/>
              <a:buNone/>
              <a:tabLst/>
              <a:defRPr/>
            </a:pPr>
            <a:r>
              <a:rPr kumimoji="1" lang="en-US" altLang="zh-CN" sz="800" b="0" i="0" u="none" strike="noStrike" kern="1200" cap="none" spc="0" normalizeH="0" baseline="0" noProof="0" dirty="0">
                <a:ln>
                  <a:noFill/>
                </a:ln>
                <a:solidFill>
                  <a:srgbClr val="000000"/>
                </a:solidFill>
                <a:effectLst/>
                <a:uLnTx/>
                <a:uFillTx/>
                <a:latin typeface="Times New Roman" pitchFamily="18" charset="0"/>
                <a:ea typeface="+mn-ea"/>
                <a:cs typeface="+mn-cs"/>
              </a:rPr>
              <a:t>The resulting relation for R1 - R2 has the same attribute names as the first  operand relation R1 (by convention).</a:t>
            </a:r>
          </a:p>
          <a:p>
            <a:endParaRPr lang="en-CA"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0B047B24-EA16-4EAA-B0EC-1D4E230E76AF}" type="slidenum">
              <a:rPr lang="zh-CN" altLang="en-US" sz="1200"/>
              <a:pPr eaLnBrk="1" hangingPunct="1"/>
              <a:t>34</a:t>
            </a:fld>
            <a:endParaRPr lang="en-US" altLang="zh-CN" sz="1200"/>
          </a:p>
        </p:txBody>
      </p:sp>
      <p:sp>
        <p:nvSpPr>
          <p:cNvPr id="142339" name="Rectangle 2"/>
          <p:cNvSpPr>
            <a:spLocks noGrp="1" noRot="1" noChangeAspect="1" noChangeArrowheads="1" noTextEdit="1"/>
          </p:cNvSpPr>
          <p:nvPr>
            <p:ph type="sldImg"/>
          </p:nvPr>
        </p:nvSpPr>
        <p:spPr>
          <a:xfrm>
            <a:off x="1173163" y="695325"/>
            <a:ext cx="4643437" cy="3482975"/>
          </a:xfrm>
          <a:ln/>
        </p:spPr>
      </p:sp>
      <p:sp>
        <p:nvSpPr>
          <p:cNvPr id="142340" name="Rectangle 3"/>
          <p:cNvSpPr>
            <a:spLocks noGrp="1" noChangeArrowheads="1"/>
          </p:cNvSpPr>
          <p:nvPr>
            <p:ph type="body" idx="1"/>
          </p:nvPr>
        </p:nvSpPr>
        <p:spPr>
          <a:noFill/>
        </p:spPr>
        <p:txBody>
          <a:bodyPr/>
          <a:lstStyle/>
          <a:p>
            <a:r>
              <a:rPr lang="en-CA" altLang="en-US" dirty="0"/>
              <a:t>Example: Student - Instructor is not the same as Instructor-Student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a:t>
            </a:r>
            <a:r>
              <a:rPr lang="en-US" baseline="0" dirty="0"/>
              <a:t> RA queries to answer the following questions.</a:t>
            </a:r>
          </a:p>
          <a:p>
            <a:endParaRPr lang="en-US" baseline="0" dirty="0"/>
          </a:p>
          <a:p>
            <a:r>
              <a:rPr lang="en-US" baseline="0" dirty="0"/>
              <a:t>From past students of the class, this is how they interpreted it:</a:t>
            </a:r>
          </a:p>
          <a:p>
            <a:r>
              <a:rPr lang="en-US" dirty="0"/>
              <a:t>An account: one and only account</a:t>
            </a:r>
          </a:p>
          <a:p>
            <a:r>
              <a:rPr lang="en-US" dirty="0"/>
              <a:t>Some account: one or more accounts</a:t>
            </a:r>
          </a:p>
          <a:p>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35</a:t>
            </a:fld>
            <a:endParaRPr lang="en-US" altLang="zh-CN"/>
          </a:p>
        </p:txBody>
      </p:sp>
    </p:spTree>
    <p:extLst>
      <p:ext uri="{BB962C8B-B14F-4D97-AF65-F5344CB8AC3E}">
        <p14:creationId xmlns:p14="http://schemas.microsoft.com/office/powerpoint/2010/main" val="4106480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EF799B55-2BFD-4D85-9D25-25BA78BC6EA2}" type="slidenum">
              <a:rPr lang="zh-CN" altLang="en-US" sz="1200"/>
              <a:pPr eaLnBrk="1" hangingPunct="1"/>
              <a:t>36</a:t>
            </a:fld>
            <a:endParaRPr lang="en-US" altLang="zh-CN" sz="120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endParaRPr lang="en-US" altLang="zh-CN" dirty="0"/>
          </a:p>
        </p:txBody>
      </p:sp>
    </p:spTree>
    <p:extLst>
      <p:ext uri="{BB962C8B-B14F-4D97-AF65-F5344CB8AC3E}">
        <p14:creationId xmlns:p14="http://schemas.microsoft.com/office/powerpoint/2010/main" val="410688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u="sng" dirty="0"/>
              <a:t>Relational Algebra (RA) and Relational Calculus (RC) are formal languages for the database relational model while SQL is the practical language in the database relational model. </a:t>
            </a:r>
            <a:r>
              <a:rPr lang="en-US" sz="1100" dirty="0"/>
              <a:t>In these formal languages a conceptual database model is expressed in mathematical terms and notations while in the practical language – SQL, the mathematical expressions of the functionality and transaction of the database operations are implemented physically. Formal languages provide a medium through which to optimize and implement queries in database transactions.</a:t>
            </a:r>
          </a:p>
          <a:p>
            <a:r>
              <a:rPr lang="en-US" sz="1100" dirty="0"/>
              <a:t>Of course the first notable differences between these languages in the syntax and notation used in the expressions. Each language, that RA, RC, and SQL have their own notations to express their notations.</a:t>
            </a:r>
          </a:p>
          <a:p>
            <a:endParaRPr lang="en-US" altLang="zh-CN" dirty="0"/>
          </a:p>
        </p:txBody>
      </p:sp>
      <p:sp>
        <p:nvSpPr>
          <p:cNvPr id="4" name="Slide Number Placeholder 3"/>
          <p:cNvSpPr>
            <a:spLocks noGrp="1"/>
          </p:cNvSpPr>
          <p:nvPr>
            <p:ph type="sldNum" sz="quarter" idx="10"/>
          </p:nvPr>
        </p:nvSpPr>
        <p:spPr/>
        <p:txBody>
          <a:bodyPr/>
          <a:lstStyle/>
          <a:p>
            <a:fld id="{6B37A4EA-CF8D-4936-91ED-886FEEC431FC}" type="slidenum">
              <a:rPr lang="zh-CN" altLang="en-US" smtClean="0"/>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F344C2AE-EDF7-4206-8A10-9166013B4365}" type="slidenum">
              <a:rPr lang="zh-CN" altLang="en-US" sz="1200"/>
              <a:pPr eaLnBrk="1" hangingPunct="1"/>
              <a:t>6</a:t>
            </a:fld>
            <a:endParaRPr lang="en-US" altLang="zh-CN" sz="1200"/>
          </a:p>
        </p:txBody>
      </p:sp>
      <p:sp>
        <p:nvSpPr>
          <p:cNvPr id="119811" name="Rectangle 2"/>
          <p:cNvSpPr>
            <a:spLocks noGrp="1" noRot="1" noChangeAspect="1" noChangeArrowheads="1" noTextEdit="1"/>
          </p:cNvSpPr>
          <p:nvPr>
            <p:ph type="sldImg"/>
          </p:nvPr>
        </p:nvSpPr>
        <p:spPr>
          <a:xfrm>
            <a:off x="1173163" y="695325"/>
            <a:ext cx="4641850" cy="3481388"/>
          </a:xfrm>
          <a:ln/>
        </p:spPr>
      </p:sp>
      <p:sp>
        <p:nvSpPr>
          <p:cNvPr id="119812" name="Rectangle 3"/>
          <p:cNvSpPr>
            <a:spLocks noGrp="1" noChangeArrowheads="1"/>
          </p:cNvSpPr>
          <p:nvPr>
            <p:ph type="body" idx="1"/>
          </p:nvPr>
        </p:nvSpPr>
        <p:spPr>
          <a:noFill/>
        </p:spPr>
        <p:txBody>
          <a:bodyPr/>
          <a:lstStyle/>
          <a:p>
            <a:r>
              <a:rPr lang="en-US" altLang="zh-CN" sz="800" dirty="0"/>
              <a:t>Mo</a:t>
            </a:r>
            <a:r>
              <a:rPr lang="en-US" altLang="zh-CN" sz="800" dirty="0">
                <a:latin typeface="Times New Roman" pitchFamily="18" charset="0"/>
              </a:rPr>
              <a:t>st examples discussed in this and next couple chapters refer to the COMPANY database shown here. So get familiar with this database. </a:t>
            </a:r>
          </a:p>
          <a:p>
            <a:endParaRPr lang="en-US" altLang="zh-CN" sz="800" dirty="0"/>
          </a:p>
          <a:p>
            <a:endParaRPr lang="en-CA" altLang="en-US" sz="8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AD9949-CA38-4D21-B1BB-D8EBAD7BBB35}" type="slidenum">
              <a:rPr lang="zh-CN" altLang="en-US"/>
              <a:pPr/>
              <a:t>8</a:t>
            </a:fld>
            <a:endParaRPr lang="en-US" altLang="zh-CN"/>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r>
              <a:rPr lang="en-CA" altLang="en-US"/>
              <a:t>Simple data type, but supports very powerful query language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9</a:t>
            </a:fld>
            <a:endParaRPr lang="en-US" altLang="zh-CN"/>
          </a:p>
        </p:txBody>
      </p:sp>
    </p:spTree>
    <p:extLst>
      <p:ext uri="{BB962C8B-B14F-4D97-AF65-F5344CB8AC3E}">
        <p14:creationId xmlns:p14="http://schemas.microsoft.com/office/powerpoint/2010/main" val="2512094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FF9F6DAE-AD1F-49F1-9B98-D57E5442FFC8}" type="slidenum">
              <a:rPr lang="zh-CN" altLang="en-US" sz="1200"/>
              <a:pPr eaLnBrk="1" hangingPunct="1"/>
              <a:t>10</a:t>
            </a:fld>
            <a:endParaRPr lang="en-US" altLang="zh-CN" sz="1200"/>
          </a:p>
        </p:txBody>
      </p:sp>
      <p:sp>
        <p:nvSpPr>
          <p:cNvPr id="120835" name="Rectangle 2"/>
          <p:cNvSpPr>
            <a:spLocks noGrp="1" noRot="1" noChangeAspect="1" noChangeArrowheads="1" noTextEdit="1"/>
          </p:cNvSpPr>
          <p:nvPr>
            <p:ph type="sldImg"/>
          </p:nvPr>
        </p:nvSpPr>
        <p:spPr>
          <a:xfrm>
            <a:off x="1173163" y="695325"/>
            <a:ext cx="4643437" cy="3482975"/>
          </a:xfrm>
          <a:ln/>
        </p:spPr>
      </p:sp>
      <p:sp>
        <p:nvSpPr>
          <p:cNvPr id="120836" name="Rectangle 3"/>
          <p:cNvSpPr>
            <a:spLocks noGrp="1" noChangeArrowheads="1"/>
          </p:cNvSpPr>
          <p:nvPr>
            <p:ph type="body" idx="1"/>
          </p:nvPr>
        </p:nvSpPr>
        <p:spPr>
          <a:noFill/>
        </p:spPr>
        <p:txBody>
          <a:bodyPr/>
          <a:lstStyle/>
          <a:p>
            <a:r>
              <a:rPr lang="en-US" altLang="zh-CN" dirty="0"/>
              <a:t>RA: useful for representing execution plan</a:t>
            </a:r>
          </a:p>
          <a:p>
            <a:r>
              <a:rPr lang="en-US" altLang="zh-CN" dirty="0"/>
              <a:t>RC: Not use directly, but provide foundation for SQL and query processing</a:t>
            </a:r>
          </a:p>
          <a:p>
            <a:endParaRPr lang="en-US" altLang="zh-CN" dirty="0"/>
          </a:p>
          <a:p>
            <a:r>
              <a:rPr lang="en-US" altLang="zh-CN" dirty="0"/>
              <a:t>DBMS internally uses RA and externally uses RC (SQL is based on RC and RA)</a:t>
            </a:r>
          </a:p>
          <a:p>
            <a:endParaRPr lang="en-US" altLang="zh-CN" dirty="0"/>
          </a:p>
          <a:p>
            <a:r>
              <a:rPr lang="en-US" altLang="zh-CN" dirty="0"/>
              <a:t>Query is not a programming language (compute whatever that can be computed): no control structure like looping and decision making, no array, function etc.</a:t>
            </a:r>
          </a:p>
          <a:p>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AE9492EB-2830-468C-9452-59712FE54EB4}" type="slidenum">
              <a:rPr lang="zh-CN" altLang="en-US" sz="1200"/>
              <a:pPr eaLnBrk="1" hangingPunct="1"/>
              <a:t>11</a:t>
            </a:fld>
            <a:endParaRPr lang="en-US" altLang="zh-CN" sz="120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r>
              <a:rPr lang="en-CA" altLang="en-US" dirty="0"/>
              <a:t>We will discuss RA in detail in this chapter and study SQL in later chapter.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619E8BF-726B-4070-BCF8-2592530115D8}" type="slidenum">
              <a:rPr lang="zh-CN" altLang="en-US" sz="1200"/>
              <a:pPr eaLnBrk="1" hangingPunct="1"/>
              <a:t>12</a:t>
            </a:fld>
            <a:endParaRPr lang="en-US" altLang="zh-CN" sz="1200"/>
          </a:p>
        </p:txBody>
      </p:sp>
      <p:sp>
        <p:nvSpPr>
          <p:cNvPr id="122883" name="Rectangle 2"/>
          <p:cNvSpPr>
            <a:spLocks noGrp="1" noRot="1" noChangeAspect="1" noChangeArrowheads="1" noTextEdit="1"/>
          </p:cNvSpPr>
          <p:nvPr>
            <p:ph type="sldImg"/>
          </p:nvPr>
        </p:nvSpPr>
        <p:spPr>
          <a:xfrm>
            <a:off x="1173163" y="695325"/>
            <a:ext cx="4643437" cy="3482975"/>
          </a:xfrm>
          <a:ln/>
        </p:spPr>
      </p:sp>
      <p:sp>
        <p:nvSpPr>
          <p:cNvPr id="122884" name="Rectangle 3"/>
          <p:cNvSpPr>
            <a:spLocks noGrp="1" noChangeArrowheads="1"/>
          </p:cNvSpPr>
          <p:nvPr>
            <p:ph type="body" idx="1"/>
          </p:nvPr>
        </p:nvSpPr>
        <p:spPr>
          <a:noFill/>
        </p:spPr>
        <p:txBody>
          <a:bodyPr/>
          <a:lstStyle/>
          <a:p>
            <a:r>
              <a:rPr lang="en-US" altLang="zh-CN" sz="900" dirty="0">
                <a:latin typeface="Times New Roman" pitchFamily="18" charset="0"/>
              </a:rPr>
              <a:t>The basic set of operations for the relational model is known as the relational algebra. These operations enable a user to specify basic retrieval requests. </a:t>
            </a:r>
          </a:p>
          <a:p>
            <a:r>
              <a:rPr lang="en-US" altLang="zh-CN" dirty="0"/>
              <a:t>Relational algebra is the basic set of operations for the relational model</a:t>
            </a:r>
          </a:p>
          <a:p>
            <a:r>
              <a:rPr lang="en-US" altLang="zh-CN" dirty="0"/>
              <a:t>Similar to algebra that operates on numbers,</a:t>
            </a:r>
            <a:r>
              <a:rPr lang="en-US" altLang="zh-CN" baseline="0" dirty="0"/>
              <a:t> b</a:t>
            </a:r>
            <a:r>
              <a:rPr lang="en-US" altLang="zh-CN" dirty="0"/>
              <a:t>ut operands and results are relations instead of numbers</a:t>
            </a:r>
          </a:p>
          <a:p>
            <a:r>
              <a:rPr lang="en-US" altLang="zh-CN" sz="900" dirty="0">
                <a:latin typeface="Times New Roman" pitchFamily="18" charset="0"/>
              </a:rPr>
              <a:t>The </a:t>
            </a:r>
            <a:r>
              <a:rPr lang="en-US" altLang="zh-CN" sz="900" b="1" dirty="0">
                <a:latin typeface="Times New Roman" pitchFamily="18" charset="0"/>
              </a:rPr>
              <a:t>algebra operations</a:t>
            </a:r>
            <a:r>
              <a:rPr lang="en-US" altLang="zh-CN" sz="900" dirty="0">
                <a:latin typeface="Times New Roman" pitchFamily="18" charset="0"/>
              </a:rPr>
              <a:t> produce new relations, which can be further manipulated using operations of the same algebra. The new table is a table, could be empty, one record or several; could be one col or several</a:t>
            </a:r>
          </a:p>
          <a:p>
            <a:endParaRPr lang="en-US" altLang="zh-CN" sz="900" dirty="0">
              <a:latin typeface="Times New Roman" pitchFamily="18" charset="0"/>
            </a:endParaRPr>
          </a:p>
          <a:p>
            <a:r>
              <a:rPr lang="en-US" altLang="zh-CN" sz="900" dirty="0">
                <a:latin typeface="Times New Roman" pitchFamily="18" charset="0"/>
              </a:rPr>
              <a:t>Operand: relation or attributes, treated as set of tuples and elements in a set;</a:t>
            </a:r>
          </a:p>
          <a:p>
            <a:r>
              <a:rPr lang="en-US" altLang="zh-CN" sz="900" dirty="0">
                <a:latin typeface="Times New Roman" pitchFamily="18" charset="0"/>
              </a:rPr>
              <a:t>SET: duplicate always removed in relational algebra!!!!!!!!!!!!</a:t>
            </a:r>
          </a:p>
          <a:p>
            <a:endParaRPr lang="en-US" altLang="zh-CN" sz="900" dirty="0">
              <a:latin typeface="Times New Roman" pitchFamily="18" charset="0"/>
            </a:endParaRPr>
          </a:p>
          <a:p>
            <a:endParaRPr lang="en-US" altLang="zh-CN" sz="900" dirty="0">
              <a:latin typeface="Times New Roman" pitchFamily="18" charset="0"/>
            </a:endParaRPr>
          </a:p>
          <a:p>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4EAD038-91E6-4AB2-8D05-E815A2C6219D}" type="slidenum">
              <a:rPr lang="zh-CN" altLang="en-US" smtClean="0"/>
              <a:pPr>
                <a:defRPr/>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9E4DC32-F436-4E3A-B691-A4D3FDA728C9}" type="slidenum">
              <a:rPr lang="zh-CN" altLang="en-US" smtClean="0"/>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8A309E88-36A7-449C-8B1A-FE369377A167}" type="slidenum">
              <a:rPr lang="zh-CN" altLang="en-US" smtClean="0"/>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5" y="5670949"/>
            <a:ext cx="2831372" cy="724754"/>
          </a:xfrm>
          <a:prstGeom prst="rect">
            <a:avLst/>
          </a:prstGeom>
        </p:spPr>
      </p:pic>
      <p:sp>
        <p:nvSpPr>
          <p:cNvPr id="2" name="Title 1"/>
          <p:cNvSpPr>
            <a:spLocks noGrp="1"/>
          </p:cNvSpPr>
          <p:nvPr>
            <p:ph type="ctrTitle" hasCustomPrompt="1"/>
          </p:nvPr>
        </p:nvSpPr>
        <p:spPr>
          <a:xfrm>
            <a:off x="339557" y="1028943"/>
            <a:ext cx="651914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5" y="4266824"/>
            <a:ext cx="511266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6" y="2642329"/>
            <a:ext cx="1155958"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a:xfrm>
            <a:off x="4538776" y="6377234"/>
            <a:ext cx="3220281"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a:xfrm>
            <a:off x="7947379" y="6377234"/>
            <a:ext cx="829360"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789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a:t>Click icon to add picture</a:t>
            </a:r>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4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5" y="5670949"/>
            <a:ext cx="2831372" cy="724754"/>
          </a:xfrm>
          <a:prstGeom prst="rect">
            <a:avLst/>
          </a:prstGeom>
        </p:spPr>
      </p:pic>
      <p:sp>
        <p:nvSpPr>
          <p:cNvPr id="15" name="Footer Placeholder 7"/>
          <p:cNvSpPr>
            <a:spLocks noGrp="1"/>
          </p:cNvSpPr>
          <p:nvPr>
            <p:ph type="ftr" sz="quarter" idx="11"/>
          </p:nvPr>
        </p:nvSpPr>
        <p:spPr>
          <a:xfrm>
            <a:off x="4538776" y="6377234"/>
            <a:ext cx="3220281"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9" name="Slide Number Placeholder 8"/>
          <p:cNvSpPr>
            <a:spLocks noGrp="1"/>
          </p:cNvSpPr>
          <p:nvPr>
            <p:ph type="sldNum" sz="quarter" idx="12"/>
          </p:nvPr>
        </p:nvSpPr>
        <p:spPr>
          <a:xfrm>
            <a:off x="7947379" y="6377234"/>
            <a:ext cx="829360"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6766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5" y="5680659"/>
            <a:ext cx="2770751" cy="717639"/>
          </a:xfrm>
          <a:prstGeom prst="rect">
            <a:avLst/>
          </a:prstGeom>
        </p:spPr>
      </p:pic>
      <p:sp>
        <p:nvSpPr>
          <p:cNvPr id="2" name="Title 1"/>
          <p:cNvSpPr>
            <a:spLocks noGrp="1"/>
          </p:cNvSpPr>
          <p:nvPr>
            <p:ph type="ctrTitle" hasCustomPrompt="1"/>
          </p:nvPr>
        </p:nvSpPr>
        <p:spPr>
          <a:xfrm>
            <a:off x="339557" y="1028943"/>
            <a:ext cx="651914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6" y="6377234"/>
            <a:ext cx="3220281"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8" name="Slide Number Placeholder 8"/>
          <p:cNvSpPr>
            <a:spLocks noGrp="1"/>
          </p:cNvSpPr>
          <p:nvPr>
            <p:ph type="sldNum" sz="quarter" idx="12"/>
          </p:nvPr>
        </p:nvSpPr>
        <p:spPr>
          <a:xfrm>
            <a:off x="7947379" y="6377234"/>
            <a:ext cx="829360"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7950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a:t>Click icon to add picture</a:t>
            </a:r>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4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5" y="5680659"/>
            <a:ext cx="2770751" cy="717639"/>
          </a:xfrm>
          <a:prstGeom prst="rect">
            <a:avLst/>
          </a:prstGeom>
        </p:spPr>
      </p:pic>
      <p:sp>
        <p:nvSpPr>
          <p:cNvPr id="16" name="Footer Placeholder 7"/>
          <p:cNvSpPr>
            <a:spLocks noGrp="1"/>
          </p:cNvSpPr>
          <p:nvPr>
            <p:ph type="ftr" sz="quarter" idx="11"/>
          </p:nvPr>
        </p:nvSpPr>
        <p:spPr>
          <a:xfrm>
            <a:off x="4538776" y="6377234"/>
            <a:ext cx="3220281"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9" name="Slide Number Placeholder 8"/>
          <p:cNvSpPr>
            <a:spLocks noGrp="1"/>
          </p:cNvSpPr>
          <p:nvPr>
            <p:ph type="sldNum" sz="quarter" idx="12"/>
          </p:nvPr>
        </p:nvSpPr>
        <p:spPr>
          <a:xfrm>
            <a:off x="7947379" y="6377234"/>
            <a:ext cx="829360"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04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15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Title 3"/>
          <p:cNvSpPr>
            <a:spLocks noGrp="1"/>
          </p:cNvSpPr>
          <p:nvPr>
            <p:ph type="title"/>
          </p:nvPr>
        </p:nvSpPr>
        <p:spPr>
          <a:xfrm>
            <a:off x="194914" y="434111"/>
            <a:ext cx="5284561" cy="895927"/>
          </a:xfrm>
        </p:spPr>
        <p:txBody>
          <a:bodyPr tIns="182880"/>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9237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1"/>
            <a:ext cx="7049630"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6"/>
            <a:ext cx="7049630"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991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6"/>
            <a:ext cx="6577965"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0584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3F9D3D8C-6C2A-4D0D-9B3D-BA8A984DE4AE}" type="slidenum">
              <a:rPr lang="zh-CN" altLang="en-US" smtClean="0"/>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4" y="434111"/>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3" y="1413164"/>
            <a:ext cx="4190141"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8245" y="1413164"/>
            <a:ext cx="424396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781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194914" y="434111"/>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7421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65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333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770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5" y="1237675"/>
            <a:ext cx="3248891"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8015710"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cxnSp>
        <p:nvCxnSpPr>
          <p:cNvPr id="12" name="Straight Connector 11"/>
          <p:cNvCxnSpPr/>
          <p:nvPr userDrawn="1"/>
        </p:nvCxnSpPr>
        <p:spPr>
          <a:xfrm>
            <a:off x="2947556"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6"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2947556" y="4784728"/>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311137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a:t>Click icon to add picture</a:t>
            </a:r>
          </a:p>
        </p:txBody>
      </p:sp>
      <p:sp>
        <p:nvSpPr>
          <p:cNvPr id="2" name="Title 1"/>
          <p:cNvSpPr>
            <a:spLocks noGrp="1"/>
          </p:cNvSpPr>
          <p:nvPr>
            <p:ph type="title" hasCustomPrompt="1"/>
          </p:nvPr>
        </p:nvSpPr>
        <p:spPr>
          <a:xfrm>
            <a:off x="640773" y="1237675"/>
            <a:ext cx="3248891"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8019711"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a:xfrm>
            <a:off x="194913" y="6335312"/>
            <a:ext cx="2915434" cy="250337"/>
          </a:xfrm>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a:xfrm>
            <a:off x="3359727" y="6335312"/>
            <a:ext cx="975205"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5" name="Text Placeholder 14"/>
          <p:cNvSpPr>
            <a:spLocks noGrp="1"/>
          </p:cNvSpPr>
          <p:nvPr>
            <p:ph type="body" sz="quarter" idx="13"/>
          </p:nvPr>
        </p:nvSpPr>
        <p:spPr>
          <a:xfrm>
            <a:off x="408708" y="2409026"/>
            <a:ext cx="3713021"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640773" y="4784728"/>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640774"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4"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42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188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1690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lvl1pP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369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D6818F3D-A669-4E61-BAD8-CE28297CAED3}" type="slidenum">
              <a:rPr lang="zh-CN" altLang="en-US" smtClean="0"/>
              <a:pPr>
                <a:defRPr/>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5" y="546789"/>
            <a:ext cx="6400271" cy="4157128"/>
          </a:xfrm>
          <a:prstGeom prst="rect">
            <a:avLst/>
          </a:prstGeom>
        </p:spPr>
      </p:pic>
      <p:sp>
        <p:nvSpPr>
          <p:cNvPr id="2" name="Title 1"/>
          <p:cNvSpPr>
            <a:spLocks noGrp="1"/>
          </p:cNvSpPr>
          <p:nvPr>
            <p:ph type="title" hasCustomPrompt="1"/>
          </p:nvPr>
        </p:nvSpPr>
        <p:spPr>
          <a:xfrm>
            <a:off x="492920" y="4581239"/>
            <a:ext cx="8158163"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3746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8"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0" y="4581239"/>
            <a:ext cx="8158163"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23521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74D3875C-500F-4A44-934F-81BAD3186126}" type="slidenum">
              <a:rPr lang="zh-CN" altLang="en-US" smtClean="0"/>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9A12AEAB-F81B-41B1-AEF0-A8BDEE633D92}" type="slidenum">
              <a:rPr lang="zh-CN" altLang="en-US" smtClean="0"/>
              <a:pPr>
                <a:defRPr/>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658FBC12-4388-4216-AC69-55D8BF372E64}" type="slidenum">
              <a:rPr lang="zh-CN" altLang="en-US" smtClean="0"/>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D6BAC75D-BF91-46C3-A456-042808584CDA}" type="slidenum">
              <a:rPr lang="zh-CN" altLang="en-US" smtClean="0"/>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022506A6-7FEB-426F-ABFF-CAE560514066}" type="slidenum">
              <a:rPr lang="zh-CN" altLang="en-US" smtClean="0"/>
              <a:pPr>
                <a:defRPr/>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88552832-6384-4345-B127-8BE22C7EE7BC}" type="slidenum">
              <a:rPr lang="zh-CN" altLang="en-US" smtClean="0"/>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endParaRPr lang="en-US" sz="1800">
              <a:solidFill>
                <a:prstClr val="black">
                  <a:tint val="75000"/>
                </a:prstClr>
              </a:solidFill>
              <a:latin typeface="Calibri"/>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sz="1800">
              <a:solidFill>
                <a:prstClr val="black">
                  <a:tint val="75000"/>
                </a:prstClr>
              </a:solidFill>
              <a:latin typeface="Calibri"/>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B6F15528-21DE-4FAA-801E-634DDDAF4B2B}" type="slidenum">
              <a:rPr lang="en-US" sz="1800" smtClean="0">
                <a:solidFill>
                  <a:prstClr val="black">
                    <a:tint val="75000"/>
                  </a:prstClr>
                </a:solidFill>
                <a:latin typeface="Calibri"/>
              </a:rPr>
              <a:pPr fontAlgn="auto">
                <a:spcBef>
                  <a:spcPts val="0"/>
                </a:spcBef>
                <a:spcAft>
                  <a:spcPts val="0"/>
                </a:spcAft>
              </a:pPr>
              <a:t>‹#›</a:t>
            </a:fld>
            <a:endParaRPr lang="en-US" sz="180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2"/>
            <a:ext cx="2060466" cy="527423"/>
          </a:xfrm>
          <a:prstGeom prst="rect">
            <a:avLst/>
          </a:prstGeom>
        </p:spPr>
      </p:pic>
      <p:sp>
        <p:nvSpPr>
          <p:cNvPr id="2" name="Title Placeholder 1"/>
          <p:cNvSpPr>
            <a:spLocks noGrp="1"/>
          </p:cNvSpPr>
          <p:nvPr>
            <p:ph type="title"/>
          </p:nvPr>
        </p:nvSpPr>
        <p:spPr>
          <a:xfrm>
            <a:off x="194914" y="434111"/>
            <a:ext cx="8677297" cy="895927"/>
          </a:xfrm>
          <a:prstGeom prst="rect">
            <a:avLst/>
          </a:prstGeom>
        </p:spPr>
        <p:txBody>
          <a:bodyPr vert="horz" lIns="91440" tIns="9144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913" y="1413166"/>
            <a:ext cx="8677297"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88564" y="6335312"/>
            <a:ext cx="100366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Footer Placeholder 4"/>
          <p:cNvSpPr>
            <a:spLocks noGrp="1"/>
          </p:cNvSpPr>
          <p:nvPr>
            <p:ph type="ftr" sz="quarter" idx="3"/>
          </p:nvPr>
        </p:nvSpPr>
        <p:spPr>
          <a:xfrm>
            <a:off x="194913" y="6335312"/>
            <a:ext cx="3919888"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Slide Number Placeholder 5"/>
          <p:cNvSpPr>
            <a:spLocks noGrp="1"/>
          </p:cNvSpPr>
          <p:nvPr>
            <p:ph type="sldNum" sz="quarter" idx="4"/>
          </p:nvPr>
        </p:nvSpPr>
        <p:spPr>
          <a:xfrm>
            <a:off x="4190999" y="6335312"/>
            <a:ext cx="87771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64784105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85000"/>
        </a:lnSpc>
        <a:spcBef>
          <a:spcPct val="0"/>
        </a:spcBef>
        <a:buNone/>
        <a:defRPr sz="3600" b="0"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11/relationships/inkAction" Target="../ink/inkAction1.xml"/><Relationship Id="rId3" Type="http://schemas.openxmlformats.org/officeDocument/2006/relationships/audio" Target="../media/media1.m4a"/><Relationship Id="rId7" Type="http://schemas.openxmlformats.org/officeDocument/2006/relationships/image" Target="../media/image8.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oleObject" Target="../embeddings/oleObject1.bin"/><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oleObject" Target="../embeddings/oleObject2.bin"/><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0.png"/><Relationship Id="rId5" Type="http://schemas.microsoft.com/office/2011/relationships/inkAction" Target="../ink/inkAction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0.png"/><Relationship Id="rId5" Type="http://schemas.microsoft.com/office/2011/relationships/inkAction" Target="../ink/inkAction3.xml"/><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oleObject" Target="../embeddings/oleObject3.bin"/><Relationship Id="rId10" Type="http://schemas.openxmlformats.org/officeDocument/2006/relationships/image" Target="../media/image9.png"/><Relationship Id="rId4" Type="http://schemas.openxmlformats.org/officeDocument/2006/relationships/notesSlide" Target="../notesSlides/notesSlide12.xml"/><Relationship Id="rId9" Type="http://schemas.openxmlformats.org/officeDocument/2006/relationships/image" Target="../media/image18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oleObject" Target="../embeddings/oleObject4.bin"/><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0.png"/><Relationship Id="rId5" Type="http://schemas.microsoft.com/office/2011/relationships/inkAction" Target="../ink/inkAction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1.png"/><Relationship Id="rId5" Type="http://schemas.openxmlformats.org/officeDocument/2006/relationships/oleObject" Target="../embeddings/oleObject5.bin"/><Relationship Id="rId10" Type="http://schemas.openxmlformats.org/officeDocument/2006/relationships/image" Target="../media/image9.png"/><Relationship Id="rId4" Type="http://schemas.openxmlformats.org/officeDocument/2006/relationships/notesSlide" Target="../notesSlides/notesSlide16.xm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3.m4a"/><Relationship Id="rId1" Type="http://schemas.microsoft.com/office/2007/relationships/media" Target="../media/media23.m4a"/><Relationship Id="rId6" Type="http://schemas.microsoft.com/office/2011/relationships/inkAction" Target="../ink/inkAction7.xml"/><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png"/><Relationship Id="rId5" Type="http://schemas.openxmlformats.org/officeDocument/2006/relationships/oleObject" Target="../embeddings/oleObject6.bin"/><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microsoft.com/office/2011/relationships/inkAction" Target="../ink/inkAction8.xml"/><Relationship Id="rId2" Type="http://schemas.microsoft.com/office/2007/relationships/media" Target="../media/media26.m4a"/><Relationship Id="rId1" Type="http://schemas.openxmlformats.org/officeDocument/2006/relationships/tags" Target="../tags/tag3.xml"/><Relationship Id="rId6" Type="http://schemas.openxmlformats.org/officeDocument/2006/relationships/slide" Target="slide6.xml"/><Relationship Id="rId5" Type="http://schemas.openxmlformats.org/officeDocument/2006/relationships/notesSlide" Target="../notesSlides/notesSlide20.xml"/><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9.png"/><Relationship Id="rId2" Type="http://schemas.microsoft.com/office/2007/relationships/media" Target="../media/media27.m4a"/><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8.png"/><Relationship Id="rId5" Type="http://schemas.openxmlformats.org/officeDocument/2006/relationships/oleObject" Target="../embeddings/oleObject7.bin"/><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9.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9.png"/><Relationship Id="rId5" Type="http://schemas.openxmlformats.org/officeDocument/2006/relationships/oleObject" Target="../embeddings/oleObject8.bin"/><Relationship Id="rId10" Type="http://schemas.openxmlformats.org/officeDocument/2006/relationships/image" Target="../media/image9.png"/><Relationship Id="rId4" Type="http://schemas.openxmlformats.org/officeDocument/2006/relationships/notesSlide" Target="../notesSlides/notesSlide23.xml"/><Relationship Id="rId9" Type="http://schemas.openxmlformats.org/officeDocument/2006/relationships/image" Target="../media/image260.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31.m4a"/><Relationship Id="rId7" Type="http://schemas.openxmlformats.org/officeDocument/2006/relationships/image" Target="../media/image26.png"/><Relationship Id="rId2" Type="http://schemas.microsoft.com/office/2007/relationships/media" Target="../media/media31.m4a"/><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notesSlide" Target="../notesSlides/notesSlide24.xml"/><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2.m4a"/><Relationship Id="rId7" Type="http://schemas.openxmlformats.org/officeDocument/2006/relationships/image" Target="../media/image32.png"/><Relationship Id="rId2" Type="http://schemas.microsoft.com/office/2007/relationships/media" Target="../media/media32.m4a"/><Relationship Id="rId1" Type="http://schemas.openxmlformats.org/officeDocument/2006/relationships/tags" Target="../tags/tag6.xml"/><Relationship Id="rId6" Type="http://schemas.openxmlformats.org/officeDocument/2006/relationships/oleObject" Target="../embeddings/oleObject9.bin"/><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3.m4a"/><Relationship Id="rId7" Type="http://schemas.openxmlformats.org/officeDocument/2006/relationships/image" Target="../media/image31.png"/><Relationship Id="rId2" Type="http://schemas.microsoft.com/office/2007/relationships/media" Target="../media/media33.m4a"/><Relationship Id="rId1" Type="http://schemas.openxmlformats.org/officeDocument/2006/relationships/tags" Target="../tags/tag7.xml"/><Relationship Id="rId6" Type="http://schemas.openxmlformats.org/officeDocument/2006/relationships/image" Target="../media/image26.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9.png"/><Relationship Id="rId5" Type="http://schemas.openxmlformats.org/officeDocument/2006/relationships/slide" Target="slide33.xml"/><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3.png"/><Relationship Id="rId5" Type="http://schemas.openxmlformats.org/officeDocument/2006/relationships/oleObject" Target="../embeddings/oleObject10.bin"/><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26.xml"/><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990600"/>
          </a:xfrm>
        </p:spPr>
        <p:txBody>
          <a:bodyPr>
            <a:normAutofit/>
          </a:bodyPr>
          <a:lstStyle/>
          <a:p>
            <a:r>
              <a:rPr lang="en-US" sz="2400" dirty="0"/>
              <a:t>What would be the proper Candidate Key/Primary Key?</a:t>
            </a:r>
          </a:p>
        </p:txBody>
      </p:sp>
      <p:sp>
        <p:nvSpPr>
          <p:cNvPr id="3" name="Content Placeholder 2"/>
          <p:cNvSpPr>
            <a:spLocks noGrp="1"/>
          </p:cNvSpPr>
          <p:nvPr>
            <p:ph idx="1"/>
          </p:nvPr>
        </p:nvSpPr>
        <p:spPr>
          <a:xfrm>
            <a:off x="457200" y="980728"/>
            <a:ext cx="7571184" cy="676672"/>
          </a:xfrm>
        </p:spPr>
        <p:txBody>
          <a:bodyPr/>
          <a:lstStyle/>
          <a:p>
            <a:r>
              <a:rPr lang="en-US" dirty="0"/>
              <a:t>F19Courses (CID, Title, Time, Location, Cap)</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1</a:t>
            </a:fld>
            <a:endParaRPr lang="en-US" altLang="zh-CN"/>
          </a:p>
        </p:txBody>
      </p:sp>
      <p:sp>
        <p:nvSpPr>
          <p:cNvPr id="5" name="Content Placeholder 2"/>
          <p:cNvSpPr txBox="1">
            <a:spLocks/>
          </p:cNvSpPr>
          <p:nvPr/>
        </p:nvSpPr>
        <p:spPr>
          <a:xfrm>
            <a:off x="457200" y="4104065"/>
            <a:ext cx="7571184" cy="67667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Aft>
                <a:spcPts val="0"/>
              </a:spcAft>
            </a:pPr>
            <a:r>
              <a:rPr lang="en-US" dirty="0"/>
              <a:t>F20Courses (CID, Title, Time, Location, Cap)</a:t>
            </a:r>
          </a:p>
        </p:txBody>
      </p:sp>
      <p:pic>
        <p:nvPicPr>
          <p:cNvPr id="6" name="Picture 5"/>
          <p:cNvPicPr>
            <a:picLocks noChangeAspect="1"/>
          </p:cNvPicPr>
          <p:nvPr/>
        </p:nvPicPr>
        <p:blipFill>
          <a:blip r:embed="rId6"/>
          <a:stretch>
            <a:fillRect/>
          </a:stretch>
        </p:blipFill>
        <p:spPr>
          <a:xfrm>
            <a:off x="486021" y="4594448"/>
            <a:ext cx="7261278" cy="2273600"/>
          </a:xfrm>
          <a:prstGeom prst="rect">
            <a:avLst/>
          </a:prstGeom>
        </p:spPr>
      </p:pic>
      <p:pic>
        <p:nvPicPr>
          <p:cNvPr id="7" name="Picture 6"/>
          <p:cNvPicPr>
            <a:picLocks noChangeAspect="1"/>
          </p:cNvPicPr>
          <p:nvPr/>
        </p:nvPicPr>
        <p:blipFill>
          <a:blip r:embed="rId7"/>
          <a:stretch>
            <a:fillRect/>
          </a:stretch>
        </p:blipFill>
        <p:spPr>
          <a:xfrm>
            <a:off x="481042" y="1394911"/>
            <a:ext cx="7266257" cy="2546796"/>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8" name="Ink 7"/>
              <p14:cNvContentPartPr/>
              <p14:nvPr>
                <p:extLst>
                  <p:ext uri="{42D2F446-02D8-4167-A562-619A0277C38B}">
                    <p15:isNarration xmlns:p15="http://schemas.microsoft.com/office/powerpoint/2012/main" val="1"/>
                  </p:ext>
                </p:extLst>
              </p14:nvPr>
            </p14:nvContentPartPr>
            <p14:xfrm>
              <a:off x="552600" y="1816200"/>
              <a:ext cx="1060920" cy="4851720"/>
            </p14:xfrm>
          </p:contentPart>
        </mc:Choice>
        <mc:Fallback xmlns="">
          <p:pic>
            <p:nvPicPr>
              <p:cNvPr id="8" name="Ink 7"/>
              <p:cNvPicPr>
                <a:picLocks noGrp="1" noRot="1" noChangeAspect="1" noMove="1" noResize="1" noEditPoints="1" noAdjustHandles="1" noChangeArrowheads="1" noChangeShapeType="1"/>
              </p:cNvPicPr>
              <p:nvPr/>
            </p:nvPicPr>
            <p:blipFill>
              <a:blip r:embed="rId9"/>
              <a:stretch>
                <a:fillRect/>
              </a:stretch>
            </p:blipFill>
            <p:spPr>
              <a:xfrm>
                <a:off x="543240" y="1806840"/>
                <a:ext cx="1079640" cy="4870440"/>
              </a:xfrm>
              <a:prstGeom prst="rect">
                <a:avLst/>
              </a:prstGeom>
            </p:spPr>
          </p:pic>
        </mc:Fallback>
      </mc:AlternateContent>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444622107"/>
      </p:ext>
    </p:extLst>
  </p:cSld>
  <p:clrMapOvr>
    <a:masterClrMapping/>
  </p:clrMapOvr>
  <mc:AlternateContent xmlns:mc="http://schemas.openxmlformats.org/markup-compatibility/2006" xmlns:p14="http://schemas.microsoft.com/office/powerpoint/2010/main">
    <mc:Choice Requires="p14">
      <p:transition spd="slow" p14:dur="2000" advTm="248889"/>
    </mc:Choice>
    <mc:Fallback xmlns="">
      <p:transition spd="slow" advTm="24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9"/>
                </p:tgtEl>
              </p:cMediaNode>
            </p:audio>
          </p:childTnLst>
        </p:cTn>
      </p:par>
    </p:tnLst>
    <p:bldLst>
      <p:bldP spid="3" grpId="0" build="p"/>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zh-CN" dirty="0"/>
              <a:t>Relational Query Language</a:t>
            </a:r>
          </a:p>
        </p:txBody>
      </p:sp>
      <p:sp>
        <p:nvSpPr>
          <p:cNvPr id="10243" name="Rectangle 3"/>
          <p:cNvSpPr>
            <a:spLocks noGrp="1" noChangeArrowheads="1"/>
          </p:cNvSpPr>
          <p:nvPr>
            <p:ph idx="1"/>
          </p:nvPr>
        </p:nvSpPr>
        <p:spPr/>
        <p:txBody>
          <a:bodyPr/>
          <a:lstStyle/>
          <a:p>
            <a:r>
              <a:rPr lang="en-US" altLang="zh-CN" dirty="0"/>
              <a:t>Relational Algebra: procedural, focus on a sequence of actions to access the data</a:t>
            </a:r>
          </a:p>
          <a:p>
            <a:r>
              <a:rPr lang="en-US" altLang="zh-CN" dirty="0"/>
              <a:t>Relational Calculus: declarative, let users specify what they want rather than how to compute it</a:t>
            </a:r>
          </a:p>
        </p:txBody>
      </p:sp>
      <p:sp>
        <p:nvSpPr>
          <p:cNvPr id="10244" name="Text Box 4"/>
          <p:cNvSpPr txBox="1">
            <a:spLocks noChangeArrowheads="1"/>
          </p:cNvSpPr>
          <p:nvPr/>
        </p:nvSpPr>
        <p:spPr bwMode="auto">
          <a:xfrm>
            <a:off x="946465" y="3861048"/>
            <a:ext cx="7704138" cy="11049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CA" altLang="en-US" sz="3200" dirty="0">
                <a:latin typeface="+mn-lt"/>
                <a:cs typeface="Times New Roman" panose="02020603050405020304" pitchFamily="18" charset="0"/>
              </a:rPr>
              <a:t>Query language is NOT a programming language!</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10</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62"/>
    </mc:Choice>
    <mc:Fallback xmlns="">
      <p:transition spd="slow" advTm="2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p:txBody>
          <a:bodyPr/>
          <a:lstStyle/>
          <a:p>
            <a:pPr eaLnBrk="1" hangingPunct="1"/>
            <a:r>
              <a:rPr lang="en-US" altLang="zh-CN">
                <a:ea typeface="宋体" charset="-122"/>
              </a:rPr>
              <a:t>What is Algebra?</a:t>
            </a:r>
          </a:p>
        </p:txBody>
      </p:sp>
      <p:graphicFrame>
        <p:nvGraphicFramePr>
          <p:cNvPr id="11267" name="Object 1028"/>
          <p:cNvGraphicFramePr>
            <a:graphicFrameLocks noChangeAspect="1"/>
          </p:cNvGraphicFramePr>
          <p:nvPr>
            <p:extLst>
              <p:ext uri="{D42A27DB-BD31-4B8C-83A1-F6EECF244321}">
                <p14:modId xmlns:p14="http://schemas.microsoft.com/office/powerpoint/2010/main" val="2740783440"/>
              </p:ext>
            </p:extLst>
          </p:nvPr>
        </p:nvGraphicFramePr>
        <p:xfrm>
          <a:off x="395536" y="1772816"/>
          <a:ext cx="8382000" cy="3662363"/>
        </p:xfrm>
        <a:graphic>
          <a:graphicData uri="http://schemas.openxmlformats.org/presentationml/2006/ole">
            <mc:AlternateContent xmlns:mc="http://schemas.openxmlformats.org/markup-compatibility/2006">
              <mc:Choice xmlns:v="urn:schemas-microsoft-com:vml" Requires="v">
                <p:oleObj name="位图图像" r:id="rId5" imgW="7411485" imgH="3238952" progId="Paint.Picture">
                  <p:embed/>
                </p:oleObj>
              </mc:Choice>
              <mc:Fallback>
                <p:oleObj name="位图图像" r:id="rId5" imgW="7411485" imgH="3238952" progId="Paint.Picture">
                  <p:embed/>
                  <p:pic>
                    <p:nvPicPr>
                      <p:cNvPr id="0"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772816"/>
                        <a:ext cx="8382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11</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35"/>
    </mc:Choice>
    <mc:Fallback xmlns="">
      <p:transition spd="slow" advTm="33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zh-CN"/>
              <a:t>Relational Algebra</a:t>
            </a:r>
          </a:p>
        </p:txBody>
      </p:sp>
      <p:sp>
        <p:nvSpPr>
          <p:cNvPr id="12291" name="Rectangle 3"/>
          <p:cNvSpPr>
            <a:spLocks noGrp="1" noChangeArrowheads="1"/>
          </p:cNvSpPr>
          <p:nvPr>
            <p:ph idx="1"/>
          </p:nvPr>
        </p:nvSpPr>
        <p:spPr/>
        <p:txBody>
          <a:bodyPr>
            <a:normAutofit/>
          </a:bodyPr>
          <a:lstStyle/>
          <a:p>
            <a:r>
              <a:rPr lang="en-US" altLang="zh-CN" dirty="0"/>
              <a:t>Use to specify retrieval request</a:t>
            </a:r>
          </a:p>
          <a:p>
            <a:pPr lvl="1"/>
            <a:r>
              <a:rPr lang="en-US" altLang="zh-CN" dirty="0"/>
              <a:t>Operand: Relation treated as set</a:t>
            </a:r>
          </a:p>
          <a:p>
            <a:pPr lvl="1"/>
            <a:r>
              <a:rPr lang="en-US" altLang="zh-CN" dirty="0"/>
              <a:t>Operator: Set operators</a:t>
            </a:r>
          </a:p>
          <a:p>
            <a:r>
              <a:rPr lang="en-US" altLang="zh-CN" dirty="0"/>
              <a:t>The result of a retrieval is a new relation</a:t>
            </a:r>
          </a:p>
          <a:p>
            <a:pPr lvl="1"/>
            <a:r>
              <a:rPr lang="en-US" altLang="zh-CN" dirty="0"/>
              <a:t>Each relational operator takes in relations and produces a new relation</a:t>
            </a:r>
          </a:p>
          <a:p>
            <a:r>
              <a:rPr lang="en-US" altLang="zh-CN" dirty="0"/>
              <a:t>A sequence of relational algebra operations forms a relational algebra expression</a:t>
            </a:r>
          </a:p>
          <a:p>
            <a:r>
              <a:rPr lang="en-US" dirty="0"/>
              <a:t>Part of the model for SQL</a:t>
            </a:r>
          </a:p>
          <a:p>
            <a:pPr lvl="1"/>
            <a:r>
              <a:rPr lang="en-US" dirty="0"/>
              <a:t>Explain semantics formally</a:t>
            </a:r>
          </a:p>
          <a:p>
            <a:pPr lvl="1"/>
            <a:r>
              <a:rPr lang="en-US" dirty="0"/>
              <a:t>Basis for implementations</a:t>
            </a:r>
          </a:p>
          <a:p>
            <a:pPr lvl="1"/>
            <a:r>
              <a:rPr lang="en-US" dirty="0"/>
              <a:t>Fundamental to query optimization</a:t>
            </a:r>
          </a:p>
          <a:p>
            <a:endParaRPr lang="en-US" altLang="zh-CN" dirty="0"/>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12</a:t>
            </a:fld>
            <a:endParaRPr lang="en-US" altLang="zh-CN"/>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9" name="TextBox 8"/>
          <p:cNvSpPr txBox="1"/>
          <p:nvPr/>
        </p:nvSpPr>
        <p:spPr>
          <a:xfrm>
            <a:off x="5724128" y="4365104"/>
            <a:ext cx="218390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8 – 9 / (3 * 2)</a:t>
            </a:r>
          </a:p>
        </p:txBody>
      </p:sp>
    </p:spTree>
  </p:cSld>
  <p:clrMapOvr>
    <a:masterClrMapping/>
  </p:clrMapOvr>
  <mc:AlternateContent xmlns:mc="http://schemas.openxmlformats.org/markup-compatibility/2006" xmlns:p14="http://schemas.microsoft.com/office/powerpoint/2010/main">
    <mc:Choice Requires="p14">
      <p:transition spd="slow" p14:dur="2000" advTm="61774"/>
    </mc:Choice>
    <mc:Fallback xmlns="">
      <p:transition spd="slow" advTm="6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p:txBody>
          <a:bodyPr/>
          <a:lstStyle/>
          <a:p>
            <a:r>
              <a:rPr lang="en-US" altLang="zh-CN" dirty="0"/>
              <a:t>Relational Algebra Operators</a:t>
            </a:r>
          </a:p>
        </p:txBody>
      </p:sp>
      <p:sp>
        <p:nvSpPr>
          <p:cNvPr id="4" name="Content Placeholder 3"/>
          <p:cNvSpPr>
            <a:spLocks noGrp="1"/>
          </p:cNvSpPr>
          <p:nvPr>
            <p:ph idx="1"/>
          </p:nvPr>
        </p:nvSpPr>
        <p:spPr/>
        <p:txBody>
          <a:bodyPr/>
          <a:lstStyle/>
          <a:p>
            <a:endParaRPr lang="en-US"/>
          </a:p>
        </p:txBody>
      </p:sp>
      <p:graphicFrame>
        <p:nvGraphicFramePr>
          <p:cNvPr id="13315" name="Object 1028"/>
          <p:cNvGraphicFramePr>
            <a:graphicFrameLocks noChangeAspect="1"/>
          </p:cNvGraphicFramePr>
          <p:nvPr>
            <p:extLst>
              <p:ext uri="{D42A27DB-BD31-4B8C-83A1-F6EECF244321}">
                <p14:modId xmlns:p14="http://schemas.microsoft.com/office/powerpoint/2010/main" val="3899131179"/>
              </p:ext>
            </p:extLst>
          </p:nvPr>
        </p:nvGraphicFramePr>
        <p:xfrm>
          <a:off x="467544" y="1628800"/>
          <a:ext cx="8065333" cy="4563938"/>
        </p:xfrm>
        <a:graphic>
          <a:graphicData uri="http://schemas.openxmlformats.org/presentationml/2006/ole">
            <mc:AlternateContent xmlns:mc="http://schemas.openxmlformats.org/markup-compatibility/2006">
              <mc:Choice xmlns:v="urn:schemas-microsoft-com:vml" Requires="v">
                <p:oleObj name="位图图像" r:id="rId5" imgW="8752381" imgH="4952381" progId="Paint.Picture">
                  <p:embed/>
                </p:oleObj>
              </mc:Choice>
              <mc:Fallback>
                <p:oleObj name="位图图像" r:id="rId5" imgW="8752381" imgH="4952381" progId="Paint.Picture">
                  <p:embed/>
                  <p:pic>
                    <p:nvPicPr>
                      <p:cNvPr id="0"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628800"/>
                        <a:ext cx="8065333" cy="4563938"/>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13</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690"/>
    </mc:Choice>
    <mc:Fallback xmlns="">
      <p:transition spd="slow" advTm="7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would you do this manually?</a:t>
            </a:r>
          </a:p>
        </p:txBody>
      </p:sp>
      <p:sp>
        <p:nvSpPr>
          <p:cNvPr id="3" name="Content Placeholder 2"/>
          <p:cNvSpPr>
            <a:spLocks noGrp="1"/>
          </p:cNvSpPr>
          <p:nvPr>
            <p:ph idx="1"/>
          </p:nvPr>
        </p:nvSpPr>
        <p:spPr/>
        <p:txBody>
          <a:bodyPr/>
          <a:lstStyle/>
          <a:p>
            <a:r>
              <a:rPr lang="en-US" dirty="0"/>
              <a:t>Find employees who work in department #4?</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14</a:t>
            </a:fld>
            <a:endParaRPr lang="en-US" altLang="zh-CN"/>
          </a:p>
        </p:txBody>
      </p:sp>
      <p:pic>
        <p:nvPicPr>
          <p:cNvPr id="5" name="Picture 4"/>
          <p:cNvPicPr>
            <a:picLocks noChangeAspect="1"/>
          </p:cNvPicPr>
          <p:nvPr/>
        </p:nvPicPr>
        <p:blipFill>
          <a:blip r:embed="rId4"/>
          <a:stretch>
            <a:fillRect/>
          </a:stretch>
        </p:blipFill>
        <p:spPr>
          <a:xfrm>
            <a:off x="611560" y="2204377"/>
            <a:ext cx="7196895" cy="4348823"/>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4" name="Ink 13"/>
              <p14:cNvContentPartPr/>
              <p14:nvPr>
                <p:extLst>
                  <p:ext uri="{42D2F446-02D8-4167-A562-619A0277C38B}">
                    <p15:isNarration xmlns:p15="http://schemas.microsoft.com/office/powerpoint/2012/main" val="1"/>
                  </p:ext>
                </p:extLst>
              </p14:nvPr>
            </p14:nvContentPartPr>
            <p14:xfrm>
              <a:off x="7378920" y="2647800"/>
              <a:ext cx="686160" cy="1181520"/>
            </p14:xfrm>
          </p:contentPart>
        </mc:Choice>
        <mc:Fallback xmlns="">
          <p:pic>
            <p:nvPicPr>
              <p:cNvPr id="14" name="Ink 13"/>
              <p:cNvPicPr>
                <a:picLocks noGrp="1" noRot="1" noChangeAspect="1" noMove="1" noResize="1" noEditPoints="1" noAdjustHandles="1" noChangeArrowheads="1" noChangeShapeType="1"/>
              </p:cNvPicPr>
              <p:nvPr/>
            </p:nvPicPr>
            <p:blipFill>
              <a:blip r:embed="rId6"/>
              <a:stretch>
                <a:fillRect/>
              </a:stretch>
            </p:blipFill>
            <p:spPr>
              <a:xfrm>
                <a:off x="7369560" y="2638440"/>
                <a:ext cx="704880" cy="1200240"/>
              </a:xfrm>
              <a:prstGeom prst="rect">
                <a:avLst/>
              </a:prstGeom>
            </p:spPr>
          </p:pic>
        </mc:Fallback>
      </mc:AlternateContent>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21086900"/>
      </p:ext>
    </p:extLst>
  </p:cSld>
  <p:clrMapOvr>
    <a:masterClrMapping/>
  </p:clrMapOvr>
  <mc:AlternateContent xmlns:mc="http://schemas.openxmlformats.org/markup-compatibility/2006" xmlns:p14="http://schemas.microsoft.com/office/powerpoint/2010/main">
    <mc:Choice Requires="p14">
      <p:transition spd="slow" p14:dur="2000" advTm="69179"/>
    </mc:Choice>
    <mc:Fallback xmlns="">
      <p:transition spd="slow" advTm="69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539552" y="548680"/>
            <a:ext cx="7772400" cy="766763"/>
          </a:xfrm>
        </p:spPr>
        <p:txBody>
          <a:bodyPr/>
          <a:lstStyle/>
          <a:p>
            <a:pPr eaLnBrk="1" hangingPunct="1"/>
            <a:r>
              <a:rPr lang="en-US" altLang="zh-CN" sz="4000">
                <a:ea typeface="宋体" charset="-122"/>
              </a:rPr>
              <a:t>Select Operation</a:t>
            </a:r>
            <a:endParaRPr lang="en-US" altLang="zh-CN" sz="4000" dirty="0">
              <a:ea typeface="宋体" charset="-122"/>
            </a:endParaRPr>
          </a:p>
        </p:txBody>
      </p:sp>
      <p:sp>
        <p:nvSpPr>
          <p:cNvPr id="14338" name="Rectangle 3"/>
          <p:cNvSpPr>
            <a:spLocks noGrp="1" noChangeArrowheads="1"/>
          </p:cNvSpPr>
          <p:nvPr>
            <p:ph idx="1"/>
          </p:nvPr>
        </p:nvSpPr>
        <p:spPr>
          <a:xfrm>
            <a:off x="516954" y="1628800"/>
            <a:ext cx="8591550" cy="4229100"/>
          </a:xfrm>
        </p:spPr>
        <p:txBody>
          <a:bodyPr/>
          <a:lstStyle/>
          <a:p>
            <a:pPr eaLnBrk="1" hangingPunct="1">
              <a:lnSpc>
                <a:spcPct val="80000"/>
              </a:lnSpc>
            </a:pPr>
            <a:r>
              <a:rPr lang="en-US" altLang="zh-CN" dirty="0">
                <a:ea typeface="宋体" charset="-122"/>
              </a:rPr>
              <a:t>A unary relational operations</a:t>
            </a:r>
          </a:p>
          <a:p>
            <a:pPr marL="109728" indent="0" eaLnBrk="1" hangingPunct="1">
              <a:lnSpc>
                <a:spcPct val="80000"/>
              </a:lnSpc>
              <a:buNone/>
            </a:pPr>
            <a:endParaRPr lang="en-US" altLang="zh-CN" sz="1400" dirty="0">
              <a:ea typeface="宋体" charset="-122"/>
            </a:endParaRPr>
          </a:p>
          <a:p>
            <a:pPr eaLnBrk="1" hangingPunct="1">
              <a:lnSpc>
                <a:spcPct val="80000"/>
              </a:lnSpc>
            </a:pPr>
            <a:r>
              <a:rPr lang="en-US" altLang="zh-CN" dirty="0">
                <a:ea typeface="宋体" charset="-122"/>
              </a:rPr>
              <a:t>Used to select a </a:t>
            </a:r>
            <a:r>
              <a:rPr lang="en-US" altLang="zh-CN" i="1" dirty="0">
                <a:ea typeface="宋体" charset="-122"/>
              </a:rPr>
              <a:t>subset </a:t>
            </a:r>
            <a:r>
              <a:rPr lang="en-US" altLang="zh-CN" dirty="0">
                <a:ea typeface="宋体" charset="-122"/>
              </a:rPr>
              <a:t>of the tuples from a relation that satisfy a </a:t>
            </a:r>
            <a:r>
              <a:rPr lang="en-US" altLang="zh-CN" b="1" dirty="0">
                <a:ea typeface="宋体" charset="-122"/>
              </a:rPr>
              <a:t>selection condition</a:t>
            </a:r>
            <a:r>
              <a:rPr lang="en-US" altLang="zh-CN" dirty="0">
                <a:ea typeface="宋体" charset="-122"/>
              </a:rPr>
              <a:t>.</a:t>
            </a:r>
          </a:p>
          <a:p>
            <a:pPr lvl="1" eaLnBrk="1" hangingPunct="1">
              <a:lnSpc>
                <a:spcPct val="80000"/>
              </a:lnSpc>
            </a:pPr>
            <a:r>
              <a:rPr lang="en-US" altLang="zh-CN" dirty="0">
                <a:ea typeface="宋体" charset="-122"/>
              </a:rPr>
              <a:t>Boolean expression</a:t>
            </a:r>
          </a:p>
          <a:p>
            <a:pPr eaLnBrk="1" hangingPunct="1">
              <a:lnSpc>
                <a:spcPct val="80000"/>
              </a:lnSpc>
              <a:buFont typeface="Wingdings" pitchFamily="2" charset="2"/>
              <a:buNone/>
            </a:pPr>
            <a:endParaRPr lang="en-US" altLang="zh-CN" b="1" dirty="0">
              <a:ea typeface="宋体" charset="-122"/>
            </a:endParaRPr>
          </a:p>
          <a:p>
            <a:pPr eaLnBrk="1" hangingPunct="1">
              <a:lnSpc>
                <a:spcPct val="80000"/>
              </a:lnSpc>
              <a:buFont typeface="Wingdings" pitchFamily="2" charset="2"/>
              <a:buNone/>
            </a:pPr>
            <a:r>
              <a:rPr lang="en-US" altLang="zh-CN" sz="2000" b="1" dirty="0">
                <a:ea typeface="宋体" charset="-122"/>
              </a:rPr>
              <a:t>	</a:t>
            </a:r>
            <a:r>
              <a:rPr lang="en-US" altLang="zh-CN" sz="2800" dirty="0">
                <a:latin typeface="Times New Roman" pitchFamily="18" charset="0"/>
                <a:ea typeface="宋体" charset="-122"/>
              </a:rPr>
              <a:t>		</a:t>
            </a:r>
            <a:r>
              <a:rPr lang="en-US" altLang="zh-CN" sz="7200" b="1" baseline="-16000" dirty="0">
                <a:latin typeface="Symbol" pitchFamily="18" charset="2"/>
                <a:ea typeface="宋体" charset="-122"/>
              </a:rPr>
              <a:t></a:t>
            </a:r>
            <a:r>
              <a:rPr lang="en-US" altLang="zh-CN" sz="5400" baseline="-16000" dirty="0">
                <a:latin typeface="Symbol" pitchFamily="18" charset="2"/>
                <a:ea typeface="宋体" charset="-122"/>
              </a:rPr>
              <a:t> </a:t>
            </a:r>
            <a:r>
              <a:rPr lang="en-US" altLang="zh-CN" sz="4000" baseline="-26000" dirty="0">
                <a:latin typeface="Times New Roman" pitchFamily="18" charset="0"/>
                <a:ea typeface="宋体" charset="-122"/>
              </a:rPr>
              <a:t>&lt;selection condition&gt;</a:t>
            </a:r>
            <a:r>
              <a:rPr lang="en-US" altLang="zh-CN" sz="4000" dirty="0">
                <a:latin typeface="Times New Roman" pitchFamily="18" charset="0"/>
                <a:ea typeface="宋体" charset="-122"/>
              </a:rPr>
              <a:t>(R) </a:t>
            </a:r>
          </a:p>
          <a:p>
            <a:pPr eaLnBrk="1" hangingPunct="1">
              <a:lnSpc>
                <a:spcPct val="80000"/>
              </a:lnSpc>
              <a:buFont typeface="Wingdings" pitchFamily="2" charset="2"/>
              <a:buNone/>
            </a:pPr>
            <a:endParaRPr lang="en-US" altLang="zh-CN" sz="4000" dirty="0">
              <a:latin typeface="Times New Roman" pitchFamily="18" charset="0"/>
              <a:ea typeface="宋体" charset="-122"/>
            </a:endParaRPr>
          </a:p>
          <a:p>
            <a:pPr eaLnBrk="1" hangingPunct="1">
              <a:lnSpc>
                <a:spcPct val="80000"/>
              </a:lnSpc>
              <a:buFont typeface="Wingdings" pitchFamily="2" charset="2"/>
              <a:buNone/>
            </a:pPr>
            <a:endParaRPr lang="zh-CN" altLang="en-US" sz="2400" dirty="0">
              <a:solidFill>
                <a:srgbClr val="FF0066"/>
              </a:solidFill>
              <a:latin typeface="Times New Roman" pitchFamily="18" charset="0"/>
              <a:ea typeface="宋体" charset="-122"/>
            </a:endParaRPr>
          </a:p>
        </p:txBody>
      </p:sp>
      <p:sp>
        <p:nvSpPr>
          <p:cNvPr id="14339" name="Rectangle 4"/>
          <p:cNvSpPr>
            <a:spLocks noChangeArrowheads="1"/>
          </p:cNvSpPr>
          <p:nvPr/>
        </p:nvSpPr>
        <p:spPr bwMode="auto">
          <a:xfrm>
            <a:off x="1691049" y="3501008"/>
            <a:ext cx="5257800" cy="8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15</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7" name="Ink 6"/>
              <p14:cNvContentPartPr/>
              <p14:nvPr>
                <p:extLst>
                  <p:ext uri="{42D2F446-02D8-4167-A562-619A0277C38B}">
                    <p15:isNarration xmlns:p15="http://schemas.microsoft.com/office/powerpoint/2012/main" val="1"/>
                  </p:ext>
                </p:extLst>
              </p14:nvPr>
            </p14:nvContentPartPr>
            <p14:xfrm>
              <a:off x="2368800" y="3467160"/>
              <a:ext cx="4565880" cy="1187640"/>
            </p14:xfrm>
          </p:contentPart>
        </mc:Choice>
        <mc:Fallback xmlns="">
          <p:pic>
            <p:nvPicPr>
              <p:cNvPr id="7" name="Ink 6"/>
              <p:cNvPicPr>
                <a:picLocks noGrp="1" noRot="1" noChangeAspect="1" noMove="1" noResize="1" noEditPoints="1" noAdjustHandles="1" noChangeArrowheads="1" noChangeShapeType="1"/>
              </p:cNvPicPr>
              <p:nvPr/>
            </p:nvPicPr>
            <p:blipFill>
              <a:blip r:embed="rId6"/>
              <a:stretch>
                <a:fillRect/>
              </a:stretch>
            </p:blipFill>
            <p:spPr>
              <a:xfrm>
                <a:off x="2359440" y="3457800"/>
                <a:ext cx="4584600" cy="1206360"/>
              </a:xfrm>
              <a:prstGeom prst="rect">
                <a:avLst/>
              </a:prstGeom>
            </p:spPr>
          </p:pic>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713"/>
    </mc:Choice>
    <mc:Fallback xmlns="">
      <p:transition spd="slow" advTm="38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Boolean Condition</a:t>
            </a:r>
          </a:p>
        </p:txBody>
      </p:sp>
      <p:sp>
        <p:nvSpPr>
          <p:cNvPr id="3" name="Content Placeholder 2"/>
          <p:cNvSpPr>
            <a:spLocks noGrp="1"/>
          </p:cNvSpPr>
          <p:nvPr>
            <p:ph idx="1"/>
          </p:nvPr>
        </p:nvSpPr>
        <p:spPr/>
        <p:txBody>
          <a:bodyPr/>
          <a:lstStyle/>
          <a:p>
            <a:r>
              <a:rPr lang="en-US" dirty="0"/>
              <a:t>A statement that can be true or false depending on the input</a:t>
            </a:r>
          </a:p>
          <a:p>
            <a:r>
              <a:rPr lang="en-US" dirty="0"/>
              <a:t>Typical form: some value compare with other value (&gt;, &lt;, =, !=, &gt;=, &lt;=)</a:t>
            </a:r>
          </a:p>
          <a:p>
            <a:pPr lvl="1"/>
            <a:r>
              <a:rPr lang="en-US" dirty="0"/>
              <a:t>Example: Balance &gt; 1000</a:t>
            </a:r>
          </a:p>
          <a:p>
            <a:r>
              <a:rPr lang="en-US" dirty="0"/>
              <a:t>Can be combined using AND, OR, NOT</a:t>
            </a:r>
          </a:p>
          <a:p>
            <a:pPr lvl="1"/>
            <a:r>
              <a:rPr lang="en-US" dirty="0"/>
              <a:t>Example: (Balance &gt;= 1000) AND (Owner != ‘J Smith’)</a:t>
            </a:r>
          </a:p>
          <a:p>
            <a:pPr marL="274320" lvl="1" indent="0">
              <a:buNone/>
            </a:pPr>
            <a:endParaRPr lang="en-US" dirty="0"/>
          </a:p>
          <a:p>
            <a:r>
              <a:rPr lang="en-US" dirty="0"/>
              <a:t>Other forms will be introduced later in SQL</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16</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74461848"/>
      </p:ext>
    </p:extLst>
  </p:cSld>
  <p:clrMapOvr>
    <a:masterClrMapping/>
  </p:clrMapOvr>
  <mc:AlternateContent xmlns:mc="http://schemas.openxmlformats.org/markup-compatibility/2006" xmlns:p14="http://schemas.microsoft.com/office/powerpoint/2010/main">
    <mc:Choice Requires="p14">
      <p:transition spd="slow" p14:dur="2000" advTm="43630"/>
    </mc:Choice>
    <mc:Fallback xmlns="">
      <p:transition spd="slow" advTm="4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zh-CN">
                <a:ea typeface="宋体" charset="-122"/>
              </a:rPr>
              <a:t>Select: Example</a:t>
            </a:r>
          </a:p>
        </p:txBody>
      </p:sp>
      <p:graphicFrame>
        <p:nvGraphicFramePr>
          <p:cNvPr id="15363" name="Object 4"/>
          <p:cNvGraphicFramePr>
            <a:graphicFrameLocks noChangeAspect="1"/>
          </p:cNvGraphicFramePr>
          <p:nvPr>
            <p:extLst>
              <p:ext uri="{D42A27DB-BD31-4B8C-83A1-F6EECF244321}">
                <p14:modId xmlns:p14="http://schemas.microsoft.com/office/powerpoint/2010/main" val="2004199384"/>
              </p:ext>
            </p:extLst>
          </p:nvPr>
        </p:nvGraphicFramePr>
        <p:xfrm>
          <a:off x="212991" y="1340768"/>
          <a:ext cx="8913812" cy="4457700"/>
        </p:xfrm>
        <a:graphic>
          <a:graphicData uri="http://schemas.openxmlformats.org/presentationml/2006/ole">
            <mc:AlternateContent xmlns:mc="http://schemas.openxmlformats.org/markup-compatibility/2006">
              <mc:Choice xmlns:v="urn:schemas-microsoft-com:vml" Requires="v">
                <p:oleObj name="位图图像" r:id="rId5" imgW="8914286" imgH="4458322" progId="Paint.Picture">
                  <p:embed/>
                </p:oleObj>
              </mc:Choice>
              <mc:Fallback>
                <p:oleObj name="位图图像" r:id="rId5" imgW="8914286" imgH="445832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991" y="1340768"/>
                        <a:ext cx="8913812"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17</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p14:cNvContentPartPr/>
              <p14:nvPr>
                <p:extLst>
                  <p:ext uri="{42D2F446-02D8-4167-A562-619A0277C38B}">
                    <p15:isNarration xmlns:p15="http://schemas.microsoft.com/office/powerpoint/2012/main" val="1"/>
                  </p:ext>
                </p:extLst>
              </p14:nvPr>
            </p14:nvContentPartPr>
            <p14:xfrm>
              <a:off x="1193760" y="3149640"/>
              <a:ext cx="7417440" cy="1352880"/>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1184400" y="3140280"/>
                <a:ext cx="7436160" cy="137160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769"/>
    </mc:Choice>
    <mc:Fallback xmlns="">
      <p:transition spd="slow" advTm="8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zh-CN">
                <a:ea typeface="宋体" charset="-122"/>
              </a:rPr>
              <a:t>Select: Another Example</a:t>
            </a:r>
          </a:p>
        </p:txBody>
      </p:sp>
      <p:graphicFrame>
        <p:nvGraphicFramePr>
          <p:cNvPr id="16387" name="Object 4"/>
          <p:cNvGraphicFramePr>
            <a:graphicFrameLocks noChangeAspect="1"/>
          </p:cNvGraphicFramePr>
          <p:nvPr>
            <p:extLst>
              <p:ext uri="{D42A27DB-BD31-4B8C-83A1-F6EECF244321}">
                <p14:modId xmlns:p14="http://schemas.microsoft.com/office/powerpoint/2010/main" val="461544683"/>
              </p:ext>
            </p:extLst>
          </p:nvPr>
        </p:nvGraphicFramePr>
        <p:xfrm>
          <a:off x="190936" y="1556792"/>
          <a:ext cx="8923337" cy="4362450"/>
        </p:xfrm>
        <a:graphic>
          <a:graphicData uri="http://schemas.openxmlformats.org/presentationml/2006/ole">
            <mc:AlternateContent xmlns:mc="http://schemas.openxmlformats.org/markup-compatibility/2006">
              <mc:Choice xmlns:v="urn:schemas-microsoft-com:vml" Requires="v">
                <p:oleObj name="位图图像" r:id="rId5" imgW="8923810" imgH="4361905" progId="Paint.Picture">
                  <p:embed/>
                </p:oleObj>
              </mc:Choice>
              <mc:Fallback>
                <p:oleObj name="位图图像" r:id="rId5" imgW="8923810" imgH="4361905"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36" y="1556792"/>
                        <a:ext cx="8923337"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18</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48"/>
    </mc:Choice>
    <mc:Fallback xmlns="">
      <p:transition spd="slow" advTm="1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23528" y="548680"/>
            <a:ext cx="7772400" cy="766763"/>
          </a:xfrm>
        </p:spPr>
        <p:txBody>
          <a:bodyPr/>
          <a:lstStyle/>
          <a:p>
            <a:pPr eaLnBrk="1" hangingPunct="1"/>
            <a:r>
              <a:rPr lang="en-US" altLang="zh-CN" dirty="0">
                <a:latin typeface="Times New Roman" pitchFamily="18" charset="0"/>
                <a:ea typeface="宋体" charset="-122"/>
              </a:rPr>
              <a:t>Select Operation Properties</a:t>
            </a:r>
          </a:p>
        </p:txBody>
      </p:sp>
      <p:sp>
        <p:nvSpPr>
          <p:cNvPr id="17411" name="Rectangle 3"/>
          <p:cNvSpPr>
            <a:spLocks noGrp="1" noChangeArrowheads="1"/>
          </p:cNvSpPr>
          <p:nvPr>
            <p:ph idx="1"/>
          </p:nvPr>
        </p:nvSpPr>
        <p:spPr>
          <a:xfrm>
            <a:off x="0" y="1412776"/>
            <a:ext cx="8820150" cy="4953000"/>
          </a:xfrm>
        </p:spPr>
        <p:txBody>
          <a:bodyPr/>
          <a:lstStyle/>
          <a:p>
            <a:pPr eaLnBrk="1" hangingPunct="1">
              <a:lnSpc>
                <a:spcPct val="80000"/>
              </a:lnSpc>
              <a:buFont typeface="Wingdings" pitchFamily="2" charset="2"/>
              <a:buNone/>
            </a:pPr>
            <a:r>
              <a:rPr lang="zh-CN" altLang="en-US" sz="1000" dirty="0">
                <a:ea typeface="宋体" charset="-122"/>
              </a:rPr>
              <a:t>	</a:t>
            </a:r>
          </a:p>
          <a:p>
            <a:pPr eaLnBrk="1" hangingPunct="1">
              <a:lnSpc>
                <a:spcPct val="80000"/>
              </a:lnSpc>
              <a:buFont typeface="Wingdings" pitchFamily="2" charset="2"/>
              <a:buNone/>
            </a:pPr>
            <a:endParaRPr lang="zh-CN" altLang="en-US" sz="1000" dirty="0">
              <a:latin typeface="Times New Roman" pitchFamily="18" charset="0"/>
              <a:ea typeface="宋体" charset="-122"/>
            </a:endParaRPr>
          </a:p>
          <a:p>
            <a:pPr lvl="1" eaLnBrk="1" hangingPunct="1">
              <a:lnSpc>
                <a:spcPct val="80000"/>
              </a:lnSpc>
            </a:pPr>
            <a:r>
              <a:rPr lang="en-US" altLang="zh-CN" sz="2000" dirty="0">
                <a:solidFill>
                  <a:srgbClr val="FF0000"/>
                </a:solidFill>
                <a:ea typeface="宋体" charset="-122"/>
              </a:rPr>
              <a:t>Produces a relation S that has the same schema as R</a:t>
            </a:r>
          </a:p>
          <a:p>
            <a:pPr lvl="1" eaLnBrk="1" hangingPunct="1">
              <a:lnSpc>
                <a:spcPct val="80000"/>
              </a:lnSpc>
              <a:buFont typeface="Wingdings" pitchFamily="2" charset="2"/>
              <a:buNone/>
            </a:pPr>
            <a:endParaRPr lang="en-US" altLang="zh-CN" sz="2000" dirty="0">
              <a:ea typeface="宋体" charset="-122"/>
            </a:endParaRPr>
          </a:p>
          <a:p>
            <a:pPr lvl="1" eaLnBrk="1" hangingPunct="1">
              <a:lnSpc>
                <a:spcPct val="80000"/>
              </a:lnSpc>
            </a:pPr>
            <a:r>
              <a:rPr lang="en-US" altLang="zh-CN" sz="2000" b="1" dirty="0">
                <a:ea typeface="宋体" charset="-122"/>
              </a:rPr>
              <a:t>Commutative:</a:t>
            </a:r>
          </a:p>
          <a:p>
            <a:pPr lvl="1" eaLnBrk="1" hangingPunct="1">
              <a:lnSpc>
                <a:spcPct val="80000"/>
              </a:lnSpc>
              <a:buFont typeface="Symbol" pitchFamily="18" charset="2"/>
              <a:buChar char=" "/>
            </a:pP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&lt;condition1&gt;</a:t>
            </a:r>
            <a:r>
              <a:rPr lang="en-US" altLang="zh-CN" sz="2000" dirty="0">
                <a:ea typeface="宋体" charset="-122"/>
              </a:rPr>
              <a:t>(</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 condition2&gt; </a:t>
            </a:r>
            <a:r>
              <a:rPr lang="en-US" altLang="zh-CN" sz="2000" dirty="0">
                <a:ea typeface="宋体" charset="-122"/>
              </a:rPr>
              <a:t>(</a:t>
            </a:r>
            <a:r>
              <a:rPr lang="en-US" altLang="zh-CN" sz="2000" baseline="-16000" dirty="0">
                <a:ea typeface="宋体" charset="-122"/>
              </a:rPr>
              <a:t> </a:t>
            </a:r>
            <a:r>
              <a:rPr lang="en-US" altLang="zh-CN" sz="2000" dirty="0">
                <a:ea typeface="宋体" charset="-122"/>
              </a:rPr>
              <a:t>R)) = </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&lt;condition2&gt; </a:t>
            </a:r>
            <a:r>
              <a:rPr lang="en-US" altLang="zh-CN" sz="2000" dirty="0">
                <a:ea typeface="宋体" charset="-122"/>
              </a:rPr>
              <a:t>(</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 condition1&gt; </a:t>
            </a:r>
            <a:r>
              <a:rPr lang="en-US" altLang="zh-CN" sz="2000" dirty="0">
                <a:ea typeface="宋体" charset="-122"/>
              </a:rPr>
              <a:t>( R))</a:t>
            </a:r>
          </a:p>
          <a:p>
            <a:pPr lvl="1" eaLnBrk="1" hangingPunct="1">
              <a:lnSpc>
                <a:spcPct val="80000"/>
              </a:lnSpc>
              <a:buFont typeface="Symbol" pitchFamily="18" charset="2"/>
              <a:buChar char=" "/>
            </a:pPr>
            <a:endParaRPr lang="en-US" altLang="zh-CN" sz="2000" dirty="0">
              <a:ea typeface="宋体" charset="-122"/>
            </a:endParaRPr>
          </a:p>
          <a:p>
            <a:pPr lvl="1" eaLnBrk="1" hangingPunct="1">
              <a:lnSpc>
                <a:spcPct val="80000"/>
              </a:lnSpc>
            </a:pPr>
            <a:r>
              <a:rPr lang="en-US" altLang="zh-CN" sz="2000" dirty="0">
                <a:ea typeface="宋体" charset="-122"/>
              </a:rPr>
              <a:t>A cascaded SELECT operation </a:t>
            </a:r>
            <a:r>
              <a:rPr lang="en-US" altLang="zh-CN" sz="2000" b="1" dirty="0">
                <a:ea typeface="宋体" charset="-122"/>
              </a:rPr>
              <a:t>may be applied in any order:</a:t>
            </a:r>
          </a:p>
          <a:p>
            <a:pPr lvl="1" eaLnBrk="1" hangingPunct="1">
              <a:lnSpc>
                <a:spcPct val="80000"/>
              </a:lnSpc>
              <a:buFont typeface="Symbol" pitchFamily="18" charset="2"/>
              <a:buChar char=" "/>
            </a:pP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&lt;condition1&gt;</a:t>
            </a:r>
            <a:r>
              <a:rPr lang="en-US" altLang="zh-CN" sz="2000" dirty="0">
                <a:ea typeface="宋体" charset="-122"/>
              </a:rPr>
              <a:t>(</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 condition2&gt; </a:t>
            </a:r>
            <a:r>
              <a:rPr lang="en-US" altLang="zh-CN" sz="2000" dirty="0">
                <a:ea typeface="宋体" charset="-122"/>
              </a:rPr>
              <a:t>(</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&lt;condition3&gt;</a:t>
            </a:r>
            <a:r>
              <a:rPr lang="en-US" altLang="zh-CN" sz="2000" dirty="0">
                <a:ea typeface="宋体" charset="-122"/>
              </a:rPr>
              <a:t> (</a:t>
            </a:r>
            <a:r>
              <a:rPr lang="en-US" altLang="zh-CN" sz="2000" baseline="-16000" dirty="0">
                <a:ea typeface="宋体" charset="-122"/>
              </a:rPr>
              <a:t> </a:t>
            </a:r>
            <a:r>
              <a:rPr lang="en-US" altLang="zh-CN" sz="2000" dirty="0">
                <a:ea typeface="宋体" charset="-122"/>
              </a:rPr>
              <a:t>R)) </a:t>
            </a:r>
          </a:p>
          <a:p>
            <a:pPr lvl="1" eaLnBrk="1" hangingPunct="1">
              <a:lnSpc>
                <a:spcPct val="80000"/>
              </a:lnSpc>
              <a:buFont typeface="Symbol" pitchFamily="18" charset="2"/>
              <a:buChar char=" "/>
            </a:pPr>
            <a:r>
              <a:rPr lang="en-US" altLang="zh-CN" sz="2000" dirty="0">
                <a:ea typeface="宋体" charset="-122"/>
              </a:rPr>
              <a:t>= </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&lt;condition2&gt; </a:t>
            </a:r>
            <a:r>
              <a:rPr lang="en-US" altLang="zh-CN" sz="2000" dirty="0">
                <a:ea typeface="宋体" charset="-122"/>
              </a:rPr>
              <a:t>(</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 condition3&gt; </a:t>
            </a:r>
            <a:r>
              <a:rPr lang="en-US" altLang="zh-CN" sz="2000" dirty="0">
                <a:ea typeface="宋体" charset="-122"/>
              </a:rPr>
              <a:t>(</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 condition1&gt; </a:t>
            </a:r>
            <a:r>
              <a:rPr lang="en-US" altLang="zh-CN" sz="2000" dirty="0">
                <a:ea typeface="宋体" charset="-122"/>
              </a:rPr>
              <a:t>( R)))</a:t>
            </a:r>
          </a:p>
          <a:p>
            <a:pPr lvl="1" eaLnBrk="1" hangingPunct="1">
              <a:lnSpc>
                <a:spcPct val="80000"/>
              </a:lnSpc>
              <a:buFont typeface="Symbol" pitchFamily="18" charset="2"/>
              <a:buChar char=" "/>
            </a:pPr>
            <a:endParaRPr lang="en-US" altLang="zh-CN" sz="2000" dirty="0">
              <a:ea typeface="宋体" charset="-122"/>
            </a:endParaRPr>
          </a:p>
          <a:p>
            <a:pPr lvl="1" eaLnBrk="1" hangingPunct="1">
              <a:lnSpc>
                <a:spcPct val="80000"/>
              </a:lnSpc>
            </a:pPr>
            <a:r>
              <a:rPr lang="en-US" altLang="zh-CN" sz="2000" dirty="0">
                <a:ea typeface="宋体" charset="-122"/>
              </a:rPr>
              <a:t>Compound condition:</a:t>
            </a:r>
            <a:r>
              <a:rPr lang="en-US" altLang="zh-CN" sz="2000" b="1" dirty="0">
                <a:ea typeface="宋体" charset="-122"/>
              </a:rPr>
              <a:t> </a:t>
            </a:r>
          </a:p>
          <a:p>
            <a:pPr lvl="1" eaLnBrk="1" hangingPunct="1">
              <a:lnSpc>
                <a:spcPct val="80000"/>
              </a:lnSpc>
              <a:buFont typeface="Symbol" pitchFamily="18" charset="2"/>
              <a:buChar char=" "/>
            </a:pP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&lt;condition1&gt;</a:t>
            </a:r>
            <a:r>
              <a:rPr lang="en-US" altLang="zh-CN" sz="2000" dirty="0">
                <a:ea typeface="宋体" charset="-122"/>
              </a:rPr>
              <a:t>(</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 condition2&gt; </a:t>
            </a:r>
            <a:r>
              <a:rPr lang="en-US" altLang="zh-CN" sz="2000" dirty="0">
                <a:ea typeface="宋体" charset="-122"/>
              </a:rPr>
              <a:t>(</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&lt;condition3&gt;</a:t>
            </a:r>
            <a:r>
              <a:rPr lang="en-US" altLang="zh-CN" sz="2000" dirty="0">
                <a:ea typeface="宋体" charset="-122"/>
              </a:rPr>
              <a:t> (</a:t>
            </a:r>
            <a:r>
              <a:rPr lang="en-US" altLang="zh-CN" sz="2000" baseline="-16000" dirty="0">
                <a:ea typeface="宋体" charset="-122"/>
              </a:rPr>
              <a:t> </a:t>
            </a:r>
            <a:r>
              <a:rPr lang="en-US" altLang="zh-CN" sz="2000" dirty="0">
                <a:ea typeface="宋体" charset="-122"/>
              </a:rPr>
              <a:t>R)) </a:t>
            </a:r>
          </a:p>
          <a:p>
            <a:pPr lvl="1" eaLnBrk="1" hangingPunct="1">
              <a:lnSpc>
                <a:spcPct val="80000"/>
              </a:lnSpc>
              <a:buFont typeface="Symbol" pitchFamily="18" charset="2"/>
              <a:buChar char=" "/>
            </a:pPr>
            <a:r>
              <a:rPr lang="en-US" altLang="zh-CN" sz="2000" dirty="0">
                <a:ea typeface="宋体" charset="-122"/>
              </a:rPr>
              <a:t>= </a:t>
            </a:r>
            <a:r>
              <a:rPr lang="en-US" altLang="zh-CN" sz="2000" b="1" dirty="0">
                <a:latin typeface="Symbol" pitchFamily="18" charset="2"/>
                <a:ea typeface="宋体" charset="-122"/>
              </a:rPr>
              <a:t></a:t>
            </a:r>
            <a:r>
              <a:rPr lang="en-US" altLang="zh-CN" sz="2000" baseline="-16000" dirty="0">
                <a:latin typeface="Symbol" pitchFamily="18" charset="2"/>
                <a:ea typeface="宋体" charset="-122"/>
              </a:rPr>
              <a:t> </a:t>
            </a:r>
            <a:r>
              <a:rPr lang="en-US" altLang="zh-CN" sz="2000" baseline="-16000" dirty="0">
                <a:ea typeface="宋体" charset="-122"/>
              </a:rPr>
              <a:t>&lt;condition1&gt; AND &lt; condition2&gt;  AND &lt; condition3&gt; </a:t>
            </a:r>
            <a:r>
              <a:rPr lang="en-US" altLang="zh-CN" sz="2000" dirty="0">
                <a:ea typeface="宋体" charset="-122"/>
              </a:rPr>
              <a:t>( R)</a:t>
            </a:r>
          </a:p>
          <a:p>
            <a:pPr lvl="1" eaLnBrk="1" hangingPunct="1">
              <a:lnSpc>
                <a:spcPct val="80000"/>
              </a:lnSpc>
              <a:buFont typeface="Symbol" pitchFamily="18" charset="2"/>
              <a:buChar char=" "/>
            </a:pPr>
            <a:endParaRPr lang="en-US" altLang="zh-CN" sz="2000" dirty="0">
              <a:ea typeface="宋体" charset="-122"/>
            </a:endParaRPr>
          </a:p>
          <a:p>
            <a:pPr lvl="1" eaLnBrk="1" hangingPunct="1">
              <a:lnSpc>
                <a:spcPct val="80000"/>
              </a:lnSpc>
            </a:pPr>
            <a:r>
              <a:rPr lang="en-US" altLang="zh-CN" sz="2000" dirty="0">
                <a:ea typeface="宋体" charset="-122"/>
              </a:rPr>
              <a:t>Operation composition: Output of SELECT can be fed to another operation</a:t>
            </a:r>
            <a:r>
              <a:rPr lang="en-US" altLang="zh-CN" sz="2000" b="1" dirty="0">
                <a:ea typeface="宋体" charset="-122"/>
              </a:rPr>
              <a:t> </a:t>
            </a:r>
          </a:p>
          <a:p>
            <a:pPr lvl="1" eaLnBrk="1" hangingPunct="1">
              <a:lnSpc>
                <a:spcPct val="80000"/>
              </a:lnSpc>
              <a:buFont typeface="Symbol" pitchFamily="18" charset="2"/>
              <a:buChar char=" "/>
            </a:pPr>
            <a:endParaRPr lang="en-US" altLang="zh-CN" sz="2000" dirty="0">
              <a:ea typeface="宋体" charset="-122"/>
            </a:endParaRPr>
          </a:p>
          <a:p>
            <a:pPr lvl="2" eaLnBrk="1" hangingPunct="1">
              <a:lnSpc>
                <a:spcPct val="80000"/>
              </a:lnSpc>
              <a:buFont typeface="Symbol" pitchFamily="18" charset="2"/>
              <a:buChar char=" "/>
            </a:pPr>
            <a:endParaRPr lang="zh-CN" altLang="en-US" sz="1800" dirty="0">
              <a:ea typeface="宋体" charset="-122"/>
            </a:endParaRP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33"/>
    </mc:Choice>
    <mc:Fallback xmlns="">
      <p:transition spd="slow" advTm="10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tLang="zh-CN" dirty="0"/>
              <a:t>Review of Lecture 2-1</a:t>
            </a:r>
          </a:p>
        </p:txBody>
      </p:sp>
      <p:sp>
        <p:nvSpPr>
          <p:cNvPr id="181251" name="Rectangle 3"/>
          <p:cNvSpPr>
            <a:spLocks noGrp="1" noChangeArrowheads="1"/>
          </p:cNvSpPr>
          <p:nvPr>
            <p:ph idx="1"/>
          </p:nvPr>
        </p:nvSpPr>
        <p:spPr/>
        <p:txBody>
          <a:bodyPr>
            <a:normAutofit/>
          </a:bodyPr>
          <a:lstStyle/>
          <a:p>
            <a:r>
              <a:rPr lang="en-CA" altLang="en-US" dirty="0"/>
              <a:t>Relational database: tables</a:t>
            </a:r>
          </a:p>
          <a:p>
            <a:pPr lvl="1"/>
            <a:r>
              <a:rPr lang="en-CA" altLang="en-US" dirty="0"/>
              <a:t>Set, simple attribute</a:t>
            </a:r>
          </a:p>
          <a:p>
            <a:pPr lvl="1"/>
            <a:r>
              <a:rPr lang="en-CA" altLang="en-US" dirty="0"/>
              <a:t>Order of row vs. order of column</a:t>
            </a:r>
          </a:p>
          <a:p>
            <a:r>
              <a:rPr lang="en-CA" altLang="en-US" dirty="0"/>
              <a:t>ICs</a:t>
            </a:r>
          </a:p>
          <a:p>
            <a:pPr lvl="1"/>
            <a:r>
              <a:rPr lang="en-CA" altLang="en-US" dirty="0"/>
              <a:t>Domain</a:t>
            </a:r>
          </a:p>
          <a:p>
            <a:pPr lvl="1"/>
            <a:r>
              <a:rPr lang="en-CA" altLang="en-US" dirty="0"/>
              <a:t>PK</a:t>
            </a:r>
          </a:p>
          <a:p>
            <a:pPr lvl="1"/>
            <a:r>
              <a:rPr lang="en-CA" altLang="en-US" dirty="0"/>
              <a:t>FK</a:t>
            </a:r>
          </a:p>
          <a:p>
            <a:pPr lvl="2"/>
            <a:r>
              <a:rPr lang="en-CA" altLang="en-US" dirty="0"/>
              <a:t>Used to associate table with table</a:t>
            </a:r>
          </a:p>
          <a:p>
            <a:pPr lvl="2"/>
            <a:r>
              <a:rPr lang="en-CA" altLang="en-US" dirty="0"/>
              <a:t>Referencing table and referenced table</a:t>
            </a:r>
          </a:p>
          <a:p>
            <a:pPr lvl="1"/>
            <a:endParaRPr lang="en-CA" altLang="en-US" dirty="0"/>
          </a:p>
          <a:p>
            <a:endParaRPr lang="en-US" altLang="zh-CN" dirty="0"/>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a:t>
            </a:fld>
            <a:endParaRPr lang="en-US" altLang="zh-CN"/>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52615283"/>
      </p:ext>
    </p:extLst>
  </p:cSld>
  <p:clrMapOvr>
    <a:masterClrMapping/>
  </p:clrMapOvr>
  <mc:AlternateContent xmlns:mc="http://schemas.openxmlformats.org/markup-compatibility/2006" xmlns:p14="http://schemas.microsoft.com/office/powerpoint/2010/main">
    <mc:Choice Requires="p14">
      <p:transition spd="slow" p14:dur="2000" advTm="85102"/>
    </mc:Choice>
    <mc:Fallback xmlns="">
      <p:transition spd="slow" advTm="8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would you do this manually?</a:t>
            </a:r>
          </a:p>
        </p:txBody>
      </p:sp>
      <p:sp>
        <p:nvSpPr>
          <p:cNvPr id="3" name="Content Placeholder 2"/>
          <p:cNvSpPr>
            <a:spLocks noGrp="1"/>
          </p:cNvSpPr>
          <p:nvPr>
            <p:ph idx="1"/>
          </p:nvPr>
        </p:nvSpPr>
        <p:spPr/>
        <p:txBody>
          <a:bodyPr/>
          <a:lstStyle/>
          <a:p>
            <a:r>
              <a:rPr lang="en-US" dirty="0"/>
              <a:t>List the last name and first name of all employees.</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20</a:t>
            </a:fld>
            <a:endParaRPr lang="en-US" altLang="zh-CN"/>
          </a:p>
        </p:txBody>
      </p:sp>
      <p:pic>
        <p:nvPicPr>
          <p:cNvPr id="5" name="Picture 4"/>
          <p:cNvPicPr>
            <a:picLocks noChangeAspect="1"/>
          </p:cNvPicPr>
          <p:nvPr/>
        </p:nvPicPr>
        <p:blipFill>
          <a:blip r:embed="rId4"/>
          <a:stretch>
            <a:fillRect/>
          </a:stretch>
        </p:blipFill>
        <p:spPr>
          <a:xfrm>
            <a:off x="611560" y="2204377"/>
            <a:ext cx="7196895" cy="4348823"/>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1" name="Ink 10"/>
              <p14:cNvContentPartPr/>
              <p14:nvPr>
                <p:extLst>
                  <p:ext uri="{42D2F446-02D8-4167-A562-619A0277C38B}">
                    <p15:isNarration xmlns:p15="http://schemas.microsoft.com/office/powerpoint/2012/main" val="1"/>
                  </p:ext>
                </p:extLst>
              </p14:nvPr>
            </p14:nvContentPartPr>
            <p14:xfrm>
              <a:off x="584280" y="2387520"/>
              <a:ext cx="1867320" cy="2229120"/>
            </p14:xfrm>
          </p:contentPart>
        </mc:Choice>
        <mc:Fallback xmlns="">
          <p:pic>
            <p:nvPicPr>
              <p:cNvPr id="11" name="Ink 10"/>
              <p:cNvPicPr>
                <a:picLocks noGrp="1" noRot="1" noChangeAspect="1" noMove="1" noResize="1" noEditPoints="1" noAdjustHandles="1" noChangeArrowheads="1" noChangeShapeType="1"/>
              </p:cNvPicPr>
              <p:nvPr/>
            </p:nvPicPr>
            <p:blipFill>
              <a:blip r:embed="rId6"/>
              <a:stretch>
                <a:fillRect/>
              </a:stretch>
            </p:blipFill>
            <p:spPr>
              <a:xfrm>
                <a:off x="574920" y="2378160"/>
                <a:ext cx="1886040" cy="2247840"/>
              </a:xfrm>
              <a:prstGeom prst="rect">
                <a:avLst/>
              </a:prstGeom>
            </p:spPr>
          </p:pic>
        </mc:Fallback>
      </mc:AlternateContent>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11474035"/>
      </p:ext>
    </p:extLst>
  </p:cSld>
  <p:clrMapOvr>
    <a:masterClrMapping/>
  </p:clrMapOvr>
  <mc:AlternateContent xmlns:mc="http://schemas.openxmlformats.org/markup-compatibility/2006" xmlns:p14="http://schemas.microsoft.com/office/powerpoint/2010/main">
    <mc:Choice Requires="p14">
      <p:transition spd="slow" p14:dur="2000" advTm="22754"/>
    </mc:Choice>
    <mc:Fallback xmlns="">
      <p:transition spd="slow" advTm="22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title"/>
          </p:nvPr>
        </p:nvSpPr>
        <p:spPr>
          <a:xfrm>
            <a:off x="323528" y="332656"/>
            <a:ext cx="7772400" cy="766763"/>
          </a:xfrm>
        </p:spPr>
        <p:txBody>
          <a:bodyPr/>
          <a:lstStyle/>
          <a:p>
            <a:pPr eaLnBrk="1" hangingPunct="1"/>
            <a:r>
              <a:rPr lang="en-US" altLang="zh-CN">
                <a:latin typeface="Times New Roman" pitchFamily="18" charset="0"/>
                <a:ea typeface="宋体" charset="-122"/>
              </a:rPr>
              <a:t>Project Operation</a:t>
            </a:r>
            <a:endParaRPr lang="en-US" altLang="zh-CN" dirty="0">
              <a:latin typeface="Times New Roman" pitchFamily="18" charset="0"/>
              <a:ea typeface="宋体" charset="-122"/>
            </a:endParaRPr>
          </a:p>
        </p:txBody>
      </p:sp>
      <p:sp>
        <p:nvSpPr>
          <p:cNvPr id="18434" name="Rectangle 3"/>
          <p:cNvSpPr>
            <a:spLocks noGrp="1" noChangeArrowheads="1"/>
          </p:cNvSpPr>
          <p:nvPr>
            <p:ph idx="1"/>
          </p:nvPr>
        </p:nvSpPr>
        <p:spPr>
          <a:xfrm>
            <a:off x="323528" y="1412776"/>
            <a:ext cx="8763000" cy="4343400"/>
          </a:xfrm>
        </p:spPr>
        <p:txBody>
          <a:bodyPr>
            <a:normAutofit/>
          </a:bodyPr>
          <a:lstStyle/>
          <a:p>
            <a:pPr eaLnBrk="1" hangingPunct="1">
              <a:lnSpc>
                <a:spcPct val="80000"/>
              </a:lnSpc>
            </a:pPr>
            <a:r>
              <a:rPr lang="en-US" altLang="zh-CN" dirty="0">
                <a:ea typeface="宋体" charset="-122"/>
                <a:cs typeface="Times New Roman" panose="02020603050405020304" pitchFamily="18" charset="0"/>
              </a:rPr>
              <a:t>A unary relational operations</a:t>
            </a:r>
          </a:p>
          <a:p>
            <a:pPr eaLnBrk="1" hangingPunct="1">
              <a:lnSpc>
                <a:spcPct val="80000"/>
              </a:lnSpc>
            </a:pPr>
            <a:r>
              <a:rPr lang="en-US" altLang="zh-CN" dirty="0">
                <a:ea typeface="宋体" charset="-122"/>
                <a:cs typeface="Times New Roman" panose="02020603050405020304" pitchFamily="18" charset="0"/>
              </a:rPr>
              <a:t>This operation selects certain </a:t>
            </a:r>
            <a:r>
              <a:rPr lang="en-US" altLang="zh-CN" i="1" dirty="0">
                <a:ea typeface="宋体" charset="-122"/>
                <a:cs typeface="Times New Roman" panose="02020603050405020304" pitchFamily="18" charset="0"/>
              </a:rPr>
              <a:t>columns</a:t>
            </a:r>
            <a:r>
              <a:rPr lang="en-US" altLang="zh-CN" dirty="0">
                <a:ea typeface="宋体" charset="-122"/>
                <a:cs typeface="Times New Roman" panose="02020603050405020304" pitchFamily="18" charset="0"/>
              </a:rPr>
              <a:t> from the table and discards the other columns</a:t>
            </a:r>
            <a:r>
              <a:rPr lang="en-US" altLang="zh-CN" sz="3200" dirty="0">
                <a:ea typeface="宋体" charset="-122"/>
                <a:cs typeface="Times New Roman" panose="02020603050405020304" pitchFamily="18" charset="0"/>
              </a:rPr>
              <a:t>. </a:t>
            </a:r>
          </a:p>
          <a:p>
            <a:pPr eaLnBrk="1" hangingPunct="1">
              <a:lnSpc>
                <a:spcPct val="80000"/>
              </a:lnSpc>
              <a:buFont typeface="Wingdings" pitchFamily="2" charset="2"/>
              <a:buNone/>
            </a:pPr>
            <a:r>
              <a:rPr lang="en-US" altLang="zh-CN" sz="3200" dirty="0">
                <a:latin typeface="Times New Roman" pitchFamily="18" charset="0"/>
                <a:ea typeface="宋体" charset="-122"/>
              </a:rPr>
              <a:t>	</a:t>
            </a:r>
          </a:p>
          <a:p>
            <a:pPr eaLnBrk="1" hangingPunct="1">
              <a:lnSpc>
                <a:spcPct val="80000"/>
              </a:lnSpc>
              <a:buFont typeface="Wingdings" pitchFamily="2" charset="2"/>
              <a:buNone/>
            </a:pPr>
            <a:r>
              <a:rPr lang="en-US" altLang="zh-CN" sz="3200" dirty="0">
                <a:latin typeface="Symbol" pitchFamily="18" charset="2"/>
                <a:ea typeface="宋体" charset="-122"/>
              </a:rPr>
              <a:t>			</a:t>
            </a:r>
            <a:r>
              <a:rPr lang="en-US" altLang="zh-CN" sz="3200" baseline="-25000" dirty="0">
                <a:latin typeface="Times New Roman" pitchFamily="18" charset="0"/>
                <a:ea typeface="宋体" charset="-122"/>
              </a:rPr>
              <a:t>&lt;attribute list&gt;</a:t>
            </a:r>
            <a:r>
              <a:rPr lang="en-US" altLang="zh-CN" sz="3200" dirty="0">
                <a:latin typeface="Times New Roman" pitchFamily="18" charset="0"/>
                <a:ea typeface="宋体" charset="-122"/>
              </a:rPr>
              <a:t>(R) </a:t>
            </a:r>
          </a:p>
          <a:p>
            <a:pPr eaLnBrk="1" hangingPunct="1">
              <a:lnSpc>
                <a:spcPct val="80000"/>
              </a:lnSpc>
              <a:buFont typeface="Wingdings" pitchFamily="2" charset="2"/>
              <a:buNone/>
            </a:pPr>
            <a:endParaRPr lang="en-US" altLang="zh-CN" sz="3200" dirty="0">
              <a:latin typeface="Times New Roman" pitchFamily="18" charset="0"/>
              <a:ea typeface="宋体" charset="-122"/>
            </a:endParaRPr>
          </a:p>
          <a:p>
            <a:pPr eaLnBrk="1" hangingPunct="1">
              <a:lnSpc>
                <a:spcPct val="80000"/>
              </a:lnSpc>
            </a:pPr>
            <a:endParaRPr lang="en-US" altLang="zh-CN" dirty="0">
              <a:latin typeface="Times New Roman" pitchFamily="18" charset="0"/>
              <a:ea typeface="宋体" charset="-122"/>
            </a:endParaRPr>
          </a:p>
          <a:p>
            <a:pPr eaLnBrk="1" hangingPunct="1">
              <a:lnSpc>
                <a:spcPct val="80000"/>
              </a:lnSpc>
            </a:pPr>
            <a:r>
              <a:rPr lang="en-US" altLang="zh-CN" dirty="0">
                <a:ea typeface="宋体" charset="-122"/>
              </a:rPr>
              <a:t>Duplicate?</a:t>
            </a:r>
          </a:p>
          <a:p>
            <a:pPr lvl="1" eaLnBrk="1" hangingPunct="1">
              <a:lnSpc>
                <a:spcPct val="80000"/>
              </a:lnSpc>
            </a:pPr>
            <a:r>
              <a:rPr lang="en-US" altLang="zh-CN" dirty="0">
                <a:ea typeface="宋体" charset="-122"/>
              </a:rPr>
              <a:t>Eliminate in RA (based on set)</a:t>
            </a:r>
          </a:p>
          <a:p>
            <a:pPr lvl="1" eaLnBrk="1" hangingPunct="1">
              <a:lnSpc>
                <a:spcPct val="80000"/>
              </a:lnSpc>
            </a:pPr>
            <a:r>
              <a:rPr lang="en-US" altLang="zh-CN" dirty="0">
                <a:ea typeface="宋体" charset="-122"/>
              </a:rPr>
              <a:t>Not so in practice (when using SQL)</a:t>
            </a:r>
          </a:p>
          <a:p>
            <a:pPr eaLnBrk="1" hangingPunct="1">
              <a:lnSpc>
                <a:spcPct val="80000"/>
              </a:lnSpc>
              <a:buFont typeface="Wingdings" pitchFamily="2" charset="2"/>
              <a:buNone/>
            </a:pPr>
            <a:endParaRPr lang="zh-CN" altLang="en-US" sz="3200" dirty="0">
              <a:solidFill>
                <a:srgbClr val="FF0066"/>
              </a:solidFill>
              <a:latin typeface="Times New Roman" pitchFamily="18" charset="0"/>
              <a:ea typeface="宋体" charset="-122"/>
            </a:endParaRPr>
          </a:p>
        </p:txBody>
      </p:sp>
      <p:sp>
        <p:nvSpPr>
          <p:cNvPr id="18435" name="Rectangle 4"/>
          <p:cNvSpPr>
            <a:spLocks noChangeArrowheads="1"/>
          </p:cNvSpPr>
          <p:nvPr/>
        </p:nvSpPr>
        <p:spPr bwMode="auto">
          <a:xfrm>
            <a:off x="1584201" y="2943026"/>
            <a:ext cx="4267200" cy="83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21</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48"/>
    </mc:Choice>
    <mc:Fallback xmlns="">
      <p:transition spd="slow" advTm="40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zh-CN"/>
              <a:t>Project: Example</a:t>
            </a:r>
          </a:p>
        </p:txBody>
      </p:sp>
      <p:sp>
        <p:nvSpPr>
          <p:cNvPr id="3" name="Content Placeholder 2"/>
          <p:cNvSpPr>
            <a:spLocks noGrp="1"/>
          </p:cNvSpPr>
          <p:nvPr>
            <p:ph idx="1"/>
          </p:nvPr>
        </p:nvSpPr>
        <p:spPr/>
        <p:txBody>
          <a:bodyPr/>
          <a:lstStyle/>
          <a:p>
            <a:endParaRPr lang="en-US"/>
          </a:p>
        </p:txBody>
      </p:sp>
      <p:graphicFrame>
        <p:nvGraphicFramePr>
          <p:cNvPr id="19459" name="Object 4"/>
          <p:cNvGraphicFramePr>
            <a:graphicFrameLocks noChangeAspect="1"/>
          </p:cNvGraphicFramePr>
          <p:nvPr>
            <p:extLst>
              <p:ext uri="{D42A27DB-BD31-4B8C-83A1-F6EECF244321}">
                <p14:modId xmlns:p14="http://schemas.microsoft.com/office/powerpoint/2010/main" val="520303534"/>
              </p:ext>
            </p:extLst>
          </p:nvPr>
        </p:nvGraphicFramePr>
        <p:xfrm>
          <a:off x="323528" y="1412776"/>
          <a:ext cx="8610600" cy="4989512"/>
        </p:xfrm>
        <a:graphic>
          <a:graphicData uri="http://schemas.openxmlformats.org/presentationml/2006/ole">
            <mc:AlternateContent xmlns:mc="http://schemas.openxmlformats.org/markup-compatibility/2006">
              <mc:Choice xmlns:v="urn:schemas-microsoft-com:vml" Requires="v">
                <p:oleObj name="位图图像" r:id="rId5" imgW="8973803" imgH="5200000" progId="Paint.Picture">
                  <p:embed/>
                </p:oleObj>
              </mc:Choice>
              <mc:Fallback>
                <p:oleObj name="位图图像" r:id="rId5" imgW="8973803" imgH="5200000"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412776"/>
                        <a:ext cx="8610600" cy="498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22</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8" name="Ink 7"/>
              <p14:cNvContentPartPr/>
              <p14:nvPr>
                <p:extLst>
                  <p:ext uri="{42D2F446-02D8-4167-A562-619A0277C38B}">
                    <p15:isNarration xmlns:p15="http://schemas.microsoft.com/office/powerpoint/2012/main" val="1"/>
                  </p:ext>
                </p:extLst>
              </p14:nvPr>
            </p14:nvContentPartPr>
            <p14:xfrm>
              <a:off x="2622600" y="2190600"/>
              <a:ext cx="2457720" cy="2146680"/>
            </p14:xfrm>
          </p:contentPart>
        </mc:Choice>
        <mc:Fallback xmlns="">
          <p:pic>
            <p:nvPicPr>
              <p:cNvPr id="8" name="Ink 7"/>
              <p:cNvPicPr>
                <a:picLocks noGrp="1" noRot="1" noChangeAspect="1" noMove="1" noResize="1" noEditPoints="1" noAdjustHandles="1" noChangeArrowheads="1" noChangeShapeType="1"/>
              </p:cNvPicPr>
              <p:nvPr/>
            </p:nvPicPr>
            <p:blipFill>
              <a:blip r:embed="rId9"/>
              <a:stretch>
                <a:fillRect/>
              </a:stretch>
            </p:blipFill>
            <p:spPr>
              <a:xfrm>
                <a:off x="2613240" y="2181240"/>
                <a:ext cx="2476440" cy="2165400"/>
              </a:xfrm>
              <a:prstGeom prst="rect">
                <a:avLst/>
              </a:prstGeom>
            </p:spPr>
          </p:pic>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400"/>
    </mc:Choice>
    <mc:Fallback xmlns="">
      <p:transition spd="slow" advTm="4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zh-CN"/>
              <a:t>Example</a:t>
            </a:r>
          </a:p>
        </p:txBody>
      </p:sp>
      <p:sp>
        <p:nvSpPr>
          <p:cNvPr id="6" name="Content Placeholder 5"/>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23</a:t>
            </a:fld>
            <a:endParaRPr lang="en-US" altLang="zh-CN"/>
          </a:p>
        </p:txBody>
      </p:sp>
      <p:sp>
        <p:nvSpPr>
          <p:cNvPr id="20483" name="Rectangle 3"/>
          <p:cNvSpPr>
            <a:spLocks noChangeArrowheads="1"/>
          </p:cNvSpPr>
          <p:nvPr/>
        </p:nvSpPr>
        <p:spPr bwMode="auto">
          <a:xfrm>
            <a:off x="1447800" y="175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pic>
        <p:nvPicPr>
          <p:cNvPr id="20484" name="Picture 4" descr="ch07_elmasri0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1522864"/>
            <a:ext cx="8208912" cy="635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8" name="Ink 7"/>
              <p14:cNvContentPartPr/>
              <p14:nvPr>
                <p:extLst>
                  <p:ext uri="{42D2F446-02D8-4167-A562-619A0277C38B}">
                    <p15:isNarration xmlns:p15="http://schemas.microsoft.com/office/powerpoint/2012/main" val="1"/>
                  </p:ext>
                </p:extLst>
              </p14:nvPr>
            </p14:nvContentPartPr>
            <p14:xfrm>
              <a:off x="4102200" y="4724280"/>
              <a:ext cx="2095920" cy="1899000"/>
            </p14:xfrm>
          </p:contentPart>
        </mc:Choice>
        <mc:Fallback xmlns="">
          <p:pic>
            <p:nvPicPr>
              <p:cNvPr id="8" name="Ink 7"/>
              <p:cNvPicPr>
                <a:picLocks noGrp="1" noRot="1" noChangeAspect="1" noMove="1" noResize="1" noEditPoints="1" noAdjustHandles="1" noChangeArrowheads="1" noChangeShapeType="1"/>
              </p:cNvPicPr>
              <p:nvPr/>
            </p:nvPicPr>
            <p:blipFill>
              <a:blip r:embed="rId7"/>
              <a:stretch>
                <a:fillRect/>
              </a:stretch>
            </p:blipFill>
            <p:spPr>
              <a:xfrm>
                <a:off x="4092840" y="4714920"/>
                <a:ext cx="2114640" cy="1917720"/>
              </a:xfrm>
              <a:prstGeom prst="rect">
                <a:avLst/>
              </a:prstGeom>
            </p:spPr>
          </p:pic>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37"/>
    </mc:Choice>
    <mc:Fallback xmlns="">
      <p:transition spd="slow" advTm="31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5536" y="404664"/>
            <a:ext cx="7620000" cy="609600"/>
          </a:xfrm>
        </p:spPr>
        <p:txBody>
          <a:bodyPr>
            <a:noAutofit/>
          </a:bodyPr>
          <a:lstStyle/>
          <a:p>
            <a:pPr eaLnBrk="1" hangingPunct="1"/>
            <a:r>
              <a:rPr lang="en-US" altLang="zh-CN" dirty="0">
                <a:ea typeface="宋体" charset="-122"/>
              </a:rPr>
              <a:t>Assignment Operation - Motivation</a:t>
            </a:r>
            <a:endParaRPr lang="en-US" altLang="zh-CN" dirty="0">
              <a:latin typeface="Times New Roman" pitchFamily="18" charset="0"/>
              <a:ea typeface="宋体" charset="-122"/>
            </a:endParaRPr>
          </a:p>
        </p:txBody>
      </p:sp>
      <p:sp>
        <p:nvSpPr>
          <p:cNvPr id="21507" name="Rectangle 3"/>
          <p:cNvSpPr>
            <a:spLocks noGrp="1" noChangeArrowheads="1"/>
          </p:cNvSpPr>
          <p:nvPr>
            <p:ph idx="1"/>
          </p:nvPr>
        </p:nvSpPr>
        <p:spPr>
          <a:xfrm>
            <a:off x="179512" y="1196752"/>
            <a:ext cx="8572500" cy="5029200"/>
          </a:xfrm>
        </p:spPr>
        <p:txBody>
          <a:bodyPr/>
          <a:lstStyle/>
          <a:p>
            <a:pPr eaLnBrk="1" hangingPunct="1">
              <a:lnSpc>
                <a:spcPct val="80000"/>
              </a:lnSpc>
            </a:pPr>
            <a:endParaRPr lang="zh-CN" altLang="en-US" sz="1200" dirty="0">
              <a:latin typeface="Times New Roman" pitchFamily="18" charset="0"/>
              <a:ea typeface="宋体" charset="-122"/>
            </a:endParaRPr>
          </a:p>
          <a:p>
            <a:pPr eaLnBrk="1" hangingPunct="1">
              <a:lnSpc>
                <a:spcPct val="80000"/>
              </a:lnSpc>
              <a:buFont typeface="Wingdings" pitchFamily="2" charset="2"/>
              <a:buNone/>
            </a:pPr>
            <a:r>
              <a:rPr lang="zh-CN" altLang="en-US" sz="2400" dirty="0">
                <a:ea typeface="宋体" charset="-122"/>
              </a:rPr>
              <a:t>	</a:t>
            </a:r>
            <a:r>
              <a:rPr lang="en-US" altLang="zh-CN" sz="2800" b="1" dirty="0">
                <a:ea typeface="宋体" charset="-122"/>
              </a:rPr>
              <a:t>Example:</a:t>
            </a:r>
            <a:r>
              <a:rPr lang="en-US" altLang="zh-CN" sz="2800" dirty="0">
                <a:ea typeface="宋体" charset="-122"/>
              </a:rPr>
              <a:t> To retrieve the first name, last name, and salary of all employees who work in department number 5, we must apply a select and a project operation. We can write a single relational algebra expression as follows: </a:t>
            </a:r>
            <a:endParaRPr lang="en-US" altLang="zh-CN" sz="1400" dirty="0">
              <a:ea typeface="宋体" charset="-122"/>
            </a:endParaRPr>
          </a:p>
          <a:p>
            <a:pPr eaLnBrk="1" hangingPunct="1">
              <a:lnSpc>
                <a:spcPct val="80000"/>
              </a:lnSpc>
              <a:buFont typeface="Wingdings" pitchFamily="2" charset="2"/>
              <a:buNone/>
            </a:pPr>
            <a:endParaRPr lang="en-US" altLang="zh-CN" sz="1400" dirty="0">
              <a:latin typeface="Times New Roman" pitchFamily="18" charset="0"/>
              <a:ea typeface="宋体" charset="-122"/>
            </a:endParaRPr>
          </a:p>
          <a:p>
            <a:pPr eaLnBrk="1" hangingPunct="1">
              <a:lnSpc>
                <a:spcPct val="80000"/>
              </a:lnSpc>
              <a:buFont typeface="Wingdings" pitchFamily="2" charset="2"/>
              <a:buNone/>
            </a:pPr>
            <a:r>
              <a:rPr lang="en-US" altLang="zh-CN" sz="1000" dirty="0">
                <a:latin typeface="Times New Roman" pitchFamily="18" charset="0"/>
                <a:ea typeface="宋体" charset="-122"/>
              </a:rPr>
              <a:t>		</a:t>
            </a:r>
            <a:r>
              <a:rPr lang="en-US" altLang="zh-CN" sz="3600" b="1" dirty="0">
                <a:latin typeface="Symbol" pitchFamily="18" charset="2"/>
                <a:ea typeface="宋体" charset="-122"/>
              </a:rPr>
              <a:t></a:t>
            </a:r>
            <a:r>
              <a:rPr lang="en-US" altLang="zh-CN" sz="2400" b="1" baseline="-25000" dirty="0">
                <a:latin typeface="Times New Roman" pitchFamily="18" charset="0"/>
                <a:ea typeface="宋体" charset="-122"/>
              </a:rPr>
              <a:t>FNAME, LNAME, SALARY</a:t>
            </a:r>
            <a:r>
              <a:rPr lang="en-US" altLang="zh-CN" sz="2800" b="1" dirty="0">
                <a:latin typeface="Times New Roman" pitchFamily="18" charset="0"/>
                <a:ea typeface="宋体" charset="-122"/>
              </a:rPr>
              <a:t>(</a:t>
            </a:r>
            <a:r>
              <a:rPr lang="en-US" altLang="zh-CN" sz="3600" b="1" dirty="0">
                <a:latin typeface="Symbol" pitchFamily="18" charset="2"/>
                <a:ea typeface="宋体" charset="-122"/>
              </a:rPr>
              <a:t></a:t>
            </a:r>
            <a:r>
              <a:rPr lang="en-US" altLang="zh-CN" sz="2800" b="1" dirty="0">
                <a:latin typeface="Times New Roman" pitchFamily="18" charset="0"/>
                <a:ea typeface="宋体" charset="-122"/>
              </a:rPr>
              <a:t> </a:t>
            </a:r>
            <a:r>
              <a:rPr lang="en-US" altLang="zh-CN" sz="2400" b="1" baseline="-25000" dirty="0">
                <a:latin typeface="Times New Roman" pitchFamily="18" charset="0"/>
                <a:ea typeface="宋体" charset="-122"/>
              </a:rPr>
              <a:t>DNO=5</a:t>
            </a:r>
            <a:r>
              <a:rPr lang="en-US" altLang="zh-CN" sz="2800" b="1" dirty="0">
                <a:latin typeface="Times New Roman" pitchFamily="18" charset="0"/>
                <a:ea typeface="宋体" charset="-122"/>
              </a:rPr>
              <a:t>(EMPLOYEE))</a:t>
            </a:r>
          </a:p>
          <a:p>
            <a:pPr eaLnBrk="1" hangingPunct="1">
              <a:lnSpc>
                <a:spcPct val="80000"/>
              </a:lnSpc>
              <a:buFont typeface="Wingdings" pitchFamily="2" charset="2"/>
              <a:buNone/>
            </a:pPr>
            <a:endParaRPr lang="en-US" altLang="zh-CN" sz="1400" b="1" dirty="0">
              <a:latin typeface="Times New Roman" pitchFamily="18" charset="0"/>
              <a:ea typeface="宋体" charset="-122"/>
            </a:endParaRPr>
          </a:p>
          <a:p>
            <a:pPr eaLnBrk="1" hangingPunct="1">
              <a:lnSpc>
                <a:spcPct val="80000"/>
              </a:lnSpc>
              <a:buFont typeface="Wingdings" pitchFamily="2" charset="2"/>
              <a:buNone/>
            </a:pPr>
            <a:r>
              <a:rPr lang="en-US" altLang="zh-CN" sz="1400" dirty="0">
                <a:ea typeface="宋体" charset="-122"/>
              </a:rPr>
              <a:t>	</a:t>
            </a:r>
            <a:r>
              <a:rPr lang="en-US" altLang="zh-CN" sz="2800" dirty="0">
                <a:ea typeface="宋体" charset="-122"/>
              </a:rPr>
              <a:t>OR we can do it step by step using the assignment operator</a:t>
            </a:r>
            <a:r>
              <a:rPr lang="en-US" altLang="zh-CN" sz="2800" dirty="0">
                <a:latin typeface="Times New Roman" pitchFamily="18" charset="0"/>
                <a:ea typeface="宋体" charset="-122"/>
              </a:rPr>
              <a:t>:</a:t>
            </a:r>
          </a:p>
          <a:p>
            <a:pPr eaLnBrk="1" hangingPunct="1">
              <a:lnSpc>
                <a:spcPct val="80000"/>
              </a:lnSpc>
              <a:buFont typeface="Wingdings" pitchFamily="2" charset="2"/>
              <a:buNone/>
            </a:pPr>
            <a:r>
              <a:rPr lang="en-US" altLang="zh-CN" sz="2800" dirty="0">
                <a:latin typeface="Times New Roman" pitchFamily="18" charset="0"/>
                <a:ea typeface="宋体" charset="-122"/>
              </a:rPr>
              <a:t>		</a:t>
            </a:r>
            <a:r>
              <a:rPr lang="en-US" altLang="zh-CN" sz="2800" b="1" dirty="0">
                <a:latin typeface="Times New Roman" pitchFamily="18" charset="0"/>
                <a:ea typeface="宋体" charset="-122"/>
              </a:rPr>
              <a:t>DEP5_EMPS </a:t>
            </a:r>
            <a:r>
              <a:rPr lang="en-US" altLang="zh-CN" sz="2800" b="1" dirty="0">
                <a:latin typeface="Times New Roman" pitchFamily="18" charset="0"/>
                <a:ea typeface="宋体" charset="-122"/>
                <a:sym typeface="Symbol" pitchFamily="18" charset="2"/>
              </a:rPr>
              <a:t> </a:t>
            </a:r>
            <a:r>
              <a:rPr lang="en-US" altLang="zh-CN" sz="3600" b="1" dirty="0">
                <a:latin typeface="Symbol" pitchFamily="18" charset="2"/>
                <a:ea typeface="宋体" charset="-122"/>
              </a:rPr>
              <a:t></a:t>
            </a:r>
            <a:r>
              <a:rPr lang="en-US" altLang="zh-CN" sz="2800" b="1" dirty="0">
                <a:latin typeface="Times New Roman" pitchFamily="18" charset="0"/>
                <a:ea typeface="宋体" charset="-122"/>
              </a:rPr>
              <a:t> </a:t>
            </a:r>
            <a:r>
              <a:rPr lang="en-US" altLang="zh-CN" sz="2400" b="1" baseline="-25000" dirty="0">
                <a:latin typeface="Times New Roman" pitchFamily="18" charset="0"/>
                <a:ea typeface="宋体" charset="-122"/>
              </a:rPr>
              <a:t>DNO=5</a:t>
            </a:r>
            <a:r>
              <a:rPr lang="en-US" altLang="zh-CN" sz="2800" b="1" dirty="0">
                <a:latin typeface="Times New Roman" pitchFamily="18" charset="0"/>
                <a:ea typeface="宋体" charset="-122"/>
              </a:rPr>
              <a:t>(EMPLOYEE)</a:t>
            </a:r>
          </a:p>
          <a:p>
            <a:pPr eaLnBrk="1" hangingPunct="1">
              <a:lnSpc>
                <a:spcPct val="80000"/>
              </a:lnSpc>
              <a:buFont typeface="Wingdings" pitchFamily="2" charset="2"/>
              <a:buNone/>
            </a:pPr>
            <a:r>
              <a:rPr lang="en-US" altLang="zh-CN" sz="2800" b="1" dirty="0">
                <a:latin typeface="Times New Roman" pitchFamily="18" charset="0"/>
                <a:ea typeface="宋体" charset="-122"/>
              </a:rPr>
              <a:t>		RESULT </a:t>
            </a:r>
            <a:r>
              <a:rPr lang="en-US" altLang="zh-CN" sz="2800" b="1" dirty="0">
                <a:latin typeface="Times New Roman" pitchFamily="18" charset="0"/>
                <a:ea typeface="宋体" charset="-122"/>
                <a:sym typeface="Symbol" pitchFamily="18" charset="2"/>
              </a:rPr>
              <a:t> </a:t>
            </a:r>
            <a:r>
              <a:rPr lang="en-US" altLang="zh-CN" sz="3600" b="1" dirty="0">
                <a:latin typeface="Symbol" pitchFamily="18" charset="2"/>
                <a:ea typeface="宋体" charset="-122"/>
              </a:rPr>
              <a:t></a:t>
            </a:r>
            <a:r>
              <a:rPr lang="en-US" altLang="zh-CN" sz="2800" b="1" dirty="0">
                <a:latin typeface="Times New Roman" pitchFamily="18" charset="0"/>
                <a:ea typeface="宋体" charset="-122"/>
              </a:rPr>
              <a:t> </a:t>
            </a:r>
            <a:r>
              <a:rPr lang="en-US" altLang="zh-CN" sz="2400" b="1" baseline="-25000" dirty="0">
                <a:latin typeface="Times New Roman" pitchFamily="18" charset="0"/>
                <a:ea typeface="宋体" charset="-122"/>
              </a:rPr>
              <a:t>FNAME, LNAME, SALARY</a:t>
            </a:r>
            <a:r>
              <a:rPr lang="en-US" altLang="zh-CN" sz="2800" b="1" dirty="0">
                <a:latin typeface="Times New Roman" pitchFamily="18" charset="0"/>
                <a:ea typeface="宋体" charset="-122"/>
              </a:rPr>
              <a:t> (DEP5_EMPS)</a:t>
            </a:r>
            <a:r>
              <a:rPr lang="en-US" altLang="zh-CN" sz="1600" dirty="0">
                <a:latin typeface="Times New Roman" pitchFamily="18" charset="0"/>
                <a:ea typeface="宋体" charset="-122"/>
              </a:rPr>
              <a:t>	</a:t>
            </a:r>
          </a:p>
        </p:txBody>
      </p:sp>
      <p:sp>
        <p:nvSpPr>
          <p:cNvPr id="2" name="Rectangle 1"/>
          <p:cNvSpPr/>
          <p:nvPr/>
        </p:nvSpPr>
        <p:spPr>
          <a:xfrm>
            <a:off x="395536" y="4149080"/>
            <a:ext cx="8640960" cy="2051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pPr>
              <a:defRPr/>
            </a:pPr>
            <a:fld id="{3F9D3D8C-6C2A-4D0D-9B3D-BA8A984DE4AE}" type="slidenum">
              <a:rPr lang="zh-CN" altLang="en-US" smtClean="0"/>
              <a:pPr>
                <a:defRPr/>
              </a:pPr>
              <a:t>24</a:t>
            </a:fld>
            <a:endParaRPr lang="en-US" altLang="zh-CN"/>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411"/>
    </mc:Choice>
    <mc:Fallback xmlns="">
      <p:transition spd="slow" advTm="2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zh-CN"/>
              <a:t>Assignment Operation</a:t>
            </a:r>
          </a:p>
        </p:txBody>
      </p:sp>
      <p:sp>
        <p:nvSpPr>
          <p:cNvPr id="3" name="Content Placeholder 2"/>
          <p:cNvSpPr>
            <a:spLocks noGrp="1"/>
          </p:cNvSpPr>
          <p:nvPr>
            <p:ph idx="1"/>
          </p:nvPr>
        </p:nvSpPr>
        <p:spPr>
          <a:xfrm>
            <a:off x="457200" y="908720"/>
            <a:ext cx="8229600" cy="4525963"/>
          </a:xfrm>
        </p:spPr>
        <p:txBody>
          <a:bodyPr/>
          <a:lstStyle/>
          <a:p>
            <a:endParaRPr lang="en-US" dirty="0"/>
          </a:p>
        </p:txBody>
      </p:sp>
      <p:graphicFrame>
        <p:nvGraphicFramePr>
          <p:cNvPr id="22531" name="Object 3"/>
          <p:cNvGraphicFramePr>
            <a:graphicFrameLocks noChangeAspect="1"/>
          </p:cNvGraphicFramePr>
          <p:nvPr>
            <p:extLst>
              <p:ext uri="{D42A27DB-BD31-4B8C-83A1-F6EECF244321}">
                <p14:modId xmlns:p14="http://schemas.microsoft.com/office/powerpoint/2010/main" val="1029789490"/>
              </p:ext>
            </p:extLst>
          </p:nvPr>
        </p:nvGraphicFramePr>
        <p:xfrm>
          <a:off x="539552" y="1484784"/>
          <a:ext cx="7570787" cy="4733925"/>
        </p:xfrm>
        <a:graphic>
          <a:graphicData uri="http://schemas.openxmlformats.org/presentationml/2006/ole">
            <mc:AlternateContent xmlns:mc="http://schemas.openxmlformats.org/markup-compatibility/2006">
              <mc:Choice xmlns:v="urn:schemas-microsoft-com:vml" Requires="v">
                <p:oleObj name="位图图像" r:id="rId5" imgW="7571429" imgH="4734586" progId="Paint.Picture">
                  <p:embed/>
                </p:oleObj>
              </mc:Choice>
              <mc:Fallback>
                <p:oleObj name="位图图像" r:id="rId5" imgW="7571429" imgH="4734586" progId="Paint.Pictur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84784"/>
                        <a:ext cx="7570787" cy="4733925"/>
                      </a:xfrm>
                      <a:prstGeom prst="rect">
                        <a:avLst/>
                      </a:prstGeom>
                      <a:noFill/>
                      <a:ln>
                        <a:noFill/>
                      </a:ln>
                      <a:effectLst/>
                    </p:spPr>
                  </p:pic>
                </p:oleObj>
              </mc:Fallback>
            </mc:AlternateContent>
          </a:graphicData>
        </a:graphic>
      </p:graphicFrame>
      <p:sp>
        <p:nvSpPr>
          <p:cNvPr id="22532" name="Rectangle 4"/>
          <p:cNvSpPr>
            <a:spLocks noChangeArrowheads="1"/>
          </p:cNvSpPr>
          <p:nvPr/>
        </p:nvSpPr>
        <p:spPr bwMode="auto">
          <a:xfrm>
            <a:off x="539551" y="3429000"/>
            <a:ext cx="6624637" cy="15128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25</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97"/>
    </mc:Choice>
    <mc:Fallback xmlns="">
      <p:transition spd="slow" advTm="14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23528" y="404664"/>
            <a:ext cx="8534400" cy="842963"/>
          </a:xfrm>
        </p:spPr>
        <p:txBody>
          <a:bodyPr/>
          <a:lstStyle/>
          <a:p>
            <a:pPr eaLnBrk="1" hangingPunct="1"/>
            <a:r>
              <a:rPr lang="en-US" altLang="zh-CN" dirty="0">
                <a:latin typeface="Times New Roman" pitchFamily="18" charset="0"/>
                <a:ea typeface="宋体" charset="-122"/>
              </a:rPr>
              <a:t>Union Operation</a:t>
            </a:r>
          </a:p>
        </p:txBody>
      </p:sp>
      <p:sp>
        <p:nvSpPr>
          <p:cNvPr id="23555" name="Rectangle 3"/>
          <p:cNvSpPr>
            <a:spLocks noGrp="1" noChangeArrowheads="1"/>
          </p:cNvSpPr>
          <p:nvPr>
            <p:ph idx="1"/>
          </p:nvPr>
        </p:nvSpPr>
        <p:spPr>
          <a:xfrm>
            <a:off x="162822" y="1484784"/>
            <a:ext cx="8547100" cy="4999038"/>
          </a:xfrm>
        </p:spPr>
        <p:txBody>
          <a:bodyPr/>
          <a:lstStyle/>
          <a:p>
            <a:pPr eaLnBrk="1" hangingPunct="1">
              <a:lnSpc>
                <a:spcPct val="80000"/>
              </a:lnSpc>
            </a:pPr>
            <a:r>
              <a:rPr lang="en-US" altLang="zh-CN" sz="2400" dirty="0">
                <a:latin typeface="Times New Roman" pitchFamily="18" charset="0"/>
                <a:ea typeface="宋体" charset="-122"/>
              </a:rPr>
              <a:t>The result of this operation, denoted by R </a:t>
            </a:r>
            <a:r>
              <a:rPr lang="en-US" altLang="zh-CN" b="1" dirty="0">
                <a:latin typeface="Symbol" pitchFamily="18" charset="2"/>
                <a:ea typeface="宋体" charset="-122"/>
              </a:rPr>
              <a:t></a:t>
            </a:r>
            <a:r>
              <a:rPr lang="en-US" altLang="zh-CN" dirty="0">
                <a:latin typeface="Times New Roman" pitchFamily="18" charset="0"/>
                <a:ea typeface="宋体" charset="-122"/>
              </a:rPr>
              <a:t> </a:t>
            </a:r>
            <a:r>
              <a:rPr lang="en-US" altLang="zh-CN" sz="2400" dirty="0">
                <a:latin typeface="Times New Roman" pitchFamily="18" charset="0"/>
                <a:ea typeface="宋体" charset="-122"/>
              </a:rPr>
              <a:t>S, is a relation that includes all tuples that are either in R or in S or in both R and S. Duplicate tuples are eliminated. </a:t>
            </a:r>
            <a:endParaRPr lang="en-US" altLang="zh-CN" sz="2400" b="1" dirty="0">
              <a:latin typeface="Times New Roman" pitchFamily="18" charset="0"/>
              <a:ea typeface="宋体" charset="-122"/>
            </a:endParaRPr>
          </a:p>
          <a:p>
            <a:pPr eaLnBrk="1" hangingPunct="1">
              <a:lnSpc>
                <a:spcPct val="80000"/>
              </a:lnSpc>
              <a:buFont typeface="Wingdings" pitchFamily="2" charset="2"/>
              <a:buNone/>
            </a:pPr>
            <a:r>
              <a:rPr lang="en-US" altLang="zh-CN" sz="1000" dirty="0">
                <a:latin typeface="Times New Roman" pitchFamily="18" charset="0"/>
                <a:ea typeface="宋体" charset="-122"/>
              </a:rPr>
              <a:t>	</a:t>
            </a:r>
          </a:p>
          <a:p>
            <a:pPr eaLnBrk="1" hangingPunct="1">
              <a:lnSpc>
                <a:spcPct val="80000"/>
              </a:lnSpc>
            </a:pPr>
            <a:r>
              <a:rPr lang="en-US" altLang="zh-CN" sz="2400" b="1" dirty="0">
                <a:latin typeface="Times New Roman" pitchFamily="18" charset="0"/>
                <a:ea typeface="宋体" charset="-122"/>
              </a:rPr>
              <a:t>Example:</a:t>
            </a:r>
            <a:r>
              <a:rPr lang="en-US" altLang="zh-CN" sz="2400" dirty="0">
                <a:latin typeface="Times New Roman" pitchFamily="18" charset="0"/>
                <a:ea typeface="宋体" charset="-122"/>
              </a:rPr>
              <a:t> To retrieve the SSNs of all employees who either work in department 5 or directly supervise an employee who works in department 5, we can use the union operation as follows:</a:t>
            </a:r>
          </a:p>
          <a:p>
            <a:pPr eaLnBrk="1" hangingPunct="1">
              <a:lnSpc>
                <a:spcPct val="80000"/>
              </a:lnSpc>
              <a:buFont typeface="Wingdings" pitchFamily="2" charset="2"/>
              <a:buNone/>
            </a:pPr>
            <a:r>
              <a:rPr lang="en-US" altLang="zh-CN" sz="2400" dirty="0">
                <a:latin typeface="Times New Roman" pitchFamily="18" charset="0"/>
                <a:ea typeface="宋体" charset="-122"/>
              </a:rPr>
              <a:t>		</a:t>
            </a:r>
            <a:r>
              <a:rPr lang="en-US" altLang="zh-CN" sz="2000" b="1" dirty="0">
                <a:latin typeface="Times New Roman" pitchFamily="18" charset="0"/>
                <a:ea typeface="宋体" charset="-122"/>
              </a:rPr>
              <a:t>R1 </a:t>
            </a:r>
            <a:r>
              <a:rPr lang="en-US" altLang="zh-CN" sz="2000" b="1" dirty="0">
                <a:latin typeface="Times New Roman" pitchFamily="18" charset="0"/>
                <a:ea typeface="宋体" charset="-122"/>
                <a:sym typeface="Symbol" pitchFamily="18" charset="2"/>
              </a:rPr>
              <a:t></a:t>
            </a:r>
            <a:r>
              <a:rPr lang="en-US" altLang="zh-CN" sz="2400" b="1" dirty="0">
                <a:latin typeface="Times New Roman" pitchFamily="18" charset="0"/>
                <a:ea typeface="宋体" charset="-122"/>
                <a:sym typeface="Symbol" pitchFamily="18" charset="2"/>
              </a:rPr>
              <a:t> </a:t>
            </a:r>
            <a:r>
              <a:rPr lang="en-US" altLang="zh-CN" b="1" dirty="0">
                <a:latin typeface="Symbol" pitchFamily="18" charset="2"/>
                <a:ea typeface="宋体" charset="-122"/>
              </a:rPr>
              <a:t></a:t>
            </a:r>
            <a:r>
              <a:rPr lang="en-US" altLang="zh-CN" sz="2000" b="1" baseline="-25000" dirty="0">
                <a:latin typeface="Times New Roman" pitchFamily="18" charset="0"/>
                <a:ea typeface="宋体" charset="-122"/>
              </a:rPr>
              <a:t>DNO=5</a:t>
            </a:r>
            <a:r>
              <a:rPr lang="en-US" altLang="zh-CN" sz="1800" b="1" dirty="0">
                <a:latin typeface="Times New Roman" pitchFamily="18" charset="0"/>
                <a:ea typeface="宋体" charset="-122"/>
              </a:rPr>
              <a:t> </a:t>
            </a:r>
            <a:r>
              <a:rPr lang="en-US" altLang="zh-CN" sz="2000" b="1" dirty="0">
                <a:latin typeface="Times New Roman" pitchFamily="18" charset="0"/>
                <a:ea typeface="宋体" charset="-122"/>
              </a:rPr>
              <a:t>(EMPLOYEE)</a:t>
            </a:r>
          </a:p>
          <a:p>
            <a:pPr eaLnBrk="1" hangingPunct="1">
              <a:lnSpc>
                <a:spcPct val="80000"/>
              </a:lnSpc>
              <a:buFont typeface="Wingdings" pitchFamily="2" charset="2"/>
              <a:buNone/>
            </a:pPr>
            <a:r>
              <a:rPr lang="en-US" altLang="zh-CN" sz="1000" b="1" dirty="0">
                <a:latin typeface="Times New Roman" pitchFamily="18" charset="0"/>
                <a:ea typeface="宋体" charset="-122"/>
              </a:rPr>
              <a:t>		</a:t>
            </a:r>
            <a:r>
              <a:rPr lang="en-US" altLang="zh-CN" sz="2000" b="1" dirty="0">
                <a:latin typeface="Times New Roman" pitchFamily="18" charset="0"/>
                <a:ea typeface="宋体" charset="-122"/>
              </a:rPr>
              <a:t>RESULT1 </a:t>
            </a:r>
            <a:r>
              <a:rPr lang="en-US" altLang="zh-CN" sz="2000" b="1" dirty="0">
                <a:latin typeface="Times New Roman" pitchFamily="18" charset="0"/>
                <a:ea typeface="宋体" charset="-122"/>
                <a:sym typeface="Symbol" pitchFamily="18" charset="2"/>
              </a:rPr>
              <a:t></a:t>
            </a:r>
            <a:r>
              <a:rPr lang="en-US" altLang="zh-CN" sz="2400" b="1" dirty="0">
                <a:latin typeface="Times New Roman" pitchFamily="18" charset="0"/>
                <a:ea typeface="宋体" charset="-122"/>
                <a:sym typeface="Symbol" pitchFamily="18" charset="2"/>
              </a:rPr>
              <a:t> </a:t>
            </a:r>
            <a:r>
              <a:rPr lang="en-US" altLang="zh-CN" b="1" dirty="0">
                <a:latin typeface="Symbol" pitchFamily="18" charset="2"/>
                <a:ea typeface="宋体" charset="-122"/>
              </a:rPr>
              <a:t></a:t>
            </a:r>
            <a:r>
              <a:rPr lang="en-US" altLang="zh-CN" sz="2400" b="1" dirty="0">
                <a:latin typeface="Times New Roman" pitchFamily="18" charset="0"/>
                <a:ea typeface="宋体" charset="-122"/>
              </a:rPr>
              <a:t> </a:t>
            </a:r>
            <a:r>
              <a:rPr lang="en-US" altLang="zh-CN" sz="2000" b="1" baseline="-25000" dirty="0">
                <a:latin typeface="Times New Roman" pitchFamily="18" charset="0"/>
                <a:ea typeface="宋体" charset="-122"/>
              </a:rPr>
              <a:t>SSN</a:t>
            </a:r>
            <a:r>
              <a:rPr lang="en-US" altLang="zh-CN" sz="2000" b="1" dirty="0">
                <a:latin typeface="Times New Roman" pitchFamily="18" charset="0"/>
                <a:ea typeface="宋体" charset="-122"/>
              </a:rPr>
              <a:t>(R1)</a:t>
            </a:r>
          </a:p>
          <a:p>
            <a:pPr eaLnBrk="1" hangingPunct="1">
              <a:lnSpc>
                <a:spcPct val="80000"/>
              </a:lnSpc>
              <a:buFont typeface="Wingdings" pitchFamily="2" charset="2"/>
              <a:buNone/>
            </a:pPr>
            <a:r>
              <a:rPr lang="en-US" altLang="zh-CN" sz="2400" b="1" dirty="0">
                <a:latin typeface="Times New Roman" pitchFamily="18" charset="0"/>
                <a:ea typeface="宋体" charset="-122"/>
              </a:rPr>
              <a:t>		</a:t>
            </a:r>
            <a:r>
              <a:rPr lang="en-US" altLang="zh-CN" sz="2000" b="1" dirty="0">
                <a:latin typeface="Times New Roman" pitchFamily="18" charset="0"/>
                <a:ea typeface="宋体" charset="-122"/>
              </a:rPr>
              <a:t>RESULT2 </a:t>
            </a:r>
            <a:r>
              <a:rPr lang="en-US" altLang="zh-CN" sz="2000" b="1" dirty="0">
                <a:latin typeface="Times New Roman" pitchFamily="18" charset="0"/>
                <a:ea typeface="宋体" charset="-122"/>
                <a:sym typeface="Symbol" pitchFamily="18" charset="2"/>
              </a:rPr>
              <a:t></a:t>
            </a:r>
            <a:r>
              <a:rPr lang="en-US" altLang="zh-CN" sz="2400" b="1" dirty="0">
                <a:latin typeface="Times New Roman" pitchFamily="18" charset="0"/>
                <a:ea typeface="宋体" charset="-122"/>
                <a:sym typeface="Symbol" pitchFamily="18" charset="2"/>
              </a:rPr>
              <a:t> </a:t>
            </a:r>
            <a:r>
              <a:rPr lang="en-US" altLang="zh-CN" b="1" dirty="0">
                <a:latin typeface="Symbol" pitchFamily="18" charset="2"/>
                <a:ea typeface="宋体" charset="-122"/>
              </a:rPr>
              <a:t></a:t>
            </a:r>
            <a:r>
              <a:rPr lang="en-US" altLang="zh-CN" sz="2400" b="1" dirty="0">
                <a:latin typeface="Times New Roman" pitchFamily="18" charset="0"/>
                <a:ea typeface="宋体" charset="-122"/>
              </a:rPr>
              <a:t> </a:t>
            </a:r>
            <a:r>
              <a:rPr lang="en-US" altLang="zh-CN" sz="2000" b="1" baseline="-25000" dirty="0">
                <a:latin typeface="Times New Roman" pitchFamily="18" charset="0"/>
                <a:ea typeface="宋体" charset="-122"/>
              </a:rPr>
              <a:t>SUPERSSN</a:t>
            </a:r>
            <a:r>
              <a:rPr lang="en-US" altLang="zh-CN" sz="2000" b="1" dirty="0">
                <a:latin typeface="Times New Roman" pitchFamily="18" charset="0"/>
                <a:ea typeface="宋体" charset="-122"/>
              </a:rPr>
              <a:t>(R1)</a:t>
            </a:r>
          </a:p>
          <a:p>
            <a:pPr eaLnBrk="1" hangingPunct="1">
              <a:lnSpc>
                <a:spcPct val="80000"/>
              </a:lnSpc>
              <a:buFont typeface="Wingdings" pitchFamily="2" charset="2"/>
              <a:buNone/>
            </a:pPr>
            <a:r>
              <a:rPr lang="en-US" altLang="zh-CN" sz="2000" b="1" dirty="0">
                <a:latin typeface="Times New Roman" pitchFamily="18" charset="0"/>
                <a:ea typeface="宋体" charset="-122"/>
              </a:rPr>
              <a:t>		RESULT </a:t>
            </a:r>
            <a:r>
              <a:rPr lang="en-US" altLang="zh-CN" sz="2000" b="1" dirty="0">
                <a:latin typeface="Times New Roman" pitchFamily="18" charset="0"/>
                <a:ea typeface="宋体" charset="-122"/>
                <a:sym typeface="Symbol" pitchFamily="18" charset="2"/>
              </a:rPr>
              <a:t> RESULT</a:t>
            </a:r>
            <a:r>
              <a:rPr lang="en-US" altLang="zh-CN" sz="2000" b="1" dirty="0">
                <a:latin typeface="Times New Roman" pitchFamily="18" charset="0"/>
                <a:ea typeface="宋体" charset="-122"/>
              </a:rPr>
              <a:t>1</a:t>
            </a:r>
            <a:r>
              <a:rPr lang="en-US" altLang="zh-CN" sz="2400" b="1" dirty="0">
                <a:latin typeface="Times New Roman" pitchFamily="18" charset="0"/>
                <a:ea typeface="宋体" charset="-122"/>
              </a:rPr>
              <a:t> </a:t>
            </a:r>
            <a:r>
              <a:rPr lang="en-US" altLang="zh-CN" sz="2400" b="1" dirty="0">
                <a:latin typeface="Symbol" pitchFamily="18" charset="2"/>
                <a:ea typeface="宋体" charset="-122"/>
              </a:rPr>
              <a:t></a:t>
            </a:r>
            <a:r>
              <a:rPr lang="en-US" altLang="zh-CN" sz="2400" b="1" dirty="0">
                <a:latin typeface="Times New Roman" pitchFamily="18" charset="0"/>
                <a:ea typeface="宋体" charset="-122"/>
              </a:rPr>
              <a:t> </a:t>
            </a:r>
            <a:r>
              <a:rPr lang="en-US" altLang="zh-CN" sz="2000" b="1" dirty="0">
                <a:latin typeface="Times New Roman" pitchFamily="18" charset="0"/>
                <a:ea typeface="宋体" charset="-122"/>
              </a:rPr>
              <a:t>RESULT2</a:t>
            </a:r>
          </a:p>
          <a:p>
            <a:pPr eaLnBrk="1" hangingPunct="1">
              <a:lnSpc>
                <a:spcPct val="80000"/>
              </a:lnSpc>
              <a:buFont typeface="Wingdings" pitchFamily="2" charset="2"/>
              <a:buNone/>
            </a:pPr>
            <a:r>
              <a:rPr lang="en-US" altLang="zh-CN" sz="1000" dirty="0">
                <a:latin typeface="Times New Roman" pitchFamily="18" charset="0"/>
                <a:ea typeface="宋体" charset="-122"/>
              </a:rPr>
              <a:t>	</a:t>
            </a:r>
          </a:p>
          <a:p>
            <a:pPr eaLnBrk="1" hangingPunct="1">
              <a:lnSpc>
                <a:spcPct val="80000"/>
              </a:lnSpc>
              <a:buFont typeface="Wingdings" pitchFamily="2" charset="2"/>
              <a:buNone/>
            </a:pPr>
            <a:r>
              <a:rPr lang="en-US" altLang="zh-CN" sz="2400" dirty="0">
                <a:latin typeface="Times New Roman" pitchFamily="18" charset="0"/>
                <a:ea typeface="宋体" charset="-122"/>
              </a:rPr>
              <a:t>	</a:t>
            </a:r>
          </a:p>
        </p:txBody>
      </p:sp>
      <p:sp>
        <p:nvSpPr>
          <p:cNvPr id="23556" name="AutoShape 4">
            <a:hlinkClick r:id="rId6" action="ppaction://hlinksldjump" highlightClick="1"/>
          </p:cNvPr>
          <p:cNvSpPr>
            <a:spLocks noChangeArrowheads="1"/>
          </p:cNvSpPr>
          <p:nvPr/>
        </p:nvSpPr>
        <p:spPr bwMode="auto">
          <a:xfrm>
            <a:off x="7649368" y="3768403"/>
            <a:ext cx="1008063" cy="4318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600" dirty="0"/>
              <a:t>Company</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26</a:t>
            </a:fld>
            <a:endParaRPr lang="en-US" altLang="zh-CN"/>
          </a:p>
        </p:txBody>
      </p:sp>
      <p:sp>
        <p:nvSpPr>
          <p:cNvPr id="3" name="Rectangle 2"/>
          <p:cNvSpPr/>
          <p:nvPr/>
        </p:nvSpPr>
        <p:spPr>
          <a:xfrm>
            <a:off x="162822" y="1388927"/>
            <a:ext cx="8280920"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2"/>
          <p:cNvSpPr/>
          <p:nvPr/>
        </p:nvSpPr>
        <p:spPr>
          <a:xfrm>
            <a:off x="3403774" y="5553174"/>
            <a:ext cx="44450" cy="0"/>
          </a:xfrm>
          <a:custGeom>
            <a:avLst/>
            <a:gdLst/>
            <a:ahLst/>
            <a:cxnLst/>
            <a:rect l="0" t="0" r="0" b="0"/>
            <a:pathLst>
              <a:path w="44450">
                <a:moveTo>
                  <a:pt x="0" y="0"/>
                </a:moveTo>
                <a:lnTo>
                  <a:pt x="44392" y="0"/>
                </a:lnTo>
              </a:path>
            </a:pathLst>
          </a:custGeom>
          <a:ln w="6341">
            <a:solidFill>
              <a:srgbClr val="000000"/>
            </a:solidFill>
          </a:ln>
        </p:spPr>
        <p:txBody>
          <a:bodyPr/>
          <a:lstStyle/>
          <a:p>
            <a:endParaRPr lang="en-US"/>
          </a:p>
        </p:txBody>
      </p:sp>
      <p:sp>
        <p:nvSpPr>
          <p:cNvPr id="10" name="Shape 2"/>
          <p:cNvSpPr/>
          <p:nvPr/>
        </p:nvSpPr>
        <p:spPr>
          <a:xfrm>
            <a:off x="3217218" y="5314403"/>
            <a:ext cx="44450" cy="0"/>
          </a:xfrm>
          <a:custGeom>
            <a:avLst/>
            <a:gdLst/>
            <a:ahLst/>
            <a:cxnLst/>
            <a:rect l="0" t="0" r="0" b="0"/>
            <a:pathLst>
              <a:path w="44450">
                <a:moveTo>
                  <a:pt x="0" y="0"/>
                </a:moveTo>
                <a:lnTo>
                  <a:pt x="44392" y="0"/>
                </a:lnTo>
              </a:path>
            </a:pathLst>
          </a:custGeom>
          <a:ln w="6341">
            <a:solidFill>
              <a:srgbClr val="000000"/>
            </a:solidFill>
          </a:ln>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515176586"/>
              </p:ext>
            </p:extLst>
          </p:nvPr>
        </p:nvGraphicFramePr>
        <p:xfrm>
          <a:off x="427831" y="5243733"/>
          <a:ext cx="8229600" cy="1225015"/>
        </p:xfrm>
        <a:graphic>
          <a:graphicData uri="http://schemas.openxmlformats.org/drawingml/2006/table">
            <a:tbl>
              <a:tblPr/>
              <a:tblGrid>
                <a:gridCol w="552828">
                  <a:extLst>
                    <a:ext uri="{9D8B030D-6E8A-4147-A177-3AD203B41FA5}">
                      <a16:colId xmlns:a16="http://schemas.microsoft.com/office/drawing/2014/main" val="2575977295"/>
                    </a:ext>
                  </a:extLst>
                </a:gridCol>
                <a:gridCol w="577957">
                  <a:extLst>
                    <a:ext uri="{9D8B030D-6E8A-4147-A177-3AD203B41FA5}">
                      <a16:colId xmlns:a16="http://schemas.microsoft.com/office/drawing/2014/main" val="1498373897"/>
                    </a:ext>
                  </a:extLst>
                </a:gridCol>
                <a:gridCol w="439750">
                  <a:extLst>
                    <a:ext uri="{9D8B030D-6E8A-4147-A177-3AD203B41FA5}">
                      <a16:colId xmlns:a16="http://schemas.microsoft.com/office/drawing/2014/main" val="1371032526"/>
                    </a:ext>
                  </a:extLst>
                </a:gridCol>
                <a:gridCol w="653342">
                  <a:extLst>
                    <a:ext uri="{9D8B030D-6E8A-4147-A177-3AD203B41FA5}">
                      <a16:colId xmlns:a16="http://schemas.microsoft.com/office/drawing/2014/main" val="2720269378"/>
                    </a:ext>
                  </a:extLst>
                </a:gridCol>
                <a:gridCol w="866935">
                  <a:extLst>
                    <a:ext uri="{9D8B030D-6E8A-4147-A177-3AD203B41FA5}">
                      <a16:colId xmlns:a16="http://schemas.microsoft.com/office/drawing/2014/main" val="2657477053"/>
                    </a:ext>
                  </a:extLst>
                </a:gridCol>
                <a:gridCol w="980013">
                  <a:extLst>
                    <a:ext uri="{9D8B030D-6E8A-4147-A177-3AD203B41FA5}">
                      <a16:colId xmlns:a16="http://schemas.microsoft.com/office/drawing/2014/main" val="2281449028"/>
                    </a:ext>
                  </a:extLst>
                </a:gridCol>
                <a:gridCol w="1771563">
                  <a:extLst>
                    <a:ext uri="{9D8B030D-6E8A-4147-A177-3AD203B41FA5}">
                      <a16:colId xmlns:a16="http://schemas.microsoft.com/office/drawing/2014/main" val="2683909410"/>
                    </a:ext>
                  </a:extLst>
                </a:gridCol>
                <a:gridCol w="515135">
                  <a:extLst>
                    <a:ext uri="{9D8B030D-6E8A-4147-A177-3AD203B41FA5}">
                      <a16:colId xmlns:a16="http://schemas.microsoft.com/office/drawing/2014/main" val="2778921958"/>
                    </a:ext>
                  </a:extLst>
                </a:gridCol>
                <a:gridCol w="628214">
                  <a:extLst>
                    <a:ext uri="{9D8B030D-6E8A-4147-A177-3AD203B41FA5}">
                      <a16:colId xmlns:a16="http://schemas.microsoft.com/office/drawing/2014/main" val="3937180871"/>
                    </a:ext>
                  </a:extLst>
                </a:gridCol>
                <a:gridCol w="778985">
                  <a:extLst>
                    <a:ext uri="{9D8B030D-6E8A-4147-A177-3AD203B41FA5}">
                      <a16:colId xmlns:a16="http://schemas.microsoft.com/office/drawing/2014/main" val="2242554673"/>
                    </a:ext>
                  </a:extLst>
                </a:gridCol>
                <a:gridCol w="464878">
                  <a:extLst>
                    <a:ext uri="{9D8B030D-6E8A-4147-A177-3AD203B41FA5}">
                      <a16:colId xmlns:a16="http://schemas.microsoft.com/office/drawing/2014/main" val="1332289241"/>
                    </a:ext>
                  </a:extLst>
                </a:gridCol>
              </a:tblGrid>
              <a:tr h="245003">
                <a:tc>
                  <a:txBody>
                    <a:bodyPr/>
                    <a:lstStyle/>
                    <a:p>
                      <a:pPr algn="ctr" fontAlgn="ctr"/>
                      <a:r>
                        <a:rPr lang="en-US" sz="1100" b="0" i="0" u="none" strike="noStrike">
                          <a:solidFill>
                            <a:srgbClr val="000000"/>
                          </a:solidFill>
                          <a:effectLst/>
                          <a:latin typeface="Times New Roman" panose="02020603050405020304" pitchFamily="18" charset="0"/>
                        </a:rPr>
                        <a:t>R1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Arial" panose="020B0604020202020204" pitchFamily="34" charset="0"/>
                        </a:rPr>
                        <a:t>Fname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Arial" panose="020B0604020202020204" pitchFamily="34" charset="0"/>
                        </a:rPr>
                        <a:t>Mini!</a:t>
                      </a:r>
                    </a:p>
                  </a:txBody>
                  <a:tcPr marL="0" marR="0" marT="0" marB="0" anchor="ctr">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Arial" panose="020B0604020202020204" pitchFamily="34" charset="0"/>
                        </a:rPr>
                        <a:t>Lname</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1100" b="1" i="0" u="none" strike="noStrike">
                          <a:solidFill>
                            <a:srgbClr val="000000"/>
                          </a:solidFill>
                          <a:effectLst/>
                          <a:latin typeface="Arial" panose="020B0604020202020204" pitchFamily="34" charset="0"/>
                        </a:rPr>
                        <a:t>Ssn</a:t>
                      </a:r>
                      <a:endParaRPr lang="en-US" sz="10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Arial" panose="020B0604020202020204" pitchFamily="34" charset="0"/>
                        </a:rPr>
                        <a:t>Bdate</a:t>
                      </a:r>
                    </a:p>
                  </a:txBody>
                  <a:tcPr marL="0" marR="0" marT="0" marB="0" anchor="ctr">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Arial" panose="020B0604020202020204" pitchFamily="34" charset="0"/>
                        </a:rPr>
                        <a:t>Address</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Arial" panose="020B0604020202020204" pitchFamily="34" charset="0"/>
                        </a:rPr>
                        <a:t>Sex</a:t>
                      </a:r>
                    </a:p>
                  </a:txBody>
                  <a:tcPr marL="0" marR="0" marT="0" marB="0" anchor="ctr">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Arial" panose="020B0604020202020204" pitchFamily="34" charset="0"/>
                        </a:rPr>
                        <a:t>Salary</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Arial" panose="020B0604020202020204" pitchFamily="34" charset="0"/>
                        </a:rPr>
                        <a:t>Super_ssn</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Arial" panose="020B0604020202020204" pitchFamily="34" charset="0"/>
                        </a:rPr>
                        <a:t>Ono</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extLst>
                  <a:ext uri="{0D108BD9-81ED-4DB2-BD59-A6C34878D82A}">
                    <a16:rowId xmlns:a16="http://schemas.microsoft.com/office/drawing/2014/main" val="2142180553"/>
                  </a:ext>
                </a:extLst>
              </a:tr>
              <a:tr h="245003">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0" marR="0" marT="0" marB="0" anchor="ctr">
                    <a:lnL>
                      <a:noFill/>
                    </a:lnL>
                    <a:lnR w="635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a:solidFill>
                            <a:srgbClr val="000000"/>
                          </a:solidFill>
                          <a:effectLst/>
                          <a:latin typeface="Arial" panose="020B0604020202020204" pitchFamily="34" charset="0"/>
                        </a:rPr>
                        <a:t>John</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Times New Roman" panose="02020603050405020304" pitchFamily="18" charset="0"/>
                        </a:rPr>
                        <a:t>B</a:t>
                      </a:r>
                    </a:p>
                  </a:txBody>
                  <a:tcPr marL="0" marR="0" marT="0" marB="0" anchor="ctr">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Smith</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123 456789</a:t>
                      </a:r>
                    </a:p>
                  </a:txBody>
                  <a:tcPr marL="0" marR="0" marT="0" marB="0" anchor="ctr">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1965-01-09</a:t>
                      </a:r>
                    </a:p>
                  </a:txBody>
                  <a:tcPr marL="0" marR="0" marT="0" marB="0" anchor="ctr">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73 1 Fondren, Houston, TX</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M</a:t>
                      </a:r>
                    </a:p>
                  </a:txBody>
                  <a:tcPr marL="0" marR="0" marT="0" marB="0" anchor="ctr">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565656"/>
                          </a:solidFill>
                          <a:effectLst/>
                          <a:latin typeface="Arial" panose="020B0604020202020204" pitchFamily="34" charset="0"/>
                        </a:rPr>
                        <a:t>30000</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565656"/>
                          </a:solidFill>
                          <a:effectLst/>
                          <a:latin typeface="Arial" panose="020B0604020202020204" pitchFamily="34" charset="0"/>
                        </a:rPr>
                        <a:t>333445555</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565656"/>
                          </a:solidFill>
                          <a:effectLst/>
                          <a:latin typeface="Arial" panose="020B0604020202020204" pitchFamily="34" charset="0"/>
                        </a:rPr>
                        <a:t>5</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solidFill>
                      <a:srgbClr val="D9D9D9"/>
                    </a:solidFill>
                  </a:tcPr>
                </a:tc>
                <a:extLst>
                  <a:ext uri="{0D108BD9-81ED-4DB2-BD59-A6C34878D82A}">
                    <a16:rowId xmlns:a16="http://schemas.microsoft.com/office/drawing/2014/main" val="2783716781"/>
                  </a:ext>
                </a:extLst>
              </a:tr>
              <a:tr h="245003">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0" marR="0" marT="0" marB="0" anchor="ctr">
                    <a:lnL>
                      <a:noFill/>
                    </a:lnL>
                    <a:lnR w="6350" cap="flat" cmpd="sng" algn="ctr">
                      <a:solidFill>
                        <a:srgbClr val="80808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Franklin</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T</a:t>
                      </a:r>
                    </a:p>
                  </a:txBody>
                  <a:tcPr marL="0" marR="0" marT="0" marB="0" anchor="ctr">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Wong</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a:solidFill>
                            <a:srgbClr val="565656"/>
                          </a:solidFill>
                          <a:effectLst/>
                          <a:latin typeface="Arial" panose="020B0604020202020204" pitchFamily="34" charset="0"/>
                        </a:rPr>
                        <a:t>333445555</a:t>
                      </a:r>
                    </a:p>
                  </a:txBody>
                  <a:tcPr marL="0" marR="0" marT="0" marB="0" anchor="ctr">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1955-12-08</a:t>
                      </a:r>
                    </a:p>
                  </a:txBody>
                  <a:tcPr marL="0" marR="0" marT="0" marB="0" anchor="ctr">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Arial" panose="020B0604020202020204" pitchFamily="34" charset="0"/>
                        </a:rPr>
                        <a:t>638  Voss, Houston, TX</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M</a:t>
                      </a:r>
                    </a:p>
                  </a:txBody>
                  <a:tcPr marL="0" marR="0" marT="0" marB="0" anchor="ctr">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a:solidFill>
                            <a:srgbClr val="414141"/>
                          </a:solidFill>
                          <a:effectLst/>
                          <a:latin typeface="Arial" panose="020B0604020202020204" pitchFamily="34" charset="0"/>
                        </a:rPr>
                        <a:t>40000</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a:solidFill>
                            <a:srgbClr val="565656"/>
                          </a:solidFill>
                          <a:effectLst/>
                          <a:latin typeface="Arial" panose="020B0604020202020204" pitchFamily="34" charset="0"/>
                        </a:rPr>
                        <a:t>888665555</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ctr"/>
                      <a:r>
                        <a:rPr lang="en-US" sz="1100" b="0" i="0" u="none" strike="noStrike">
                          <a:solidFill>
                            <a:srgbClr val="565656"/>
                          </a:solidFill>
                          <a:effectLst/>
                          <a:latin typeface="Arial" panose="020B0604020202020204" pitchFamily="34" charset="0"/>
                        </a:rPr>
                        <a:t>5</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extLst>
                  <a:ext uri="{0D108BD9-81ED-4DB2-BD59-A6C34878D82A}">
                    <a16:rowId xmlns:a16="http://schemas.microsoft.com/office/drawing/2014/main" val="537723945"/>
                  </a:ext>
                </a:extLst>
              </a:tr>
              <a:tr h="245003">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0" marR="0" marT="0" marB="0" anchor="ctr">
                    <a:lnL>
                      <a:noFill/>
                    </a:lnL>
                    <a:lnR w="6350" cap="flat" cmpd="sng" algn="ctr">
                      <a:solidFill>
                        <a:srgbClr val="80808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Ramesh</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K</a:t>
                      </a:r>
                    </a:p>
                  </a:txBody>
                  <a:tcPr marL="0" marR="0" marT="0" marB="0" anchor="ctr">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Narayan</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414141"/>
                          </a:solidFill>
                          <a:effectLst/>
                          <a:latin typeface="Arial" panose="020B0604020202020204" pitchFamily="34" charset="0"/>
                        </a:rPr>
                        <a:t>666884444</a:t>
                      </a:r>
                    </a:p>
                  </a:txBody>
                  <a:tcPr marL="0" marR="0" marT="0" marB="0" anchor="ctr">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565656"/>
                          </a:solidFill>
                          <a:effectLst/>
                          <a:latin typeface="Arial" panose="020B0604020202020204" pitchFamily="34" charset="0"/>
                        </a:rPr>
                        <a:t>1962-09-15</a:t>
                      </a:r>
                    </a:p>
                  </a:txBody>
                  <a:tcPr marL="0" marR="0" marT="0" marB="0" anchor="ctr">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975 Fire Oak, Humble, TX</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000000"/>
                          </a:solidFill>
                          <a:effectLst/>
                          <a:latin typeface="Arial" panose="020B0604020202020204" pitchFamily="34" charset="0"/>
                        </a:rPr>
                        <a:t>M</a:t>
                      </a:r>
                    </a:p>
                  </a:txBody>
                  <a:tcPr marL="0" marR="0" marT="0" marB="0" anchor="ctr">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565656"/>
                          </a:solidFill>
                          <a:effectLst/>
                          <a:latin typeface="Arial" panose="020B0604020202020204" pitchFamily="34" charset="0"/>
                        </a:rPr>
                        <a:t>38000</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565656"/>
                          </a:solidFill>
                          <a:effectLst/>
                          <a:latin typeface="Arial" panose="020B0604020202020204" pitchFamily="34" charset="0"/>
                        </a:rPr>
                        <a:t>333445555</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ctr"/>
                      <a:r>
                        <a:rPr lang="en-US" sz="1100" b="0" i="0" u="none" strike="noStrike">
                          <a:solidFill>
                            <a:srgbClr val="565656"/>
                          </a:solidFill>
                          <a:effectLst/>
                          <a:latin typeface="Arial" panose="020B0604020202020204" pitchFamily="34" charset="0"/>
                        </a:rPr>
                        <a:t>5</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extLst>
                  <a:ext uri="{0D108BD9-81ED-4DB2-BD59-A6C34878D82A}">
                    <a16:rowId xmlns:a16="http://schemas.microsoft.com/office/drawing/2014/main" val="1819635603"/>
                  </a:ext>
                </a:extLst>
              </a:tr>
              <a:tr h="245003">
                <a:tc>
                  <a:txBody>
                    <a:bodyPr/>
                    <a:lstStyle/>
                    <a:p>
                      <a:pPr algn="ctr" fontAlgn="ctr"/>
                      <a:endParaRPr lang="en-US" sz="1100" b="0" i="0" u="none" strike="noStrike">
                        <a:solidFill>
                          <a:srgbClr val="000000"/>
                        </a:solidFill>
                        <a:effectLst/>
                        <a:latin typeface="Times New Roman" panose="02020603050405020304" pitchFamily="18" charset="0"/>
                      </a:endParaRPr>
                    </a:p>
                  </a:txBody>
                  <a:tcPr marL="0" marR="0" marT="0" marB="0" anchor="ctr">
                    <a:lnL>
                      <a:noFill/>
                    </a:lnL>
                    <a:lnR w="6350" cap="flat" cmpd="sng" algn="ctr">
                      <a:solidFill>
                        <a:srgbClr val="808080"/>
                      </a:solidFill>
                      <a:prstDash val="solid"/>
                      <a:round/>
                      <a:headEnd type="none" w="med" len="med"/>
                      <a:tailEnd type="none" w="med" len="med"/>
                    </a:lnR>
                    <a:lnT>
                      <a:noFill/>
                    </a:lnT>
                    <a:lnB>
                      <a:noFill/>
                    </a:lnB>
                  </a:tcPr>
                </a:tc>
                <a:tc>
                  <a:txBody>
                    <a:bodyPr/>
                    <a:lstStyle/>
                    <a:p>
                      <a:pPr algn="ctr" fontAlgn="ctr"/>
                      <a:r>
                        <a:rPr lang="en-US" sz="1100" b="0" i="0" u="none" strike="noStrike">
                          <a:solidFill>
                            <a:srgbClr val="000000"/>
                          </a:solidFill>
                          <a:effectLst/>
                          <a:latin typeface="Arial" panose="020B0604020202020204" pitchFamily="34" charset="0"/>
                        </a:rPr>
                        <a:t>Joyce</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A</a:t>
                      </a:r>
                    </a:p>
                  </a:txBody>
                  <a:tcPr marL="0" marR="0" marT="0" marB="0" anchor="ctr">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English</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a:solidFill>
                            <a:srgbClr val="565656"/>
                          </a:solidFill>
                          <a:effectLst/>
                          <a:latin typeface="Arial" panose="020B0604020202020204" pitchFamily="34" charset="0"/>
                        </a:rPr>
                        <a:t>453453453</a:t>
                      </a:r>
                    </a:p>
                  </a:txBody>
                  <a:tcPr marL="0" marR="0" marT="0" marB="0" anchor="ctr">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1972-07-31</a:t>
                      </a:r>
                    </a:p>
                  </a:txBody>
                  <a:tcPr marL="0" marR="0" marT="0" marB="0" anchor="ctr">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563 1 Rice, Houston, TX</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Arial" panose="020B0604020202020204" pitchFamily="34" charset="0"/>
                        </a:rPr>
                        <a:t>F</a:t>
                      </a:r>
                    </a:p>
                  </a:txBody>
                  <a:tcPr marL="0" marR="0" marT="0" marB="0" anchor="ctr">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a:solidFill>
                            <a:srgbClr val="565656"/>
                          </a:solidFill>
                          <a:effectLst/>
                          <a:latin typeface="Arial" panose="020B0604020202020204" pitchFamily="34" charset="0"/>
                        </a:rPr>
                        <a:t>25000</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a:solidFill>
                            <a:srgbClr val="565656"/>
                          </a:solidFill>
                          <a:effectLst/>
                          <a:latin typeface="Arial" panose="020B0604020202020204" pitchFamily="34" charset="0"/>
                        </a:rPr>
                        <a:t>333445555</a:t>
                      </a:r>
                    </a:p>
                  </a:txBody>
                  <a:tcPr marL="0" marR="0" marT="0" marB="0" anchor="ctr">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ctr"/>
                      <a:r>
                        <a:rPr lang="en-US" sz="1100" b="0" i="0" u="none" strike="noStrike" dirty="0">
                          <a:solidFill>
                            <a:srgbClr val="565656"/>
                          </a:solidFill>
                          <a:effectLst/>
                          <a:latin typeface="Arial" panose="020B0604020202020204" pitchFamily="34" charset="0"/>
                        </a:rPr>
                        <a:t>5</a:t>
                      </a:r>
                    </a:p>
                  </a:txBody>
                  <a:tcPr marL="0" marR="0" marT="0" marB="0" anchor="ctr">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extLst>
                  <a:ext uri="{0D108BD9-81ED-4DB2-BD59-A6C34878D82A}">
                    <a16:rowId xmlns:a16="http://schemas.microsoft.com/office/drawing/2014/main" val="497100892"/>
                  </a:ext>
                </a:extLst>
              </a:tr>
            </a:tbl>
          </a:graphicData>
        </a:graphic>
      </p:graphicFrame>
      <p:sp>
        <p:nvSpPr>
          <p:cNvPr id="14" name="Shape 2"/>
          <p:cNvSpPr/>
          <p:nvPr/>
        </p:nvSpPr>
        <p:spPr>
          <a:xfrm>
            <a:off x="2961481" y="5351416"/>
            <a:ext cx="44450" cy="0"/>
          </a:xfrm>
          <a:custGeom>
            <a:avLst/>
            <a:gdLst/>
            <a:ahLst/>
            <a:cxnLst/>
            <a:rect l="0" t="0" r="0" b="0"/>
            <a:pathLst>
              <a:path w="44450">
                <a:moveTo>
                  <a:pt x="0" y="0"/>
                </a:moveTo>
                <a:lnTo>
                  <a:pt x="44392" y="0"/>
                </a:lnTo>
              </a:path>
            </a:pathLst>
          </a:custGeom>
          <a:ln w="6341">
            <a:solidFill>
              <a:srgbClr val="000000"/>
            </a:solidFill>
          </a:ln>
        </p:spPr>
        <p:txBody>
          <a:bodyPr/>
          <a:lstStyle/>
          <a:p>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0" name="Ink 19"/>
              <p14:cNvContentPartPr/>
              <p14:nvPr>
                <p:extLst>
                  <p:ext uri="{42D2F446-02D8-4167-A562-619A0277C38B}">
                    <p15:isNarration xmlns:p15="http://schemas.microsoft.com/office/powerpoint/2012/main" val="1"/>
                  </p:ext>
                </p:extLst>
              </p14:nvPr>
            </p14:nvContentPartPr>
            <p14:xfrm>
              <a:off x="2527560" y="1289160"/>
              <a:ext cx="5918400" cy="5328000"/>
            </p14:xfrm>
          </p:contentPart>
        </mc:Choice>
        <mc:Fallback xmlns="">
          <p:pic>
            <p:nvPicPr>
              <p:cNvPr id="20" name="Ink 19"/>
              <p:cNvPicPr>
                <a:picLocks noGrp="1" noRot="1" noChangeAspect="1" noMove="1" noResize="1" noEditPoints="1" noAdjustHandles="1" noChangeArrowheads="1" noChangeShapeType="1"/>
              </p:cNvPicPr>
              <p:nvPr/>
            </p:nvPicPr>
            <p:blipFill>
              <a:blip r:embed="rId9"/>
              <a:stretch>
                <a:fillRect/>
              </a:stretch>
            </p:blipFill>
            <p:spPr>
              <a:xfrm>
                <a:off x="2518200" y="1279800"/>
                <a:ext cx="5937120" cy="5346720"/>
              </a:xfrm>
              <a:prstGeom prst="rect">
                <a:avLst/>
              </a:prstGeom>
            </p:spPr>
          </p:pic>
        </mc:Fallback>
      </mc:AlternateContent>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5825"/>
    </mc:Choice>
    <mc:Fallback xmlns="">
      <p:transition spd="slow" advTm="85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par>
                                <p:cTn id="7" presetID="59"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md type="call" cmd="playFrom(0.0)">
                                      <p:cBhvr>
                                        <p:cTn id="9" dur="1" fill="hold"/>
                                        <p:tgtEl>
                                          <p:spTgt spid="20"/>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555">
                                            <p:txEl>
                                              <p:pRg st="3" end="3"/>
                                            </p:txEl>
                                          </p:spTgt>
                                        </p:tgtEl>
                                        <p:attrNameLst>
                                          <p:attrName>style.visibility</p:attrName>
                                        </p:attrNameLst>
                                      </p:cBhvr>
                                      <p:to>
                                        <p:strVal val="visible"/>
                                      </p:to>
                                    </p:set>
                                    <p:anim calcmode="lin" valueType="num">
                                      <p:cBhvr additive="base">
                                        <p:cTn id="14"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3555">
                                            <p:txEl>
                                              <p:pRg st="3" end="3"/>
                                            </p:txEl>
                                          </p:spTgt>
                                        </p:tgtEl>
                                        <p:attrNameLst>
                                          <p:attrName>ppt_y</p:attrName>
                                        </p:attrNameLst>
                                      </p:cBhvr>
                                      <p:tavLst>
                                        <p:tav tm="0">
                                          <p:val>
                                            <p:strVal val="1+#ppt_h/2"/>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555">
                                            <p:txEl>
                                              <p:pRg st="4" end="4"/>
                                            </p:txEl>
                                          </p:spTgt>
                                        </p:tgtEl>
                                        <p:attrNameLst>
                                          <p:attrName>style.visibility</p:attrName>
                                        </p:attrNameLst>
                                      </p:cBhvr>
                                      <p:to>
                                        <p:strVal val="visible"/>
                                      </p:to>
                                    </p:set>
                                    <p:anim calcmode="lin" valueType="num">
                                      <p:cBhvr additive="base">
                                        <p:cTn id="22"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3555">
                                            <p:txEl>
                                              <p:pRg st="5" end="5"/>
                                            </p:txEl>
                                          </p:spTgt>
                                        </p:tgtEl>
                                        <p:attrNameLst>
                                          <p:attrName>style.visibility</p:attrName>
                                        </p:attrNameLst>
                                      </p:cBhvr>
                                      <p:to>
                                        <p:strVal val="visible"/>
                                      </p:to>
                                    </p:set>
                                    <p:anim calcmode="lin" valueType="num">
                                      <p:cBhvr additive="base">
                                        <p:cTn id="28" dur="5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35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3555">
                                            <p:txEl>
                                              <p:pRg st="6" end="6"/>
                                            </p:txEl>
                                          </p:spTgt>
                                        </p:tgtEl>
                                        <p:attrNameLst>
                                          <p:attrName>style.visibility</p:attrName>
                                        </p:attrNameLst>
                                      </p:cBhvr>
                                      <p:to>
                                        <p:strVal val="visible"/>
                                      </p:to>
                                    </p:set>
                                    <p:anim calcmode="lin" valueType="num">
                                      <p:cBhvr additive="base">
                                        <p:cTn id="34" dur="5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35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1"/>
                </p:tgtEl>
              </p:cMediaNode>
            </p:audio>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6">
            <a:extLst>
              <a:ext uri="{28A0092B-C50C-407E-A947-70E740481C1C}">
                <a14:useLocalDpi xmlns:a14="http://schemas.microsoft.com/office/drawing/2010/main" val="0"/>
              </a:ext>
            </a:extLst>
          </a:blip>
          <a:srcRect l="2946"/>
          <a:stretch>
            <a:fillRect/>
          </a:stretch>
        </p:blipFill>
        <p:spPr bwMode="auto">
          <a:xfrm>
            <a:off x="457200" y="2438400"/>
            <a:ext cx="8208963"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5"/>
          <p:cNvSpPr>
            <a:spLocks noChangeArrowheads="1"/>
          </p:cNvSpPr>
          <p:nvPr/>
        </p:nvSpPr>
        <p:spPr bwMode="auto">
          <a:xfrm>
            <a:off x="207963" y="4038600"/>
            <a:ext cx="6570662" cy="172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4580" name="Text Box 6"/>
          <p:cNvSpPr txBox="1">
            <a:spLocks noChangeArrowheads="1"/>
          </p:cNvSpPr>
          <p:nvPr/>
        </p:nvSpPr>
        <p:spPr bwMode="auto">
          <a:xfrm>
            <a:off x="5651500" y="4724400"/>
            <a:ext cx="388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altLang="zh-CN" sz="2000" dirty="0">
                <a:latin typeface="Arial" charset="0"/>
                <a:ea typeface="宋体" charset="-122"/>
                <a:cs typeface="Times New Roman" pitchFamily="18" charset="0"/>
              </a:rPr>
              <a:t>STUDENT </a:t>
            </a:r>
            <a:r>
              <a:rPr lang="en-US" altLang="zh-CN" sz="2000" dirty="0">
                <a:latin typeface="Symbol" pitchFamily="18" charset="2"/>
                <a:ea typeface="宋体" charset="-122"/>
                <a:cs typeface="Times New Roman" pitchFamily="18" charset="0"/>
              </a:rPr>
              <a:t> </a:t>
            </a:r>
            <a:r>
              <a:rPr lang="en-US" altLang="zh-CN" sz="2000" dirty="0">
                <a:latin typeface="Arial" charset="0"/>
                <a:ea typeface="宋体" charset="-122"/>
                <a:cs typeface="Times New Roman" pitchFamily="18" charset="0"/>
              </a:rPr>
              <a:t>INSTRUCTOR</a:t>
            </a:r>
            <a:endParaRPr lang="en-US" altLang="zh-CN" sz="2000" baseline="-25000" dirty="0">
              <a:latin typeface="Arial" charset="0"/>
              <a:ea typeface="宋体" charset="-122"/>
              <a:cs typeface="Times New Roman" pitchFamily="18" charset="0"/>
            </a:endParaRPr>
          </a:p>
        </p:txBody>
      </p:sp>
      <p:sp>
        <p:nvSpPr>
          <p:cNvPr id="24581" name="Rectangle 7"/>
          <p:cNvSpPr>
            <a:spLocks noChangeArrowheads="1"/>
          </p:cNvSpPr>
          <p:nvPr/>
        </p:nvSpPr>
        <p:spPr bwMode="auto">
          <a:xfrm>
            <a:off x="6303963" y="2286000"/>
            <a:ext cx="460375" cy="576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4582" name="Rectangle 9"/>
          <p:cNvSpPr>
            <a:spLocks noGrp="1" noChangeArrowheads="1"/>
          </p:cNvSpPr>
          <p:nvPr>
            <p:ph type="title"/>
          </p:nvPr>
        </p:nvSpPr>
        <p:spPr>
          <a:noFill/>
        </p:spPr>
        <p:txBody>
          <a:bodyPr/>
          <a:lstStyle/>
          <a:p>
            <a:pPr eaLnBrk="1" hangingPunct="1"/>
            <a:r>
              <a:rPr lang="en-US" altLang="zh-CN">
                <a:ea typeface="宋体" charset="-122"/>
              </a:rPr>
              <a:t>Union: Example</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27</a:t>
            </a:fld>
            <a:endParaRPr lang="en-US" altLang="zh-CN"/>
          </a:p>
        </p:txBody>
      </p:sp>
      <p:sp>
        <p:nvSpPr>
          <p:cNvPr id="13" name="Rounded Rectangle 12"/>
          <p:cNvSpPr/>
          <p:nvPr/>
        </p:nvSpPr>
        <p:spPr>
          <a:xfrm>
            <a:off x="6516216" y="2034347"/>
            <a:ext cx="2149947"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127"/>
    </mc:Choice>
    <mc:Fallback xmlns="">
      <p:transition spd="slow" advTm="5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5"/>
                </p:tgtEl>
              </p:cMediaNode>
            </p:audio>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Union: Requirement</a:t>
            </a:r>
          </a:p>
        </p:txBody>
      </p:sp>
      <p:sp>
        <p:nvSpPr>
          <p:cNvPr id="3" name="Content Placeholder 2"/>
          <p:cNvSpPr>
            <a:spLocks noGrp="1"/>
          </p:cNvSpPr>
          <p:nvPr>
            <p:ph idx="1"/>
          </p:nvPr>
        </p:nvSpPr>
        <p:spPr>
          <a:xfrm>
            <a:off x="457200" y="1600200"/>
            <a:ext cx="8507288" cy="4876800"/>
          </a:xfrm>
        </p:spPr>
        <p:txBody>
          <a:bodyPr/>
          <a:lstStyle/>
          <a:p>
            <a:r>
              <a:rPr lang="en-US" dirty="0"/>
              <a:t>What if we do a union between department and Employee:</a:t>
            </a:r>
          </a:p>
          <a:p>
            <a:endParaRPr lang="en-US" dirty="0"/>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28</a:t>
            </a:fld>
            <a:endParaRPr lang="en-US" altLang="zh-CN"/>
          </a:p>
        </p:txBody>
      </p:sp>
      <p:pic>
        <p:nvPicPr>
          <p:cNvPr id="5" name="Picture 4"/>
          <p:cNvPicPr>
            <a:picLocks noChangeAspect="1"/>
          </p:cNvPicPr>
          <p:nvPr/>
        </p:nvPicPr>
        <p:blipFill>
          <a:blip r:embed="rId4"/>
          <a:stretch>
            <a:fillRect/>
          </a:stretch>
        </p:blipFill>
        <p:spPr>
          <a:xfrm>
            <a:off x="827584" y="2509177"/>
            <a:ext cx="7196895" cy="4348823"/>
          </a:xfrm>
          <a:prstGeom prst="rect">
            <a:avLst/>
          </a:prstGeom>
        </p:spPr>
      </p:pic>
      <p:sp>
        <p:nvSpPr>
          <p:cNvPr id="6" name="Rectangle 5"/>
          <p:cNvSpPr/>
          <p:nvPr/>
        </p:nvSpPr>
        <p:spPr>
          <a:xfrm>
            <a:off x="2290903" y="2048658"/>
            <a:ext cx="3562194"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hangingPunct="1">
              <a:spcBef>
                <a:spcPct val="50000"/>
              </a:spcBef>
            </a:pPr>
            <a:r>
              <a:rPr lang="en-US" altLang="zh-CN" dirty="0">
                <a:latin typeface="Arial" charset="0"/>
                <a:ea typeface="宋体" charset="-122"/>
                <a:cs typeface="Times New Roman" pitchFamily="18" charset="0"/>
              </a:rPr>
              <a:t>Department </a:t>
            </a:r>
            <a:r>
              <a:rPr lang="en-US" altLang="zh-CN" dirty="0">
                <a:latin typeface="Symbol" pitchFamily="18" charset="2"/>
                <a:ea typeface="宋体" charset="-122"/>
                <a:cs typeface="Times New Roman" pitchFamily="18" charset="0"/>
              </a:rPr>
              <a:t> </a:t>
            </a:r>
            <a:r>
              <a:rPr lang="en-US" altLang="zh-CN" dirty="0">
                <a:latin typeface="Arial" charset="0"/>
                <a:ea typeface="宋体" charset="-122"/>
                <a:cs typeface="Times New Roman" pitchFamily="18" charset="0"/>
              </a:rPr>
              <a:t>Employee</a:t>
            </a:r>
            <a:endParaRPr lang="en-US" altLang="zh-CN" baseline="-25000" dirty="0">
              <a:latin typeface="Arial" charset="0"/>
              <a:ea typeface="宋体" charset="-122"/>
              <a:cs typeface="Times New Roman" pitchFamily="18"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13320783"/>
      </p:ext>
    </p:extLst>
  </p:cSld>
  <p:clrMapOvr>
    <a:masterClrMapping/>
  </p:clrMapOvr>
  <mc:AlternateContent xmlns:mc="http://schemas.openxmlformats.org/markup-compatibility/2006" xmlns:p14="http://schemas.microsoft.com/office/powerpoint/2010/main">
    <mc:Choice Requires="p14">
      <p:transition spd="slow" p14:dur="2000" advTm="38776"/>
    </mc:Choice>
    <mc:Fallback xmlns="">
      <p:transition spd="slow" advTm="3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zh-CN"/>
              <a:t>Union Compatible</a:t>
            </a:r>
            <a:endParaRPr lang="en-US" altLang="zh-CN" dirty="0"/>
          </a:p>
        </p:txBody>
      </p:sp>
      <p:sp>
        <p:nvSpPr>
          <p:cNvPr id="25603" name="Rectangle 3"/>
          <p:cNvSpPr>
            <a:spLocks noGrp="1" noChangeArrowheads="1"/>
          </p:cNvSpPr>
          <p:nvPr>
            <p:ph idx="1"/>
          </p:nvPr>
        </p:nvSpPr>
        <p:spPr/>
        <p:txBody>
          <a:bodyPr/>
          <a:lstStyle/>
          <a:p>
            <a:endParaRPr lang="zh-CN" altLang="en-US"/>
          </a:p>
          <a:p>
            <a:pPr lvl="1"/>
            <a:endParaRPr lang="zh-CN" altLang="en-US"/>
          </a:p>
        </p:txBody>
      </p:sp>
      <p:graphicFrame>
        <p:nvGraphicFramePr>
          <p:cNvPr id="25604" name="Object 4"/>
          <p:cNvGraphicFramePr>
            <a:graphicFrameLocks noChangeAspect="1"/>
          </p:cNvGraphicFramePr>
          <p:nvPr>
            <p:extLst>
              <p:ext uri="{D42A27DB-BD31-4B8C-83A1-F6EECF244321}">
                <p14:modId xmlns:p14="http://schemas.microsoft.com/office/powerpoint/2010/main" val="840983811"/>
              </p:ext>
            </p:extLst>
          </p:nvPr>
        </p:nvGraphicFramePr>
        <p:xfrm>
          <a:off x="467544" y="1484784"/>
          <a:ext cx="8040688" cy="4552950"/>
        </p:xfrm>
        <a:graphic>
          <a:graphicData uri="http://schemas.openxmlformats.org/presentationml/2006/ole">
            <mc:AlternateContent xmlns:mc="http://schemas.openxmlformats.org/markup-compatibility/2006">
              <mc:Choice xmlns:v="urn:schemas-microsoft-com:vml" Requires="v">
                <p:oleObj name="位图图像" r:id="rId5" imgW="8040222" imgH="4552381" progId="Paint.Picture">
                  <p:embed/>
                </p:oleObj>
              </mc:Choice>
              <mc:Fallback>
                <p:oleObj name="位图图像" r:id="rId5" imgW="8040222" imgH="455238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484784"/>
                        <a:ext cx="8040688"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46"/>
    </mc:Choice>
    <mc:Fallback xmlns="">
      <p:transition spd="slow" advTm="36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Lecture 2-2: Today’s Plan</a:t>
            </a:r>
          </a:p>
        </p:txBody>
      </p:sp>
      <p:sp>
        <p:nvSpPr>
          <p:cNvPr id="11" name="Content Placeholder 10"/>
          <p:cNvSpPr>
            <a:spLocks noGrp="1"/>
          </p:cNvSpPr>
          <p:nvPr>
            <p:ph idx="1"/>
          </p:nvPr>
        </p:nvSpPr>
        <p:spPr/>
        <p:txBody>
          <a:bodyPr/>
          <a:lstStyle/>
          <a:p>
            <a:r>
              <a:rPr lang="en-US" dirty="0"/>
              <a:t>Introduction to Relational Algebra</a:t>
            </a:r>
          </a:p>
          <a:p>
            <a:pPr lvl="1"/>
            <a:r>
              <a:rPr lang="en-US" dirty="0"/>
              <a:t>Select</a:t>
            </a:r>
          </a:p>
          <a:p>
            <a:pPr lvl="1"/>
            <a:r>
              <a:rPr lang="en-US" dirty="0"/>
              <a:t>Project</a:t>
            </a:r>
          </a:p>
          <a:p>
            <a:pPr lvl="1"/>
            <a:r>
              <a:rPr lang="en-US" dirty="0"/>
              <a:t>Assignment</a:t>
            </a:r>
          </a:p>
          <a:p>
            <a:pPr lvl="1"/>
            <a:r>
              <a:rPr lang="en-US" dirty="0"/>
              <a:t>Union</a:t>
            </a:r>
          </a:p>
          <a:p>
            <a:pPr lvl="1"/>
            <a:r>
              <a:rPr lang="en-US" dirty="0"/>
              <a:t>Intersect</a:t>
            </a:r>
          </a:p>
          <a:p>
            <a:pPr lvl="1"/>
            <a:r>
              <a:rPr lang="en-US" dirty="0"/>
              <a:t>Minus</a:t>
            </a:r>
          </a:p>
          <a:p>
            <a:r>
              <a:rPr lang="en-US" dirty="0"/>
              <a:t>Exercise</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3</a:t>
            </a:fld>
            <a:endParaRPr lang="en-US" altLang="zh-CN"/>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76120045"/>
      </p:ext>
    </p:extLst>
  </p:cSld>
  <p:clrMapOvr>
    <a:masterClrMapping/>
  </p:clrMapOvr>
  <mc:AlternateContent xmlns:mc="http://schemas.openxmlformats.org/markup-compatibility/2006" xmlns:p14="http://schemas.microsoft.com/office/powerpoint/2010/main">
    <mc:Choice Requires="p14">
      <p:transition spd="slow" p14:dur="2000" advTm="27982"/>
    </mc:Choice>
    <mc:Fallback xmlns="">
      <p:transition spd="slow" advTm="2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zh-CN" dirty="0">
                <a:ea typeface="宋体" charset="-122"/>
              </a:rPr>
              <a:t>Union Compatible: Example</a:t>
            </a:r>
          </a:p>
        </p:txBody>
      </p:sp>
      <p:graphicFrame>
        <p:nvGraphicFramePr>
          <p:cNvPr id="26627" name="Object 4"/>
          <p:cNvGraphicFramePr>
            <a:graphicFrameLocks noChangeAspect="1"/>
          </p:cNvGraphicFramePr>
          <p:nvPr/>
        </p:nvGraphicFramePr>
        <p:xfrm>
          <a:off x="533400" y="1866900"/>
          <a:ext cx="8151813" cy="4991100"/>
        </p:xfrm>
        <a:graphic>
          <a:graphicData uri="http://schemas.openxmlformats.org/presentationml/2006/ole">
            <mc:AlternateContent xmlns:mc="http://schemas.openxmlformats.org/markup-compatibility/2006">
              <mc:Choice xmlns:v="urn:schemas-microsoft-com:vml" Requires="v">
                <p:oleObj name="位图图像" r:id="rId5" imgW="8152381" imgH="4990476" progId="Paint.Picture">
                  <p:embed/>
                </p:oleObj>
              </mc:Choice>
              <mc:Fallback>
                <p:oleObj name="位图图像" r:id="rId5" imgW="8152381" imgH="499047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866900"/>
                        <a:ext cx="8151813"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30</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p14:cNvContentPartPr/>
              <p14:nvPr>
                <p:extLst>
                  <p:ext uri="{42D2F446-02D8-4167-A562-619A0277C38B}">
                    <p15:isNarration xmlns:p15="http://schemas.microsoft.com/office/powerpoint/2012/main" val="1"/>
                  </p:ext>
                </p:extLst>
              </p14:nvPr>
            </p14:nvContentPartPr>
            <p14:xfrm>
              <a:off x="2889360" y="2355840"/>
              <a:ext cx="6413760" cy="4426200"/>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2880000" y="2346480"/>
                <a:ext cx="6432480" cy="444492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107"/>
    </mc:Choice>
    <mc:Fallback xmlns="">
      <p:transition spd="slow" advTm="66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23528" y="332656"/>
            <a:ext cx="8534400" cy="842963"/>
          </a:xfrm>
        </p:spPr>
        <p:txBody>
          <a:bodyPr/>
          <a:lstStyle/>
          <a:p>
            <a:pPr eaLnBrk="1" hangingPunct="1"/>
            <a:r>
              <a:rPr lang="en-US" altLang="zh-CN">
                <a:ea typeface="宋体" charset="-122"/>
              </a:rPr>
              <a:t>Intersection Operation</a:t>
            </a:r>
            <a:endParaRPr lang="en-US" altLang="zh-CN" dirty="0">
              <a:ea typeface="宋体" charset="-122"/>
            </a:endParaRPr>
          </a:p>
        </p:txBody>
      </p:sp>
      <p:sp>
        <p:nvSpPr>
          <p:cNvPr id="27651" name="Rectangle 3"/>
          <p:cNvSpPr>
            <a:spLocks noGrp="1" noChangeArrowheads="1"/>
          </p:cNvSpPr>
          <p:nvPr>
            <p:ph idx="1"/>
          </p:nvPr>
        </p:nvSpPr>
        <p:spPr>
          <a:xfrm>
            <a:off x="130175" y="1349375"/>
            <a:ext cx="8547100" cy="4800600"/>
          </a:xfrm>
        </p:spPr>
        <p:txBody>
          <a:bodyPr/>
          <a:lstStyle/>
          <a:p>
            <a:pPr eaLnBrk="1" hangingPunct="1"/>
            <a:r>
              <a:rPr lang="en-US" altLang="zh-CN" sz="2400" dirty="0">
                <a:latin typeface="Times New Roman" pitchFamily="18" charset="0"/>
                <a:ea typeface="宋体" charset="-122"/>
              </a:rPr>
              <a:t>The result of this operation, denoted by R </a:t>
            </a:r>
            <a:r>
              <a:rPr lang="en-US" altLang="zh-CN" sz="2800" b="1" dirty="0">
                <a:latin typeface="Symbol" pitchFamily="18" charset="2"/>
                <a:ea typeface="宋体" charset="-122"/>
              </a:rPr>
              <a:t></a:t>
            </a:r>
            <a:r>
              <a:rPr lang="en-US" altLang="zh-CN" sz="2800" dirty="0">
                <a:latin typeface="Symbol" pitchFamily="18" charset="2"/>
                <a:ea typeface="宋体" charset="-122"/>
              </a:rPr>
              <a:t> </a:t>
            </a:r>
            <a:r>
              <a:rPr lang="en-US" altLang="zh-CN" sz="2400" dirty="0">
                <a:latin typeface="Times New Roman" pitchFamily="18" charset="0"/>
                <a:ea typeface="宋体" charset="-122"/>
              </a:rPr>
              <a:t>S, is a relation that includes all tuples that appear in both R and S. The two operands must be “</a:t>
            </a:r>
            <a:r>
              <a:rPr lang="en-US" altLang="zh-CN" dirty="0">
                <a:latin typeface="Times New Roman" pitchFamily="18" charset="0"/>
                <a:ea typeface="宋体" charset="-122"/>
              </a:rPr>
              <a:t>union</a:t>
            </a:r>
            <a:r>
              <a:rPr lang="en-US" altLang="zh-CN" sz="2400" dirty="0">
                <a:latin typeface="Times New Roman" pitchFamily="18" charset="0"/>
                <a:ea typeface="宋体" charset="-122"/>
              </a:rPr>
              <a:t> compatible"</a:t>
            </a:r>
          </a:p>
          <a:p>
            <a:pPr eaLnBrk="1" hangingPunct="1"/>
            <a:endParaRPr lang="en-US" altLang="zh-CN" sz="1200" dirty="0">
              <a:latin typeface="Times New Roman" pitchFamily="18" charset="0"/>
              <a:ea typeface="宋体" charset="-122"/>
            </a:endParaRPr>
          </a:p>
          <a:p>
            <a:pPr eaLnBrk="1" hangingPunct="1"/>
            <a:r>
              <a:rPr lang="en-US" altLang="zh-CN" sz="2400" b="1" dirty="0">
                <a:latin typeface="Times New Roman" pitchFamily="18" charset="0"/>
                <a:ea typeface="宋体" charset="-122"/>
              </a:rPr>
              <a:t>Example:</a:t>
            </a:r>
            <a:r>
              <a:rPr lang="en-US" altLang="zh-CN" sz="2400" dirty="0">
                <a:latin typeface="Times New Roman" pitchFamily="18" charset="0"/>
                <a:ea typeface="宋体" charset="-122"/>
              </a:rPr>
              <a:t> Find those who are both students and instructors.</a:t>
            </a:r>
          </a:p>
          <a:p>
            <a:pPr eaLnBrk="1" hangingPunct="1">
              <a:buFont typeface="Wingdings" pitchFamily="2" charset="2"/>
              <a:buNone/>
            </a:pPr>
            <a:r>
              <a:rPr lang="en-US" altLang="zh-CN" sz="3600" dirty="0">
                <a:latin typeface="Times New Roman" pitchFamily="18" charset="0"/>
                <a:ea typeface="宋体" charset="-122"/>
              </a:rPr>
              <a:t>		</a:t>
            </a:r>
          </a:p>
        </p:txBody>
      </p:sp>
      <p:sp>
        <p:nvSpPr>
          <p:cNvPr id="27652" name="Text Box 4"/>
          <p:cNvSpPr txBox="1">
            <a:spLocks noChangeArrowheads="1"/>
          </p:cNvSpPr>
          <p:nvPr/>
        </p:nvSpPr>
        <p:spPr bwMode="auto">
          <a:xfrm>
            <a:off x="6227763" y="5853113"/>
            <a:ext cx="34559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altLang="zh-CN" sz="1600" dirty="0">
                <a:latin typeface="Arial" charset="0"/>
                <a:ea typeface="宋体" charset="-122"/>
                <a:cs typeface="Times New Roman" pitchFamily="18" charset="0"/>
              </a:rPr>
              <a:t>STUDENT </a:t>
            </a:r>
            <a:r>
              <a:rPr lang="en-US" altLang="zh-CN" b="1" dirty="0">
                <a:latin typeface="Symbol" pitchFamily="18" charset="2"/>
                <a:ea typeface="宋体" charset="-122"/>
                <a:cs typeface="Times New Roman" pitchFamily="18" charset="0"/>
              </a:rPr>
              <a:t></a:t>
            </a:r>
            <a:r>
              <a:rPr lang="en-US" altLang="zh-CN" sz="1600" dirty="0">
                <a:latin typeface="Symbol" pitchFamily="18" charset="2"/>
                <a:ea typeface="宋体" charset="-122"/>
                <a:cs typeface="Times New Roman" pitchFamily="18" charset="0"/>
              </a:rPr>
              <a:t> </a:t>
            </a:r>
            <a:r>
              <a:rPr lang="en-US" altLang="zh-CN" sz="1600" dirty="0">
                <a:latin typeface="Arial" charset="0"/>
                <a:ea typeface="宋体" charset="-122"/>
                <a:cs typeface="Times New Roman" pitchFamily="18" charset="0"/>
              </a:rPr>
              <a:t>INSTRUCTOR</a:t>
            </a:r>
            <a:endParaRPr lang="en-US" altLang="zh-CN" sz="1600" baseline="-25000" dirty="0">
              <a:latin typeface="Arial" charset="0"/>
              <a:ea typeface="宋体" charset="-122"/>
              <a:cs typeface="Times New Roman" pitchFamily="18" charset="0"/>
            </a:endParaRPr>
          </a:p>
          <a:p>
            <a:pPr eaLnBrk="1" hangingPunct="1">
              <a:spcBef>
                <a:spcPct val="50000"/>
              </a:spcBef>
            </a:pPr>
            <a:endParaRPr lang="zh-CN" altLang="en-US" dirty="0">
              <a:latin typeface="Times New Roman" pitchFamily="18" charset="0"/>
              <a:ea typeface="宋体" charset="-122"/>
              <a:cs typeface="Times New Roman" pitchFamily="18" charset="0"/>
            </a:endParaRPr>
          </a:p>
        </p:txBody>
      </p:sp>
      <p:sp>
        <p:nvSpPr>
          <p:cNvPr id="27653" name="Rectangle 6"/>
          <p:cNvSpPr>
            <a:spLocks noChangeArrowheads="1"/>
          </p:cNvSpPr>
          <p:nvPr/>
        </p:nvSpPr>
        <p:spPr bwMode="auto">
          <a:xfrm>
            <a:off x="1422400" y="5956300"/>
            <a:ext cx="474663"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pic>
        <p:nvPicPr>
          <p:cNvPr id="276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4652963"/>
            <a:ext cx="259238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8"/>
          <p:cNvPicPr>
            <a:picLocks noChangeAspect="1" noChangeArrowheads="1"/>
          </p:cNvPicPr>
          <p:nvPr/>
        </p:nvPicPr>
        <p:blipFill>
          <a:blip r:embed="rId7">
            <a:extLst>
              <a:ext uri="{28A0092B-C50C-407E-A947-70E740481C1C}">
                <a14:useLocalDpi xmlns:a14="http://schemas.microsoft.com/office/drawing/2010/main" val="0"/>
              </a:ext>
            </a:extLst>
          </a:blip>
          <a:srcRect l="2609" r="69218" b="46158"/>
          <a:stretch>
            <a:fillRect/>
          </a:stretch>
        </p:blipFill>
        <p:spPr bwMode="auto">
          <a:xfrm>
            <a:off x="3203575" y="4581525"/>
            <a:ext cx="2382838"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581525"/>
            <a:ext cx="3078163"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31</a:t>
            </a:fld>
            <a:endParaRPr lang="en-US" altLang="zh-CN"/>
          </a:p>
        </p:txBody>
      </p:sp>
      <p:sp>
        <p:nvSpPr>
          <p:cNvPr id="3" name="Rectangle 2"/>
          <p:cNvSpPr/>
          <p:nvPr/>
        </p:nvSpPr>
        <p:spPr>
          <a:xfrm>
            <a:off x="5968856" y="4437112"/>
            <a:ext cx="2995631" cy="1845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7726" y="1083597"/>
            <a:ext cx="8292210" cy="1722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6686"/>
    </mc:Choice>
    <mc:Fallback xmlns="">
      <p:transition spd="slow" advTm="56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zh-CN" dirty="0"/>
              <a:t>Exercise: Intersection</a:t>
            </a:r>
          </a:p>
        </p:txBody>
      </p:sp>
      <p:sp>
        <p:nvSpPr>
          <p:cNvPr id="3" name="Content Placeholder 2"/>
          <p:cNvSpPr>
            <a:spLocks noGrp="1"/>
          </p:cNvSpPr>
          <p:nvPr>
            <p:ph idx="1"/>
          </p:nvPr>
        </p:nvSpPr>
        <p:spPr/>
        <p:txBody>
          <a:bodyPr/>
          <a:lstStyle/>
          <a:p>
            <a:endParaRPr lang="en-US"/>
          </a:p>
        </p:txBody>
      </p:sp>
      <p:graphicFrame>
        <p:nvGraphicFramePr>
          <p:cNvPr id="29699" name="Object 4"/>
          <p:cNvGraphicFramePr>
            <a:graphicFrameLocks noChangeAspect="1"/>
          </p:cNvGraphicFramePr>
          <p:nvPr>
            <p:extLst>
              <p:ext uri="{D42A27DB-BD31-4B8C-83A1-F6EECF244321}">
                <p14:modId xmlns:p14="http://schemas.microsoft.com/office/powerpoint/2010/main" val="4186515690"/>
              </p:ext>
            </p:extLst>
          </p:nvPr>
        </p:nvGraphicFramePr>
        <p:xfrm>
          <a:off x="323528" y="1340768"/>
          <a:ext cx="8475663" cy="5067300"/>
        </p:xfrm>
        <a:graphic>
          <a:graphicData uri="http://schemas.openxmlformats.org/presentationml/2006/ole">
            <mc:AlternateContent xmlns:mc="http://schemas.openxmlformats.org/markup-compatibility/2006">
              <mc:Choice xmlns:v="urn:schemas-microsoft-com:vml" Requires="v">
                <p:oleObj name="位图图像" r:id="rId6" imgW="8476190" imgH="5068007" progId="Paint.Picture">
                  <p:embed/>
                </p:oleObj>
              </mc:Choice>
              <mc:Fallback>
                <p:oleObj name="位图图像" r:id="rId6" imgW="8476190" imgH="5068007"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1340768"/>
                        <a:ext cx="8475663"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32</a:t>
            </a:fld>
            <a:endParaRPr lang="en-US" altLang="zh-CN"/>
          </a:p>
        </p:txBody>
      </p:sp>
      <p:sp>
        <p:nvSpPr>
          <p:cNvPr id="4" name="Rectangle 3"/>
          <p:cNvSpPr/>
          <p:nvPr/>
        </p:nvSpPr>
        <p:spPr>
          <a:xfrm>
            <a:off x="457200" y="3356992"/>
            <a:ext cx="641905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3528" y="4164360"/>
            <a:ext cx="7848872" cy="1208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0728" y="5617840"/>
            <a:ext cx="7848872" cy="89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232"/>
    </mc:Choice>
    <mc:Fallback xmlns="">
      <p:transition spd="slow" advTm="4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2"/>
                </p:tgtEl>
              </p:cMediaNode>
            </p:audio>
          </p:childTnLst>
        </p:cTn>
      </p:par>
    </p:tnLst>
    <p:bldLst>
      <p:bldP spid="4"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17359" y="332656"/>
            <a:ext cx="8534400" cy="842963"/>
          </a:xfrm>
        </p:spPr>
        <p:txBody>
          <a:bodyPr/>
          <a:lstStyle/>
          <a:p>
            <a:pPr eaLnBrk="1" hangingPunct="1"/>
            <a:r>
              <a:rPr lang="en-US" altLang="zh-CN" dirty="0">
                <a:latin typeface="Times New Roman" pitchFamily="18" charset="0"/>
                <a:ea typeface="宋体" charset="-122"/>
              </a:rPr>
              <a:t>Difference (or Minus) Operation</a:t>
            </a:r>
          </a:p>
        </p:txBody>
      </p:sp>
      <p:sp>
        <p:nvSpPr>
          <p:cNvPr id="30723" name="Rectangle 3"/>
          <p:cNvSpPr>
            <a:spLocks noGrp="1" noChangeArrowheads="1"/>
          </p:cNvSpPr>
          <p:nvPr>
            <p:ph idx="1"/>
          </p:nvPr>
        </p:nvSpPr>
        <p:spPr>
          <a:xfrm>
            <a:off x="69850" y="1354138"/>
            <a:ext cx="8547100" cy="4999037"/>
          </a:xfrm>
        </p:spPr>
        <p:txBody>
          <a:bodyPr/>
          <a:lstStyle/>
          <a:p>
            <a:pPr eaLnBrk="1" hangingPunct="1">
              <a:buFont typeface="Wingdings" pitchFamily="2" charset="2"/>
              <a:buNone/>
            </a:pPr>
            <a:endParaRPr lang="zh-CN" altLang="en-US" sz="900" dirty="0">
              <a:latin typeface="Times New Roman" pitchFamily="18" charset="0"/>
              <a:ea typeface="宋体" charset="-122"/>
            </a:endParaRPr>
          </a:p>
          <a:p>
            <a:pPr eaLnBrk="1" hangingPunct="1">
              <a:buFont typeface="Wingdings" pitchFamily="2" charset="2"/>
              <a:buNone/>
            </a:pPr>
            <a:r>
              <a:rPr lang="zh-CN" altLang="en-US" sz="900" dirty="0">
                <a:latin typeface="Times New Roman" pitchFamily="18" charset="0"/>
                <a:ea typeface="宋体" charset="-122"/>
              </a:rPr>
              <a:t>	</a:t>
            </a:r>
            <a:r>
              <a:rPr lang="en-US" altLang="zh-CN" sz="2000" dirty="0">
                <a:latin typeface="Times New Roman" pitchFamily="18" charset="0"/>
                <a:ea typeface="宋体" charset="-122"/>
              </a:rPr>
              <a:t>The result of this operation, denoted by R - S, is a relation that includes all tuples that are in R but not in S. The two operands must be “</a:t>
            </a:r>
            <a:r>
              <a:rPr lang="en-US" altLang="zh-CN" sz="2000" dirty="0">
                <a:solidFill>
                  <a:srgbClr val="FF0000"/>
                </a:solidFill>
                <a:latin typeface="Times New Roman" pitchFamily="18" charset="0"/>
                <a:ea typeface="宋体" charset="-122"/>
              </a:rPr>
              <a:t>union compatible</a:t>
            </a:r>
            <a:r>
              <a:rPr lang="en-US" altLang="zh-CN" sz="2000" dirty="0">
                <a:latin typeface="Times New Roman" pitchFamily="18" charset="0"/>
                <a:ea typeface="宋体" charset="-122"/>
              </a:rPr>
              <a:t>”. </a:t>
            </a:r>
          </a:p>
          <a:p>
            <a:pPr eaLnBrk="1" hangingPunct="1">
              <a:buFont typeface="Wingdings" pitchFamily="2" charset="2"/>
              <a:buNone/>
            </a:pPr>
            <a:r>
              <a:rPr lang="en-US" altLang="zh-CN" sz="1000" dirty="0">
                <a:latin typeface="Times New Roman" pitchFamily="18" charset="0"/>
                <a:ea typeface="宋体" charset="-122"/>
              </a:rPr>
              <a:t>	</a:t>
            </a:r>
          </a:p>
          <a:p>
            <a:pPr eaLnBrk="1" hangingPunct="1">
              <a:buFont typeface="Wingdings" pitchFamily="2" charset="2"/>
              <a:buNone/>
            </a:pPr>
            <a:r>
              <a:rPr lang="en-US" altLang="zh-CN" sz="2000" dirty="0">
                <a:latin typeface="Times New Roman" pitchFamily="18" charset="0"/>
                <a:ea typeface="宋体" charset="-122"/>
              </a:rPr>
              <a:t>	</a:t>
            </a:r>
            <a:r>
              <a:rPr lang="en-US" altLang="zh-CN" sz="2000" b="1" dirty="0">
                <a:latin typeface="Times New Roman" pitchFamily="18" charset="0"/>
                <a:ea typeface="宋体" charset="-122"/>
              </a:rPr>
              <a:t>Example:</a:t>
            </a:r>
            <a:r>
              <a:rPr lang="en-US" altLang="zh-CN" sz="2000" dirty="0">
                <a:latin typeface="Times New Roman" pitchFamily="18" charset="0"/>
                <a:ea typeface="宋体" charset="-122"/>
              </a:rPr>
              <a:t> The figure shows the names of students who are not instructors.</a:t>
            </a:r>
          </a:p>
          <a:p>
            <a:pPr eaLnBrk="1" hangingPunct="1">
              <a:buFont typeface="Wingdings" pitchFamily="2" charset="2"/>
              <a:buNone/>
            </a:pPr>
            <a:endParaRPr lang="en-US" altLang="zh-CN" sz="4000" dirty="0">
              <a:solidFill>
                <a:srgbClr val="FF0066"/>
              </a:solidFill>
              <a:latin typeface="Times New Roman" pitchFamily="18" charset="0"/>
              <a:ea typeface="宋体" charset="-122"/>
            </a:endParaRPr>
          </a:p>
          <a:p>
            <a:pPr eaLnBrk="1" hangingPunct="1">
              <a:buFont typeface="Wingdings" pitchFamily="2" charset="2"/>
              <a:buNone/>
            </a:pPr>
            <a:endParaRPr lang="zh-CN" altLang="en-US" dirty="0">
              <a:ea typeface="宋体" charset="-122"/>
            </a:endParaRPr>
          </a:p>
        </p:txBody>
      </p:sp>
      <p:sp>
        <p:nvSpPr>
          <p:cNvPr id="30724" name="Text Box 4"/>
          <p:cNvSpPr txBox="1">
            <a:spLocks noChangeArrowheads="1"/>
          </p:cNvSpPr>
          <p:nvPr/>
        </p:nvSpPr>
        <p:spPr bwMode="auto">
          <a:xfrm>
            <a:off x="6405563" y="4479925"/>
            <a:ext cx="25225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altLang="zh-CN" sz="1400" dirty="0">
                <a:latin typeface="Times New Roman" pitchFamily="18" charset="0"/>
                <a:ea typeface="宋体" charset="-122"/>
              </a:rPr>
              <a:t>STUDENT-INSTRUCTOR</a:t>
            </a:r>
          </a:p>
        </p:txBody>
      </p:sp>
      <p:sp>
        <p:nvSpPr>
          <p:cNvPr id="30725" name="Text Box 5"/>
          <p:cNvSpPr txBox="1">
            <a:spLocks noChangeArrowheads="1"/>
          </p:cNvSpPr>
          <p:nvPr/>
        </p:nvSpPr>
        <p:spPr bwMode="auto">
          <a:xfrm>
            <a:off x="6405563" y="6048375"/>
            <a:ext cx="21907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altLang="zh-CN" sz="1400">
                <a:latin typeface="Times New Roman" pitchFamily="18" charset="0"/>
                <a:ea typeface="宋体" charset="-122"/>
              </a:rPr>
              <a:t>INSTRUCTOR-STUDENT</a:t>
            </a:r>
          </a:p>
        </p:txBody>
      </p:sp>
      <p:pic>
        <p:nvPicPr>
          <p:cNvPr id="30726" name="Picture 6"/>
          <p:cNvPicPr>
            <a:picLocks noChangeAspect="1" noChangeArrowheads="1"/>
          </p:cNvPicPr>
          <p:nvPr/>
        </p:nvPicPr>
        <p:blipFill>
          <a:blip r:embed="rId6">
            <a:extLst>
              <a:ext uri="{28A0092B-C50C-407E-A947-70E740481C1C}">
                <a14:useLocalDpi xmlns:a14="http://schemas.microsoft.com/office/drawing/2010/main" val="0"/>
              </a:ext>
            </a:extLst>
          </a:blip>
          <a:srcRect l="29185" t="56131" r="50204" b="816"/>
          <a:stretch>
            <a:fillRect/>
          </a:stretch>
        </p:blipFill>
        <p:spPr bwMode="auto">
          <a:xfrm>
            <a:off x="4343400" y="4005263"/>
            <a:ext cx="1743075" cy="125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7"/>
          <p:cNvPicPr>
            <a:picLocks noChangeAspect="1" noChangeArrowheads="1"/>
          </p:cNvPicPr>
          <p:nvPr/>
        </p:nvPicPr>
        <p:blipFill>
          <a:blip r:embed="rId6">
            <a:extLst>
              <a:ext uri="{28A0092B-C50C-407E-A947-70E740481C1C}">
                <a14:useLocalDpi xmlns:a14="http://schemas.microsoft.com/office/drawing/2010/main" val="0"/>
              </a:ext>
            </a:extLst>
          </a:blip>
          <a:srcRect l="2609" r="69218" b="46158"/>
          <a:stretch>
            <a:fillRect/>
          </a:stretch>
        </p:blipFill>
        <p:spPr bwMode="auto">
          <a:xfrm>
            <a:off x="1042988" y="5289550"/>
            <a:ext cx="2382837"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8"/>
          <p:cNvPicPr>
            <a:picLocks noChangeAspect="1" noChangeArrowheads="1"/>
          </p:cNvPicPr>
          <p:nvPr/>
        </p:nvPicPr>
        <p:blipFill>
          <a:blip r:embed="rId6">
            <a:extLst>
              <a:ext uri="{28A0092B-C50C-407E-A947-70E740481C1C}">
                <a14:useLocalDpi xmlns:a14="http://schemas.microsoft.com/office/drawing/2010/main" val="0"/>
              </a:ext>
            </a:extLst>
          </a:blip>
          <a:srcRect l="54187" t="56131" r="24396" b="9427"/>
          <a:stretch>
            <a:fillRect/>
          </a:stretch>
        </p:blipFill>
        <p:spPr bwMode="auto">
          <a:xfrm>
            <a:off x="4343400" y="5616575"/>
            <a:ext cx="1811338"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860800"/>
            <a:ext cx="3078163"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33</a:t>
            </a:fld>
            <a:endParaRPr lang="en-US" altLang="zh-CN"/>
          </a:p>
        </p:txBody>
      </p:sp>
      <p:sp>
        <p:nvSpPr>
          <p:cNvPr id="11" name="Rectangle 10"/>
          <p:cNvSpPr/>
          <p:nvPr/>
        </p:nvSpPr>
        <p:spPr>
          <a:xfrm>
            <a:off x="75565" y="1611122"/>
            <a:ext cx="8650034" cy="670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28383" y="4097999"/>
            <a:ext cx="4632049" cy="1251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05563" y="5445224"/>
            <a:ext cx="2446196" cy="1251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25971" y="5553376"/>
            <a:ext cx="2446196" cy="1251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0426"/>
    </mc:Choice>
    <mc:Fallback xmlns="">
      <p:transition spd="slow" advTm="80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37356" y="260648"/>
            <a:ext cx="8051800" cy="1143000"/>
          </a:xfrm>
        </p:spPr>
        <p:txBody>
          <a:bodyPr/>
          <a:lstStyle/>
          <a:p>
            <a:pPr eaLnBrk="1" hangingPunct="1"/>
            <a:r>
              <a:rPr lang="en-US" altLang="zh-CN" sz="4000" dirty="0">
                <a:ea typeface="宋体" charset="-122"/>
              </a:rPr>
              <a:t>Properties of Set Operators</a:t>
            </a:r>
          </a:p>
        </p:txBody>
      </p:sp>
      <p:sp>
        <p:nvSpPr>
          <p:cNvPr id="32771" name="Rectangle 3"/>
          <p:cNvSpPr>
            <a:spLocks noGrp="1" noChangeArrowheads="1"/>
          </p:cNvSpPr>
          <p:nvPr>
            <p:ph idx="1"/>
          </p:nvPr>
        </p:nvSpPr>
        <p:spPr>
          <a:xfrm>
            <a:off x="395536" y="1380381"/>
            <a:ext cx="8394700" cy="4711700"/>
          </a:xfrm>
        </p:spPr>
        <p:txBody>
          <a:bodyPr/>
          <a:lstStyle/>
          <a:p>
            <a:pPr eaLnBrk="1" hangingPunct="1"/>
            <a:r>
              <a:rPr lang="en-US" altLang="zh-CN" sz="2400">
                <a:latin typeface="Times New Roman" pitchFamily="18" charset="0"/>
                <a:ea typeface="宋体" charset="-122"/>
              </a:rPr>
              <a:t>Notice that both union and intersection are </a:t>
            </a:r>
            <a:r>
              <a:rPr lang="en-US" altLang="zh-CN" sz="2400" i="1">
                <a:latin typeface="Times New Roman" pitchFamily="18" charset="0"/>
                <a:ea typeface="宋体" charset="-122"/>
              </a:rPr>
              <a:t>commutative operations;</a:t>
            </a:r>
            <a:r>
              <a:rPr lang="en-US" altLang="zh-CN" sz="2400">
                <a:latin typeface="Times New Roman" pitchFamily="18" charset="0"/>
                <a:ea typeface="宋体" charset="-122"/>
              </a:rPr>
              <a:t> that is</a:t>
            </a:r>
          </a:p>
          <a:p>
            <a:pPr eaLnBrk="1" hangingPunct="1">
              <a:buFont typeface="Wingdings" pitchFamily="2" charset="2"/>
              <a:buNone/>
            </a:pPr>
            <a:r>
              <a:rPr lang="en-US" altLang="zh-CN" sz="2800">
                <a:latin typeface="Times New Roman" pitchFamily="18" charset="0"/>
                <a:ea typeface="宋体" charset="-122"/>
              </a:rPr>
              <a:t>		</a:t>
            </a:r>
            <a:r>
              <a:rPr lang="en-US" altLang="zh-CN" sz="2400" b="1">
                <a:latin typeface="Times New Roman" pitchFamily="18" charset="0"/>
                <a:ea typeface="宋体" charset="-122"/>
              </a:rPr>
              <a:t>R </a:t>
            </a:r>
            <a:r>
              <a:rPr lang="en-US" altLang="zh-CN" sz="2400" b="1">
                <a:latin typeface="Symbol" pitchFamily="18" charset="2"/>
                <a:ea typeface="宋体" charset="-122"/>
              </a:rPr>
              <a:t></a:t>
            </a:r>
            <a:r>
              <a:rPr lang="en-US" altLang="zh-CN" sz="2400" b="1">
                <a:latin typeface="Times New Roman" pitchFamily="18" charset="0"/>
                <a:ea typeface="宋体" charset="-122"/>
              </a:rPr>
              <a:t> S = S </a:t>
            </a:r>
            <a:r>
              <a:rPr lang="en-US" altLang="zh-CN" sz="2400" b="1">
                <a:latin typeface="Symbol" pitchFamily="18" charset="2"/>
                <a:ea typeface="宋体" charset="-122"/>
              </a:rPr>
              <a:t></a:t>
            </a:r>
            <a:r>
              <a:rPr lang="en-US" altLang="zh-CN" sz="2400" b="1">
                <a:latin typeface="Times New Roman" pitchFamily="18" charset="0"/>
                <a:ea typeface="宋体" charset="-122"/>
              </a:rPr>
              <a:t> R, and R </a:t>
            </a:r>
            <a:r>
              <a:rPr lang="en-US" altLang="zh-CN" sz="2400" b="1">
                <a:latin typeface="Symbol" pitchFamily="18" charset="2"/>
                <a:ea typeface="宋体" charset="-122"/>
              </a:rPr>
              <a:t></a:t>
            </a:r>
            <a:r>
              <a:rPr lang="en-US" altLang="zh-CN" sz="2400" b="1">
                <a:latin typeface="Times New Roman" pitchFamily="18" charset="0"/>
                <a:ea typeface="宋体" charset="-122"/>
              </a:rPr>
              <a:t> S = S </a:t>
            </a:r>
            <a:r>
              <a:rPr lang="en-US" altLang="zh-CN" sz="2400" b="1">
                <a:latin typeface="Symbol" pitchFamily="18" charset="2"/>
                <a:ea typeface="宋体" charset="-122"/>
              </a:rPr>
              <a:t></a:t>
            </a:r>
            <a:r>
              <a:rPr lang="en-US" altLang="zh-CN" sz="2400" b="1">
                <a:latin typeface="Times New Roman" pitchFamily="18" charset="0"/>
                <a:ea typeface="宋体" charset="-122"/>
              </a:rPr>
              <a:t> R</a:t>
            </a:r>
          </a:p>
          <a:p>
            <a:pPr eaLnBrk="1" hangingPunct="1">
              <a:buFont typeface="Wingdings" pitchFamily="2" charset="2"/>
              <a:buNone/>
            </a:pPr>
            <a:endParaRPr lang="en-US" altLang="zh-CN" sz="1200" b="1">
              <a:latin typeface="Times New Roman" pitchFamily="18" charset="0"/>
              <a:ea typeface="宋体" charset="-122"/>
            </a:endParaRPr>
          </a:p>
          <a:p>
            <a:pPr eaLnBrk="1" hangingPunct="1"/>
            <a:r>
              <a:rPr lang="en-US" altLang="zh-CN" sz="2400">
                <a:latin typeface="Times New Roman" pitchFamily="18" charset="0"/>
                <a:ea typeface="宋体" charset="-122"/>
              </a:rPr>
              <a:t>Both union and intersection can be treated as n-ary operations applicable to any number of relations as both are </a:t>
            </a:r>
            <a:r>
              <a:rPr lang="en-US" altLang="zh-CN" sz="2400" i="1">
                <a:latin typeface="Times New Roman" pitchFamily="18" charset="0"/>
                <a:ea typeface="宋体" charset="-122"/>
              </a:rPr>
              <a:t>associative operations;</a:t>
            </a:r>
            <a:r>
              <a:rPr lang="en-US" altLang="zh-CN" sz="2400">
                <a:latin typeface="Times New Roman" pitchFamily="18" charset="0"/>
                <a:ea typeface="宋体" charset="-122"/>
              </a:rPr>
              <a:t> that is</a:t>
            </a:r>
          </a:p>
          <a:p>
            <a:pPr eaLnBrk="1" hangingPunct="1">
              <a:buFont typeface="Wingdings" pitchFamily="2" charset="2"/>
              <a:buNone/>
            </a:pPr>
            <a:r>
              <a:rPr lang="en-US" altLang="zh-CN" sz="2800">
                <a:latin typeface="Times New Roman" pitchFamily="18" charset="0"/>
                <a:ea typeface="宋体" charset="-122"/>
              </a:rPr>
              <a:t>	</a:t>
            </a:r>
            <a:r>
              <a:rPr lang="en-US" altLang="zh-CN" sz="2400" b="1">
                <a:latin typeface="Times New Roman" pitchFamily="18" charset="0"/>
                <a:ea typeface="宋体" charset="-122"/>
              </a:rPr>
              <a:t>R </a:t>
            </a:r>
            <a:r>
              <a:rPr lang="en-US" altLang="zh-CN" sz="2400" b="1">
                <a:latin typeface="Symbol" pitchFamily="18" charset="2"/>
                <a:ea typeface="宋体" charset="-122"/>
              </a:rPr>
              <a:t></a:t>
            </a:r>
            <a:r>
              <a:rPr lang="en-US" altLang="zh-CN" sz="2400" b="1">
                <a:latin typeface="Times New Roman" pitchFamily="18" charset="0"/>
                <a:ea typeface="宋体" charset="-122"/>
              </a:rPr>
              <a:t> (S </a:t>
            </a:r>
            <a:r>
              <a:rPr lang="en-US" altLang="zh-CN" sz="2400" b="1">
                <a:latin typeface="Symbol" pitchFamily="18" charset="2"/>
                <a:ea typeface="宋体" charset="-122"/>
              </a:rPr>
              <a:t></a:t>
            </a:r>
            <a:r>
              <a:rPr lang="en-US" altLang="zh-CN" sz="2400" b="1">
                <a:latin typeface="Times New Roman" pitchFamily="18" charset="0"/>
                <a:ea typeface="宋体" charset="-122"/>
              </a:rPr>
              <a:t> T) = (R </a:t>
            </a:r>
            <a:r>
              <a:rPr lang="en-US" altLang="zh-CN" sz="2400" b="1">
                <a:latin typeface="Symbol" pitchFamily="18" charset="2"/>
                <a:ea typeface="宋体" charset="-122"/>
              </a:rPr>
              <a:t></a:t>
            </a:r>
            <a:r>
              <a:rPr lang="en-US" altLang="zh-CN" sz="2400" b="1">
                <a:latin typeface="Times New Roman" pitchFamily="18" charset="0"/>
                <a:ea typeface="宋体" charset="-122"/>
              </a:rPr>
              <a:t> S) </a:t>
            </a:r>
            <a:r>
              <a:rPr lang="en-US" altLang="zh-CN" sz="2400" b="1">
                <a:latin typeface="Symbol" pitchFamily="18" charset="2"/>
                <a:ea typeface="宋体" charset="-122"/>
              </a:rPr>
              <a:t></a:t>
            </a:r>
            <a:r>
              <a:rPr lang="en-US" altLang="zh-CN" sz="2400" b="1">
                <a:latin typeface="Times New Roman" pitchFamily="18" charset="0"/>
                <a:ea typeface="宋体" charset="-122"/>
              </a:rPr>
              <a:t> T, and (R </a:t>
            </a:r>
            <a:r>
              <a:rPr lang="en-US" altLang="zh-CN" sz="2400" b="1">
                <a:latin typeface="Symbol" pitchFamily="18" charset="2"/>
                <a:ea typeface="宋体" charset="-122"/>
              </a:rPr>
              <a:t></a:t>
            </a:r>
            <a:r>
              <a:rPr lang="en-US" altLang="zh-CN" sz="2400" b="1">
                <a:latin typeface="Times New Roman" pitchFamily="18" charset="0"/>
                <a:ea typeface="宋体" charset="-122"/>
              </a:rPr>
              <a:t> S) </a:t>
            </a:r>
            <a:r>
              <a:rPr lang="en-US" altLang="zh-CN" sz="2400" b="1">
                <a:latin typeface="Symbol" pitchFamily="18" charset="2"/>
                <a:ea typeface="宋体" charset="-122"/>
              </a:rPr>
              <a:t></a:t>
            </a:r>
            <a:r>
              <a:rPr lang="en-US" altLang="zh-CN" sz="2400" b="1">
                <a:latin typeface="Times New Roman" pitchFamily="18" charset="0"/>
                <a:ea typeface="宋体" charset="-122"/>
              </a:rPr>
              <a:t> T = R </a:t>
            </a:r>
            <a:r>
              <a:rPr lang="en-US" altLang="zh-CN" sz="2400" b="1">
                <a:latin typeface="Symbol" pitchFamily="18" charset="2"/>
                <a:ea typeface="宋体" charset="-122"/>
              </a:rPr>
              <a:t></a:t>
            </a:r>
            <a:r>
              <a:rPr lang="en-US" altLang="zh-CN" sz="2400" b="1">
                <a:latin typeface="Times New Roman" pitchFamily="18" charset="0"/>
                <a:ea typeface="宋体" charset="-122"/>
              </a:rPr>
              <a:t> (S </a:t>
            </a:r>
            <a:r>
              <a:rPr lang="en-US" altLang="zh-CN" sz="2400" b="1">
                <a:latin typeface="Symbol" pitchFamily="18" charset="2"/>
                <a:ea typeface="宋体" charset="-122"/>
              </a:rPr>
              <a:t></a:t>
            </a:r>
            <a:r>
              <a:rPr lang="en-US" altLang="zh-CN" sz="2400" b="1">
                <a:latin typeface="Times New Roman" pitchFamily="18" charset="0"/>
                <a:ea typeface="宋体" charset="-122"/>
              </a:rPr>
              <a:t> T)</a:t>
            </a:r>
          </a:p>
          <a:p>
            <a:pPr eaLnBrk="1" hangingPunct="1">
              <a:buFont typeface="Wingdings" pitchFamily="2" charset="2"/>
              <a:buNone/>
            </a:pPr>
            <a:endParaRPr lang="en-US" altLang="zh-CN" sz="1400" b="1">
              <a:latin typeface="Times New Roman" pitchFamily="18" charset="0"/>
              <a:ea typeface="宋体" charset="-122"/>
            </a:endParaRPr>
          </a:p>
          <a:p>
            <a:pPr eaLnBrk="1" hangingPunct="1"/>
            <a:r>
              <a:rPr lang="en-US" altLang="zh-CN" sz="2400">
                <a:latin typeface="Times New Roman" pitchFamily="18" charset="0"/>
                <a:ea typeface="宋体" charset="-122"/>
              </a:rPr>
              <a:t>The minus operation is </a:t>
            </a:r>
            <a:r>
              <a:rPr lang="en-US" altLang="zh-CN" sz="2400" i="1">
                <a:latin typeface="Times New Roman" pitchFamily="18" charset="0"/>
                <a:ea typeface="宋体" charset="-122"/>
              </a:rPr>
              <a:t>not commutative;</a:t>
            </a:r>
            <a:r>
              <a:rPr lang="en-US" altLang="zh-CN" sz="2400">
                <a:latin typeface="Times New Roman" pitchFamily="18" charset="0"/>
                <a:ea typeface="宋体" charset="-122"/>
              </a:rPr>
              <a:t> that is, in general</a:t>
            </a:r>
          </a:p>
          <a:p>
            <a:pPr eaLnBrk="1" hangingPunct="1">
              <a:buFont typeface="Wingdings" pitchFamily="2" charset="2"/>
              <a:buNone/>
            </a:pPr>
            <a:r>
              <a:rPr lang="en-US" altLang="zh-CN" sz="2400">
                <a:latin typeface="Times New Roman" pitchFamily="18" charset="0"/>
                <a:ea typeface="宋体" charset="-122"/>
              </a:rPr>
              <a:t>		</a:t>
            </a:r>
            <a:r>
              <a:rPr lang="en-US" altLang="zh-CN" sz="2400" b="1">
                <a:latin typeface="Times New Roman" pitchFamily="18" charset="0"/>
                <a:ea typeface="宋体" charset="-122"/>
              </a:rPr>
              <a:t>R - S ≠ S – R</a:t>
            </a:r>
            <a:endParaRPr lang="en-US" altLang="zh-CN" sz="2400" b="1">
              <a:ea typeface="宋体" charset="-122"/>
            </a:endParaRPr>
          </a:p>
        </p:txBody>
      </p:sp>
      <p:sp>
        <p:nvSpPr>
          <p:cNvPr id="32772" name="AutoShape 4">
            <a:hlinkClick r:id="rId5" action="ppaction://hlinksldjump" highlightClick="1"/>
          </p:cNvPr>
          <p:cNvSpPr>
            <a:spLocks noChangeArrowheads="1"/>
          </p:cNvSpPr>
          <p:nvPr/>
        </p:nvSpPr>
        <p:spPr bwMode="auto">
          <a:xfrm>
            <a:off x="6732240" y="5844721"/>
            <a:ext cx="792163" cy="43180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000" dirty="0"/>
              <a:t>SI Example</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34</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53"/>
    </mc:Choice>
    <mc:Fallback xmlns="">
      <p:transition spd="slow" advTm="17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r>
              <a:rPr lang="en-US" altLang="zh-CN" dirty="0"/>
              <a:t>In-class Exercise #1</a:t>
            </a:r>
          </a:p>
        </p:txBody>
      </p:sp>
      <p:sp>
        <p:nvSpPr>
          <p:cNvPr id="3" name="Content Placeholder 2"/>
          <p:cNvSpPr>
            <a:spLocks noGrp="1"/>
          </p:cNvSpPr>
          <p:nvPr>
            <p:ph idx="1"/>
          </p:nvPr>
        </p:nvSpPr>
        <p:spPr/>
        <p:txBody>
          <a:bodyPr/>
          <a:lstStyle/>
          <a:p>
            <a:endParaRPr lang="en-US"/>
          </a:p>
        </p:txBody>
      </p:sp>
      <p:graphicFrame>
        <p:nvGraphicFramePr>
          <p:cNvPr id="31747" name="Object 1028"/>
          <p:cNvGraphicFramePr>
            <a:graphicFrameLocks noChangeAspect="1"/>
          </p:cNvGraphicFramePr>
          <p:nvPr>
            <p:extLst>
              <p:ext uri="{D42A27DB-BD31-4B8C-83A1-F6EECF244321}">
                <p14:modId xmlns:p14="http://schemas.microsoft.com/office/powerpoint/2010/main" val="3335159693"/>
              </p:ext>
            </p:extLst>
          </p:nvPr>
        </p:nvGraphicFramePr>
        <p:xfrm>
          <a:off x="394558" y="1484784"/>
          <a:ext cx="8713787" cy="4543425"/>
        </p:xfrm>
        <a:graphic>
          <a:graphicData uri="http://schemas.openxmlformats.org/presentationml/2006/ole">
            <mc:AlternateContent xmlns:mc="http://schemas.openxmlformats.org/markup-compatibility/2006">
              <mc:Choice xmlns:v="urn:schemas-microsoft-com:vml" Requires="v">
                <p:oleObj name="位图图像" r:id="rId5" imgW="8714286" imgH="4544059" progId="Paint.Picture">
                  <p:embed/>
                </p:oleObj>
              </mc:Choice>
              <mc:Fallback>
                <p:oleObj name="位图图像" r:id="rId5" imgW="8714286" imgH="454405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558" y="1484784"/>
                        <a:ext cx="8713787"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a:xfrm>
            <a:off x="395536" y="3789040"/>
            <a:ext cx="8424936"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95536" y="1772816"/>
            <a:ext cx="5616624" cy="4154984"/>
          </a:xfrm>
          <a:prstGeom prst="rect">
            <a:avLst/>
          </a:prstGeom>
          <a:solidFill>
            <a:schemeClr val="bg1"/>
          </a:solidFill>
          <a:ln>
            <a:solidFill>
              <a:schemeClr val="bg1"/>
            </a:solidFill>
          </a:ln>
        </p:spPr>
        <p:txBody>
          <a:bodyPr wrap="square" rtlCol="0">
            <a:spAutoFit/>
          </a:bodyPr>
          <a:lstStyle/>
          <a:p>
            <a:pPr marL="457200" indent="-457200">
              <a:buAutoNum type="arabicPeriod"/>
            </a:pPr>
            <a:r>
              <a:rPr lang="en-US" dirty="0"/>
              <a:t>Find all the owners who have only checking account.</a:t>
            </a:r>
          </a:p>
          <a:p>
            <a:pPr marL="457200" indent="-457200">
              <a:buAutoNum type="arabicPeriod"/>
            </a:pPr>
            <a:r>
              <a:rPr lang="en-US" dirty="0"/>
              <a:t>Find all the owners who have only saving account.</a:t>
            </a:r>
          </a:p>
          <a:p>
            <a:pPr marL="457200" indent="-457200">
              <a:buAutoNum type="arabicPeriod"/>
            </a:pPr>
            <a:r>
              <a:rPr lang="en-US" dirty="0"/>
              <a:t>Find all the owners who have both accounts.</a:t>
            </a:r>
          </a:p>
          <a:p>
            <a:pPr marL="457200" indent="-457200">
              <a:buAutoNum type="arabicPeriod"/>
            </a:pPr>
            <a:r>
              <a:rPr lang="en-US" dirty="0"/>
              <a:t>Find all the owners who have an account with us. (maybe ambiguous?)</a:t>
            </a:r>
          </a:p>
          <a:p>
            <a:pPr marL="457200" indent="-457200">
              <a:buAutoNum type="arabicPeriod"/>
            </a:pPr>
            <a:r>
              <a:rPr lang="en-US" dirty="0"/>
              <a:t>Find all the owners who have some account with us.</a:t>
            </a:r>
          </a:p>
        </p:txBody>
      </p:sp>
      <p:sp>
        <p:nvSpPr>
          <p:cNvPr id="5" name="TextBox 4"/>
          <p:cNvSpPr txBox="1"/>
          <p:nvPr/>
        </p:nvSpPr>
        <p:spPr>
          <a:xfrm>
            <a:off x="2087724" y="6078487"/>
            <a:ext cx="504056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Assumption: owner name is unique</a:t>
            </a:r>
          </a:p>
        </p:txBody>
      </p:sp>
      <p:sp>
        <p:nvSpPr>
          <p:cNvPr id="6" name="Slide Number Placeholder 5"/>
          <p:cNvSpPr>
            <a:spLocks noGrp="1"/>
          </p:cNvSpPr>
          <p:nvPr>
            <p:ph type="sldNum" sz="quarter" idx="12"/>
          </p:nvPr>
        </p:nvSpPr>
        <p:spPr/>
        <p:txBody>
          <a:bodyPr/>
          <a:lstStyle/>
          <a:p>
            <a:pPr>
              <a:defRPr/>
            </a:pPr>
            <a:fld id="{3F9D3D8C-6C2A-4D0D-9B3D-BA8A984DE4AE}" type="slidenum">
              <a:rPr lang="zh-CN" altLang="en-US" smtClean="0"/>
              <a:pPr>
                <a:defRPr/>
              </a:pPr>
              <a:t>35</a:t>
            </a:fld>
            <a:endParaRPr lang="en-US" altLang="zh-CN"/>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21281549"/>
      </p:ext>
    </p:extLst>
  </p:cSld>
  <p:clrMapOvr>
    <a:masterClrMapping/>
  </p:clrMapOvr>
  <mc:AlternateContent xmlns:mc="http://schemas.openxmlformats.org/markup-compatibility/2006" xmlns:p14="http://schemas.microsoft.com/office/powerpoint/2010/main">
    <mc:Choice Requires="p14">
      <p:transition spd="slow" p14:dur="2000" advTm="15898"/>
    </mc:Choice>
    <mc:Fallback xmlns="">
      <p:transition spd="slow" advTm="1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zh-CN" dirty="0"/>
              <a:t>Summary of </a:t>
            </a:r>
            <a:r>
              <a:rPr lang="en-US" altLang="zh-CN"/>
              <a:t>Lecture 2-2</a:t>
            </a:r>
            <a:endParaRPr lang="en-US" altLang="zh-CN" dirty="0"/>
          </a:p>
        </p:txBody>
      </p:sp>
      <p:sp>
        <p:nvSpPr>
          <p:cNvPr id="111619" name="Rectangle 3"/>
          <p:cNvSpPr>
            <a:spLocks noGrp="1" noChangeArrowheads="1"/>
          </p:cNvSpPr>
          <p:nvPr>
            <p:ph idx="1"/>
          </p:nvPr>
        </p:nvSpPr>
        <p:spPr/>
        <p:txBody>
          <a:bodyPr>
            <a:normAutofit/>
          </a:bodyPr>
          <a:lstStyle/>
          <a:p>
            <a:r>
              <a:rPr lang="en-US" altLang="zh-CN" dirty="0"/>
              <a:t>Some basic RA operations</a:t>
            </a:r>
          </a:p>
          <a:p>
            <a:pPr lvl="1"/>
            <a:r>
              <a:rPr lang="en-US" altLang="zh-CN" dirty="0"/>
              <a:t>Select, Project, Assignment, </a:t>
            </a:r>
            <a:r>
              <a:rPr lang="en-CA" altLang="en-US" dirty="0"/>
              <a:t>Union, </a:t>
            </a:r>
            <a:r>
              <a:rPr lang="en-US" altLang="zh-CN" dirty="0"/>
              <a:t>Intersect, Minus</a:t>
            </a:r>
          </a:p>
          <a:p>
            <a:r>
              <a:rPr lang="en-CA" altLang="en-US" dirty="0"/>
              <a:t>Make sure you understand the schema of the result for each operation</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36</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78357857"/>
      </p:ext>
    </p:extLst>
  </p:cSld>
  <p:clrMapOvr>
    <a:masterClrMapping/>
  </p:clrMapOvr>
  <mc:AlternateContent xmlns:mc="http://schemas.openxmlformats.org/markup-compatibility/2006" xmlns:p14="http://schemas.microsoft.com/office/powerpoint/2010/main">
    <mc:Choice Requires="p14">
      <p:transition spd="slow" p14:dur="2000" advTm="57357"/>
    </mc:Choice>
    <mc:Fallback xmlns="">
      <p:transition spd="slow" advTm="5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48740"/>
            <a:ext cx="8029604" cy="1829761"/>
          </a:xfrm>
        </p:spPr>
        <p:txBody>
          <a:bodyPr>
            <a:normAutofit fontScale="90000"/>
          </a:bodyPr>
          <a:lstStyle/>
          <a:p>
            <a:pPr algn="ctr"/>
            <a:r>
              <a:rPr lang="en-US" altLang="zh-CN" sz="5400">
                <a:ea typeface="宋体" charset="-122"/>
              </a:rPr>
              <a:t>Relational Algebra and Calculus</a:t>
            </a:r>
            <a:br>
              <a:rPr lang="en-US" altLang="zh-CN" sz="5400">
                <a:ea typeface="宋体" charset="-122"/>
              </a:rPr>
            </a:br>
            <a:br>
              <a:rPr lang="en-US" altLang="zh-CN" sz="2400">
                <a:ea typeface="宋体" charset="-122"/>
              </a:rPr>
            </a:br>
            <a:r>
              <a:rPr lang="en-US" altLang="zh-CN" sz="4000">
                <a:solidFill>
                  <a:schemeClr val="tx1"/>
                </a:solidFill>
                <a:effectLst/>
              </a:rPr>
              <a:t>Chapter 03</a:t>
            </a:r>
            <a:endParaRPr lang="zh-CN" altLang="en-US" sz="5400" dirty="0">
              <a:solidFill>
                <a:schemeClr val="tx1"/>
              </a:solidFill>
              <a:effectLst/>
            </a:endParaRPr>
          </a:p>
        </p:txBody>
      </p:sp>
      <p:sp>
        <p:nvSpPr>
          <p:cNvPr id="3" name="Subtitle 2"/>
          <p:cNvSpPr>
            <a:spLocks noGrp="1"/>
          </p:cNvSpPr>
          <p:nvPr>
            <p:ph type="subTitle" idx="1"/>
          </p:nvPr>
        </p:nvSpPr>
        <p:spPr>
          <a:xfrm>
            <a:off x="642910" y="4317528"/>
            <a:ext cx="7772400" cy="1199704"/>
          </a:xfrm>
        </p:spPr>
        <p:txBody>
          <a:bodyPr/>
          <a:lstStyle/>
          <a:p>
            <a:pPr algn="ctr"/>
            <a:r>
              <a:rPr lang="en-US" altLang="zh-CN" dirty="0"/>
              <a:t>Collin Roberts</a:t>
            </a:r>
          </a:p>
          <a:p>
            <a:pPr algn="ctr"/>
            <a:r>
              <a:rPr lang="en-US" altLang="zh-CN" dirty="0"/>
              <a:t>University of Waterloo</a:t>
            </a:r>
            <a:endParaRPr lang="zh-CN" altLang="en-US" dirty="0"/>
          </a:p>
        </p:txBody>
      </p:sp>
      <p:sp>
        <p:nvSpPr>
          <p:cNvPr id="4" name="Slide Number Placeholder 3"/>
          <p:cNvSpPr>
            <a:spLocks noGrp="1"/>
          </p:cNvSpPr>
          <p:nvPr>
            <p:ph type="sldNum" sz="quarter" idx="12"/>
          </p:nvPr>
        </p:nvSpPr>
        <p:spPr/>
        <p:txBody>
          <a:bodyPr/>
          <a:lstStyle/>
          <a:p>
            <a:pPr>
              <a:defRPr/>
            </a:pPr>
            <a:fld id="{44EAD038-91E6-4AB2-8D05-E815A2C6219D}" type="slidenum">
              <a:rPr lang="zh-CN" altLang="en-US" smtClean="0"/>
              <a:pPr>
                <a:defRPr/>
              </a:pPr>
              <a:t>4</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4593065"/>
      </p:ext>
    </p:extLst>
  </p:cSld>
  <p:clrMapOvr>
    <a:masterClrMapping/>
  </p:clrMapOvr>
  <mc:AlternateContent xmlns:mc="http://schemas.openxmlformats.org/markup-compatibility/2006" xmlns:p14="http://schemas.microsoft.com/office/powerpoint/2010/main">
    <mc:Choice Requires="p14">
      <p:transition spd="slow" p14:dur="2000" advTm="8129"/>
    </mc:Choice>
    <mc:Fallback xmlns="">
      <p:transition spd="slow" advTm="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zh-CN" dirty="0"/>
              <a:t>Recommended Readings</a:t>
            </a:r>
          </a:p>
        </p:txBody>
      </p:sp>
      <p:sp>
        <p:nvSpPr>
          <p:cNvPr id="6147" name="Rectangle 3"/>
          <p:cNvSpPr>
            <a:spLocks noGrp="1" noChangeArrowheads="1"/>
          </p:cNvSpPr>
          <p:nvPr>
            <p:ph idx="1"/>
          </p:nvPr>
        </p:nvSpPr>
        <p:spPr/>
        <p:txBody>
          <a:bodyPr/>
          <a:lstStyle/>
          <a:p>
            <a:r>
              <a:rPr lang="en-US" altLang="zh-CN"/>
              <a:t>Textbook Chapter 06</a:t>
            </a:r>
            <a:endParaRPr lang="en-US" altLang="zh-CN" dirty="0"/>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5</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4"/>
    </mc:Choice>
    <mc:Fallback xmlns="">
      <p:transition spd="slow" advTm="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zh-CN"/>
              <a:t>Company Relational Schema</a:t>
            </a:r>
          </a:p>
        </p:txBody>
      </p:sp>
      <p:pic>
        <p:nvPicPr>
          <p:cNvPr id="7171"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a:xfrm>
            <a:off x="683568" y="1638300"/>
            <a:ext cx="6777925" cy="4876800"/>
          </a:xfrm>
        </p:spPr>
      </p:pic>
      <p:sp>
        <p:nvSpPr>
          <p:cNvPr id="7172" name="AutoShape 4">
            <a:hlinkClick r:id="rId6" action="ppaction://hlinksldjump" highlightClick="1"/>
          </p:cNvPr>
          <p:cNvSpPr>
            <a:spLocks noChangeArrowheads="1"/>
          </p:cNvSpPr>
          <p:nvPr/>
        </p:nvSpPr>
        <p:spPr bwMode="auto">
          <a:xfrm>
            <a:off x="8028756" y="2204864"/>
            <a:ext cx="647700"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400"/>
              <a:t>Union</a:t>
            </a:r>
          </a:p>
        </p:txBody>
      </p:sp>
      <p:sp>
        <p:nvSpPr>
          <p:cNvPr id="7173" name="AutoShape 5">
            <a:hlinkClick r:id="" action="ppaction://noaction" highlightClick="1"/>
          </p:cNvPr>
          <p:cNvSpPr>
            <a:spLocks noChangeArrowheads="1"/>
          </p:cNvSpPr>
          <p:nvPr/>
        </p:nvSpPr>
        <p:spPr bwMode="auto">
          <a:xfrm>
            <a:off x="8028756" y="2924002"/>
            <a:ext cx="647700" cy="360362"/>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400" dirty="0"/>
              <a:t>Join</a:t>
            </a:r>
          </a:p>
        </p:txBody>
      </p:sp>
      <p:sp>
        <p:nvSpPr>
          <p:cNvPr id="7174" name="AutoShape 6">
            <a:hlinkClick r:id="" action="ppaction://noaction" highlightClick="1"/>
          </p:cNvPr>
          <p:cNvSpPr>
            <a:spLocks noChangeArrowheads="1"/>
          </p:cNvSpPr>
          <p:nvPr/>
        </p:nvSpPr>
        <p:spPr bwMode="auto">
          <a:xfrm>
            <a:off x="8028756" y="3573289"/>
            <a:ext cx="647700" cy="360363"/>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400"/>
              <a:t>Natural</a:t>
            </a:r>
          </a:p>
        </p:txBody>
      </p:sp>
      <p:sp>
        <p:nvSpPr>
          <p:cNvPr id="7175" name="AutoShape 7">
            <a:hlinkClick r:id="" action="ppaction://noaction" highlightClick="1"/>
          </p:cNvPr>
          <p:cNvSpPr>
            <a:spLocks noChangeArrowheads="1"/>
          </p:cNvSpPr>
          <p:nvPr/>
        </p:nvSpPr>
        <p:spPr bwMode="auto">
          <a:xfrm>
            <a:off x="8028756" y="4292427"/>
            <a:ext cx="647700" cy="360362"/>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zh-CN" sz="1400">
                <a:ea typeface="宋体" charset="-122"/>
              </a:rPr>
              <a:t>Exercise</a:t>
            </a:r>
            <a:endParaRPr lang="en-CA" altLang="en-US" sz="1400"/>
          </a:p>
        </p:txBody>
      </p:sp>
      <p:sp>
        <p:nvSpPr>
          <p:cNvPr id="7176" name="AutoShape 9">
            <a:hlinkClick r:id="" action="ppaction://noaction" highlightClick="1"/>
          </p:cNvPr>
          <p:cNvSpPr>
            <a:spLocks noChangeArrowheads="1"/>
          </p:cNvSpPr>
          <p:nvPr/>
        </p:nvSpPr>
        <p:spPr bwMode="auto">
          <a:xfrm>
            <a:off x="8028756" y="5013152"/>
            <a:ext cx="647700" cy="360362"/>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400"/>
              <a:t>Review</a:t>
            </a:r>
          </a:p>
        </p:txBody>
      </p:sp>
      <p:sp>
        <p:nvSpPr>
          <p:cNvPr id="7177" name="AutoShape 10">
            <a:hlinkClick r:id="" action="ppaction://noaction" highlightClick="1"/>
          </p:cNvPr>
          <p:cNvSpPr>
            <a:spLocks noChangeArrowheads="1"/>
          </p:cNvSpPr>
          <p:nvPr/>
        </p:nvSpPr>
        <p:spPr bwMode="auto">
          <a:xfrm>
            <a:off x="8028756" y="5589414"/>
            <a:ext cx="647700" cy="287338"/>
          </a:xfrm>
          <a:prstGeom prst="actionButtonForwardNex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CA" altLang="en-US" sz="1200"/>
              <a:t>Optimize</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6</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81"/>
    </mc:Choice>
    <mc:Fallback xmlns="">
      <p:transition spd="slow" advTm="1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395536" y="1124744"/>
            <a:ext cx="2880320" cy="3168352"/>
          </a:xfrm>
        </p:spPr>
        <p:txBody>
          <a:bodyPr>
            <a:normAutofit/>
          </a:bodyPr>
          <a:lstStyle/>
          <a:p>
            <a:r>
              <a:rPr lang="en-US" altLang="zh-CN" sz="3200" dirty="0"/>
              <a:t>Populated Database--Fig.5.6</a:t>
            </a:r>
          </a:p>
        </p:txBody>
      </p:sp>
      <p:pic>
        <p:nvPicPr>
          <p:cNvPr id="8195" name="Picture 1027"/>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13586" y="188640"/>
            <a:ext cx="6278894" cy="6336704"/>
          </a:xfrm>
        </p:spPr>
      </p:pic>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7</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66"/>
    </mc:Choice>
    <mc:Fallback xmlns="">
      <p:transition spd="slow" advTm="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CA" altLang="en-US"/>
              <a:t>Relational Query Language</a:t>
            </a:r>
          </a:p>
        </p:txBody>
      </p:sp>
      <p:sp>
        <p:nvSpPr>
          <p:cNvPr id="4" name="Content Placeholder 3"/>
          <p:cNvSpPr>
            <a:spLocks noGrp="1"/>
          </p:cNvSpPr>
          <p:nvPr>
            <p:ph idx="1"/>
          </p:nvPr>
        </p:nvSpPr>
        <p:spPr/>
        <p:txBody>
          <a:bodyPr/>
          <a:lstStyle/>
          <a:p>
            <a:endParaRPr lang="en-US" dirty="0"/>
          </a:p>
        </p:txBody>
      </p:sp>
      <p:pic>
        <p:nvPicPr>
          <p:cNvPr id="3471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628800"/>
            <a:ext cx="7704856" cy="37097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8</a:t>
            </a:fld>
            <a:endParaRPr lang="en-US" altLang="zh-CN"/>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4151112"/>
      </p:ext>
    </p:extLst>
  </p:cSld>
  <p:clrMapOvr>
    <a:masterClrMapping/>
  </p:clrMapOvr>
  <mc:AlternateContent xmlns:mc="http://schemas.openxmlformats.org/markup-compatibility/2006" xmlns:p14="http://schemas.microsoft.com/office/powerpoint/2010/main">
    <mc:Choice Requires="p14">
      <p:transition spd="slow" p14:dur="2000" advTm="22444"/>
    </mc:Choice>
    <mc:Fallback xmlns="">
      <p:transition spd="slow" advTm="22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CA" altLang="en-US"/>
              <a:t>Procedural vs. Non-procedural</a:t>
            </a:r>
            <a:endParaRPr lang="en-CA" altLang="en-US" dirty="0"/>
          </a:p>
        </p:txBody>
      </p:sp>
      <p:sp>
        <p:nvSpPr>
          <p:cNvPr id="4" name="Content Placeholder 3"/>
          <p:cNvSpPr>
            <a:spLocks noGrp="1"/>
          </p:cNvSpPr>
          <p:nvPr>
            <p:ph idx="1"/>
          </p:nvPr>
        </p:nvSpPr>
        <p:spPr/>
        <p:txBody>
          <a:bodyPr/>
          <a:lstStyle/>
          <a:p>
            <a:endParaRPr lang="en-US"/>
          </a:p>
        </p:txBody>
      </p:sp>
      <p:pic>
        <p:nvPicPr>
          <p:cNvPr id="3450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700807"/>
            <a:ext cx="7689303" cy="464817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9</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06099746"/>
      </p:ext>
    </p:extLst>
  </p:cSld>
  <p:clrMapOvr>
    <a:masterClrMapping/>
  </p:clrMapOvr>
  <mc:AlternateContent xmlns:mc="http://schemas.openxmlformats.org/markup-compatibility/2006" xmlns:p14="http://schemas.microsoft.com/office/powerpoint/2010/main">
    <mc:Choice Requires="p14">
      <p:transition spd="slow" p14:dur="2000" advTm="41013"/>
    </mc:Choice>
    <mc:Fallback xmlns="">
      <p:transition spd="slow" advTm="4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3|55|58.8|3.5"/>
</p:tagLst>
</file>

<file path=ppt/tags/tag2.xml><?xml version="1.0" encoding="utf-8"?>
<p:tagLst xmlns:a="http://schemas.openxmlformats.org/drawingml/2006/main" xmlns:r="http://schemas.openxmlformats.org/officeDocument/2006/relationships" xmlns:p="http://schemas.openxmlformats.org/presentationml/2006/main">
  <p:tag name="TIMING" val="|11.6"/>
</p:tagLst>
</file>

<file path=ppt/tags/tag3.xml><?xml version="1.0" encoding="utf-8"?>
<p:tagLst xmlns:a="http://schemas.openxmlformats.org/drawingml/2006/main" xmlns:r="http://schemas.openxmlformats.org/officeDocument/2006/relationships" xmlns:p="http://schemas.openxmlformats.org/presentationml/2006/main">
  <p:tag name="TIMING" val="|15.8|21.3|14.8|11.5|1.2"/>
</p:tagLst>
</file>

<file path=ppt/tags/tag4.xml><?xml version="1.0" encoding="utf-8"?>
<p:tagLst xmlns:a="http://schemas.openxmlformats.org/drawingml/2006/main" xmlns:r="http://schemas.openxmlformats.org/officeDocument/2006/relationships" xmlns:p="http://schemas.openxmlformats.org/presentationml/2006/main">
  <p:tag name="TIMING" val="|16.4"/>
</p:tagLst>
</file>

<file path=ppt/tags/tag5.xml><?xml version="1.0" encoding="utf-8"?>
<p:tagLst xmlns:a="http://schemas.openxmlformats.org/drawingml/2006/main" xmlns:r="http://schemas.openxmlformats.org/officeDocument/2006/relationships" xmlns:p="http://schemas.openxmlformats.org/presentationml/2006/main">
  <p:tag name="TIMING" val="|10.6|1.2"/>
</p:tagLst>
</file>

<file path=ppt/tags/tag6.xml><?xml version="1.0" encoding="utf-8"?>
<p:tagLst xmlns:a="http://schemas.openxmlformats.org/drawingml/2006/main" xmlns:r="http://schemas.openxmlformats.org/officeDocument/2006/relationships" xmlns:p="http://schemas.openxmlformats.org/presentationml/2006/main">
  <p:tag name="TIMING" val="|13.5|7.6|14"/>
</p:tagLst>
</file>

<file path=ppt/tags/tag7.xml><?xml version="1.0" encoding="utf-8"?>
<p:tagLst xmlns:a="http://schemas.openxmlformats.org/drawingml/2006/main" xmlns:r="http://schemas.openxmlformats.org/officeDocument/2006/relationships" xmlns:p="http://schemas.openxmlformats.org/presentationml/2006/main">
  <p:tag name="TIMING" val="|14.1|3.7|39.2|9.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6630</TotalTime>
  <Words>2532</Words>
  <Application>Microsoft Office PowerPoint</Application>
  <PresentationFormat>On-screen Show (4:3)</PresentationFormat>
  <Paragraphs>375</Paragraphs>
  <Slides>36</Slides>
  <Notes>29</Notes>
  <HiddenSlides>0</HiddenSlides>
  <MMClips>36</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9" baseType="lpstr">
      <vt:lpstr>宋体</vt:lpstr>
      <vt:lpstr>Arial</vt:lpstr>
      <vt:lpstr>Calibri</vt:lpstr>
      <vt:lpstr>Georgia</vt:lpstr>
      <vt:lpstr>Impact</vt:lpstr>
      <vt:lpstr>Symbol</vt:lpstr>
      <vt:lpstr>Tahoma</vt:lpstr>
      <vt:lpstr>Times New Roman</vt:lpstr>
      <vt:lpstr>Verdana</vt:lpstr>
      <vt:lpstr>Wingdings</vt:lpstr>
      <vt:lpstr>Clarity</vt:lpstr>
      <vt:lpstr>UofWaterloo_WhiteBkgrd</vt:lpstr>
      <vt:lpstr>位图图像</vt:lpstr>
      <vt:lpstr>What would be the proper Candidate Key/Primary Key?</vt:lpstr>
      <vt:lpstr>Review of Lecture 2-1</vt:lpstr>
      <vt:lpstr>Lecture 2-2: Today’s Plan</vt:lpstr>
      <vt:lpstr>Relational Algebra and Calculus  Chapter 03</vt:lpstr>
      <vt:lpstr>Recommended Readings</vt:lpstr>
      <vt:lpstr>Company Relational Schema</vt:lpstr>
      <vt:lpstr>Populated Database--Fig.5.6</vt:lpstr>
      <vt:lpstr>Relational Query Language</vt:lpstr>
      <vt:lpstr>Procedural vs. Non-procedural</vt:lpstr>
      <vt:lpstr>Relational Query Language</vt:lpstr>
      <vt:lpstr>What is Algebra?</vt:lpstr>
      <vt:lpstr>Relational Algebra</vt:lpstr>
      <vt:lpstr>Relational Algebra Operators</vt:lpstr>
      <vt:lpstr>How would you do this manually?</vt:lpstr>
      <vt:lpstr>Select Operation</vt:lpstr>
      <vt:lpstr>Boolean Condition</vt:lpstr>
      <vt:lpstr>Select: Example</vt:lpstr>
      <vt:lpstr>Select: Another Example</vt:lpstr>
      <vt:lpstr>Select Operation Properties</vt:lpstr>
      <vt:lpstr>How would you do this manually?</vt:lpstr>
      <vt:lpstr>Project Operation</vt:lpstr>
      <vt:lpstr>Project: Example</vt:lpstr>
      <vt:lpstr>Example</vt:lpstr>
      <vt:lpstr>Assignment Operation - Motivation</vt:lpstr>
      <vt:lpstr>Assignment Operation</vt:lpstr>
      <vt:lpstr>Union Operation</vt:lpstr>
      <vt:lpstr>Union: Example</vt:lpstr>
      <vt:lpstr>Union: Requirement</vt:lpstr>
      <vt:lpstr>Union Compatible</vt:lpstr>
      <vt:lpstr>Union Compatible: Example</vt:lpstr>
      <vt:lpstr>Intersection Operation</vt:lpstr>
      <vt:lpstr>Exercise: Intersection</vt:lpstr>
      <vt:lpstr>Difference (or Minus) Operation</vt:lpstr>
      <vt:lpstr>Properties of Set Operators</vt:lpstr>
      <vt:lpstr>In-class Exercise #1</vt:lpstr>
      <vt:lpstr>Summary of Lecture 2-2</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413</cp:revision>
  <cp:lastPrinted>2016-09-22T14:32:10Z</cp:lastPrinted>
  <dcterms:created xsi:type="dcterms:W3CDTF">2005-04-29T16:14:00Z</dcterms:created>
  <dcterms:modified xsi:type="dcterms:W3CDTF">2026-05-26T17:59:15Z</dcterms:modified>
</cp:coreProperties>
</file>