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Action2.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3.xml" ContentType="application/vnd.ms-office.inkAction+xml"/>
  <Override PartName="/ppt/notesSlides/notesSlide6.xml" ContentType="application/vnd.openxmlformats-officedocument.presentationml.notesSlide+xml"/>
  <Override PartName="/ppt/ink/inkAction4.xml" ContentType="application/vnd.ms-office.inkAct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5.xml" ContentType="application/vnd.ms-office.inkAct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6.xml" ContentType="application/vnd.ms-office.inkAction+xml"/>
  <Override PartName="/ppt/tags/tag1.xml" ContentType="application/vnd.openxmlformats-officedocument.presentationml.tags+xml"/>
  <Override PartName="/ppt/notesSlides/notesSlide11.xml" ContentType="application/vnd.openxmlformats-officedocument.presentationml.notesSlide+xml"/>
  <Override PartName="/ppt/ink/inkAction7.xml" ContentType="application/vnd.ms-office.inkAction+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Action8.xml" ContentType="application/vnd.ms-office.inkAct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Action9.xml" ContentType="application/vnd.ms-office.inkAction+xml"/>
  <Override PartName="/ppt/notesSlides/notesSlide16.xml" ContentType="application/vnd.openxmlformats-officedocument.presentationml.notesSlide+xml"/>
  <Override PartName="/ppt/ink/inkAction10.xml" ContentType="application/vnd.ms-office.inkAct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11.xml" ContentType="application/vnd.ms-office.inkAction+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82" r:id="rId2"/>
    <p:sldMasterId id="2147483903" r:id="rId3"/>
  </p:sldMasterIdLst>
  <p:notesMasterIdLst>
    <p:notesMasterId r:id="rId27"/>
  </p:notesMasterIdLst>
  <p:handoutMasterIdLst>
    <p:handoutMasterId r:id="rId28"/>
  </p:handoutMasterIdLst>
  <p:sldIdLst>
    <p:sldId id="557" r:id="rId4"/>
    <p:sldId id="558" r:id="rId5"/>
    <p:sldId id="559" r:id="rId6"/>
    <p:sldId id="466" r:id="rId7"/>
    <p:sldId id="527" r:id="rId8"/>
    <p:sldId id="386" r:id="rId9"/>
    <p:sldId id="387" r:id="rId10"/>
    <p:sldId id="551" r:id="rId11"/>
    <p:sldId id="554" r:id="rId12"/>
    <p:sldId id="276" r:id="rId13"/>
    <p:sldId id="319" r:id="rId14"/>
    <p:sldId id="549" r:id="rId15"/>
    <p:sldId id="279" r:id="rId16"/>
    <p:sldId id="278" r:id="rId17"/>
    <p:sldId id="325" r:id="rId18"/>
    <p:sldId id="322" r:id="rId19"/>
    <p:sldId id="445" r:id="rId20"/>
    <p:sldId id="446" r:id="rId21"/>
    <p:sldId id="323" r:id="rId22"/>
    <p:sldId id="326" r:id="rId23"/>
    <p:sldId id="281" r:id="rId24"/>
    <p:sldId id="449" r:id="rId25"/>
    <p:sldId id="555" r:id="rId26"/>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83007" autoAdjust="0"/>
  </p:normalViewPr>
  <p:slideViewPr>
    <p:cSldViewPr>
      <p:cViewPr varScale="1">
        <p:scale>
          <a:sx n="68" d="100"/>
          <a:sy n="68" d="100"/>
        </p:scale>
        <p:origin x="187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7" name="Rectangle 3"/>
          <p:cNvSpPr>
            <a:spLocks noGrp="1" noChangeArrowheads="1"/>
          </p:cNvSpPr>
          <p:nvPr>
            <p:ph type="dt" sz="quarter" idx="1"/>
          </p:nvPr>
        </p:nvSpPr>
        <p:spPr bwMode="auto">
          <a:xfrm>
            <a:off x="3956397"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atin typeface="Arial" charset="0"/>
              </a:defRPr>
            </a:lvl1pPr>
          </a:lstStyle>
          <a:p>
            <a:pPr>
              <a:defRPr/>
            </a:pPr>
            <a:endParaRPr lang="en-CA" altLang="en-US"/>
          </a:p>
        </p:txBody>
      </p:sp>
      <p:sp>
        <p:nvSpPr>
          <p:cNvPr id="431108" name="Rectangle 4"/>
          <p:cNvSpPr>
            <a:spLocks noGrp="1" noChangeArrowheads="1"/>
          </p:cNvSpPr>
          <p:nvPr>
            <p:ph type="ftr" sz="quarter" idx="2"/>
          </p:nvPr>
        </p:nvSpPr>
        <p:spPr bwMode="auto">
          <a:xfrm>
            <a:off x="0"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9" name="Rectangle 5"/>
          <p:cNvSpPr>
            <a:spLocks noGrp="1" noChangeArrowheads="1"/>
          </p:cNvSpPr>
          <p:nvPr>
            <p:ph type="sldNum" sz="quarter" idx="3"/>
          </p:nvPr>
        </p:nvSpPr>
        <p:spPr bwMode="auto">
          <a:xfrm>
            <a:off x="3956397"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atin typeface="Arial" charset="0"/>
              </a:defRPr>
            </a:lvl1pPr>
          </a:lstStyle>
          <a:p>
            <a:pPr>
              <a:defRPr/>
            </a:pPr>
            <a:fld id="{9139DB40-A691-4C0A-BDC5-048115CE84A5}" type="slidenum">
              <a:rPr lang="en-CA" altLang="en-US"/>
              <a:pPr>
                <a:defRPr/>
              </a:pPr>
              <a:t>‹#›</a:t>
            </a:fld>
            <a:endParaRPr lang="en-CA" altLang="en-US"/>
          </a:p>
        </p:txBody>
      </p:sp>
    </p:spTree>
    <p:extLst>
      <p:ext uri="{BB962C8B-B14F-4D97-AF65-F5344CB8AC3E}">
        <p14:creationId xmlns:p14="http://schemas.microsoft.com/office/powerpoint/2010/main" val="327178377"/>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1-02-07T17:29:07.011"/>
    </inkml:context>
    <inkml:brush xml:id="br0">
      <inkml:brushProperty name="width" value="0.05292" units="cm"/>
      <inkml:brushProperty name="height" value="0.05292" units="cm"/>
      <inkml:brushProperty name="color" value="#FF0000"/>
    </inkml:brush>
  </inkml:definitions>
  <iact:action type="add" startTime="21933">
    <iact:property name="dataType"/>
    <iact:actionData xml:id="d0">
      <inkml:trace xmlns:inkml="http://www.w3.org/2003/InkML" xml:id="stk0" contextRef="#ctx0" brushRef="#br0">13970 13952 0,'-17'-17'38,"-54"17"-29,-17 0-2,35 0 2,-18 0-2,-17 0 0,-18 35 2,54-17-1,-37 17-1,19 35 1,35-52 1,-36 0-1,-35 52-1,106-52-1,-53 35-5,-17-18 14,17 0-14,17 1 13,19-19-13,-18 19 15,17-1-15,18-17 14,-18-1-14,18 1 60,0 17-39,0 0-21,0-17 14,0 17 1,0 1-15,0-19 13,0 1 2,0 17-15,0-17 0,0-1 12,18 1-12,0 0 21,-18-1-7,17 19-14,36-1 14,-53-17 1,18-1-15,-1 1 13,19-18 2,-1 0-15,18 0 13,-18 0-7,36 0 9,52 17-15,-70-17 0,0 36 12,35-19-12,-17 19 14,17-19-14,35 19 13,-17-1-13,18-18 14,-18-17 1,-1 0-10,1 0-5,-35 0 14,-1 0-14,36 0 13,-53 0-13,-18 0 14,-17 0-14,35 0 14,-35 0-14,17 0 13,0 0-13,18 0 20,0 0-20,17-17 14,36 17-14,0 0 14,0 0-14,0 0 13,53 0-13,-54 0 14,1 0-14,-35 0 14,17 0-14,-53 0 20,36 0-20,17 0 14,18 0-7,-53 0 0,53 0 0,-1 0 2,-16 0-4,-36 0 3,-18 0-1,18 0 0,0 0-1,0 0 1,-36 0 0,36 0 0,-18 0 0,18 0 0,0 0 0,18 0 0,35 0 0,-36 0 0,-17 0 0,35 0 0,-35 0 0,-18 0 0,18 0-1,-35 0 1,17 0 1,18 0-1,-17 0 0,69 0-1,-34 0 2,35 0-1,17 0 1,18 0-2,-17-35 1,-18 35-1,-36-18 2,18 18-1,-35-18 0,0 18 0,-35 0 0,17-35 0,0 35 0,18-18-2,-17 1-5,52-1 14,-53-17-14,36-36 13,-54 36-13,-17 17 14,18-35-10,0 0-4,-18 18 13,0 18 2,0-1-15,17 0 29,1 1-29,-18-19 14,0 19 23,0-1-23,-35 0-14,-1-17 14,-52 18-14,53-1 13,-53-53-13,-36 18 14,89 18-14,-124 0 14,-35 0-9,18-18 10,-36 35-15,-17-17 13,17 17-13,0 18 14,124-53-14,-53 36 14,-18-19-14,53 36 13,1-17-13,16 17 14,54-36-9,-124 19-5,18 17 14,-53 0-14,-53 0 14,36 0-14,-1 0 13,36 0-13,-1 0 14,71 0-14,1 0 14,34 0-14,36 0 13,-18 17-7,35-17-6,1 0 13,-19 0-13,19 0 14,-1 0 1,0 0-15,-35 0 13,36 0-13,-54 0 14,1 0-14,17 0 20,-35 0-20,-18 0 14,35 0-14,36 0 13,-71 0-13,18 0 14,35 18-14,18 0 13,17-18-13</inkml:trace>
    </iact:actionData>
  </iact:action>
  <iact:action type="add" startTime="25157">
    <iact:property name="dataType"/>
    <iact:actionData xml:id="d1">
      <inkml:trace xmlns:inkml="http://www.w3.org/2003/InkML" xml:id="stk1" contextRef="#ctx0" brushRef="#br0">12824 14658 0,'17'0'15,"-34"0"132,-18 0-146,-71 0 13,0 0-7,0 0-6,-70 0 14,70 0-14,0 0 13,35 0-13,1 0 14,17 0-14,18 0 14,17 0-14,-35 0 13,35 0-13,-17 0 14,-18 0-9,0 0-5,18 0 14,-35 0-14,-19 0 14,54 0 0,-71 0-14,0 0 14,1 0-14,-37 0 13,-34 0-13,53 0 14,17 0-8,53-35-6,-35 17 13,17 18-13,36-35 14,0 35 1,17-18-1,-17 18 1,-18 0-1,17-18-8,1 18-6,0 0 13,-18 0-13,18 0 14,17 0-14,-17-17 13,-1 17 2,19 0-15,-1 0 14,1 0-14,-1 0 20,0 0-20,-35 0 15,18 0-9,-18 0 3,18 0-3,-18 0 1,35 0-1,1 0 1,-19 0 50,19 0-42,-1 0-9,-35 0 1,36 0 0,-36 0 0,17 0 0,-17 0 0,36 0-1,-1 0 2,-17 0 8,35-18 244</inkml:trace>
    </iact:actionData>
  </iact:action>
  <iact:action type="add" startTime="26567">
    <iact:property name="dataType"/>
    <iact:actionData xml:id="d2">
      <inkml:trace xmlns:inkml="http://www.w3.org/2003/InkML" xml:id="stk2" contextRef="#ctx0" brushRef="#br0">9384 14305 0,'-35'-17'62,"17"17"-56,-52 0-5,-1 0 14,-17 0-14,35 0 13,18 0-13,17 17 68,1 18-14,17 1 8,0-19-23,0 1-23,0 0-9,0 17 6,0-17 111,35-1-124,53 1 14,0 52-14,-53-52 14,71 35-14,-17-18 13,-1-17 2,-71-18-15,1 17 13,0-17-13,-1 0 14,19 36-14,-1-36 13,-18 17-13,1 1 30,0 0-16,17-18 8,-17 17 8,-1-17-16,36 18 1,-53-36 100</inkml:trace>
    </iact:actionData>
  </iact:action>
  <iact:action type="add" startTime="28116">
    <iact:property name="dataType"/>
    <iact:actionData xml:id="d3">
      <inkml:trace xmlns:inkml="http://www.w3.org/2003/InkML" xml:id="stk3" contextRef="#ctx0" brushRef="#br0">4481 13864 0,'-18'-17'28,"-17"-1"-12,-36 18-15,1 0 14,-19 0 0,36 0-14,-52 0 14,-1 0-14,0 0 13,-17 0-13,52 0 21,-35 0-21,53 0 13,0 0-13,-35 0 14,18 0-14,-19 0 13,-16 0-13,-54 53 14,141-36-14,-35-17 14,36 18 0,-19 17 39,1 1-39,17-19-14,-17 19 14,17-19 1,-17 18-10,18 1-5,17-19 14,-18 36-14,-17-17 13,35 17-13,-18-18 14,18 18-14,0-18 14,0-17-14,0 35 13,0-36-13,0 1 14,0-1-9,0 36 10,18-53 0,-1 36-1,1-19 1,0 1-15,-1 0 14,54-1-14,-18 18 13,35-17-7,-18 17 8,54-17-14,-89 17 14,53-17-14,-35 0 14,-35-1-14,35 19 13,-18-36-13,-17 0 14,17 17 2,-17-17-2,-1 0-3,1 18-5,17-18 2,18 17-1,0 19-3,35-19 3,18 19 0,35-36 3,53 17-3,18 36-3,-53-18 3,-54-35-1,1 18 2,-18-18-1,-70 0 1,0 0 0,-1 18 45,54-18-44,0 0-2,-19 35 0,54-35 0,-53 18 0,18-18 0,-1 0 0,1 0-1,-1 0 1,19 0 0,-19 0-2,-35 0 3,18 0 0,0 0-2,18 0 2,-36 0-2,0 0 1,18 0-2,18 0-5,17 0 14,18-18-14,-36 18 14,54-18-14,-71 18 13,53 0-13,-36 0 16,1 0-16,-54 0 14,1 0-14,17 0 13,-17 0 2,0 0-1,-1 0 1,54 0-15,35-17 20,-36 17-20,36 0 14,0 0-14,17 0 13,18 0-13,-70 0 14,17 0 1,-35-53-15,-18 53 0,1-18 12,-1 18-12,-17 0 20,-1-17-5,-17-1 31,35-35-31,-17 53-1,17 0-8,1-18 24,-1-35 0,-17 36 7,-1-18-23,19-1-14,-19 19 14,1-1-14,-1 0 14,-17 1 16,0-1 7,0-35-23,0 18-14,18-36 14,0 71-14,-18-17 13,0-19-13,0 1 14,0 17-14,0-34 20,0 34-13,0-17 1,-18 17 1,18 0-2,-18 1-3,-17-54 3,18 54 1,-19-19-2,-17-17 1,36 36 0,-54-19 1,36 19-1,0-1-1,-54-52 0,36 52-1,-17 0-5,17 1 13,-53-36-13,18 35 14,-18 0-14,18-17 13,-53 35-13,17-17 14,19-1 1,-1 18-11,-18 0-4,54 0 14,-36 0-14,18 0 13,17 0-13,36 0 14,-18 0-14,0 0 14,-35 0-14,-18 0 13,0 0-13,0 0 14,-70 0-9,88 0-5,-36 0 14,36 0-14,35 0 14,18 0-14,-18 0 13,35 0-13,-35 0 30,36 0-30,-36 0 13,0 0-7,0 0-6,0 0 13,-18 0-13,54 0 14,-18 0 1,17 0-15,0 0 13,1 0-13,-19 0 98,19 0-83,-1 0 222,-17 0-223,17 0 1,1 0 184,-1 0-165</inkml:trace>
    </iact:actionData>
  </iact:action>
  <iact:action type="add" startTime="32005">
    <iact:property name="dataType"/>
    <iact:actionData xml:id="d4">
      <inkml:trace xmlns:inkml="http://www.w3.org/2003/InkML" xml:id="stk4" contextRef="#ctx0" brushRef="#br0">3228 15205 0,'-53'17'102,"-17"-17"-101,-1 0 14,-17 0-14,0 0 20,0 0-20,35 0 13,-35 0-13,70 0 14,0 0-14,1 0 14,-19 18-14,19 0 13,-19 17-13,-16 18 14,34-36 0,0 1-8,1 0-6,-36 35 14,35-36-14,0-17 13,18 18-13,0 0 14,0-1 16,0 1-9,0 17-21,0-17 14,0-1 1,0 19-1,0-19 1,0 1 22,0 0 8,18 17-30,17 0 0,1 18-1,-1-18-8,-35-17-6,70 53 14,-70-54-14,18 1 13,17-1-13,1 1 14,-19 0 0,1-1 70,0-17-84,34 36 14,19-19-14,17 1 13,106 35-13,-88-18 18,70-35-13,1 0 2,-36 0-1,-18 0 2,-17 0-2,35 0 1,-70 0 0,35 0 2,17 0-2,-17 0-3,-53 0 7,53 0-7,-71 0 3,0 0 0,18 0 0,0 0 0,0 0 0,18 0 0,-1 0 0,36 0 0,18-17 2,-19 17-4,1 0 2,0 0 0,18-18 0,-54 18 0,-17 0 1,18 0-2,-54 0 9,18 0 26,1 0-26,17 0-7,-36 0-8,19 0 13,16 0-13,-16 0 14,17 0-14,-18 0 13,0 0-13,1 0 14,34 0 1,-35-18-15,36 18 13,-1 0-7,-17 0-6,53 0 14,-18 0-14,-35 0 13,-17 0-13,-19 0 14,36 0-14,-35 0 13,17 0 2,0 0-15,-17 0 14,17 0-9,1 0 10,-19 0-15,18 0 13,71 0-13,-18 0 14,36 0-14,35 0 14,88 0-14,-106 0 13,35 0-13,-35 0 0,-123 0 19,17 0-19,18 0 14,-35 0-14,-1 0 14,1 0 0,17 0 1,-17 0 0,17-35-15,-17 17 13,-1 18-7,1-17 8,-18-1-14,53-35 0,-35 35 13,-1 1-13,-17-18 14,36-1-14,-36 19 13,17-1-13,-17 0 14,0-17 23,0 17-23,0 1 1,-17-1 15,17 1-15,0-1-10,-36 18 10,19-18-15,-36 18 0,0-17 13,35 17-13,-70-18 13,17-35-13,36 35 14,-71 1-14,89-1 14,-71-17-14,52 35 20,-52 0-14,35-18 1,-53 1 1,18 17 1,-18-18 0,0-17-5,18 17 2,-18 18 0,71-18 0,-71 18 2,-70 0 1,52 0-3,-17 0 3,35 0-1,-70 0-1,106 0 2,-19 0-3,19 0 0,52 0-3,-35-17 5,36 17-2,-1 0 1,-17 0 0,-18 0 1,35-18-2,-52 18 1,-1 0 0,18 0 0,-17 0 2,-1 0-3,18 0 0,-17 0 1,52 0 0,-53 0 1,36 0 7,0 0-13,17 0 5,-70 0 0,17 0-7,1 0 15,-36 0-15,0 0 0,-35-53 13,53 53-13,0-17 13,17 17-13,36-18 14,-18 18-14,18 0 14,-18-18-14,-18-17 12,36 35 3,0 0-1,-18 0-14,0-18 14,0 18-14,-18 0 14,36-17 0,0 17 7,17-18-6,-17 18 0,-71-53-15,18 53 13,17-17-13,-17 17 14,53-18-14,17 18 13,-17 0 2,17 0 6,1 0 10,-19 0 253,1 0-239,-18 18-25,35-18-6,1 0 41,-1 0-33,-17 0 2,17 0 36,1 0-43,-19 0 172,1 0-175</inkml:trace>
    </iact:actionData>
  </iact:action>
  <iact:action type="add" startTime="36253">
    <iact:property name="dataType"/>
    <iact:actionData xml:id="d5">
      <inkml:trace xmlns:inkml="http://www.w3.org/2003/InkML" xml:id="stk5" contextRef="#ctx0" brushRef="#br0">8855 15593 0,'18'0'31,"17"0"-16,36 0-14,-19-18 14,90-52-14,-19 52 14,-17-17-14,53-1 13,-36-17-7,-17 18-6,-18 18 13,18-19 2,53 1-15,-53 17 0,88-70 13,-53 88-13,17-17 13,-52-1-13,0 18 14,-18-35-14,-70 35 14,70-36-9,-70 36 10,35 0-15,-36 0 13,36-17-13,-17 17 14,-19 0-14,36-18 14,0 0-14,0 18 13,35 0-13,-70 0 20,17 0-20,0-17 77,18-1-77,-35 1 13,52-1-7,1 18-6,0 0 13,-1 0 2,18 0-15,-52 0 14,16 0-14,-16 0 13,-19 0-13,36 0 17,0 0-11,0 0 0,35 0 1,-17-18 1,-1-17-3,-17 35 2,-17 0 1,34-18-2</inkml:trace>
    </iact:actionData>
  </iact:action>
  <iact:action type="add" startTime="37732">
    <iact:property name="dataType"/>
    <iact:actionData xml:id="d6">
      <inkml:trace xmlns:inkml="http://www.w3.org/2003/InkML" xml:id="stk6" contextRef="#ctx0" brushRef="#br0">9120 15081 0,'-36'36'77,"-17"-19"-70,1 18 1,-54 1 1,-18 52-1,-35-35 4,1 35-8,34-53 3,36 36 1,-35-18 0,158-18 82,18-17-74,70-1 0,-70 1-1,18 53 1,-1-54-15,54 1 14,-1 35-14,-17-36 13,-88-17-7,35 18-6,-36 0 13,19-1 2,-1-52 68,-35 17-68,17 1-1</inkml:trace>
    </iact:actionData>
  </iact:action>
  <iact:action type="add" startTime="38717">
    <iact:property name="dataType"/>
    <iact:actionData xml:id="d7">
      <inkml:trace xmlns:inkml="http://www.w3.org/2003/InkML" xml:id="stk7" contextRef="#ctx0" brushRef="#br0">10249 14429 0,'0'-53'15,"0"35"-14,0-35 18,0 36-12,17-36 2,18 17-1,18-34 0,0-1 2,-35 18-5,52-17 3,-70 52-1,18 18 1,0-18 0,-1 1 41,1 17-42,0 0 2,-1 0 6,1 0 25,35 17-24,-53 19-12,35 52-3,36 0 14,-54-70-14,1 52 13,17-34-13,-35 17 67,0-18-67,0 18 14,0 35-14,0 18 13,0-36-13,-17 1 14,-89 35-14,88-36 14,-17-17-14,17 0 13,-17-18-13,35 1 14,0 17-8,-18 17-6,18-35 13,-53 1-13,53-1 14,-17 0 0,17-17 17,-53 52-10,35-70-6,-70 89-15,88-54 13,-18-17-13,18 17 14,0-18 16</inkml:trace>
    </iact:actionData>
  </iact:action>
  <iact:action type="add" startTime="39869">
    <iact:property name="dataType"/>
    <iact:actionData xml:id="d8">
      <inkml:trace xmlns:inkml="http://www.w3.org/2003/InkML" xml:id="stk8" contextRef="#ctx0" brushRef="#br0">10196 16034 0,'0'-18'8,"0"0"26,0 1-31,17-18 12,-17 17-6,18 0-1,0 1 1,17-19-2,-18 19 35,-17 34-26,18 19-15,-18-19 13,0 1 11,0 0-9,-18-18 15</inkml:trace>
    </iact:actionData>
  </iact:action>
  <iact:action type="add" startTime="41356">
    <iact:property name="dataType"/>
    <iact:actionData xml:id="d9">
      <inkml:trace xmlns:inkml="http://www.w3.org/2003/InkML" xml:id="stk9" contextRef="#ctx0" brushRef="#br0">3211 12488 0,'-18'0'6,"0"0"10,1 0-15,-1 0 13,-35 0 18,-53 0-17,-35 0-14,0 0 14,-106 0-9,71 0-5,-1 0 14,36 0-14,35 0 14,18 0-14,53 0 13,-36 0-13,-52 53 14,105-35-14,-88 17 13,71 0-13,0-17 21,17 0-21,-70 52 13,70-52-13,1 35 14,-18-18-14,-1 0 14,-17 36-14,36-53 13,17-1-13,-18 36 14,18-35-14,0-1 13,0 1-7,0 0-6,0 35 14,0-36-14,0 36 13,0-18 2,35 36-15,1-36 14,105 53 0,0-52-9,18-19 1,-1 72 1,54-89 0,0 17-1,35-17 2,0 0-2,-1 0 2,37 0 1,-107 0-4,-35 0 2,53-35 0,-141 17 0,18 1 0,-1-1 0,-17-35-1,-18 53 2,-17 0-1,17-35 0,1 0 0,-19 17 3,54 0-6,17-52 3,-35 34 0,18 1 0,-19 0-1,1 0 2,0-18-2,-35 35 4,0-17-5,-18 17 3,0 1-2,0-1 2,0-35-2,0 35 8,0 1-6,0-19-2,0 1 2,0 17 1,-18 1-3,-17-18 1,-54 17 1,37-17-3,-37 17 2,1-35-2,-53 35-5,-18-17 14,-52-18-14,69 53 13,-16-17-13,17 17 14,0 0-14,35 0 12,0 0-12,0 0 13,35 0-13,1 0 14,17 0-14,0 0 13,18 0 2,-36 0-15,36 0 14,35 17-14</inkml:trace>
    </iact:actionData>
  </iact:action>
  <iact:action type="add" startTime="44102">
    <iact:property name="dataType"/>
    <iact:actionData xml:id="d10">
      <inkml:trace xmlns:inkml="http://www.w3.org/2003/InkML" xml:id="stk10" contextRef="#ctx0" brushRef="#br0">8026 9278 0,'0'0'1,"18"18"92,-1-18-92,19 35 0,17 36 13,-1 17-13,1 0 14,18 0 0,17 36-14,-17-36 14,34 106-14,1-71 0,35 18 13,-52-17-8,-1-1-5,-18 1 14,36-1 0,-88-35-14,17 36 14,-35-71-14,71 35 14,-54-53-14,1 36 13,70 52-13,-88-105 14,18 53-9,17 17-5,0-18 14,-17-34-14,0-1 14,17 0-14,-35 0 13,18-17 2,-18 17-15,0-17 14,0 0-14,17 35 13,-17-36 8</inkml:trace>
    </iact:actionData>
  </iact:action>
  <iact:action type="add" startTime="45805">
    <iact:property name="dataType"/>
    <iact:actionData xml:id="d11">
      <inkml:trace xmlns:inkml="http://www.w3.org/2003/InkML" xml:id="stk11" contextRef="#ctx0" brushRef="#br0">9860 9349 0,'-17'0'77,"-18"17"-68,-18 36-1,-36 35 0,19-17 0,-89 35 2,36-36-3,34 1 1,-69 70 0,34-70-1,-17 34-6,18-34 13,-1 35-13,36-36 14,35-34-14,-35 52 14,35-53-14,-35 53 13,35-17-13,35-71 14,-35 53 1,36-36-15,-36 36 0,35-17 12,-17 16-6,17-52-6,-35 53 13,36-35-13,-36 35 14,17-18-14,-16 36 14,16-36-14,-17 0 13,18 1-13,-18 34 14,36-52-14,-19-1 20,19 1-20,-36 35 14,17-35 0,19-1-14,-19 19 14,19-19 0,-36 36-14,53-35 14,-18-1-14,-17 19 152,17-1 31,1-17-168,-1-18-15,-17 35 14,35-17-14,0-1 13,-18 1-13,1-1 14,-1-17 370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2:19:21.300"/>
    </inkml:context>
    <inkml:brush xml:id="br0">
      <inkml:brushProperty name="width" value="0.05292" units="cm"/>
      <inkml:brushProperty name="height" value="0.05292" units="cm"/>
      <inkml:brushProperty name="color" value="#FF0000"/>
    </inkml:brush>
  </inkml:definitions>
  <iact:action type="add" startTime="3758">
    <iact:property name="dataType"/>
    <iact:actionData xml:id="d0">
      <inkml:trace xmlns:inkml="http://www.w3.org/2003/InkML" xml:id="stk0" contextRef="#ctx0" brushRef="#br0">11695 8678 0,'18'-17'15,"-1"-1"-7,18-17 12,36 17-14,0-17 0,34-36 2,1 18 0,18 0 1,34-17-1,-34 17-1,52 35 1,71-35 1,53-70 0,-18 88-2,-35-18 0,71 35 1,-18-17 1,17 0-2,-105-36 1,52 0 5,19 19-9,-72 34 6,36-17-5,0 17 3,35 18 1,18-71-3,-17 71 3,-19 0 0,-17 0-2,-35 0 4,17 0-3,-53 0 0,1 36-1,-18-1-1,17 36 5,18-36-6,18 35 3,-1-34 1,89-1 2,106 53-7,-53-53 4,-36-17 0,1 70 4,-71-35-3,-53 35-3,-106-70 3,18 35-6,-1 17 9,1-17-4,0 0 0,35 0-4,-53 18 8,36-18-4,-36 17 1,-17-34-2,-18-1-2,-18 0 6,-18-17-3,36 17 1,-17 0-2,-1-17-2,0 35 6,53 0-6,-35-18 7,-17-17-4,69 35 0,-52-18 1,18 0-2,-53-17 1,17-1 0,-18 1-4,1 0 8,0-1-4,-18 36 0,35 0 0,-35-35 0,18 17-4,-1 18 8,1-18-4,35 36 0,-35-36-4,-18 18 13,0-35-9,0-1-1,0 54 2,0-53-1,0 17 1,0-18 1,0 19-5,0-1 2,-18 0 1,-35 53 0,18-52-1,-18-1 5,-35 36-8,-1-36 8,-34 53-7,-1-17 2,36-54 2,-53 36-2,35 18 3,71-54-3,-106 54 4,70-53-6,-158 17 5,17 35-1,-35-70-2,-35 0-2,0 0 6,0 0-6,-71 0 3,0 0 0,-17 0 0,-71-17 0,35-36 3,53 0-5,18-18 1,-18 54 2,36-54 2,-36 71-6,53 0 3,18 0 0,0 0 0,0 0 0,-1 0 0,72 0 0,-1 0 2,-35 0-2,71 0 1,-89-17-4,18-19 3,71 19 0,-36 17 0,36 0 0,-1 0 0,36 0 0,18 0 0,17 0-1,-35 0 1,35 0 0,-35 0 0,53 0 2,17 0-4,-17-53 2,-36 17 0,72 1 0,16 0 3,-34 0-6,34 17 3,1-17 0,35-1 1,-17 1 1,-1 0-5,18-18 7,0 35-8,0-17 4,-35-53 2,17 70-4,-17-52 3,-36-19-1,18 1-1,18 35 6,17-17-10,1 52 14,17-17-7,0 17-4,0 1 1,0-36 2,0 35-1,0 0 0,0-52 0,0 52 0,0-52 0,35 17 2,0 0-4,18 17 5,35-16-6,-52 34 3,52-35 0,-53 0 0,18 18 0,0 0 0,-53 17 0,18 0-1,-1 1 1,1-1 8,-18 0 9,17 18 15,19-17-24,-19-1-7,19-17 19</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17:26:30.225"/>
    </inkml:context>
    <inkml:brush xml:id="br0">
      <inkml:brushProperty name="width" value="0.05292" units="cm"/>
      <inkml:brushProperty name="height" value="0.05292" units="cm"/>
      <inkml:brushProperty name="color" value="#FF0000"/>
    </inkml:brush>
  </inkml:definitions>
  <iact:action type="add" startTime="9263">
    <iact:property name="dataType"/>
    <iact:actionData xml:id="d0">
      <inkml:trace xmlns:inkml="http://www.w3.org/2003/InkML" xml:id="stk0" contextRef="#ctx0" brushRef="#br0">4763 14305 0,'0'0'0,"35"-35"26,-35 17-14,18-17-1,-1-18-7,1 18 8,-18-36-7,53 18 7,18-70-5,34 35-2,19-53 3,105 35 0,-35 17 0,-17 19 0,122-54 0,-16 36 0,-19 0 0,54 35 0,-1-70 4,-17 34-8,-53 37 4,71-37 0,-54 1 0,-52 35 0,52-35 0,19 0 0,-89 35 0,17 0 0,19 35 4,-19 18-8,36 0 8,0 0-8,0 0 4,18 0 0,35-35 0,-89 35 1,124 0-1,-35 71 3,-18-18-7,-17 35 5,-18 0-1,-88-35 1,35 53-4,-124-89 7,-52 1-8,35 35 9,-36-35-9,19 17 10,-19-18-13,19 36 8,-19 0-2,19 36 2,-1-37-1,18 72 0,53-1 0,-71-70 0,35 35-1,1 1 2,-18-19 2,53 54-6,-71-89 3,36 53 0,-36 0 4,35 36-8,-52-71 8,17 17-8,1 1 8,-19-1-8,1-34 8,-18-72 80,0 1-76</inkml:trace>
    </iact:actionData>
  </iact:action>
  <iact:action type="add" startTime="10326">
    <iact:property name="dataType"/>
    <iact:actionData xml:id="d1">
      <inkml:trace xmlns:inkml="http://www.w3.org/2003/InkML" xml:id="stk1" contextRef="#ctx0" brushRef="#br0">13635 13794 0,'35'0'39,"1"0"-32,34 35 2,124 53-1,0-17 4,36 52-8,17-70 4,17 71-1,-52-19 2,-124-87-2,0 35 2</inkml:trace>
    </iact:actionData>
  </iact:action>
  <iact:action type="add" startTime="10761">
    <iact:property name="dataType"/>
    <iact:actionData xml:id="d2">
      <inkml:trace xmlns:inkml="http://www.w3.org/2003/InkML" xml:id="stk2" contextRef="#ctx0" brushRef="#br0">15046 14111 0,'0'18'51,"0"52"-42,0-17-2,-17 0 1,17 35 0,0-35 0,-18 0 0,18 35 0,-35-35 0,17 0 1,18-35-2,-18 17 1,-17-35 56,-35-88-55,-36-36-2</inkml:trace>
    </iact:actionData>
  </iact:action>
  <iact:action type="add" startTime="11517">
    <iact:property name="dataType"/>
    <iact:actionData xml:id="d3">
      <inkml:trace xmlns:inkml="http://www.w3.org/2003/InkML" xml:id="stk3" contextRef="#ctx0" brushRef="#br0">4780 13335 0,'0'18'87,"0"70"-78,0 18-1,-52-18-1,52-18 1,0-34 0,0 17 1,0-18-1,0 18-1,0-36 2,0 19 3,0 17-8,0-18 4,0 18 3,0-18-6,0 36 3,-18-36 4,18 0-8,-18-35 4,18 36 3,0-54 66,18-17-70,0 17 9,-1 0 9,1 18-18,35 0 2,53 0-1,-1-35 4,-16 17-9,-19 18 9,1-17-4,-1-1-4,1-17 4,-36 35 1,36-35 2,-36 35-5,18-18 1,-18 18 1,36 0 0,-36-18 8,-17 18-4,17 0-7,-17 0 5,17 0-4,-35-17 34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1-02-07T17:27:23.865"/>
    </inkml:context>
    <inkml:brush xml:id="br0">
      <inkml:brushProperty name="width" value="0.05292" units="cm"/>
      <inkml:brushProperty name="height" value="0.05292" units="cm"/>
      <inkml:brushProperty name="color" value="#FF0000"/>
    </inkml:brush>
  </inkml:definitions>
  <iact:action type="add" startTime="13300">
    <iact:property name="dataType"/>
    <iact:actionData xml:id="d0">
      <inkml:trace xmlns:inkml="http://www.w3.org/2003/InkML" xml:id="stk0" contextRef="#ctx0" brushRef="#br0">3510 13917 0,'-17'0'15,"-1"0"39,1 0-39,-54 0 1,18 0-15,18 0 13,-18 0-13,35 0 14,-17 0-14,17 0 14,1 0 0,-1 0-8,0 0-6,-34 0 14,16 35-14,-17 1 13,18-36-13,-53 17 14,35 1-14,-18 17 13,36-17 2,35-1-15,-18 19 14,-34-1-9,16-17-5,1-1 14,0 19 0,17-19 70,18 1-70,0 17 17,-18 0-17,-17 1-14,35-19 14,0 1-9,0 53-5,-35-36 14,35-18 1,-18 19-15,18-19 13,0 1-13,0 17 14,0-17-14,0 0 36,0-1-2,0 18-14,18-17-5,35 0-8,-18-1 0,36 36 0,-36-35-1,35 0 2,-17-1-1,18 1-1,-53 0 2,17-1-1,-18-17-1,54 0 4,-71 18-5,71-18 2,-1 0-1,1 0 5,35 0-7,-1 0 2,-16 0 3,-19 0 0,36 0-5,-53 0 6,35 0-6,18 0 3,-36 0 1,36 0-2,18 0 0,-18 0 2,-36 0-1,-52 0-1,-1 0 3,1 0 43,17 0-37,1 0-15,17 0 17,-36 0-17,54 0 13,-18 35-13,-18 0 14,18-35-14,35 18 13,18-18-13,0 0 14,35 0-14,-35 0 14,17 0-14,-52 0 13,-18 0-7,-18 0-6,-17 0 14,17 0-14,0 0 13,36 0-13,17 0 14,18 0-14,35 0 13,-35 0-13,35 0 14,-53 0-14,-18 0 14,-34 0-9,17 0-5,-36 0 14,1 0 0,0 0-14,17 0 14,0 0-14,-17 0 14,17 0-14,71 0 13,-18 0-13,18 0 14,35 0-9,-70 0-5,34 0 14,-87 0-14,53 0 14,-54 0 0,19-18-14,-1 1 14,0-1-14,18 0 14,18-17-14,-19 0 13,54 17-7,-18-52-6,-35 52 13,-17 0 9,-1 18-15,-17-17 4,52-19-8,-52 36 4,17-17-5,53-54-2,-52 36 13,-1 17-2,0-17-11,-17 17 14,-1 1-14,-17-18 13,0-1 2,0-17-15,0 36 14,0-1-14,0-35 13,-35 18-13,0 17 14,-18-35-9,-88-17-5,-106-54 20,-212 36-13,-158 0 0,0-18 0,-1 18 0,124-18 0,106 88 0,71-52 0,140 52-1,-34-17 1,140 17 3,53 18-5,-34 0 17,-19 18-14,-35 17 1,-88 36-4,53-36 5,-88 71-6,88-53 1,-53 17-5,141-70 14,17 18-10,19 0 10,-36 17 148,53-17-162,-18-1 14,18 1-9,0 17 10</inkml:trace>
    </iact:actionData>
  </iact:action>
  <iact:action type="add" startTime="16182">
    <iact:property name="dataType"/>
    <iact:actionData xml:id="d1">
      <inkml:trace xmlns:inkml="http://www.w3.org/2003/InkML" xml:id="stk1" contextRef="#ctx0" brushRef="#br0">7973 14517 0,'-18'-18'62,"36"1"-61,53 17 14,17 0-14,0 0 13,18 0-7,35 0 8,0 0-14,18-36 0,53 1 13,-54 17-13,-17-17 14,-35 35-14,-18 0 13,18 0 2,-35 0-15,17 0 0,-35-35 19,0 35-19,-18 0 14,18-18-14,35 18 13,-52 0-13,34 0 14,36 0-14,0 0 14,17 0-14,54 0 13,-1 0-13,-35 0 14,-35 0-9,-18 0-5,-53 0 14,18 0-14,-35 0 14,53 0-14,-54 0 13,1 0 2,17 0-15,0 0 13,-17 0-13,0 0 21,-1 0-6,1 0-15,52 0 13,19 0 2,16 0-15,-34 0 13,17 0-13,18 0 14,0 0-14,-36 0 14,36 0-9,0 0-5,-35 0 14,-54 0 63,1 0-56,17 0-21,-17 0 29,0 0-29,52 0 14,1 0-14,-18 0 13,17 0-13,-52 0 14,52 0 47,-17 0-58,0 0 2,35-17 5,-52-1 43</inkml:trace>
    </iact:actionData>
  </iact:action>
  <iact:action type="add" startTime="17535">
    <iact:property name="dataType"/>
    <iact:actionData xml:id="d2">
      <inkml:trace xmlns:inkml="http://www.w3.org/2003/InkML" xml:id="stk2" contextRef="#ctx0" brushRef="#br0">13230 14058 0,'-18'0'99,"18"18"-83,18-18 0,-18 17-1,35 19 7,35-1 41,-52-17-62,-18-1 13,35 19-7,-35-19 9,0 19-1,0-19-14,0 1 14,-53-18 16,36 17-15,-89 19-10,88-36-5,-35 17 17,-17 19-11,34-19 6,19-17 11,-54 0-15,-35 18-2,18 0 2,-18-1-1,18 1 0,71-1-1,-1-17 2,18-17 63,0-1-55</inkml:trace>
    </iact:actionData>
  </iact:action>
  <iact:action type="add" startTime="18789">
    <iact:property name="dataType"/>
    <iact:actionData xml:id="d3">
      <inkml:trace xmlns:inkml="http://www.w3.org/2003/InkML" xml:id="stk3" contextRef="#ctx0" brushRef="#br0">13935 14076 0,'-18'17'62,"-17"-17"-61,0 0 14,-36 0-14,1 36 13,-71-19-7,70 1 16,18 0-13,0-18-5,18 35 3,-36-17-2,54-1 3,-36 1 1,-18 0-4,71-1 1,-35 1 5,17-1-7,1 1 3,-19 0 0,19 17 1,-1-17-1,1-1 1,-1 1-1,0 0 2,1-1-3,-19 1 2,1 17 0,17-17 3,-17-1-4,0 1-1,17 0 1,1-1 0,-1 1 0,0 0 20,18-1 25,0 1-46,0-1 1,0 19 0,0-1 0,0-17 8,0 17-11,0-17-4,0 17 14,0 0-1,0-17 2,18-1-15,0 1 98,17 0-84,-17-1-14,-1 1 14,18 17-14,1-17 14,17 0-14,-18-1 13,18-17-13,-18 0 14,-17 0-9,35 0 10,-36 0-15,1 0 14,53 0-14,-19 0 13,1 0-13,36 0 14,-19 18-14,54-1 14,-89-17-14,35 53 13,-52-35-7,35-18-6,-35 0 13,17 18-13,0-18 14,-17 0 1,52 17-15,-70 1 13,71-18-13,17 0 14,-35 0-14,53 0 13,35 0-7,-53 0-6,-17 0 14,17 0-14,-53 0 13,18 0-13,-18 0 14,1 0-14,-1 0 13,0 0 2,-17 0 6,-1 0-6,1 0-15,17 0 13,1 0-13,34 0 14,-34 0-14,34 0 14,18 0-14,-17 0 13,-1 0-13,1 0 14,-18 0-8,-36 0-6,19 18 18,-1-18-5,0 0-6,-17 0 1,35 0-2,17 0 13,-34 0-15,52 0 3,-18 0 1,19 0-1,-36 0-1,-1 0 1,37 0 0,-54 0 4,0 0 0,1 0-2,-19 0-3,36 0 0,-18 0 2,1 0-2,-19 0 5,1 0-6,52 0 0,-17 0 11,-35 0-10,17 0 1,1 0 0,-1 0 0,18 0 0,0 0 0,35 0-1,-18 0 2,36 0-2,35 0 3,-52 0-2,16 0 0,-34 0-4,0 0-3,-1 0 14,-17 0-14,-18 0 13,18 0-13,-18 0 14,54 0-14,-54 0 15,35 0-15,19 0 14,-19 0-14,-17 0 13,35 0-13,-17 0 14,-36 0 0,18 0-14,-18 0 0,1 0 13,-19 0 8,1 0-21,0 0 14,34 0 0,-34 0-14,17 0 14,1 0-14,34 0 14,-52 0-14,0 0 13,52 0 55,18 0-68,-52 0 14,16 0-14,-16-18 13,-1 0-13,-17 1 21,17-19-21,-17 36 13,-1-35 17,18 0-30,-17 17 14,0 1 1,-18-19-1,35 1-8,-17-18 9,-18 18-1,0 17-14,17-35 14,1 18-14,-18-53 13,35 17-13,-17 1 14,0 17-14,-18 0 14,0 18-9,0 17-5,0-17 14,0 17 0,0-17 57,-36 17-56,-34 0-10,34-17 3,-69 18-1,-19-36 0,36 17 0,-124 1-1,71 17 2,18-35-1,-18 36-1,17-18 2,18 35-1,18-18 4,70 18-8,-17-18 4,17 18 49,-17 0-50,-106 0 4,0 0-5,0 0 4,35 0-5,-53 18 4,53-18-1,-35 0 0,-70 0-1,70 0 2,-36 0-2,1 0 2,17 0 0,18 35-2,35-35 0,-17 35 2,34-17-2,37-18 2,34 0-3,0 0 9,-52 35-14,-19-35 14,19 18 0,-54-18-14,19 35 17,34-35-17,18 0 13,36 0-13,-19 0 14,19 0 0,-19 0-14,-17 18 14,36-18 1,-36 0 6,18 0-21,-36 0 14,-17 0-14,35 0 13,0 0 2,18 0-15,-1 0 13,19 0-13,-1 0 67,-35 0-52,18 0-15,0-18 14,-18 18-14,0-17 13,-18-1-13,-35 0 14,71 1-9,18 17-5,-1 0 14,-17 0-14,-1-18 14,-34 18 32,35 0-46,-18 0 20,35 0-6</inkml:trace>
    </iact:actionData>
  </iact:action>
  <iact:action type="add" startTime="24901">
    <iact:property name="dataType"/>
    <iact:actionData xml:id="d4">
      <inkml:trace xmlns:inkml="http://www.w3.org/2003/InkML" xml:id="stk4" contextRef="#ctx0" brushRef="#br0">3987 15240 0,'-36'0'37,"-52"0"-25,-18 0-4,-35 0-3,35 0 3,1 0-1,-1 0 1,18 0 0,70 0 0,-17 0 1,-1 0-2,36 18 10,-17-1-2,-1 1-7,-35 35 0,18-18 1,0 0-1,-18 1 0,17-1 1,19 0-2,-1 36 8,18-54-4,-17 1 4,17 17-8,0-17 3,0 0 4,0 17-5,0-17-2,0-1-4,35 18 13,-18-17-15,19 17 14,17-17-14,-18 0 13,88 35-13,-52-36 14,158 36-14,-88 0 13,53 0-2,-17-35-11,17 70 14,-18-88-14,-35 17 13,18-17-13,-88 36 14,34-36-14,-69 0 14,34 0-14,-52 0 13,53 0-13,-36 0 14,18 0-9,-18 0 10,18 0-15,17 0 0,19 0 13,-19 0 1,36 0-14,18 0 14,-19 0-14,-34 0 13,35 0-13,-53 0 14,-36 0-8,19 0-6,16 0 14,-34 0-14,35 0 13,-18 0-13,36 0 14,-36 0-14,71 0 13,-18 0-13,18 0 14,35-18-14,-88 18 20,35 0-20,-35 0 0,35 0 13,-35-35-13,-17 35 13,-19 0-13,18 0 14,1-18 1,17 18-1,35-17-14,-35 17 20,35 0-20,-17 0 0,17 0 13,-53 0 2,18 0-15,0 0 0,35 0 12,-17 0-12,17 0 14,-35-18-14,35-35 13,-53 53-13,0-18 21,-17 1-21,17-19 13,-17 19 2,0-1-15,-1-17 29,-17 17-29,0 1 14,0-19 8,0 1-15,0 17 1,0-35 0,-35 18-1,-36 18 0,19-54-3,-19 36 3,36-1 3,-18 36-6,35-17 3,0-1 0,-34 1 4,-19 17-8,18-18 4,-53 0 0,-123 18 1,53 0 4,-107 0-9,36 0 4,36 0 1,-1-17-1,0 17 1,36 0-1,0 0-1,35 0-1,-18 0 3,18 17-1,17 19-1,54-36 2,17 0-2,-35 17 2,35-17-1,-18 0 0,-17 0 0,-18 0 0,53 0-1,-35 0 1,17 0 1,-17 0-2,35 0 2,0 0-1,18 0 0,0 0-1,17 0 7,0 0 2,1 0-1,-54 0-5,1 0-9,-18-53 14,-18 36-14,-53 17 14,53-18-14,71 18 13,52 0 86,142 0-84,123 0-15</inkml:trace>
    </iact:actionData>
  </iact:action>
  <iact:action type="add" startTime="26972">
    <iact:property name="dataType"/>
    <iact:actionData xml:id="d5">
      <inkml:trace xmlns:inkml="http://www.w3.org/2003/InkML" xml:id="stk5" contextRef="#ctx0" brushRef="#br0">7832 15840 0,'-18'-18'70,"54"18"-55,17-35 1,-1 35-15,54-18 20,-17 1-20,-1-1 14,-35 18-14,35-53 13,-35 35-13,-18 18 14,18-17-14,-18-1 14,18 18-14,18-18 13,-54 1-13,1-1 14,17 1-9,36-1-5,-18 0 14,-18 1-14,53-19 14,18 1-14,-18 17 13,36 1-13,52-19 14,0-16-14,-52 52 13,-18-36-13,-18 36 14,-70-17-8,52-1 8,-52 18-14,-1 0 14,19 0-14,17 0 13,0-18-13,-1-35 14,1 36 1,36-1-15,-72 18 13,36 0-7,-53-17-6,35-19 14,-17 36-14,0 0 13,17 0-13,18-17 14,-35 17-14,52-18 13,18 0-13,-52 18 14,34 0-14,36-35 14,-18 35-9,-35 0-5,53 0 14,-18 0-14,18 0 13,-36 0-13,1 0 14,-36 0-14,-17 0 14,17 0-14,-17 0 13,17 0 2,0 0-10,-17 0-5,0 0 14,17 0 16,-17 0-30,52 0 14,-17 0-14,53 0 14,106 0-14,-71 0 13,-35 0-7,-36 0-6,-52-18 76</inkml:trace>
    </iact:actionData>
  </iact:action>
  <iact:action type="add" startTime="28422">
    <iact:property name="dataType"/>
    <iact:actionData xml:id="d6">
      <inkml:trace xmlns:inkml="http://www.w3.org/2003/InkML" xml:id="stk6" contextRef="#ctx0" brushRef="#br0">12242 14817 0,'17'-18'46,"1"18"-45,17 0 14,1 0-14,87 0 13,-52 35-7,-1-17 9,-17 0-15,-18-1 0,-17 1 12,0-18 3,-18 18 37,0 17-22,0-18-15,0 1 0,0 0-1,0 17 1,-18-35-9,-17 35-6,-18-17 13,0 35 2,-18-36-15,54-17 13,-54 18-13,36 0 14,-18 17-14,18-17 14,-18-1-14,0 1 13,53 0-7,-18-1-6</inkml:trace>
    </iact:actionData>
  </iact:action>
  <iact:action type="add" startTime="31775">
    <iact:property name="dataType"/>
    <iact:actionData xml:id="d7">
      <inkml:trace xmlns:inkml="http://www.w3.org/2003/InkML" xml:id="stk7" contextRef="#ctx0" brushRef="#br0">3987 16404 0,'0'-17'15,"-36"-1"-14,-34 18 14,-18 0-9,-18 0-5,0 0 14,0 0-14,0 0 14,-35 0-14,-88 0 13,53 18-13,17 52 14,-18-35-14,-17 36 23,106-18-16,-71 17-6,159-52 3,-17 0 5,-18 17-1,35 0-1,0-17-2,0 0 2,0 17 0,0 35 0,52-17 0,19-17 0,17 34 0,71 1-1,-53-18 2,123 35-1,-53-35 0,124-36-1,53 54 2,-35-53-1,-1 17 0,1 53 0,-107-88 0,-34 35 0,17-17 0,-53-18-1,0 0 2,0 0-1,-35 0 1,17 0-2,-17 0 1,0 0-1,0 0 3,70 0-4,-35 0 3,36 0-2,17 0 2,17 0-2,-34 0 2,-1 0-5,-35-35 0,-52-1 12,16-34-15,-87 35 13,0-36-13,-1 18 14,-17 18-14,0-1 14,36-16-14,-19 34 13,18-53-13,1 36 14,-19 17-8,1 1-6,-18-1 13,0 1 2,0-1-1,-18-35-14,-105 35 14,17 1-14,18-1 14,0-35-14,35 36 13,-53-1-7,-106 18 9,36-35-15,-159-18 13,53 0-13,-107 17 14,107-16-14,71 16 13,17 19-13,88-1 14,35-35-14,54 53 51,-54 0-36,0 0-15,-34 0 14,16 0-14,19 0 13,52 0 2,1 0-10</inkml:trace>
    </iact:actionData>
  </iact:action>
  <iact:action type="add" startTime="33246">
    <iact:property name="dataType"/>
    <iact:actionData xml:id="d8">
      <inkml:trace xmlns:inkml="http://www.w3.org/2003/InkML" xml:id="stk8" contextRef="#ctx0" brushRef="#br0">7779 17180 0,'18'0'19,"105"-17"-3,-35-36-15,89 0 13,70 35-4,35-17-9,18 0 13,-53-18-13,35 53 14,0 0-14,-70 0 14,70-18-14,-141 18 13,-17-35-13,17 17 14,-35 18-14,-1 0 20,72 0-20,35 0 0,-54 0 13,-17 0-13,36-53 13,-71 53-13,-36 0 14,36 0-14,-35 0 14,-19-17-14,-34 17 13,0 0-13,-1-18 20,19 18-5,-19 0-15,54 0 14,-1 0 0,-17 0-14,18 0 14,-36 0-14,0 0 14,1 0-14,-19-18 20</inkml:trace>
    </iact:actionData>
  </iact:action>
  <iact:action type="add" startTime="34031">
    <iact:property name="dataType"/>
    <iact:actionData xml:id="d9">
      <inkml:trace xmlns:inkml="http://www.w3.org/2003/InkML" xml:id="stk9" contextRef="#ctx0" brushRef="#br0">12224 16457 0,'18'0'45,"35"0"-37,-18 0-1,35 0 2,-52 0-2,53 0 2,-54 0-2,19 35 1,-36-17 18,0 0-19,17-1 9,-17 1 0,18 17-9,0-35 6,-1 18 3,-17-1-15,18 1 75,-1 0-60,-17 35 15,-17 0-30,-36 35 13,18-53-13,-36 0 14,36 1-14,-53 17 14,52-18-9,19-18-5,-19 1 14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34:21.391"/>
    </inkml:context>
    <inkml:brush xml:id="br0">
      <inkml:brushProperty name="width" value="0.05292" units="cm"/>
      <inkml:brushProperty name="height" value="0.05292" units="cm"/>
      <inkml:brushProperty name="color" value="#FF0000"/>
    </inkml:brush>
  </inkml:definitions>
  <iact:action type="add" startTime="32169">
    <iact:property name="dataType"/>
    <iact:actionData xml:id="d0">
      <inkml:trace xmlns:inkml="http://www.w3.org/2003/InkML" xml:id="stk0" contextRef="#ctx0" brushRef="#br0">2258 7020 0,'35'-35'25,"36"0"-21,-53 35 24,52-18-25,-35 18 24,1 0-24,34 53 28,1-18-28,-18 18 24,0 0-24,-18 18 27,-17-18-27,52 52 28,-70-52-28,0-35 27,0 53-27,0-54-2,-18 89 35,18-71-34,-17-17 29,-18 17-29,-1-35-1,1 0 26,-36 0-24,-17 0 25,35 0-25,36 0 44,-89-106-43,18 18-3,-18 0 28,0-18-25,88 89-3,-17-19 27,35 1-25,0 17 19,0-17 8,0 17-27,0 1 24,88-54-25,-17 54 13,-54-1-12,36 0-2,-35 1 26,0-1-23,17 0-3,-35 1 27,0-1-25,18 0 28</inkml:trace>
    </iact:actionData>
  </iact:action>
  <iact:action type="add" startTime="46151">
    <iact:property name="dataType"/>
    <iact:actionData xml:id="d1">
      <inkml:trace xmlns:inkml="http://www.w3.org/2003/InkML" xml:id="stk1" contextRef="#ctx0" brushRef="#br0">2611 9208 0,'-18'17'168,"1"18"-165,-19-17 27,19 0-27,-19-1 28,19 19-28,-1-1 37,1 0-38,-1-35 29,0 18-28,1-1 39,-19 19-40,19-1 27,-19 36-25,36-36 9,-35 0 17,35-17 21,0-1-48,0 36-2,0-35 28,0 0-25,0 35-3,18-18 51,-1-18-6,1-17-30,17 0 33,-17 18-47,0 0 61,-1-18-60,1 0 43,0 17-6,17-17 7,0 18-44,0 17 26,-17-35-27,0 0-1,-1 0 29,36 18-27,-35-18 61,17 0-61,-17 0 34,-1 0-34,36-18 26,-35-35-26,17 36 25,18-54-26,-18 1 26,18-54-25,-17 106 27,-36-34-27,0-19 28,0-17-29,0 70 29,0-52-28,0 52 19,0-35 90,0 35-98,-18 1 70,0 17-82,1 0-1,-1-18 20,0 18-17,-17 0-3,-18 0 27,36 0 2,-36 0 18,17 0-45,19 0-2,-19 0 26,19 0-24,-1 0 28,-17 0-19,17 0 25,1 0 5,-1 0-26,0 0 15,1 0-29,-1 0 28,0 0 16,-17 0-43,18 0 44</inkml:trace>
    </iact:actionData>
  </iact:action>
  <iact:action type="add" startTime="53463">
    <iact:property name="dataType"/>
    <iact:actionData xml:id="d2">
      <inkml:trace xmlns:inkml="http://www.w3.org/2003/InkML" xml:id="stk2" contextRef="#ctx0" brushRef="#br0">3546 9119 0,'0'0'12,"-71"0"-11,-17 0 33,35 0-31,-17 0-2,-36 36 29,-71-19-27,160-17 8,-1 18 0,-17 0-9,-18-1 29,35 36-29,-35 18 26,-35 52-25,53-35 25,-18 0-25,35 54 28,18-54-29,0-71 26,0 89-25,36-53 28,-1 0-29,0-53 29,-17 0-27,17 0 26,-17 0-27,52 0 32,54 0-33,-18-35 27,105-36-26,-158 36 27,53 0-26,-88 17 22,-1 18-22,18-70 26,-35-72-27,0 107 28,-105-247-28,87 211 27,0 18-27,18 18-2</inkml:trace>
    </iact:actionData>
  </iact:action>
  <iact:action type="add" startTime="54495">
    <iact:property name="dataType"/>
    <iact:actionData xml:id="d3">
      <inkml:trace xmlns:inkml="http://www.w3.org/2003/InkML" xml:id="stk3" contextRef="#ctx0" brushRef="#br0">4322 9313 0,'0'0'16,"-18"0"-13,1 18 28,-177 141-28,158-106 5,-17 17 6,36-35-12,-19 54 28,36-1-27,0-18 26,18-17-26,35 18 24,18-1-23,-36-52 24,53-18-25,-35 0 27,53 0-27,-36 0 27,530-70-27,-424 52 28,142-123-28,-300 106 18,-18-124-18,-212-229 25,-88 70-25,-53 107 27,265 158-27,70 53 56,1 0-57,-1 0 29,-35 53-28,53-36 27,0 54-29</inkml:trace>
    </iact:actionData>
  </iact:action>
  <iact:action type="add" startTime="55962">
    <iact:property name="dataType"/>
    <iact:actionData xml:id="d4">
      <inkml:trace xmlns:inkml="http://www.w3.org/2003/InkML" xml:id="stk4" contextRef="#ctx0" brushRef="#br0">6403 9260 0,'0'0'16,"-70"0"-15,-18 0 34,-1 36-32,19-1-2,34-17 28,1-1-26,0 1-2,-18 35 22,18-18-22,17 0 27,0 71-25,18-88-2,0 17 25,-70 71-23,70-53 9,0 0-9,0 17 27,0-17-27,18 53 27,17-53-27,0-35-2,18-18 29,-35 17-28,35 19 39,-36-36-37,89 17 23,-71-17-24,89 0 25,35 0-25,-36 0 25,0 0-25,-105-17-2,35-19 26,0-17-25,-53 36-1,0-36 29,0-159-27,0 124 27,-212-212-26,142 230 25,-18-72-26,70 107 28,18 18-29,-18-1 18</inkml:trace>
    </iact:actionData>
  </iact:action>
  <iact:action type="add" startTime="73181">
    <iact:property name="dataType"/>
    <iact:actionData xml:id="d5">
      <inkml:trace xmlns:inkml="http://www.w3.org/2003/InkML" xml:id="stk5" contextRef="#ctx0" brushRef="#br0">3369 13388 0,'-17'0'44,"-19"0"-39,19 18 24,-1-1-24,1 1-4,-1-18 22,-35 17-21,-35 19 27,88-19-26,-35-17-2,-1 18 29,-17-18-28,53 18 25,-53-1-24,36 1-2,-19 17 29,19-17-26,17 17 26,-35 36-27,17-36 27,18 18-28,0 0 20,0-18-19,0 36 28,0-18-28,0-18-2,0 0 10,0-17 18,18 17-26,-18 0 42,17 1-43,18-19 29,18 36-28,-17-18 27,17 18-27,-36-35 28,54 53-29,-54-54-1,19-17 36,-19 0-21,19 0 17,-1 0-30,35-35-2,-17 0 26,36-71-25,-1 18 26,-35-36-25,-18 18 28,-17 0-28,-18 71 6,0-18-6,35-35 31,-35 35-30,0 18-3,0 17 27,-18-105-25,-70 105 17,-35-52-18,52 52-1,-17-53 29,-18 36-26,71 17 23,-1 18-24,19 0 25,-1 0 38,1 18-65</inkml:trace>
    </iact:actionData>
  </iact:action>
  <iact:action type="add" startTime="74540">
    <iact:property name="dataType"/>
    <iact:actionData xml:id="d6">
      <inkml:trace xmlns:inkml="http://www.w3.org/2003/InkML" xml:id="stk6" contextRef="#ctx0" brushRef="#br0">4022 13370 0,'-18'0'46,"-35"36"-43,18 69 25,0-34-25,17 35 27,1 0-27,17 17 27,0 18-26,0-35-3,0-35 28,0 34-25,88-16-3,53-19 34,-123-70 14,-1 0-4,71-35-42,18-71 27,-35 36-27,-36 34 8,18 19-8,-18-19 29,1-70-29,-36 18-2,0 18 21,0-177-19,-124 0 27,-52 35-27,52 89 25,71 87-26,36 36 60,17 89-61</inkml:trace>
    </iact:actionData>
  </iact:action>
  <iact:action type="add" startTime="75901">
    <iact:property name="dataType"/>
    <iact:actionData xml:id="d7">
      <inkml:trace xmlns:inkml="http://www.w3.org/2003/InkML" xml:id="stk7" contextRef="#ctx0" brushRef="#br0">5856 13441 0,'-52'0'0,"34"0"34,-35 17-30,18 19 26,17 34-27,-17-17 17,0-17-18,17 69 28,18-16-27,0-37 25,0 54-25,0-35-2,0 35 26,18-89-23,-18 36-3,0-35 27,17 17-24,1 0-3,17 18 28,0 18-26,1-53 43,52-1-42,-71-17 16,19 35-17,-19-35 28,1 0-28,17-17 22,18 17-21,71-35 23,-89-1-24,18 19-2,35-36 29,-53-53-27,-35 71 27,18-195-26,17 107 26,-17 17-27,-18 53 27,0-88-27,-53 53 35,-18 35-35,36 53 24,-18 0-25,0 0 28,0 0-27,18 0 24,0 0-24,17 0 28</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36:09.388"/>
    </inkml:context>
    <inkml:brush xml:id="br0">
      <inkml:brushProperty name="width" value="0.05292" units="cm"/>
      <inkml:brushProperty name="height" value="0.05292" units="cm"/>
      <inkml:brushProperty name="color" value="#FF0000"/>
    </inkml:brush>
  </inkml:definitions>
  <iact:action type="add" startTime="64483">
    <iact:property name="dataType"/>
    <iact:actionData xml:id="d0">
      <inkml:trace xmlns:inkml="http://www.w3.org/2003/InkML" xml:id="stk0" contextRef="#ctx0" brushRef="#br0">1817 14570 0,'0'0'1,"18"-18"2,-1-17 8,36 17-5,-35 18 4,53-53-4,17 36 4,35-19-3,89-34 1,-71 52 1,53 1-3,-18-19 2,1 36 0,-107-35 5,36 35-9,-53-18 4,-18 18-1,18 0 3,-17 0-3,-1 0 4,-18 0-7,1 0 5,17 0-1,1 0 0,52 0 0,-35 18-1,88 0 1,18 70 1,-89-71-1,-35-17 0,36 18 0,-71 0 0,35-1 0,-17 1 0,0-18 0,-1 18 11,1-1-2,0 1-13,-1 17 3,18 0 2,18 54-1,18-36 4,-36-1-9,0-16 6,-35-19-1,18 1-1,-18 17 3,18 1-3,-1 34-1,-17-35 2,36 18 1,-19-35 2,1 17-4,-18 1 6,0-19-5,0 36 8,0 18-8,-53-18 4,-18-18-3,1-18-1,-89 72-4,0-72 4,-88-17 0,-35 36 0,-35-36 0,70 0 4,0 0-5,106 0 3,35 0-7,71 0 5,-1 0 1,1 0-1,-18-71 0,-70-17 3,52-18-2,-70 18-1,18-18-5,-36 0 5,124 89 0,-18-54 0,35 71 1,0-18-2,-17 1 4,17-19-6,1 1 13,-1 17-12,18 1 59,0-1-58,35-17 1,18 17-1,71-17 2,-18 0-1</inkml:trace>
    </iact:actionData>
  </iact:action>
  <iact:action type="add" startTime="66481">
    <iact:property name="dataType"/>
    <iact:actionData xml:id="d1">
      <inkml:trace xmlns:inkml="http://www.w3.org/2003/InkML" xml:id="stk1" contextRef="#ctx0" brushRef="#br0">5521 14640 0,'-17'-17'31,"17"-1"-7,0-17-8,17 17-3,19 0-10,-1-52 10,-17 52-10,17 18 10,18-70-12,-18 52 20,-17 18-20,-1 0 0,19-18 14,-19 18-14,18 0 15,1-35-15,-1 35 14,0-17 1,18-1-15,-35 18 0,35 0 12,0-18-12,-18 18 14,0-17-14,18-1 19,-18 0-19,54 18 14,16 0-14,37 0 14,-1 0-14,35 0 0,-35 0 13,0 0 1,-17 0-14,-18 0 14,-1 0-14,-34 0 14,17 0-14,-70 0 15,-1 0-11,1 0 10,17 0-14,36 36 14,-1-19-14,54 19 13,35-1-13,17 18 14,-88-53-14,-17 70 14,17-70-14,18 0 13,0 18-7,88 0-6,-18 34 20,-35-52-20,-17 36 13,17-19-13,-71 1 14,36 35-14,-88-35 13,-1-18 18,-17 35-17,18 0-14,0-17 20,-1 35-20,-17-36 0,18 36 12,-18-17 3,18 16-15,-18-16 14,0-19-14,0 36 0,0-17 13,0-1-13,0-18 29,0 1-8,0 17-22,0-17 1,0 17 30,-71-17-30,18 17 13,18-17 10,-53 17-22,0-17 6,52 17 0,-17-17 0,-35 17 3,0 0-6,-18-17 3,18 17 0,-88-17 0,52 35 0,1-36 0,17 1 0,53 0 0,-53-18 0,-17 53 5,17-53-10,-18 0 7,-87 0-4,69 0 2,-69 0 0,34 0 4,-34 0-8,105 0 4,0 0 0,53 0 0,18 0 3,0 0-6,17 0 4,-17 0-2,-1 0 1,-17 0 3,1-18-3,-72 0-3,18-35 5,-17 36-4,-54-19 2,54 19 3,70-18-6,-35 17 3,35-35 0,35 53 3,-17-35-3,17 35 0,1-18-3,17 0 3,-18 1 0,-17-19 0,0 1 0,17 18 0,0-1 8,1 0-7,-19-17-1,19 35-1,-19-18 1,1 1 4,17-1-8,-17 0 4,-18-17 32,53 0-3,0 0-33,0-36 4,0 1 0,-17-19-1,17 54 2,0-18-2,0 0 2,0 0-1,0 0 0,0 18-1,0 17 1,0-17 7,0 18-14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2:37:00.059"/>
    </inkml:context>
    <inkml:brush xml:id="br0">
      <inkml:brushProperty name="width" value="0.05292" units="cm"/>
      <inkml:brushProperty name="height" value="0.05292" units="cm"/>
      <inkml:brushProperty name="color" value="#FF0000"/>
    </inkml:brush>
  </inkml:definitions>
  <iact:action type="add" startTime="28797">
    <iact:property name="dataType"/>
    <iact:actionData xml:id="d0">
      <inkml:trace xmlns:inkml="http://www.w3.org/2003/InkML" xml:id="stk0" contextRef="#ctx0" brushRef="#br0">2928 8326 0,'-17'0'159,"-1"0"-147,-17 0-8,0 0 15,-1 0-13,19 0 2,-19 0-1,1 17 2,0 1 10,17-18-14,-17 35 3,-18-17 11,35-18-10,-17 17-5,0 1 4,17-18-1,-35 35 5,18-17-4,17-18 1,-35 18-5,18-1 14,0-17-10,0 36 0,17-19 0,-17-17-3,35 18 3,-53-1 2,17-17-1,-34 36-4,35-19 3,-18 1 1,17-18-2,19 18 1,-18-1 0,17 1-1,0-18 5,1 0-7,-54 53 2,53-53 1,-17 17 1,0 19-1,17-19-1,-35 1 1,18 17 1,0-17-2,17 0 2,-17 17-1,0 0 4,17-17-8,-17 17 7,-1 0-6,-34 36 7,52-18 0,1-18-4,-1-17 2,18-1-4,-18 19 12,1-19-10,-19 1 0,19 35 7,17-36 2,-18 19-10,18-1 1,-18 0 0,1 18 9,-1-35-11,0 35 1,1-18 3,-1 0-4,18 1 7,0 52-10,-35-53 10,17-17-9,18-1 4,-35 36 0,35-17 8,-18-1-7,1-18 1,17 36 11,0-35-10,-18 0-3,18 35 5,0-18-5,0 18 0,-18-18 4,18 18 1,0-18 6,-17-17-12,17 17 2,0 18 7,0-18-9,0 54 2,0-54-4,0 35 2,0-17 4,0 18-2,0-1-1,0-17 0,0 0-3,0 18 6,0-36-3,0 18 0,0-18 0,0 18-1,0-35 1,-18 70 0,1-70 0,17 17 0,0 0 0,0 18 2,0-18-4,0 18 2,0 0 0,0 0 0,0-18 1,0 36-2,-18 0 2,18-36-4,0 18 7,0 0-9,0 17 9,0-35-5,0 36-2,0-18 3,0-18 3,0 18-3,0-18-3,0-17 6,0 35-6,0-18 6,0 1-3,0-1 1,0 18-2,0-18-2,0 36 6,0-36-2,0 53-2,0-70 2,0 17-5,0-17 25,0-1-13,0 19-1,0-19-1,0 1 2,0 17-2,0-17-6,0-1-1,0 1 1,18 53 0,-1 17 1,54 0-2,-36 18 2,0-36-1,1 19 3,-36 16-3,52-16 1,-52-54-2,18 35 2,-18-52-4,0 17 7,35 18-9,-17 18 15,0-71-3,-18 17-8,17 19 4,-17-1 2,18-17-5,0-1 1,-18 1-1,17 0 7,-17-1-3,0 18-8,18 1 4,35-1 2,-53-17 0,35 17-6,-17-17 9,-1-1 55,1-17-60,-18 18-1,18-1 0,-1 36 5,1-17-7,17-1 6,-17-17-6,-1 34 3,1-34 0,0 35 4,-18-35-4,17 17 0,1-17 12,0 17-1,-1-17-13,1 17 1,0 0 10,-18-17-2,17-1-4,18 36 2,-17-53-1,-18 18-7,0 0 2,18-1 1,17 18 1,-17 1-2,-1-19 5,1 19-4,17-1 24,-17-17 132,0-18-148,17 0 0,-18 0 0,1 17 0,17-17 16,1 35-24,-19-17 9,36 0-9,-35-18 7,35 17-5,-36-17 6,19 18-10,-19-18 2,-17 18 0,18-18 0,0 0 4,-1 0 87,1 17-58,-1-17-25,1 0 0,35 18-5,18 17-6,-36-35 3,-17 18 0,17 0 56,-18-18 64,1 0-116,17 17 1,1-17 3,34 35-8,-35-17-1,-17-18 17</inkml:trace>
    </iact:actionData>
  </iact:action>
  <iact:action type="add" startTime="32342">
    <iact:property name="dataType"/>
    <iact:actionData xml:id="d1">
      <inkml:trace xmlns:inkml="http://www.w3.org/2003/InkML" xml:id="stk1" contextRef="#ctx0" brushRef="#br0">2664 15346 0,'0'-18'46,"17"36"-39,36 17 2,-17 0-2,-1-17 2,-17-18-2,17 18 1,0 17 0,-17-17 33,-18-1 8,0 1-42,0 17 5,0-17-4,0 17-5,0 0 5,0 54 0,0-72 1,0 36-2,0-35 10,0-1-1,0 1 55,-36-18-63,-34 0 4,-18 0-8,35 0 9,-53 0-10,53 0 5,-88 0 3,88 0-2,35 0-4,1 0 262</inkml:trace>
    </iact:actionData>
  </iact:action>
  <iact:action type="add" startTime="34350">
    <iact:property name="dataType"/>
    <iact:actionData xml:id="d2">
      <inkml:trace xmlns:inkml="http://www.w3.org/2003/InkML" xml:id="stk2" contextRef="#ctx0" brushRef="#br0">8520 8096 0,'0'0'0,"0"-17"17,-18-1-2,1 0-8,-1 18 8,0 0-7,-17 0 0,0 0 0,17 0 3,-35 0-2,36 0-1,-72 0-1,72 0 2,-36 0-5,18 0 8,-1 18-5,-17 0 2,0-18-1,36 17 2,-18 1-8,-18-18 6,35 18 0,-17 17 0,-1-18 4,-52 1 0,53 0 0,-18 17-8,18-35 4,0 18 1,17-18-2,-17 0 2,17 17-1,-17 19 7,17-19-7,0 1 5,-17-1-10,17 1 5,18 0 8,-35 35-7,0-18-2,35-17 9,0 17-9,0-17 2,0 17 14,18-18 1,-1-17-12,1 18-3,17 0-5,18-18 8,-18 17-9,36 1 10,52 35-9,-17-53 4,35 0-1,-17 18 2,-18-18 3,-18 0-8,-18 0 4,-17 0 0,18 0 0,-54 0 7,19 0-6,-1 0 3,-17 0-7,35 0 10,-36 0-3,36 0 3,-18 0-6,1 0-3,-1 0 0,18 0 6,-35 0-8,-1 0 4,1 0 0,17 0 9,-17 0-10,-1 0 1,19 0 3,-19 0-4,1 0 3,35 0-4,-18 0-1,18 0 6,-18 0-6,-17 0 3,17 0 0,0 0 0,1 0 8,-1 0-8,-17-18 9,17 18-7,-17-18-2,-18 1 6,17-1-4,-17 0 44,0-17-30,0 0-16,0 17-1,18-35 2,-18 18-1,35 0 0,-35 17 0,18 0 4,-18 1 1,0-1 11,0 0-9,0-17-6,17-18-1,-17 36-1,0-36 2,0 17 3,0 19-2,0-18-2,0-18 0,-52 35 0,-37-17 5,-17-1-10,-17 19 6,52-1-2,-17 18 2,35-35 0,-35 35-2,18 0 0,-19 0 2,36 0 3,-17 0-4,-36 0-4,36 0 3,17 0 6,-18 0-9,1 0 9,17-35-10,17 35 5,19 0 0,-1 0 80,-35 17-72,18 19 0</inkml:trace>
    </iact:actionData>
  </iact:action>
  <iact:action type="add" startTime="37085">
    <iact:property name="dataType"/>
    <iact:actionData xml:id="d3">
      <inkml:trace xmlns:inkml="http://www.w3.org/2003/InkML" xml:id="stk3" contextRef="#ctx0" brushRef="#br0">9490 15346 0,'0'0'0,"-18"0"7,-17 0 3,0 0 0,-18 0-5,0 0 3,-53 0 1,-17 0-1,52 0-2,-35 0 3,36 0 0,35 0 1,-36 0-5,53 0 10,-17 0-7,0 0 0,17 0 4,0 0-4,-17 35 4,18-17 4,17 17-6,-18 0 4,18 1 2,0-19-8,0 1 16,0 17-8,0-17-4,0 17-7,0 0 5,0-17-4,0 0 1,0-1 20,0 1-22,0 0 6,35 34-6,-17-34 3,-1 0 0,19 17-1,-1-17 1,36 35 0,-36-36 0,35-17 0,-17 0 1,-17 0-2,-19 0 1,19 0 0,-19 0 1,18 0-2,1 0 1,-1 0 9,18 0-7,-35 0-5,52 18 7,-52-18-8,35 0 4,35 35 0,-53-35 1,36 35-2,17-17 2,-18-18-1,54 18 3,-71-18-6,-18 0 3,0 35 8,-17-35-6,0 0-4,17 0 2,-17 0 0,17 0 0,53 0 0,-35 0 2,0 0-4,0 0 2,35-18 0,-70 18 8,-1 0-8,19 0 40,-1 0-40,18-17 0,-18 17 0,53-53-1,0 53 1,-70 0 1,0-18-1,-1 18 48,19-35-40,-1-36-4,53 18-8,-17 0 4,-18 36 1,35-18-2,-71 17 5,54 0-7,-53 1 17,-18-1-13,35-17 3,-17 35 3,-1-18-9,1 0 74,-18 1-65,0-18-6,-35-54-1,-71 54 0,-18-18-1,1 35 1,17-17 0,18 18 0,-36-36 1,-17 35-3,0 18 7,53 0-10,35 0 10,-18 0-10,36 0 5,17 0 0,1 0 0,-1 0 10,1 0-3,-1 0-7,0 0 4,1 0 4,-1 0-4,-17 0-4,17 0 0,0 0 8,-17 0-8,17 0 4,-17 0-7,0 0 2,0 0 5,-18 18-4,17-18 1,19 0-5,-36 17 3,18-17 6,-18 0-5,35 0-5,-17 18 16,17-18 3,1 0-7,-36 0 16,35 18-12,0-1 1</inkml:trace>
    </iact:actionData>
  </iact:action>
  <iact:action type="add" startTime="44630">
    <iact:property name="dataType"/>
    <iact:actionData xml:id="d4">
      <inkml:trace xmlns:inkml="http://www.w3.org/2003/InkML" xml:id="stk4" contextRef="#ctx0" brushRef="#br0">2840 8343 0,'-17'18'106,"-36"17"-90,0 0 0,17-17-12,-16 17 8,16 1-8,-17-19 9,18 19-10,0-19 5,17 1 0,-35-1 5,18 54-6,17-71-2,-35 18 2,36 17 2,-19 53 2,-16-17-7,16-36 4,19 0 0,-19 0 1,1 1 2,17-19-6,-17 19 2,18-1 2,-1-17 2,0 17-3,-17 18-3,17-36 7,-17 19-5,17 17-2,1-36 5,-18 19-1,-18 16-6,35-34 11,0 17-8,-35 1 4,-17 34-4,35-52 3,-18 35-2,17-18-2,-52 36 6,18 17-2,-1 0-2,-52 18-2,105-18 7,-35-35-8,0 17 4,0 19 0,18-54 1,0 0-1,17 1 3,0 16-7,-17-16 4,17 34 12,1-34-15,-1 16 4,-17-16-3,17-19 5,1 36-2,-19-17-4,19-1 2,-36 71 1,18-36 4,-1-17-7,1 0 2,-18 35 1,53-52 2,-18 34-4,1-35 10,-19 1-8,19 34 2,-18-17-3,17 0 0,0 35 2,1-35-1,-1 18-1,0-1 1,18-17 1,0 18-1,-17-36 4,17 0-8,0 18 11,0-35-5,0 35-4,0-36 2,-36 19 0,36 17 1,0 17-1,0 1 3,0-18-6,0-36 2,0 36 1,0-18 0,0-17 2,0 0-4,0 17 3,0 18-2,0-35 1,0-1 0,0 36 0,0-18 1,0-17-1,18 53-1,-18-1 1,18-35 1,-18 36-1,0 0-1,35-19 1,-35 19 2,18 0-2,-18-36-1,0 53 4,0-53-6,0-17 3,0 17-1,0 36 1,0-36 0,0 18 12,0-18-15,17 53 6,-17-70-6,0 35 6,0-35-6,36 70 3,-1 0 0,-18 18-1,19-18 1,-19-35 0,-17-18 0,36 36 0,-36-36 3,17 0-3,-17-17 0,0 17-3,0 1 7,18-1-8,0 0 4,-18-17 3,0 35-6,35 17 3,-35-52 10,0 0-4,18-1-2,-18 36 0,17-35-3,1 52 7,17 18-8,-17-35-1,17-17 1,-35-1 0,0-17 6,0 17-12,0-18 6,18 19 8,35 34-3,-36-34 0,1-1-3,35 18-5,0 17 6,52 36-6,-87-71 11,0-17-8,-18 0-1,17-18 13,19 17-16,-19-17 4,1 36 4,17-1-8,-17-17 4,17-1 8,0 18-8,-17-35 4,0 0-7,-1 0 5,1 18-4,0-18 1,-1 0 13,1 0 40,35 0-52,-18 0 1,36 0-2,-36 0 1,18 0 0,-18 0 5,0 0 3,-17 0 36,0 0-45,35 18 5,-18-1-7,0 19 10,-17-36-3,17 17-7,-17 1 5,-1-18 3,36 71-1,-35-71 64,0 0-68,17 17 4,35 18-8,-17 1 4,0-19 0,-35-17 33,-1 0-18,19 0-10,-19 0-1,1 0-4,35 18 8,-18-18-9,1 0 1,-1 18 1</inkml:trace>
    </iact:actionData>
  </iact:action>
  <iact:action type="add" startTime="47925">
    <iact:property name="dataType"/>
    <iact:actionData xml:id="d5">
      <inkml:trace xmlns:inkml="http://www.w3.org/2003/InkML" xml:id="stk5" contextRef="#ctx0" brushRef="#br0">2364 16069 0,'18'0'22,"-1"0"3,36 0-9,-35 0-1,-1 18-6,1-1 112,-18 1-110,0 0-2,0-1 2,0 19 25,0-19-7,0 1-18,0 17-3,0 0 6,-18-17 49,1-18-48,-1 0-3,-35 0-8,36 0 20,-36 0-7,35 0-9,0 0 7,1 0 154,-1 0-158,0 0-3,1 0 8,-1 18 132,18-1-141,0 1 10,0 0-1,-17-18 240,17-18-249</inkml:trace>
    </iact:actionData>
  </iact:action>
  <iact:action type="add" startTime="49997">
    <iact:property name="dataType"/>
    <iact:actionData xml:id="d6">
      <inkml:trace xmlns:inkml="http://www.w3.org/2003/InkML" xml:id="stk6" contextRef="#ctx0" brushRef="#br0">9208 15752 0,'0'17'35,"-35"-17"-31,-18 0 5,35 0 0,-35 18 1,18-18-1,0 17-6,17-17 10,0 0-10,18 18 13,-17 0-7,-1-1-1,0 54 12,1-53-12,-19 34-1,19-16 0,-36-1 1,35 18 0,-35 0 0,36-18 0,-1 0 0,18-17 7,0 0-8,0-1 0,0 1 13,0 35 11,0-35-26,0 17 3,18 18 0,-1-18 13,-17-17-17,0 17 4,0 0 4,0 0-8,18 18 8,-18-35-5,18 17 0,17 1 2,0-1-2,-17-17-2,17-1 6,18 18-2,-18-35-2,18 18 2,-18-18-1,1 0-3,-1 0 2,-17 0 5,-1 0-8,36 0 9,0 0-2,0 0-2,53 0-2,-18 0 5,-17 0-8,-1 0 8,36 0-4,-53 0-3,-18 0 6,36 0-3,17 0 0,18 0 0,-36 0 0,36 0 0,-53 0 0,35 0 0,-35 0 0,-35 0-3,17 0 6,0 0 1,-17-18-4,0 1 25,17-18-15,-17 35-9,-1-18-1,1 0 7,35 1-7,-36 17 0,1-18 1,53-17-2,-54 17 6,-17 0 7,0 1-12,0-1 4,0 0 0,0-17-7,0 18 2,0-19 6,0-17-10,-88-17 5,53 70 4,-18-35-7,18 17 131,-71 18-128,-18-18 0,-70-70-1,-53 70 2,0 18-1,-35-70 0,123 17 0,18 53 0,71 0 0,34-18 4,-16 18-8,34 0 15,0 0 73,-17 0 54</inkml:trace>
    </iact:actionData>
  </iact:action>
  <iact:action type="add" startTime="56901">
    <iact:property name="dataType"/>
    <iact:actionData xml:id="d7">
      <inkml:trace xmlns:inkml="http://www.w3.org/2003/InkML" xml:id="stk7" contextRef="#ctx0" brushRef="#br0">2840 8431 0,'-53'0'96,"18"18"-90,-18 17 3,0 18-1,-35 35 4,-18 36-8,36-36 4,-54 18 0,89-71 2,-18 18-4,18 18 2,17-36 3,-17 18-2,17 17-5,-17-17 4,0 0 0,-1 35 0,-17 36 0,18-71 0,-35 35 0,70-35 4,-36 35-8,19-53 4,-36 71 0,35-70 0,0 16 0,1 19 0,-1-36 1,0 1-2,1 16 5,-1 19-7,1-36 3,-19 54-1,19-89 5,-1 52-8,0-16 3,18 34 3,-35-34 0,0 16-6,17 37 4,1-36 0,-54 52 0,53-16 1,-52 34-1,35-35 0,35 18 3,-36-18-6,-34 36 3,70-71 0,-18 0 0,0 35 0,-17-35 0,-18 70 3,0-17-6,0 88 7,53-88-8,-17 17 8,-1-17-8,18-53 5,-53 88-2,53-53 1,0-17 3,-17 35-6,-1 17 3,-17-35 0,-36 36 4,71-89-8,0 36 4,0-1 0,-18 19 0,18-37 1,0 37 1,0-72-1,0 54-1,0-18 0,0 0 0,0 17-4,-17 1 8,17-18-7,0 17 3,0 36 0,0-18 3,0-52-8,0 34 6,0-52 2,0 52-6,0-17 6,0-18-1,0 54-8,0-54 10,0 18-8,0 17 4,35 1 4,-35-36-7,35 1 6,-35-19-7,18 36 13,0-35-1,-1-18-4,1 53 11,-18-36-10,18 1-5,-18 35 4,17-18-8,54 71 4,-54-35 0,36-19 0,-35 1 5,-18 18-10,35-36 5,18 53 1,-35-70-1,-1 0 7,1 17-7,17 18 9,-17-53-9,-18 17 0,35 36-1,1-35 21,16 53-23,1-36 5,-17-17-6,17 70 4,-53-53 0,52 18 1,-52-35-1,53 52-1,-35 1 2,0-71-1,-18 35 0,17-17 0,1 17 9,0-18-3,-1 19-5,1-19 104,17-17-106,-17 18 1,35 35 0,-18-35-1,-17-1 2,52 19-1,-17-36 12,-35 0-7,35 17 58,-18-17-64,-17 0 10,-1 18-9,18-18 8,1 17-8,34-17 0,-34 36 0,16-19-1,-16-17 2,-1 0-2,0 18 2,-17 0 35,53-18 40,-19 53-76,-16-18 0,87 35 0,-105-34 6,35-19-12</inkml:trace>
    </iact:actionData>
  </iact:action>
  <iact:action type="add" startTime="59325">
    <iact:property name="dataType"/>
    <iact:actionData xml:id="d8">
      <inkml:trace xmlns:inkml="http://www.w3.org/2003/InkML" xml:id="stk8" contextRef="#ctx0" brushRef="#br0">2734 16986 0,'18'-17'63,"35"17"-39,-35 0-16,17 0 120,0 0-108,-17 0 4,-1 0 5,1 0-17,0 17 8,-36 19 36,18-19-40,-35 18-9,17-17 1,0-18 1,-34 0 3,34 0-4,-53 0-5,1 0 5,17 0 0,-18 0 5,54 0-10,-1 0 21,0 18 81</inkml:trace>
    </iact:actionData>
  </iact:action>
  <iact:action type="add" startTime="62260">
    <iact:property name="dataType"/>
    <iact:actionData xml:id="d9">
      <inkml:trace xmlns:inkml="http://www.w3.org/2003/InkML" xml:id="stk9" contextRef="#ctx0" brushRef="#br0">9031 16810 0,'-52'35'47,"16"-17"-31,1-18-4,17 17-7,-35 1 2,18 17 18,18-17-6,-1 0-14,0 17 15,1-17-13,-1-1-2,-17 18 3,17-17 0,18 0 0,0 35 0,-18-53 4,18 17-9,0 1 10,0 17-5,0-17-4,0 17 8,0 0-4,0-17 8,0 0-12,0 17 4,0-17 2,0-1-4,18 19 26,0-19-20,-1 1 20,1 17-20,35 0-1,-35-17-7,34 0 8,54-1-4,-70 19-4,52-1 8,18-18-7,17-17 7,-52 0-9,70 18 10,17 35-9,-52-53 8,-35 0-9,35 0 5,-18 0 4,-18 0-8,-34 0 8,-19 0-8,36 0 6,-35 0-4,0 0 2,17 0 9,0 0-10,53 0 2,-35-18-1,-18 18 0,18 0 3,-35 0-6,0-17 7,-1 17 0,1-18-3,0 0 6,-1 1-3,19-1-8,-36 1 4,17-1 6,18 0-12,-17 1 14,-18-1-4,0 0-8,0-17 3,0 0 6,0 17-9,0 1 5,0-1-2,0 0 2,0 1 0,0-1-2,0 0 2,0-17 1,0 0-5,0 17 1,0 0 3,0 1 2,0-1-6,0 1 3,18-36 8,17 0 0,-17 35-8,-1 0 0,-17 1 0,18-1 7,0 18 65,-18-35-37,-18 17-32,-17 1 0,35-1 13,-36-17 0,1 35-16,0-18 0,-18 18 0,-18-18 4,18 1-8,-35-36 4,53 53 0,-18 0 0,35 0 5,1 0-9,-36-18 2,18 18 3,-18 0-2,17-17 1,-17 17 5,1 0-10,-54-36 5,35 19 0,-35-1 0,36 18 1,-1-18 4,1 18-10,-19 0 4,19-17 2,17 17 3,-18 0-8,1 0 8,17 0-8,0 0 4,-35 0 4,70 0-4,1 0-4,-1 0 3,0 0 34,1 0-17,-1 17-17,0-17 2,1 18-1,-1-18 16,0 0 24,1 18 135,17 17-175,0 0 0</inkml:trace>
    </iact:actionData>
  </iact:action>
  <iact:action type="add" startTime="68277">
    <iact:property name="dataType"/>
    <iact:actionData xml:id="d10">
      <inkml:trace xmlns:inkml="http://www.w3.org/2003/InkML" xml:id="stk10" contextRef="#ctx0" brushRef="#br0">2840 9031 0,'0'35'127,"-17"-35"-120,-19 18 1,19-18 0,-19 0 7,1 18-13,0-1 5,0 1 5,17 0-8,-17-18 5,17 17-2,-17 1 1,17 0 0,-17 17 4,0-18 1,35 1-2,0 0-6,-36 17 3,19-17-1,-1-1 10,18 1-10,-18 17 6,1-17-9,-19 17 4,36-17 0,-17-1-1,17 1 10,0 0-9,-18-1 0,18 1 0,0 17 0,-35 0 2,35-17-5,-18 35 3,18-35 0,-17 35 11,17-18-14,-18 35 7,0-34-8,1-36 5,17 35-2,-18-17 4,18 35-2,0-36-5,0 1 4,0 35 2,-18-18-3,18-17 3,0-1-1,-17 19-5,-1-19 5,18 36-2,0-35 1,-18 17 4,18 0-7,0 1 2,-17 34 3,17-17-2,-18 35-1,18-35 1,0 35 0,-53-35 2,36-17-3,17-1 0,-18 18 1,18-18 4,-18 0-7,-17 36 2,17-36 1,18-17 3,0-1 2,0 36-6,0-17 1,0 52 1,0-35 7,-17-18-5,17 0-6,0 1 3,-18 34 2,1-35-1,-1-35-5,18 71 4,0 0 0,-18-19 0,18 19 4,0 17-8,0 18 5,0-71-1,0 18-1,-17-18 1,17 18 1,-18 18-2,18-18 1,-35 17 0,17-34 0,18 52 0,0-35 4,0 0-8,0 53 4,0 70 1,18-17-1,-1-53-1,-17-18 1,18 18 0,-18-54 0,0 54 0,35 18 0,-17-54 2,0 54-4,-1-18 4,-17-1-4,88 54 6,-17 35-7,-1-141 7,-52 35-8,53-17 8,-54-36 3,1 0-2,-18-17 3,0 0-6,0-1 6,18 36-3,-1-35 3,1 0-8,-1 35 8,1-18 3,17 35-3,-35-52 0,18 35-7,0-35-5,-1-1 24,19 18 3,-36 1-23,17-19-3,19 54 3,69 52 4,-16-34-4,-54-54-3,0-17 3,18 34 3,-35-52 13,-1 18 49,1-18-69,0 0 7,17 0 0,-35 18 3,17-18 1,36 35-3,-17-17 20,-19-1 8,1-17-32,17 18 0,1 17 8,-19-17-6,18-1-4,1 1 5,17 17-6,-18-17 4,18-18-2,-36 18 4,1-18-3</inkml:trace>
    </iact:actionData>
  </iact:action>
  <iact:action type="add" startTime="70669">
    <iact:property name="dataType"/>
    <iact:actionData xml:id="d11">
      <inkml:trace xmlns:inkml="http://www.w3.org/2003/InkML" xml:id="stk11" contextRef="#ctx0" brushRef="#br0">3299 15628 0,'53'0'16,"-18"18"-8,0 17 1,53 0-3,-70-17 2,17 0 4,-17-1-8,17 18 4,-17 18 8,-18-35 49,0 0-54,0-1 4,0 19 3,-35-1-15,17-35 6,0 17-1,-35-17 4,18 18-8,-53-18 4,35 0 4,35 0-8,1 18 11,-1-1 10,-17-17 23,0 0-40,-1 0 0</inkml:trace>
    </iact:actionData>
  </iact:action>
  <iact:action type="add" startTime="73838">
    <iact:property name="dataType"/>
    <iact:actionData xml:id="d12">
      <inkml:trace xmlns:inkml="http://www.w3.org/2003/InkML" xml:id="stk12" contextRef="#ctx0" brushRef="#br0">7991 8661 0,'-18'0'19,"-17"0"-7,-18 0 1,18 0-11,-36 0 7,-17 0-2,53 0 2,-18 0 3,17 0-8,-16 0 4,34 0 0,-35 0 4,18 0 3,17 0-10,-17 35 5,-1-17 8,1-1-14,18 1 8,-1 0-8,0 17 8,-17-18-8,0 19 8,17-19-8,-17-17 4,0 53 4,-1-17-2,19-1-9,-19 0 8,36-17 7,0-1-8,-17 1 0,17 0 8,0-1 16,0 1 0,0 0-20,35 17-9,-17-17 6,17-1 2,18 1-6,0-18 6,-18 35-7,36-35 8,-1 18-8,-35-18 4,36 0 0,17 0 0,18 0 0,0 0 0,0 0 0,70 17 4,-17 19-7,17 17 3,-70-53-1,-35 0 2,-19 0-1,-16 0 4,-1 0-8,-17 0 12,-1 0-8,19 0 1,-1 0-2,-17 0 1,34 0 0,1 0 4,0 0-7,35 0 6,1 0-6,-54 0 6,35 0-7,-52 0 12,17 0 0,-17 17-7,0-17 38,17-17-40,0 17 1,1-18 0,16 0 5,-16 1-10,-1-1 5,0 0 0,-17 18 0,17-17 1,-17-1 47,-18 0-49,0 1 22,0-1-14,0 1 10,0-1 43,0 0-49,0 1-6,0-19 3,-18 19 0,1-1-8,-19 0 0,19 18 4,-54-17-3,53 17-6,-17-18 9,18 18-9,-36-35 5,35 35 8,-17 0 48,-18-18-55,17 18-1,-52 0-1,18-35 2,34 35 3,-52 0-8,53-35 8,-36 35-4,19 0-4,-19-18 3,0 18 6,-17 0-5,-18 0 0,36 0-4,35 0 8,-18 0-9,35 0 11,0 0-7,-35-18-3,36 18 4,-1 0 0,-17-17 0,-18-19 11,18 36-3,17 0-12,-17-17 4,-53 17 1,35 0-2,0 0 1,-35-18 0,35 18 0,17 0 5,1-17-9</inkml:trace>
    </iact:actionData>
  </iact:action>
  <iact:action type="add" startTime="82101">
    <iact:property name="dataType"/>
    <iact:actionData xml:id="d13">
      <inkml:trace xmlns:inkml="http://www.w3.org/2003/InkML" xml:id="stk13" contextRef="#ctx0" brushRef="#br0">2823 8996 0,'17'17'1064,"-17"1"-1056,0 35 9,0-35-9,0-1 0,0 19 7,0-19-8,0 1 1,0 17 8,0-17-8,0 17 0,0 0 0,-17 18-1,17 53 2,-18-18-1,-35 36 0,53-54 0,-18 36 0,-17 18 0,17-36 0,-34 53 1,52-35-2,0 17 2,-18-52-2,0 52 1,18-52 2,0 17-3,-17 18 0,17 0 1,0 0 0,0 35 0,0-53 1,0-18-1,0 19 0,0-54-1,0 35 1,0-17 2,0-17-4,0 34 2,0-35 3,0 36-5,0 35 3,0-36-1,0 36-1,0 18 1,0-71 3,0 17-3,0 18-3,0-17 3,0-36 0,0 53 0,0-52 4,0 34-8,0 18 3,0-52 1,0 52 0,0 35 1,0-17-2,0 0 1,0-18 1,0-17-2,0 17 1,0-70 0,0 52 1,0-35-2,0 18 2,0-17-2,-36 34 2,19 18 2,17-35-6,0 35 2,0 18 4,0 0-2,0-35-4,0-36 2,0 36 3,17-36-4,-17 0 3,0-17-1,0 52 0,0-34 8,0 16-8,0 37 3,0-54-6,0 36 6,0-36-6,0 35 3,0-52 3,0 17 2,0-17-4,0 0 0,0-1-3,0 18 5,0-17-5,0 35 12,0-35-14,0 17 4,0 18 0,0 35 0,0-35 0,0 0 0,0-18 3,0 18-6,0-18 6,0 18-6,36-17 3,-36 34 0,35-35 0,-35 1 4,18-1-8,-1 35 77,-17-34-74,18 17 1,-18-18 6,70 88-12,-34-34 6,17-36 0,-36-18 1,-17-18 199,35-17-201,-17 0 5,17 0-8,1 0 28</inkml:trace>
    </iact:actionData>
  </iact:action>
  <iact:action type="add" startTime="85040">
    <iact:property name="dataType"/>
    <iact:actionData xml:id="d14">
      <inkml:trace xmlns:inkml="http://www.w3.org/2003/InkML" xml:id="stk14" contextRef="#ctx0" brushRef="#br0">2964 16351 0,'17'0'92,"1"18"-72,-18 0 100,-18 17-108,-52-35-2,34 0-4,-34 0 2,52 17 0,-17-17 0,17 0 0,1 0 253,-1-17-250</inkml:trace>
    </iact:actionData>
  </iact:action>
  <iact:action type="add" startTime="86718">
    <iact:property name="dataType"/>
    <iact:actionData xml:id="d15">
      <inkml:trace xmlns:inkml="http://www.w3.org/2003/InkML" xml:id="stk15" contextRef="#ctx0" brushRef="#br0">3175 9208 0,'-17'-18'54,"-19"18"-45,36 35 2,-52 18-7,-1 35 4,-18 0 0,53 36 0,1-54 5,-54 54-6,18-36 1,36 36-3,-19-71 7,-17 35-5,53 18 2,0-1-5,-17-16 4,17-19 0,0 36 4,0 17-5,0-17-2,0 0 6,0 0-7,0-53 5,0 35 2,0-35-2,0 0-1,-35 17-4,17 1 4,18-18 0,0 35 0,0 106-1,35 18 1,18 17 1,-53-52-1,53-36 4,-53-53-8,18-18 4,-18 19 0,0-19 4,0 1-8,0-1 4,0 18 0,0-17 5,0-18-10,0 53 5,0 0 0,-18 17 7,18-52-14,-18 17 7,18-53 0,0 36 0,-17-1 0,17-17-1,0 18 1,0-1 0,0-17 1,0 18-2,0 17 5,0-18-4,0-34-3,0 52 2,0-53 6,0 18-10,0 18 8,0-54-6,0 19 7,0-1-8,0-18 4,0 19 0,0-19 0,0 19 8,17-19 8,-17 36-4,0 35-15,0-35 3,0 141 0,36 53 0,-19-141-1,1-18 7,35 1-11,-36-37 6,-17 37-3,0-54 3,0 18 1,0-18-4,0 18 2,0-18 1,0 1-1,18-1-1,-18 0 1,0 0 1,0-17 2,18-18-8,-18 18 6,0 17 14,0-17-15,0-1 0,0 1 5,0 35-10,17-53 5,1 0 12,35 35-3,-35-17-14,-18-1 10,17 1-10,1 0 29,-18 17-24,0-17 0,18 17 41,17 53-37,88 177-9,-70-177 5,-53-53 1,35 0-2,-35 1 6,36-1-9</inkml:trace>
    </iact:actionData>
  </iact:action>
  <iact:action type="add" startTime="88566">
    <iact:property name="dataType"/>
    <iact:actionData xml:id="d16">
      <inkml:trace xmlns:inkml="http://www.w3.org/2003/InkML" xml:id="stk16" contextRef="#ctx0" brushRef="#br0">3510 16969 0,'18'17'174,"-18"1"-166,0 52 4,18-34-8,-18 17 165,0-18-155,0-17 88,-18-18-89,0 0-7,1 0 2,-18 0 0,-1 0 0,-70-36 0,18 36 4,71 0-8,-54 0 4,36 0 0,0 0 0,-1 0 184</inkml:trace>
    </iact:actionData>
  </iact:action>
  <iact:action type="add" startTime="91598">
    <iact:property name="dataType"/>
    <iact:actionData xml:id="d17">
      <inkml:trace xmlns:inkml="http://www.w3.org/2003/InkML" xml:id="stk17" contextRef="#ctx0" brushRef="#br0">3193 9790 0,'-18'17'74,"-52"19"-69,52-19 2,-17 18 1,0 18 0,-1 36 0,-34 34 4,17 0-8,0 1 8,18-18-8,-1-18 8,36 53-4,-35-53 1,35 18-6,-18 18 10,18 17-10,-35-35 10,18 52-10,17-17 11,0 36-12,0-36 6,0 35 4,-89 54-8,89-54 4,-17-35 0,-19 53 4,36-53-4,-52 0-4,52-17 4,0-18 4,0-1-4,0-34-3,0 35 3,0 17 4,0-17-8,0-35 8,0 70-8,0-35 4,0 0 2,0 35-6,0-18 9,17-17-9,1-18 4,-1 18 0,54-18 3,-71-53-3,123 124 1,-105-124-1,0 1-4,17 52 4,-17-53 0,-1 0 4,1 1-8,35-1 8,-18 0-4,-17 1 0,-18-19-4,17 19 8,1-19-8,17 18 20,-17-17-11,0-18-10,-1 0 5,1 0 8,17 0-8,0 0 11,54 18-13,-36-18 1,-18 0 5,18 17-6,-36-17 1,19 36 0,-1-36 2,-17 17 16,-1 1-9,-17 0-2,88 17-3,-17-18-6,88 19 7,-53-19-8,-18-17 4,-71 0-1</inkml:trace>
    </iact:actionData>
  </iact:action>
  <iact:action type="add" startTime="92941">
    <iact:property name="dataType"/>
    <iact:actionData xml:id="d18">
      <inkml:trace xmlns:inkml="http://www.w3.org/2003/InkML" xml:id="stk18" contextRef="#ctx0" brushRef="#br0">4110 15734 0,'18'0'71,"-1"0"-54,-17 18 7,0 34-17,0-34 6,0 35-6,0-18 2,0-17-6,0 0 5,0-1 1,0 1-1,0-1 8,0 19-8,-17-19 0,17 1 25,-18 0-26,-17-18 2,-71 0 2,0 0-6,-35 0 3,71 0 1,34 0-2,-34 0 0,52-18 48</inkml:trace>
    </iact:actionData>
  </iact:action>
  <iact:action type="add" startTime="94597">
    <iact:property name="dataType"/>
    <iact:actionData xml:id="d19">
      <inkml:trace xmlns:inkml="http://www.w3.org/2003/InkML" xml:id="stk19" contextRef="#ctx0" brushRef="#br0">3669 9772 0,'-17'0'82,"-19"35"-37,19-17-31,-19 17-12,1 0 10,0 1-8,-36 17 8,54 0-4,-72 52-4,54-52 8,-71 124-4,53 17-4,-52 17 4,16-17 4,72-105-8,-1 16 8,0-69-8,18 52 4,-70-35 0,70-18 5,0 53-10,0-17 5,-18 35 0,1 52 6,17-16-12,0 34 6,0 0 0,0 1 0,0 34 1,0-70-2,-53 89 1,17-124-1,36 35 1,-17 17 0,17-16 0,0-1 1,0 35-1,0-35-1,0 36 6,0 17-10,0-53 10,0-71-9,0 36 8,0-71-9,0 18 11,0-17-7,0-1-3,0-17 3,0-1 1,0 1 0,0-1 0,0 1 0,0 17 1,17 1-1,-17-1 0,18 18 0,0 0 0,-18 0 8,17-18-8,36 53 16,-35-35-5,0 18-14,52 17 7,1 53-4,70 53-4,-35-53 9,-18-53-10,-53-35 4,36 18 2,-36-36-1,0 0 0,-17-17 10,-1 0-6,1-1 5,-18 1-9,18-18 1,17 0-1,0 0 1,-17 0 6,0 0 32,-1 0-38,1 0 19,0 0-20,-1 0 36</inkml:trace>
    </iact:actionData>
  </iact:action>
  <iact:action type="add" startTime="95889">
    <iact:property name="dataType"/>
    <iact:actionData xml:id="d20">
      <inkml:trace xmlns:inkml="http://www.w3.org/2003/InkML" xml:id="stk20" contextRef="#ctx0" brushRef="#br0">3740 16404 0,'0'18'75,"17"52"-66,19-34-2,-1 17 1,-17-53 4,-18 17 0,0 1-2,0-1-1,0 1 18,-18 0 31,-35-1-49,0-17-2,-35 0 5,53 0-7,-18 0 2,35 0 1,0 0 73,-17 0-18,18 0-55,-1-35 0,18-18 0</inkml:trace>
    </iact:actionData>
  </iact:action>
  <iact:action type="add" startTime="97205">
    <iact:property name="dataType"/>
    <iact:actionData xml:id="d21">
      <inkml:trace xmlns:inkml="http://www.w3.org/2003/InkML" xml:id="stk21" contextRef="#ctx0" brushRef="#br0">3652 9684 0,'17'0'42,"-17"17"-29,0 1 11,0 17-17,-17 1 1,-19-1 0,-17 0 0,36 36 1,-54-18-1,54-18 0,-54 71 0,53-53 0,-17 0 0,-35 35 4,52-35-9,0 0 6,-52 35-1,52-18 0,18-34 4,-18 17-8,-17-18 8,35-18-4,0 54-4,-17-53 4,17 35 0,0-36 0,0 54 0,-18-1 0,0 1 4,18-18-8,-53 35 4,53-35 0,-17 0 4,17 0-4,0 0-4,0 35 4,-18 0 2,18-35-1,0 18-1,0 17 0,0-35-1,-35 52 1,17-34-3,18 35 6,-35 0-5,35 0 1,0-18 6,0 18-10,0-89 5,0 36 3,0-18-3,0 36 0,0-1 5,0-34-4,0-1-2,0 0 4,0 18-3,0-35-3,0 17 6,0 18-6,0-18 6,0 18-5,0-17 5,0 16-3,0-34 0,0 0-1,0 35-1,0 35 1,0-35 1,0 53 1,35 17-1,-17-17 0,-1-53 0,36 17 0,-53-52 0,0 0 4,0-1 8,18 19-1,-18-19 42,0 1-46,0-1-6,0 1 15,0 0-8,0-1 0,18 19-4,-18-19-9,0 1 5,0 0 0,0 35 0,0-36 9,0 1-8,0 35-3,0-18 7,0 0-9,0-17 4,0 0 4,0 17 4,0-18 36,0 19-36,53 17-7,-53-18-2,0 53 2,17-17-2,89 123 1,-88-71-1,-1-52 1,-17-1 1,18-34 0,-18 34 2,53 1-3,-53-18-4,0 0 4,17-18-1,1 53 5,0-17 1,-18-54-6,0 1 9,17 35 65,1-36-74,0 1 2,-1 17 3,-17-17-8,0 17 12,0-17-8,36 17 9,-36-17-9,0 35-1,35 17 1,-18-34 3,1 52-5,-18 0 1,53-35 2,-35-18 1,-1 18-4,-17-18 1,53 36 2,-53-36 6,18 0-7,0 1 17,-1 17-17,18-36-1,-17 36 8,0-18-7,35 36 1,-36-53 2,19 35 2,-19-36 15,1 1-25,-1-1 6,-17 1-2,18 17 1,0 1 9,-18-1-9,35 0 0,-17 18-1,-1-18 10,1-17-9,0-18 12</inkml:trace>
    </iact:actionData>
  </iact:action>
  <iact:action type="add" startTime="99413">
    <iact:property name="dataType"/>
    <iact:actionData xml:id="d22">
      <inkml:trace xmlns:inkml="http://www.w3.org/2003/InkML" xml:id="stk22" contextRef="#ctx0" brushRef="#br0">4110 17216 0,'18'0'7,"17"0"1,-17 0 3,-1 0 50,-17 17-46,0 1 21,18 17-30,-18 18 4,53 0-5,-53-35 2,18 35 2,-18-18-1,17 0 6,-17-17-13,0-1 8,18-17-1,-53 0 96,-18 0-92,-18-17-8,-17-1 9,53 0-10,17-17 5,0 18 4,1 17-8,-1-53 219</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8T14:40:39.892"/>
    </inkml:context>
    <inkml:brush xml:id="br0">
      <inkml:brushProperty name="width" value="0.05292" units="cm"/>
      <inkml:brushProperty name="height" value="0.05292" units="cm"/>
      <inkml:brushProperty name="color" value="#FF0000"/>
    </inkml:brush>
  </inkml:definitions>
  <iact:action type="add" startTime="13755">
    <iact:property name="dataType"/>
    <iact:actionData xml:id="d0">
      <inkml:trace xmlns:inkml="http://www.w3.org/2003/InkML" xml:id="stk0" contextRef="#ctx0" brushRef="#br0">6368 5345 0,'0'-18'8,"-18"0"-1,1 18 5,-54 0-4,-17-17 0,-18 17 0,0 0-3,0 0 3,1 0 3,-54 0-3,53 0 0,35 0 0,-52 35 0,88-17 0,-71-1-2,71-17 3,-1 18 1,-17 17-3,18 0 2,0-17-3,-36 53 3,54-18-1,-1-1 0,18 19 0,-35-36 0,35 36 0,0-18 0,0-18 0,0 18 0,0-35 0,0 17 0,0 18-1,35 0 7,0-18-5,1 0 0,87 36-1,1-36 0,122 0-1,1 1 1,36-36 3,-1 0-1,0 0-4,-106 0-1,36 0 3,-71 0 2,-35 0-5,-18 0 6,-52 0-7,16 0 9,-34 0-6,35 0-2,0 0 3,53 35 0,105 0 0,1-35 3,35 0-2,0 0-1,0 0 0,-71 0-4,-17 0 4,-88 0 0,17-17 4,0-19-8,-35 1 5,35-53-2,-70 17 6,52-17-10,-34 53 5,34-71 4,-35 53-8,36-18 8,-71 54-8,18-1 8,17 1-8,-35-36 61,0 35-58,-18 0 2,1-52 6,-72-36-2,-140 0-6,-53-17 2,-212-89-5,-141 53 3,71 18 1,176 18 4,70 87-8,106 1 10,71 35-12,88 0 11,36 0-2,34 35 18,1-17-26,53 70 5,-71-70 4,17 52-4,-17-34-1,0 34 0</inkml:trace>
    </iact:actionData>
  </iact:action>
  <iact:action type="add" startTime="15116">
    <iact:property name="dataType"/>
    <iact:actionData xml:id="d1">
      <inkml:trace xmlns:inkml="http://www.w3.org/2003/InkML" xml:id="stk1" contextRef="#ctx0" brushRef="#br0">11325 9613 0,'-18'0'22,"-88"0"-13,-70 0-1,87 53 3,-157 35-7,175-52 5,-35 52-2,36-18 5,-1 19-4,36-1 0,35-35-3,0 35 6,0-18-6,53 54 7,17-36-5,89 71 2,35-18-5,-71-35 4,1-18 3,-1 0-3,71-17 0,-105-1 0,34 1 0,36 70 0,-36-71 0,107 54-3,69-18 3,-52-53 0,36 17 3,-54-52-3,18 17-3,0-35 3,-35 0-1,-71 0-6,17-70 14,-69 34-5,-1-34-9,0-1 14,-17 18-14,-36 0 0,0 18 13,18 0 1,-18-18-14,18-18 0,-35 36 13,35-18 1,17-35-7,-34 35 2,-19 18-1,-17 17-4,18-35 6,-18 18 3,35 0-4,-17 17 5,-1 0-9,-17-17 5,0-18-3,0-35-3,0-18 6,-35-35-6,-53 35 6,-106-17-2,35 35-4,-53 35 7,18-36-6,-70 37-1,-18 34 6,-1-53-5,-34 18 4,-1 18-2,71 18 0,124-1 0,17-17 0,36 35 0,34-18 0,19 18 50,-1 0-50</inkml:trace>
    </iact:actionData>
  </iact:action>
  <iact:action type="add" startTime="16677">
    <iact:property name="dataType"/>
    <iact:actionData xml:id="d2">
      <inkml:trace xmlns:inkml="http://www.w3.org/2003/InkML" xml:id="stk2" contextRef="#ctx0" brushRef="#br0">16422 5292 0,'0'0'0,"0"-18"5,-17 0 11,-1 18-7,-88-17-1,0-36 4,-35 53-5,-88-18-3,17 18 5,-35 0-2,71 0 2,-1 0-1,72 0 4,-1 0-8,70 0 8,-34 18-9,70-1 10,-18 1 11,1 0-20,17-1 4,-18 1 4,0 17-5,1 1-2,17-19 3,-18 36 4,0-18-8,18 36 8,-35 17-4,18-53-4,17 54 8,0-36-8,0-36 6,0 36-3,0-35 4,0-1-3,0 1 0,0 35 8,0-35-11,70-1 10,18-17-7,18 18-3,0-18-4,53 53 13,-53-36-13,17-17 14,-52 36-14,-19-36 14,37 0-14,16 17 13,-16-17 2,17 36-15,35-1 0,0-35 17,35 0-17,18 0 14,-88 0-14,35 0 14,-35 0-14,-18 0 13,18 0-13,-53 0 14,-18 0-14,36 18 14,-36-18-14,53 17 13,-53-17-5,71 53 1,-70-53-2,34 0-6,54 18 8,-71-18 0,52 17 0,1-17-1,0 0-7,17 0 8,54 0 0,-36 0 0,0 0-2,-35 0-6,-18 0 8,-53 0-2,-17 0 4,0 0-4,17 0-7,18 0 11,35 0-4,18 0 2,0 0-9,0 0 13,-1 0-13,-69 0 14,52 0-14,-18 0 14,-34 0-14,52 0 13,-53 0-13,18 0 14,18 0-14,52-35 15,-17 35-8,35-35 0,-17 35 0,-19 0 2,-69-18-3,17-35 5,-36 36-9,1 17 10,-1-18-9,-17-17 5,0-1-2,0-34 1,0-18 0,-105 17 0,-19 1 0,18 17 5,-123-36-10,0-16 5,52 87 3,-70-53-6,18 1 5,17 17-4,54 0 2,34 18 0,36-1 0,-18 36 0,0 0 0,-17-52 0,17 52 0,-35 0 0,-141 0 0,-36 0 0,36 0 5,-71 0-10,106 0 6,71 0-1,35 0-1,35 0 0,53 0 1,0 0 0,18 0 0,17 0 9</inkml:trace>
    </iact:actionData>
  </iact:action>
  <iact:action type="add" startTime="18582">
    <iact:property name="dataType"/>
    <iact:actionData xml:id="d3">
      <inkml:trace xmlns:inkml="http://www.w3.org/2003/InkML" xml:id="stk3" contextRef="#ctx0" brushRef="#br0">17586 9772 0,'0'0'1,"-53"0"3,-52 0 3,-19-18 2,18 18-1,-70-35-1,-36 35 2,1 0 0,52 0-3,18 0 6,35 0-7,35 0 3,-17 0 0,18 0 0,34 0-1,-17 0 4,36 0-6,-19 18 6,1-18-6,0 0 3,-18 35 3,0-17-2,-53 87-1,18-69 1,53-1-5,-36 36 4,36-36-1,17 18 4,-17 17-5,17-34 5,18-19-4,-17 1 2,17 17-2,-18 0-1,18-17 2,0 17 0,0 1 0,0-19 0,53 36 0,-35-18 0,-1 18 3,36-17-6,-35-19 3,17 19 3,-17-19-6,35 18 3,0-35 0,35 36 3,18-1-7,35-35 4,106 0 0,0 0 1,-18 0-2,0 0 2,1 0 2,-89 0-7,-36 0 4,-69 0 1,34 0-2,-52 0 1,17 0 1,-17 18-1,17-18 3,18 17-6,-18 1 3,18 0 4,35 17-8,1-18 4,52 36 4,-35-53-4,88 36-4,-18-36 8,0 17-8,-17 19 4,-53-36 4,35 0-2,-70 0-4,17 0-2,-53 0 4,36 0 4,17 0-8,-18 0 4,36 0 4,35 0-4,-17 0-4,17 0 4,-35 0 0,-36 0 0,-34 0 1,52 0-1,-35 0 8,-36 0 3,1 0-15,35 0 3,0 0 6,53-36-10,-18-34 11,71-36-12,-18-18 6,-18 19 0,-35 52 7,36-18-12,-107 54-2,54-19 10,-53 36-10,-1-17 29,-17-1 1,-35-35-15,-36 18-15,-17-1 20,-88-52-14,-18 35 1,-88-35 0,-124 0 1,-70 17-3,-142 1 2,89 35 0,159 35 0,88 0 1,35 0-2,105 0 1,72 0 0,52 0 1,-17 0 15,17 0 40,1 0-48,-1 0 9,0-18 14</inkml:trace>
    </iact:actionData>
  </iact:action>
  <iact:action type="add" startTime="25789">
    <iact:property name="dataType"/>
    <iact:actionData xml:id="d4">
      <inkml:trace xmlns:inkml="http://www.w3.org/2003/InkML" xml:id="stk4" contextRef="#ctx0" brushRef="#br0">9737 6668 0,'0'-18'30,"0"0"-22,0 1 8,35-1 0,36 18-8,-18 0 0,-18-18 0,18 18 0,-18 0 0,36 0 4,-1 0-8,-52 0 6,70 0-4,-17 0 2,-36 0 4,71 0-3,17 0-6,54 0 5,34 0 4,1 0-3,-36 0-6,-34 0 11,34 0-10,-35 0 2,-53 0 2,18 0 2,-35 0-4,17 0 2,18 0 2,-36 0 0,36 0-2,35 0 0,36 0 0,-36 0 0,35 0 1,53 0-2,-88 0 2,-35 0-2,-35 0 2,17 0-5,-53-17 4,-17 17 0,17 0-1,-17 0 25,17-36-24,-17 36 0,-1 0 0,1 0 3,0 0-2,-1 0-5,1 0 7,17 0-2,53 0-1,-17-17-4,-18 17 8,17 0-4,1 0 0,17 0 0,-70 0-3,70 0 3,-53 0 3,18 0-7,-17 0 5,16 0-1,-16 0 4,17 0-5,35 0 3,-71 0 89,1 0-91</inkml:trace>
    </iact:actionData>
  </iact:action>
  <iact:action type="add" startTime="26972">
    <iact:property name="dataType"/>
    <iact:actionData xml:id="d5">
      <inkml:trace xmlns:inkml="http://www.w3.org/2003/InkML" xml:id="stk5" contextRef="#ctx0" brushRef="#br0">14870 6473 0,'18'0'54,"17"0"-37,0 0-1,-17 0 3,-1 0-15,1 0 4,0 0 0,35 0 0,-36 0 8,1 0-7,-18 18 39,0 17-24,0 36-16,-124-36 4,19-17-8,16-18 4,-34 35 0,105-17 0,1-18 57</inkml:trace>
    </iact:actionData>
  </iact:action>
  <iact:action type="add" startTime="28196">
    <iact:property name="dataType"/>
    <iact:actionData xml:id="d6">
      <inkml:trace xmlns:inkml="http://www.w3.org/2003/InkML" xml:id="stk6" contextRef="#ctx0" brushRef="#br0">9949 6703 0,'17'-18'87,"36"18"-78,18 0-2,-1 0 9,1 18-8,-36-18 2,36 35-4,17-17 4,35 35-4,-17-36 2,18 19 0,17-19 3,18 71-4,-36-70 2,-17 0-2,17 35 1,18-36-2,-17-17 5,-18 35-6,17-17 6,-70-18-6,18 0 6,17 35-6,-35-35 3,0 0 0,0 18 1,0-18-2,-18 0 6,18 0-6,-18 0-3,36 0 4,-18 0 6,35 18-11,-35-18 9,-18 17-8,53-17 3,-35 0 1,-18 18 0,18 17 4,-18-35-8,-17 0 4,35 0 4,-35 18-8,35-18 4,-18 18 4,-17-18-4,34 0 0,-34 0-4,53 0 9,-36 35-10,0-35 6,-17 0-2,-1 0 25,19 0-3,-1 17-14,18-17-11,-18 0 16,36 36-15,-36-36 11,0 0-4,-17 0-9,17 0 10,1 0-10,-19 0 10,18 0-9,1 0 8,-1 0-5,18 0-1,35 0 1,-53 0 0,-17 0 1,35 0 7,-18 0-12,18 0 4,-35 0 4,17 0-2,0 0-3,36 0-1,-53 0 22,-1 0-22,18 0 21,-17 0-10,17 0-10,1 0 1,-19 0 2,1 0 3,17 0-8,-17 0 4,-1 0 0,1 0 16,35 0 24,-35 0-28,17 0-16,-17 0 5,-1 0 2,1 0 10,-1 0-5,1 0-7,0 0 13,-1 0 66,19 0-56,-19 0-26,1 0-5,17 0 13,-17 0 2,17 17-15</inkml:trace>
    </iact:actionData>
  </iact:action>
  <iact:action type="add" startTime="30444">
    <iact:property name="dataType"/>
    <iact:actionData xml:id="d7">
      <inkml:trace xmlns:inkml="http://www.w3.org/2003/InkML" xml:id="stk7" contextRef="#ctx0" brushRef="#br0">15082 7267 0,'0'18'95,"17"0"-79,19 34-1,-19-16-7,1-19 0,-1 36 4,-17-35 64,-35 0-68,-106-18 1,35 52 2,-17-52-6,52 0 2,36 0 1,-18 0 4</inkml:trace>
    </iact:actionData>
  </iact:action>
  <iact:action type="add" startTime="32687">
    <iact:property name="dataType"/>
    <iact:actionData xml:id="d8">
      <inkml:trace xmlns:inkml="http://www.w3.org/2003/InkML" xml:id="stk8" contextRef="#ctx0" brushRef="#br0">9614 11113 0,'0'0'1,"0"17"11,0 1-5,0 17 1,0-17 0,0 17 1,0 0-3,0-17 11,0 0-5,0 34-8,17-34 4,36-18 0,88 0 4,-35 0-9,70 0 6,-34 0-2,-19 0 2,-52 0-1,-36 0 1,18 0-2,-18-18 0,53 18 2,-52-17-1,52-1 0,-18 18-1,18-53 2,-35 53 0,0 0 1,-35 0-5,0 0 35,34 0-16,-34 0-16,35 0 0</inkml:trace>
    </iact:actionData>
  </iact:action>
  <iact:action type="add" startTime="33277">
    <iact:property name="dataType"/>
    <iact:actionData xml:id="d9">
      <inkml:trace xmlns:inkml="http://www.w3.org/2003/InkML" xml:id="stk9" contextRef="#ctx0" brushRef="#br0">11219 11254 0,'17'0'65,"36"17"-59,-35 1 17,0 0 17,-18-1-9,-18 18-30,-17-17 14,-54-18-14,19 18 13,-18-18-13,52 0 14,1 17-14</inkml:trace>
    </iact:actionData>
  </iact:action>
  <iact:action type="add" startTime="34100">
    <iact:property name="dataType"/>
    <iact:actionData xml:id="d10">
      <inkml:trace xmlns:inkml="http://www.w3.org/2003/InkML" xml:id="stk10" contextRef="#ctx0" brushRef="#br0">9561 14182 0,'17'-18'39,"36"18"-30,18 0-2,70 0 2,35 0 1,71 0-5,0 18 3,-106-1 0,-53-17 0,-17 0 4,-36 0-7,-17 0 2,17 18 2,-17-18 14,-1 0 22,1 0-42,0 0 26,-1 0-6</inkml:trace>
    </iact:actionData>
  </iact:action>
  <iact:action type="add" startTime="34597">
    <iact:property name="dataType"/>
    <iact:actionData xml:id="d11">
      <inkml:trace xmlns:inkml="http://www.w3.org/2003/InkML" xml:id="stk11" contextRef="#ctx0" brushRef="#br0">10778 14058 0,'35'35'62,"-17"-35"-51,-1 0-6,1 18 18,17 0 6,-35-1-25,18 19 8,-18 17 3,-18-18-9,-35-35 3,-88 0 3,71 0-6,52 0-1,-17 0 6,-18 0 9,70-35 8,19 17-24,-1-17 8,36 17-7</inkml:trace>
    </iact:actionData>
  </iact:action>
  <iact:action type="add" startTime="36188">
    <iact:property name="dataType"/>
    <iact:actionData xml:id="d12">
      <inkml:trace xmlns:inkml="http://www.w3.org/2003/InkML" xml:id="stk12" contextRef="#ctx0" brushRef="#br0">9843 7779 0,'0'-36'48,"17"36"-41,19-17 2,70 17-2,17-35 2,53 17-2,36-35 6,53 18-9,17 17 4,0-17-1,-35-18 2,0 18 2,-88-18-7,-36 17 9,-52 1-5,17 18-5,0-1 10,18 18-9,18-53 3,-72 53 1,54-18 0,0 18 1,-18-17-1,18-1 0,-35-17-1,-18-1 2,35 19 3,-35 17-8,0-18 8,35-17-4,-18 17-4,19 18 4,-37-17 0,54-19 5,-17 1-10,-1 17 5,18-17 0,-18 18 0,35-36 1,-17 53-2,18-18 5,-19 18-8,-69 0 3,17 0 1,-36 0 8,1 0 16,17-18-20</inkml:trace>
    </iact:actionData>
  </iact:action>
  <iact:action type="add" startTime="36927">
    <iact:property name="dataType"/>
    <iact:actionData xml:id="d13">
      <inkml:trace xmlns:inkml="http://www.w3.org/2003/InkML" xml:id="stk13" contextRef="#ctx0" brushRef="#br0">14588 6720 0,'70'0'36,"54"36"-24,-71-1-5,-18 0 1,-17-17 7,-36 0 34,-88-18-45,-35 0 5,-71 70-1,36-70 0,-53 0 0,123 0 0,53 0-1,18 0 8,17 0 18</inkml:trace>
    </iact:actionData>
  </iact:action>
  <iact:action type="add" startTime="37747">
    <iact:property name="dataType"/>
    <iact:actionData xml:id="d14">
      <inkml:trace xmlns:inkml="http://www.w3.org/2003/InkML" xml:id="stk14" contextRef="#ctx0" brushRef="#br0">10460 7832 0,'-17'0'15,"140"0"18,195 17-26,140 89 1,71-71 4,89 71-8,-19-70 8,-158-36-3,71 0-6,-142 0 5,-17 0 5,-71 0-10,-35 0 5,-141 0 0,-18 0 0,-70 0 25</inkml:trace>
    </iact:actionData>
  </iact:action>
  <iact:action type="add" startTime="38256">
    <iact:property name="dataType"/>
    <iact:actionData xml:id="d15">
      <inkml:trace xmlns:inkml="http://www.w3.org/2003/InkML" xml:id="stk15" contextRef="#ctx0" brushRef="#br0">15029 7938 0,'35'0'28,"53"35"-21,71 71 1,0-1 0,-71-34 0,-18-18 4,-34 35-4,-19-53 0,-17 1 0,0-19 5,0 1 15,-70-18-24,17 0 3,-18 0 2,1 0 3,52 0-8,0 0 8,-52 0-5,52 0 2</inkml:trace>
    </iact:actionData>
  </iact:action>
  <iact:action type="add" startTime="39812">
    <iact:property name="dataType"/>
    <iact:actionData xml:id="d16">
      <inkml:trace xmlns:inkml="http://www.w3.org/2003/InkML" xml:id="stk16" contextRef="#ctx0" brushRef="#br0">9913 12118 0,'18'0'40,"17"0"-32,124 0-1,-18 0 1,36 0 0,34 0 1,-70 0-2,-17 0 2,-18 0 2,-36 0-6,36 0 3,-71 0 1,1 0-3</inkml:trace>
    </iact:actionData>
  </iact:action>
  <iact:action type="add" startTime="40205">
    <iact:property name="dataType"/>
    <iact:actionData xml:id="d17">
      <inkml:trace xmlns:inkml="http://www.w3.org/2003/InkML" xml:id="stk17" contextRef="#ctx0" brushRef="#br0">11130 12012 0,'18'0'46,"0"53"-29,-18-35-9,35 17-1,-35 0 25,0-17-13,-18 17-9,-158-35-5,-18 18 1,18 35 4,17-18-3,88-17 1,36-1 2</inkml:trace>
    </iact:actionData>
  </iact:action>
  <iact:action type="add" startTime="40956">
    <iact:property name="dataType"/>
    <iact:actionData xml:id="d18">
      <inkml:trace xmlns:inkml="http://www.w3.org/2003/InkML" xml:id="stk18" contextRef="#ctx0" brushRef="#br0">9878 15311 0,'0'0'1,"71"0"20,35 0-11,35 0-4,35 0 1,18 0 2,-88 0-1,0 0 0,-36 0 1,1 0-2,-18 0 2,-36 0-2</inkml:trace>
    </iact:actionData>
  </iact:action>
  <iact:action type="add" startTime="41316">
    <iact:property name="dataType"/>
    <iact:actionData xml:id="d19">
      <inkml:trace xmlns:inkml="http://www.w3.org/2003/InkML" xml:id="stk19" contextRef="#ctx0" brushRef="#br0">10954 15205 0,'0'17'43,"71"107"-39,-1-36 4,-35-35-1,1-18 1,-89-35 56,-18 0-63,18 0 13,-17 0-13,52 0 14,1-17-14,17-1 39</inkml:trace>
    </iact:actionData>
  </iact:action>
  <iact:action type="add" startTime="43437">
    <iact:property name="dataType"/>
    <iact:actionData xml:id="d20">
      <inkml:trace xmlns:inkml="http://www.w3.org/2003/InkML" xml:id="stk20" contextRef="#ctx0" brushRef="#br0">9067 8255 0,'0'0'1,"-18"0"13,0 0 3,-17 0-16,18 0 14,-1 0 45,-17 0-42,-1 0-12,-52 0 10,53 0-8,-71 0 0,0 35 4,18 1-8,-18 69 4,36-16 0,34-1 0,36-18 4,0-17-9,0 35 5,0-35 0,18 36 1,35-37 2,35 37-6,0-19 2,-35-34 2,35 16-2,-35-16 2,18-19-1,35 36-1,35-35 7,123 35-12,19-18 6,-36-35 1,-71 0-1,36 0 0,-89-35 3,18-18-6,-70 18 3,-18-18-1,53-53 2,-54 18-1,1-1 4,-35 1-8,0 53 8,-18-36-8,0-17 8,0 35-8,-159-88 4,-88 0 0,-88-18 5,-18 71-10,18 0 5,158 70 3,142 18-6,0 0 7,17 0 8,18 36-12,71 52 4,105 18-8,-88-1 8,36-52-8</inkml:trace>
    </iact:actionData>
  </iact:action>
  <iact:action type="add" startTime="44340">
    <iact:property name="dataType"/>
    <iact:actionData xml:id="d21">
      <inkml:trace xmlns:inkml="http://www.w3.org/2003/InkML" xml:id="stk21" contextRef="#ctx0" brushRef="#br0">9878 8802 0,'18'-35'55,"123"-54"-47,71 1 0,123-53 3,88-35-3,-17-18-4,123 0 4,-212 52 0,54 19 0,-71-18 0,-18 53 0,-88-36 0,53 18 5,-18-17-6,-141 88-3,106-71 4,-105 35 0,34-35 0,-17 36 1,-18 35-1,-53-1 3,18 19-6,-35 17 3,17-18 8,-17 18 40,-1 0-48,19 0 16,-19 0-16,1 0 8,0 0-4,17 0-9</inkml:trace>
    </iact:actionData>
  </iact:action>
  <iact:action type="add" startTime="44868">
    <iact:property name="dataType"/>
    <iact:actionData xml:id="d22">
      <inkml:trace xmlns:inkml="http://www.w3.org/2003/InkML" xml:id="stk22" contextRef="#ctx0" brushRef="#br0">14376 6562 0,'35'17'32,"1"36"-25,52 53 0,0 0 2,-17-18-1,-19-35 1,-34 0-2,-18 0 1,0-36 0,-18 36 7,-70-17-7,-18-36 0,1 0 0,-19 0 3,18 0-3,-35 0-2,-70 0 3</inkml:trace>
    </iact:actionData>
  </iact:action>
  <iact:action type="add" startTime="45851">
    <iact:property name="dataType"/>
    <iact:actionData xml:id="d23">
      <inkml:trace xmlns:inkml="http://www.w3.org/2003/InkML" xml:id="stk23" contextRef="#ctx0" brushRef="#br0">10301 8837 0,'124'-70'32,"70"-54"-25,106-17 2,-53 53-2,53 35 1,-53-35 0,-36 70 1,54-17 2,-18 35-5,0-36 0,-36 36 3,1 0-1,35 0 1,-71 0-2,36 0 1,-71 0-1,-35 0 6,17 0-10,-17 0 5,-35 0 2,-18-17 1,17-1-7,-52 1 4,35 17 0,-53-18 0,18 18 48,-1 0-39</inkml:trace>
    </iact:actionData>
  </iact:action>
  <iact:action type="add" startTime="46324">
    <iact:property name="dataType"/>
    <iact:actionData xml:id="d24">
      <inkml:trace xmlns:inkml="http://www.w3.org/2003/InkML" xml:id="stk24" contextRef="#ctx0" brushRef="#br0">14517 7990 0,'18'0'31,"17"18"-14,-35 35-9,18 35-2,-18-70 6,53 52-3,-53-34 3,-18-36-5</inkml:trace>
    </iact:actionData>
  </iact:action>
  <iact:action type="add" startTime="47300">
    <iact:property name="dataType"/>
    <iact:actionData xml:id="d25">
      <inkml:trace xmlns:inkml="http://www.w3.org/2003/InkML" xml:id="stk25" contextRef="#ctx0" brushRef="#br0">9984 13370 0,'71'-35'16,"-19"0"-9,1 17 2,71-35-2,-18 53 5,35-53-8,70 53 8,-17 0-4,-123 0-4,17 0 4,-53 0 11,-17 0 9</inkml:trace>
    </iact:actionData>
  </iact:action>
  <iact:action type="add" startTime="47676">
    <iact:property name="dataType"/>
    <iact:actionData xml:id="d26">
      <inkml:trace xmlns:inkml="http://www.w3.org/2003/InkML" xml:id="stk26" contextRef="#ctx0" brushRef="#br0">10989 13035 0,'36'18'36,"17"35"-33,-1-18 8,1 36-6,-35-54 3,-18 1 8,0-1-8,0 1-1,0 0 2,-35 17-2,-18-17 5,-124-18-8,1 35 4,35-17 1,17-1-1,54-17 0,35 35-1,17-17 4</inkml:trace>
    </iact:actionData>
  </iact:action>
  <iact:action type="add" startTime="48428">
    <iact:property name="dataType"/>
    <iact:actionData xml:id="d27">
      <inkml:trace xmlns:inkml="http://www.w3.org/2003/InkML" xml:id="stk27" contextRef="#ctx0" brushRef="#br0">9702 15893 0,'53'0'47,"-18"-18"-36,53 18-7,-17 0 4,70 0 1,-35 0 2,-1 0-6,-16 0 3,-36 0 0,-18 0 0,0-18 0,-17 18 24,-1-17-8,1 17 0</inkml:trace>
    </iact:actionData>
  </iact:action>
  <iact:action type="add" startTime="48951">
    <iact:property name="dataType"/>
    <iact:actionData xml:id="d28">
      <inkml:trace xmlns:inkml="http://www.w3.org/2003/InkML" xml:id="stk28" contextRef="#ctx0" brushRef="#br0">10495 15593 0,'0'0'1,"36"0"17,17 0-5,-18 0-6,18 53-3,17-18 7,-17 0-2,18 36-6,-71-54 5,18-17 29,-1 18-22,-17 17-8,0-17-1,0 35 5,0-18-6,-53 0 3,0-35 1,-35 0-1,35 0-1,-35 0 6,17 0-9,54 0 5</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14:35:13.732"/>
    </inkml:context>
    <inkml:brush xml:id="br0">
      <inkml:brushProperty name="width" value="0.05292" units="cm"/>
      <inkml:brushProperty name="height" value="0.05292" units="cm"/>
      <inkml:brushProperty name="color" value="#FF0000"/>
    </inkml:brush>
  </inkml:definitions>
  <iact:action type="add" startTime="20154">
    <iact:property name="dataType"/>
    <iact:actionData xml:id="d0">
      <inkml:trace xmlns:inkml="http://www.w3.org/2003/InkML" xml:id="stk0" contextRef="#ctx0" brushRef="#br0">1147 5891 0,'35'-35'0,"-17"17"31,35 1-27,17-18 25,18 17-25,36 0 27,17 1-28,0-19-2,-17 19 28,87-1-25,1 18-3,105 0 42,160 0-39,-371 0-3,52 0 30,-52 0-27,18 0 26,70-18-27,194-17 28,35 35-27,-176 0-3,-71 0 27,406-53-24,-299 36 28,-54-1-25,-123 18-6,17 0 28,195 0-25,35 0 26,70 0-26,0 0 25,-17 0-25,-124 0 26,-35 0-26,-71 0-3,213 0 41,351 0-37,-563 0-4,87 0 40,124 0-36,-247 0 11,1 0-13,-19 0-2,53-18 27,18 18-23,-35 0 23,-18 0-23,-88 0 23,35 0-23,54 36 25,-37-19-26,-69 1-3,52 0 26,88 70-22,-88-35-4,-17-18 42,-53-17-39,-18 52 27,-18 36-27,18 17 26,0-70-26,0 0-2,0-35 27,0 17-25,-18-17 26,-35 123-26,18-71 26,-18 1-26,-229 17 28,-88-52 0,-318-36-28,335 0-3,-317 0 30,140 0-27,37 0 26,105 0-26,211 0-3,36 0 16,0 0-15,-388 0 28,-106 0-27,0 0 28,141 0-27,247 0-3,0 0 30,-282 0-26,0 0 25,-177-71-26,36-17 27,335 17-26,246 18-4,1 18 30,35-18-27,18-70 11,-106-36 20,53 71-31,-18-18 27,35 35-28,-70-35 30,18 54-29,105 34 74</inkml:trace>
    </iact:actionData>
  </iact:action>
  <iact:action type="add" startTime="22805">
    <iact:property name="dataType"/>
    <iact:actionData xml:id="d1">
      <inkml:trace xmlns:inkml="http://www.w3.org/2003/InkML" xml:id="stk1" contextRef="#ctx0" brushRef="#br0">14764 6050 0,'0'-17'0,"0"34"1,0-87 31,106 34-28,0 19-3,229-89 29,106-88-26,-88 35 28,-18 18-26,-141 88-5,123 35 29,-17-35-25,53 53 27,229 0-28,-194 0 28,35 0-28,-105-17 12,-89-18 1,18 35-13,-53 0 26,18 52-26,0 72 27,-71-89-25,-71 1-5,36-1 29,35 35-26,141 89 39,459 247-38,-529-247 26,-53 35-27,-124-159-3,106 88 30,-18 1-27,-52-71 28,-18-18-27,-53-17-4,0 52 30,0 18-27,0 1 28,0-1-28,-53-35-3,-88 53 29,-106 17-27,-71-52 28,-34-71-24,105 0-6,-371 0 30,-299 0-26,265-36 24,158 36-25,317 0-3,1-35 29,-195 17-26,-34-70 40,-583-53-40,653 106 27,158-71-27,54 53 28,52 0-28,19 0-3,16 18 30,-34-36-28,34 18 29,1 36-28,35-1-3,-18-17 29,-70-36-23,18 1 23,-36-36-26,35 71-3,36 17 28,0-17-24,35-18 55,0-88-55,0 123 26</inkml:trace>
    </iact:actionData>
  </iact:action>
  <iact:action type="add" startTime="36455">
    <iact:property name="dataType"/>
    <iact:actionData xml:id="d2">
      <inkml:trace xmlns:inkml="http://www.w3.org/2003/InkML" xml:id="stk2" contextRef="#ctx0" brushRef="#br0">194 7020 0,'106'0'48,"0"0"-45,-35 0-2,-36 0 30,18 0-27,35 0 26,35-17-26,-70 17 11,-17 0-14,-19 0 30,1 0-24,0 0 22,17 0-25,0 0 10,-17 0 18,35 0 64,-36 0-92</inkml:trace>
    </iact:actionData>
  </iact:action>
  <iact:action type="add" startTime="37265">
    <iact:property name="dataType"/>
    <iact:actionData xml:id="d3">
      <inkml:trace xmlns:inkml="http://www.w3.org/2003/InkML" xml:id="stk3" contextRef="#ctx0" brushRef="#br0">794 6738 0,'35'18'45,"142"-1"-40,-107 1-4,283 88 30,-159-18-27,-159-70 27,-17-1 20,-18 19 39,0-19-86,-35 18 44,-71-35-41,18 0-6,-36 36 29,71-1-26,36-35 27,-1 0 18,-17 0-16,17 0-29,-17 18 26</inkml:trace>
    </iact:actionData>
  </iact:action>
  <iact:action type="add" startTime="44740">
    <iact:property name="dataType"/>
    <iact:actionData xml:id="d4">
      <inkml:trace xmlns:inkml="http://www.w3.org/2003/InkML" xml:id="stk4" contextRef="#ctx0" brushRef="#br0">7867 6738 0,'-17'0'59,"-72"35"-53,-52 54 38,-106 34-39,194-88 54,53 36-55,0-36 26,0 36-26,0-54 27,18 54-23,-18-53-7,53 52 29,35-35-26,0 1-3,142-1 16,-124-17 14,-89-18-27,1 0 28,35 17-28,-36-17 26,160 0-26,228 0 57,-246 0-57,-141 0 26,35-35-26,35 17 27,318-105-26,-283 35 26,-70 35-28,0 0 28,-35 35-28,-18-35 27,0 36-26,0-19-3,0 19 43,-36-89-40,19 88-3,-1-35 29,-52 36-26,-442-72 26,-194 19-23,424 70-6,-35 0 27,176 0-23,123 0 38,0 0 52,-35 0-91,53 35-3,0 18 15</inkml:trace>
    </iact:actionData>
  </iact:action>
  <iact:action type="add" startTime="46495">
    <iact:property name="dataType"/>
    <iact:actionData xml:id="d5">
      <inkml:trace xmlns:inkml="http://www.w3.org/2003/InkML" xml:id="stk5" contextRef="#ctx0" brushRef="#br0">20303 6897 0,'-88'0'1,"176"0"12,-282 0-12,53 0 29,105 0-26,1 0 27,-36 88-27,19 0 26,-1 18-26,17-35 27,36-36-27,0 35 26,0 1-26,36-53-3,87-18 42,18 0-38,-70 0-4,-1 0 30,19 0-28,52 0 28,141 0-27,-141 0-3,0 0 28,194 0-25,-229-18 27,-53-17-28,-35 35 28,52 0-27,36 0 25,35 0-25,-88 0-3,-35 0 29,70-18-24,-71 0 24,19-17-25,70-53 40,88 0-41,-159 70-3,0 0 29,-35 1-26,0-18 27,-70 17-26,52 0-4,-53-17 31,-52 17-27,-212-52 27,-141 35-28,229 35-3,-177 0 29,301 0-26,88 0 26,17 0-24,-17 0 23,-106 0-23,-1 0 24,125 0-24,-19-18 86,1 18-86</inkml:trace>
    </iact:actionData>
  </iact:action>
  <iact:action type="add" startTime="48926">
    <iact:property name="dataType"/>
    <iact:actionData xml:id="d6">
      <inkml:trace xmlns:inkml="http://www.w3.org/2003/InkML" xml:id="stk6" contextRef="#ctx0" brushRef="#br0">230 8202 0,'17'0'1,"36"-18"26,88-17-22,-88 35-4,106-17 16,70-19 16,-141 19-29,-52 17 139</inkml:trace>
    </iact:actionData>
  </iact:action>
  <iact:action type="add" startTime="49444">
    <iact:property name="dataType"/>
    <iact:actionData xml:id="d7">
      <inkml:trace xmlns:inkml="http://www.w3.org/2003/InkML" xml:id="stk7" contextRef="#ctx0" brushRef="#br0">1076 8061 0,'18'-18'1,"370"18"61,141 0-57,-388 0-4,-53 0 30,-52 18-27,-19 0 43,-87-1-12,-177 19-30,159-36 27,-18 0-28,71 0 27,88 0 19,158 0-49</inkml:trace>
    </iact:actionData>
  </iact:action>
  <iact:action type="add" startTime="51222">
    <iact:property name="dataType"/>
    <iact:actionData xml:id="d8">
      <inkml:trace xmlns:inkml="http://www.w3.org/2003/InkML" xml:id="stk8" contextRef="#ctx0" brushRef="#br0">8573 7885 0,'-35'-18'14,"70"36"-13,-229-54 0,0 19 29,53 17-26,88 0-3,35 0 30,-158 0-28,35 53 28,105-18-28,-17 18 27,18 0-26,0 0 25,17 35-26,-17 35 27,17 18-27,18-88-2,0-35 29,0 88-27,18-89 28,70 19-27,141-1 40,653-35-40,-546-35 28,-178-1-28,-140 36 27,17 0-26,53 0 23,1 0-22,52-35 23,-35-35-24,-54 70-4,54-53 28,-53 17-25,-53 19 26,0-19-26,0-52 25,-35-70-25,-89 34 26,-158 1-25,212 123-4,-54-18 29,-193 0-26,-318 18 55,-36 53-55,619-53 55,52 18-12,35 0-45</inkml:trace>
    </iact:actionData>
  </iact:action>
  <iact:action type="add" startTime="52989">
    <iact:property name="dataType"/>
    <iact:actionData xml:id="d9">
      <inkml:trace xmlns:inkml="http://www.w3.org/2003/InkML" xml:id="stk9" contextRef="#ctx0" brushRef="#br0">20409 7673 0,'0'0'14,"-36"0"19,-52 18-1,-71 34-29,71-34-2,35 17 31,-70 36-29,105-18 29,-17-18-28,35 0 26,-18 1-27,18-1-2,0 36 28,0 34-24,35-52 40,-17-17-42,158 34 42,19-17-41,-107-18 28,0-35-28,-53 0 11,-17 0-14,158 0 30,-88 0-24,1 0 10,-72 0-1,1 0-15,52 0 0,54 0 32,52 0-29,-52 0 28,-54 0-28,-52 0-3,17 0 31,1-17 0,-36-36-28,70-35 26,-52 52-27,35 36-2,-18-35 29,-17 0-27,-1-36 28,18 1-28,-35 17 29,0 17-28,-88-52 43,-18 18-41,18 34 24,-53-17-25,88 53-4,-17-17 30,-213-36-28,-69 0 30,211 53-1,52 0-28,72 0-3,-19 0 29,19 0 19</inkml:trace>
    </iact:actionData>
  </iact:action>
  <iact:action type="add" startTime="93027">
    <iact:property name="dataType"/>
    <iact:actionData xml:id="d10">
      <inkml:trace xmlns:inkml="http://www.w3.org/2003/InkML" xml:id="stk10" contextRef="#ctx0" brushRef="#br0">1641 11218 0,'0'0'1,"-53"0"57,18 18-40,-89 105-17,-35 19 30,89-37-25,17-52 23,18 53-24,-1-71-4,36 1 26,-70 105-22,17-53-4,35 0 27,-52 89-22,-19-19 26,37 54-29,-19-53 27,-35 88-26,106-194-3,-17 35 29,17 176-27,0-175 30,0 16-29,0 1 12,35 18-15,35 52 31,-17-70-29,-35 0 28,35-18-27,35 35 28,18 36-26,-18-18 38,0 0-40,-52-105 26,34-1-25,-17-35-4,18 35 29,17-17-25,0 0 26,-18-1-27,-17-17 14,0 35-16,18-17 30,88 0-28,-1-18 27,-52 0-26,-88 0-4,-1 17 28,19 1-8,-1-18-5,0 35-15,54-35 32,122 18-28,36 35 26,-70-18-27,-160-17-3,1-1 32,-1-17-30,36 0 31,194 0-30,0 0 26,-17 0-26,-142 0 15,-71 0-16,72 0 29,69-53-28,36-35 27,-35 18-27,-141-1-3,17-17 30,36-106-26,-36 0 25,18-71-25,-53 160-4,17-125 29,1 71-25,-18 18 26,0-17-25,0 105-5,-18-124 41,-246-246-37,229 282 25,-1 0-25,1 17 26,17 1-26,1 105-4,-19-35 28,1-53-25,35 89 27,-35-36-26,17 18-4,1-1 31,-107-70-28,36 54 29,-36-19-28,89 71-4,-71-35 29,-17-1-24,70 1-5,35 35 30,-123-70-26,-88 17 27,-212-36-28,265 89-3,-177-17 30,141 17-27,124 0 28,0 0 19,-36 35-48,18-17 29,36-1-26,52-17-5,1 0 421,-36 0-418,17 0 27,19 0 4,-1 0-31,0 18 163</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15:01:28.051"/>
    </inkml:context>
    <inkml:brush xml:id="br0">
      <inkml:brushProperty name="width" value="0.05292" units="cm"/>
      <inkml:brushProperty name="height" value="0.05292" units="cm"/>
      <inkml:brushProperty name="color" value="#FF0000"/>
    </inkml:brush>
  </inkml:definitions>
  <iact:action type="add" startTime="7651">
    <iact:property name="dataType"/>
    <iact:actionData xml:id="d0">
      <inkml:trace xmlns:inkml="http://www.w3.org/2003/InkML" xml:id="stk0" contextRef="#ctx0" brushRef="#br0">5310 8167 0,'0'0'1,"53"0"6,52 0 0,-34 0 1,17 0-2,-35 17 2,18 19 2,-54 34-4,1 36 5,-18 35-6,0 36 6,0-1-6,0 71 6,0-71-6,0 71 6,0-70-5,0-1 2,0-52 2,0-19-4,0-34 4,-106 35-4,-17 0 4,-124-36-4,17 1 6,-17-54-8,36 72 5,-19-72 1,54-17-5,35 35 6,17 36-5,89-53 2,0-1 0,35-246 40,70-177-40,19 54 0,-54-89 0,18 35 0,-53 53 0,88 71 0,-53 17 0,36 89 0</inkml:trace>
    </iact:actionData>
  </iact:action>
  <iact:action type="add" startTime="8683">
    <iact:property name="dataType"/>
    <iact:actionData xml:id="d1">
      <inkml:trace xmlns:inkml="http://www.w3.org/2003/InkML" xml:id="stk1" contextRef="#ctx0" brushRef="#br0">14305 8502 0,'0'0'1,"53"-18"6,36 18 0,52-17 0,0 17 1,35-53 0,-17 53 4,-53 0-8,-36 0 4,19 17 0,-72 1 1,36 35-2,0 18 6,-35-19-8,52 90 1,-70-1 3,88 17-2,-17 1 2,35 0 2,-53-36-7,35 54 4,-88-124 0,18 70 0,-18 18 2,0 36-4,0-36 4,-36 18-4,-52 52 3,18-87 1,-54 17-4,18-71 2,-70 1 1,-53 52-3,105-87 4,18-1-4,18 0 3,53-35 0,-18 0-2,-18-17 9,1-107-8,-36-123 0,-18-88 4,-52 0-8,-71-88 4,71 140 0,-36 36 0,18 53-1,71 71 1,105 105 0,18 1 5,0-36-10,18 0 5,176 0 4,123 0-8,53-35 4,-17 52 0,-106-16 4,-106 16-8,-70 1 6,-36 17 0,-17-17 10,-18 0-13,0-18 2,0 35-1,0 1 0,-18-1 5</inkml:trace>
    </iact:actionData>
  </iact:action>
  <iact:action type="add" startTime="10090">
    <iact:property name="dataType"/>
    <iact:actionData xml:id="d2">
      <inkml:trace xmlns:inkml="http://www.w3.org/2003/InkML" xml:id="stk2" contextRef="#ctx0" brushRef="#br0">9596 9419 0,'-18'0'7,"54"-53"9,16 18-8,125 0 6,-1-36-9,18 36 4,-17 17-5,-36-17 4,35 35 0,-17-35-1,-53 35 2,-18 0 1,18 0-5,-36 0 6,19 0-3,-19 0-3,36 0 4,-18 0-1,36 0 0,-19 0 0,19 0 5,-18 0-10,0 0 5,-18 17 0,0 1 1,-53 17-2,18 18 1,0-18 0,0 1 0,0-1 0,35 36 0,0-36 0,36 18 7,-18 0-13,88-36 6,17 71 1,-87-70-2,17 35 1,-88-18-1,-53-17 15,17 0-14,-17-1-6,0 1 12,0 0-12,-17 17 11,-1 18-4,-17-18-2,17 18-4,-17 0 11,-53 35-12,-18 18 12,-53 0-12,-88-53 11,-17 35-6,-19-35 2,1 35-5,35-53 7,0-35-3,-70 0 0,-36 0 0,71 0 0,-71 0 0,36-53 0,122 0 0,90 36 0,16-54 1,72 54-6,-1-19 11,18-17-12,0-17 6,0-36 6,0 35-12,0 18 12,0-52-11,0 52 10,0-18-11,0 36 12,-17-36-11,-1 18 19,0 18-20,18 0 12,-17 0-12,-1-36 6,18 36 1,-18 35-2,36-18 33,0 18-33,-1 0 14,19 0-19,-19 0 21,18 0-21,1 0 7,17 0-1,0 0-1,52-35 1,-69 35-1,52-18 2,35-35 4,-70 36-9,-88 17 107,-71 0-101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17:25:25.353"/>
    </inkml:context>
    <inkml:brush xml:id="br0">
      <inkml:brushProperty name="width" value="0.05292" units="cm"/>
      <inkml:brushProperty name="height" value="0.05292" units="cm"/>
      <inkml:brushProperty name="color" value="#FF0000"/>
    </inkml:brush>
  </inkml:definitions>
  <iact:action type="add" startTime="16145">
    <iact:property name="dataType"/>
    <iact:actionData xml:id="d0">
      <inkml:trace xmlns:inkml="http://www.w3.org/2003/InkML" xml:id="stk0" contextRef="#ctx0" brushRef="#br0">4304 13811 0,'-70'-17'32,"-36"17"-30,-106 0 29,1 0-28,52 0-2,88 0 23,-158 0-21,88 70 27,0-52-27,0 17 23,123-17-24,-17-1-1,-71 19 40,-18 105-39,36-53 15,53-17-15,-36 34-1,1-16 29,-18 16-28,52-69-1,19-19 28,17 71-27,0-52-1,0-19 29,0 36-28,17 0 23,1-35-21,211 105 27,-52-87-29,87 34-1,-70-17 12,18-18 1,-53 36-9,-89-36-4,18-17 23,18 17-22,35-35 28,142 0-28,140 0 29,212 0-29,106 0 25,-89 0-25,-475 0 29,475 0-29,-264 0 29,-141 0-28,-158 0 20,69 0-21,54 0 30,-89-18-29,-17 18-2,35-35 26,265-18-25,-177 0 25,-123 53-25,-35-17 28,-1 17-27,107-36 29,-124 36-30,17 0 6,36 0 11,53 0-17,-18 0 30,-53-17-30,18-1 27,53 18-26,-53-17 22,17 17-23,-35-36-1,-53 36 34,89-17-33,-89-1 22,36 18-22,-18-18-1,0 18 29,123-70-28,-105 35 39,-54 35-39,71-18 28,-17-35-27,52-18 28,89 54-29,-106-19 11,-36 19-11,-52-1 23,0 18 9,-1-17-4,-193-89 31,123 88-58,-176-52 29,-106-36-30,88 53-1,-494-106 33,-106 18-32,406 88 22,-317-70-21,476 87-2,-54-17 11,89 18 4,1 35-12,-37 0-3,36 0 20,-247 0-19,36 0 29,140 0-28,71 0 29,106 0-30,18 0 27,-54 0-27,36 0 23,88 0-23,36 0-1,-1 0 29,0 0-27,1 0 27</inkml:trace>
    </iact:actionData>
  </iact:action>
  <iact:action type="add" startTime="19020">
    <iact:property name="dataType"/>
    <iact:actionData xml:id="d1">
      <inkml:trace xmlns:inkml="http://www.w3.org/2003/InkML" xml:id="stk1" contextRef="#ctx0" brushRef="#br0">14746 13935 0,'-158'-36'19,"-125"36"11,-34 0-28,70 0 24,-123 0-23,87 0 29,-175 0-29,317 0 22,-36 18-23,160 17 31,-107 1-31,107-1-1,-54 18 27,36-18-26,-1 71 23,19-35-22,-1-54 36,1 36-37,17-18 23,0 18-23,0-17 23,17-19-23,1 36-1,70-18 28,-17-17-27,17 17-1,18-17 28,229 17-26,-88-17 23,-124 35-24,212-18 31,-105 18-31,-89-18 22,264-35-22,-17 0 40,36 0-40,-371 0-1,88 0 31,0 0-30,71 0 30,105 18-30,-52 35 28,-1-53-27,-87 0 22,-89 0-23,-53 0-1,71 0 30,282 0-29,-176 0 29,423 53-29,-371-36 24,-140 1-24,211 53 29,-265-71-16,1 17-13,35-17-1,-18 18 27,53-18-26,-53 35 12,18-35-12,35 35 13,-53-35-13,18 0-1,-18 36 24,18-36-22,0 0 23,-18 0-24,-17 0-1,158 0 28,-123 0-14,106 0-13,35 0-1,282 0 31,-141 0-30,-176 0 12,-124 0 17,106 0-29,-124 0 24,54-53-24,246-18 30,-193 71-29,52-17-2,-17 17 30,352-53-28,-229 0 21,-247 35-22,71-70 29,-124 70-28,18-17-2,-35 0 23,70-18-22,18 0 26,-71 53-26,-17-18-1,-1 1 28,-17-19-26,0 19 28,159-89-29,18 18 28,-89 70-28,-53 0 27,-53 18 31,-193 0-58,52 0 28,106 0-27,-17 0 28,-107 0-28,-34 0-2,-142 0 23,-582 0-22,-106-70 30,300 70-30,247 0 24,142 0-24,140 0 29,-670 0-29,106 0 28,176 0-28,247-35 24,248 35-24,-160 0 30,-88 0-30,177 0-1,-283 0 25,283 0-24,-424 0 29,424 0-29,-89 0 32,1 0-32,193 0 23,-158 0-23,-53 0 30,70 0-29,124 0-2,17 0 23,-70 0-21,-18-18 22,53 0-23,18 18-1,18-17 38,-142-19-37,177 36 18,-18 0-18,0 0-1,-18 0 30,-52 0-29,88 0 25,-54 0-24,72 0 9,-1 0 21,-35 0-15,18 0 14,17-17 151</inkml:trace>
    </iact:actionData>
  </iact:action>
  <iact:action type="add" startTime="28976">
    <iact:property name="dataType"/>
    <iact:actionData xml:id="d2">
      <inkml:trace xmlns:inkml="http://www.w3.org/2003/InkML" xml:id="stk2" contextRef="#ctx0" brushRef="#br0">6227 5398 0,'0'0'17,"-265"0"-16,18 0 32,-70 0-32,123 0 13,159 0 11,-89 52-19,106-52-5,-70 106 24,71-70-23,-19 105 31,1 35-31,35-105 23,0 34-23,0-16 27,0-19-27,0 1 29,0-54-29,35 54 29,1-18-28,52 0 25,-18-18-26,1 36 24,-1-54-24,72 89-1,-37-88 32,460 105-31,-177-35 22,-265-88-22,18 18-1,-88-18 29,18 0-27,-36 0-2,18 0 26,35 0-25,53 0-1,-70 0 26,176-18-25,194-17 31,-388 17-30,17-17-2,-34 35 23,52-53-20,-18-35 22,-34-35-24,-36-19 28,-18 37-28,-17 16 30,-177-193-30,-35 53 25,88 123-25,18 36-1,53-1 29,-300-52-28,-18 17 29,54 106-28,193 0 26,35 88-27,1 88 12</inkml:trace>
    </iact:actionData>
  </iact:action>
  <iact:action type="add" startTime="30634">
    <iact:property name="dataType"/>
    <iact:actionData xml:id="d3">
      <inkml:trace xmlns:inkml="http://www.w3.org/2003/InkML" xml:id="stk3" contextRef="#ctx0" brushRef="#br0">7726 10107 0,'0'0'11,"-141"-35"-10,0 0 32,-18 35-31,-35 0 29,88 0-29,-70 17 23,123 1-22,-35 52-2,17 1 27,18 17-25,18-17-2,17 35 30,1 140-28,17-193 30,123 124-31,1-124 19,246 53-19,106-1 30,-105-52-30,-159-53 24,34 0-24,54 0 30,-17 0-30,-54 0 30,-141-35-30,18 35 25,70 0-25,142 0 13,105 0 11,-247-35-23,-105 17-2,-18-123 28,-71 17-14,1 89-12,-19-71-2,-34-17 25,-159-106-24,-89 52 28,106 71-27,18 53 24,-70 1-25,-160-37 30,36 89-30,53 0 30,194 0-30,123 71 71,71 123-70,-53-18 11</inkml:trace>
    </iact:actionData>
  </iact:action>
  <iact:action type="add" startTime="32115">
    <iact:property name="dataType"/>
    <iact:actionData xml:id="d4">
      <inkml:trace xmlns:inkml="http://www.w3.org/2003/InkML" xml:id="stk4" contextRef="#ctx0" brushRef="#br0">530 15134 0,'105'18'30,"54"-18"-28,88 0 30,106 0-30,-177 0-1,36 0 25,229 70-24,-18-17 31,-158-17-31,-212-36-1,0 0 26</inkml:trace>
    </iact:actionData>
  </iact:action>
  <iact:action type="add" startTime="32586">
    <iact:property name="dataType"/>
    <iact:actionData xml:id="d5">
      <inkml:trace xmlns:inkml="http://www.w3.org/2003/InkML" xml:id="stk5" contextRef="#ctx0" brushRef="#br0">2611 15134 0,'88'-17'44,"159"52"-42,-106 18 29,-53 0-29,18-18 27,-88 0-27,-18-17 23,0-1-21,0 1-3,0 0 30,-371 17-28,177-35 21,106 0-21,71 0 28,-1 0-3,18-18 6,35-35-32,106 53 12</inkml:trace>
    </iact:actionData>
  </iact:action>
  <iact:action type="add" startTime="33365">
    <iact:property name="dataType"/>
    <iact:actionData xml:id="d6">
      <inkml:trace xmlns:inkml="http://www.w3.org/2003/InkML" xml:id="stk6" contextRef="#ctx0" brushRef="#br0">3863 14887 0,'0'0'12,"-53"0"-10,-52 0 31,16 0-30,-17 0 22,18 0-22,-35 36 32,17 16-32,35-16 21,54-1-19,-18 0-4,17 53 25,0 54 7,1-19-31,17-88-1,0 54 24,0-37-23,0 19 31,35-36-31,18-35 24,88 0-23,-35 0 26,441-35-27,-159-18 31,-141 18-31,-212 35 26,-18 0-26,1-18 70,-18-141-70,0-88 30,-18 18-30,1 176 30,-89 53 24,-176-17-52,158-1 27,-87-35-29,193 53 70,106 71-70,36 17 23</inkml:trace>
    </iact:actionData>
  </iact:action>
  <iact:action type="add" startTime="34758">
    <iact:property name="dataType"/>
    <iact:actionData xml:id="d7">
      <inkml:trace xmlns:inkml="http://www.w3.org/2003/InkML" xml:id="stk7" contextRef="#ctx0" brushRef="#br0">14870 14923 0,'-88'-18'0,"176"36"12,-282-36-11,-194 18 31,300 0-30,-71 0 36,106 18-36,18-1-1,17 18 50,0 54-48,1-54 28,-1 106-28,18-106-2,0 18 23,106 71-21,-35-71 23,-36-18-23,-18-35-2,1 18 28,0-18-27,17 0-1,-17 17 14,-1-17 12,19 0-24,-19 0 29,18 0-16,1 0-14,-19 0-1,36 0 43,71 18-41,70 52 23,-88-52-23,35 0 28,-18-18-29,-70 0 0,35 0 27,-35 0-26,-35-36 34,-18 1-34,0-35-2,0-36 39,-35-106-38,35 177 16,0 17-3,-18-70 48,-70 17-59,35 1-3,-53-18 31,-194-71-30,71 106 22,123 35-21,-88 18 27,71 0-28,70 53 12</inkml:trace>
    </iact:actionData>
  </iact:action>
  <iact:action type="add" startTime="36335">
    <iact:property name="dataType"/>
    <iact:actionData xml:id="d8">
      <inkml:trace xmlns:inkml="http://www.w3.org/2003/InkML" xml:id="stk8" contextRef="#ctx0" brushRef="#br0">3757 15752 0,'0'0'16,"-17"0"47,-124 0-60,-89 0 28,36 70-28,159-52 22,-35 52-21,52 18 22,18-52-24,0 52 24,0-17-23,0-36 28,18-35-28,34 17 59,213 36-60,0-53 22,-160 36-20,-16-36-3,-36 17 30,70-17-29,-70 0 22,17 0-22,389 0 29,-300-35-29,53 35-1,-54-53 30,-158 18-3,-35-106-26,-88-142 30,-19 142-29,107 88-2,17 53 25,-370 0 51,124 0-75,211 0 29,176-52 33</inkml:trace>
    </iact:actionData>
  </iact:action>
  <iact:action type="add" startTime="37975">
    <iact:property name="dataType"/>
    <iact:actionData xml:id="d9">
      <inkml:trace xmlns:inkml="http://www.w3.org/2003/InkML" xml:id="stk9" contextRef="#ctx0" brushRef="#br0">14464 15769 0,'0'0'12,"-17"0"-11,-72 0 30,54 0-28,-18 0-2,36 0 12,-1 0 1,-53 0-11,18 0-2,18 18 31,-71 211-30,89-35 25,-1-159-25,18 18-1,0-17 30,71 87-29,123-52 25,-89-54-23,19 19-3,-18-36 24,105 0-23,-17 0 25,18-106-25,-71 88 29,0-35-29,-52 36 30,-37-1-30,-52 0 23,0-17-5,-17 0-18,-71-89 22,52 71-19,-52-35-4,-35 53 29,-336-212-27,300 176 22,89 71-23,35-17 11</inkml:trace>
    </iact:actionData>
  </iact:action>
  <iact:action type="add" startTime="39102">
    <iact:property name="dataType"/>
    <iact:actionData xml:id="d10">
      <inkml:trace xmlns:inkml="http://www.w3.org/2003/InkML" xml:id="stk10" contextRef="#ctx0" brushRef="#br0">3881 16439 0,'-106'0'1,"212"0"16,-318 0-16,142 0 23,-19 36-21,19 17 24,52-18-25,18 53 30,0-70-29,0 70 24,36 53-25,105-53 29,-18-17-29,1-54 29,-71-17-29,-18 0 29,88 0-29,124-105 28,-35-107-28,-89 18 23,-87 141-21,-19 0-3,1 18 49,17-18-47,-17 35 34,-124-35-24,53 36 23,35 17-34,1 0-1</inkml:trace>
    </iact:actionData>
  </iact:action>
  <iact:action type="add" startTime="40427">
    <iact:property name="dataType"/>
    <iact:actionData xml:id="d11">
      <inkml:trace xmlns:inkml="http://www.w3.org/2003/InkML" xml:id="stk11" contextRef="#ctx0" brushRef="#br0">14588 16545 0,'0'0'17,"-141"-17"-16,123 17 0,-106-18 28,-52 18-27,88 0-1,35 0 29,-18 18-27,54 17 22,17 0-22,88 89 23,229 17-23,54-18 27,-142-70-27,-194-35 29,1-36 30,52-158-60,0 17 23,-53 106-23,1 18 30,-19 17-30,-17-105 42,0 70-42,-17-53 28,-54 88-27,54 18-2,-54 0 42,36 0-40,-106 0 22,88 0-23,17 0 37</inkml:trace>
    </iact:actionData>
  </iact:action>
  <iact:action type="add" startTime="41945">
    <iact:property name="dataType"/>
    <iact:actionData xml:id="d12">
      <inkml:trace xmlns:inkml="http://www.w3.org/2003/InkML" xml:id="stk12" contextRef="#ctx0" brushRef="#br0">3775 17304 0,'0'17'91,"0"107"-88,0-89 26,71 142-27,-54-142-1,1 18 24,35 17-23,88 36 29,-53-71-28,141 54 28,-17 16-29,-124-34-1,18 17 25,53 0-24,53 1 29,-124-37-29,35-16 29,-52 17-29,123 53 23,211 17-23,107-52 29,158 17-30,-387-71 29,563-17-27,-405 0 24,-300 0-25,-35 0-1,70 0 29,160 0-28,-178 0 27,-52 0-27,71 0-1,-19-35 25,107-53-24,0 35 30,158 0-29,-229 18-2,212 17 25,-124-35 6,-71 18-30,-52-18 29,-35 0-28,52-88 24,53 0-25,-52 0 26,-1 35-26,-176 88 29,18-35-28,-18 36 21,0-1 8,53-35-13,35-53 13,88 18-30,-17 18-1,17 52 28,248-88-26,-336 106 26</inkml:trace>
    </iact:actionData>
  </iact:action>
  <iact:action type="add" startTime="43308">
    <iact:property name="dataType"/>
    <iact:actionData xml:id="d13">
      <inkml:trace xmlns:inkml="http://www.w3.org/2003/InkML" xml:id="stk13" contextRef="#ctx0" brushRef="#br0">14447 17463 0,'-18'0'54,"0"0"-52,-105 0 30,-1 0-30,89 0-1,0 17 25,0-17-24,-54 0 30,36 0-30,36 0-1,-1 0 25,-35 0-24,36 0 28,-1 18 83,53-1-111,71 1 10</inkml:trace>
    </iact:actionData>
  </iact:action>
  <iact:action type="add" startTime="43826">
    <iact:property name="dataType"/>
    <iact:actionData xml:id="d14">
      <inkml:trace xmlns:inkml="http://www.w3.org/2003/InkML" xml:id="stk14" contextRef="#ctx0" brushRef="#br0">14094 17533 0,'17'53'68,"-17"53"-66,0-36 30,0-17-30,0-17 30,18 16-29</inkml:trace>
    </iact:actionData>
  </iact:action>
  <iact:action type="add" startTime="44788">
    <iact:property name="dataType"/>
    <iact:actionData xml:id="d15">
      <inkml:trace xmlns:inkml="http://www.w3.org/2003/InkML" xml:id="stk15" contextRef="#ctx0" brushRef="#br0">4004 17463 0,'-17'-18'45,"-36"18"-41,-35 0-3,-18 0 24,-124 88-23,107-35 30,105-35-30,18-54 140,18 36-129</inkml:trace>
    </iact:actionData>
  </iact:action>
  <iact:action type="add" startTime="45428">
    <iact:property name="dataType"/>
    <iact:actionData xml:id="d16">
      <inkml:trace xmlns:inkml="http://www.w3.org/2003/InkML" xml:id="stk16" contextRef="#ctx0" brushRef="#br0">3810 17339 0,'53'0'47,"18"0"-44,-36 18-2,-17-1 23,-1 1-20,36 17 28,-17 1-30,-19 16-1,-17-34 23,18 0-22,-1-1 28,1 1 51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vl1pPr>
          </a:lstStyle>
          <a:p>
            <a:pPr>
              <a:defRPr/>
            </a:pPr>
            <a:endParaRPr lang="en-US" altLang="zh-CN"/>
          </a:p>
        </p:txBody>
      </p:sp>
      <p:sp>
        <p:nvSpPr>
          <p:cNvPr id="116740"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vl1pPr>
          </a:lstStyle>
          <a:p>
            <a:pPr>
              <a:defRPr/>
            </a:pPr>
            <a:fld id="{0BE440F6-8CDB-4FB7-8D75-1AD1AB1F5F41}" type="slidenum">
              <a:rPr lang="zh-CN" altLang="en-US"/>
              <a:pPr>
                <a:defRPr/>
              </a:pPr>
              <a:t>‹#›</a:t>
            </a:fld>
            <a:endParaRPr lang="en-US" altLang="zh-CN"/>
          </a:p>
        </p:txBody>
      </p:sp>
    </p:spTree>
    <p:extLst>
      <p:ext uri="{BB962C8B-B14F-4D97-AF65-F5344CB8AC3E}">
        <p14:creationId xmlns:p14="http://schemas.microsoft.com/office/powerpoint/2010/main" val="282928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postings, there is a common mistake defining FK. You cannot just say: R1(ABC), R2(CXY), in this example, R1.C is the FK. It does not make sense. Where does it point to? R2.C, R1.A, R2.X? Any of them is possible. You need to state it like FK: R1.C references R2.C, or R1.C references R1.A. </a:t>
            </a:r>
            <a:r>
              <a:rPr lang="en-US"/>
              <a:t>Although it is a convention to name them the same (R1.C to R2.C), but it is NOT a must.</a:t>
            </a:r>
          </a:p>
        </p:txBody>
      </p:sp>
      <p:sp>
        <p:nvSpPr>
          <p:cNvPr id="4" name="Slide Number Placeholder 3"/>
          <p:cNvSpPr>
            <a:spLocks noGrp="1"/>
          </p:cNvSpPr>
          <p:nvPr>
            <p:ph type="sldNum" sz="quarter" idx="10"/>
          </p:nvPr>
        </p:nvSpPr>
        <p:spPr/>
        <p:txBody>
          <a:bodyPr/>
          <a:lstStyle/>
          <a:p>
            <a:pPr marL="0" marR="0" lvl="0" indent="0" algn="r" defTabSz="904351" rtl="0" eaLnBrk="1" fontAlgn="base" latinLnBrk="0" hangingPunct="1">
              <a:lnSpc>
                <a:spcPct val="100000"/>
              </a:lnSpc>
              <a:spcBef>
                <a:spcPct val="0"/>
              </a:spcBef>
              <a:spcAft>
                <a:spcPct val="0"/>
              </a:spcAft>
              <a:buClrTx/>
              <a:buSzTx/>
              <a:buFontTx/>
              <a:buNone/>
              <a:tabLst/>
              <a:defRPr/>
            </a:pPr>
            <a:fld id="{0BE440F6-8CDB-4FB7-8D75-1AD1AB1F5F41}" type="slidenum">
              <a:rPr kumimoji="0" lang="zh-CN" altLang="en-US" sz="1200" b="0" i="0" u="none" strike="noStrike" kern="1200" cap="none" spc="0" normalizeH="0" baseline="0" noProof="0" smtClean="0">
                <a:ln>
                  <a:noFill/>
                </a:ln>
                <a:solidFill>
                  <a:srgbClr val="000000"/>
                </a:solidFill>
                <a:effectLst/>
                <a:uLnTx/>
                <a:uFillTx/>
                <a:latin typeface="Tahoma" pitchFamily="34" charset="0"/>
                <a:ea typeface="宋体" panose="02010600030101010101" pitchFamily="2" charset="-122"/>
                <a:cs typeface="+mn-cs"/>
              </a:rPr>
              <a:pPr marL="0" marR="0" lvl="0" indent="0" algn="r" defTabSz="904351"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Tree>
    <p:extLst>
      <p:ext uri="{BB962C8B-B14F-4D97-AF65-F5344CB8AC3E}">
        <p14:creationId xmlns:p14="http://schemas.microsoft.com/office/powerpoint/2010/main" val="203825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49E6948E-77CE-4B75-AB5A-DE45CDFF8B6D}" type="slidenum">
              <a:rPr lang="zh-CN" altLang="en-US" sz="1200"/>
              <a:pPr eaLnBrk="1" hangingPunct="1"/>
              <a:t>11</a:t>
            </a:fld>
            <a:endParaRPr lang="en-US" altLang="zh-CN" sz="1200"/>
          </a:p>
        </p:txBody>
      </p:sp>
      <p:sp>
        <p:nvSpPr>
          <p:cNvPr id="144387" name="Rectangle 2"/>
          <p:cNvSpPr>
            <a:spLocks noGrp="1" noRot="1" noChangeAspect="1" noChangeArrowheads="1" noTextEdit="1"/>
          </p:cNvSpPr>
          <p:nvPr>
            <p:ph type="sldImg"/>
          </p:nvPr>
        </p:nvSpPr>
        <p:spPr>
          <a:xfrm>
            <a:off x="1173163" y="695325"/>
            <a:ext cx="4643437" cy="3482975"/>
          </a:xfrm>
          <a:ln/>
        </p:spPr>
      </p:sp>
      <p:sp>
        <p:nvSpPr>
          <p:cNvPr id="144388" name="Rectangle 3"/>
          <p:cNvSpPr>
            <a:spLocks noGrp="1" noChangeArrowheads="1"/>
          </p:cNvSpPr>
          <p:nvPr>
            <p:ph type="body" idx="1"/>
          </p:nvPr>
        </p:nvSpPr>
        <p:spPr>
          <a:noFill/>
        </p:spPr>
        <p:txBody>
          <a:bodyPr/>
          <a:lstStyle/>
          <a:p>
            <a:r>
              <a:rPr lang="en-CA" altLang="en-US" dirty="0"/>
              <a:t>The result</a:t>
            </a:r>
            <a:r>
              <a:rPr lang="en-CA" altLang="en-US" baseline="0" dirty="0"/>
              <a:t> i</a:t>
            </a:r>
            <a:r>
              <a:rPr lang="en-CA" altLang="en-US" dirty="0"/>
              <a:t>ncludes all the attributes from both tables, and the result list all the combinations</a:t>
            </a:r>
            <a:r>
              <a:rPr lang="en-CA" altLang="en-US" baseline="0" dirty="0"/>
              <a:t> of</a:t>
            </a:r>
            <a:r>
              <a:rPr lang="en-CA" altLang="en-US" dirty="0"/>
              <a:t> Teacher and Course.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DAF37D6-1975-4C91-82B7-59304C2C4AAE}" type="slidenum">
              <a:rPr lang="zh-CN" altLang="en-US" sz="1200"/>
              <a:pPr eaLnBrk="1" hangingPunct="1"/>
              <a:t>12</a:t>
            </a:fld>
            <a:endParaRPr lang="en-US" altLang="zh-CN"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r>
              <a:rPr lang="en-CA" altLang="en-US" u="none" baseline="0" dirty="0"/>
              <a:t>Going back to Q3 in E2: first we need to come up with all the employee and department combinations. Cross product will accomplish this.</a:t>
            </a:r>
          </a:p>
          <a:p>
            <a:endParaRPr lang="en-CA" altLang="en-US" u="none" baseline="0" dirty="0"/>
          </a:p>
          <a:p>
            <a:r>
              <a:rPr lang="en-CA" altLang="en-US" u="none" baseline="0" dirty="0"/>
              <a:t>Next, for each employee and department pair, filter it where SSN and MSGSSN matches. (check whether E is a manager of the department by comparing SSN with MGRSSN. Do this row by row -&gt; this is selection)</a:t>
            </a:r>
            <a:endParaRPr lang="en-CA" altLang="en-US" u="none" dirty="0"/>
          </a:p>
          <a:p>
            <a:endParaRPr lang="en-CA" altLang="en-US" u="none" dirty="0"/>
          </a:p>
          <a:p>
            <a:endParaRPr lang="en-CA" altLang="en-US" u="none" dirty="0"/>
          </a:p>
        </p:txBody>
      </p:sp>
    </p:spTree>
    <p:extLst>
      <p:ext uri="{BB962C8B-B14F-4D97-AF65-F5344CB8AC3E}">
        <p14:creationId xmlns:p14="http://schemas.microsoft.com/office/powerpoint/2010/main" val="91880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DAF37D6-1975-4C91-82B7-59304C2C4AAE}" type="slidenum">
              <a:rPr lang="zh-CN" altLang="en-US" sz="1200"/>
              <a:pPr eaLnBrk="1" hangingPunct="1"/>
              <a:t>13</a:t>
            </a:fld>
            <a:endParaRPr lang="en-US" altLang="zh-CN"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r>
              <a:rPr lang="en-CA" altLang="en-US" dirty="0"/>
              <a:t>Cross product followed by selection is extremely common</a:t>
            </a:r>
            <a:r>
              <a:rPr lang="en-CA" altLang="en-US" baseline="0" dirty="0"/>
              <a:t> and </a:t>
            </a:r>
            <a:r>
              <a:rPr lang="en-CA" altLang="en-US" dirty="0"/>
              <a:t>probably the most important operation</a:t>
            </a:r>
            <a:r>
              <a:rPr lang="en-CA" altLang="en-US" baseline="0" dirty="0"/>
              <a:t> combinations</a:t>
            </a:r>
            <a:r>
              <a:rPr lang="en-CA" altLang="en-US" dirty="0"/>
              <a:t> in RA. Because of its importance, we give the combinations a new name</a:t>
            </a:r>
            <a:r>
              <a:rPr lang="en-CA" altLang="en-US" baseline="0" dirty="0"/>
              <a:t> called join. So the answer for Q1 in in-class exercise #2 could (and should) be written using a join.</a:t>
            </a:r>
            <a:endParaRPr lang="en-CA" altLang="en-US" u="sng" dirty="0"/>
          </a:p>
          <a:p>
            <a:endParaRPr lang="en-CA" altLang="en-US" u="sng"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6EAE081-FA3B-44A1-9E10-703884B1EEF5}" type="slidenum">
              <a:rPr lang="zh-CN" altLang="en-US" sz="1200"/>
              <a:pPr eaLnBrk="1" hangingPunct="1"/>
              <a:t>14</a:t>
            </a:fld>
            <a:endParaRPr lang="en-US" altLang="zh-CN" sz="1200"/>
          </a:p>
        </p:txBody>
      </p:sp>
      <p:sp>
        <p:nvSpPr>
          <p:cNvPr id="147459" name="Rectangle 2"/>
          <p:cNvSpPr>
            <a:spLocks noGrp="1" noRot="1" noChangeAspect="1" noChangeArrowheads="1" noTextEdit="1"/>
          </p:cNvSpPr>
          <p:nvPr>
            <p:ph type="sldImg"/>
          </p:nvPr>
        </p:nvSpPr>
        <p:spPr>
          <a:xfrm>
            <a:off x="1173163" y="695325"/>
            <a:ext cx="4643437" cy="3482975"/>
          </a:xfrm>
          <a:ln/>
        </p:spPr>
      </p:sp>
      <p:sp>
        <p:nvSpPr>
          <p:cNvPr id="147460" name="Rectangle 3"/>
          <p:cNvSpPr>
            <a:spLocks noGrp="1" noChangeArrowheads="1"/>
          </p:cNvSpPr>
          <p:nvPr>
            <p:ph type="body" idx="1"/>
          </p:nvPr>
        </p:nvSpPr>
        <p:spPr>
          <a:noFill/>
        </p:spPr>
        <p:txBody>
          <a:bodyPr/>
          <a:lstStyle/>
          <a:p>
            <a:r>
              <a:rPr lang="en-US" altLang="zh-CN" sz="900" dirty="0"/>
              <a:t>Join is a</a:t>
            </a:r>
            <a:r>
              <a:rPr lang="en-US" altLang="zh-CN" sz="900" baseline="0" dirty="0"/>
              <a:t> </a:t>
            </a:r>
            <a:r>
              <a:rPr lang="en-US" altLang="zh-CN" sz="900" dirty="0"/>
              <a:t>Binary Relational Operations</a:t>
            </a:r>
          </a:p>
          <a:p>
            <a:pPr lvl="0"/>
            <a:r>
              <a:rPr lang="en-US" altLang="zh-CN" dirty="0"/>
              <a:t>This operation is very important for any relational database with more than a single relation, because it allows us to process relationships among relations. </a:t>
            </a:r>
          </a:p>
          <a:p>
            <a:pPr lvl="0"/>
            <a:endParaRPr lang="en-US" altLang="zh-CN" dirty="0"/>
          </a:p>
          <a:p>
            <a:pPr lvl="0"/>
            <a:r>
              <a:rPr lang="en-US" altLang="zh-CN" b="1" u="sng" dirty="0"/>
              <a:t>Note</a:t>
            </a:r>
            <a:r>
              <a:rPr lang="en-US" altLang="zh-CN" b="1" u="sng" baseline="0" dirty="0"/>
              <a:t> that if the information you need to retrieve is distributed in more than one tables, your query will likely use join somewhere.</a:t>
            </a:r>
            <a:endParaRPr lang="en-US" altLang="zh-CN" b="1" u="sng" dirty="0"/>
          </a:p>
          <a:p>
            <a:endParaRPr lang="en-US" altLang="zh-CN" sz="9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5AE6095-3723-4786-B50A-7D195E2B402B}" type="slidenum">
              <a:rPr lang="zh-CN" altLang="en-US" sz="1200"/>
              <a:pPr eaLnBrk="1" hangingPunct="1"/>
              <a:t>15</a:t>
            </a:fld>
            <a:endParaRPr lang="en-US" altLang="zh-CN" sz="1200"/>
          </a:p>
        </p:txBody>
      </p:sp>
      <p:sp>
        <p:nvSpPr>
          <p:cNvPr id="149507" name="Rectangle 2"/>
          <p:cNvSpPr>
            <a:spLocks noGrp="1" noRot="1" noChangeAspect="1" noChangeArrowheads="1" noTextEdit="1"/>
          </p:cNvSpPr>
          <p:nvPr>
            <p:ph type="sldImg"/>
          </p:nvPr>
        </p:nvSpPr>
        <p:spPr>
          <a:xfrm>
            <a:off x="1173163" y="695325"/>
            <a:ext cx="4643437" cy="3482975"/>
          </a:xfrm>
          <a:ln/>
        </p:spPr>
      </p:sp>
      <p:sp>
        <p:nvSpPr>
          <p:cNvPr id="149508" name="Rectangle 3"/>
          <p:cNvSpPr>
            <a:spLocks noGrp="1" noChangeArrowheads="1"/>
          </p:cNvSpPr>
          <p:nvPr>
            <p:ph type="body" idx="1"/>
          </p:nvPr>
        </p:nvSpPr>
        <p:spPr>
          <a:noFill/>
        </p:spPr>
        <p:txBody>
          <a:bodyPr/>
          <a:lstStyle/>
          <a:p>
            <a:r>
              <a:rPr lang="en-US" altLang="zh-CN" dirty="0"/>
              <a:t>The most basic form of Join is condition join.</a:t>
            </a:r>
          </a:p>
          <a:p>
            <a:r>
              <a:rPr lang="en-US" altLang="zh-CN" dirty="0"/>
              <a:t>Condition: any Boolean condition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15A6150-6690-43A5-9C54-93C227F4E0BD}" type="slidenum">
              <a:rPr lang="zh-CN" altLang="en-US" sz="1200"/>
              <a:pPr eaLnBrk="1" hangingPunct="1"/>
              <a:t>16</a:t>
            </a:fld>
            <a:endParaRPr lang="en-US" altLang="zh-CN"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r>
              <a:rPr lang="en-CA" altLang="en-US"/>
              <a:t>List all the deposit and its associated account info.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columns (attributes) are in the result table right after the join operation? 8</a:t>
            </a:r>
          </a:p>
          <a:p>
            <a:r>
              <a:rPr lang="en-US" dirty="0"/>
              <a:t>How many rows are in the result table right after the join operation? 7</a:t>
            </a:r>
          </a:p>
          <a:p>
            <a:endParaRPr lang="en-US" dirty="0"/>
          </a:p>
          <a:p>
            <a:r>
              <a:rPr lang="en-US" dirty="0"/>
              <a:t>Result:</a:t>
            </a:r>
          </a:p>
          <a:p>
            <a:r>
              <a:rPr lang="en-US" dirty="0"/>
              <a:t>103</a:t>
            </a:r>
          </a:p>
          <a:p>
            <a:r>
              <a:rPr lang="en-US" dirty="0"/>
              <a:t>104</a:t>
            </a:r>
          </a:p>
          <a:p>
            <a:r>
              <a:rPr lang="en-US" dirty="0"/>
              <a:t>105</a:t>
            </a:r>
          </a:p>
          <a:p>
            <a:endParaRPr lang="en-US" dirty="0"/>
          </a:p>
          <a:p>
            <a:r>
              <a:rPr lang="en-US" dirty="0"/>
              <a:t>Keep in</a:t>
            </a:r>
            <a:r>
              <a:rPr lang="en-US" baseline="0" dirty="0"/>
              <a:t> mind </a:t>
            </a:r>
            <a:r>
              <a:rPr lang="en-US" baseline="0"/>
              <a:t>that any duplicates </a:t>
            </a:r>
            <a:r>
              <a:rPr lang="en-US" baseline="0" dirty="0"/>
              <a:t>are removed in RA!</a:t>
            </a: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17</a:t>
            </a:fld>
            <a:endParaRPr lang="en-US" altLang="zh-CN"/>
          </a:p>
        </p:txBody>
      </p:sp>
    </p:spTree>
    <p:extLst>
      <p:ext uri="{BB962C8B-B14F-4D97-AF65-F5344CB8AC3E}">
        <p14:creationId xmlns:p14="http://schemas.microsoft.com/office/powerpoint/2010/main" val="2756807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columns (attributes) are in the result table right after the join operation? 8</a:t>
            </a:r>
          </a:p>
          <a:p>
            <a:r>
              <a:rPr lang="en-US" dirty="0"/>
              <a:t>How many rows are in the result table right after the join operation? 3</a:t>
            </a:r>
          </a:p>
          <a:p>
            <a:endParaRPr lang="en-US" dirty="0"/>
          </a:p>
          <a:p>
            <a:r>
              <a:rPr lang="en-US" dirty="0"/>
              <a:t>Result:</a:t>
            </a:r>
          </a:p>
          <a:p>
            <a:r>
              <a:rPr lang="en-US" dirty="0"/>
              <a:t>101</a:t>
            </a:r>
          </a:p>
          <a:p>
            <a:r>
              <a:rPr lang="en-US" dirty="0"/>
              <a:t>104</a:t>
            </a:r>
          </a:p>
          <a:p>
            <a:r>
              <a:rPr lang="en-US" dirty="0"/>
              <a:t>105</a:t>
            </a:r>
          </a:p>
          <a:p>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18</a:t>
            </a:fld>
            <a:endParaRPr lang="en-US" altLang="zh-CN"/>
          </a:p>
        </p:txBody>
      </p:sp>
    </p:spTree>
    <p:extLst>
      <p:ext uri="{BB962C8B-B14F-4D97-AF65-F5344CB8AC3E}">
        <p14:creationId xmlns:p14="http://schemas.microsoft.com/office/powerpoint/2010/main" val="1784812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join</a:t>
            </a:r>
            <a:r>
              <a:rPr lang="en-US" baseline="0" dirty="0"/>
              <a:t> condition is equality, we end up with two identical columns in the result.</a:t>
            </a:r>
          </a:p>
          <a:p>
            <a:endParaRPr lang="en-US" baseline="0" dirty="0"/>
          </a:p>
          <a:p>
            <a:pPr>
              <a:lnSpc>
                <a:spcPct val="80000"/>
              </a:lnSpc>
            </a:pPr>
            <a:r>
              <a:rPr lang="en-US" altLang="zh-CN" sz="1200" b="1" dirty="0">
                <a:latin typeface="Times New Roman" pitchFamily="18" charset="0"/>
              </a:rPr>
              <a:t>EQUIJOIN Operation</a:t>
            </a:r>
          </a:p>
          <a:p>
            <a:pPr>
              <a:lnSpc>
                <a:spcPct val="80000"/>
              </a:lnSpc>
            </a:pPr>
            <a:r>
              <a:rPr lang="en-US" altLang="zh-CN" sz="800" dirty="0">
                <a:latin typeface="Times New Roman" pitchFamily="18" charset="0"/>
              </a:rPr>
              <a:t>The most common use of join involves join conditions with equality comparisons only. Such a join, where the only comparison operator used is =, is called an EQUIJOIN. In the result of an EQUIJOIN we always have one or more pairs of attributes (whose names need not be identical) that have </a:t>
            </a:r>
            <a:r>
              <a:rPr lang="en-US" altLang="zh-CN" sz="800" i="1" dirty="0">
                <a:latin typeface="Times New Roman" pitchFamily="18" charset="0"/>
              </a:rPr>
              <a:t>identical values</a:t>
            </a:r>
            <a:r>
              <a:rPr lang="en-US" altLang="zh-CN" sz="800" dirty="0">
                <a:latin typeface="Times New Roman" pitchFamily="18" charset="0"/>
              </a:rPr>
              <a:t> in every tuple. The JOIN seen in this example was EQUIJOIN.</a:t>
            </a:r>
          </a:p>
          <a:p>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19</a:t>
            </a:fld>
            <a:endParaRPr lang="en-US" altLang="zh-CN"/>
          </a:p>
        </p:txBody>
      </p:sp>
    </p:spTree>
    <p:extLst>
      <p:ext uri="{BB962C8B-B14F-4D97-AF65-F5344CB8AC3E}">
        <p14:creationId xmlns:p14="http://schemas.microsoft.com/office/powerpoint/2010/main" val="305454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ACC4BA6-E772-4608-A802-987E51795669}" type="slidenum">
              <a:rPr lang="zh-CN" altLang="en-US" sz="1200"/>
              <a:pPr eaLnBrk="1" hangingPunct="1"/>
              <a:t>20</a:t>
            </a:fld>
            <a:endParaRPr lang="en-US" altLang="zh-CN" sz="1200"/>
          </a:p>
        </p:txBody>
      </p:sp>
      <p:sp>
        <p:nvSpPr>
          <p:cNvPr id="151555" name="Rectangle 2"/>
          <p:cNvSpPr>
            <a:spLocks noGrp="1" noRot="1" noChangeAspect="1" noChangeArrowheads="1" noTextEdit="1"/>
          </p:cNvSpPr>
          <p:nvPr>
            <p:ph type="sldImg"/>
          </p:nvPr>
        </p:nvSpPr>
        <p:spPr>
          <a:xfrm>
            <a:off x="1173163" y="695325"/>
            <a:ext cx="4643437" cy="3482975"/>
          </a:xfrm>
          <a:ln/>
        </p:spPr>
      </p:sp>
      <p:sp>
        <p:nvSpPr>
          <p:cNvPr id="151556" name="Rectangle 3"/>
          <p:cNvSpPr>
            <a:spLocks noGrp="1" noChangeArrowheads="1"/>
          </p:cNvSpPr>
          <p:nvPr>
            <p:ph type="body" idx="1"/>
          </p:nvPr>
        </p:nvSpPr>
        <p:spPr>
          <a:noFill/>
        </p:spPr>
        <p:txBody>
          <a:bodyPr/>
          <a:lstStyle/>
          <a:p>
            <a:pPr>
              <a:lnSpc>
                <a:spcPct val="80000"/>
              </a:lnSpc>
            </a:pPr>
            <a:r>
              <a:rPr lang="en-US" altLang="zh-CN" sz="800" b="1" dirty="0">
                <a:latin typeface="Times New Roman" pitchFamily="18" charset="0"/>
              </a:rPr>
              <a:t>Say</a:t>
            </a:r>
            <a:r>
              <a:rPr lang="en-US" altLang="zh-CN" sz="800" b="1" baseline="0" dirty="0">
                <a:latin typeface="Times New Roman" pitchFamily="18" charset="0"/>
              </a:rPr>
              <a:t> we have two tables: R and S; R has 3 attributes ABC, S has AD. Both have an attribute A. We can natural join them.</a:t>
            </a:r>
          </a:p>
          <a:p>
            <a:pPr>
              <a:lnSpc>
                <a:spcPct val="80000"/>
              </a:lnSpc>
            </a:pPr>
            <a:r>
              <a:rPr lang="en-US" altLang="zh-CN" sz="800" b="1" baseline="0" dirty="0">
                <a:latin typeface="Times New Roman" pitchFamily="18" charset="0"/>
              </a:rPr>
              <a:t>This is almost the same as Cross Product followed by select based on R.A=S.A, but there is a catch, only one copy of A survives. The result has only 4 attributes, NOT 5.</a:t>
            </a:r>
          </a:p>
          <a:p>
            <a:pPr>
              <a:lnSpc>
                <a:spcPct val="80000"/>
              </a:lnSpc>
            </a:pPr>
            <a:endParaRPr lang="en-US" altLang="zh-CN" sz="800" b="1" dirty="0">
              <a:latin typeface="Times New Roman" pitchFamily="18" charset="0"/>
            </a:endParaRPr>
          </a:p>
          <a:p>
            <a:pPr>
              <a:lnSpc>
                <a:spcPct val="80000"/>
              </a:lnSpc>
            </a:pPr>
            <a:r>
              <a:rPr lang="en-US" altLang="zh-CN" sz="800" b="1" dirty="0">
                <a:latin typeface="Times New Roman" pitchFamily="18" charset="0"/>
              </a:rPr>
              <a:t>NATURAL JOIN Operation (*)</a:t>
            </a:r>
          </a:p>
          <a:p>
            <a:pPr>
              <a:lnSpc>
                <a:spcPct val="80000"/>
              </a:lnSpc>
            </a:pPr>
            <a:r>
              <a:rPr lang="en-US" altLang="zh-CN" sz="700" dirty="0">
                <a:latin typeface="Times New Roman" pitchFamily="18" charset="0"/>
              </a:rPr>
              <a:t>Because one of each pair of attributes with identical values is superfluous, a new operation called natural join—denoted by *—was created to get rid of the second (superfluous) attribute in an EQUIJOIN condition.</a:t>
            </a:r>
          </a:p>
          <a:p>
            <a:pPr>
              <a:lnSpc>
                <a:spcPct val="80000"/>
              </a:lnSpc>
            </a:pPr>
            <a:r>
              <a:rPr lang="en-US" altLang="zh-CN" sz="700" dirty="0">
                <a:latin typeface="Times New Roman" pitchFamily="18" charset="0"/>
              </a:rPr>
              <a:t>The standard definition of natural join requires that the two join attributes, or each pair of corresponding join attributes, have the </a:t>
            </a:r>
            <a:r>
              <a:rPr lang="en-US" altLang="zh-CN" sz="700" b="1" dirty="0">
                <a:latin typeface="Times New Roman" pitchFamily="18" charset="0"/>
              </a:rPr>
              <a:t>same name</a:t>
            </a:r>
            <a:r>
              <a:rPr lang="en-US" altLang="zh-CN" sz="700" dirty="0">
                <a:latin typeface="Times New Roman" pitchFamily="18" charset="0"/>
              </a:rPr>
              <a:t> in both relations. If this is not the case, a renaming operation is applied first.</a:t>
            </a:r>
            <a:r>
              <a:rPr lang="en-US" altLang="zh-CN" sz="500" dirty="0">
                <a:latin typeface="Times New Roman" pitchFamily="18" charset="0"/>
              </a:rPr>
              <a:t> </a:t>
            </a:r>
          </a:p>
          <a:p>
            <a:pPr>
              <a:lnSpc>
                <a:spcPct val="80000"/>
              </a:lnSpc>
            </a:pPr>
            <a:r>
              <a:rPr lang="en-US" altLang="zh-CN" sz="500" dirty="0">
                <a:latin typeface="Times New Roman" pitchFamily="18" charset="0"/>
              </a:rPr>
              <a:t>*****************************</a:t>
            </a:r>
          </a:p>
          <a:p>
            <a:pPr marL="0" marR="0" indent="0" algn="l" defTabSz="914400" rtl="0" eaLnBrk="0" fontAlgn="base" latinLnBrk="0" hangingPunct="0">
              <a:lnSpc>
                <a:spcPct val="80000"/>
              </a:lnSpc>
              <a:spcBef>
                <a:spcPct val="30000"/>
              </a:spcBef>
              <a:spcAft>
                <a:spcPct val="0"/>
              </a:spcAft>
              <a:buClrTx/>
              <a:buSzTx/>
              <a:buFontTx/>
              <a:buNone/>
              <a:tabLst/>
              <a:defRPr/>
            </a:pPr>
            <a:r>
              <a:rPr lang="en-US" altLang="zh-CN" sz="700" b="0" dirty="0">
                <a:latin typeface="Times New Roman" pitchFamily="18" charset="0"/>
              </a:rPr>
              <a:t>Some</a:t>
            </a:r>
            <a:r>
              <a:rPr lang="en-US" altLang="zh-CN" sz="700" b="0" baseline="0" dirty="0">
                <a:latin typeface="Times New Roman" pitchFamily="18" charset="0"/>
              </a:rPr>
              <a:t> </a:t>
            </a:r>
            <a:r>
              <a:rPr lang="en-US" altLang="zh-CN" sz="700" b="0" dirty="0">
                <a:latin typeface="Times New Roman" pitchFamily="18" charset="0"/>
              </a:rPr>
              <a:t>literature</a:t>
            </a:r>
            <a:r>
              <a:rPr lang="en-US" altLang="zh-CN" sz="700" b="0" baseline="0" dirty="0">
                <a:latin typeface="Times New Roman" pitchFamily="18" charset="0"/>
              </a:rPr>
              <a:t> allows natural join on equality of FK if there is a FK between the two tables being join (say Employee and </a:t>
            </a:r>
            <a:r>
              <a:rPr lang="en-US" altLang="zh-CN" sz="700" b="0" baseline="0" dirty="0" err="1">
                <a:latin typeface="Times New Roman" pitchFamily="18" charset="0"/>
              </a:rPr>
              <a:t>Work_ON</a:t>
            </a:r>
            <a:r>
              <a:rPr lang="en-US" altLang="zh-CN" sz="700" b="0" baseline="0" dirty="0">
                <a:latin typeface="Times New Roman" pitchFamily="18" charset="0"/>
              </a:rPr>
              <a:t>). Note this could create confusion if the two tables have multiple FKs between them like Employee and Department.</a:t>
            </a:r>
          </a:p>
          <a:p>
            <a:pPr marL="0" marR="0" indent="0" algn="l" defTabSz="914400" rtl="0" eaLnBrk="0" fontAlgn="base" latinLnBrk="0" hangingPunct="0">
              <a:lnSpc>
                <a:spcPct val="80000"/>
              </a:lnSpc>
              <a:spcBef>
                <a:spcPct val="30000"/>
              </a:spcBef>
              <a:spcAft>
                <a:spcPct val="0"/>
              </a:spcAft>
              <a:buClrTx/>
              <a:buSzTx/>
              <a:buFontTx/>
              <a:buNone/>
              <a:tabLst/>
              <a:defRPr/>
            </a:pPr>
            <a:endParaRPr lang="en-US" altLang="zh-CN" sz="700" b="0" baseline="0" dirty="0">
              <a:latin typeface="Times New Roman" pitchFamily="18" charset="0"/>
            </a:endParaRPr>
          </a:p>
          <a:p>
            <a:pPr marL="0" marR="0" indent="0" algn="l" defTabSz="914400" rtl="0" eaLnBrk="0" fontAlgn="base" latinLnBrk="0" hangingPunct="0">
              <a:lnSpc>
                <a:spcPct val="80000"/>
              </a:lnSpc>
              <a:spcBef>
                <a:spcPct val="30000"/>
              </a:spcBef>
              <a:spcAft>
                <a:spcPct val="0"/>
              </a:spcAft>
              <a:buClrTx/>
              <a:buSzTx/>
              <a:buFontTx/>
              <a:buNone/>
              <a:tabLst/>
              <a:defRPr/>
            </a:pPr>
            <a:r>
              <a:rPr lang="en-US" altLang="zh-CN" sz="700" b="0" baseline="0" dirty="0">
                <a:latin typeface="Times New Roman" pitchFamily="18" charset="0"/>
              </a:rPr>
              <a:t>However, we do recommend that you use common attribute in natural join to avoid confusion (people might not be aware there is a FK between the two tables).</a:t>
            </a:r>
            <a:endParaRPr lang="en-US" altLang="zh-CN" sz="700" b="0" dirty="0">
              <a:latin typeface="Times New Roman" pitchFamily="18" charset="0"/>
            </a:endParaRPr>
          </a:p>
          <a:p>
            <a:pPr>
              <a:lnSpc>
                <a:spcPct val="80000"/>
              </a:lnSpc>
            </a:pPr>
            <a:endParaRPr lang="en-US" altLang="zh-CN" sz="500" dirty="0">
              <a:latin typeface="Times New Roman" pitchFamily="18" charset="0"/>
            </a:endParaRPr>
          </a:p>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1" fontAlgn="base" latinLnBrk="0" hangingPunct="1">
              <a:lnSpc>
                <a:spcPct val="100000"/>
              </a:lnSpc>
              <a:spcBef>
                <a:spcPct val="0"/>
              </a:spcBef>
              <a:spcAft>
                <a:spcPct val="0"/>
              </a:spcAft>
              <a:buClrTx/>
              <a:buSzTx/>
              <a:buFontTx/>
              <a:buNone/>
              <a:tabLst/>
              <a:defRPr/>
            </a:pPr>
            <a:fld id="{794CC107-3FBC-4799-BBD4-A3D9E67E1C90}" type="slidenum">
              <a:rPr kumimoji="0" lang="zh-CN" altLang="en-US" sz="13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rPr>
              <a:pPr marL="0" marR="0" lvl="0" indent="0" algn="r" defTabSz="963613" rtl="0" eaLnBrk="1" fontAlgn="base" latinLnBrk="0" hangingPunct="1">
                <a:lnSpc>
                  <a:spcPct val="100000"/>
                </a:lnSpc>
                <a:spcBef>
                  <a:spcPct val="0"/>
                </a:spcBef>
                <a:spcAft>
                  <a:spcPct val="0"/>
                </a:spcAft>
                <a:buClrTx/>
                <a:buSzTx/>
                <a:buFontTx/>
                <a:buNone/>
                <a:tabLst/>
                <a:defRPr/>
              </a:pPr>
              <a:t>2</a:t>
            </a:fld>
            <a:endParaRPr kumimoji="0" lang="en-US" altLang="zh-CN" sz="13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CA" altLang="en-US" dirty="0"/>
              <a:t>If you</a:t>
            </a:r>
            <a:r>
              <a:rPr lang="en-CA" altLang="en-US" baseline="0" dirty="0"/>
              <a:t> want to know the answers, p</a:t>
            </a:r>
            <a:r>
              <a:rPr lang="en-CA" altLang="en-US" dirty="0"/>
              <a:t>lease post your answers</a:t>
            </a:r>
            <a:r>
              <a:rPr lang="en-CA" altLang="en-US" baseline="0" dirty="0"/>
              <a:t> on the discussion and we will comment on them.</a:t>
            </a:r>
            <a:endParaRPr lang="en-CA" altLang="en-US" dirty="0"/>
          </a:p>
        </p:txBody>
      </p:sp>
    </p:spTree>
    <p:extLst>
      <p:ext uri="{BB962C8B-B14F-4D97-AF65-F5344CB8AC3E}">
        <p14:creationId xmlns:p14="http://schemas.microsoft.com/office/powerpoint/2010/main" val="185854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097CB96-FAB8-4F23-A3D7-E686AC86FCC6}" type="slidenum">
              <a:rPr lang="zh-CN" altLang="en-US" sz="1200"/>
              <a:pPr eaLnBrk="1" hangingPunct="1"/>
              <a:t>21</a:t>
            </a:fld>
            <a:endParaRPr lang="en-US" altLang="zh-CN"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r>
              <a:rPr lang="en-CA" altLang="en-US" dirty="0"/>
              <a:t>This</a:t>
            </a:r>
            <a:r>
              <a:rPr lang="en-CA" altLang="en-US" baseline="0" dirty="0"/>
              <a:t> query l</a:t>
            </a:r>
            <a:r>
              <a:rPr lang="en-CA" altLang="en-US" dirty="0"/>
              <a:t>ists department and its locations info.</a:t>
            </a:r>
          </a:p>
          <a:p>
            <a:endParaRPr lang="en-CA" altLang="en-US" dirty="0"/>
          </a:p>
          <a:p>
            <a:r>
              <a:rPr lang="en-CA" altLang="en-US" dirty="0"/>
              <a:t>Q: How</a:t>
            </a:r>
            <a:r>
              <a:rPr lang="en-CA" altLang="en-US" baseline="0" dirty="0"/>
              <a:t> many rows and columns in </a:t>
            </a:r>
            <a:r>
              <a:rPr lang="en-CA" altLang="en-US" baseline="0" dirty="0" err="1"/>
              <a:t>Dept_Locs</a:t>
            </a:r>
            <a:r>
              <a:rPr lang="en-CA" altLang="en-US" baseline="0" dirty="0"/>
              <a:t>?</a:t>
            </a:r>
          </a:p>
          <a:p>
            <a:r>
              <a:rPr lang="en-CA" altLang="en-US" baseline="0" dirty="0"/>
              <a:t>A: 5 rows and 5 columns.</a:t>
            </a:r>
            <a:endParaRPr lang="en-CA"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t>Try by yourself! This</a:t>
            </a:r>
            <a:r>
              <a:rPr lang="en-US" b="1" u="sng" baseline="0" dirty="0"/>
              <a:t> is a very good exercise testing your understanding of the join operator, the most useful, the most used and a tricky operator.</a:t>
            </a: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Font typeface="+mj-lt"/>
              <a:buNone/>
            </a:pPr>
            <a:r>
              <a:rPr lang="en-US" dirty="0"/>
              <a:t>1. Return a table with 5 columns and 2 rows.</a:t>
            </a:r>
          </a:p>
          <a:p>
            <a:pPr marL="0" indent="0">
              <a:buFont typeface="+mj-lt"/>
              <a:buNone/>
            </a:pPr>
            <a:r>
              <a:rPr lang="en-US" dirty="0"/>
              <a:t>2. This is invalid</a:t>
            </a:r>
            <a:r>
              <a:rPr lang="en-US" baseline="0" dirty="0"/>
              <a:t> due to duplicate column names.</a:t>
            </a:r>
            <a:endParaRPr lang="en-US" dirty="0"/>
          </a:p>
          <a:p>
            <a:pPr marL="0" indent="0">
              <a:buFont typeface="+mj-lt"/>
              <a:buNone/>
            </a:pPr>
            <a:r>
              <a:rPr lang="en-US" b="1" dirty="0"/>
              <a:t>3. This</a:t>
            </a:r>
            <a:r>
              <a:rPr lang="en-US" b="1" baseline="0" dirty="0"/>
              <a:t> is indeed valid! </a:t>
            </a:r>
            <a:r>
              <a:rPr lang="en-US" b="1" dirty="0"/>
              <a:t>Return a table with 5 columns and 4 rows! (function like a CX).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4. Return a table with 4 columns and 2 rows.</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5. Return a table with 3 columns and 2 rows.</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a:t>6. This is indeed valid! Return a table with 5 columns and 4 rows! (function like a CX).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a:t>7. Return a table with 3 columns and 0 rows (empty table).</a:t>
            </a:r>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22</a:t>
            </a:fld>
            <a:endParaRPr lang="en-US" altLang="zh-CN"/>
          </a:p>
        </p:txBody>
      </p:sp>
    </p:spTree>
    <p:extLst>
      <p:ext uri="{BB962C8B-B14F-4D97-AF65-F5344CB8AC3E}">
        <p14:creationId xmlns:p14="http://schemas.microsoft.com/office/powerpoint/2010/main" val="3649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marL="0" marR="0" lvl="0" indent="0" algn="r" defTabSz="904351" rtl="0" eaLnBrk="1" fontAlgn="base" latinLnBrk="0" hangingPunct="1">
              <a:lnSpc>
                <a:spcPct val="100000"/>
              </a:lnSpc>
              <a:spcBef>
                <a:spcPct val="0"/>
              </a:spcBef>
              <a:spcAft>
                <a:spcPct val="0"/>
              </a:spcAft>
              <a:buClrTx/>
              <a:buSzTx/>
              <a:buFontTx/>
              <a:buNone/>
              <a:tabLst/>
              <a:defRPr/>
            </a:pPr>
            <a:fld id="{503E2CFD-0DB0-4EA6-AA69-71101460ACDA}" type="slidenum">
              <a:rPr kumimoji="0" lang="zh-CN" altLang="en-US" sz="12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rPr>
              <a:pPr marL="0" marR="0" lvl="0" indent="0" algn="r" defTabSz="904351"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endParaRPr lang="en-US" altLang="zh-CN" dirty="0"/>
          </a:p>
        </p:txBody>
      </p:sp>
    </p:spTree>
    <p:extLst>
      <p:ext uri="{BB962C8B-B14F-4D97-AF65-F5344CB8AC3E}">
        <p14:creationId xmlns:p14="http://schemas.microsoft.com/office/powerpoint/2010/main" val="28934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1" fontAlgn="base" latinLnBrk="0" hangingPunct="1">
              <a:lnSpc>
                <a:spcPct val="100000"/>
              </a:lnSpc>
              <a:spcBef>
                <a:spcPct val="0"/>
              </a:spcBef>
              <a:spcAft>
                <a:spcPct val="0"/>
              </a:spcAft>
              <a:buClrTx/>
              <a:buSzTx/>
              <a:buFontTx/>
              <a:buNone/>
              <a:tabLst/>
              <a:defRPr/>
            </a:pPr>
            <a:fld id="{794CC107-3FBC-4799-BBD4-A3D9E67E1C90}" type="slidenum">
              <a:rPr kumimoji="0" lang="zh-CN" altLang="en-US" sz="13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rPr>
              <a:pPr marL="0" marR="0" lvl="0" indent="0" algn="r" defTabSz="963613" rtl="0" eaLnBrk="1" fontAlgn="base" latinLnBrk="0" hangingPunct="1">
                <a:lnSpc>
                  <a:spcPct val="100000"/>
                </a:lnSpc>
                <a:spcBef>
                  <a:spcPct val="0"/>
                </a:spcBef>
                <a:spcAft>
                  <a:spcPct val="0"/>
                </a:spcAft>
                <a:buClrTx/>
                <a:buSzTx/>
                <a:buFontTx/>
                <a:buNone/>
                <a:tabLst/>
                <a:defRPr/>
              </a:pPr>
              <a:t>3</a:t>
            </a:fld>
            <a:endParaRPr kumimoji="0" lang="en-US" altLang="zh-CN" sz="1300" b="0" i="0" u="none" strike="noStrike" kern="1200" cap="none" spc="0" normalizeH="0" baseline="0" noProof="0">
              <a:ln>
                <a:noFill/>
              </a:ln>
              <a:solidFill>
                <a:srgbClr val="000000"/>
              </a:solidFill>
              <a:effectLst/>
              <a:uLnTx/>
              <a:uFillTx/>
              <a:latin typeface="Tahoma" pitchFamily="34" charset="0"/>
              <a:ea typeface="宋体" panose="02010600030101010101" pitchFamily="2" charset="-122"/>
              <a:cs typeface="+mn-cs"/>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CA" altLang="en-US" dirty="0"/>
              <a:t>Under the assumption: one course has</a:t>
            </a:r>
            <a:r>
              <a:rPr lang="en-CA" altLang="en-US" baseline="0" dirty="0"/>
              <a:t> one and only textbook.</a:t>
            </a:r>
          </a:p>
          <a:p>
            <a:endParaRPr lang="en-CA" altLang="en-US" baseline="0" dirty="0"/>
          </a:p>
          <a:p>
            <a:r>
              <a:rPr lang="en-CA" altLang="en-US" baseline="0" dirty="0"/>
              <a:t>If the assumption does not hold, there is no FK between the two tables (the issue here is that there is a missing table called Offering(Course#, Quarter, Cap, Time, Location, Instructor)). We did not include section.</a:t>
            </a:r>
            <a:endParaRPr lang="en-CA" altLang="en-US" dirty="0"/>
          </a:p>
        </p:txBody>
      </p:sp>
    </p:spTree>
    <p:extLst>
      <p:ext uri="{BB962C8B-B14F-4D97-AF65-F5344CB8AC3E}">
        <p14:creationId xmlns:p14="http://schemas.microsoft.com/office/powerpoint/2010/main" val="314703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E01713C-2899-4BBF-B278-9237D5862B22}" type="slidenum">
              <a:rPr lang="zh-CN" altLang="en-US" sz="1200"/>
              <a:pPr eaLnBrk="1" hangingPunct="1"/>
              <a:t>4</a:t>
            </a:fld>
            <a:endParaRPr lang="en-US" altLang="zh-CN"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altLang="zh-CN" sz="2400" b="0" i="0" u="none" strike="noStrike" kern="1200" cap="none" spc="0" normalizeH="0" baseline="0" noProof="0" dirty="0">
                <a:ln>
                  <a:noFill/>
                </a:ln>
                <a:solidFill>
                  <a:srgbClr val="292934"/>
                </a:solidFill>
                <a:effectLst/>
                <a:uLnTx/>
                <a:uFillTx/>
                <a:latin typeface="Arial"/>
                <a:cs typeface="+mn-cs"/>
              </a:rPr>
              <a:t>Select, Project, Assignment</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altLang="zh-CN" sz="2000" b="0" i="0" u="none" strike="noStrike" kern="1200" cap="none" spc="0" normalizeH="0" baseline="0" noProof="0" dirty="0">
                <a:ln>
                  <a:noFill/>
                </a:ln>
                <a:solidFill>
                  <a:srgbClr val="292934"/>
                </a:solidFill>
                <a:effectLst/>
                <a:uLnTx/>
                <a:uFillTx/>
                <a:latin typeface="Arial"/>
                <a:cs typeface="+mn-cs"/>
              </a:rPr>
              <a:t>Symbols?</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US" altLang="zh-CN" sz="2000" b="0" i="0" u="none" strike="noStrike" kern="1200" cap="none" spc="0" normalizeH="0" baseline="0" noProof="0" dirty="0">
                <a:ln>
                  <a:noFill/>
                </a:ln>
                <a:solidFill>
                  <a:srgbClr val="292934"/>
                </a:solidFill>
                <a:effectLst/>
                <a:uLnTx/>
                <a:uFillTx/>
                <a:latin typeface="Arial"/>
                <a:cs typeface="+mn-cs"/>
              </a:rPr>
              <a:t>Unary</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CA" altLang="en-US" sz="2400" b="0" i="0" u="none" strike="noStrike" kern="1200" cap="none" spc="0" normalizeH="0" baseline="0" noProof="0" dirty="0">
                <a:ln>
                  <a:noFill/>
                </a:ln>
                <a:solidFill>
                  <a:srgbClr val="292934"/>
                </a:solidFill>
                <a:effectLst/>
                <a:uLnTx/>
                <a:uFillTx/>
                <a:latin typeface="Arial"/>
                <a:ea typeface="+mn-ea"/>
                <a:cs typeface="+mn-cs"/>
              </a:rPr>
              <a:t>Union, Intersect, Minus</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CA" altLang="en-US" sz="2000" b="0" i="0" u="none" strike="noStrike" kern="1200" cap="none" spc="0" normalizeH="0" baseline="0" noProof="0" dirty="0">
                <a:ln>
                  <a:noFill/>
                </a:ln>
                <a:solidFill>
                  <a:srgbClr val="292934"/>
                </a:solidFill>
                <a:effectLst/>
                <a:uLnTx/>
                <a:uFillTx/>
                <a:latin typeface="Arial"/>
                <a:ea typeface="+mn-ea"/>
                <a:cs typeface="+mn-cs"/>
              </a:rPr>
              <a:t>Requirement?</a:t>
            </a:r>
          </a:p>
          <a:p>
            <a:pPr marL="457200" marR="0" lvl="1" indent="-182880" algn="l" defTabSz="914400" rtl="0" eaLnBrk="1" fontAlgn="auto" latinLnBrk="0" hangingPunct="1">
              <a:lnSpc>
                <a:spcPct val="100000"/>
              </a:lnSpc>
              <a:spcBef>
                <a:spcPct val="20000"/>
              </a:spcBef>
              <a:spcAft>
                <a:spcPts val="0"/>
              </a:spcAft>
              <a:buClr>
                <a:srgbClr val="93A299"/>
              </a:buClr>
              <a:buSzPct val="85000"/>
              <a:buFont typeface="Arial" pitchFamily="34" charset="0"/>
              <a:buChar char="•"/>
              <a:tabLst/>
              <a:defRPr/>
            </a:pPr>
            <a:r>
              <a:rPr kumimoji="0" lang="en-CA" altLang="en-US" sz="2000" b="0" i="0" u="none" strike="noStrike" kern="1200" cap="none" spc="0" normalizeH="0" baseline="0" noProof="0" dirty="0">
                <a:ln>
                  <a:noFill/>
                </a:ln>
                <a:solidFill>
                  <a:srgbClr val="292934"/>
                </a:solidFill>
                <a:effectLst/>
                <a:uLnTx/>
                <a:uFillTx/>
                <a:latin typeface="Arial"/>
                <a:ea typeface="+mn-ea"/>
                <a:cs typeface="+mn-cs"/>
              </a:rPr>
              <a:t>Binary</a:t>
            </a:r>
          </a:p>
          <a:p>
            <a:endParaRPr lang="en-CA"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CDEE99-4E22-43DD-B22C-02B2645F7DA4}" type="slidenum">
              <a:rPr lang="zh-CN" altLang="en-US" sz="1200"/>
              <a:pPr eaLnBrk="1" hangingPunct="1"/>
              <a:t>6</a:t>
            </a:fld>
            <a:endParaRPr lang="en-US" altLang="zh-CN" sz="1200"/>
          </a:p>
        </p:txBody>
      </p:sp>
      <p:sp>
        <p:nvSpPr>
          <p:cNvPr id="145411" name="Rectangle 2"/>
          <p:cNvSpPr>
            <a:spLocks noGrp="1" noRot="1" noChangeAspect="1" noChangeArrowheads="1" noTextEdit="1"/>
          </p:cNvSpPr>
          <p:nvPr>
            <p:ph type="sldImg"/>
          </p:nvPr>
        </p:nvSpPr>
        <p:spPr>
          <a:xfrm>
            <a:off x="1173163" y="695325"/>
            <a:ext cx="4643437" cy="3482975"/>
          </a:xfrm>
          <a:ln/>
        </p:spPr>
      </p:sp>
      <p:sp>
        <p:nvSpPr>
          <p:cNvPr id="145412" name="Rectangle 3"/>
          <p:cNvSpPr>
            <a:spLocks noGrp="1" noChangeArrowheads="1"/>
          </p:cNvSpPr>
          <p:nvPr>
            <p:ph type="body" idx="1"/>
          </p:nvPr>
        </p:nvSpPr>
        <p:spPr>
          <a:noFill/>
        </p:spPr>
        <p:txBody>
          <a:bodyPr/>
          <a:lstStyle/>
          <a:p>
            <a:pPr>
              <a:lnSpc>
                <a:spcPct val="80000"/>
              </a:lnSpc>
            </a:pPr>
            <a:r>
              <a:rPr lang="en-US" altLang="zh-CN" sz="900" dirty="0">
                <a:latin typeface="Times New Roman" pitchFamily="18" charset="0"/>
              </a:rPr>
              <a:t>The Rename operation can be used to change the name of attributes, name of the relation, or both.</a:t>
            </a:r>
          </a:p>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query retrieves the first name, last name, and salary of all employees who work in department number 5.</a:t>
            </a:r>
          </a:p>
          <a:p>
            <a:endParaRPr lang="en-US" dirty="0"/>
          </a:p>
          <a:p>
            <a:r>
              <a:rPr lang="en-US" dirty="0"/>
              <a:t>In</a:t>
            </a:r>
            <a:r>
              <a:rPr lang="en-US" baseline="0" dirty="0"/>
              <a:t> the result table, </a:t>
            </a:r>
            <a:r>
              <a:rPr lang="en-US" baseline="0" dirty="0" err="1"/>
              <a:t>Fname</a:t>
            </a:r>
            <a:r>
              <a:rPr lang="en-US" baseline="0" dirty="0"/>
              <a:t>, </a:t>
            </a:r>
            <a:r>
              <a:rPr lang="en-US" baseline="0" dirty="0" err="1"/>
              <a:t>Lname</a:t>
            </a:r>
            <a:r>
              <a:rPr lang="en-US" baseline="0" dirty="0"/>
              <a:t> and Salary are now named FN, LN, S.</a:t>
            </a: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7</a:t>
            </a:fld>
            <a:endParaRPr lang="en-US" altLang="zh-CN"/>
          </a:p>
        </p:txBody>
      </p:sp>
    </p:spTree>
    <p:extLst>
      <p:ext uri="{BB962C8B-B14F-4D97-AF65-F5344CB8AC3E}">
        <p14:creationId xmlns:p14="http://schemas.microsoft.com/office/powerpoint/2010/main" val="73592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DAF37D6-1975-4C91-82B7-59304C2C4AAE}" type="slidenum">
              <a:rPr lang="zh-CN" altLang="en-US" sz="1200"/>
              <a:pPr eaLnBrk="1" hangingPunct="1"/>
              <a:t>8</a:t>
            </a:fld>
            <a:endParaRPr lang="en-US" altLang="zh-CN"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r>
              <a:rPr lang="en-CA" altLang="en-US" u="none" dirty="0"/>
              <a:t>Here we will discuss</a:t>
            </a:r>
            <a:r>
              <a:rPr lang="en-CA" altLang="en-US" u="none" baseline="0" dirty="0"/>
              <a:t> Q1 in detail. The key is to understand the thought process!</a:t>
            </a:r>
          </a:p>
          <a:p>
            <a:endParaRPr lang="en-CA" altLang="en-US" u="none" baseline="0" dirty="0"/>
          </a:p>
          <a:p>
            <a:r>
              <a:rPr lang="en-CA" altLang="en-US" u="none" dirty="0"/>
              <a:t>Please try Q2</a:t>
            </a:r>
            <a:r>
              <a:rPr lang="en-CA" altLang="en-US" u="none" baseline="0" dirty="0"/>
              <a:t> and Q3 by yourself. They lead us toward Outer Joins, which will be the topic of a future lecture.</a:t>
            </a:r>
            <a:endParaRPr lang="en-CA" altLang="en-US" u="none" dirty="0"/>
          </a:p>
          <a:p>
            <a:endParaRPr lang="en-CA" altLang="en-US" u="none" dirty="0"/>
          </a:p>
          <a:p>
            <a:endParaRPr lang="en-CA" altLang="en-US" u="none" dirty="0"/>
          </a:p>
        </p:txBody>
      </p:sp>
    </p:spTree>
    <p:extLst>
      <p:ext uri="{BB962C8B-B14F-4D97-AF65-F5344CB8AC3E}">
        <p14:creationId xmlns:p14="http://schemas.microsoft.com/office/powerpoint/2010/main" val="270769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access the name attribute from Employee and manager attribute in Department: each in different table, need to combine, so join or Cross Product</a:t>
            </a:r>
          </a:p>
          <a:p>
            <a:r>
              <a:rPr lang="en-US" dirty="0"/>
              <a:t>How do you do it systematically and manually?</a:t>
            </a:r>
          </a:p>
          <a:p>
            <a:r>
              <a:rPr lang="en-US" dirty="0"/>
              <a:t>Pair the first employee with the first department and check whether he/she is the manager of the department. How? Check whether SSN and manager SSN matches. If matches, the put the pair in the result.</a:t>
            </a:r>
          </a:p>
          <a:p>
            <a:r>
              <a:rPr lang="en-US" dirty="0"/>
              <a:t>Then check the first employee with second department, same process</a:t>
            </a:r>
          </a:p>
          <a:p>
            <a:r>
              <a:rPr lang="en-US" dirty="0"/>
              <a:t>Then first employee with the third department … …</a:t>
            </a:r>
          </a:p>
          <a:p>
            <a:r>
              <a:rPr lang="en-US" dirty="0"/>
              <a:t>Then the second employee with the first department … …</a:t>
            </a:r>
          </a:p>
          <a:p>
            <a:r>
              <a:rPr lang="en-US" dirty="0"/>
              <a:t>In effect, check every combo of E and D (paring every E with every D). What RA operation produces all combinations? This is what Cross Product does. … … </a:t>
            </a:r>
          </a:p>
          <a:p>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9</a:t>
            </a:fld>
            <a:endParaRPr lang="en-US" altLang="zh-CN"/>
          </a:p>
        </p:txBody>
      </p:sp>
    </p:spTree>
    <p:extLst>
      <p:ext uri="{BB962C8B-B14F-4D97-AF65-F5344CB8AC3E}">
        <p14:creationId xmlns:p14="http://schemas.microsoft.com/office/powerpoint/2010/main" val="348863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516C6BBC-681B-41D6-9870-65EF8D448E64}" type="slidenum">
              <a:rPr lang="zh-CN" altLang="en-US" sz="1200"/>
              <a:pPr eaLnBrk="1" hangingPunct="1"/>
              <a:t>10</a:t>
            </a:fld>
            <a:endParaRPr lang="en-US" altLang="zh-CN" sz="1200"/>
          </a:p>
        </p:txBody>
      </p:sp>
      <p:sp>
        <p:nvSpPr>
          <p:cNvPr id="143363" name="Rectangle 2"/>
          <p:cNvSpPr>
            <a:spLocks noGrp="1" noRot="1" noChangeAspect="1" noChangeArrowheads="1" noTextEdit="1"/>
          </p:cNvSpPr>
          <p:nvPr>
            <p:ph type="sldImg"/>
          </p:nvPr>
        </p:nvSpPr>
        <p:spPr>
          <a:xfrm>
            <a:off x="1173163" y="695325"/>
            <a:ext cx="4643437" cy="3482975"/>
          </a:xfrm>
          <a:ln/>
        </p:spPr>
      </p:sp>
      <p:sp>
        <p:nvSpPr>
          <p:cNvPr id="143364" name="Rectangle 3"/>
          <p:cNvSpPr>
            <a:spLocks noGrp="1" noChangeArrowheads="1"/>
          </p:cNvSpPr>
          <p:nvPr>
            <p:ph type="body" idx="1"/>
          </p:nvPr>
        </p:nvSpPr>
        <p:spPr>
          <a:noFill/>
        </p:spPr>
        <p:txBody>
          <a:bodyPr/>
          <a:lstStyle/>
          <a:p>
            <a:pPr>
              <a:lnSpc>
                <a:spcPct val="80000"/>
              </a:lnSpc>
            </a:pPr>
            <a:r>
              <a:rPr lang="en-US" altLang="zh-CN" sz="500" b="1" dirty="0">
                <a:latin typeface="Times New Roman" pitchFamily="18" charset="0"/>
              </a:rPr>
              <a:t>No type compatibility problem in cross product!!!!!!!!!!!!</a:t>
            </a:r>
          </a:p>
          <a:p>
            <a:pPr>
              <a:lnSpc>
                <a:spcPct val="80000"/>
              </a:lnSpc>
            </a:pPr>
            <a:endParaRPr lang="en-US" altLang="zh-CN" sz="500" b="1" dirty="0">
              <a:latin typeface="Times New Roman" pitchFamily="18" charset="0"/>
            </a:endParaRPr>
          </a:p>
          <a:p>
            <a:pPr lvl="0">
              <a:lnSpc>
                <a:spcPct val="80000"/>
              </a:lnSpc>
            </a:pPr>
            <a:r>
              <a:rPr lang="en-US" altLang="zh-CN" sz="800" dirty="0"/>
              <a:t>This operation is used to combine tuples from two relations in a combinatorial fashion. In general, the result of R(A</a:t>
            </a:r>
            <a:r>
              <a:rPr lang="en-US" altLang="zh-CN" sz="900" baseline="-25000" dirty="0"/>
              <a:t>1</a:t>
            </a:r>
            <a:r>
              <a:rPr lang="en-US" altLang="zh-CN" sz="800" dirty="0"/>
              <a:t>, A</a:t>
            </a:r>
            <a:r>
              <a:rPr lang="en-US" altLang="zh-CN" sz="900" baseline="-25000" dirty="0"/>
              <a:t>2</a:t>
            </a:r>
            <a:r>
              <a:rPr lang="en-US" altLang="zh-CN" sz="800" dirty="0"/>
              <a:t>, . . ., A</a:t>
            </a:r>
            <a:r>
              <a:rPr lang="en-US" altLang="zh-CN" sz="900" baseline="-25000" dirty="0"/>
              <a:t>n</a:t>
            </a:r>
            <a:r>
              <a:rPr lang="en-US" altLang="zh-CN" sz="800" dirty="0"/>
              <a:t>) x S(B</a:t>
            </a:r>
            <a:r>
              <a:rPr lang="en-US" altLang="zh-CN" sz="900" baseline="-25000" dirty="0"/>
              <a:t>1</a:t>
            </a:r>
            <a:r>
              <a:rPr lang="en-US" altLang="zh-CN" sz="800" dirty="0"/>
              <a:t>, B</a:t>
            </a:r>
            <a:r>
              <a:rPr lang="en-US" altLang="zh-CN" sz="900" baseline="-25000" dirty="0"/>
              <a:t>2</a:t>
            </a:r>
            <a:r>
              <a:rPr lang="en-US" altLang="zh-CN" sz="800" dirty="0"/>
              <a:t>, . . ., </a:t>
            </a:r>
            <a:r>
              <a:rPr lang="en-US" altLang="zh-CN" sz="800" dirty="0" err="1"/>
              <a:t>B</a:t>
            </a:r>
            <a:r>
              <a:rPr lang="en-US" altLang="zh-CN" sz="900" baseline="-25000" dirty="0" err="1"/>
              <a:t>m</a:t>
            </a:r>
            <a:r>
              <a:rPr lang="en-US" altLang="zh-CN" sz="800" dirty="0"/>
              <a:t>) is a relation Q with degree n + m attributes Q(A</a:t>
            </a:r>
            <a:r>
              <a:rPr lang="en-US" altLang="zh-CN" sz="900" baseline="-25000" dirty="0"/>
              <a:t>1</a:t>
            </a:r>
            <a:r>
              <a:rPr lang="en-US" altLang="zh-CN" sz="800" dirty="0"/>
              <a:t>, A</a:t>
            </a:r>
            <a:r>
              <a:rPr lang="en-US" altLang="zh-CN" sz="900" baseline="-25000" dirty="0"/>
              <a:t>2</a:t>
            </a:r>
            <a:r>
              <a:rPr lang="en-US" altLang="zh-CN" sz="800" dirty="0"/>
              <a:t>, . . ., A</a:t>
            </a:r>
            <a:r>
              <a:rPr lang="en-US" altLang="zh-CN" sz="900" baseline="-25000" dirty="0"/>
              <a:t>n</a:t>
            </a:r>
            <a:r>
              <a:rPr lang="en-US" altLang="zh-CN" sz="800" dirty="0"/>
              <a:t>, B</a:t>
            </a:r>
            <a:r>
              <a:rPr lang="en-US" altLang="zh-CN" sz="900" baseline="-25000" dirty="0"/>
              <a:t>1</a:t>
            </a:r>
            <a:r>
              <a:rPr lang="en-US" altLang="zh-CN" sz="800" dirty="0"/>
              <a:t>, B</a:t>
            </a:r>
            <a:r>
              <a:rPr lang="en-US" altLang="zh-CN" sz="900" baseline="-25000" dirty="0"/>
              <a:t>2</a:t>
            </a:r>
            <a:r>
              <a:rPr lang="en-US" altLang="zh-CN" sz="800" dirty="0"/>
              <a:t>, . . ., </a:t>
            </a:r>
            <a:r>
              <a:rPr lang="en-US" altLang="zh-CN" sz="800" dirty="0" err="1"/>
              <a:t>B</a:t>
            </a:r>
            <a:r>
              <a:rPr lang="en-US" altLang="zh-CN" sz="900" baseline="-25000" dirty="0" err="1"/>
              <a:t>m</a:t>
            </a:r>
            <a:r>
              <a:rPr lang="en-US" altLang="zh-CN" sz="800" dirty="0"/>
              <a:t>), in that order. The resulting relation Q has one tuple for each combination of tuples—one from R and one from S. </a:t>
            </a:r>
          </a:p>
          <a:p>
            <a:pPr lvl="0">
              <a:lnSpc>
                <a:spcPct val="80000"/>
              </a:lnSpc>
            </a:pPr>
            <a:r>
              <a:rPr lang="en-US" altLang="zh-CN" sz="800" dirty="0"/>
              <a:t>Hence, if R has </a:t>
            </a:r>
            <a:r>
              <a:rPr lang="en-US" altLang="zh-CN" sz="800" dirty="0" err="1"/>
              <a:t>n</a:t>
            </a:r>
            <a:r>
              <a:rPr lang="en-US" altLang="zh-CN" sz="800" baseline="-25000" dirty="0" err="1"/>
              <a:t>R</a:t>
            </a:r>
            <a:r>
              <a:rPr lang="en-US" altLang="zh-CN" sz="800" dirty="0"/>
              <a:t> tuples (denoted as |R| = </a:t>
            </a:r>
            <a:r>
              <a:rPr lang="en-US" altLang="zh-CN" sz="800" dirty="0" err="1"/>
              <a:t>n</a:t>
            </a:r>
            <a:r>
              <a:rPr lang="en-US" altLang="zh-CN" sz="800" baseline="-25000" dirty="0" err="1"/>
              <a:t>R</a:t>
            </a:r>
            <a:r>
              <a:rPr lang="en-US" altLang="zh-CN" sz="800" dirty="0"/>
              <a:t> ), and S has </a:t>
            </a:r>
            <a:r>
              <a:rPr lang="en-US" altLang="zh-CN" sz="800" dirty="0" err="1"/>
              <a:t>n</a:t>
            </a:r>
            <a:r>
              <a:rPr lang="en-US" altLang="zh-CN" sz="800" baseline="-25000" dirty="0" err="1"/>
              <a:t>S</a:t>
            </a:r>
            <a:r>
              <a:rPr lang="en-US" altLang="zh-CN" sz="800" dirty="0"/>
              <a:t> tuples, then</a:t>
            </a:r>
          </a:p>
          <a:p>
            <a:pPr lvl="0">
              <a:lnSpc>
                <a:spcPct val="80000"/>
              </a:lnSpc>
            </a:pPr>
            <a:r>
              <a:rPr lang="en-US" altLang="zh-CN" sz="800" dirty="0"/>
              <a:t>	 | R x S | will have     </a:t>
            </a:r>
            <a:r>
              <a:rPr lang="en-US" altLang="zh-CN" sz="800" dirty="0" err="1"/>
              <a:t>n</a:t>
            </a:r>
            <a:r>
              <a:rPr lang="en-US" altLang="zh-CN" sz="800" baseline="-25000" dirty="0" err="1"/>
              <a:t>R</a:t>
            </a:r>
            <a:r>
              <a:rPr lang="en-US" altLang="zh-CN" sz="800" dirty="0"/>
              <a:t> </a:t>
            </a:r>
            <a:r>
              <a:rPr lang="en-US" altLang="zh-CN" sz="900" dirty="0"/>
              <a:t>*</a:t>
            </a:r>
            <a:r>
              <a:rPr lang="en-US" altLang="zh-CN" sz="800" dirty="0"/>
              <a:t> </a:t>
            </a:r>
            <a:r>
              <a:rPr lang="en-US" altLang="zh-CN" sz="800" dirty="0" err="1"/>
              <a:t>n</a:t>
            </a:r>
            <a:r>
              <a:rPr lang="en-US" altLang="zh-CN" sz="800" baseline="-25000" dirty="0" err="1"/>
              <a:t>S</a:t>
            </a:r>
            <a:r>
              <a:rPr lang="en-US" altLang="zh-CN" sz="800" dirty="0"/>
              <a:t> tuples.</a:t>
            </a:r>
          </a:p>
          <a:p>
            <a:pPr lvl="0">
              <a:lnSpc>
                <a:spcPct val="80000"/>
              </a:lnSpc>
            </a:pPr>
            <a:endParaRPr lang="en-US" altLang="zh-CN" sz="800" dirty="0"/>
          </a:p>
          <a:p>
            <a:pPr lvl="0">
              <a:lnSpc>
                <a:spcPct val="80000"/>
              </a:lnSpc>
            </a:pPr>
            <a:r>
              <a:rPr lang="en-US" altLang="zh-CN" sz="800" u="sng" dirty="0"/>
              <a:t>The two operands do NOT have to be "type compatible”</a:t>
            </a:r>
          </a:p>
          <a:p>
            <a:pPr>
              <a:lnSpc>
                <a:spcPct val="80000"/>
              </a:lnSpc>
            </a:pPr>
            <a:endParaRPr lang="en-US" altLang="zh-CN" sz="500" b="1" dirty="0">
              <a:latin typeface="Times New Roman" pitchFamily="18" charset="0"/>
            </a:endParaRPr>
          </a:p>
          <a:p>
            <a:pPr>
              <a:lnSpc>
                <a:spcPct val="80000"/>
              </a:lnSpc>
            </a:pPr>
            <a:endParaRPr lang="zh-CN" altLang="en-US" sz="500" b="1" dirty="0">
              <a:latin typeface="Times New Roman" pitchFamily="18" charset="0"/>
            </a:endParaRPr>
          </a:p>
          <a:p>
            <a:pPr>
              <a:lnSpc>
                <a:spcPct val="80000"/>
              </a:lnSpc>
            </a:pPr>
            <a:endParaRPr lang="zh-CN" altLang="en-US" sz="500" b="1" dirty="0">
              <a:latin typeface="Times New Roman" pitchFamily="18" charset="0"/>
            </a:endParaRPr>
          </a:p>
          <a:p>
            <a:pPr>
              <a:lnSpc>
                <a:spcPct val="80000"/>
              </a:lnSpc>
            </a:pPr>
            <a:r>
              <a:rPr lang="en-US" altLang="zh-CN" sz="400" dirty="0">
                <a:latin typeface="Times New Roman" pitchFamily="18" charset="0"/>
              </a:rPr>
              <a:t> </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4EAD038-91E6-4AB2-8D05-E815A2C6219D}" type="slidenum">
              <a:rPr lang="zh-CN" altLang="en-US" smtClean="0"/>
              <a:pPr>
                <a:defRPr/>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9E4DC32-F436-4E3A-B691-A4D3FDA728C9}" type="slidenum">
              <a:rPr lang="zh-CN" altLang="en-US"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8A309E88-36A7-449C-8B1A-FE369377A167}" type="slidenum">
              <a:rPr lang="zh-CN" altLang="en-US" smtClean="0"/>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5" y="5670949"/>
            <a:ext cx="2831372" cy="724754"/>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5" y="4266824"/>
            <a:ext cx="511266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5958"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78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5" y="5670949"/>
            <a:ext cx="2831372" cy="724754"/>
          </a:xfrm>
          <a:prstGeom prst="rect">
            <a:avLst/>
          </a:prstGeom>
        </p:spPr>
      </p:pic>
      <p:sp>
        <p:nvSpPr>
          <p:cNvPr id="15"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76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8"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95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04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5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itle 3"/>
          <p:cNvSpPr>
            <a:spLocks noGrp="1"/>
          </p:cNvSpPr>
          <p:nvPr>
            <p:ph type="title"/>
          </p:nvPr>
        </p:nvSpPr>
        <p:spPr>
          <a:xfrm>
            <a:off x="194914" y="434111"/>
            <a:ext cx="5284561" cy="895927"/>
          </a:xfrm>
        </p:spPr>
        <p:txBody>
          <a:bodyPr tIns="182880"/>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9237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1"/>
            <a:ext cx="7049630"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6"/>
            <a:ext cx="7049630"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991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6"/>
            <a:ext cx="6577965"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058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3F9D3D8C-6C2A-4D0D-9B3D-BA8A984DE4AE}" type="slidenum">
              <a:rPr lang="zh-CN" altLang="en-US" smtClean="0"/>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3" y="1413164"/>
            <a:ext cx="4190141"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8245" y="1413164"/>
            <a:ext cx="424396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78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42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65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33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70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5"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5710"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cxnSp>
        <p:nvCxnSpPr>
          <p:cNvPr id="12" name="Straight Connector 11"/>
          <p:cNvCxnSpPr/>
          <p:nvPr userDrawn="1"/>
        </p:nvCxnSpPr>
        <p:spPr>
          <a:xfrm>
            <a:off x="2947556"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6"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2947556"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311137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a:t>Click icon to add picture</a:t>
            </a:r>
          </a:p>
        </p:txBody>
      </p:sp>
      <p:sp>
        <p:nvSpPr>
          <p:cNvPr id="2" name="Title 1"/>
          <p:cNvSpPr>
            <a:spLocks noGrp="1"/>
          </p:cNvSpPr>
          <p:nvPr>
            <p:ph type="title" hasCustomPrompt="1"/>
          </p:nvPr>
        </p:nvSpPr>
        <p:spPr>
          <a:xfrm>
            <a:off x="640773"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9711"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a:xfrm>
            <a:off x="194913" y="6335312"/>
            <a:ext cx="2915434" cy="250337"/>
          </a:xfrm>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a:xfrm>
            <a:off x="3359727" y="6335312"/>
            <a:ext cx="975205"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5" name="Text Placeholder 14"/>
          <p:cNvSpPr>
            <a:spLocks noGrp="1"/>
          </p:cNvSpPr>
          <p:nvPr>
            <p:ph type="body" sz="quarter" idx="13"/>
          </p:nvPr>
        </p:nvSpPr>
        <p:spPr>
          <a:xfrm>
            <a:off x="408708" y="2409026"/>
            <a:ext cx="3713021"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640773"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640774"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4"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8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16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369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D6818F3D-A669-4E61-BAD8-CE28297CAED3}" type="slidenum">
              <a:rPr lang="zh-CN" altLang="en-US" smtClean="0"/>
              <a:pPr>
                <a:defRPr/>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5" y="546789"/>
            <a:ext cx="6400271" cy="4157128"/>
          </a:xfrm>
          <a:prstGeom prst="rect">
            <a:avLst/>
          </a:prstGeom>
        </p:spPr>
      </p:pic>
      <p:sp>
        <p:nvSpPr>
          <p:cNvPr id="2"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374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8"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352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12BC7A7-0302-4D02-B255-02610C70E019}"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602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871ABA-279E-4BA3-839A-A45A0D649214}"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352008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4F4D85E-7B11-41BA-84E9-6D3CF2F78C3A}"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30490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D9A9DD2-3C8C-416F-9920-C88544C702DA}"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3879693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020B3D-FF81-45AB-B598-502D36874A86}"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48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2AE64C-3241-4934-80B6-ECFC722390CB}"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1006165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8E924F-0B1D-48E4-A43F-F19013722F2D}"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1098980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397CCDF-4338-4517-934F-C5C5D38EE644}"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9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4D3875C-500F-4A44-934F-81BAD3186126}" type="slidenum">
              <a:rPr lang="zh-CN" altLang="en-US" smtClean="0"/>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45E148-7E12-468A-829B-DDF4A0B378A9}"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2359828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7AFD239-4A31-4434-A0FB-D678221AB339}"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1300764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E48A03-E80B-452A-B042-12C0180A215F}"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325704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9A12AEAB-F81B-41B1-AEF0-A8BDEE633D92}" type="slidenum">
              <a:rPr lang="zh-CN" altLang="en-US" smtClean="0"/>
              <a:pPr>
                <a:defRPr/>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658FBC12-4388-4216-AC69-55D8BF372E64}" type="slidenum">
              <a:rPr lang="zh-CN" altLang="en-US"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D6BAC75D-BF91-46C3-A456-042808584CDA}" type="slidenum">
              <a:rPr lang="zh-CN" altLang="en-US"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022506A6-7FEB-426F-ABFF-CAE560514066}" type="slidenum">
              <a:rPr lang="zh-CN" altLang="en-US" smtClean="0"/>
              <a:pPr>
                <a:defRPr/>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88552832-6384-4345-B127-8BE22C7EE7BC}" type="slidenum">
              <a:rPr lang="zh-CN" altLang="en-US"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B6F15528-21DE-4FAA-801E-634DDDAF4B2B}" type="slidenum">
              <a:rPr lang="en-US" sz="1800" smtClean="0">
                <a:solidFill>
                  <a:prstClr val="black">
                    <a:tint val="75000"/>
                  </a:prstClr>
                </a:solidFill>
                <a:latin typeface="Calibri"/>
              </a:rPr>
              <a:pPr fontAlgn="auto">
                <a:spcBef>
                  <a:spcPts val="0"/>
                </a:spcBef>
                <a:spcAft>
                  <a:spcPts val="0"/>
                </a:spcAft>
              </a:pPr>
              <a:t>‹#›</a:t>
            </a:fld>
            <a:endParaRPr lang="en-US" sz="180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2"/>
            <a:ext cx="2060466" cy="527423"/>
          </a:xfrm>
          <a:prstGeom prst="rect">
            <a:avLst/>
          </a:prstGeom>
        </p:spPr>
      </p:pic>
      <p:sp>
        <p:nvSpPr>
          <p:cNvPr id="2" name="Title Placeholder 1"/>
          <p:cNvSpPr>
            <a:spLocks noGrp="1"/>
          </p:cNvSpPr>
          <p:nvPr>
            <p:ph type="title"/>
          </p:nvPr>
        </p:nvSpPr>
        <p:spPr>
          <a:xfrm>
            <a:off x="194914" y="434111"/>
            <a:ext cx="8677297" cy="895927"/>
          </a:xfrm>
          <a:prstGeom prst="rect">
            <a:avLst/>
          </a:prstGeom>
        </p:spPr>
        <p:txBody>
          <a:bodyPr vert="horz" lIns="91440" tIns="9144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913" y="1413166"/>
            <a:ext cx="8677297"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88564" y="6335312"/>
            <a:ext cx="100366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3"/>
          </p:nvPr>
        </p:nvSpPr>
        <p:spPr>
          <a:xfrm>
            <a:off x="194913" y="6335312"/>
            <a:ext cx="3919888"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4"/>
          </p:nvPr>
        </p:nvSpPr>
        <p:spPr>
          <a:xfrm>
            <a:off x="4190999" y="6335312"/>
            <a:ext cx="87771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4784105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FFFFFF"/>
              </a:solidFill>
              <a:effectLst/>
              <a:uLnTx/>
              <a:uFillTx/>
              <a:latin typeface="Tahoma" pitchFamily="34" charset="0"/>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B7249-027C-4719-94C1-EEEE2D60FBD4}"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Tree>
    <p:extLst>
      <p:ext uri="{BB962C8B-B14F-4D97-AF65-F5344CB8AC3E}">
        <p14:creationId xmlns:p14="http://schemas.microsoft.com/office/powerpoint/2010/main" val="421903428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2.m4a"/><Relationship Id="rId7" Type="http://schemas.microsoft.com/office/2011/relationships/inkAction" Target="../ink/inkAction7.xml"/><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slide" Target="slide8.xml"/><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slide" Target="slide8.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0.png"/><Relationship Id="rId5" Type="http://schemas.microsoft.com/office/2011/relationships/inkAction" Target="../ink/inkAction8.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oleObject" Target="../embeddings/oleObject3.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oleObject" Target="../embeddings/oleObject4.bin"/><Relationship Id="rId10" Type="http://schemas.openxmlformats.org/officeDocument/2006/relationships/image" Target="../media/image4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40.png"/><Relationship Id="rId2" Type="http://schemas.openxmlformats.org/officeDocument/2006/relationships/audio" Target="../media/media17.m4a"/><Relationship Id="rId1" Type="http://schemas.microsoft.com/office/2007/relationships/media" Target="../media/media17.m4a"/><Relationship Id="rId6" Type="http://schemas.microsoft.com/office/2011/relationships/inkAction" Target="../ink/inkAction10.xm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oleObject" Target="../embeddings/oleObject5.bin"/><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microsoft.com/office/2011/relationships/inkAction" Target="../ink/inkAction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0.png"/><Relationship Id="rId5" Type="http://schemas.microsoft.com/office/2011/relationships/inkAction" Target="../ink/inkAction2.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30.png"/><Relationship Id="rId5" Type="http://schemas.microsoft.com/office/2011/relationships/inkAction" Target="../ink/inkAction3.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40.png"/><Relationship Id="rId5" Type="http://schemas.microsoft.com/office/2011/relationships/inkAction" Target="../ink/inkAction4.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slide" Target="slide8.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9.m4a"/><Relationship Id="rId1" Type="http://schemas.microsoft.com/office/2007/relationships/media" Target="../media/media9.m4a"/><Relationship Id="rId6" Type="http://schemas.microsoft.com/office/2011/relationships/inkAction" Target="../ink/inkAction5.xml"/><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FK Clarification</a:t>
            </a:r>
          </a:p>
        </p:txBody>
      </p:sp>
      <p:sp>
        <p:nvSpPr>
          <p:cNvPr id="3" name="Content Placeholder 2"/>
          <p:cNvSpPr>
            <a:spLocks noGrp="1"/>
          </p:cNvSpPr>
          <p:nvPr>
            <p:ph idx="1"/>
          </p:nvPr>
        </p:nvSpPr>
        <p:spPr/>
        <p:txBody>
          <a:bodyPr/>
          <a:lstStyle/>
          <a:p>
            <a:r>
              <a:rPr lang="en-US" dirty="0"/>
              <a:t>R1(ABC), R2(EFG). There is a FK: R1.A references R2.G.</a:t>
            </a:r>
          </a:p>
          <a:p>
            <a:r>
              <a:rPr lang="en-US" dirty="0"/>
              <a:t>The value of R1.A must be</a:t>
            </a:r>
          </a:p>
          <a:p>
            <a:pPr lvl="1"/>
            <a:r>
              <a:rPr lang="en-US" dirty="0"/>
              <a:t>NULL, or</a:t>
            </a:r>
          </a:p>
          <a:p>
            <a:pPr lvl="1"/>
            <a:r>
              <a:rPr lang="en-US" dirty="0"/>
              <a:t>A unique value in R2</a:t>
            </a:r>
          </a:p>
          <a:p>
            <a:r>
              <a:rPr lang="en-US" dirty="0"/>
              <a:t>That is, R2.G must be unique or NULL.</a:t>
            </a:r>
          </a:p>
          <a:p>
            <a:r>
              <a:rPr lang="en-US" dirty="0">
                <a:solidFill>
                  <a:srgbClr val="FF0000"/>
                </a:solidFill>
              </a:rPr>
              <a:t>R2.G might or might not be a PK!</a:t>
            </a:r>
          </a:p>
          <a:p>
            <a:pPr lvl="1"/>
            <a:r>
              <a:rPr lang="en-US" dirty="0">
                <a:solidFill>
                  <a:srgbClr val="FF0000"/>
                </a:solidFill>
              </a:rPr>
              <a:t>R2.G could be NULL. while the value of PK can never be NULL.</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2871ABA-279E-4BA3-839A-A45A0D649214}"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1</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6972480"/>
      </p:ext>
    </p:extLst>
  </p:cSld>
  <p:clrMapOvr>
    <a:masterClrMapping/>
  </p:clrMapOvr>
  <mc:AlternateContent xmlns:mc="http://schemas.openxmlformats.org/markup-compatibility/2006" xmlns:p14="http://schemas.microsoft.com/office/powerpoint/2010/main">
    <mc:Choice Requires="p14">
      <p:transition spd="slow" p14:dur="2000" advTm="36240"/>
    </mc:Choice>
    <mc:Fallback xmlns="">
      <p:transition spd="slow" advTm="3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847" x="1047750" y="4984750"/>
          <p14:tracePt t="2893" x="1041400" y="4978400"/>
          <p14:tracePt t="2943" x="1035050" y="4978400"/>
          <p14:tracePt t="2952" x="1047750" y="4959350"/>
          <p14:tracePt t="2961" x="1060450" y="4940300"/>
          <p14:tracePt t="2970" x="1098550" y="4908550"/>
          <p14:tracePt t="2982" x="1155700" y="4870450"/>
          <p14:tracePt t="3000" x="1200150" y="4838700"/>
          <p14:tracePt t="3016" x="1250950" y="4800600"/>
          <p14:tracePt t="3032" x="1339850" y="4756150"/>
          <p14:tracePt t="3049" x="1409700" y="4737100"/>
          <p14:tracePt t="3065" x="1473200" y="4711700"/>
          <p14:tracePt t="3082" x="1536700" y="4699000"/>
          <p14:tracePt t="3099" x="1581150" y="4686300"/>
          <p14:tracePt t="3116" x="1600200" y="4673600"/>
          <p14:tracePt t="3132" x="1600200" y="4616450"/>
          <p14:tracePt t="3149" x="1587500" y="4572000"/>
          <p14:tracePt t="3265" x="1587500" y="4559300"/>
          <p14:tracePt t="3273" x="1593850" y="4540250"/>
          <p14:tracePt t="3283" x="1593850" y="4533900"/>
          <p14:tracePt t="3300" x="1587500" y="4502150"/>
          <p14:tracePt t="3316" x="1587500" y="4489450"/>
          <p14:tracePt t="3333" x="1631950" y="4483100"/>
          <p14:tracePt t="3351" x="1809750" y="4470400"/>
          <p14:tracePt t="3367" x="1892300" y="4470400"/>
          <p14:tracePt t="3383" x="1924050" y="4464050"/>
          <p14:tracePt t="3400" x="1936750" y="4451350"/>
          <p14:tracePt t="3417" x="1936750" y="4445000"/>
          <p14:tracePt t="3466" x="1936750" y="4432300"/>
          <p14:tracePt t="3473" x="1943100" y="4425950"/>
          <p14:tracePt t="3483" x="1949450" y="4419600"/>
          <p14:tracePt t="3499" x="1962150" y="4419600"/>
          <p14:tracePt t="3516" x="1987550" y="4394200"/>
          <p14:tracePt t="3533" x="2006600" y="4375150"/>
          <p14:tracePt t="3535" x="2019300" y="4368800"/>
          <p14:tracePt t="3549" x="2032000" y="4349750"/>
          <p14:tracePt t="3567" x="2063750" y="4324350"/>
          <p14:tracePt t="3584" x="2076450" y="4254500"/>
          <p14:tracePt t="3600" x="2076450" y="4127500"/>
          <p14:tracePt t="3617" x="2044700" y="3943350"/>
          <p14:tracePt t="3633" x="2012950" y="3752850"/>
          <p14:tracePt t="3650" x="1981200" y="3549650"/>
          <p14:tracePt t="3667" x="1981200" y="3397250"/>
          <p14:tracePt t="3684" x="1981200" y="3263900"/>
          <p14:tracePt t="3700" x="1974850" y="3225800"/>
          <p14:tracePt t="3717" x="1968500" y="3206750"/>
          <p14:tracePt t="3750" x="1962150" y="3206750"/>
          <p14:tracePt t="3865" x="1949450" y="3206750"/>
          <p14:tracePt t="3905" x="1949450" y="3200400"/>
          <p14:tracePt t="3913" x="1949450" y="3130550"/>
          <p14:tracePt t="3921" x="1943100" y="3054350"/>
          <p14:tracePt t="3934" x="1930400" y="2863850"/>
          <p14:tracePt t="3951" x="1955800" y="2717800"/>
          <p14:tracePt t="3968" x="2025650" y="2546350"/>
          <p14:tracePt t="3984" x="2095500" y="2432050"/>
          <p14:tracePt t="4001" x="2146300" y="2355850"/>
          <p14:tracePt t="4017" x="2152650" y="2311400"/>
          <p14:tracePt t="4034" x="2152650" y="2260600"/>
          <p14:tracePt t="4038" x="2152650" y="2254250"/>
          <p14:tracePt t="4051" x="2152650" y="2247900"/>
          <p14:tracePt t="4068" x="2146300" y="2228850"/>
          <p14:tracePt t="4084" x="2139950" y="2222500"/>
          <p14:tracePt t="4225" x="2139950" y="2209800"/>
          <p14:tracePt t="4233" x="2127250" y="2190750"/>
          <p14:tracePt t="4241" x="2095500" y="2178050"/>
          <p14:tracePt t="4251" x="2012950" y="2127250"/>
          <p14:tracePt t="4268" x="1835150" y="1987550"/>
          <p14:tracePt t="4284" x="1682750" y="1822450"/>
          <p14:tracePt t="4301" x="1524000" y="1663700"/>
          <p14:tracePt t="4318" x="1314450" y="1549400"/>
          <p14:tracePt t="4335" x="1016000" y="1485900"/>
          <p14:tracePt t="4351" x="882650" y="1466850"/>
          <p14:tracePt t="4368" x="869950" y="1460500"/>
          <p14:tracePt t="4409" x="863600" y="1454150"/>
          <p14:tracePt t="4417" x="850900" y="1447800"/>
          <p14:tracePt t="4435" x="819150" y="1416050"/>
          <p14:tracePt t="4451" x="762000" y="1390650"/>
          <p14:tracePt t="4468" x="711200" y="1377950"/>
          <p14:tracePt t="4484" x="660400" y="1352550"/>
          <p14:tracePt t="4500" x="539750" y="1295400"/>
          <p14:tracePt t="4517" x="368300" y="1244600"/>
          <p14:tracePt t="4534" x="209550" y="1244600"/>
          <p14:tracePt t="4550" x="196850" y="1244600"/>
          <p14:tracePt t="4568" x="184150" y="1244600"/>
          <p14:tracePt t="4585" x="184150" y="1250950"/>
          <p14:tracePt t="4601" x="184150" y="1257300"/>
          <p14:tracePt t="4673" x="190500" y="1257300"/>
          <p14:tracePt t="4681" x="203200" y="1257300"/>
          <p14:tracePt t="4689" x="228600" y="1257300"/>
          <p14:tracePt t="4701" x="260350" y="1257300"/>
          <p14:tracePt t="4719" x="419100" y="1295400"/>
          <p14:tracePt t="4735" x="666750" y="1308100"/>
          <p14:tracePt t="4751" x="984250" y="1308100"/>
          <p14:tracePt t="4767" x="1397000" y="1308100"/>
          <p14:tracePt t="4784" x="1790700" y="1308100"/>
          <p14:tracePt t="4801" x="2159000" y="1308100"/>
          <p14:tracePt t="4817" x="2438400" y="1308100"/>
          <p14:tracePt t="4834" x="2692400" y="1308100"/>
          <p14:tracePt t="4851" x="2895600" y="1308100"/>
          <p14:tracePt t="4868" x="3086100" y="1295400"/>
          <p14:tracePt t="4885" x="3263900" y="1270000"/>
          <p14:tracePt t="4901" x="3371850" y="1257300"/>
          <p14:tracePt t="4918" x="3397250" y="1250950"/>
          <p14:tracePt t="4951" x="3403600" y="1250950"/>
          <p14:tracePt t="4968" x="3429000" y="1250950"/>
          <p14:tracePt t="4985" x="3435350" y="1244600"/>
          <p14:tracePt t="5313" x="3441700" y="1244600"/>
          <p14:tracePt t="5321" x="3409950" y="1308100"/>
          <p14:tracePt t="5335" x="3067050" y="1701800"/>
          <p14:tracePt t="5352" x="2711450" y="2133600"/>
          <p14:tracePt t="5368" x="2533650" y="2343150"/>
          <p14:tracePt t="5385" x="2470150" y="2438400"/>
          <p14:tracePt t="5401" x="2463800" y="2489200"/>
          <p14:tracePt t="5418" x="2470150" y="2495550"/>
          <p14:tracePt t="5435" x="2533650" y="2495550"/>
          <p14:tracePt t="5451" x="2597150" y="2495550"/>
          <p14:tracePt t="5538" x="2533650" y="2527300"/>
          <p14:tracePt t="5545" x="2432050" y="2552700"/>
          <p14:tracePt t="5553" x="2413000" y="2552700"/>
          <p14:tracePt t="5568" x="2400300" y="2552700"/>
          <p14:tracePt t="5585" x="2400300" y="2546350"/>
          <p14:tracePt t="5602" x="2482850" y="2546350"/>
          <p14:tracePt t="5618" x="2692400" y="2559050"/>
          <p14:tracePt t="5635" x="2959100" y="2616200"/>
          <p14:tracePt t="5652" x="3130550" y="2654300"/>
          <p14:tracePt t="5668" x="3181350" y="2660650"/>
          <p14:tracePt t="5685" x="3194050" y="2660650"/>
          <p14:tracePt t="5701" x="3219450" y="2660650"/>
          <p14:tracePt t="5718" x="3232150" y="2654300"/>
          <p14:tracePt t="5735" x="3232150" y="2647950"/>
          <p14:tracePt t="5752" x="3232150" y="2635250"/>
          <p14:tracePt t="5768" x="3232150" y="2628900"/>
          <p14:tracePt t="5865" x="3333750" y="2571750"/>
          <p14:tracePt t="5873" x="3848100" y="2444750"/>
          <p14:tracePt t="5887" x="4508500" y="2292350"/>
          <p14:tracePt t="5903" x="4857750" y="2279650"/>
          <p14:tracePt t="5919" x="5080000" y="2228850"/>
          <p14:tracePt t="5935" x="5207000" y="2209800"/>
          <p14:tracePt t="5952" x="5391150" y="2190750"/>
          <p14:tracePt t="5969" x="5556250" y="2178050"/>
          <p14:tracePt t="5985" x="5746750" y="2178050"/>
          <p14:tracePt t="6002" x="5911850" y="2178050"/>
          <p14:tracePt t="6019" x="6038850" y="2178050"/>
          <p14:tracePt t="6035" x="6083300" y="2178050"/>
          <p14:tracePt t="6097" x="6076950" y="2178050"/>
          <p14:tracePt t="6106" x="6070600" y="2178050"/>
          <p14:tracePt t="6119" x="6057900" y="2178050"/>
          <p14:tracePt t="6233" x="6051550" y="2171700"/>
          <p14:tracePt t="6248" x="6051550" y="2165350"/>
          <p14:tracePt t="6257" x="6057900" y="2165350"/>
          <p14:tracePt t="6271" x="6070600" y="2165350"/>
          <p14:tracePt t="6377" x="6076950" y="2159000"/>
          <p14:tracePt t="6433" x="6076950" y="2146300"/>
          <p14:tracePt t="6449" x="6083300" y="2133600"/>
          <p14:tracePt t="6457" x="6089650" y="2127250"/>
          <p14:tracePt t="6469" x="6096000" y="2108200"/>
          <p14:tracePt t="6485" x="6115050" y="2063750"/>
          <p14:tracePt t="6502" x="6146800" y="1987550"/>
          <p14:tracePt t="6518" x="6153150" y="1962150"/>
          <p14:tracePt t="6536" x="6159500" y="1936750"/>
          <p14:tracePt t="6553" x="6159500" y="1911350"/>
          <p14:tracePt t="6569" x="6165850" y="1898650"/>
          <p14:tracePt t="6586" x="6184900" y="1873250"/>
          <p14:tracePt t="6602" x="6191250" y="1866900"/>
          <p14:tracePt t="6620" x="6216650" y="1841500"/>
          <p14:tracePt t="6636" x="6248400" y="1797050"/>
          <p14:tracePt t="6653" x="6267450" y="1752600"/>
          <p14:tracePt t="6669" x="6280150" y="1701800"/>
          <p14:tracePt t="6687" x="6299200" y="1644650"/>
          <p14:tracePt t="6702" x="6305550" y="1625600"/>
          <p14:tracePt t="6735" x="6305550" y="1612900"/>
          <p14:tracePt t="6752" x="6318250" y="1600200"/>
          <p14:tracePt t="6769" x="6324600" y="1568450"/>
          <p14:tracePt t="6785" x="6324600" y="1555750"/>
          <p14:tracePt t="6803" x="6324600" y="1530350"/>
          <p14:tracePt t="6820" x="6324600" y="1517650"/>
          <p14:tracePt t="6836" x="6324600" y="1511300"/>
          <p14:tracePt t="6853" x="6299200" y="1511300"/>
          <p14:tracePt t="6870" x="6261100" y="1511300"/>
          <p14:tracePt t="6887" x="6229350" y="1511300"/>
          <p14:tracePt t="6903" x="6178550" y="1511300"/>
          <p14:tracePt t="6920" x="6064250" y="1511300"/>
          <p14:tracePt t="6936" x="5975350" y="1511300"/>
          <p14:tracePt t="6953" x="5918200" y="1511300"/>
          <p14:tracePt t="6970" x="5886450" y="1511300"/>
          <p14:tracePt t="6987" x="5867400" y="1511300"/>
          <p14:tracePt t="7004" x="5835650" y="1511300"/>
          <p14:tracePt t="7020" x="5791200" y="1524000"/>
          <p14:tracePt t="7037" x="5753100" y="1549400"/>
          <p14:tracePt t="7042" x="5727700" y="1555750"/>
          <p14:tracePt t="7053" x="5695950" y="1574800"/>
          <p14:tracePt t="7070" x="5645150" y="1581150"/>
          <p14:tracePt t="7087" x="5613400" y="1587500"/>
          <p14:tracePt t="7103" x="5588000" y="1606550"/>
          <p14:tracePt t="7120" x="5568950" y="1619250"/>
          <p14:tracePt t="7137" x="5511800" y="1651000"/>
          <p14:tracePt t="7153" x="5448300" y="1701800"/>
          <p14:tracePt t="7170" x="5403850" y="1733550"/>
          <p14:tracePt t="7187" x="5365750" y="1765300"/>
          <p14:tracePt t="7206" x="5321300" y="1797050"/>
          <p14:tracePt t="7220" x="5257800" y="1835150"/>
          <p14:tracePt t="7237" x="5226050" y="1860550"/>
          <p14:tracePt t="7253" x="5219700" y="1885950"/>
          <p14:tracePt t="7271" x="5219700" y="1930400"/>
          <p14:tracePt t="7286" x="5226050" y="1974850"/>
          <p14:tracePt t="7303" x="5302250" y="2012950"/>
          <p14:tracePt t="7320" x="5359400" y="2038350"/>
          <p14:tracePt t="7337" x="5397500" y="2051050"/>
          <p14:tracePt t="7354" x="5422900" y="2057400"/>
          <p14:tracePt t="7370" x="5441950" y="2057400"/>
          <p14:tracePt t="7387" x="5480050" y="2057400"/>
          <p14:tracePt t="7404" x="5492750" y="2057400"/>
          <p14:tracePt t="7420" x="5524500" y="2057400"/>
          <p14:tracePt t="7437" x="5556250" y="2057400"/>
          <p14:tracePt t="7454" x="5638800" y="2038350"/>
          <p14:tracePt t="7470" x="5721350" y="2025650"/>
          <p14:tracePt t="7486" x="5842000" y="1987550"/>
          <p14:tracePt t="7503" x="5924550" y="1949450"/>
          <p14:tracePt t="7520" x="5994400" y="1898650"/>
          <p14:tracePt t="7537" x="6038850" y="1860550"/>
          <p14:tracePt t="7554" x="6070600" y="1828800"/>
          <p14:tracePt t="7571" x="6089650" y="1816100"/>
          <p14:tracePt t="7587" x="6140450" y="1790700"/>
          <p14:tracePt t="7604" x="6159500" y="1784350"/>
          <p14:tracePt t="7620" x="6172200" y="1765300"/>
          <p14:tracePt t="7641" x="6178550" y="1765300"/>
          <p14:tracePt t="7673" x="6178550" y="1758950"/>
          <p14:tracePt t="7680" x="6178550" y="1739900"/>
          <p14:tracePt t="7697" x="6178550" y="1714500"/>
          <p14:tracePt t="7706" x="6153150" y="1695450"/>
          <p14:tracePt t="7721" x="6115050" y="1676400"/>
          <p14:tracePt t="7737" x="6076950" y="1657350"/>
          <p14:tracePt t="7754" x="6032500" y="1657350"/>
          <p14:tracePt t="7771" x="5949950" y="1657350"/>
          <p14:tracePt t="7787" x="5873750" y="1708150"/>
          <p14:tracePt t="7804" x="5861050" y="1720850"/>
          <p14:tracePt t="7820" x="5854700" y="1739900"/>
          <p14:tracePt t="8025" x="5861050" y="1733550"/>
          <p14:tracePt t="8049" x="5873750" y="1733550"/>
          <p14:tracePt t="8057" x="5880100" y="1733550"/>
          <p14:tracePt t="8066" x="5949950" y="1733550"/>
          <p14:tracePt t="8080" x="6115050" y="1733550"/>
          <p14:tracePt t="8097" x="6381750" y="1758950"/>
          <p14:tracePt t="8113" x="6807200" y="1828800"/>
          <p14:tracePt t="8130" x="7296150" y="1885950"/>
          <p14:tracePt t="8147" x="7854950" y="1917700"/>
          <p14:tracePt t="8163" x="8470900" y="2000250"/>
          <p14:tracePt t="8180" x="8890000" y="2000250"/>
          <p14:tracePt t="8197" x="9017000" y="2000250"/>
          <p14:tracePt t="8214" x="9029700" y="1993900"/>
          <p14:tracePt t="8231" x="9029700" y="1949450"/>
          <p14:tracePt t="8247" x="9023350" y="1905000"/>
          <p14:tracePt t="8263" x="9017000" y="1892300"/>
          <p14:tracePt t="8280" x="9010650" y="1879600"/>
          <p14:tracePt t="8297" x="8991600" y="1873250"/>
          <p14:tracePt t="8314" x="8985250" y="1866900"/>
          <p14:tracePt t="8330" x="8985250" y="1860550"/>
          <p14:tracePt t="8347" x="8985250" y="1854200"/>
          <p14:tracePt t="8364" x="8985250" y="1828800"/>
          <p14:tracePt t="8380" x="8985250" y="1803400"/>
          <p14:tracePt t="8398" x="8947150" y="1765300"/>
          <p14:tracePt t="8413" x="8883650" y="1727200"/>
          <p14:tracePt t="8431" x="8820150" y="1714500"/>
          <p14:tracePt t="8447" x="8788400" y="1714500"/>
          <p14:tracePt t="8464" x="8782050" y="1714500"/>
          <p14:tracePt t="8480" x="8775700" y="1714500"/>
          <p14:tracePt t="8496" x="8756650" y="1714500"/>
          <p14:tracePt t="8513" x="8731250" y="1714500"/>
          <p14:tracePt t="8530" x="8693150" y="1714500"/>
          <p14:tracePt t="8547" x="8642350" y="1714500"/>
          <p14:tracePt t="8564" x="8604250" y="1695450"/>
          <p14:tracePt t="8581" x="8547100" y="1682750"/>
          <p14:tracePt t="8597" x="8470900" y="1651000"/>
          <p14:tracePt t="8614" x="8388350" y="1619250"/>
          <p14:tracePt t="8631" x="8350250" y="1619250"/>
          <p14:tracePt t="8648" x="8312150" y="1619250"/>
          <p14:tracePt t="8664" x="8280400" y="1619250"/>
          <p14:tracePt t="8697" x="8255000" y="1619250"/>
          <p14:tracePt t="8714" x="8223250" y="1625600"/>
          <p14:tracePt t="8731" x="8159750" y="1651000"/>
          <p14:tracePt t="8747" x="8077200" y="1695450"/>
          <p14:tracePt t="8764" x="8001000" y="1714500"/>
          <p14:tracePt t="8781" x="7950200" y="1739900"/>
          <p14:tracePt t="8799" x="7893050" y="1784350"/>
          <p14:tracePt t="8815" x="7867650" y="1835150"/>
          <p14:tracePt t="8831" x="7842250" y="1892300"/>
          <p14:tracePt t="8847" x="7842250" y="1955800"/>
          <p14:tracePt t="8864" x="7835900" y="2019300"/>
          <p14:tracePt t="8881" x="7829550" y="2057400"/>
          <p14:tracePt t="8897" x="7829550" y="2070100"/>
          <p14:tracePt t="8936" x="7829550" y="2076450"/>
          <p14:tracePt t="8947" x="7861300" y="2076450"/>
          <p14:tracePt t="8964" x="8026400" y="2076450"/>
          <p14:tracePt t="8981" x="8229600" y="2076450"/>
          <p14:tracePt t="8998" x="8432800" y="2076450"/>
          <p14:tracePt t="9014" x="8674100" y="2076450"/>
          <p14:tracePt t="9031" x="8718550" y="2038350"/>
          <p14:tracePt t="9048" x="8743950" y="1993900"/>
          <p14:tracePt t="9065" x="8743950" y="1936750"/>
          <p14:tracePt t="9081" x="8674100" y="1847850"/>
          <p14:tracePt t="9098" x="8597900" y="1790700"/>
          <p14:tracePt t="9114" x="8566150" y="1765300"/>
          <p14:tracePt t="9153" x="8553450" y="1758950"/>
          <p14:tracePt t="9164" x="8540750" y="1758950"/>
          <p14:tracePt t="9181" x="8445500" y="1758950"/>
          <p14:tracePt t="9199" x="8223250" y="1828800"/>
          <p14:tracePt t="9215" x="8128000" y="1854200"/>
          <p14:tracePt t="9231" x="8102600" y="1854200"/>
          <p14:tracePt t="9273" x="8134350" y="1854200"/>
          <p14:tracePt t="9282" x="8166100" y="1854200"/>
          <p14:tracePt t="9298" x="8191500" y="1841500"/>
          <p14:tracePt t="9315" x="8197850" y="1835150"/>
          <p14:tracePt t="9777" x="8191500" y="1828800"/>
          <p14:tracePt t="9785" x="8077200" y="1841500"/>
          <p14:tracePt t="9799" x="7512050" y="1993900"/>
          <p14:tracePt t="9816" x="6604000" y="2139950"/>
          <p14:tracePt t="9832" x="5683250" y="2235200"/>
          <p14:tracePt t="9849" x="5118100" y="2235200"/>
          <p14:tracePt t="9866" x="4972050" y="2235200"/>
          <p14:tracePt t="9882" x="4933950" y="2235200"/>
          <p14:tracePt t="9899" x="4927600" y="2235200"/>
          <p14:tracePt t="9915" x="4908550" y="2235200"/>
          <p14:tracePt t="9932" x="4851400" y="2247900"/>
          <p14:tracePt t="9949" x="4533900" y="2311400"/>
          <p14:tracePt t="9966" x="3860800" y="2393950"/>
          <p14:tracePt t="9982" x="2851150" y="2495550"/>
          <p14:tracePt t="9999" x="2501900" y="2495550"/>
          <p14:tracePt t="10016" x="2374900" y="2495550"/>
          <p14:tracePt t="10032" x="2343150" y="2501900"/>
          <p14:tracePt t="10049" x="2336800" y="2501900"/>
          <p14:tracePt t="10169" x="2298700" y="2520950"/>
          <p14:tracePt t="10177" x="2273300" y="2520950"/>
          <p14:tracePt t="10185" x="2222500" y="2527300"/>
          <p14:tracePt t="10199" x="2063750" y="2578100"/>
          <p14:tracePt t="10215" x="1955800" y="2590800"/>
          <p14:tracePt t="10232" x="1924050" y="2590800"/>
          <p14:tracePt t="10249" x="1911350" y="2590800"/>
          <p14:tracePt t="10297" x="1911350" y="2584450"/>
          <p14:tracePt t="10306" x="1911350" y="2578100"/>
          <p14:tracePt t="10316" x="1911350" y="2565400"/>
          <p14:tracePt t="10332" x="1930400" y="2552700"/>
          <p14:tracePt t="10349" x="1955800" y="2546350"/>
          <p14:tracePt t="10367" x="2076450" y="2527300"/>
          <p14:tracePt t="10383" x="2082800" y="2527300"/>
          <p14:tracePt t="10433" x="2095500" y="2527300"/>
          <p14:tracePt t="10441" x="2108200" y="2527300"/>
          <p14:tracePt t="10449" x="2127250" y="2527300"/>
          <p14:tracePt t="10466" x="2184400" y="2527300"/>
          <p14:tracePt t="10482" x="2298700" y="2527300"/>
          <p14:tracePt t="10499" x="2451100" y="2527300"/>
          <p14:tracePt t="10516" x="2616200" y="2508250"/>
          <p14:tracePt t="10533" x="2698750" y="2501900"/>
          <p14:tracePt t="10593" x="2717800" y="2501900"/>
          <p14:tracePt t="10602" x="2755900" y="2501900"/>
          <p14:tracePt t="10616" x="2908300" y="2501900"/>
          <p14:tracePt t="10633" x="3060700" y="2501900"/>
          <p14:tracePt t="10650" x="3111500" y="2501900"/>
          <p14:tracePt t="10666" x="3130550" y="2495550"/>
          <p14:tracePt t="10683" x="3130550" y="2482850"/>
          <p14:tracePt t="10716" x="3124200" y="2463800"/>
          <p14:tracePt t="10793" x="3117850" y="2457450"/>
          <p14:tracePt t="11033" x="3117850" y="2470150"/>
          <p14:tracePt t="11041" x="3111500" y="2476500"/>
          <p14:tracePt t="11049" x="3105150" y="2476500"/>
          <p14:tracePt t="11064" x="3092450" y="2489200"/>
          <p14:tracePt t="11153" x="3092450" y="2470150"/>
          <p14:tracePt t="11161" x="3092450" y="2457450"/>
          <p14:tracePt t="11169" x="3092450" y="2438400"/>
          <p14:tracePt t="11181" x="3098800" y="2425700"/>
          <p14:tracePt t="11198" x="3130550" y="2381250"/>
          <p14:tracePt t="11215" x="3181350" y="2305050"/>
          <p14:tracePt t="11231" x="3244850" y="2241550"/>
          <p14:tracePt t="11248" x="3282950" y="2203450"/>
          <p14:tracePt t="11264" x="3295650" y="2190750"/>
          <p14:tracePt t="11281" x="3302000" y="2178050"/>
          <p14:tracePt t="11298" x="3302000" y="2159000"/>
          <p14:tracePt t="11314" x="3302000" y="2152650"/>
          <p14:tracePt t="11331" x="3302000" y="2146300"/>
          <p14:tracePt t="11348" x="3295650" y="2139950"/>
          <p14:tracePt t="11365" x="3282950" y="2127250"/>
          <p14:tracePt t="11381" x="3276600" y="2120900"/>
          <p14:tracePt t="11399" x="3257550" y="2114550"/>
          <p14:tracePt t="11415" x="3238500" y="2114550"/>
          <p14:tracePt t="11432" x="3219450" y="2108200"/>
          <p14:tracePt t="11448" x="3168650" y="2089150"/>
          <p14:tracePt t="11465" x="3111500" y="2089150"/>
          <p14:tracePt t="11482" x="3035300" y="2089150"/>
          <p14:tracePt t="11498" x="2978150" y="2089150"/>
          <p14:tracePt t="11514" x="2927350" y="2089150"/>
          <p14:tracePt t="11531" x="2876550" y="2089150"/>
          <p14:tracePt t="11536" x="2863850" y="2089150"/>
          <p14:tracePt t="11548" x="2844800" y="2089150"/>
          <p14:tracePt t="11565" x="2794000" y="2089150"/>
          <p14:tracePt t="11581" x="2717800" y="2101850"/>
          <p14:tracePt t="11599" x="2635250" y="2114550"/>
          <p14:tracePt t="11615" x="2578100" y="2133600"/>
          <p14:tracePt t="11632" x="2546350" y="2152650"/>
          <p14:tracePt t="11648" x="2514600" y="2171700"/>
          <p14:tracePt t="11665" x="2489200" y="2184400"/>
          <p14:tracePt t="11682" x="2470150" y="2209800"/>
          <p14:tracePt t="11698" x="2444750" y="2235200"/>
          <p14:tracePt t="11715" x="2432050" y="2260600"/>
          <p14:tracePt t="11732" x="2432050" y="2292350"/>
          <p14:tracePt t="11748" x="2432050" y="2324100"/>
          <p14:tracePt t="11765" x="2432050" y="2330450"/>
          <p14:tracePt t="11782" x="2432050" y="2362200"/>
          <p14:tracePt t="11799" x="2432050" y="2387600"/>
          <p14:tracePt t="11815" x="2432050" y="2413000"/>
          <p14:tracePt t="11832" x="2438400" y="2432050"/>
          <p14:tracePt t="11848" x="2463800" y="2451100"/>
          <p14:tracePt t="11865" x="2508250" y="2451100"/>
          <p14:tracePt t="11882" x="2571750" y="2451100"/>
          <p14:tracePt t="11898" x="2673350" y="2451100"/>
          <p14:tracePt t="11915" x="2743200" y="2451100"/>
          <p14:tracePt t="11932" x="2813050" y="2451100"/>
          <p14:tracePt t="11948" x="2857500" y="2451100"/>
          <p14:tracePt t="11965" x="2895600" y="2444750"/>
          <p14:tracePt t="11983" x="2927350" y="2438400"/>
          <p14:tracePt t="11999" x="2965450" y="2413000"/>
          <p14:tracePt t="12015" x="2997200" y="2393950"/>
          <p14:tracePt t="12032" x="3016250" y="2381250"/>
          <p14:tracePt t="12113" x="3022600" y="2374900"/>
          <p14:tracePt t="12169" x="3022600" y="2368550"/>
          <p14:tracePt t="12258" x="3022600" y="2387600"/>
          <p14:tracePt t="12265" x="3003550" y="2406650"/>
          <p14:tracePt t="12273" x="2978150" y="2413000"/>
          <p14:tracePt t="12282" x="2927350" y="2432050"/>
          <p14:tracePt t="12299" x="2813050" y="2451100"/>
          <p14:tracePt t="12316" x="2717800" y="2463800"/>
          <p14:tracePt t="12332" x="2686050" y="2463800"/>
          <p14:tracePt t="12366" x="2698750" y="2419350"/>
          <p14:tracePt t="12382" x="2781300" y="2374900"/>
          <p14:tracePt t="12399" x="2825750" y="2349500"/>
          <p14:tracePt t="12697" x="2825750" y="2343150"/>
          <p14:tracePt t="12809" x="2832100" y="2343150"/>
          <p14:tracePt t="12832" x="2832100" y="2355850"/>
          <p14:tracePt t="12841" x="2819400" y="2362200"/>
          <p14:tracePt t="12852" x="2800350" y="2362200"/>
          <p14:tracePt t="12869" x="2755900" y="2374900"/>
          <p14:tracePt t="12886" x="2724150" y="2387600"/>
          <p14:tracePt t="12903" x="2711450" y="2387600"/>
          <p14:tracePt t="13504" x="2717800" y="2387600"/>
          <p14:tracePt t="13512" x="2673350" y="2419350"/>
          <p14:tracePt t="13523" x="2540000" y="2463800"/>
          <p14:tracePt t="13530" x="2336800" y="2501900"/>
          <p14:tracePt t="13543" x="1917700" y="2571750"/>
          <p14:tracePt t="13560" x="1631950" y="2597150"/>
          <p14:tracePt t="13576" x="1492250" y="2597150"/>
          <p14:tracePt t="13593" x="1460500" y="2597150"/>
          <p14:tracePt t="13665" x="1441450" y="2597150"/>
          <p14:tracePt t="13673" x="1409700" y="2597150"/>
          <p14:tracePt t="13681" x="1390650" y="2597150"/>
          <p14:tracePt t="13693" x="1371600" y="2597150"/>
          <p14:tracePt t="13714" x="1365250" y="2597150"/>
          <p14:tracePt t="13737" x="1358900" y="2597150"/>
          <p14:tracePt t="13745" x="1346200" y="2597150"/>
          <p14:tracePt t="13760" x="1327150" y="2597150"/>
          <p14:tracePt t="13777" x="1320800" y="2597150"/>
          <p14:tracePt t="13793" x="1314450" y="2590800"/>
          <p14:tracePt t="13827" x="1314450" y="2571750"/>
          <p14:tracePt t="13844" x="1314450" y="2559050"/>
          <p14:tracePt t="13914" x="1301750" y="2559050"/>
          <p14:tracePt t="13921" x="1244600" y="2559050"/>
          <p14:tracePt t="13929" x="1181100" y="2559050"/>
          <p14:tracePt t="13943" x="965200" y="2559050"/>
          <p14:tracePt t="13960" x="723900" y="2603500"/>
          <p14:tracePt t="13977" x="577850" y="2609850"/>
          <p14:tracePt t="13993" x="520700" y="2635250"/>
          <p14:tracePt t="14010" x="508000" y="2641600"/>
          <p14:tracePt t="14049" x="508000" y="2647950"/>
          <p14:tracePt t="14060" x="508000" y="2654300"/>
          <p14:tracePt t="14077" x="508000" y="2660650"/>
          <p14:tracePt t="14094" x="508000" y="2667000"/>
          <p14:tracePt t="14114" x="508000" y="2673350"/>
          <p14:tracePt t="14127" x="539750" y="2686050"/>
          <p14:tracePt t="14144" x="596900" y="2692400"/>
          <p14:tracePt t="14160" x="628650" y="2711450"/>
          <p14:tracePt t="14177" x="647700" y="2711450"/>
          <p14:tracePt t="14249" x="647700" y="2717800"/>
          <p14:tracePt t="14264" x="647700" y="2730500"/>
          <p14:tracePt t="14289" x="647700" y="2743200"/>
          <p14:tracePt t="14409" x="660400" y="2749550"/>
          <p14:tracePt t="14417" x="685800" y="2749550"/>
          <p14:tracePt t="14427" x="736600" y="2749550"/>
          <p14:tracePt t="14444" x="901700" y="2749550"/>
          <p14:tracePt t="14461" x="1155700" y="2749550"/>
          <p14:tracePt t="14477" x="1422400" y="2749550"/>
          <p14:tracePt t="14493" x="1651000" y="2736850"/>
          <p14:tracePt t="14510" x="1885950" y="2686050"/>
          <p14:tracePt t="14527" x="1955800" y="2679700"/>
          <p14:tracePt t="14544" x="1974850" y="2667000"/>
          <p14:tracePt t="14889" x="1974850" y="2673350"/>
          <p14:tracePt t="14897" x="1936750" y="2717800"/>
          <p14:tracePt t="14910" x="1803400" y="2882900"/>
          <p14:tracePt t="14927" x="1644650" y="3048000"/>
          <p14:tracePt t="14943" x="1517650" y="3155950"/>
          <p14:tracePt t="14960" x="1441450" y="3213100"/>
          <p14:tracePt t="14977" x="1409700" y="3219450"/>
          <p14:tracePt t="14994" x="1409700" y="3225800"/>
          <p14:tracePt t="15034" x="1397000" y="3225800"/>
          <p14:tracePt t="15044" x="1390650" y="3225800"/>
          <p14:tracePt t="15061" x="1384300" y="3225800"/>
          <p14:tracePt t="15077" x="1377950" y="3225800"/>
          <p14:tracePt t="15094" x="1365250" y="3225800"/>
          <p14:tracePt t="15129" x="1358900" y="3225800"/>
          <p14:tracePt t="15137" x="1352550" y="3225800"/>
          <p14:tracePt t="15145" x="1327150" y="3225800"/>
          <p14:tracePt t="15161" x="1263650" y="3225800"/>
          <p14:tracePt t="15177" x="1187450" y="3225800"/>
          <p14:tracePt t="15194" x="1054100" y="3225800"/>
          <p14:tracePt t="15211" x="889000" y="3225800"/>
          <p14:tracePt t="15228" x="787400" y="3225800"/>
          <p14:tracePt t="15244" x="755650" y="3225800"/>
          <p14:tracePt t="15278" x="749300" y="3225800"/>
          <p14:tracePt t="15457" x="749300" y="3219450"/>
          <p14:tracePt t="15593" x="749300" y="3213100"/>
          <p14:tracePt t="15602" x="755650" y="3213100"/>
          <p14:tracePt t="15617" x="768350" y="3213100"/>
          <p14:tracePt t="15634" x="812800" y="3213100"/>
          <p14:tracePt t="15651" x="876300" y="3213100"/>
          <p14:tracePt t="15667" x="952500" y="3213100"/>
          <p14:tracePt t="15684" x="1092200" y="3206750"/>
          <p14:tracePt t="15700" x="1257300" y="3206750"/>
          <p14:tracePt t="15717" x="1409700" y="3206750"/>
          <p14:tracePt t="15733" x="1517650" y="3206750"/>
          <p14:tracePt t="15750" x="1638300" y="3206750"/>
          <p14:tracePt t="15768" x="1695450" y="3206750"/>
          <p14:tracePt t="15784" x="1720850" y="3200400"/>
          <p14:tracePt t="15800" x="1746250" y="3200400"/>
          <p14:tracePt t="15817" x="1784350" y="3200400"/>
          <p14:tracePt t="15834" x="1860550" y="3200400"/>
          <p14:tracePt t="15851" x="1955800" y="3200400"/>
          <p14:tracePt t="15867" x="2044700" y="3200400"/>
          <p14:tracePt t="15884" x="2159000" y="3200400"/>
          <p14:tracePt t="15900" x="2298700" y="3200400"/>
          <p14:tracePt t="15917" x="2476500" y="3200400"/>
          <p14:tracePt t="15935" x="2781300" y="3187700"/>
          <p14:tracePt t="15951" x="2901950" y="3162300"/>
          <p14:tracePt t="15967" x="2927350" y="3149600"/>
          <p14:tracePt t="16177" x="2940050" y="3149600"/>
          <p14:tracePt t="16185" x="2946400" y="3149600"/>
          <p14:tracePt t="16193" x="2959100" y="3149600"/>
          <p14:tracePt t="16201" x="2965450" y="3149600"/>
          <p14:tracePt t="16217" x="2984500" y="3149600"/>
          <p14:tracePt t="16234" x="3016250" y="3149600"/>
          <p14:tracePt t="16251" x="3067050" y="3149600"/>
          <p14:tracePt t="16267" x="3124200" y="3149600"/>
          <p14:tracePt t="16284" x="3130550" y="3149600"/>
          <p14:tracePt t="16480" x="3136900" y="3149600"/>
          <p14:tracePt t="16496" x="3143250" y="3149600"/>
          <p14:tracePt t="16607" x="3162300" y="3149600"/>
          <p14:tracePt t="16623" x="3194050" y="3149600"/>
          <p14:tracePt t="16640" x="3244850" y="3149600"/>
          <p14:tracePt t="16657" x="3289300" y="3149600"/>
          <p14:tracePt t="16673" x="3321050" y="3149600"/>
          <p14:tracePt t="16690" x="3327400" y="3149600"/>
          <p14:tracePt t="16724" x="3333750" y="3149600"/>
          <p14:tracePt t="16741" x="3333750" y="3155950"/>
          <p14:tracePt t="16993" x="3340100" y="3162300"/>
          <p14:tracePt t="17001" x="3346450" y="3162300"/>
          <p14:tracePt t="17080" x="3352800" y="3168650"/>
          <p14:tracePt t="17087" x="3352800" y="3175000"/>
          <p14:tracePt t="17097" x="3333750" y="3187700"/>
          <p14:tracePt t="17114" x="3257550" y="3187700"/>
          <p14:tracePt t="17131" x="3206750" y="3187700"/>
          <p14:tracePt t="17147" x="3200400" y="3187700"/>
          <p14:tracePt t="17209" x="3206750" y="3187700"/>
          <p14:tracePt t="17217" x="3238500" y="3187700"/>
          <p14:tracePt t="17231" x="3251200" y="3187700"/>
          <p14:tracePt t="17249" x="3263900" y="3187700"/>
          <p14:tracePt t="17265" x="3276600" y="3181350"/>
          <p14:tracePt t="17281" x="3282950" y="3181350"/>
          <p14:tracePt t="17377" x="3276600" y="3181350"/>
          <p14:tracePt t="17441" x="3276600" y="3175000"/>
          <p14:tracePt t="17585" x="3276600" y="3168650"/>
          <p14:tracePt t="18649" x="3276600" y="3162300"/>
          <p14:tracePt t="18657" x="3282950" y="3162300"/>
          <p14:tracePt t="18671" x="3321050" y="3149600"/>
          <p14:tracePt t="18687" x="3352800" y="3124200"/>
          <p14:tracePt t="18704" x="3390900" y="3048000"/>
          <p14:tracePt t="18721" x="3441700" y="2895600"/>
          <p14:tracePt t="18737" x="3479800" y="2743200"/>
          <p14:tracePt t="18754" x="3492500" y="2584450"/>
          <p14:tracePt t="18771" x="3498850" y="2457450"/>
          <p14:tracePt t="18787" x="3517900" y="2324100"/>
          <p14:tracePt t="18804" x="3517900" y="2197100"/>
          <p14:tracePt t="18821" x="3498850" y="2101850"/>
          <p14:tracePt t="18837" x="3460750" y="2044700"/>
          <p14:tracePt t="18855" x="3397250" y="2006600"/>
          <p14:tracePt t="18871" x="3314700" y="1981200"/>
          <p14:tracePt t="18887" x="3282950" y="1981200"/>
          <p14:tracePt t="18904" x="3257550" y="1981200"/>
          <p14:tracePt t="18921" x="3251200" y="1974850"/>
          <p14:tracePt t="18937" x="3251200" y="1968500"/>
          <p14:tracePt t="18954" x="3251200" y="1949450"/>
          <p14:tracePt t="18972" x="3251200" y="1917700"/>
          <p14:tracePt t="18988" x="3251200" y="1885950"/>
          <p14:tracePt t="19004" x="3257550" y="1866900"/>
          <p14:tracePt t="19021" x="3257550" y="1828800"/>
          <p14:tracePt t="19039" x="3251200" y="1746250"/>
          <p14:tracePt t="19055" x="3251200" y="1727200"/>
          <p14:tracePt t="19071" x="3251200" y="1720850"/>
          <p14:tracePt t="19113" x="3251200" y="1714500"/>
          <p14:tracePt t="19137" x="3251200" y="1701800"/>
          <p14:tracePt t="19145" x="3257550" y="1689100"/>
          <p14:tracePt t="19161" x="3263900" y="1676400"/>
          <p14:tracePt t="19201" x="3270250" y="1663700"/>
          <p14:tracePt t="19249" x="3270250" y="1657350"/>
          <p14:tracePt t="19257" x="3270250" y="1651000"/>
          <p14:tracePt t="19289" x="3270250" y="1631950"/>
          <p14:tracePt t="19297" x="3257550" y="1631950"/>
          <p14:tracePt t="19305" x="3251200" y="1631950"/>
          <p14:tracePt t="19321" x="3219450" y="1631950"/>
          <p14:tracePt t="19338" x="3124200" y="1663700"/>
          <p14:tracePt t="19355" x="3067050" y="1689100"/>
          <p14:tracePt t="19371" x="3022600" y="1708150"/>
          <p14:tracePt t="19388" x="3009900" y="1714500"/>
          <p14:tracePt t="19405" x="3003550" y="1720850"/>
          <p14:tracePt t="19433" x="2997200" y="1727200"/>
          <p14:tracePt t="19441" x="2990850" y="1746250"/>
          <p14:tracePt t="19455" x="2959100" y="1771650"/>
          <p14:tracePt t="19472" x="2914650" y="1828800"/>
          <p14:tracePt t="19487" x="2870200" y="1879600"/>
          <p14:tracePt t="19504" x="2851150" y="1898650"/>
          <p14:tracePt t="19522" x="2832100" y="1917700"/>
          <p14:tracePt t="19526" x="2825750" y="1943100"/>
          <p14:tracePt t="19555" x="2832100" y="1987550"/>
          <p14:tracePt t="19571" x="2863850" y="2000250"/>
          <p14:tracePt t="19589" x="2908300" y="2012950"/>
          <p14:tracePt t="19607" x="2990850" y="2032000"/>
          <p14:tracePt t="19621" x="3016250" y="2032000"/>
          <p14:tracePt t="19639" x="3073400" y="2038350"/>
          <p14:tracePt t="19655" x="3098800" y="2051050"/>
          <p14:tracePt t="19690" x="3111500" y="2051050"/>
          <p14:tracePt t="19705" x="3143250" y="2051050"/>
          <p14:tracePt t="19722" x="3200400" y="2051050"/>
          <p14:tracePt t="19738" x="3244850" y="2038350"/>
          <p14:tracePt t="19755" x="3282950" y="1974850"/>
          <p14:tracePt t="19772" x="3282950" y="1911350"/>
          <p14:tracePt t="19788" x="3289300" y="1847850"/>
          <p14:tracePt t="19805" x="3289300" y="1816100"/>
          <p14:tracePt t="19821" x="3289300" y="1790700"/>
          <p14:tracePt t="19838" x="3308350" y="1758950"/>
          <p14:tracePt t="19855" x="3321050" y="1752600"/>
          <p14:tracePt t="19872" x="3321050" y="1746250"/>
          <p14:tracePt t="19889" x="3321050" y="1733550"/>
          <p14:tracePt t="19905" x="3321050" y="1714500"/>
          <p14:tracePt t="19945" x="3321050" y="1708150"/>
          <p14:tracePt t="19962" x="3321050" y="1701800"/>
          <p14:tracePt t="19977" x="3314700" y="1695450"/>
          <p14:tracePt t="19989" x="3263900" y="1695450"/>
          <p14:tracePt t="20006" x="3200400" y="1695450"/>
          <p14:tracePt t="20023" x="3130550" y="1695450"/>
          <p14:tracePt t="20039" x="3117850" y="1695450"/>
          <p14:tracePt t="20057" x="3111500" y="1695450"/>
          <p14:tracePt t="20072" x="3092450" y="1708150"/>
          <p14:tracePt t="20088" x="3079750" y="1727200"/>
          <p14:tracePt t="20105" x="3054350" y="1752600"/>
          <p14:tracePt t="20122" x="3028950" y="1803400"/>
          <p14:tracePt t="20139" x="2997200" y="1841500"/>
          <p14:tracePt t="20156" x="2984500" y="1873250"/>
          <p14:tracePt t="20172" x="2978150" y="1892300"/>
          <p14:tracePt t="20189" x="2978150" y="1924050"/>
          <p14:tracePt t="20207" x="2978150" y="1974850"/>
          <p14:tracePt t="20223" x="2978150" y="2006600"/>
          <p14:tracePt t="20239" x="2978150" y="2032000"/>
          <p14:tracePt t="20256" x="2984500" y="2051050"/>
          <p14:tracePt t="20272" x="2997200" y="2057400"/>
          <p14:tracePt t="20288" x="3003550" y="2057400"/>
          <p14:tracePt t="20305" x="3016250" y="2057400"/>
          <p14:tracePt t="20322" x="3028950" y="2057400"/>
          <p14:tracePt t="20339" x="3098800" y="2025650"/>
          <p14:tracePt t="20355" x="3238500" y="1930400"/>
          <p14:tracePt t="20372" x="3321050" y="1847850"/>
          <p14:tracePt t="20388" x="3378200" y="1790700"/>
          <p14:tracePt t="20405" x="3416300" y="1733550"/>
          <p14:tracePt t="20479" x="3378200" y="1720850"/>
          <p14:tracePt t="20487" x="3308350" y="1727200"/>
          <p14:tracePt t="20495" x="3232150" y="1733550"/>
          <p14:tracePt t="20506" x="3181350" y="1733550"/>
          <p14:tracePt t="20523" x="3092450" y="1752600"/>
          <p14:tracePt t="20626" x="3092450" y="1765300"/>
          <p14:tracePt t="20632" x="3073400" y="1784350"/>
          <p14:tracePt t="20642" x="3022600" y="1803400"/>
          <p14:tracePt t="20656" x="2819400" y="1854200"/>
          <p14:tracePt t="20673" x="2622550" y="1885950"/>
          <p14:tracePt t="20690" x="2501900" y="1911350"/>
          <p14:tracePt t="20706" x="2419350" y="1936750"/>
          <p14:tracePt t="20723" x="2368550" y="1962150"/>
          <p14:tracePt t="20740" x="2343150" y="1981200"/>
          <p14:tracePt t="20756" x="2292350" y="2000250"/>
          <p14:tracePt t="20773" x="2197100" y="2025650"/>
          <p14:tracePt t="20790" x="2070100" y="2044700"/>
          <p14:tracePt t="20806" x="2044700" y="2057400"/>
          <p14:tracePt t="20937" x="2038350" y="2057400"/>
          <p14:tracePt t="20945" x="2012950" y="2057400"/>
          <p14:tracePt t="20956" x="2000250" y="2057400"/>
          <p14:tracePt t="20973" x="1974850" y="2057400"/>
          <p14:tracePt t="21066" x="1968500" y="2057400"/>
          <p14:tracePt t="21113" x="1974850" y="2057400"/>
          <p14:tracePt t="21121" x="2012950" y="2051050"/>
          <p14:tracePt t="21129" x="2051050" y="2051050"/>
          <p14:tracePt t="21140" x="2089150" y="2051050"/>
          <p14:tracePt t="21157" x="2159000" y="2051050"/>
          <p14:tracePt t="21173" x="2197100" y="2051050"/>
          <p14:tracePt t="21190" x="2305050" y="2051050"/>
          <p14:tracePt t="21206" x="2355850" y="2051050"/>
          <p14:tracePt t="21224" x="2381250" y="2051050"/>
          <p14:tracePt t="21240" x="2393950" y="2051050"/>
          <p14:tracePt t="21257" x="2425700" y="2051050"/>
          <p14:tracePt t="21273" x="2470150" y="2051050"/>
          <p14:tracePt t="21291" x="2514600" y="2051050"/>
          <p14:tracePt t="21307" x="2527300" y="2051050"/>
          <p14:tracePt t="21361" x="2501900" y="2051050"/>
          <p14:tracePt t="21369" x="2470150" y="2051050"/>
          <p14:tracePt t="21377" x="2432050" y="2051050"/>
          <p14:tracePt t="21390" x="2387600" y="2044700"/>
          <p14:tracePt t="21407" x="2349500" y="2032000"/>
          <p14:tracePt t="21424" x="2343150" y="2032000"/>
          <p14:tracePt t="21456" x="2317750" y="2032000"/>
          <p14:tracePt t="21473" x="2305050" y="2032000"/>
          <p14:tracePt t="21522" x="2343150" y="2032000"/>
          <p14:tracePt t="21529" x="2419350" y="2032000"/>
          <p14:tracePt t="21540" x="2495550" y="2032000"/>
          <p14:tracePt t="21557" x="2546350" y="2032000"/>
          <p14:tracePt t="21737" x="2559050" y="2025650"/>
          <p14:tracePt t="21745" x="2565400" y="2025650"/>
          <p14:tracePt t="21768" x="2571750" y="2025650"/>
          <p14:tracePt t="21977" x="2565400" y="2025650"/>
          <p14:tracePt t="21985" x="2540000" y="2032000"/>
          <p14:tracePt t="21999" x="2470150" y="2044700"/>
          <p14:tracePt t="22015" x="2374900" y="2063750"/>
          <p14:tracePt t="22032" x="2305050" y="2063750"/>
          <p14:tracePt t="22049" x="2247900" y="2063750"/>
          <p14:tracePt t="22065" x="2197100" y="2063750"/>
          <p14:tracePt t="22082" x="2178050" y="2063750"/>
          <p14:tracePt t="22099" x="2159000" y="2070100"/>
          <p14:tracePt t="22132" x="2152650" y="2070100"/>
          <p14:tracePt t="22149" x="2114550" y="2082800"/>
          <p14:tracePt t="22166" x="2038350" y="2082800"/>
          <p14:tracePt t="22182" x="1981200" y="2082800"/>
          <p14:tracePt t="22353" x="1987550" y="2082800"/>
          <p14:tracePt t="22361" x="2006600" y="2082800"/>
          <p14:tracePt t="22370" x="2032000" y="2070100"/>
          <p14:tracePt t="22383" x="2152650" y="2051050"/>
          <p14:tracePt t="22399" x="2286000" y="2044700"/>
          <p14:tracePt t="22416" x="2374900" y="2044700"/>
          <p14:tracePt t="22432" x="2438400" y="2025650"/>
          <p14:tracePt t="22449" x="2476500" y="2025650"/>
          <p14:tracePt t="22856" x="2482850" y="2025650"/>
          <p14:tracePt t="22873" x="2482850" y="2038350"/>
          <p14:tracePt t="22881" x="2470150" y="2051050"/>
          <p14:tracePt t="22895" x="2444750" y="2057400"/>
          <p14:tracePt t="22912" x="2413000" y="2063750"/>
          <p14:tracePt t="22928" x="2387600" y="2070100"/>
          <p14:tracePt t="22945" x="2355850" y="2070100"/>
          <p14:tracePt t="22962" x="2311400" y="2070100"/>
          <p14:tracePt t="22979" x="2273300" y="2070100"/>
          <p14:tracePt t="22995" x="2247900" y="2070100"/>
          <p14:tracePt t="23012" x="2241550" y="2070100"/>
          <p14:tracePt t="23065" x="2228850" y="2070100"/>
          <p14:tracePt t="23073" x="2222500" y="2070100"/>
          <p14:tracePt t="23081" x="2216150" y="2070100"/>
          <p14:tracePt t="23097" x="2203450" y="2070100"/>
          <p14:tracePt t="23112" x="2190750" y="2082800"/>
          <p14:tracePt t="23265" x="2184400" y="2082800"/>
          <p14:tracePt t="23273" x="2171700" y="2082800"/>
          <p14:tracePt t="23281" x="2159000" y="2082800"/>
          <p14:tracePt t="23298" x="2139950" y="2082800"/>
          <p14:tracePt t="23312" x="2127250" y="2082800"/>
          <p14:tracePt t="23329" x="2114550" y="2082800"/>
          <p14:tracePt t="23681" x="2127250" y="2082800"/>
          <p14:tracePt t="23689" x="2133600" y="2082800"/>
          <p14:tracePt t="23703" x="2139950" y="2082800"/>
          <p14:tracePt t="23873" x="2152650" y="2082800"/>
          <p14:tracePt t="23881" x="2171700" y="2082800"/>
          <p14:tracePt t="23892" x="2209800" y="2082800"/>
          <p14:tracePt t="23900" x="2247900" y="2082800"/>
          <p14:tracePt t="23908" x="2305050" y="2089150"/>
          <p14:tracePt t="23925" x="2387600" y="2108200"/>
          <p14:tracePt t="23943" x="2451100" y="2120900"/>
          <p14:tracePt t="23958" x="2463800" y="2120900"/>
          <p14:tracePt t="23975" x="2495550" y="2120900"/>
          <p14:tracePt t="23992" x="2559050" y="2114550"/>
          <p14:tracePt t="24008" x="2647950" y="2082800"/>
          <p14:tracePt t="24025" x="2711450" y="2076450"/>
          <p14:tracePt t="24042" x="2749550" y="2076450"/>
          <p14:tracePt t="24058" x="2762250" y="2070100"/>
          <p14:tracePt t="24466" x="2787650" y="2063750"/>
          <p14:tracePt t="24474" x="2825750" y="2044700"/>
          <p14:tracePt t="24487" x="2971800" y="2025650"/>
          <p14:tracePt t="24502" x="3200400" y="1993900"/>
          <p14:tracePt t="24519" x="3409950" y="1962150"/>
          <p14:tracePt t="24536" x="3505200" y="1949450"/>
          <p14:tracePt t="24553" x="3543300" y="1930400"/>
          <p14:tracePt t="24570" x="3562350" y="1924050"/>
          <p14:tracePt t="24587" x="3568700" y="1917700"/>
          <p14:tracePt t="24721" x="3568700" y="1911350"/>
          <p14:tracePt t="24729" x="3543300" y="1911350"/>
          <p14:tracePt t="24737" x="3492500" y="1924050"/>
          <p14:tracePt t="24753" x="3409950" y="1930400"/>
          <p14:tracePt t="24770" x="3314700" y="1949450"/>
          <p14:tracePt t="24787" x="3251200" y="1962150"/>
          <p14:tracePt t="24804" x="3251200" y="1968500"/>
          <p14:tracePt t="24820" x="3244850" y="1968500"/>
          <p14:tracePt t="24837" x="3232150" y="1981200"/>
          <p14:tracePt t="24854" x="3225800" y="1981200"/>
          <p14:tracePt t="24944" x="3213100" y="1987550"/>
          <p14:tracePt t="25025" x="3238500" y="1987550"/>
          <p14:tracePt t="25033" x="3276600" y="1987550"/>
          <p14:tracePt t="25041" x="3314700" y="1993900"/>
          <p14:tracePt t="25054" x="3365500" y="1993900"/>
          <p14:tracePt t="25071" x="3371850" y="1993900"/>
          <p14:tracePt t="25135" x="3352800" y="1993900"/>
          <p14:tracePt t="25143" x="3282950" y="1993900"/>
          <p14:tracePt t="25153" x="3194050" y="1993900"/>
          <p14:tracePt t="25171" x="3003550" y="1993900"/>
          <p14:tracePt t="25187" x="2863850" y="1993900"/>
          <p14:tracePt t="25204" x="2838450" y="1993900"/>
          <p14:tracePt t="25249" x="2908300" y="1987550"/>
          <p14:tracePt t="25257" x="2959100" y="1974850"/>
          <p14:tracePt t="25271" x="3048000" y="1974850"/>
          <p14:tracePt t="25287" x="3060700" y="1974850"/>
          <p14:tracePt t="25345" x="3067050" y="1974850"/>
          <p14:tracePt t="25425" x="3073400" y="1974850"/>
          <p14:tracePt t="25913" x="3086100" y="1974850"/>
          <p14:tracePt t="26201" x="3092450" y="1974850"/>
          <p14:tracePt t="26730" x="3098800" y="1974850"/>
          <p14:tracePt t="26745" x="3117850" y="1974850"/>
          <p14:tracePt t="26753" x="3124200" y="1981200"/>
          <p14:tracePt t="26767" x="3136900" y="2000250"/>
          <p14:tracePt t="26784" x="3143250" y="2006600"/>
          <p14:tracePt t="26801" x="3149600" y="2012950"/>
          <p14:tracePt t="26841" x="3124200" y="2019300"/>
          <p14:tracePt t="26850" x="3092450" y="2019300"/>
          <p14:tracePt t="26867" x="2984500" y="2025650"/>
          <p14:tracePt t="26884" x="2813050" y="2044700"/>
          <p14:tracePt t="26901" x="2660650" y="2044700"/>
          <p14:tracePt t="26918" x="2571750" y="2044700"/>
          <p14:tracePt t="26934" x="2546350" y="2044700"/>
          <p14:tracePt t="27057" x="2540000" y="2044700"/>
          <p14:tracePt t="27065" x="2514600" y="2044700"/>
          <p14:tracePt t="27073" x="2476500" y="2044700"/>
          <p14:tracePt t="27084" x="2438400" y="2044700"/>
          <p14:tracePt t="27101" x="2368550" y="2044700"/>
          <p14:tracePt t="27119" x="2317750" y="2044700"/>
          <p14:tracePt t="27135" x="2305050" y="2044700"/>
          <p14:tracePt t="27362" x="2298700" y="2038350"/>
          <p14:tracePt t="27457" x="2298700" y="2032000"/>
          <p14:tracePt t="27465" x="2311400" y="2032000"/>
          <p14:tracePt t="27473" x="2336800" y="2032000"/>
          <p14:tracePt t="27483" x="2406650" y="2051050"/>
          <p14:tracePt t="27500" x="2584450" y="2051050"/>
          <p14:tracePt t="27517" x="2787650" y="2063750"/>
          <p14:tracePt t="27533" x="2901950" y="2063750"/>
          <p14:tracePt t="27537" x="2914650" y="2063750"/>
          <p14:tracePt t="27551" x="2933700" y="2063750"/>
          <p14:tracePt t="27584" x="2940050" y="2057400"/>
          <p14:tracePt t="27609" x="2946400" y="2051050"/>
          <p14:tracePt t="27617" x="2952750" y="2051050"/>
          <p14:tracePt t="27634" x="3003550" y="2044700"/>
          <p14:tracePt t="27650" x="3022600" y="2044700"/>
          <p14:tracePt t="27745" x="3028950" y="2038350"/>
          <p14:tracePt t="27761" x="3041650" y="2025650"/>
          <p14:tracePt t="27777" x="3054350" y="2025650"/>
          <p14:tracePt t="28081" x="3054350" y="2019300"/>
          <p14:tracePt t="29504" x="3054350" y="2012950"/>
          <p14:tracePt t="35773"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95536" y="274638"/>
            <a:ext cx="9227368" cy="1143000"/>
          </a:xfrm>
        </p:spPr>
        <p:txBody>
          <a:bodyPr>
            <a:normAutofit/>
          </a:bodyPr>
          <a:lstStyle/>
          <a:p>
            <a:r>
              <a:rPr lang="en-US" altLang="zh-CN" sz="3600" dirty="0"/>
              <a:t>Cartesian (cross product) Operation</a:t>
            </a:r>
          </a:p>
        </p:txBody>
      </p:sp>
      <p:sp>
        <p:nvSpPr>
          <p:cNvPr id="33795" name="Rectangle 3"/>
          <p:cNvSpPr>
            <a:spLocks noGrp="1" noChangeArrowheads="1"/>
          </p:cNvSpPr>
          <p:nvPr>
            <p:ph idx="1"/>
          </p:nvPr>
        </p:nvSpPr>
        <p:spPr/>
        <p:txBody>
          <a:bodyPr/>
          <a:lstStyle/>
          <a:p>
            <a:endParaRPr lang="zh-CN" altLang="en-US"/>
          </a:p>
          <a:p>
            <a:endParaRPr lang="zh-CN" altLang="en-US"/>
          </a:p>
        </p:txBody>
      </p:sp>
      <p:graphicFrame>
        <p:nvGraphicFramePr>
          <p:cNvPr id="33796" name="Object 4"/>
          <p:cNvGraphicFramePr>
            <a:graphicFrameLocks noChangeAspect="1"/>
          </p:cNvGraphicFramePr>
          <p:nvPr>
            <p:extLst>
              <p:ext uri="{D42A27DB-BD31-4B8C-83A1-F6EECF244321}">
                <p14:modId xmlns:p14="http://schemas.microsoft.com/office/powerpoint/2010/main" val="2155383134"/>
              </p:ext>
            </p:extLst>
          </p:nvPr>
        </p:nvGraphicFramePr>
        <p:xfrm>
          <a:off x="323528" y="1340768"/>
          <a:ext cx="8229600" cy="4786312"/>
        </p:xfrm>
        <a:graphic>
          <a:graphicData uri="http://schemas.openxmlformats.org/presentationml/2006/ole">
            <mc:AlternateContent xmlns:mc="http://schemas.openxmlformats.org/markup-compatibility/2006">
              <mc:Choice xmlns:v="urn:schemas-microsoft-com:vml" Requires="v">
                <p:oleObj name="位图图像" r:id="rId5" imgW="8745171" imgH="5087060" progId="Paint.Picture">
                  <p:embed/>
                </p:oleObj>
              </mc:Choice>
              <mc:Fallback>
                <p:oleObj name="位图图像" r:id="rId5" imgW="8745171" imgH="508706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340768"/>
                        <a:ext cx="8229600" cy="478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7" name="Rectangle 5"/>
          <p:cNvSpPr>
            <a:spLocks noChangeArrowheads="1"/>
          </p:cNvSpPr>
          <p:nvPr/>
        </p:nvSpPr>
        <p:spPr bwMode="auto">
          <a:xfrm>
            <a:off x="406078" y="5074568"/>
            <a:ext cx="8208963" cy="1052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33798" name="Text Box 6"/>
          <p:cNvSpPr txBox="1">
            <a:spLocks noChangeArrowheads="1"/>
          </p:cNvSpPr>
          <p:nvPr/>
        </p:nvSpPr>
        <p:spPr bwMode="auto">
          <a:xfrm>
            <a:off x="621978" y="4930105"/>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buFontTx/>
              <a:buChar char="•"/>
            </a:pPr>
            <a:r>
              <a:rPr lang="en-CA" altLang="en-US"/>
              <a:t>  Solution: use Rename operation</a:t>
            </a:r>
          </a:p>
        </p:txBody>
      </p:sp>
      <p:sp>
        <p:nvSpPr>
          <p:cNvPr id="33799" name="AutoShape 7">
            <a:hlinkClick r:id="rId7" action="ppaction://hlinksldjump" highlightClick="1"/>
          </p:cNvPr>
          <p:cNvSpPr>
            <a:spLocks noChangeArrowheads="1"/>
          </p:cNvSpPr>
          <p:nvPr/>
        </p:nvSpPr>
        <p:spPr bwMode="auto">
          <a:xfrm>
            <a:off x="6588224" y="5074567"/>
            <a:ext cx="1152525" cy="503237"/>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2000" dirty="0"/>
              <a:t>Rename</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10</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99"/>
    </mc:Choice>
    <mc:Fallback xmlns="">
      <p:transition spd="slow" advTm="22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CN">
                <a:ea typeface="宋体" charset="-122"/>
              </a:rPr>
              <a:t>Cross Product: Example</a:t>
            </a:r>
          </a:p>
        </p:txBody>
      </p:sp>
      <p:graphicFrame>
        <p:nvGraphicFramePr>
          <p:cNvPr id="34819" name="Object 4"/>
          <p:cNvGraphicFramePr>
            <a:graphicFrameLocks noChangeAspect="1"/>
          </p:cNvGraphicFramePr>
          <p:nvPr>
            <p:extLst>
              <p:ext uri="{D42A27DB-BD31-4B8C-83A1-F6EECF244321}">
                <p14:modId xmlns:p14="http://schemas.microsoft.com/office/powerpoint/2010/main" val="4151810455"/>
              </p:ext>
            </p:extLst>
          </p:nvPr>
        </p:nvGraphicFramePr>
        <p:xfrm>
          <a:off x="467544" y="1484784"/>
          <a:ext cx="7772400" cy="4913312"/>
        </p:xfrm>
        <a:graphic>
          <a:graphicData uri="http://schemas.openxmlformats.org/presentationml/2006/ole">
            <mc:AlternateContent xmlns:mc="http://schemas.openxmlformats.org/markup-compatibility/2006">
              <mc:Choice xmlns:v="urn:schemas-microsoft-com:vml" Requires="v">
                <p:oleObj name="位图图像" r:id="rId5" imgW="8047619" imgH="5087060" progId="Paint.Picture">
                  <p:embed/>
                </p:oleObj>
              </mc:Choice>
              <mc:Fallback>
                <p:oleObj name="位图图像" r:id="rId5" imgW="8047619" imgH="508706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84784"/>
                        <a:ext cx="7772400" cy="491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11</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1733760" y="1650960"/>
              <a:ext cx="5969160" cy="410868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1724400" y="1641600"/>
                <a:ext cx="5987880" cy="41274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05"/>
    </mc:Choice>
    <mc:Fallback xmlns="">
      <p:transition spd="slow" advTm="5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1520" y="104901"/>
            <a:ext cx="8229600" cy="990600"/>
          </a:xfrm>
        </p:spPr>
        <p:txBody>
          <a:bodyPr/>
          <a:lstStyle/>
          <a:p>
            <a:r>
              <a:rPr lang="en-US" altLang="zh-CN" dirty="0"/>
              <a:t>In-class Exercise #2</a:t>
            </a:r>
          </a:p>
        </p:txBody>
      </p:sp>
      <p:sp>
        <p:nvSpPr>
          <p:cNvPr id="37891" name="Rectangle 3"/>
          <p:cNvSpPr>
            <a:spLocks noGrp="1" noChangeArrowheads="1"/>
          </p:cNvSpPr>
          <p:nvPr>
            <p:ph idx="1"/>
          </p:nvPr>
        </p:nvSpPr>
        <p:spPr>
          <a:xfrm>
            <a:off x="251520" y="908720"/>
            <a:ext cx="8229600" cy="4876800"/>
          </a:xfrm>
        </p:spPr>
        <p:txBody>
          <a:bodyPr>
            <a:normAutofit/>
          </a:bodyPr>
          <a:lstStyle/>
          <a:p>
            <a:pPr marL="457200" indent="-457200">
              <a:buFont typeface="+mj-lt"/>
              <a:buAutoNum type="arabicPeriod"/>
            </a:pPr>
            <a:r>
              <a:rPr lang="en-US" altLang="zh-CN" dirty="0"/>
              <a:t>Retrieve the names of the department managers.</a:t>
            </a:r>
          </a:p>
          <a:p>
            <a:pPr marL="0" indent="0">
              <a:buNone/>
            </a:pPr>
            <a:endParaRPr lang="en-US" altLang="zh-CN" dirty="0"/>
          </a:p>
          <a:p>
            <a:pPr marL="0" indent="0">
              <a:buNone/>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zh-CN" altLang="en-US" dirty="0"/>
          </a:p>
        </p:txBody>
      </p:sp>
      <p:sp>
        <p:nvSpPr>
          <p:cNvPr id="37895" name="AutoShape 15">
            <a:hlinkClick r:id="rId6" action="ppaction://hlinksldjump" highlightClick="1"/>
          </p:cNvPr>
          <p:cNvSpPr>
            <a:spLocks noChangeArrowheads="1"/>
          </p:cNvSpPr>
          <p:nvPr/>
        </p:nvSpPr>
        <p:spPr bwMode="auto">
          <a:xfrm>
            <a:off x="8135938" y="332656"/>
            <a:ext cx="1008062" cy="576262"/>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600" dirty="0"/>
              <a:t>Company</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12</a:t>
            </a:fld>
            <a:endParaRPr lang="en-US" altLang="zh-CN"/>
          </a:p>
        </p:txBody>
      </p:sp>
      <p:graphicFrame>
        <p:nvGraphicFramePr>
          <p:cNvPr id="3" name="Table 2"/>
          <p:cNvGraphicFramePr>
            <a:graphicFrameLocks noGrp="1"/>
          </p:cNvGraphicFramePr>
          <p:nvPr>
            <p:extLst>
              <p:ext uri="{D42A27DB-BD31-4B8C-83A1-F6EECF244321}">
                <p14:modId xmlns:p14="http://schemas.microsoft.com/office/powerpoint/2010/main" val="2109087018"/>
              </p:ext>
            </p:extLst>
          </p:nvPr>
        </p:nvGraphicFramePr>
        <p:xfrm>
          <a:off x="387626" y="2068683"/>
          <a:ext cx="8424934" cy="3144520"/>
        </p:xfrm>
        <a:graphic>
          <a:graphicData uri="http://schemas.openxmlformats.org/drawingml/2006/table">
            <a:tbl>
              <a:tblPr firstRow="1" bandRow="1">
                <a:tableStyleId>{5C22544A-7EE6-4342-B048-85BDC9FD1C3A}</a:tableStyleId>
              </a:tblPr>
              <a:tblGrid>
                <a:gridCol w="759328">
                  <a:extLst>
                    <a:ext uri="{9D8B030D-6E8A-4147-A177-3AD203B41FA5}">
                      <a16:colId xmlns:a16="http://schemas.microsoft.com/office/drawing/2014/main" val="3651820657"/>
                    </a:ext>
                  </a:extLst>
                </a:gridCol>
                <a:gridCol w="687012">
                  <a:extLst>
                    <a:ext uri="{9D8B030D-6E8A-4147-A177-3AD203B41FA5}">
                      <a16:colId xmlns:a16="http://schemas.microsoft.com/office/drawing/2014/main" val="447172471"/>
                    </a:ext>
                  </a:extLst>
                </a:gridCol>
                <a:gridCol w="831646">
                  <a:extLst>
                    <a:ext uri="{9D8B030D-6E8A-4147-A177-3AD203B41FA5}">
                      <a16:colId xmlns:a16="http://schemas.microsoft.com/office/drawing/2014/main" val="3567828221"/>
                    </a:ext>
                  </a:extLst>
                </a:gridCol>
                <a:gridCol w="831646">
                  <a:extLst>
                    <a:ext uri="{9D8B030D-6E8A-4147-A177-3AD203B41FA5}">
                      <a16:colId xmlns:a16="http://schemas.microsoft.com/office/drawing/2014/main" val="3307274658"/>
                    </a:ext>
                  </a:extLst>
                </a:gridCol>
                <a:gridCol w="642510">
                  <a:extLst>
                    <a:ext uri="{9D8B030D-6E8A-4147-A177-3AD203B41FA5}">
                      <a16:colId xmlns:a16="http://schemas.microsoft.com/office/drawing/2014/main" val="1191173176"/>
                    </a:ext>
                  </a:extLst>
                </a:gridCol>
                <a:gridCol w="584099">
                  <a:extLst>
                    <a:ext uri="{9D8B030D-6E8A-4147-A177-3AD203B41FA5}">
                      <a16:colId xmlns:a16="http://schemas.microsoft.com/office/drawing/2014/main" val="2124879407"/>
                    </a:ext>
                  </a:extLst>
                </a:gridCol>
                <a:gridCol w="519199">
                  <a:extLst>
                    <a:ext uri="{9D8B030D-6E8A-4147-A177-3AD203B41FA5}">
                      <a16:colId xmlns:a16="http://schemas.microsoft.com/office/drawing/2014/main" val="303391413"/>
                    </a:ext>
                  </a:extLst>
                </a:gridCol>
                <a:gridCol w="1110715">
                  <a:extLst>
                    <a:ext uri="{9D8B030D-6E8A-4147-A177-3AD203B41FA5}">
                      <a16:colId xmlns:a16="http://schemas.microsoft.com/office/drawing/2014/main" val="98559922"/>
                    </a:ext>
                  </a:extLst>
                </a:gridCol>
                <a:gridCol w="771382">
                  <a:extLst>
                    <a:ext uri="{9D8B030D-6E8A-4147-A177-3AD203B41FA5}">
                      <a16:colId xmlns:a16="http://schemas.microsoft.com/office/drawing/2014/main" val="1255247437"/>
                    </a:ext>
                  </a:extLst>
                </a:gridCol>
                <a:gridCol w="928069">
                  <a:extLst>
                    <a:ext uri="{9D8B030D-6E8A-4147-A177-3AD203B41FA5}">
                      <a16:colId xmlns:a16="http://schemas.microsoft.com/office/drawing/2014/main" val="3949302475"/>
                    </a:ext>
                  </a:extLst>
                </a:gridCol>
                <a:gridCol w="759328">
                  <a:extLst>
                    <a:ext uri="{9D8B030D-6E8A-4147-A177-3AD203B41FA5}">
                      <a16:colId xmlns:a16="http://schemas.microsoft.com/office/drawing/2014/main" val="1836737840"/>
                    </a:ext>
                  </a:extLst>
                </a:gridCol>
              </a:tblGrid>
              <a:tr h="370840">
                <a:tc>
                  <a:txBody>
                    <a:bodyPr/>
                    <a:lstStyle/>
                    <a:p>
                      <a:r>
                        <a:rPr lang="en-US" sz="1000" dirty="0" err="1"/>
                        <a:t>Fname</a:t>
                      </a:r>
                      <a:endParaRPr lang="en-US" sz="1000" dirty="0"/>
                    </a:p>
                  </a:txBody>
                  <a:tcPr/>
                </a:tc>
                <a:tc>
                  <a:txBody>
                    <a:bodyPr/>
                    <a:lstStyle/>
                    <a:p>
                      <a:r>
                        <a:rPr lang="en-US" sz="1000" dirty="0" err="1"/>
                        <a:t>Lname</a:t>
                      </a:r>
                      <a:endParaRPr lang="en-US" sz="1000" dirty="0"/>
                    </a:p>
                  </a:txBody>
                  <a:tcPr/>
                </a:tc>
                <a:tc>
                  <a:txBody>
                    <a:bodyPr/>
                    <a:lstStyle/>
                    <a:p>
                      <a:r>
                        <a:rPr lang="en-US" sz="1000" dirty="0"/>
                        <a:t>…</a:t>
                      </a:r>
                    </a:p>
                  </a:txBody>
                  <a:tcPr/>
                </a:tc>
                <a:tc>
                  <a:txBody>
                    <a:bodyPr/>
                    <a:lstStyle/>
                    <a:p>
                      <a:r>
                        <a:rPr lang="en-US" sz="1000" dirty="0"/>
                        <a:t>SSN</a:t>
                      </a:r>
                    </a:p>
                  </a:txBody>
                  <a:tcPr/>
                </a:tc>
                <a:tc>
                  <a:txBody>
                    <a:bodyPr/>
                    <a:lstStyle/>
                    <a:p>
                      <a:r>
                        <a:rPr lang="en-US" sz="1000" dirty="0"/>
                        <a:t>…</a:t>
                      </a:r>
                    </a:p>
                  </a:txBody>
                  <a:tcPr/>
                </a:tc>
                <a:tc>
                  <a:txBody>
                    <a:bodyPr/>
                    <a:lstStyle/>
                    <a:p>
                      <a:r>
                        <a:rPr lang="en-US" sz="1000" dirty="0"/>
                        <a:t>DNO</a:t>
                      </a:r>
                    </a:p>
                  </a:txBody>
                  <a:tcPr/>
                </a:tc>
                <a:tc>
                  <a:txBody>
                    <a:bodyPr/>
                    <a:lstStyle/>
                    <a:p>
                      <a:r>
                        <a:rPr lang="en-US" sz="1000" dirty="0"/>
                        <a:t>…</a:t>
                      </a:r>
                    </a:p>
                  </a:txBody>
                  <a:tcPr/>
                </a:tc>
                <a:tc>
                  <a:txBody>
                    <a:bodyPr/>
                    <a:lstStyle/>
                    <a:p>
                      <a:r>
                        <a:rPr lang="en-US" sz="1000" dirty="0" err="1"/>
                        <a:t>DName</a:t>
                      </a:r>
                      <a:endParaRPr lang="en-US" sz="1000" dirty="0"/>
                    </a:p>
                  </a:txBody>
                  <a:tcPr/>
                </a:tc>
                <a:tc>
                  <a:txBody>
                    <a:bodyPr/>
                    <a:lstStyle/>
                    <a:p>
                      <a:r>
                        <a:rPr lang="en-US" sz="1000" dirty="0" err="1"/>
                        <a:t>DNumber</a:t>
                      </a:r>
                      <a:endParaRPr lang="en-US" sz="1000" dirty="0"/>
                    </a:p>
                  </a:txBody>
                  <a:tcPr/>
                </a:tc>
                <a:tc>
                  <a:txBody>
                    <a:bodyPr/>
                    <a:lstStyle/>
                    <a:p>
                      <a:r>
                        <a:rPr lang="en-US" sz="1000" dirty="0"/>
                        <a:t>MGRSSN</a:t>
                      </a:r>
                    </a:p>
                  </a:txBody>
                  <a:tcPr/>
                </a:tc>
                <a:tc>
                  <a:txBody>
                    <a:bodyPr/>
                    <a:lstStyle/>
                    <a:p>
                      <a:r>
                        <a:rPr lang="en-US" sz="1000" dirty="0"/>
                        <a:t>…</a:t>
                      </a:r>
                    </a:p>
                  </a:txBody>
                  <a:tcPr/>
                </a:tc>
                <a:extLst>
                  <a:ext uri="{0D108BD9-81ED-4DB2-BD59-A6C34878D82A}">
                    <a16:rowId xmlns:a16="http://schemas.microsoft.com/office/drawing/2014/main" val="1854102416"/>
                  </a:ext>
                </a:extLst>
              </a:tr>
              <a:tr h="370840">
                <a:tc>
                  <a:txBody>
                    <a:bodyPr/>
                    <a:lstStyle/>
                    <a:p>
                      <a:r>
                        <a:rPr lang="en-US" sz="1000" dirty="0"/>
                        <a:t>John</a:t>
                      </a:r>
                    </a:p>
                  </a:txBody>
                  <a:tcPr/>
                </a:tc>
                <a:tc>
                  <a:txBody>
                    <a:bodyPr/>
                    <a:lstStyle/>
                    <a:p>
                      <a:r>
                        <a:rPr lang="en-US" sz="1000" dirty="0"/>
                        <a:t>Smith</a:t>
                      </a:r>
                    </a:p>
                  </a:txBody>
                  <a:tcPr/>
                </a:tc>
                <a:tc>
                  <a:txBody>
                    <a:bodyPr/>
                    <a:lstStyle/>
                    <a:p>
                      <a:r>
                        <a:rPr lang="en-US" sz="1000" dirty="0"/>
                        <a:t>…</a:t>
                      </a:r>
                    </a:p>
                  </a:txBody>
                  <a:tcPr/>
                </a:tc>
                <a:tc>
                  <a:txBody>
                    <a:bodyPr/>
                    <a:lstStyle/>
                    <a:p>
                      <a:r>
                        <a:rPr lang="en-US" sz="1000" dirty="0"/>
                        <a:t>123456789</a:t>
                      </a:r>
                    </a:p>
                  </a:txBody>
                  <a:tcPr/>
                </a:tc>
                <a:tc>
                  <a:txBody>
                    <a:bodyPr/>
                    <a:lstStyle/>
                    <a:p>
                      <a:r>
                        <a:rPr lang="en-US" sz="1000" dirty="0"/>
                        <a:t>…</a:t>
                      </a:r>
                    </a:p>
                  </a:txBody>
                  <a:tcPr/>
                </a:tc>
                <a:tc>
                  <a:txBody>
                    <a:bodyPr/>
                    <a:lstStyle/>
                    <a:p>
                      <a:r>
                        <a:rPr lang="en-US" sz="10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
                      </a:r>
                    </a:p>
                  </a:txBody>
                  <a:tcPr/>
                </a:tc>
                <a:tc>
                  <a:txBody>
                    <a:bodyPr/>
                    <a:lstStyle/>
                    <a:p>
                      <a:r>
                        <a:rPr lang="en-US" sz="1000" dirty="0"/>
                        <a:t>Research</a:t>
                      </a:r>
                    </a:p>
                  </a:txBody>
                  <a:tcPr/>
                </a:tc>
                <a:tc>
                  <a:txBody>
                    <a:bodyPr/>
                    <a:lstStyle/>
                    <a:p>
                      <a:r>
                        <a:rPr lang="en-US" sz="1000" dirty="0"/>
                        <a:t>5</a:t>
                      </a:r>
                    </a:p>
                  </a:txBody>
                  <a:tcPr/>
                </a:tc>
                <a:tc>
                  <a:txBody>
                    <a:bodyPr/>
                    <a:lstStyle/>
                    <a:p>
                      <a:r>
                        <a:rPr lang="en-US" sz="1000" dirty="0"/>
                        <a:t>333445555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
                      </a:r>
                    </a:p>
                  </a:txBody>
                  <a:tcPr/>
                </a:tc>
                <a:extLst>
                  <a:ext uri="{0D108BD9-81ED-4DB2-BD59-A6C34878D82A}">
                    <a16:rowId xmlns:a16="http://schemas.microsoft.com/office/drawing/2014/main" val="562990715"/>
                  </a:ext>
                </a:extLst>
              </a:tr>
              <a:tr h="370840">
                <a:tc>
                  <a:txBody>
                    <a:bodyPr/>
                    <a:lstStyle/>
                    <a:p>
                      <a:r>
                        <a:rPr lang="en-US" sz="1000" dirty="0"/>
                        <a:t>John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Smith</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123456789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0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000" dirty="0"/>
                        <a:t>Administration</a:t>
                      </a:r>
                    </a:p>
                  </a:txBody>
                  <a:tcPr/>
                </a:tc>
                <a:tc>
                  <a:txBody>
                    <a:bodyPr/>
                    <a:lstStyle/>
                    <a:p>
                      <a:r>
                        <a:rPr lang="en-US" sz="1000" dirty="0"/>
                        <a:t>4</a:t>
                      </a:r>
                    </a:p>
                  </a:txBody>
                  <a:tcPr/>
                </a:tc>
                <a:tc>
                  <a:txBody>
                    <a:bodyPr/>
                    <a:lstStyle/>
                    <a:p>
                      <a:r>
                        <a:rPr lang="en-US" sz="1000" dirty="0"/>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extLst>
                  <a:ext uri="{0D108BD9-81ED-4DB2-BD59-A6C34878D82A}">
                    <a16:rowId xmlns:a16="http://schemas.microsoft.com/office/drawing/2014/main" val="2696064293"/>
                  </a:ext>
                </a:extLst>
              </a:tr>
              <a:tr h="370840">
                <a:tc>
                  <a:txBody>
                    <a:bodyPr/>
                    <a:lstStyle/>
                    <a:p>
                      <a:r>
                        <a:rPr lang="en-US" sz="1000" dirty="0"/>
                        <a:t>John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Smith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123456789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0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000" dirty="0"/>
                        <a:t>Headquarters</a:t>
                      </a:r>
                    </a:p>
                  </a:txBody>
                  <a:tcPr/>
                </a:tc>
                <a:tc>
                  <a:txBody>
                    <a:bodyPr/>
                    <a:lstStyle/>
                    <a:p>
                      <a:r>
                        <a:rPr lang="en-US" sz="1000" dirty="0"/>
                        <a:t>1</a:t>
                      </a:r>
                    </a:p>
                  </a:txBody>
                  <a:tcPr/>
                </a:tc>
                <a:tc>
                  <a:txBody>
                    <a:bodyPr/>
                    <a:lstStyle/>
                    <a:p>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extLst>
                  <a:ext uri="{0D108BD9-81ED-4DB2-BD59-A6C34878D82A}">
                    <a16:rowId xmlns:a16="http://schemas.microsoft.com/office/drawing/2014/main" val="1125963086"/>
                  </a:ext>
                </a:extLst>
              </a:tr>
              <a:tr h="370840">
                <a:tc>
                  <a:txBody>
                    <a:bodyPr/>
                    <a:lstStyle/>
                    <a:p>
                      <a:r>
                        <a:rPr lang="en-US" sz="1000" dirty="0"/>
                        <a:t>Franklin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Research</a:t>
                      </a:r>
                    </a:p>
                  </a:txBody>
                  <a:tcPr/>
                </a:tc>
                <a:tc>
                  <a:txBody>
                    <a:bodyPr/>
                    <a:lstStyle/>
                    <a:p>
                      <a:r>
                        <a:rPr lang="en-US" sz="1000" dirty="0"/>
                        <a:t>5</a:t>
                      </a:r>
                    </a:p>
                  </a:txBody>
                  <a:tcPr/>
                </a:tc>
                <a:tc>
                  <a:txBody>
                    <a:bodyPr/>
                    <a:lstStyle/>
                    <a:p>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extLst>
                  <a:ext uri="{0D108BD9-81ED-4DB2-BD59-A6C34878D82A}">
                    <a16:rowId xmlns:a16="http://schemas.microsoft.com/office/drawing/2014/main" val="244151295"/>
                  </a:ext>
                </a:extLst>
              </a:tr>
              <a:tr h="370840">
                <a:tc>
                  <a:txBody>
                    <a:bodyPr/>
                    <a:lstStyle/>
                    <a:p>
                      <a:r>
                        <a:rPr lang="en-US" sz="1000" dirty="0"/>
                        <a:t>Franklin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Administration</a:t>
                      </a:r>
                    </a:p>
                  </a:txBody>
                  <a:tcPr/>
                </a:tc>
                <a:tc>
                  <a:txBody>
                    <a:bodyPr/>
                    <a:lstStyle/>
                    <a:p>
                      <a:r>
                        <a:rPr lang="en-US" sz="10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mn-lt"/>
                          <a:ea typeface="+mn-ea"/>
                          <a:cs typeface="+mn-cs"/>
                        </a:rPr>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533610589"/>
                  </a:ext>
                </a:extLst>
              </a:tr>
              <a:tr h="370840">
                <a:tc>
                  <a:txBody>
                    <a:bodyPr/>
                    <a:lstStyle/>
                    <a:p>
                      <a:r>
                        <a:rPr lang="en-US" sz="1000" dirty="0"/>
                        <a:t>Franklin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Headquarters</a:t>
                      </a:r>
                    </a:p>
                  </a:txBody>
                  <a:tcPr/>
                </a:tc>
                <a:tc>
                  <a:txBody>
                    <a:bodyPr/>
                    <a:lstStyle/>
                    <a:p>
                      <a:r>
                        <a:rPr lang="en-US" sz="1000" dirty="0"/>
                        <a:t>1</a:t>
                      </a:r>
                    </a:p>
                  </a:txBody>
                  <a:tcPr/>
                </a:tc>
                <a:tc>
                  <a:txBody>
                    <a:bodyPr/>
                    <a:lstStyle/>
                    <a:p>
                      <a:r>
                        <a:rPr lang="en-US" sz="1000" dirty="0"/>
                        <a:t>888665555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2764327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355213998"/>
                  </a:ext>
                </a:extLst>
              </a:tr>
            </a:tbl>
          </a:graphicData>
        </a:graphic>
      </p:graphicFrame>
      <p:sp>
        <p:nvSpPr>
          <p:cNvPr id="4" name="Rectangle 3"/>
          <p:cNvSpPr/>
          <p:nvPr/>
        </p:nvSpPr>
        <p:spPr>
          <a:xfrm>
            <a:off x="581472" y="1556601"/>
            <a:ext cx="7038528" cy="461665"/>
          </a:xfrm>
          <a:prstGeom prst="rect">
            <a:avLst/>
          </a:prstGeom>
        </p:spPr>
        <p:txBody>
          <a:bodyPr wrap="square">
            <a:spAutoFit/>
          </a:bodyPr>
          <a:lstStyle/>
          <a:p>
            <a:pPr marL="0" indent="0">
              <a:buNone/>
            </a:pPr>
            <a:r>
              <a:rPr lang="en-US" altLang="zh-CN" dirty="0" err="1"/>
              <a:t>E_Dept</a:t>
            </a:r>
            <a:r>
              <a:rPr lang="en-US" altLang="zh-CN" dirty="0"/>
              <a:t> ← Employee </a:t>
            </a:r>
            <a:r>
              <a:rPr lang="az-Cyrl-AZ" altLang="zh-CN" dirty="0"/>
              <a:t>Х</a:t>
            </a:r>
            <a:r>
              <a:rPr lang="en-US" altLang="zh-CN" dirty="0"/>
              <a:t> Department</a:t>
            </a:r>
          </a:p>
        </p:txBody>
      </p:sp>
      <p:sp>
        <p:nvSpPr>
          <p:cNvPr id="8" name="Rectangle 7"/>
          <p:cNvSpPr/>
          <p:nvPr/>
        </p:nvSpPr>
        <p:spPr>
          <a:xfrm>
            <a:off x="581472" y="5703639"/>
            <a:ext cx="7038528" cy="461665"/>
          </a:xfrm>
          <a:prstGeom prst="rect">
            <a:avLst/>
          </a:prstGeom>
        </p:spPr>
        <p:txBody>
          <a:bodyPr wrap="square">
            <a:spAutoFit/>
          </a:bodyPr>
          <a:lstStyle/>
          <a:p>
            <a:pPr marL="0" indent="0">
              <a:buNone/>
            </a:pPr>
            <a:r>
              <a:rPr lang="en-US" altLang="zh-CN" dirty="0" err="1"/>
              <a:t>Dept_MGR</a:t>
            </a:r>
            <a:r>
              <a:rPr lang="en-US" altLang="zh-CN" dirty="0"/>
              <a:t> ← </a:t>
            </a:r>
            <a:r>
              <a:rPr lang="el-GR" altLang="zh-CN" dirty="0"/>
              <a:t>Ϭ</a:t>
            </a:r>
            <a:r>
              <a:rPr lang="en-US" altLang="zh-CN" baseline="-25000" dirty="0"/>
              <a:t>MGRSSN = SSN</a:t>
            </a:r>
            <a:r>
              <a:rPr lang="en-US" altLang="zh-CN" dirty="0"/>
              <a:t> (</a:t>
            </a:r>
            <a:r>
              <a:rPr lang="en-US" altLang="zh-CN" dirty="0" err="1"/>
              <a:t>E_Dept</a:t>
            </a:r>
            <a:r>
              <a:rPr lang="en-US" altLang="zh-CN" dirty="0"/>
              <a:t>)</a:t>
            </a:r>
          </a:p>
        </p:txBody>
      </p:sp>
      <p:sp>
        <p:nvSpPr>
          <p:cNvPr id="9" name="Rectangle 8"/>
          <p:cNvSpPr/>
          <p:nvPr/>
        </p:nvSpPr>
        <p:spPr>
          <a:xfrm>
            <a:off x="581472" y="6183665"/>
            <a:ext cx="7038528" cy="646331"/>
          </a:xfrm>
          <a:prstGeom prst="rect">
            <a:avLst/>
          </a:prstGeom>
        </p:spPr>
        <p:txBody>
          <a:bodyPr wrap="square">
            <a:spAutoFit/>
          </a:bodyPr>
          <a:lstStyle/>
          <a:p>
            <a:pPr marL="0" indent="0">
              <a:buNone/>
            </a:pPr>
            <a:r>
              <a:rPr lang="en-US" altLang="zh-CN" dirty="0"/>
              <a:t>Result ← </a:t>
            </a:r>
            <a:r>
              <a:rPr lang="en-US" altLang="zh-CN" sz="3600" b="1" dirty="0">
                <a:solidFill>
                  <a:srgbClr val="292934"/>
                </a:solidFill>
                <a:latin typeface="Symbol" pitchFamily="18" charset="2"/>
                <a:ea typeface="宋体" charset="-122"/>
              </a:rPr>
              <a:t></a:t>
            </a:r>
            <a:r>
              <a:rPr lang="en-US" altLang="zh-CN" dirty="0"/>
              <a:t> </a:t>
            </a:r>
            <a:r>
              <a:rPr lang="en-US" altLang="zh-CN" baseline="-25000" dirty="0" err="1"/>
              <a:t>Fname</a:t>
            </a:r>
            <a:r>
              <a:rPr lang="en-US" altLang="zh-CN" baseline="-25000" dirty="0"/>
              <a:t>, </a:t>
            </a:r>
            <a:r>
              <a:rPr lang="en-US" altLang="zh-CN" baseline="-25000" dirty="0" err="1"/>
              <a:t>Lname</a:t>
            </a:r>
            <a:r>
              <a:rPr lang="en-US" altLang="zh-CN" dirty="0"/>
              <a:t> (</a:t>
            </a:r>
            <a:r>
              <a:rPr lang="en-US" altLang="zh-CN" dirty="0" err="1"/>
              <a:t>Dept_MGR</a:t>
            </a:r>
            <a:r>
              <a:rPr lang="en-US" altLang="zh-CN" dirty="0"/>
              <a:t>)</a:t>
            </a:r>
          </a:p>
        </p:txBody>
      </p:sp>
      <p:sp>
        <p:nvSpPr>
          <p:cNvPr id="13" name="Rectangle 12"/>
          <p:cNvSpPr/>
          <p:nvPr/>
        </p:nvSpPr>
        <p:spPr>
          <a:xfrm>
            <a:off x="0" y="2018266"/>
            <a:ext cx="9144000" cy="357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399673810"/>
              </p:ext>
            </p:extLst>
          </p:nvPr>
        </p:nvGraphicFramePr>
        <p:xfrm>
          <a:off x="387626" y="4198509"/>
          <a:ext cx="8424934" cy="1510256"/>
        </p:xfrm>
        <a:graphic>
          <a:graphicData uri="http://schemas.openxmlformats.org/drawingml/2006/table">
            <a:tbl>
              <a:tblPr firstRow="1" bandRow="1">
                <a:tableStyleId>{5C22544A-7EE6-4342-B048-85BDC9FD1C3A}</a:tableStyleId>
              </a:tblPr>
              <a:tblGrid>
                <a:gridCol w="759328">
                  <a:extLst>
                    <a:ext uri="{9D8B030D-6E8A-4147-A177-3AD203B41FA5}">
                      <a16:colId xmlns:a16="http://schemas.microsoft.com/office/drawing/2014/main" val="3651820657"/>
                    </a:ext>
                  </a:extLst>
                </a:gridCol>
                <a:gridCol w="687012">
                  <a:extLst>
                    <a:ext uri="{9D8B030D-6E8A-4147-A177-3AD203B41FA5}">
                      <a16:colId xmlns:a16="http://schemas.microsoft.com/office/drawing/2014/main" val="447172471"/>
                    </a:ext>
                  </a:extLst>
                </a:gridCol>
                <a:gridCol w="831646">
                  <a:extLst>
                    <a:ext uri="{9D8B030D-6E8A-4147-A177-3AD203B41FA5}">
                      <a16:colId xmlns:a16="http://schemas.microsoft.com/office/drawing/2014/main" val="3567828221"/>
                    </a:ext>
                  </a:extLst>
                </a:gridCol>
                <a:gridCol w="831646">
                  <a:extLst>
                    <a:ext uri="{9D8B030D-6E8A-4147-A177-3AD203B41FA5}">
                      <a16:colId xmlns:a16="http://schemas.microsoft.com/office/drawing/2014/main" val="3307274658"/>
                    </a:ext>
                  </a:extLst>
                </a:gridCol>
                <a:gridCol w="642510">
                  <a:extLst>
                    <a:ext uri="{9D8B030D-6E8A-4147-A177-3AD203B41FA5}">
                      <a16:colId xmlns:a16="http://schemas.microsoft.com/office/drawing/2014/main" val="1191173176"/>
                    </a:ext>
                  </a:extLst>
                </a:gridCol>
                <a:gridCol w="584099">
                  <a:extLst>
                    <a:ext uri="{9D8B030D-6E8A-4147-A177-3AD203B41FA5}">
                      <a16:colId xmlns:a16="http://schemas.microsoft.com/office/drawing/2014/main" val="2124879407"/>
                    </a:ext>
                  </a:extLst>
                </a:gridCol>
                <a:gridCol w="519199">
                  <a:extLst>
                    <a:ext uri="{9D8B030D-6E8A-4147-A177-3AD203B41FA5}">
                      <a16:colId xmlns:a16="http://schemas.microsoft.com/office/drawing/2014/main" val="303391413"/>
                    </a:ext>
                  </a:extLst>
                </a:gridCol>
                <a:gridCol w="1110715">
                  <a:extLst>
                    <a:ext uri="{9D8B030D-6E8A-4147-A177-3AD203B41FA5}">
                      <a16:colId xmlns:a16="http://schemas.microsoft.com/office/drawing/2014/main" val="98559922"/>
                    </a:ext>
                  </a:extLst>
                </a:gridCol>
                <a:gridCol w="771382">
                  <a:extLst>
                    <a:ext uri="{9D8B030D-6E8A-4147-A177-3AD203B41FA5}">
                      <a16:colId xmlns:a16="http://schemas.microsoft.com/office/drawing/2014/main" val="1255247437"/>
                    </a:ext>
                  </a:extLst>
                </a:gridCol>
                <a:gridCol w="928069">
                  <a:extLst>
                    <a:ext uri="{9D8B030D-6E8A-4147-A177-3AD203B41FA5}">
                      <a16:colId xmlns:a16="http://schemas.microsoft.com/office/drawing/2014/main" val="3949302475"/>
                    </a:ext>
                  </a:extLst>
                </a:gridCol>
                <a:gridCol w="759328">
                  <a:extLst>
                    <a:ext uri="{9D8B030D-6E8A-4147-A177-3AD203B41FA5}">
                      <a16:colId xmlns:a16="http://schemas.microsoft.com/office/drawing/2014/main" val="1836737840"/>
                    </a:ext>
                  </a:extLst>
                </a:gridCol>
              </a:tblGrid>
              <a:tr h="397736">
                <a:tc>
                  <a:txBody>
                    <a:bodyPr/>
                    <a:lstStyle/>
                    <a:p>
                      <a:r>
                        <a:rPr lang="en-US" sz="1000" dirty="0" err="1"/>
                        <a:t>Fname</a:t>
                      </a:r>
                      <a:endParaRPr lang="en-US" sz="1000" dirty="0"/>
                    </a:p>
                  </a:txBody>
                  <a:tcPr/>
                </a:tc>
                <a:tc>
                  <a:txBody>
                    <a:bodyPr/>
                    <a:lstStyle/>
                    <a:p>
                      <a:r>
                        <a:rPr lang="en-US" sz="1000" dirty="0" err="1"/>
                        <a:t>Lname</a:t>
                      </a:r>
                      <a:endParaRPr lang="en-US" sz="1000" dirty="0"/>
                    </a:p>
                  </a:txBody>
                  <a:tcPr/>
                </a:tc>
                <a:tc>
                  <a:txBody>
                    <a:bodyPr/>
                    <a:lstStyle/>
                    <a:p>
                      <a:r>
                        <a:rPr lang="en-US" sz="1000" dirty="0"/>
                        <a:t>…</a:t>
                      </a:r>
                    </a:p>
                  </a:txBody>
                  <a:tcPr/>
                </a:tc>
                <a:tc>
                  <a:txBody>
                    <a:bodyPr/>
                    <a:lstStyle/>
                    <a:p>
                      <a:r>
                        <a:rPr lang="en-US" sz="1000" dirty="0"/>
                        <a:t>SSN</a:t>
                      </a:r>
                    </a:p>
                  </a:txBody>
                  <a:tcPr/>
                </a:tc>
                <a:tc>
                  <a:txBody>
                    <a:bodyPr/>
                    <a:lstStyle/>
                    <a:p>
                      <a:r>
                        <a:rPr lang="en-US" sz="1000" dirty="0"/>
                        <a:t>…</a:t>
                      </a:r>
                    </a:p>
                  </a:txBody>
                  <a:tcPr/>
                </a:tc>
                <a:tc>
                  <a:txBody>
                    <a:bodyPr/>
                    <a:lstStyle/>
                    <a:p>
                      <a:r>
                        <a:rPr lang="en-US" sz="1000" dirty="0"/>
                        <a:t>DNO</a:t>
                      </a:r>
                    </a:p>
                  </a:txBody>
                  <a:tcPr/>
                </a:tc>
                <a:tc>
                  <a:txBody>
                    <a:bodyPr/>
                    <a:lstStyle/>
                    <a:p>
                      <a:r>
                        <a:rPr lang="en-US" sz="1000" dirty="0"/>
                        <a:t>…</a:t>
                      </a:r>
                    </a:p>
                  </a:txBody>
                  <a:tcPr/>
                </a:tc>
                <a:tc>
                  <a:txBody>
                    <a:bodyPr/>
                    <a:lstStyle/>
                    <a:p>
                      <a:r>
                        <a:rPr lang="en-US" sz="1000" dirty="0" err="1"/>
                        <a:t>DName</a:t>
                      </a:r>
                      <a:endParaRPr lang="en-US" sz="1000" dirty="0"/>
                    </a:p>
                  </a:txBody>
                  <a:tcPr/>
                </a:tc>
                <a:tc>
                  <a:txBody>
                    <a:bodyPr/>
                    <a:lstStyle/>
                    <a:p>
                      <a:r>
                        <a:rPr lang="en-US" sz="1000" dirty="0" err="1"/>
                        <a:t>DNumber</a:t>
                      </a:r>
                      <a:endParaRPr lang="en-US" sz="1000" dirty="0"/>
                    </a:p>
                  </a:txBody>
                  <a:tcPr/>
                </a:tc>
                <a:tc>
                  <a:txBody>
                    <a:bodyPr/>
                    <a:lstStyle/>
                    <a:p>
                      <a:r>
                        <a:rPr lang="en-US" sz="1000" dirty="0"/>
                        <a:t>MGRSSN</a:t>
                      </a:r>
                    </a:p>
                  </a:txBody>
                  <a:tcPr/>
                </a:tc>
                <a:tc>
                  <a:txBody>
                    <a:bodyPr/>
                    <a:lstStyle/>
                    <a:p>
                      <a:r>
                        <a:rPr lang="en-US" sz="1000" dirty="0"/>
                        <a:t>…</a:t>
                      </a:r>
                    </a:p>
                  </a:txBody>
                  <a:tcPr/>
                </a:tc>
                <a:extLst>
                  <a:ext uri="{0D108BD9-81ED-4DB2-BD59-A6C34878D82A}">
                    <a16:rowId xmlns:a16="http://schemas.microsoft.com/office/drawing/2014/main" val="1854102416"/>
                  </a:ext>
                </a:extLst>
              </a:tr>
              <a:tr h="370840">
                <a:tc>
                  <a:txBody>
                    <a:bodyPr/>
                    <a:lstStyle/>
                    <a:p>
                      <a:r>
                        <a:rPr lang="en-US" sz="1000" dirty="0"/>
                        <a:t>Franklin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Research</a:t>
                      </a:r>
                    </a:p>
                  </a:txBody>
                  <a:tcPr/>
                </a:tc>
                <a:tc>
                  <a:txBody>
                    <a:bodyPr/>
                    <a:lstStyle/>
                    <a:p>
                      <a:r>
                        <a:rPr lang="en-US" sz="1000" dirty="0"/>
                        <a:t>5</a:t>
                      </a:r>
                    </a:p>
                  </a:txBody>
                  <a:tcPr/>
                </a:tc>
                <a:tc>
                  <a:txBody>
                    <a:bodyPr/>
                    <a:lstStyle/>
                    <a:p>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2934"/>
                          </a:solidFill>
                          <a:effectLst/>
                          <a:uLnTx/>
                          <a:uFillTx/>
                          <a:latin typeface="Arial"/>
                          <a:ea typeface="+mn-ea"/>
                          <a:cs typeface="+mn-cs"/>
                        </a:rPr>
                        <a:t>…</a:t>
                      </a:r>
                      <a:endParaRPr kumimoji="0" lang="en-US" sz="1000" b="0" i="0" u="none" strike="noStrike" kern="1200" cap="none" spc="0" normalizeH="0" baseline="0" noProof="0" dirty="0">
                        <a:ln>
                          <a:noFill/>
                        </a:ln>
                        <a:solidFill>
                          <a:srgbClr val="292934"/>
                        </a:solidFill>
                        <a:effectLst/>
                        <a:uLnTx/>
                        <a:uFillTx/>
                        <a:latin typeface="Arial"/>
                        <a:ea typeface="+mn-ea"/>
                        <a:cs typeface="+mn-cs"/>
                      </a:endParaRPr>
                    </a:p>
                  </a:txBody>
                  <a:tcPr/>
                </a:tc>
                <a:extLst>
                  <a:ext uri="{0D108BD9-81ED-4DB2-BD59-A6C34878D82A}">
                    <a16:rowId xmlns:a16="http://schemas.microsoft.com/office/drawing/2014/main" val="244151295"/>
                  </a:ext>
                </a:extLst>
              </a:tr>
              <a:tr h="370840">
                <a:tc>
                  <a:txBody>
                    <a:bodyPr/>
                    <a:lstStyle/>
                    <a:p>
                      <a:r>
                        <a:rPr lang="en-US" sz="1000" dirty="0"/>
                        <a:t>Jennifer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Wallace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Administration</a:t>
                      </a:r>
                    </a:p>
                  </a:txBody>
                  <a:tcPr/>
                </a:tc>
                <a:tc>
                  <a:txBody>
                    <a:bodyPr/>
                    <a:lstStyle/>
                    <a:p>
                      <a:r>
                        <a:rPr lang="en-US" sz="10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mn-lt"/>
                          <a:ea typeface="+mn-ea"/>
                          <a:cs typeface="+mn-cs"/>
                        </a:rPr>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533610589"/>
                  </a:ext>
                </a:extLst>
              </a:tr>
              <a:tr h="370840">
                <a:tc>
                  <a:txBody>
                    <a:bodyPr/>
                    <a:lstStyle/>
                    <a:p>
                      <a:r>
                        <a:rPr lang="en-US" sz="1000" dirty="0"/>
                        <a:t>James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Borg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888665555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Headquarters</a:t>
                      </a:r>
                    </a:p>
                  </a:txBody>
                  <a:tcPr/>
                </a:tc>
                <a:tc>
                  <a:txBody>
                    <a:bodyPr/>
                    <a:lstStyle/>
                    <a:p>
                      <a:r>
                        <a:rPr lang="en-US" sz="1000" dirty="0"/>
                        <a:t>1</a:t>
                      </a:r>
                    </a:p>
                  </a:txBody>
                  <a:tcPr/>
                </a:tc>
                <a:tc>
                  <a:txBody>
                    <a:bodyPr/>
                    <a:lstStyle/>
                    <a:p>
                      <a:r>
                        <a:rPr lang="en-US" sz="1000" dirty="0"/>
                        <a:t>888665555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276432719"/>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4" name="Ink 13"/>
              <p14:cNvContentPartPr/>
              <p14:nvPr>
                <p:extLst>
                  <p:ext uri="{42D2F446-02D8-4167-A562-619A0277C38B}">
                    <p15:isNarration xmlns:p15="http://schemas.microsoft.com/office/powerpoint/2012/main" val="1"/>
                  </p:ext>
                </p:extLst>
              </p14:nvPr>
            </p14:nvContentPartPr>
            <p14:xfrm>
              <a:off x="69840" y="1854360"/>
              <a:ext cx="8096760" cy="3695760"/>
            </p14:xfrm>
          </p:contentPart>
        </mc:Choice>
        <mc:Fallback xmlns="">
          <p:pic>
            <p:nvPicPr>
              <p:cNvPr id="14" name="Ink 13"/>
              <p:cNvPicPr>
                <a:picLocks noGrp="1" noRot="1" noChangeAspect="1" noMove="1" noResize="1" noEditPoints="1" noAdjustHandles="1" noChangeArrowheads="1" noChangeShapeType="1"/>
              </p:cNvPicPr>
              <p:nvPr/>
            </p:nvPicPr>
            <p:blipFill>
              <a:blip r:embed="rId8"/>
              <a:stretch>
                <a:fillRect/>
              </a:stretch>
            </p:blipFill>
            <p:spPr>
              <a:xfrm>
                <a:off x="60480" y="1845000"/>
                <a:ext cx="8115480" cy="3714480"/>
              </a:xfrm>
              <a:prstGeom prst="rect">
                <a:avLst/>
              </a:prstGeom>
            </p:spPr>
          </p:pic>
        </mc:Fallback>
      </mc:AlternateContent>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289680174"/>
      </p:ext>
    </p:extLst>
  </p:cSld>
  <p:clrMapOvr>
    <a:masterClrMapping/>
  </p:clrMapOvr>
  <mc:AlternateContent xmlns:mc="http://schemas.openxmlformats.org/markup-compatibility/2006" xmlns:p14="http://schemas.microsoft.com/office/powerpoint/2010/main">
    <mc:Choice Requires="p14">
      <p:transition spd="slow" p14:dur="2000" advTm="109799"/>
    </mc:Choice>
    <mc:Fallback xmlns="">
      <p:transition spd="slow" advTm="10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1" presetClass="exit" presetSubtype="0" fill="hold" nodeType="with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4" grpId="0"/>
      <p:bldP spid="8" grpId="0"/>
      <p:bldP spid="9"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22423" y="502568"/>
            <a:ext cx="7173913" cy="838200"/>
          </a:xfrm>
        </p:spPr>
        <p:txBody>
          <a:bodyPr/>
          <a:lstStyle/>
          <a:p>
            <a:pPr eaLnBrk="1" hangingPunct="1"/>
            <a:r>
              <a:rPr lang="en-US" altLang="zh-CN" dirty="0">
                <a:ea typeface="宋体" charset="-122"/>
              </a:rPr>
              <a:t>Join: Motivation</a:t>
            </a:r>
          </a:p>
        </p:txBody>
      </p:sp>
      <p:sp>
        <p:nvSpPr>
          <p:cNvPr id="37891" name="Rectangle 3"/>
          <p:cNvSpPr>
            <a:spLocks noGrp="1" noChangeArrowheads="1"/>
          </p:cNvSpPr>
          <p:nvPr>
            <p:ph idx="1"/>
          </p:nvPr>
        </p:nvSpPr>
        <p:spPr>
          <a:xfrm>
            <a:off x="196001" y="1393935"/>
            <a:ext cx="8661400" cy="5232400"/>
          </a:xfrm>
        </p:spPr>
        <p:txBody>
          <a:bodyPr/>
          <a:lstStyle/>
          <a:p>
            <a:pPr eaLnBrk="1" hangingPunct="1">
              <a:buFont typeface="Wingdings" pitchFamily="2" charset="2"/>
              <a:buNone/>
            </a:pPr>
            <a:r>
              <a:rPr lang="zh-CN" altLang="en-US" b="1" dirty="0">
                <a:latin typeface="Times New Roman" pitchFamily="18" charset="0"/>
                <a:ea typeface="宋体" charset="-122"/>
              </a:rPr>
              <a:t>	</a:t>
            </a:r>
            <a:r>
              <a:rPr lang="en-US" altLang="zh-CN" sz="2400" b="1" dirty="0">
                <a:latin typeface="Times New Roman" pitchFamily="18" charset="0"/>
                <a:ea typeface="宋体" charset="-122"/>
              </a:rPr>
              <a:t>Example:</a:t>
            </a:r>
            <a:r>
              <a:rPr lang="en-US" altLang="zh-CN" sz="2400" dirty="0">
                <a:latin typeface="Times New Roman" pitchFamily="18" charset="0"/>
                <a:ea typeface="宋体" charset="-122"/>
              </a:rPr>
              <a:t> Suppose that we want to retrieve the name of the manager of each department. To get the manager’s name, we need to combine each DEPARTMENT tuple with the EMPLOYEE tuple whose SSN value matches the MGRSSN value in the department tuple. We can do this by using the join           operation.</a:t>
            </a:r>
          </a:p>
          <a:p>
            <a:pPr eaLnBrk="1" hangingPunct="1">
              <a:buFont typeface="Wingdings" pitchFamily="2" charset="2"/>
              <a:buNone/>
            </a:pPr>
            <a:r>
              <a:rPr lang="en-US" altLang="zh-CN" sz="3600" dirty="0">
                <a:latin typeface="Times New Roman" pitchFamily="18" charset="0"/>
                <a:ea typeface="宋体" charset="-122"/>
              </a:rPr>
              <a:t>	</a:t>
            </a:r>
            <a:endParaRPr lang="en-US" altLang="zh-CN" sz="2400" dirty="0">
              <a:solidFill>
                <a:srgbClr val="FF0066"/>
              </a:solidFill>
              <a:latin typeface="Times New Roman" pitchFamily="18" charset="0"/>
              <a:ea typeface="宋体" charset="-122"/>
            </a:endParaRPr>
          </a:p>
          <a:p>
            <a:pPr eaLnBrk="1" hangingPunct="1"/>
            <a:endParaRPr lang="zh-CN" altLang="en-US" dirty="0">
              <a:ea typeface="宋体" charset="-122"/>
            </a:endParaRPr>
          </a:p>
        </p:txBody>
      </p:sp>
      <p:grpSp>
        <p:nvGrpSpPr>
          <p:cNvPr id="37892" name="Group 4"/>
          <p:cNvGrpSpPr>
            <a:grpSpLocks/>
          </p:cNvGrpSpPr>
          <p:nvPr/>
        </p:nvGrpSpPr>
        <p:grpSpPr bwMode="auto">
          <a:xfrm>
            <a:off x="5292080" y="3031599"/>
            <a:ext cx="487363" cy="174625"/>
            <a:chOff x="377" y="2904"/>
            <a:chExt cx="154" cy="110"/>
          </a:xfrm>
          <a:solidFill>
            <a:schemeClr val="tx1"/>
          </a:solidFill>
        </p:grpSpPr>
        <p:sp>
          <p:nvSpPr>
            <p:cNvPr id="37900" name="Line 5"/>
            <p:cNvSpPr>
              <a:spLocks noChangeShapeType="1"/>
            </p:cNvSpPr>
            <p:nvPr/>
          </p:nvSpPr>
          <p:spPr bwMode="auto">
            <a:xfrm>
              <a:off x="381" y="2904"/>
              <a:ext cx="0"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1" name="Line 6"/>
            <p:cNvSpPr>
              <a:spLocks noChangeShapeType="1"/>
            </p:cNvSpPr>
            <p:nvPr/>
          </p:nvSpPr>
          <p:spPr bwMode="auto">
            <a:xfrm>
              <a:off x="527" y="2904"/>
              <a:ext cx="0"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2" name="Line 7"/>
            <p:cNvSpPr>
              <a:spLocks noChangeShapeType="1"/>
            </p:cNvSpPr>
            <p:nvPr/>
          </p:nvSpPr>
          <p:spPr bwMode="auto">
            <a:xfrm>
              <a:off x="385" y="2904"/>
              <a:ext cx="138"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8"/>
            <p:cNvSpPr>
              <a:spLocks noChangeShapeType="1"/>
            </p:cNvSpPr>
            <p:nvPr/>
          </p:nvSpPr>
          <p:spPr bwMode="auto">
            <a:xfrm flipH="1">
              <a:off x="377" y="2904"/>
              <a:ext cx="154"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895" name="AutoShape 15">
            <a:hlinkClick r:id="rId6" action="ppaction://hlinksldjump" highlightClick="1"/>
          </p:cNvPr>
          <p:cNvSpPr>
            <a:spLocks noChangeArrowheads="1"/>
          </p:cNvSpPr>
          <p:nvPr/>
        </p:nvSpPr>
        <p:spPr bwMode="auto">
          <a:xfrm>
            <a:off x="7596188" y="868364"/>
            <a:ext cx="1008062" cy="576262"/>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600" dirty="0"/>
              <a:t>Company</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13</a:t>
            </a:fld>
            <a:endParaRPr lang="en-US" altLang="zh-CN"/>
          </a:p>
        </p:txBody>
      </p:sp>
      <p:graphicFrame>
        <p:nvGraphicFramePr>
          <p:cNvPr id="17" name="Table 16"/>
          <p:cNvGraphicFramePr>
            <a:graphicFrameLocks noGrp="1"/>
          </p:cNvGraphicFramePr>
          <p:nvPr>
            <p:extLst>
              <p:ext uri="{D42A27DB-BD31-4B8C-83A1-F6EECF244321}">
                <p14:modId xmlns:p14="http://schemas.microsoft.com/office/powerpoint/2010/main" val="610470612"/>
              </p:ext>
            </p:extLst>
          </p:nvPr>
        </p:nvGraphicFramePr>
        <p:xfrm>
          <a:off x="314234" y="5193138"/>
          <a:ext cx="8424934" cy="1510256"/>
        </p:xfrm>
        <a:graphic>
          <a:graphicData uri="http://schemas.openxmlformats.org/drawingml/2006/table">
            <a:tbl>
              <a:tblPr firstRow="1" bandRow="1">
                <a:tableStyleId>{5C22544A-7EE6-4342-B048-85BDC9FD1C3A}</a:tableStyleId>
              </a:tblPr>
              <a:tblGrid>
                <a:gridCol w="759328">
                  <a:extLst>
                    <a:ext uri="{9D8B030D-6E8A-4147-A177-3AD203B41FA5}">
                      <a16:colId xmlns:a16="http://schemas.microsoft.com/office/drawing/2014/main" val="3651820657"/>
                    </a:ext>
                  </a:extLst>
                </a:gridCol>
                <a:gridCol w="687012">
                  <a:extLst>
                    <a:ext uri="{9D8B030D-6E8A-4147-A177-3AD203B41FA5}">
                      <a16:colId xmlns:a16="http://schemas.microsoft.com/office/drawing/2014/main" val="447172471"/>
                    </a:ext>
                  </a:extLst>
                </a:gridCol>
                <a:gridCol w="831646">
                  <a:extLst>
                    <a:ext uri="{9D8B030D-6E8A-4147-A177-3AD203B41FA5}">
                      <a16:colId xmlns:a16="http://schemas.microsoft.com/office/drawing/2014/main" val="3567828221"/>
                    </a:ext>
                  </a:extLst>
                </a:gridCol>
                <a:gridCol w="831646">
                  <a:extLst>
                    <a:ext uri="{9D8B030D-6E8A-4147-A177-3AD203B41FA5}">
                      <a16:colId xmlns:a16="http://schemas.microsoft.com/office/drawing/2014/main" val="3307274658"/>
                    </a:ext>
                  </a:extLst>
                </a:gridCol>
                <a:gridCol w="642510">
                  <a:extLst>
                    <a:ext uri="{9D8B030D-6E8A-4147-A177-3AD203B41FA5}">
                      <a16:colId xmlns:a16="http://schemas.microsoft.com/office/drawing/2014/main" val="1191173176"/>
                    </a:ext>
                  </a:extLst>
                </a:gridCol>
                <a:gridCol w="584099">
                  <a:extLst>
                    <a:ext uri="{9D8B030D-6E8A-4147-A177-3AD203B41FA5}">
                      <a16:colId xmlns:a16="http://schemas.microsoft.com/office/drawing/2014/main" val="2124879407"/>
                    </a:ext>
                  </a:extLst>
                </a:gridCol>
                <a:gridCol w="519199">
                  <a:extLst>
                    <a:ext uri="{9D8B030D-6E8A-4147-A177-3AD203B41FA5}">
                      <a16:colId xmlns:a16="http://schemas.microsoft.com/office/drawing/2014/main" val="303391413"/>
                    </a:ext>
                  </a:extLst>
                </a:gridCol>
                <a:gridCol w="1110715">
                  <a:extLst>
                    <a:ext uri="{9D8B030D-6E8A-4147-A177-3AD203B41FA5}">
                      <a16:colId xmlns:a16="http://schemas.microsoft.com/office/drawing/2014/main" val="98559922"/>
                    </a:ext>
                  </a:extLst>
                </a:gridCol>
                <a:gridCol w="771382">
                  <a:extLst>
                    <a:ext uri="{9D8B030D-6E8A-4147-A177-3AD203B41FA5}">
                      <a16:colId xmlns:a16="http://schemas.microsoft.com/office/drawing/2014/main" val="1255247437"/>
                    </a:ext>
                  </a:extLst>
                </a:gridCol>
                <a:gridCol w="928069">
                  <a:extLst>
                    <a:ext uri="{9D8B030D-6E8A-4147-A177-3AD203B41FA5}">
                      <a16:colId xmlns:a16="http://schemas.microsoft.com/office/drawing/2014/main" val="3949302475"/>
                    </a:ext>
                  </a:extLst>
                </a:gridCol>
                <a:gridCol w="759328">
                  <a:extLst>
                    <a:ext uri="{9D8B030D-6E8A-4147-A177-3AD203B41FA5}">
                      <a16:colId xmlns:a16="http://schemas.microsoft.com/office/drawing/2014/main" val="1836737840"/>
                    </a:ext>
                  </a:extLst>
                </a:gridCol>
              </a:tblGrid>
              <a:tr h="397736">
                <a:tc>
                  <a:txBody>
                    <a:bodyPr/>
                    <a:lstStyle/>
                    <a:p>
                      <a:r>
                        <a:rPr lang="en-US" sz="1000" dirty="0" err="1"/>
                        <a:t>Fname</a:t>
                      </a:r>
                      <a:endParaRPr lang="en-US" sz="1000" dirty="0"/>
                    </a:p>
                  </a:txBody>
                  <a:tcPr/>
                </a:tc>
                <a:tc>
                  <a:txBody>
                    <a:bodyPr/>
                    <a:lstStyle/>
                    <a:p>
                      <a:r>
                        <a:rPr lang="en-US" sz="1000" dirty="0" err="1"/>
                        <a:t>Lname</a:t>
                      </a:r>
                      <a:endParaRPr lang="en-US" sz="1000" dirty="0"/>
                    </a:p>
                  </a:txBody>
                  <a:tcPr/>
                </a:tc>
                <a:tc>
                  <a:txBody>
                    <a:bodyPr/>
                    <a:lstStyle/>
                    <a:p>
                      <a:r>
                        <a:rPr lang="en-US" sz="1000" dirty="0"/>
                        <a:t>…</a:t>
                      </a:r>
                    </a:p>
                  </a:txBody>
                  <a:tcPr/>
                </a:tc>
                <a:tc>
                  <a:txBody>
                    <a:bodyPr/>
                    <a:lstStyle/>
                    <a:p>
                      <a:r>
                        <a:rPr lang="en-US" sz="1000" dirty="0"/>
                        <a:t>SSN</a:t>
                      </a:r>
                    </a:p>
                  </a:txBody>
                  <a:tcPr/>
                </a:tc>
                <a:tc>
                  <a:txBody>
                    <a:bodyPr/>
                    <a:lstStyle/>
                    <a:p>
                      <a:r>
                        <a:rPr lang="en-US" sz="1000" dirty="0"/>
                        <a:t>…</a:t>
                      </a:r>
                    </a:p>
                  </a:txBody>
                  <a:tcPr/>
                </a:tc>
                <a:tc>
                  <a:txBody>
                    <a:bodyPr/>
                    <a:lstStyle/>
                    <a:p>
                      <a:r>
                        <a:rPr lang="en-US" sz="1000" dirty="0"/>
                        <a:t>DNO</a:t>
                      </a:r>
                    </a:p>
                  </a:txBody>
                  <a:tcPr/>
                </a:tc>
                <a:tc>
                  <a:txBody>
                    <a:bodyPr/>
                    <a:lstStyle/>
                    <a:p>
                      <a:r>
                        <a:rPr lang="en-US" sz="1000" dirty="0"/>
                        <a:t>…</a:t>
                      </a:r>
                    </a:p>
                  </a:txBody>
                  <a:tcPr/>
                </a:tc>
                <a:tc>
                  <a:txBody>
                    <a:bodyPr/>
                    <a:lstStyle/>
                    <a:p>
                      <a:r>
                        <a:rPr lang="en-US" sz="1000" dirty="0" err="1"/>
                        <a:t>DName</a:t>
                      </a:r>
                      <a:endParaRPr lang="en-US" sz="1000" dirty="0"/>
                    </a:p>
                  </a:txBody>
                  <a:tcPr/>
                </a:tc>
                <a:tc>
                  <a:txBody>
                    <a:bodyPr/>
                    <a:lstStyle/>
                    <a:p>
                      <a:r>
                        <a:rPr lang="en-US" sz="1000" dirty="0" err="1"/>
                        <a:t>DNumber</a:t>
                      </a:r>
                      <a:endParaRPr lang="en-US" sz="1000" dirty="0"/>
                    </a:p>
                  </a:txBody>
                  <a:tcPr/>
                </a:tc>
                <a:tc>
                  <a:txBody>
                    <a:bodyPr/>
                    <a:lstStyle/>
                    <a:p>
                      <a:r>
                        <a:rPr lang="en-US" sz="1000" dirty="0"/>
                        <a:t>MGRSSN</a:t>
                      </a:r>
                    </a:p>
                  </a:txBody>
                  <a:tcPr/>
                </a:tc>
                <a:tc>
                  <a:txBody>
                    <a:bodyPr/>
                    <a:lstStyle/>
                    <a:p>
                      <a:r>
                        <a:rPr lang="en-US" sz="1000" dirty="0"/>
                        <a:t>…</a:t>
                      </a:r>
                    </a:p>
                  </a:txBody>
                  <a:tcPr/>
                </a:tc>
                <a:extLst>
                  <a:ext uri="{0D108BD9-81ED-4DB2-BD59-A6C34878D82A}">
                    <a16:rowId xmlns:a16="http://schemas.microsoft.com/office/drawing/2014/main" val="1854102416"/>
                  </a:ext>
                </a:extLst>
              </a:tr>
              <a:tr h="370840">
                <a:tc>
                  <a:txBody>
                    <a:bodyPr/>
                    <a:lstStyle/>
                    <a:p>
                      <a:r>
                        <a:rPr lang="en-US" sz="1000" dirty="0"/>
                        <a:t>Franklin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Research</a:t>
                      </a:r>
                    </a:p>
                  </a:txBody>
                  <a:tcPr/>
                </a:tc>
                <a:tc>
                  <a:txBody>
                    <a:bodyPr/>
                    <a:lstStyle/>
                    <a:p>
                      <a:r>
                        <a:rPr lang="en-US" sz="1000" dirty="0"/>
                        <a:t>5</a:t>
                      </a:r>
                    </a:p>
                  </a:txBody>
                  <a:tcPr/>
                </a:tc>
                <a:tc>
                  <a:txBody>
                    <a:bodyPr/>
                    <a:lstStyle/>
                    <a:p>
                      <a:r>
                        <a:rPr lang="en-US" sz="1000" dirty="0"/>
                        <a:t>333445555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244151295"/>
                  </a:ext>
                </a:extLst>
              </a:tr>
              <a:tr h="370840">
                <a:tc>
                  <a:txBody>
                    <a:bodyPr/>
                    <a:lstStyle/>
                    <a:p>
                      <a:r>
                        <a:rPr lang="en-US" sz="1000" dirty="0"/>
                        <a:t>Jennifer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Wallace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Administration</a:t>
                      </a:r>
                    </a:p>
                  </a:txBody>
                  <a:tcPr/>
                </a:tc>
                <a:tc>
                  <a:txBody>
                    <a:bodyPr/>
                    <a:lstStyle/>
                    <a:p>
                      <a:r>
                        <a:rPr lang="en-US" sz="10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mn-lt"/>
                          <a:ea typeface="+mn-ea"/>
                          <a:cs typeface="+mn-cs"/>
                        </a:rPr>
                        <a:t>987654321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533610589"/>
                  </a:ext>
                </a:extLst>
              </a:tr>
              <a:tr h="370840">
                <a:tc>
                  <a:txBody>
                    <a:bodyPr/>
                    <a:lstStyle/>
                    <a:p>
                      <a:r>
                        <a:rPr lang="en-US" sz="1000" dirty="0"/>
                        <a:t>James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Borg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888665555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000" dirty="0"/>
                        <a:t>Headquarters</a:t>
                      </a:r>
                    </a:p>
                  </a:txBody>
                  <a:tcPr/>
                </a:tc>
                <a:tc>
                  <a:txBody>
                    <a:bodyPr/>
                    <a:lstStyle/>
                    <a:p>
                      <a:r>
                        <a:rPr lang="en-US" sz="1000" dirty="0"/>
                        <a:t>1</a:t>
                      </a:r>
                    </a:p>
                  </a:txBody>
                  <a:tcPr/>
                </a:tc>
                <a:tc>
                  <a:txBody>
                    <a:bodyPr/>
                    <a:lstStyle/>
                    <a:p>
                      <a:r>
                        <a:rPr lang="en-US" sz="1000" dirty="0"/>
                        <a:t>888665555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934"/>
                          </a:solidFill>
                          <a:effectLst/>
                          <a:uLnTx/>
                          <a:uFillTx/>
                          <a:latin typeface="Arial"/>
                          <a:ea typeface="+mn-ea"/>
                          <a:cs typeface="+mn-cs"/>
                        </a:rPr>
                        <a:t>…</a:t>
                      </a:r>
                    </a:p>
                  </a:txBody>
                  <a:tcPr/>
                </a:tc>
                <a:extLst>
                  <a:ext uri="{0D108BD9-81ED-4DB2-BD59-A6C34878D82A}">
                    <a16:rowId xmlns:a16="http://schemas.microsoft.com/office/drawing/2014/main" val="276432719"/>
                  </a:ext>
                </a:extLst>
              </a:tr>
            </a:tbl>
          </a:graphicData>
        </a:graphic>
      </p:graphicFrame>
      <p:sp>
        <p:nvSpPr>
          <p:cNvPr id="21" name="Rectangle 20"/>
          <p:cNvSpPr/>
          <p:nvPr/>
        </p:nvSpPr>
        <p:spPr>
          <a:xfrm>
            <a:off x="630544" y="3331574"/>
            <a:ext cx="8244532"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buNone/>
            </a:pPr>
            <a:r>
              <a:rPr lang="en-US" altLang="zh-CN" sz="2800" dirty="0" err="1"/>
              <a:t>E_Dept</a:t>
            </a:r>
            <a:r>
              <a:rPr lang="en-US" altLang="zh-CN" sz="2800" dirty="0"/>
              <a:t>      ← Employee </a:t>
            </a:r>
            <a:r>
              <a:rPr lang="az-Cyrl-AZ" altLang="zh-CN" sz="2800" dirty="0"/>
              <a:t>Х</a:t>
            </a:r>
            <a:r>
              <a:rPr lang="en-US" altLang="zh-CN" sz="2800" dirty="0"/>
              <a:t> Department</a:t>
            </a:r>
          </a:p>
          <a:p>
            <a:r>
              <a:rPr lang="en-US" altLang="zh-CN" sz="2800" dirty="0" err="1"/>
              <a:t>Dept_MGR</a:t>
            </a:r>
            <a:r>
              <a:rPr lang="en-US" altLang="zh-CN" sz="2800" dirty="0"/>
              <a:t> ← </a:t>
            </a:r>
            <a:r>
              <a:rPr lang="el-GR" altLang="zh-CN" sz="2800" dirty="0"/>
              <a:t>Ϭ</a:t>
            </a:r>
            <a:r>
              <a:rPr lang="en-US" altLang="zh-CN" sz="2800" baseline="-25000" dirty="0"/>
              <a:t>SSN = MGRSSN</a:t>
            </a:r>
            <a:r>
              <a:rPr lang="en-US" altLang="zh-CN" sz="2800" dirty="0"/>
              <a:t> (</a:t>
            </a:r>
            <a:r>
              <a:rPr lang="en-US" altLang="zh-CN" sz="2800" dirty="0" err="1"/>
              <a:t>E_Dept</a:t>
            </a:r>
            <a:r>
              <a:rPr lang="en-US" altLang="zh-CN" sz="2800" dirty="0"/>
              <a:t>)</a:t>
            </a:r>
          </a:p>
        </p:txBody>
      </p:sp>
      <p:grpSp>
        <p:nvGrpSpPr>
          <p:cNvPr id="12" name="Group 11"/>
          <p:cNvGrpSpPr/>
          <p:nvPr/>
        </p:nvGrpSpPr>
        <p:grpSpPr>
          <a:xfrm>
            <a:off x="635960" y="4533435"/>
            <a:ext cx="8244408" cy="475072"/>
            <a:chOff x="648343" y="4555821"/>
            <a:chExt cx="8244408" cy="475072"/>
          </a:xfrm>
        </p:grpSpPr>
        <p:grpSp>
          <p:nvGrpSpPr>
            <p:cNvPr id="5" name="Group 4"/>
            <p:cNvGrpSpPr/>
            <p:nvPr/>
          </p:nvGrpSpPr>
          <p:grpSpPr>
            <a:xfrm>
              <a:off x="648343" y="4555821"/>
              <a:ext cx="8244408" cy="475072"/>
              <a:chOff x="1166246" y="3940283"/>
              <a:chExt cx="8244408" cy="475072"/>
            </a:xfrm>
          </p:grpSpPr>
          <p:grpSp>
            <p:nvGrpSpPr>
              <p:cNvPr id="37893" name="Group 9"/>
              <p:cNvGrpSpPr>
                <a:grpSpLocks/>
              </p:cNvGrpSpPr>
              <p:nvPr/>
            </p:nvGrpSpPr>
            <p:grpSpPr bwMode="auto">
              <a:xfrm>
                <a:off x="4642581" y="3940283"/>
                <a:ext cx="732982" cy="421905"/>
                <a:chOff x="377" y="2904"/>
                <a:chExt cx="154" cy="110"/>
              </a:xfrm>
              <a:solidFill>
                <a:schemeClr val="tx1"/>
              </a:solidFill>
            </p:grpSpPr>
            <p:sp>
              <p:nvSpPr>
                <p:cNvPr id="37896" name="Line 10"/>
                <p:cNvSpPr>
                  <a:spLocks noChangeShapeType="1"/>
                </p:cNvSpPr>
                <p:nvPr/>
              </p:nvSpPr>
              <p:spPr bwMode="auto">
                <a:xfrm>
                  <a:off x="381" y="2904"/>
                  <a:ext cx="0" cy="11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sp>
              <p:nvSpPr>
                <p:cNvPr id="37897" name="Line 11"/>
                <p:cNvSpPr>
                  <a:spLocks noChangeShapeType="1"/>
                </p:cNvSpPr>
                <p:nvPr/>
              </p:nvSpPr>
              <p:spPr bwMode="auto">
                <a:xfrm>
                  <a:off x="527" y="2904"/>
                  <a:ext cx="0" cy="11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sp>
              <p:nvSpPr>
                <p:cNvPr id="37898" name="Line 12"/>
                <p:cNvSpPr>
                  <a:spLocks noChangeShapeType="1"/>
                </p:cNvSpPr>
                <p:nvPr/>
              </p:nvSpPr>
              <p:spPr bwMode="auto">
                <a:xfrm>
                  <a:off x="385" y="2904"/>
                  <a:ext cx="138" cy="11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sp>
              <p:nvSpPr>
                <p:cNvPr id="37899" name="Line 13"/>
                <p:cNvSpPr>
                  <a:spLocks noChangeShapeType="1"/>
                </p:cNvSpPr>
                <p:nvPr/>
              </p:nvSpPr>
              <p:spPr bwMode="auto">
                <a:xfrm flipH="1">
                  <a:off x="377" y="2904"/>
                  <a:ext cx="154" cy="11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grpSp>
          <p:sp>
            <p:nvSpPr>
              <p:cNvPr id="3" name="Rectangle 2"/>
              <p:cNvSpPr/>
              <p:nvPr/>
            </p:nvSpPr>
            <p:spPr>
              <a:xfrm>
                <a:off x="1166246" y="3953690"/>
                <a:ext cx="8244408"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b="1" dirty="0">
                    <a:latin typeface="Times New Roman" pitchFamily="18" charset="0"/>
                    <a:ea typeface="宋体" charset="-122"/>
                  </a:rPr>
                  <a:t>DEPT_MGR </a:t>
                </a:r>
                <a:r>
                  <a:rPr lang="en-US" altLang="zh-CN" b="1" dirty="0">
                    <a:latin typeface="Times New Roman" pitchFamily="18" charset="0"/>
                    <a:ea typeface="宋体" charset="-122"/>
                    <a:sym typeface="Symbol" pitchFamily="18" charset="2"/>
                  </a:rPr>
                  <a:t></a:t>
                </a:r>
                <a:r>
                  <a:rPr lang="en-US" altLang="zh-CN" b="1" dirty="0">
                    <a:latin typeface="Times New Roman" pitchFamily="18" charset="0"/>
                    <a:ea typeface="宋体" charset="-122"/>
                  </a:rPr>
                  <a:t> Employee             </a:t>
                </a:r>
                <a:r>
                  <a:rPr lang="en-US" altLang="zh-CN" b="1" baseline="-40000" dirty="0">
                    <a:latin typeface="Times New Roman" pitchFamily="18" charset="0"/>
                    <a:ea typeface="宋体" charset="-122"/>
                  </a:rPr>
                  <a:t>MGRSSN=SSN</a:t>
                </a:r>
                <a:r>
                  <a:rPr lang="en-US" altLang="zh-CN" b="1" baseline="-25000" dirty="0">
                    <a:latin typeface="Times New Roman" pitchFamily="18" charset="0"/>
                    <a:ea typeface="宋体" charset="-122"/>
                  </a:rPr>
                  <a:t> </a:t>
                </a:r>
                <a:r>
                  <a:rPr lang="en-US" altLang="zh-CN" b="1" dirty="0">
                    <a:latin typeface="Times New Roman" pitchFamily="18" charset="0"/>
                    <a:ea typeface="宋体" charset="-122"/>
                  </a:rPr>
                  <a:t>Department</a:t>
                </a:r>
              </a:p>
            </p:txBody>
          </p:sp>
        </p:grpSp>
        <p:grpSp>
          <p:nvGrpSpPr>
            <p:cNvPr id="28" name="Group 4"/>
            <p:cNvGrpSpPr>
              <a:grpSpLocks/>
            </p:cNvGrpSpPr>
            <p:nvPr/>
          </p:nvGrpSpPr>
          <p:grpSpPr bwMode="auto">
            <a:xfrm>
              <a:off x="4444677" y="4653136"/>
              <a:ext cx="487363" cy="318144"/>
              <a:chOff x="377" y="2904"/>
              <a:chExt cx="154" cy="110"/>
            </a:xfrm>
            <a:solidFill>
              <a:schemeClr val="tx1"/>
            </a:solidFill>
          </p:grpSpPr>
          <p:sp>
            <p:nvSpPr>
              <p:cNvPr id="29" name="Line 5"/>
              <p:cNvSpPr>
                <a:spLocks noChangeShapeType="1"/>
              </p:cNvSpPr>
              <p:nvPr/>
            </p:nvSpPr>
            <p:spPr bwMode="auto">
              <a:xfrm>
                <a:off x="381" y="2904"/>
                <a:ext cx="0"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6"/>
              <p:cNvSpPr>
                <a:spLocks noChangeShapeType="1"/>
              </p:cNvSpPr>
              <p:nvPr/>
            </p:nvSpPr>
            <p:spPr bwMode="auto">
              <a:xfrm>
                <a:off x="527" y="2904"/>
                <a:ext cx="0"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7"/>
              <p:cNvSpPr>
                <a:spLocks noChangeShapeType="1"/>
              </p:cNvSpPr>
              <p:nvPr/>
            </p:nvSpPr>
            <p:spPr bwMode="auto">
              <a:xfrm>
                <a:off x="385" y="2904"/>
                <a:ext cx="138"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8"/>
              <p:cNvSpPr>
                <a:spLocks noChangeShapeType="1"/>
              </p:cNvSpPr>
              <p:nvPr/>
            </p:nvSpPr>
            <p:spPr bwMode="auto">
              <a:xfrm flipH="1">
                <a:off x="377" y="2904"/>
                <a:ext cx="154" cy="110"/>
              </a:xfrm>
              <a:prstGeom prst="line">
                <a:avLst/>
              </a:prstGeom>
              <a:grp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544"/>
    </mc:Choice>
    <mc:Fallback xmlns="">
      <p:transition spd="slow" advTm="49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467544" y="692696"/>
            <a:ext cx="6477000" cy="762000"/>
          </a:xfrm>
        </p:spPr>
        <p:txBody>
          <a:bodyPr/>
          <a:lstStyle/>
          <a:p>
            <a:pPr eaLnBrk="1" hangingPunct="1"/>
            <a:r>
              <a:rPr lang="en-US" altLang="zh-CN" dirty="0">
                <a:latin typeface="Times New Roman" pitchFamily="18" charset="0"/>
                <a:ea typeface="宋体" charset="-122"/>
              </a:rPr>
              <a:t>Join Operation: General</a:t>
            </a:r>
          </a:p>
        </p:txBody>
      </p:sp>
      <p:sp>
        <p:nvSpPr>
          <p:cNvPr id="38914" name="Rectangle 3"/>
          <p:cNvSpPr>
            <a:spLocks noGrp="1" noChangeArrowheads="1"/>
          </p:cNvSpPr>
          <p:nvPr>
            <p:ph idx="1"/>
          </p:nvPr>
        </p:nvSpPr>
        <p:spPr>
          <a:xfrm>
            <a:off x="45789" y="1700808"/>
            <a:ext cx="8702675" cy="5241925"/>
          </a:xfrm>
        </p:spPr>
        <p:txBody>
          <a:bodyPr/>
          <a:lstStyle/>
          <a:p>
            <a:pPr lvl="1" eaLnBrk="1" hangingPunct="1"/>
            <a:r>
              <a:rPr lang="en-US" altLang="zh-CN" dirty="0">
                <a:ea typeface="宋体" charset="-122"/>
              </a:rPr>
              <a:t>The sequence of Cartesian product followed by select is used quite commonly to identify and select related tuples from two relations, a special operation, called </a:t>
            </a:r>
            <a:r>
              <a:rPr lang="en-US" altLang="zh-CN" b="1" dirty="0">
                <a:ea typeface="宋体" charset="-122"/>
              </a:rPr>
              <a:t>JOIN</a:t>
            </a:r>
            <a:r>
              <a:rPr lang="en-US" altLang="zh-CN" dirty="0">
                <a:ea typeface="宋体" charset="-122"/>
              </a:rPr>
              <a:t>.</a:t>
            </a:r>
          </a:p>
          <a:p>
            <a:pPr lvl="1" eaLnBrk="1" hangingPunct="1">
              <a:buFont typeface="Wingdings" pitchFamily="2" charset="2"/>
              <a:buNone/>
            </a:pPr>
            <a:endParaRPr lang="en-US" altLang="zh-CN" dirty="0">
              <a:ea typeface="宋体" charset="-122"/>
            </a:endParaRPr>
          </a:p>
          <a:p>
            <a:pPr eaLnBrk="1" hangingPunct="1">
              <a:buFont typeface="Wingdings" pitchFamily="2" charset="2"/>
              <a:buNone/>
            </a:pPr>
            <a:r>
              <a:rPr lang="en-US" altLang="zh-CN" sz="2800" dirty="0">
                <a:latin typeface="Times New Roman" pitchFamily="18" charset="0"/>
                <a:ea typeface="宋体" charset="-122"/>
              </a:rPr>
              <a:t>			R               </a:t>
            </a:r>
            <a:r>
              <a:rPr lang="en-US" altLang="zh-CN" sz="2800" baseline="-25000" dirty="0">
                <a:latin typeface="Times New Roman" pitchFamily="18" charset="0"/>
                <a:ea typeface="宋体" charset="-122"/>
              </a:rPr>
              <a:t>&lt;join condition&gt;</a:t>
            </a:r>
            <a:r>
              <a:rPr lang="en-US" altLang="zh-CN" sz="2800" dirty="0">
                <a:latin typeface="Times New Roman" pitchFamily="18" charset="0"/>
                <a:ea typeface="宋体" charset="-122"/>
              </a:rPr>
              <a:t>S</a:t>
            </a:r>
          </a:p>
          <a:p>
            <a:pPr eaLnBrk="1" hangingPunct="1">
              <a:buFont typeface="Wingdings" pitchFamily="2" charset="2"/>
              <a:buNone/>
            </a:pPr>
            <a:r>
              <a:rPr lang="en-US" altLang="zh-CN" sz="2800" dirty="0">
                <a:latin typeface="Times New Roman" pitchFamily="18" charset="0"/>
                <a:ea typeface="宋体" charset="-122"/>
              </a:rPr>
              <a:t>		</a:t>
            </a:r>
          </a:p>
          <a:p>
            <a:pPr eaLnBrk="1" hangingPunct="1">
              <a:buFont typeface="Wingdings" pitchFamily="2" charset="2"/>
              <a:buNone/>
            </a:pPr>
            <a:r>
              <a:rPr lang="en-US" altLang="zh-CN" sz="2800" dirty="0">
                <a:latin typeface="Times New Roman" pitchFamily="18" charset="0"/>
                <a:ea typeface="宋体" charset="-122"/>
              </a:rPr>
              <a:t>		where R and S can be any relations that result from 	general </a:t>
            </a:r>
            <a:r>
              <a:rPr lang="en-US" altLang="zh-CN" sz="2800" i="1" u="sng" dirty="0">
                <a:latin typeface="Times New Roman" pitchFamily="18" charset="0"/>
                <a:ea typeface="宋体" charset="-122"/>
              </a:rPr>
              <a:t>relational algebra expressions</a:t>
            </a:r>
            <a:endParaRPr lang="en-US" altLang="zh-CN" sz="2800" u="sng" dirty="0">
              <a:solidFill>
                <a:srgbClr val="FF0066"/>
              </a:solidFill>
              <a:latin typeface="Times New Roman" pitchFamily="18" charset="0"/>
              <a:ea typeface="宋体" charset="-122"/>
            </a:endParaRPr>
          </a:p>
          <a:p>
            <a:pPr eaLnBrk="1" hangingPunct="1">
              <a:buFont typeface="Wingdings" pitchFamily="2" charset="2"/>
              <a:buNone/>
            </a:pPr>
            <a:endParaRPr lang="en-US" altLang="zh-CN" sz="2800" dirty="0">
              <a:latin typeface="Times New Roman" pitchFamily="18" charset="0"/>
              <a:ea typeface="宋体" charset="-122"/>
            </a:endParaRPr>
          </a:p>
        </p:txBody>
      </p:sp>
      <p:sp>
        <p:nvSpPr>
          <p:cNvPr id="38915" name="Rectangle 24"/>
          <p:cNvSpPr>
            <a:spLocks noChangeArrowheads="1"/>
          </p:cNvSpPr>
          <p:nvPr/>
        </p:nvSpPr>
        <p:spPr bwMode="auto">
          <a:xfrm>
            <a:off x="1593453" y="3030194"/>
            <a:ext cx="4060825" cy="822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grpSp>
        <p:nvGrpSpPr>
          <p:cNvPr id="38917" name="Group 4"/>
          <p:cNvGrpSpPr>
            <a:grpSpLocks/>
          </p:cNvGrpSpPr>
          <p:nvPr/>
        </p:nvGrpSpPr>
        <p:grpSpPr bwMode="auto">
          <a:xfrm>
            <a:off x="2411760" y="3148583"/>
            <a:ext cx="1079500" cy="352425"/>
            <a:chOff x="377" y="2904"/>
            <a:chExt cx="154" cy="110"/>
          </a:xfrm>
        </p:grpSpPr>
        <p:sp>
          <p:nvSpPr>
            <p:cNvPr id="38918" name="Line 5"/>
            <p:cNvSpPr>
              <a:spLocks noChangeShapeType="1"/>
            </p:cNvSpPr>
            <p:nvPr/>
          </p:nvSpPr>
          <p:spPr bwMode="auto">
            <a:xfrm>
              <a:off x="381"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6"/>
            <p:cNvSpPr>
              <a:spLocks noChangeShapeType="1"/>
            </p:cNvSpPr>
            <p:nvPr/>
          </p:nvSpPr>
          <p:spPr bwMode="auto">
            <a:xfrm>
              <a:off x="527"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7"/>
            <p:cNvSpPr>
              <a:spLocks noChangeShapeType="1"/>
            </p:cNvSpPr>
            <p:nvPr/>
          </p:nvSpPr>
          <p:spPr bwMode="auto">
            <a:xfrm>
              <a:off x="385" y="2904"/>
              <a:ext cx="138"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8"/>
            <p:cNvSpPr>
              <a:spLocks noChangeShapeType="1"/>
            </p:cNvSpPr>
            <p:nvPr/>
          </p:nvSpPr>
          <p:spPr bwMode="auto">
            <a:xfrm flipH="1">
              <a:off x="377" y="2904"/>
              <a:ext cx="154"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14</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p14:cNvContentPartPr/>
              <p14:nvPr>
                <p:extLst>
                  <p:ext uri="{42D2F446-02D8-4167-A562-619A0277C38B}">
                    <p15:isNarration xmlns:p15="http://schemas.microsoft.com/office/powerpoint/2012/main" val="1"/>
                  </p:ext>
                </p:extLst>
              </p14:nvPr>
            </p14:nvContentPartPr>
            <p14:xfrm>
              <a:off x="1397160" y="2851200"/>
              <a:ext cx="4350240" cy="1225800"/>
            </p14:xfrm>
          </p:contentPart>
        </mc:Choice>
        <mc:Fallback xmlns="">
          <p:pic>
            <p:nvPicPr>
              <p:cNvPr id="3" name="Ink 2"/>
              <p:cNvPicPr>
                <a:picLocks noGrp="1" noRot="1" noChangeAspect="1" noMove="1" noResize="1" noEditPoints="1" noAdjustHandles="1" noChangeArrowheads="1" noChangeShapeType="1"/>
              </p:cNvPicPr>
              <p:nvPr/>
            </p:nvPicPr>
            <p:blipFill>
              <a:blip r:embed="rId6"/>
              <a:stretch>
                <a:fillRect/>
              </a:stretch>
            </p:blipFill>
            <p:spPr>
              <a:xfrm>
                <a:off x="1387800" y="2841840"/>
                <a:ext cx="4368960" cy="124452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65"/>
    </mc:Choice>
    <mc:Fallback xmlns="">
      <p:transition spd="slow" advTm="2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CN">
                <a:ea typeface="宋体" charset="-122"/>
              </a:rPr>
              <a:t>Basic Join Operation</a:t>
            </a:r>
          </a:p>
        </p:txBody>
      </p:sp>
      <p:graphicFrame>
        <p:nvGraphicFramePr>
          <p:cNvPr id="40963" name="Object 4"/>
          <p:cNvGraphicFramePr>
            <a:graphicFrameLocks noChangeAspect="1"/>
          </p:cNvGraphicFramePr>
          <p:nvPr>
            <p:extLst>
              <p:ext uri="{D42A27DB-BD31-4B8C-83A1-F6EECF244321}">
                <p14:modId xmlns:p14="http://schemas.microsoft.com/office/powerpoint/2010/main" val="1993902074"/>
              </p:ext>
            </p:extLst>
          </p:nvPr>
        </p:nvGraphicFramePr>
        <p:xfrm>
          <a:off x="467544" y="1412776"/>
          <a:ext cx="7993063" cy="3314700"/>
        </p:xfrm>
        <a:graphic>
          <a:graphicData uri="http://schemas.openxmlformats.org/presentationml/2006/ole">
            <mc:AlternateContent xmlns:mc="http://schemas.openxmlformats.org/markup-compatibility/2006">
              <mc:Choice xmlns:v="urn:schemas-microsoft-com:vml" Requires="v">
                <p:oleObj name="位图图像" r:id="rId5" imgW="7992591" imgH="3315163" progId="Paint.Picture">
                  <p:embed/>
                </p:oleObj>
              </mc:Choice>
              <mc:Fallback>
                <p:oleObj name="位图图像" r:id="rId5" imgW="7992591" imgH="331516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12776"/>
                        <a:ext cx="799306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14"/>
    </mc:Choice>
    <mc:Fallback xmlns="">
      <p:transition spd="slow" advTm="1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zh-CN" dirty="0">
                <a:ea typeface="宋体" charset="-122"/>
              </a:rPr>
              <a:t>Join: Example</a:t>
            </a:r>
          </a:p>
        </p:txBody>
      </p:sp>
      <p:graphicFrame>
        <p:nvGraphicFramePr>
          <p:cNvPr id="41987" name="Object 4"/>
          <p:cNvGraphicFramePr>
            <a:graphicFrameLocks noChangeAspect="1"/>
          </p:cNvGraphicFramePr>
          <p:nvPr>
            <p:extLst>
              <p:ext uri="{D42A27DB-BD31-4B8C-83A1-F6EECF244321}">
                <p14:modId xmlns:p14="http://schemas.microsoft.com/office/powerpoint/2010/main" val="671131985"/>
              </p:ext>
            </p:extLst>
          </p:nvPr>
        </p:nvGraphicFramePr>
        <p:xfrm>
          <a:off x="107504" y="1556792"/>
          <a:ext cx="8837612" cy="4943475"/>
        </p:xfrm>
        <a:graphic>
          <a:graphicData uri="http://schemas.openxmlformats.org/presentationml/2006/ole">
            <mc:AlternateContent xmlns:mc="http://schemas.openxmlformats.org/markup-compatibility/2006">
              <mc:Choice xmlns:v="urn:schemas-microsoft-com:vml" Requires="v">
                <p:oleObj name="位图图像" r:id="rId5" imgW="8838095" imgH="4944165" progId="PBrush">
                  <p:embed/>
                </p:oleObj>
              </mc:Choice>
              <mc:Fallback>
                <p:oleObj name="位图图像" r:id="rId5" imgW="8838095" imgH="4944165"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556792"/>
                        <a:ext cx="8837612"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AutoShape 5">
            <a:hlinkClick r:id="" action="ppaction://noaction" highlightClick="1"/>
          </p:cNvPr>
          <p:cNvSpPr>
            <a:spLocks noChangeArrowheads="1"/>
          </p:cNvSpPr>
          <p:nvPr/>
        </p:nvSpPr>
        <p:spPr bwMode="auto">
          <a:xfrm>
            <a:off x="7596188" y="550863"/>
            <a:ext cx="1008062" cy="574675"/>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zh-CN">
                <a:ea typeface="宋体" charset="-122"/>
              </a:rPr>
              <a:t>Div</a:t>
            </a:r>
          </a:p>
        </p:txBody>
      </p:sp>
      <p:sp>
        <p:nvSpPr>
          <p:cNvPr id="2" name="Rectangle 1"/>
          <p:cNvSpPr/>
          <p:nvPr/>
        </p:nvSpPr>
        <p:spPr>
          <a:xfrm>
            <a:off x="1331640" y="1484784"/>
            <a:ext cx="151216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3F9D3D8C-6C2A-4D0D-9B3D-BA8A984DE4AE}" type="slidenum">
              <a:rPr lang="zh-CN" altLang="en-US" smtClean="0"/>
              <a:pPr>
                <a:defRPr/>
              </a:pPr>
              <a:t>16</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9" name="Ink 8"/>
              <p14:cNvContentPartPr/>
              <p14:nvPr>
                <p:extLst>
                  <p:ext uri="{42D2F446-02D8-4167-A562-619A0277C38B}">
                    <p15:isNarration xmlns:p15="http://schemas.microsoft.com/office/powerpoint/2012/main" val="1"/>
                  </p:ext>
                </p:extLst>
              </p14:nvPr>
            </p14:nvContentPartPr>
            <p14:xfrm>
              <a:off x="190800" y="1905120"/>
              <a:ext cx="9010800" cy="4946760"/>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181440" y="1895760"/>
                <a:ext cx="9029520" cy="4965480"/>
              </a:xfrm>
              <a:prstGeom prst="rect">
                <a:avLst/>
              </a:prstGeom>
            </p:spPr>
          </p:pic>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17"/>
    </mc:Choice>
    <mc:Fallback xmlns="">
      <p:transition spd="slow" advTm="4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Exercise #3</a:t>
            </a:r>
          </a:p>
        </p:txBody>
      </p:sp>
      <p:sp>
        <p:nvSpPr>
          <p:cNvPr id="3" name="Content Placeholder 2"/>
          <p:cNvSpPr>
            <a:spLocks noGrp="1"/>
          </p:cNvSpPr>
          <p:nvPr>
            <p:ph idx="1"/>
          </p:nvPr>
        </p:nvSpPr>
        <p:spPr/>
        <p:txBody>
          <a:bodyPr/>
          <a:lstStyle/>
          <a:p>
            <a:r>
              <a:rPr lang="en-US" dirty="0"/>
              <a:t>The following query does not produce meaningful information. It is created to test your understanding of the join operator.</a:t>
            </a:r>
          </a:p>
          <a:p>
            <a:r>
              <a:rPr lang="en-US" dirty="0"/>
              <a:t>What is its result? </a:t>
            </a:r>
          </a:p>
        </p:txBody>
      </p:sp>
      <p:pic>
        <p:nvPicPr>
          <p:cNvPr id="2037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1" y="3284984"/>
            <a:ext cx="8837613"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6136" y="3429000"/>
            <a:ext cx="1728192" cy="307777"/>
          </a:xfrm>
          <a:prstGeom prst="rect">
            <a:avLst/>
          </a:prstGeom>
          <a:solidFill>
            <a:schemeClr val="bg1"/>
          </a:solidFill>
        </p:spPr>
        <p:txBody>
          <a:bodyPr wrap="square" rtlCol="0">
            <a:spAutoFit/>
          </a:bodyPr>
          <a:lstStyle/>
          <a:p>
            <a:r>
              <a:rPr lang="en-US" sz="1400" dirty="0">
                <a:solidFill>
                  <a:srgbClr val="FF0000"/>
                </a:solidFill>
              </a:rPr>
              <a:t>Number &gt; Account</a:t>
            </a:r>
          </a:p>
        </p:txBody>
      </p:sp>
      <p:sp>
        <p:nvSpPr>
          <p:cNvPr id="7" name="Rectangle 6"/>
          <p:cNvSpPr/>
          <p:nvPr/>
        </p:nvSpPr>
        <p:spPr>
          <a:xfrm>
            <a:off x="2915816" y="2947591"/>
            <a:ext cx="5976664" cy="769441"/>
          </a:xfrm>
          <a:prstGeom prst="rect">
            <a:avLst/>
          </a:prstGeom>
        </p:spPr>
        <p:txBody>
          <a:bodyPr wrap="square">
            <a:spAutoFit/>
          </a:bodyPr>
          <a:lstStyle/>
          <a:p>
            <a:r>
              <a:rPr lang="en-US" altLang="zh-CN" sz="4400" dirty="0">
                <a:solidFill>
                  <a:srgbClr val="FF0000"/>
                </a:solidFill>
                <a:latin typeface="Times New Roman" pitchFamily="18" charset="0"/>
                <a:ea typeface="宋体" charset="-122"/>
                <a:sym typeface="Symbol" pitchFamily="18" charset="2"/>
              </a:rPr>
              <a:t> </a:t>
            </a:r>
            <a:r>
              <a:rPr lang="en-US" altLang="zh-CN" sz="4400" dirty="0">
                <a:solidFill>
                  <a:srgbClr val="FF0000"/>
                </a:solidFill>
                <a:latin typeface="Symbol" pitchFamily="18" charset="2"/>
                <a:ea typeface="宋体" charset="-122"/>
              </a:rPr>
              <a:t></a:t>
            </a:r>
            <a:r>
              <a:rPr lang="en-US" altLang="zh-CN" sz="1800" baseline="-25000" dirty="0">
                <a:solidFill>
                  <a:srgbClr val="FF0000"/>
                </a:solidFill>
                <a:latin typeface="+mn-lt"/>
                <a:ea typeface="宋体" charset="-122"/>
              </a:rPr>
              <a:t>Number</a:t>
            </a:r>
            <a:r>
              <a:rPr lang="en-US" altLang="zh-CN" sz="4400" dirty="0">
                <a:solidFill>
                  <a:srgbClr val="FF0000"/>
                </a:solidFill>
                <a:latin typeface="Times New Roman" pitchFamily="18" charset="0"/>
                <a:ea typeface="宋体" charset="-122"/>
              </a:rPr>
              <a:t>(                               ) </a:t>
            </a:r>
            <a:endParaRPr lang="en-US" sz="4400" dirty="0">
              <a:solidFill>
                <a:srgbClr val="FF0000"/>
              </a:solidFill>
            </a:endParaRPr>
          </a:p>
        </p:txBody>
      </p:sp>
      <p:sp>
        <p:nvSpPr>
          <p:cNvPr id="8" name="Rectangle 7"/>
          <p:cNvSpPr/>
          <p:nvPr/>
        </p:nvSpPr>
        <p:spPr>
          <a:xfrm>
            <a:off x="1331640" y="3212976"/>
            <a:ext cx="151216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3F9D3D8C-6C2A-4D0D-9B3D-BA8A984DE4AE}" type="slidenum">
              <a:rPr lang="zh-CN" altLang="en-US" smtClean="0"/>
              <a:pPr>
                <a:defRPr/>
              </a:pPr>
              <a:t>17</a:t>
            </a:fld>
            <a:endParaRPr lang="en-US" altLang="zh-CN"/>
          </a:p>
        </p:txBody>
      </p:sp>
      <p:sp>
        <p:nvSpPr>
          <p:cNvPr id="9" name="Rectangle 8"/>
          <p:cNvSpPr/>
          <p:nvPr/>
        </p:nvSpPr>
        <p:spPr>
          <a:xfrm>
            <a:off x="0" y="6858000"/>
            <a:ext cx="9144000" cy="1370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9" name="Ink 18"/>
              <p14:cNvContentPartPr/>
              <p14:nvPr>
                <p:extLst>
                  <p:ext uri="{42D2F446-02D8-4167-A562-619A0277C38B}">
                    <p15:isNarration xmlns:p15="http://schemas.microsoft.com/office/powerpoint/2012/main" val="1"/>
                  </p:ext>
                </p:extLst>
              </p14:nvPr>
            </p14:nvContentPartPr>
            <p14:xfrm>
              <a:off x="4210200" y="2717640"/>
              <a:ext cx="4210560" cy="1162440"/>
            </p14:xfrm>
          </p:contentPart>
        </mc:Choice>
        <mc:Fallback xmlns="">
          <p:pic>
            <p:nvPicPr>
              <p:cNvPr id="19" name="Ink 18"/>
              <p:cNvPicPr>
                <a:picLocks noGrp="1" noRot="1" noChangeAspect="1" noMove="1" noResize="1" noEditPoints="1" noAdjustHandles="1" noChangeArrowheads="1" noChangeShapeType="1"/>
              </p:cNvPicPr>
              <p:nvPr/>
            </p:nvPicPr>
            <p:blipFill>
              <a:blip r:embed="rId7"/>
              <a:stretch>
                <a:fillRect/>
              </a:stretch>
            </p:blipFill>
            <p:spPr>
              <a:xfrm>
                <a:off x="4200840" y="2708280"/>
                <a:ext cx="4229280" cy="1181160"/>
              </a:xfrm>
              <a:prstGeom prst="rect">
                <a:avLst/>
              </a:prstGeom>
            </p:spPr>
          </p:pic>
        </mc:Fallback>
      </mc:AlternateContent>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10894525"/>
      </p:ext>
    </p:extLst>
  </p:cSld>
  <p:clrMapOvr>
    <a:masterClrMapping/>
  </p:clrMapOvr>
  <mc:AlternateContent xmlns:mc="http://schemas.openxmlformats.org/markup-compatibility/2006" xmlns:p14="http://schemas.microsoft.com/office/powerpoint/2010/main">
    <mc:Choice Requires="p14">
      <p:transition spd="slow" p14:dur="2000" advTm="19159"/>
    </mc:Choice>
    <mc:Fallback xmlns="">
      <p:transition spd="slow" advTm="1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5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Exercise #4</a:t>
            </a:r>
          </a:p>
        </p:txBody>
      </p:sp>
      <p:sp>
        <p:nvSpPr>
          <p:cNvPr id="3" name="Content Placeholder 2"/>
          <p:cNvSpPr>
            <a:spLocks noGrp="1"/>
          </p:cNvSpPr>
          <p:nvPr>
            <p:ph idx="1"/>
          </p:nvPr>
        </p:nvSpPr>
        <p:spPr/>
        <p:txBody>
          <a:bodyPr/>
          <a:lstStyle/>
          <a:p>
            <a:r>
              <a:rPr lang="en-US" dirty="0"/>
              <a:t>The following query does not produce meaningful information. It is created to test your understanding of the join operator.</a:t>
            </a:r>
          </a:p>
          <a:p>
            <a:r>
              <a:rPr lang="en-US" dirty="0"/>
              <a:t>What is its result?</a:t>
            </a:r>
          </a:p>
        </p:txBody>
      </p:sp>
      <p:pic>
        <p:nvPicPr>
          <p:cNvPr id="2037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7" y="3310061"/>
            <a:ext cx="8837613"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6136" y="3429000"/>
            <a:ext cx="1728192" cy="307777"/>
          </a:xfrm>
          <a:prstGeom prst="rect">
            <a:avLst/>
          </a:prstGeom>
          <a:solidFill>
            <a:schemeClr val="bg1"/>
          </a:solidFill>
        </p:spPr>
        <p:txBody>
          <a:bodyPr wrap="square" rtlCol="0">
            <a:spAutoFit/>
          </a:bodyPr>
          <a:lstStyle/>
          <a:p>
            <a:r>
              <a:rPr lang="en-US" sz="1400" dirty="0">
                <a:solidFill>
                  <a:srgbClr val="FF0000"/>
                </a:solidFill>
              </a:rPr>
              <a:t>Balance=Amount</a:t>
            </a:r>
          </a:p>
        </p:txBody>
      </p:sp>
      <p:sp>
        <p:nvSpPr>
          <p:cNvPr id="7" name="Rectangle 6"/>
          <p:cNvSpPr/>
          <p:nvPr/>
        </p:nvSpPr>
        <p:spPr>
          <a:xfrm>
            <a:off x="2987824" y="2947591"/>
            <a:ext cx="5976664" cy="769441"/>
          </a:xfrm>
          <a:prstGeom prst="rect">
            <a:avLst/>
          </a:prstGeom>
        </p:spPr>
        <p:txBody>
          <a:bodyPr wrap="square">
            <a:spAutoFit/>
          </a:bodyPr>
          <a:lstStyle/>
          <a:p>
            <a:r>
              <a:rPr lang="en-US" altLang="zh-CN" sz="4400" dirty="0">
                <a:solidFill>
                  <a:srgbClr val="FF0000"/>
                </a:solidFill>
                <a:latin typeface="Times New Roman" pitchFamily="18" charset="0"/>
                <a:ea typeface="宋体" charset="-122"/>
                <a:sym typeface="Symbol" pitchFamily="18" charset="2"/>
              </a:rPr>
              <a:t> </a:t>
            </a:r>
            <a:r>
              <a:rPr lang="en-US" altLang="zh-CN" sz="4400" dirty="0">
                <a:solidFill>
                  <a:srgbClr val="FF0000"/>
                </a:solidFill>
                <a:latin typeface="Symbol" pitchFamily="18" charset="2"/>
                <a:ea typeface="宋体" charset="-122"/>
              </a:rPr>
              <a:t></a:t>
            </a:r>
            <a:r>
              <a:rPr lang="en-US" altLang="zh-CN" sz="1800" baseline="-25000" dirty="0">
                <a:solidFill>
                  <a:srgbClr val="FF0000"/>
                </a:solidFill>
                <a:latin typeface="+mn-lt"/>
                <a:ea typeface="宋体" charset="-122"/>
              </a:rPr>
              <a:t>Number</a:t>
            </a:r>
            <a:r>
              <a:rPr lang="en-US" altLang="zh-CN" sz="4400" dirty="0">
                <a:solidFill>
                  <a:srgbClr val="FF0000"/>
                </a:solidFill>
                <a:latin typeface="Times New Roman" pitchFamily="18" charset="0"/>
                <a:ea typeface="宋体" charset="-122"/>
              </a:rPr>
              <a:t>(                               ) </a:t>
            </a:r>
            <a:endParaRPr lang="en-US" sz="4400" dirty="0">
              <a:solidFill>
                <a:srgbClr val="FF0000"/>
              </a:solidFill>
            </a:endParaRPr>
          </a:p>
        </p:txBody>
      </p:sp>
      <p:sp>
        <p:nvSpPr>
          <p:cNvPr id="5" name="Slide Number Placeholder 4"/>
          <p:cNvSpPr>
            <a:spLocks noGrp="1"/>
          </p:cNvSpPr>
          <p:nvPr>
            <p:ph type="sldNum" sz="quarter" idx="12"/>
          </p:nvPr>
        </p:nvSpPr>
        <p:spPr/>
        <p:txBody>
          <a:bodyPr/>
          <a:lstStyle/>
          <a:p>
            <a:pPr>
              <a:defRPr/>
            </a:pPr>
            <a:fld id="{3F9D3D8C-6C2A-4D0D-9B3D-BA8A984DE4AE}" type="slidenum">
              <a:rPr lang="zh-CN" altLang="en-US" smtClean="0"/>
              <a:pPr>
                <a:defRPr/>
              </a:pPr>
              <a:t>18</a:t>
            </a:fld>
            <a:endParaRPr lang="en-US" altLang="zh-CN"/>
          </a:p>
        </p:txBody>
      </p:sp>
      <p:pic>
        <p:nvPicPr>
          <p:cNvPr id="6" name="Picture 5"/>
          <p:cNvPicPr>
            <a:picLocks noChangeAspect="1"/>
          </p:cNvPicPr>
          <p:nvPr/>
        </p:nvPicPr>
        <p:blipFill>
          <a:blip r:embed="rId6"/>
          <a:stretch>
            <a:fillRect/>
          </a:stretch>
        </p:blipFill>
        <p:spPr>
          <a:xfrm>
            <a:off x="-8445" y="6813376"/>
            <a:ext cx="9144793" cy="137171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46980640"/>
      </p:ext>
    </p:extLst>
  </p:cSld>
  <p:clrMapOvr>
    <a:masterClrMapping/>
  </p:clrMapOvr>
  <mc:AlternateContent xmlns:mc="http://schemas.openxmlformats.org/markup-compatibility/2006" xmlns:p14="http://schemas.microsoft.com/office/powerpoint/2010/main">
    <mc:Choice Requires="p14">
      <p:transition spd="slow" p14:dur="2000" advTm="7331"/>
    </mc:Choice>
    <mc:Fallback xmlns="">
      <p:transition spd="slow" advTm="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zh-CN" dirty="0" err="1">
                <a:ea typeface="宋体" charset="-122"/>
              </a:rPr>
              <a:t>EquiJoin</a:t>
            </a:r>
            <a:r>
              <a:rPr lang="en-US" altLang="zh-CN" dirty="0">
                <a:ea typeface="宋体" charset="-122"/>
              </a:rPr>
              <a:t> Problem: Example</a:t>
            </a:r>
          </a:p>
        </p:txBody>
      </p:sp>
      <p:graphicFrame>
        <p:nvGraphicFramePr>
          <p:cNvPr id="43011" name="Object 4"/>
          <p:cNvGraphicFramePr>
            <a:graphicFrameLocks noChangeAspect="1"/>
          </p:cNvGraphicFramePr>
          <p:nvPr>
            <p:extLst>
              <p:ext uri="{D42A27DB-BD31-4B8C-83A1-F6EECF244321}">
                <p14:modId xmlns:p14="http://schemas.microsoft.com/office/powerpoint/2010/main" val="2232702833"/>
              </p:ext>
            </p:extLst>
          </p:nvPr>
        </p:nvGraphicFramePr>
        <p:xfrm>
          <a:off x="107504" y="3167031"/>
          <a:ext cx="8678863" cy="3686175"/>
        </p:xfrm>
        <a:graphic>
          <a:graphicData uri="http://schemas.openxmlformats.org/presentationml/2006/ole">
            <mc:AlternateContent xmlns:mc="http://schemas.openxmlformats.org/markup-compatibility/2006">
              <mc:Choice xmlns:v="urn:schemas-microsoft-com:vml" Requires="v">
                <p:oleObj name="位图图像" r:id="rId5" imgW="8678486" imgH="3685714" progId="Paint.Picture">
                  <p:embed/>
                </p:oleObj>
              </mc:Choice>
              <mc:Fallback>
                <p:oleObj name="位图图像" r:id="rId5" imgW="8678486" imgH="3685714"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167031"/>
                        <a:ext cx="8678863"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904075" y="3449879"/>
            <a:ext cx="172819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19</a:t>
            </a:fld>
            <a:endParaRPr lang="en-US" altLang="zh-CN"/>
          </a:p>
        </p:txBody>
      </p:sp>
      <p:sp>
        <p:nvSpPr>
          <p:cNvPr id="6" name="Text Box 5"/>
          <p:cNvSpPr txBox="1">
            <a:spLocks noChangeArrowheads="1"/>
          </p:cNvSpPr>
          <p:nvPr/>
        </p:nvSpPr>
        <p:spPr bwMode="auto">
          <a:xfrm>
            <a:off x="462049" y="1559903"/>
            <a:ext cx="5562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buFontTx/>
              <a:buChar char="•"/>
            </a:pPr>
            <a:r>
              <a:rPr lang="zh-CN" altLang="en-US" dirty="0">
                <a:ea typeface="宋体" charset="-122"/>
              </a:rPr>
              <a:t>   </a:t>
            </a:r>
            <a:r>
              <a:rPr lang="en-US" altLang="zh-CN" dirty="0">
                <a:ea typeface="宋体" charset="-122"/>
              </a:rPr>
              <a:t>Problem: join with equal</a:t>
            </a:r>
          </a:p>
          <a:p>
            <a:pPr lvl="1" eaLnBrk="1" hangingPunct="1">
              <a:spcBef>
                <a:spcPct val="50000"/>
              </a:spcBef>
              <a:buFontTx/>
              <a:buChar char="•"/>
            </a:pPr>
            <a:r>
              <a:rPr lang="en-US" altLang="zh-CN" dirty="0">
                <a:ea typeface="宋体" charset="-122"/>
              </a:rPr>
              <a:t>   Some call it </a:t>
            </a:r>
            <a:r>
              <a:rPr lang="en-US" altLang="zh-CN" dirty="0" err="1">
                <a:ea typeface="宋体" charset="-122"/>
              </a:rPr>
              <a:t>EquiJoin</a:t>
            </a:r>
            <a:endParaRPr lang="en-US" altLang="zh-CN" dirty="0">
              <a:ea typeface="宋体" charset="-122"/>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1689120" y="4394160"/>
              <a:ext cx="3816720" cy="91476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679760" y="4384800"/>
                <a:ext cx="3835440" cy="93348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12"/>
    </mc:Choice>
    <mc:Fallback xmlns="">
      <p:transition spd="slow" advTm="2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395536" y="158839"/>
            <a:ext cx="8229600" cy="990600"/>
          </a:xfrm>
        </p:spPr>
        <p:txBody>
          <a:bodyPr/>
          <a:lstStyle/>
          <a:p>
            <a:r>
              <a:rPr lang="en-US" altLang="zh-CN" dirty="0"/>
              <a:t>Exercise – FK (Why it is wrong)</a:t>
            </a:r>
          </a:p>
        </p:txBody>
      </p:sp>
      <p:sp>
        <p:nvSpPr>
          <p:cNvPr id="386051" name="Text Box 3"/>
          <p:cNvSpPr txBox="1">
            <a:spLocks noChangeArrowheads="1"/>
          </p:cNvSpPr>
          <p:nvPr/>
        </p:nvSpPr>
        <p:spPr bwMode="auto">
          <a:xfrm>
            <a:off x="746647" y="1038215"/>
            <a:ext cx="6345633" cy="2246769"/>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STUDENT(SID, Name, Major,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Bdate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COURSE(Course#,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Cname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Dept</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ENROLL(SID, Course#, Quarter, Grade)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BOOK_ADOPTION(Course#, Quarter,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Book_ISBN</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TEXT(</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Book_ISBN</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Book_Title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Publisher, Author)</a:t>
            </a:r>
          </a:p>
        </p:txBody>
      </p:sp>
      <p:sp>
        <p:nvSpPr>
          <p:cNvPr id="2" name="Slide Number Placeholder 1"/>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4114B7A-ADFC-4D00-B56E-9533480994E1}"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
        <p:nvSpPr>
          <p:cNvPr id="4" name="TextBox 3"/>
          <p:cNvSpPr txBox="1"/>
          <p:nvPr/>
        </p:nvSpPr>
        <p:spPr>
          <a:xfrm>
            <a:off x="971600" y="3518029"/>
            <a:ext cx="568863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FK: 	BOOK_ADOPTION.(Course#, Quarter)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	references ENROLL.(Course#, Quarter)</a:t>
            </a:r>
          </a:p>
        </p:txBody>
      </p:sp>
      <p:graphicFrame>
        <p:nvGraphicFramePr>
          <p:cNvPr id="5" name="Table 4"/>
          <p:cNvGraphicFramePr>
            <a:graphicFrameLocks noGrp="1"/>
          </p:cNvGraphicFramePr>
          <p:nvPr/>
        </p:nvGraphicFramePr>
        <p:xfrm>
          <a:off x="395534" y="4725144"/>
          <a:ext cx="4248473" cy="1483360"/>
        </p:xfrm>
        <a:graphic>
          <a:graphicData uri="http://schemas.openxmlformats.org/drawingml/2006/table">
            <a:tbl>
              <a:tblPr firstRow="1" bandRow="1">
                <a:tableStyleId>{5C22544A-7EE6-4342-B048-85BDC9FD1C3A}</a:tableStyleId>
              </a:tblPr>
              <a:tblGrid>
                <a:gridCol w="592671">
                  <a:extLst>
                    <a:ext uri="{9D8B030D-6E8A-4147-A177-3AD203B41FA5}">
                      <a16:colId xmlns:a16="http://schemas.microsoft.com/office/drawing/2014/main" val="1426599435"/>
                    </a:ext>
                  </a:extLst>
                </a:gridCol>
                <a:gridCol w="1287802">
                  <a:extLst>
                    <a:ext uri="{9D8B030D-6E8A-4147-A177-3AD203B41FA5}">
                      <a16:colId xmlns:a16="http://schemas.microsoft.com/office/drawing/2014/main" val="2873610516"/>
                    </a:ext>
                  </a:extLst>
                </a:gridCol>
                <a:gridCol w="1044706">
                  <a:extLst>
                    <a:ext uri="{9D8B030D-6E8A-4147-A177-3AD203B41FA5}">
                      <a16:colId xmlns:a16="http://schemas.microsoft.com/office/drawing/2014/main" val="2395856151"/>
                    </a:ext>
                  </a:extLst>
                </a:gridCol>
                <a:gridCol w="1323294">
                  <a:extLst>
                    <a:ext uri="{9D8B030D-6E8A-4147-A177-3AD203B41FA5}">
                      <a16:colId xmlns:a16="http://schemas.microsoft.com/office/drawing/2014/main" val="2749388935"/>
                    </a:ext>
                  </a:extLst>
                </a:gridCol>
              </a:tblGrid>
              <a:tr h="370840">
                <a:tc>
                  <a:txBody>
                    <a:bodyPr/>
                    <a:lstStyle/>
                    <a:p>
                      <a:r>
                        <a:rPr lang="en-US" dirty="0"/>
                        <a:t>SID</a:t>
                      </a:r>
                    </a:p>
                  </a:txBody>
                  <a:tcPr/>
                </a:tc>
                <a:tc>
                  <a:txBody>
                    <a:bodyPr/>
                    <a:lstStyle/>
                    <a:p>
                      <a:r>
                        <a:rPr lang="en-US" dirty="0"/>
                        <a:t>Course#</a:t>
                      </a:r>
                    </a:p>
                  </a:txBody>
                  <a:tcPr/>
                </a:tc>
                <a:tc>
                  <a:txBody>
                    <a:bodyPr/>
                    <a:lstStyle/>
                    <a:p>
                      <a:r>
                        <a:rPr lang="en-US" dirty="0"/>
                        <a:t>Quarter</a:t>
                      </a:r>
                    </a:p>
                  </a:txBody>
                  <a:tcPr/>
                </a:tc>
                <a:tc>
                  <a:txBody>
                    <a:bodyPr/>
                    <a:lstStyle/>
                    <a:p>
                      <a:r>
                        <a:rPr lang="en-US" dirty="0"/>
                        <a:t>Grade</a:t>
                      </a:r>
                    </a:p>
                  </a:txBody>
                  <a:tcPr/>
                </a:tc>
                <a:extLst>
                  <a:ext uri="{0D108BD9-81ED-4DB2-BD59-A6C34878D82A}">
                    <a16:rowId xmlns:a16="http://schemas.microsoft.com/office/drawing/2014/main" val="34404771"/>
                  </a:ext>
                </a:extLst>
              </a:tr>
              <a:tr h="370840">
                <a:tc>
                  <a:txBody>
                    <a:bodyPr/>
                    <a:lstStyle/>
                    <a:p>
                      <a:r>
                        <a:rPr lang="en-US" dirty="0"/>
                        <a:t>12</a:t>
                      </a:r>
                    </a:p>
                  </a:txBody>
                  <a:tcPr/>
                </a:tc>
                <a:tc>
                  <a:txBody>
                    <a:bodyPr/>
                    <a:lstStyle/>
                    <a:p>
                      <a:r>
                        <a:rPr lang="en-US" dirty="0"/>
                        <a:t>CS 338</a:t>
                      </a:r>
                    </a:p>
                  </a:txBody>
                  <a:tcPr/>
                </a:tc>
                <a:tc>
                  <a:txBody>
                    <a:bodyPr/>
                    <a:lstStyle/>
                    <a:p>
                      <a:r>
                        <a:rPr lang="en-US" dirty="0"/>
                        <a:t>W21</a:t>
                      </a:r>
                    </a:p>
                  </a:txBody>
                  <a:tcPr/>
                </a:tc>
                <a:tc>
                  <a:txBody>
                    <a:bodyPr/>
                    <a:lstStyle/>
                    <a:p>
                      <a:endParaRPr lang="en-US" dirty="0"/>
                    </a:p>
                  </a:txBody>
                  <a:tcPr/>
                </a:tc>
                <a:extLst>
                  <a:ext uri="{0D108BD9-81ED-4DB2-BD59-A6C34878D82A}">
                    <a16:rowId xmlns:a16="http://schemas.microsoft.com/office/drawing/2014/main" val="3093596942"/>
                  </a:ext>
                </a:extLst>
              </a:tr>
              <a:tr h="370840">
                <a:tc>
                  <a:txBody>
                    <a:bodyPr/>
                    <a:lstStyle/>
                    <a:p>
                      <a:r>
                        <a:rPr lang="en-US" dirty="0"/>
                        <a:t>23</a:t>
                      </a:r>
                    </a:p>
                  </a:txBody>
                  <a:tcPr/>
                </a:tc>
                <a:tc>
                  <a:txBody>
                    <a:bodyPr/>
                    <a:lstStyle/>
                    <a:p>
                      <a:r>
                        <a:rPr lang="en-US" dirty="0"/>
                        <a:t>CS 338</a:t>
                      </a:r>
                    </a:p>
                  </a:txBody>
                  <a:tcPr/>
                </a:tc>
                <a:tc>
                  <a:txBody>
                    <a:bodyPr/>
                    <a:lstStyle/>
                    <a:p>
                      <a:r>
                        <a:rPr lang="en-US" dirty="0"/>
                        <a:t>W21</a:t>
                      </a:r>
                    </a:p>
                  </a:txBody>
                  <a:tcPr/>
                </a:tc>
                <a:tc>
                  <a:txBody>
                    <a:bodyPr/>
                    <a:lstStyle/>
                    <a:p>
                      <a:endParaRPr lang="en-US"/>
                    </a:p>
                  </a:txBody>
                  <a:tcPr/>
                </a:tc>
                <a:extLst>
                  <a:ext uri="{0D108BD9-81ED-4DB2-BD59-A6C34878D82A}">
                    <a16:rowId xmlns:a16="http://schemas.microsoft.com/office/drawing/2014/main" val="2936154264"/>
                  </a:ext>
                </a:extLst>
              </a:tr>
              <a:tr h="370840">
                <a:tc>
                  <a:txBody>
                    <a:bodyPr/>
                    <a:lstStyle/>
                    <a:p>
                      <a:r>
                        <a:rPr lang="en-US" dirty="0"/>
                        <a:t>34</a:t>
                      </a:r>
                    </a:p>
                  </a:txBody>
                  <a:tcPr/>
                </a:tc>
                <a:tc>
                  <a:txBody>
                    <a:bodyPr/>
                    <a:lstStyle/>
                    <a:p>
                      <a:r>
                        <a:rPr lang="en-US" dirty="0"/>
                        <a:t>CS 136</a:t>
                      </a:r>
                    </a:p>
                  </a:txBody>
                  <a:tcPr/>
                </a:tc>
                <a:tc>
                  <a:txBody>
                    <a:bodyPr/>
                    <a:lstStyle/>
                    <a:p>
                      <a:r>
                        <a:rPr lang="en-US" dirty="0"/>
                        <a:t>W21</a:t>
                      </a:r>
                    </a:p>
                  </a:txBody>
                  <a:tcPr/>
                </a:tc>
                <a:tc>
                  <a:txBody>
                    <a:bodyPr/>
                    <a:lstStyle/>
                    <a:p>
                      <a:endParaRPr lang="en-US" dirty="0"/>
                    </a:p>
                  </a:txBody>
                  <a:tcPr/>
                </a:tc>
                <a:extLst>
                  <a:ext uri="{0D108BD9-81ED-4DB2-BD59-A6C34878D82A}">
                    <a16:rowId xmlns:a16="http://schemas.microsoft.com/office/drawing/2014/main" val="1005630388"/>
                  </a:ext>
                </a:extLst>
              </a:tr>
            </a:tbl>
          </a:graphicData>
        </a:graphic>
      </p:graphicFrame>
      <p:graphicFrame>
        <p:nvGraphicFramePr>
          <p:cNvPr id="9" name="Table 8"/>
          <p:cNvGraphicFramePr>
            <a:graphicFrameLocks noGrp="1"/>
          </p:cNvGraphicFramePr>
          <p:nvPr/>
        </p:nvGraphicFramePr>
        <p:xfrm>
          <a:off x="4692352" y="4734272"/>
          <a:ext cx="4235747" cy="1483360"/>
        </p:xfrm>
        <a:graphic>
          <a:graphicData uri="http://schemas.openxmlformats.org/drawingml/2006/table">
            <a:tbl>
              <a:tblPr firstRow="1" bandRow="1">
                <a:tableStyleId>{5C22544A-7EE6-4342-B048-85BDC9FD1C3A}</a:tableStyleId>
              </a:tblPr>
              <a:tblGrid>
                <a:gridCol w="1492095">
                  <a:extLst>
                    <a:ext uri="{9D8B030D-6E8A-4147-A177-3AD203B41FA5}">
                      <a16:colId xmlns:a16="http://schemas.microsoft.com/office/drawing/2014/main" val="2873610516"/>
                    </a:ext>
                  </a:extLst>
                </a:gridCol>
                <a:gridCol w="1210435">
                  <a:extLst>
                    <a:ext uri="{9D8B030D-6E8A-4147-A177-3AD203B41FA5}">
                      <a16:colId xmlns:a16="http://schemas.microsoft.com/office/drawing/2014/main" val="2395856151"/>
                    </a:ext>
                  </a:extLst>
                </a:gridCol>
                <a:gridCol w="1533217">
                  <a:extLst>
                    <a:ext uri="{9D8B030D-6E8A-4147-A177-3AD203B41FA5}">
                      <a16:colId xmlns:a16="http://schemas.microsoft.com/office/drawing/2014/main" val="2749388935"/>
                    </a:ext>
                  </a:extLst>
                </a:gridCol>
              </a:tblGrid>
              <a:tr h="370840">
                <a:tc>
                  <a:txBody>
                    <a:bodyPr/>
                    <a:lstStyle/>
                    <a:p>
                      <a:r>
                        <a:rPr lang="en-US" dirty="0"/>
                        <a:t>Course#</a:t>
                      </a:r>
                    </a:p>
                  </a:txBody>
                  <a:tcPr/>
                </a:tc>
                <a:tc>
                  <a:txBody>
                    <a:bodyPr/>
                    <a:lstStyle/>
                    <a:p>
                      <a:r>
                        <a:rPr lang="en-US" dirty="0"/>
                        <a:t>Quarter</a:t>
                      </a:r>
                    </a:p>
                  </a:txBody>
                  <a:tcPr/>
                </a:tc>
                <a:tc>
                  <a:txBody>
                    <a:bodyPr/>
                    <a:lstStyle/>
                    <a:p>
                      <a:r>
                        <a:rPr lang="en-US" dirty="0" err="1"/>
                        <a:t>Book_ISBN</a:t>
                      </a:r>
                      <a:endParaRPr lang="en-US" dirty="0"/>
                    </a:p>
                  </a:txBody>
                  <a:tcPr/>
                </a:tc>
                <a:extLst>
                  <a:ext uri="{0D108BD9-81ED-4DB2-BD59-A6C34878D82A}">
                    <a16:rowId xmlns:a16="http://schemas.microsoft.com/office/drawing/2014/main" val="34404771"/>
                  </a:ext>
                </a:extLst>
              </a:tr>
              <a:tr h="370840">
                <a:tc>
                  <a:txBody>
                    <a:bodyPr/>
                    <a:lstStyle/>
                    <a:p>
                      <a:r>
                        <a:rPr lang="en-US" dirty="0"/>
                        <a:t>CS 338</a:t>
                      </a:r>
                    </a:p>
                  </a:txBody>
                  <a:tcPr/>
                </a:tc>
                <a:tc>
                  <a:txBody>
                    <a:bodyPr/>
                    <a:lstStyle/>
                    <a:p>
                      <a:r>
                        <a:rPr lang="en-US" dirty="0"/>
                        <a:t>W21</a:t>
                      </a:r>
                    </a:p>
                  </a:txBody>
                  <a:tcPr/>
                </a:tc>
                <a:tc>
                  <a:txBody>
                    <a:bodyPr/>
                    <a:lstStyle/>
                    <a:p>
                      <a:r>
                        <a:rPr lang="en-US" dirty="0"/>
                        <a:t>B22</a:t>
                      </a:r>
                    </a:p>
                  </a:txBody>
                  <a:tcPr/>
                </a:tc>
                <a:extLst>
                  <a:ext uri="{0D108BD9-81ED-4DB2-BD59-A6C34878D82A}">
                    <a16:rowId xmlns:a16="http://schemas.microsoft.com/office/drawing/2014/main" val="3093596942"/>
                  </a:ext>
                </a:extLst>
              </a:tr>
              <a:tr h="370840">
                <a:tc>
                  <a:txBody>
                    <a:bodyPr/>
                    <a:lstStyle/>
                    <a:p>
                      <a:r>
                        <a:rPr lang="en-US" dirty="0"/>
                        <a:t>CS 330</a:t>
                      </a:r>
                    </a:p>
                  </a:txBody>
                  <a:tcPr/>
                </a:tc>
                <a:tc>
                  <a:txBody>
                    <a:bodyPr/>
                    <a:lstStyle/>
                    <a:p>
                      <a:r>
                        <a:rPr lang="en-US" dirty="0"/>
                        <a:t>W21</a:t>
                      </a:r>
                    </a:p>
                  </a:txBody>
                  <a:tcPr/>
                </a:tc>
                <a:tc>
                  <a:txBody>
                    <a:bodyPr/>
                    <a:lstStyle/>
                    <a:p>
                      <a:r>
                        <a:rPr lang="en-US" dirty="0"/>
                        <a:t>B35</a:t>
                      </a:r>
                    </a:p>
                  </a:txBody>
                  <a:tcPr/>
                </a:tc>
                <a:extLst>
                  <a:ext uri="{0D108BD9-81ED-4DB2-BD59-A6C34878D82A}">
                    <a16:rowId xmlns:a16="http://schemas.microsoft.com/office/drawing/2014/main" val="2936154264"/>
                  </a:ext>
                </a:extLst>
              </a:tr>
              <a:tr h="370840">
                <a:tc>
                  <a:txBody>
                    <a:bodyPr/>
                    <a:lstStyle/>
                    <a:p>
                      <a:r>
                        <a:rPr lang="en-US" dirty="0"/>
                        <a:t>CS 136</a:t>
                      </a:r>
                    </a:p>
                  </a:txBody>
                  <a:tcPr/>
                </a:tc>
                <a:tc>
                  <a:txBody>
                    <a:bodyPr/>
                    <a:lstStyle/>
                    <a:p>
                      <a:r>
                        <a:rPr lang="en-US" dirty="0"/>
                        <a:t>W21</a:t>
                      </a:r>
                    </a:p>
                  </a:txBody>
                  <a:tcPr/>
                </a:tc>
                <a:tc>
                  <a:txBody>
                    <a:bodyPr/>
                    <a:lstStyle/>
                    <a:p>
                      <a:r>
                        <a:rPr lang="en-US" dirty="0"/>
                        <a:t>B99</a:t>
                      </a:r>
                    </a:p>
                  </a:txBody>
                  <a:tcPr/>
                </a:tc>
                <a:extLst>
                  <a:ext uri="{0D108BD9-81ED-4DB2-BD59-A6C34878D82A}">
                    <a16:rowId xmlns:a16="http://schemas.microsoft.com/office/drawing/2014/main" val="1005630388"/>
                  </a:ext>
                </a:extLst>
              </a:tr>
            </a:tbl>
          </a:graphicData>
        </a:graphic>
      </p:graphicFrame>
      <p:sp>
        <p:nvSpPr>
          <p:cNvPr id="7" name="TextBox 6"/>
          <p:cNvSpPr txBox="1"/>
          <p:nvPr/>
        </p:nvSpPr>
        <p:spPr>
          <a:xfrm>
            <a:off x="347188" y="4397405"/>
            <a:ext cx="144016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Tahoma" pitchFamily="34" charset="0"/>
                <a:ea typeface="+mn-ea"/>
                <a:cs typeface="+mn-cs"/>
              </a:rPr>
              <a:t>ENROLL</a:t>
            </a:r>
          </a:p>
        </p:txBody>
      </p:sp>
      <p:sp>
        <p:nvSpPr>
          <p:cNvPr id="11" name="TextBox 10"/>
          <p:cNvSpPr txBox="1"/>
          <p:nvPr/>
        </p:nvSpPr>
        <p:spPr>
          <a:xfrm>
            <a:off x="4613392" y="4410700"/>
            <a:ext cx="20468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Tahoma" pitchFamily="34" charset="0"/>
                <a:ea typeface="+mn-ea"/>
                <a:cs typeface="+mn-cs"/>
              </a:rPr>
              <a:t>BOOK_ADOPTION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0" name="Ink 9"/>
              <p14:cNvContentPartPr/>
              <p14:nvPr>
                <p:extLst>
                  <p:ext uri="{42D2F446-02D8-4167-A562-619A0277C38B}">
                    <p15:isNarration xmlns:p15="http://schemas.microsoft.com/office/powerpoint/2012/main" val="1"/>
                  </p:ext>
                </p:extLst>
              </p14:nvPr>
            </p14:nvContentPartPr>
            <p14:xfrm>
              <a:off x="374760" y="3340080"/>
              <a:ext cx="6528240" cy="2495880"/>
            </p14:xfrm>
          </p:contentPart>
        </mc:Choice>
        <mc:Fallback xmlns="">
          <p:pic>
            <p:nvPicPr>
              <p:cNvPr id="10" name="Ink 9"/>
              <p:cNvPicPr>
                <a:picLocks noGrp="1" noRot="1" noChangeAspect="1" noMove="1" noResize="1" noEditPoints="1" noAdjustHandles="1" noChangeArrowheads="1" noChangeShapeType="1"/>
              </p:cNvPicPr>
              <p:nvPr/>
            </p:nvPicPr>
            <p:blipFill>
              <a:blip r:embed="rId6"/>
              <a:stretch>
                <a:fillRect/>
              </a:stretch>
            </p:blipFill>
            <p:spPr>
              <a:xfrm>
                <a:off x="365400" y="3330720"/>
                <a:ext cx="6546960" cy="2514600"/>
              </a:xfrm>
              <a:prstGeom prst="rect">
                <a:avLst/>
              </a:prstGeom>
            </p:spPr>
          </p:pic>
        </mc:Fallback>
      </mc:AlternateContent>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88101326"/>
      </p:ext>
    </p:extLst>
  </p:cSld>
  <p:clrMapOvr>
    <a:masterClrMapping/>
  </p:clrMapOvr>
  <mc:AlternateContent xmlns:mc="http://schemas.openxmlformats.org/markup-compatibility/2006" xmlns:p14="http://schemas.microsoft.com/office/powerpoint/2010/main">
    <mc:Choice Requires="p14">
      <p:transition spd="slow" p14:dur="2000" advTm="49677"/>
    </mc:Choice>
    <mc:Fallback xmlns="">
      <p:transition spd="slow" advTm="4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1058" x="971550" y="5022850"/>
          <p14:tracePt t="11087" x="971550" y="4997450"/>
          <p14:tracePt t="11102" x="984250" y="4902200"/>
          <p14:tracePt t="11119" x="1073150" y="4756150"/>
          <p14:tracePt t="11136" x="1244600" y="4572000"/>
          <p14:tracePt t="11153" x="1479550" y="4406900"/>
          <p14:tracePt t="11170" x="2032000" y="4178300"/>
          <p14:tracePt t="11186" x="2584450" y="4083050"/>
          <p14:tracePt t="11203" x="2921000" y="4038600"/>
          <p14:tracePt t="11219" x="3200400" y="4013200"/>
          <p14:tracePt t="11236" x="3409950" y="3975100"/>
          <p14:tracePt t="11253" x="3587750" y="3924300"/>
          <p14:tracePt t="11270" x="3714750" y="3873500"/>
          <p14:tracePt t="11286" x="3765550" y="3848100"/>
          <p14:tracePt t="11348" x="3771900" y="3841750"/>
          <p14:tracePt t="11357" x="3778250" y="3841750"/>
          <p14:tracePt t="11370" x="3816350" y="3841750"/>
          <p14:tracePt t="11386" x="3892550" y="3835400"/>
          <p14:tracePt t="11403" x="3975100" y="3822700"/>
          <p14:tracePt t="11420" x="4070350" y="3797300"/>
          <p14:tracePt t="11437" x="4248150" y="3778250"/>
          <p14:tracePt t="11453" x="4495800" y="3733800"/>
          <p14:tracePt t="11470" x="4768850" y="3670300"/>
          <p14:tracePt t="11487" x="4940300" y="3587750"/>
          <p14:tracePt t="11503" x="4959350" y="3543300"/>
          <p14:tracePt t="11520" x="4959350" y="3517900"/>
          <p14:tracePt t="11537" x="4914900" y="3505200"/>
          <p14:tracePt t="11554" x="4838700" y="3492500"/>
          <p14:tracePt t="11570" x="4826000" y="3492500"/>
          <p14:tracePt t="11587" x="4819650" y="3492500"/>
          <p14:tracePt t="11612" x="4813300" y="3492500"/>
          <p14:tracePt t="11643" x="4806950" y="3492500"/>
          <p14:tracePt t="11660" x="4794250" y="3492500"/>
          <p14:tracePt t="11740" x="4787900" y="3486150"/>
          <p14:tracePt t="11765" x="4781550" y="3486150"/>
          <p14:tracePt t="11780" x="4768850" y="3486150"/>
          <p14:tracePt t="11795" x="4762500" y="3479800"/>
          <p14:tracePt t="11811" x="4756150" y="3479800"/>
          <p14:tracePt t="11820" x="4749800" y="3479800"/>
          <p14:tracePt t="11838" x="4737100" y="3473450"/>
          <p14:tracePt t="11854" x="4730750" y="3473450"/>
          <p14:tracePt t="11870" x="4724400" y="3467100"/>
          <p14:tracePt t="11947" x="4711700" y="3460750"/>
          <p14:tracePt t="11957" x="4692650" y="3460750"/>
          <p14:tracePt t="11972" x="4610100" y="3454400"/>
          <p14:tracePt t="11987" x="4533900" y="3454400"/>
          <p14:tracePt t="12004" x="4451350" y="3454400"/>
          <p14:tracePt t="12021" x="4330700" y="3486150"/>
          <p14:tracePt t="12037" x="4222750" y="3511550"/>
          <p14:tracePt t="12054" x="4159250" y="3549650"/>
          <p14:tracePt t="12071" x="4095750" y="3600450"/>
          <p14:tracePt t="12087" x="4025900" y="3670300"/>
          <p14:tracePt t="12091" x="3987800" y="3727450"/>
          <p14:tracePt t="12106" x="3924300" y="3816350"/>
          <p14:tracePt t="12121" x="3892550" y="3848100"/>
          <p14:tracePt t="12138" x="3829050" y="3949700"/>
          <p14:tracePt t="12154" x="3816350" y="4006850"/>
          <p14:tracePt t="12171" x="3816350" y="4044950"/>
          <p14:tracePt t="12187" x="3822700" y="4108450"/>
          <p14:tracePt t="12205" x="3873500" y="4133850"/>
          <p14:tracePt t="12221" x="3937000" y="4165600"/>
          <p14:tracePt t="12238" x="4070350" y="4210050"/>
          <p14:tracePt t="12254" x="4273550" y="4216400"/>
          <p14:tracePt t="12258" x="4451350" y="4216400"/>
          <p14:tracePt t="12271" x="4679950" y="4216400"/>
          <p14:tracePt t="12288" x="5200650" y="4216400"/>
          <p14:tracePt t="12291" x="5410200" y="4216400"/>
          <p14:tracePt t="12304" x="5619750" y="4216400"/>
          <p14:tracePt t="12321" x="5886450" y="4203700"/>
          <p14:tracePt t="12338" x="6013450" y="4146550"/>
          <p14:tracePt t="12354" x="6076950" y="4114800"/>
          <p14:tracePt t="12371" x="6121400" y="4102100"/>
          <p14:tracePt t="12388" x="6159500" y="4083050"/>
          <p14:tracePt t="12404" x="6305550" y="4051300"/>
          <p14:tracePt t="12421" x="6400800" y="4032250"/>
          <p14:tracePt t="12438" x="6534150" y="3994150"/>
          <p14:tracePt t="12454" x="6623050" y="3943350"/>
          <p14:tracePt t="12471" x="6661150" y="3924300"/>
          <p14:tracePt t="12475" x="6673850" y="3905250"/>
          <p14:tracePt t="12488" x="6673850" y="3873500"/>
          <p14:tracePt t="12505" x="6629400" y="3746500"/>
          <p14:tracePt t="12521" x="6108700" y="3511550"/>
          <p14:tracePt t="12538" x="5899150" y="3460750"/>
          <p14:tracePt t="12555" x="5772150" y="3448050"/>
          <p14:tracePt t="12571" x="5727700" y="3435350"/>
          <p14:tracePt t="12588" x="5708650" y="3435350"/>
          <p14:tracePt t="12605" x="5676900" y="3435350"/>
          <p14:tracePt t="12621" x="5645150" y="3435350"/>
          <p14:tracePt t="12638" x="5543550" y="3435350"/>
          <p14:tracePt t="12655" x="5340350" y="3416300"/>
          <p14:tracePt t="12659" x="5175250" y="3390900"/>
          <p14:tracePt t="12671" x="5003800" y="3365500"/>
          <p14:tracePt t="12687" x="4724400" y="3314700"/>
          <p14:tracePt t="12704" x="4483100" y="3314700"/>
          <p14:tracePt t="12706" x="4406900" y="3314700"/>
          <p14:tracePt t="12721" x="4368800" y="3314700"/>
          <p14:tracePt t="12738" x="4343400" y="3314700"/>
          <p14:tracePt t="12939" x="4337050" y="3327400"/>
          <p14:tracePt t="12948" x="4337050" y="3384550"/>
          <p14:tracePt t="12957" x="4337050" y="3486150"/>
          <p14:tracePt t="12972" x="4337050" y="3765550"/>
          <p14:tracePt t="12989" x="4260850" y="4362450"/>
          <p14:tracePt t="13005" x="3778250" y="5149850"/>
          <p14:tracePt t="13022" x="2806700" y="5956300"/>
          <p14:tracePt t="13040" x="1466850" y="6578600"/>
          <p14:tracePt t="13155" x="685800" y="6292850"/>
          <p14:tracePt t="13172" x="736600" y="6184900"/>
          <p14:tracePt t="13189" x="768350" y="6134100"/>
          <p14:tracePt t="13244" x="774700" y="6146800"/>
          <p14:tracePt t="13252" x="774700" y="6184900"/>
          <p14:tracePt t="13260" x="774700" y="6210300"/>
          <p14:tracePt t="13272" x="768350" y="6242050"/>
          <p14:tracePt t="13289" x="736600" y="6292850"/>
          <p14:tracePt t="13306" x="673100" y="6337300"/>
          <p14:tracePt t="13323" x="615950" y="6375400"/>
          <p14:tracePt t="13339" x="603250" y="6400800"/>
          <p14:tracePt t="13355" x="603250" y="6426200"/>
          <p14:tracePt t="13372" x="603250" y="6432550"/>
          <p14:tracePt t="13436" x="603250" y="6438900"/>
          <p14:tracePt t="13444" x="603250" y="6451600"/>
          <p14:tracePt t="13460" x="603250" y="6457950"/>
          <p14:tracePt t="13472" x="603250" y="6464300"/>
          <p14:tracePt t="13489" x="603250" y="6483350"/>
          <p14:tracePt t="13506" x="622300" y="6540500"/>
          <p14:tracePt t="14372" x="1054100" y="6356350"/>
          <p14:tracePt t="14389" x="1079500" y="6280150"/>
          <p14:tracePt t="14405" x="1092200" y="6210300"/>
          <p14:tracePt t="15226"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zh-CN"/>
              <a:t>Natural Join Operation</a:t>
            </a:r>
          </a:p>
        </p:txBody>
      </p:sp>
      <p:sp>
        <p:nvSpPr>
          <p:cNvPr id="44035" name="Rectangle 11"/>
          <p:cNvSpPr>
            <a:spLocks noGrp="1" noChangeArrowheads="1"/>
          </p:cNvSpPr>
          <p:nvPr>
            <p:ph idx="1"/>
          </p:nvPr>
        </p:nvSpPr>
        <p:spPr>
          <a:xfrm>
            <a:off x="442079" y="1672263"/>
            <a:ext cx="8229600" cy="2044824"/>
          </a:xfrm>
        </p:spPr>
        <p:txBody>
          <a:bodyPr/>
          <a:lstStyle/>
          <a:p>
            <a:r>
              <a:rPr lang="en-US" altLang="zh-CN" dirty="0"/>
              <a:t>Definition: join on the equality of the common attribute(s), only one copy of the common attribute(s) survives</a:t>
            </a:r>
          </a:p>
          <a:p>
            <a:pPr lvl="1"/>
            <a:r>
              <a:rPr lang="en-US" altLang="zh-CN" dirty="0"/>
              <a:t>“Common”: attribute(s) with same name(s) </a:t>
            </a:r>
          </a:p>
          <a:p>
            <a:pPr lvl="1"/>
            <a:r>
              <a:rPr lang="en-US" altLang="zh-CN" dirty="0"/>
              <a:t>Denoted by “*”</a:t>
            </a:r>
          </a:p>
          <a:p>
            <a:r>
              <a:rPr lang="en-US" altLang="zh-CN" dirty="0"/>
              <a:t>Assume R(ABC), S(AD)</a:t>
            </a:r>
          </a:p>
          <a:p>
            <a:endParaRPr lang="en-US" altLang="zh-CN" dirty="0"/>
          </a:p>
          <a:p>
            <a:pPr lvl="1"/>
            <a:endParaRPr lang="en-US" altLang="zh-CN"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20</a:t>
            </a:fld>
            <a:endParaRPr lang="en-US" altLang="zh-CN"/>
          </a:p>
        </p:txBody>
      </p:sp>
      <p:sp>
        <p:nvSpPr>
          <p:cNvPr id="3" name="TextBox 2"/>
          <p:cNvSpPr txBox="1"/>
          <p:nvPr/>
        </p:nvSpPr>
        <p:spPr>
          <a:xfrm>
            <a:off x="771701" y="4043509"/>
            <a:ext cx="3096344"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a:t>Result ← R * S</a:t>
            </a:r>
          </a:p>
        </p:txBody>
      </p:sp>
      <p:sp>
        <p:nvSpPr>
          <p:cNvPr id="6" name="TextBox 5"/>
          <p:cNvSpPr txBox="1"/>
          <p:nvPr/>
        </p:nvSpPr>
        <p:spPr>
          <a:xfrm>
            <a:off x="2339752" y="5943312"/>
            <a:ext cx="3096344" cy="58477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3200" dirty="0"/>
              <a:t>Result(ABCD)</a:t>
            </a:r>
          </a:p>
        </p:txBody>
      </p:sp>
      <p:sp>
        <p:nvSpPr>
          <p:cNvPr id="13" name="TextBox 12"/>
          <p:cNvSpPr txBox="1"/>
          <p:nvPr/>
        </p:nvSpPr>
        <p:spPr>
          <a:xfrm>
            <a:off x="4427984" y="4042613"/>
            <a:ext cx="4608512"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R1 ← R X S</a:t>
            </a:r>
          </a:p>
          <a:p>
            <a:r>
              <a:rPr lang="en-US" sz="2000" dirty="0"/>
              <a:t>R2 ← </a:t>
            </a:r>
            <a:r>
              <a:rPr lang="el-GR" altLang="zh-CN" sz="2000" dirty="0"/>
              <a:t>Ϭ</a:t>
            </a:r>
            <a:r>
              <a:rPr lang="en-US" altLang="zh-CN" sz="2000" baseline="-25000" dirty="0"/>
              <a:t> R.A = S.A</a:t>
            </a:r>
            <a:r>
              <a:rPr lang="en-US" altLang="zh-CN" sz="2000" dirty="0"/>
              <a:t> (R1)</a:t>
            </a:r>
          </a:p>
          <a:p>
            <a:r>
              <a:rPr lang="en-US" sz="2000" dirty="0"/>
              <a:t>Result: one copy of column A removed</a:t>
            </a:r>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456"/>
    </mc:Choice>
    <mc:Fallback xmlns="">
      <p:transition spd="slow" advTm="7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3" grpId="0" animBg="1"/>
      <p:bldP spid="6"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15925" y="332656"/>
            <a:ext cx="7772400" cy="1079500"/>
          </a:xfrm>
        </p:spPr>
        <p:txBody>
          <a:bodyPr/>
          <a:lstStyle/>
          <a:p>
            <a:pPr eaLnBrk="1" hangingPunct="1"/>
            <a:r>
              <a:rPr lang="en-US" altLang="zh-CN" sz="4000" dirty="0">
                <a:ea typeface="宋体" charset="-122"/>
              </a:rPr>
              <a:t>Natural Join: Example</a:t>
            </a:r>
          </a:p>
        </p:txBody>
      </p:sp>
      <p:sp>
        <p:nvSpPr>
          <p:cNvPr id="45060" name="Rectangle 3"/>
          <p:cNvSpPr>
            <a:spLocks noGrp="1" noChangeArrowheads="1"/>
          </p:cNvSpPr>
          <p:nvPr>
            <p:ph idx="1"/>
          </p:nvPr>
        </p:nvSpPr>
        <p:spPr>
          <a:xfrm>
            <a:off x="110331" y="1316736"/>
            <a:ext cx="8851900" cy="2159000"/>
          </a:xfrm>
          <a:solidFill>
            <a:schemeClr val="bg1"/>
          </a:solidFill>
        </p:spPr>
        <p:txBody>
          <a:bodyPr/>
          <a:lstStyle/>
          <a:p>
            <a:pPr eaLnBrk="1" hangingPunct="1">
              <a:buFont typeface="Wingdings" pitchFamily="2" charset="2"/>
              <a:buNone/>
            </a:pPr>
            <a:r>
              <a:rPr lang="zh-CN" altLang="en-US" sz="2400" b="1" dirty="0">
                <a:latin typeface="Times New Roman" pitchFamily="18" charset="0"/>
                <a:ea typeface="宋体" charset="-122"/>
              </a:rPr>
              <a:t>	</a:t>
            </a:r>
            <a:r>
              <a:rPr lang="en-US" altLang="zh-CN" sz="2400" b="1" dirty="0">
                <a:latin typeface="Times New Roman" pitchFamily="18" charset="0"/>
                <a:ea typeface="宋体" charset="-122"/>
              </a:rPr>
              <a:t>Example:</a:t>
            </a:r>
            <a:r>
              <a:rPr lang="en-US" altLang="zh-CN" sz="2400" dirty="0">
                <a:latin typeface="Times New Roman" pitchFamily="18" charset="0"/>
                <a:ea typeface="宋体" charset="-122"/>
              </a:rPr>
              <a:t> To apply a natural join on the DNUMBER attributes of DEPARTMENT and DEPT_LOCATIONS, it is sufficient to write:  </a:t>
            </a:r>
          </a:p>
          <a:p>
            <a:pPr eaLnBrk="1" hangingPunct="1">
              <a:buFont typeface="Wingdings" pitchFamily="2" charset="2"/>
              <a:buNone/>
            </a:pPr>
            <a:r>
              <a:rPr lang="en-US" altLang="zh-CN" sz="2400" dirty="0">
                <a:latin typeface="Times New Roman" pitchFamily="18" charset="0"/>
                <a:ea typeface="宋体" charset="-122"/>
              </a:rPr>
              <a:t>	   </a:t>
            </a:r>
            <a:r>
              <a:rPr lang="en-US" altLang="zh-CN" sz="2400" b="1" dirty="0">
                <a:latin typeface="Times New Roman" pitchFamily="18" charset="0"/>
                <a:ea typeface="宋体" charset="-122"/>
              </a:rPr>
              <a:t>DEPT_LOCS </a:t>
            </a:r>
            <a:r>
              <a:rPr lang="en-US" altLang="zh-CN" sz="2400" b="1" dirty="0">
                <a:latin typeface="Times New Roman" pitchFamily="18" charset="0"/>
                <a:ea typeface="宋体" charset="-122"/>
                <a:sym typeface="Symbol" pitchFamily="18" charset="2"/>
              </a:rPr>
              <a:t></a:t>
            </a:r>
            <a:r>
              <a:rPr lang="en-US" altLang="zh-CN" sz="2400" b="1" dirty="0">
                <a:latin typeface="Times New Roman" pitchFamily="18" charset="0"/>
                <a:ea typeface="宋体" charset="-122"/>
              </a:rPr>
              <a:t> DEPARTMENT </a:t>
            </a:r>
            <a:r>
              <a:rPr lang="en-US" altLang="zh-CN" sz="2800" b="1" dirty="0">
                <a:latin typeface="Times New Roman" pitchFamily="18" charset="0"/>
                <a:ea typeface="宋体" charset="-122"/>
              </a:rPr>
              <a:t>*</a:t>
            </a:r>
            <a:r>
              <a:rPr lang="en-US" altLang="zh-CN" sz="2400" b="1" dirty="0">
                <a:latin typeface="Times New Roman" pitchFamily="18" charset="0"/>
                <a:ea typeface="宋体" charset="-122"/>
              </a:rPr>
              <a:t> DEPT_LOCATIONS</a:t>
            </a:r>
          </a:p>
          <a:p>
            <a:pPr eaLnBrk="1" hangingPunct="1"/>
            <a:endParaRPr lang="zh-CN" altLang="en-US" dirty="0">
              <a:ea typeface="宋体" charset="-122"/>
            </a:endParaRPr>
          </a:p>
        </p:txBody>
      </p:sp>
      <p:sp>
        <p:nvSpPr>
          <p:cNvPr id="45061" name="Rectangle 6"/>
          <p:cNvSpPr>
            <a:spLocks noChangeArrowheads="1"/>
          </p:cNvSpPr>
          <p:nvPr/>
        </p:nvSpPr>
        <p:spPr bwMode="auto">
          <a:xfrm>
            <a:off x="539552" y="5661248"/>
            <a:ext cx="7561263" cy="719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21</a:t>
            </a:fld>
            <a:endParaRPr lang="en-US" altLang="zh-CN"/>
          </a:p>
        </p:txBody>
      </p:sp>
      <p:pic>
        <p:nvPicPr>
          <p:cNvPr id="3" name="Picture 2"/>
          <p:cNvPicPr>
            <a:picLocks noChangeAspect="1"/>
          </p:cNvPicPr>
          <p:nvPr/>
        </p:nvPicPr>
        <p:blipFill>
          <a:blip r:embed="rId5"/>
          <a:stretch>
            <a:fillRect/>
          </a:stretch>
        </p:blipFill>
        <p:spPr>
          <a:xfrm>
            <a:off x="1108919" y="2780928"/>
            <a:ext cx="6386412" cy="386104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33"/>
    </mc:Choice>
    <mc:Fallback xmlns="">
      <p:transition spd="slow" advTm="3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990600"/>
          </a:xfrm>
        </p:spPr>
        <p:txBody>
          <a:bodyPr/>
          <a:lstStyle/>
          <a:p>
            <a:r>
              <a:rPr lang="en-US" dirty="0"/>
              <a:t>In-Class Exercises #5</a:t>
            </a:r>
          </a:p>
        </p:txBody>
      </p:sp>
      <p:sp>
        <p:nvSpPr>
          <p:cNvPr id="3" name="Content Placeholder 2"/>
          <p:cNvSpPr>
            <a:spLocks noGrp="1"/>
          </p:cNvSpPr>
          <p:nvPr>
            <p:ph idx="1"/>
          </p:nvPr>
        </p:nvSpPr>
        <p:spPr>
          <a:xfrm>
            <a:off x="251520" y="1183432"/>
            <a:ext cx="8229600" cy="4876800"/>
          </a:xfrm>
        </p:spPr>
        <p:txBody>
          <a:bodyPr/>
          <a:lstStyle/>
          <a:p>
            <a:r>
              <a:rPr lang="en-US" dirty="0"/>
              <a:t>What is the result? </a:t>
            </a:r>
          </a:p>
        </p:txBody>
      </p:sp>
      <p:graphicFrame>
        <p:nvGraphicFramePr>
          <p:cNvPr id="5" name="Table 4"/>
          <p:cNvGraphicFramePr>
            <a:graphicFrameLocks noGrp="1"/>
          </p:cNvGraphicFramePr>
          <p:nvPr>
            <p:extLst>
              <p:ext uri="{D42A27DB-BD31-4B8C-83A1-F6EECF244321}">
                <p14:modId xmlns:p14="http://schemas.microsoft.com/office/powerpoint/2010/main" val="2584849246"/>
              </p:ext>
            </p:extLst>
          </p:nvPr>
        </p:nvGraphicFramePr>
        <p:xfrm>
          <a:off x="4355976" y="2204864"/>
          <a:ext cx="1607838" cy="1097280"/>
        </p:xfrm>
        <a:graphic>
          <a:graphicData uri="http://schemas.openxmlformats.org/drawingml/2006/table">
            <a:tbl>
              <a:tblPr firstRow="1" bandRow="1">
                <a:tableStyleId>{5C22544A-7EE6-4342-B048-85BDC9FD1C3A}</a:tableStyleId>
              </a:tblPr>
              <a:tblGrid>
                <a:gridCol w="535946">
                  <a:extLst>
                    <a:ext uri="{9D8B030D-6E8A-4147-A177-3AD203B41FA5}">
                      <a16:colId xmlns:a16="http://schemas.microsoft.com/office/drawing/2014/main" val="20000"/>
                    </a:ext>
                  </a:extLst>
                </a:gridCol>
                <a:gridCol w="535946">
                  <a:extLst>
                    <a:ext uri="{9D8B030D-6E8A-4147-A177-3AD203B41FA5}">
                      <a16:colId xmlns:a16="http://schemas.microsoft.com/office/drawing/2014/main" val="20001"/>
                    </a:ext>
                  </a:extLst>
                </a:gridCol>
                <a:gridCol w="535946">
                  <a:extLst>
                    <a:ext uri="{9D8B030D-6E8A-4147-A177-3AD203B41FA5}">
                      <a16:colId xmlns:a16="http://schemas.microsoft.com/office/drawing/2014/main" val="20002"/>
                    </a:ext>
                  </a:extLst>
                </a:gridCol>
              </a:tblGrid>
              <a:tr h="365298">
                <a:tc>
                  <a:txBody>
                    <a:bodyPr/>
                    <a:lstStyle/>
                    <a:p>
                      <a:r>
                        <a:rPr lang="en-US" dirty="0"/>
                        <a:t>AB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94800405"/>
              </p:ext>
            </p:extLst>
          </p:nvPr>
        </p:nvGraphicFramePr>
        <p:xfrm>
          <a:off x="6444208" y="2204864"/>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CD1</a:t>
                      </a:r>
                    </a:p>
                  </a:txBody>
                  <a:tcPr/>
                </a:tc>
                <a:tc>
                  <a:txBody>
                    <a:bodyPr/>
                    <a:lstStyle/>
                    <a:p>
                      <a:r>
                        <a:rPr lang="en-US" dirty="0"/>
                        <a:t>C</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00282658"/>
              </p:ext>
            </p:extLst>
          </p:nvPr>
        </p:nvGraphicFramePr>
        <p:xfrm>
          <a:off x="6444208" y="3717032"/>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CD2</a:t>
                      </a:r>
                    </a:p>
                  </a:txBody>
                  <a:tcPr/>
                </a:tc>
                <a:tc>
                  <a:txBody>
                    <a:bodyPr/>
                    <a:lstStyle/>
                    <a:p>
                      <a:r>
                        <a:rPr lang="en-US" dirty="0"/>
                        <a:t>A</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a2</a:t>
                      </a:r>
                    </a:p>
                  </a:txBody>
                  <a:tcPr/>
                </a:tc>
                <a:tc>
                  <a:txBody>
                    <a:bodyPr/>
                    <a:lstStyle/>
                    <a:p>
                      <a:r>
                        <a:rPr lang="en-US" dirty="0"/>
                        <a:t>d2</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d1</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964863301"/>
              </p:ext>
            </p:extLst>
          </p:nvPr>
        </p:nvGraphicFramePr>
        <p:xfrm>
          <a:off x="6444208" y="5284048"/>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CD3</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800241431"/>
              </p:ext>
            </p:extLst>
          </p:nvPr>
        </p:nvGraphicFramePr>
        <p:xfrm>
          <a:off x="3635896" y="3717032"/>
          <a:ext cx="2592288" cy="10972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tblGrid>
              <a:tr h="365298">
                <a:tc>
                  <a:txBody>
                    <a:bodyPr/>
                    <a:lstStyle/>
                    <a:p>
                      <a:r>
                        <a:rPr lang="en-US" dirty="0"/>
                        <a:t>CD4</a:t>
                      </a:r>
                    </a:p>
                  </a:txBody>
                  <a:tcPr/>
                </a:tc>
                <a:tc>
                  <a:txBody>
                    <a:bodyPr/>
                    <a:lstStyle/>
                    <a:p>
                      <a:r>
                        <a:rPr lang="en-US" dirty="0"/>
                        <a:t>AA1</a:t>
                      </a:r>
                    </a:p>
                  </a:txBody>
                  <a:tcPr/>
                </a:tc>
                <a:tc>
                  <a:txBody>
                    <a:bodyPr/>
                    <a:lstStyle/>
                    <a:p>
                      <a:r>
                        <a:rPr lang="en-US" dirty="0"/>
                        <a:t>BB1</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41836939"/>
              </p:ext>
            </p:extLst>
          </p:nvPr>
        </p:nvGraphicFramePr>
        <p:xfrm>
          <a:off x="3923928" y="5229200"/>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CD5</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79512" y="3132336"/>
            <a:ext cx="3240360"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mj-lt"/>
              <a:buAutoNum type="arabicPeriod"/>
            </a:pPr>
            <a:r>
              <a:rPr lang="en-US" dirty="0"/>
              <a:t>AB       </a:t>
            </a:r>
            <a:r>
              <a:rPr lang="en-US" baseline="-25000" dirty="0"/>
              <a:t>A=a1</a:t>
            </a:r>
            <a:r>
              <a:rPr lang="en-US" dirty="0"/>
              <a:t>CD1</a:t>
            </a:r>
          </a:p>
          <a:p>
            <a:pPr marL="457200" indent="-457200">
              <a:buFont typeface="+mj-lt"/>
              <a:buAutoNum type="arabicPeriod"/>
            </a:pPr>
            <a:r>
              <a:rPr lang="en-US" dirty="0"/>
              <a:t>AB       </a:t>
            </a:r>
            <a:r>
              <a:rPr lang="en-US" baseline="-25000" dirty="0"/>
              <a:t>A=a1</a:t>
            </a:r>
            <a:r>
              <a:rPr lang="en-US" dirty="0"/>
              <a:t>CD2</a:t>
            </a:r>
          </a:p>
          <a:p>
            <a:pPr marL="457200" indent="-457200">
              <a:buFont typeface="+mj-lt"/>
              <a:buAutoNum type="arabicPeriod"/>
            </a:pPr>
            <a:r>
              <a:rPr lang="en-US" dirty="0"/>
              <a:t>AB*CD1</a:t>
            </a:r>
          </a:p>
          <a:p>
            <a:pPr marL="457200" indent="-457200">
              <a:buFont typeface="+mj-lt"/>
              <a:buAutoNum type="arabicPeriod"/>
            </a:pPr>
            <a:r>
              <a:rPr lang="en-US" dirty="0"/>
              <a:t>AB*CD2</a:t>
            </a:r>
          </a:p>
          <a:p>
            <a:pPr marL="457200" indent="-457200">
              <a:buFont typeface="+mj-lt"/>
              <a:buAutoNum type="arabicPeriod"/>
            </a:pPr>
            <a:r>
              <a:rPr lang="en-US" dirty="0"/>
              <a:t>AB*CD3</a:t>
            </a:r>
          </a:p>
          <a:p>
            <a:pPr marL="457200" indent="-457200">
              <a:buFont typeface="+mj-lt"/>
              <a:buAutoNum type="arabicPeriod"/>
            </a:pPr>
            <a:r>
              <a:rPr lang="en-US" dirty="0"/>
              <a:t>AB*CD4</a:t>
            </a:r>
          </a:p>
          <a:p>
            <a:pPr marL="457200" indent="-457200">
              <a:buFont typeface="+mj-lt"/>
              <a:buAutoNum type="arabicPeriod"/>
            </a:pPr>
            <a:r>
              <a:rPr lang="en-US" dirty="0"/>
              <a:t>AB*CD5</a:t>
            </a:r>
          </a:p>
        </p:txBody>
      </p:sp>
      <p:grpSp>
        <p:nvGrpSpPr>
          <p:cNvPr id="15" name="Group 4"/>
          <p:cNvGrpSpPr>
            <a:grpSpLocks/>
          </p:cNvGrpSpPr>
          <p:nvPr/>
        </p:nvGrpSpPr>
        <p:grpSpPr bwMode="auto">
          <a:xfrm>
            <a:off x="1187624" y="3324795"/>
            <a:ext cx="504056" cy="176213"/>
            <a:chOff x="377" y="2904"/>
            <a:chExt cx="154" cy="110"/>
          </a:xfrm>
        </p:grpSpPr>
        <p:sp>
          <p:nvSpPr>
            <p:cNvPr id="16"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 name="Group 4"/>
          <p:cNvGrpSpPr>
            <a:grpSpLocks/>
          </p:cNvGrpSpPr>
          <p:nvPr/>
        </p:nvGrpSpPr>
        <p:grpSpPr bwMode="auto">
          <a:xfrm>
            <a:off x="1200716" y="3667214"/>
            <a:ext cx="504056" cy="193834"/>
            <a:chOff x="377" y="2904"/>
            <a:chExt cx="154" cy="110"/>
          </a:xfrm>
        </p:grpSpPr>
        <p:sp>
          <p:nvSpPr>
            <p:cNvPr id="21"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22</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5955755"/>
      </p:ext>
    </p:extLst>
  </p:cSld>
  <p:clrMapOvr>
    <a:masterClrMapping/>
  </p:clrMapOvr>
  <mc:AlternateContent xmlns:mc="http://schemas.openxmlformats.org/markup-compatibility/2006" xmlns:p14="http://schemas.microsoft.com/office/powerpoint/2010/main">
    <mc:Choice Requires="p14">
      <p:transition spd="slow" p14:dur="2000" advTm="22392"/>
    </mc:Choice>
    <mc:Fallback xmlns="">
      <p:transition spd="slow" advTm="2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CN" dirty="0"/>
              <a:t>Summary </a:t>
            </a:r>
            <a:r>
              <a:rPr lang="en-US" altLang="zh-CN"/>
              <a:t>of Today’s Lecture</a:t>
            </a:r>
            <a:endParaRPr lang="en-US" altLang="zh-CN" dirty="0"/>
          </a:p>
        </p:txBody>
      </p:sp>
      <p:sp>
        <p:nvSpPr>
          <p:cNvPr id="39939" name="Rectangle 3"/>
          <p:cNvSpPr>
            <a:spLocks noGrp="1" noChangeArrowheads="1"/>
          </p:cNvSpPr>
          <p:nvPr>
            <p:ph idx="1"/>
          </p:nvPr>
        </p:nvSpPr>
        <p:spPr/>
        <p:txBody>
          <a:bodyPr/>
          <a:lstStyle/>
          <a:p>
            <a:r>
              <a:rPr lang="en-US" altLang="zh-CN"/>
              <a:t>More </a:t>
            </a:r>
            <a:r>
              <a:rPr lang="en-US" altLang="zh-CN" dirty="0"/>
              <a:t>a</a:t>
            </a:r>
            <a:r>
              <a:rPr lang="en-US" altLang="zh-CN"/>
              <a:t>dvanced </a:t>
            </a:r>
            <a:r>
              <a:rPr lang="en-US" altLang="zh-CN" dirty="0"/>
              <a:t>RA operations:</a:t>
            </a:r>
          </a:p>
          <a:p>
            <a:pPr lvl="1"/>
            <a:r>
              <a:rPr lang="en-US" dirty="0"/>
              <a:t>Rename (</a:t>
            </a:r>
            <a:r>
              <a:rPr lang="en-US" altLang="zh-CN" dirty="0">
                <a:latin typeface="Symbol" pitchFamily="18" charset="2"/>
                <a:ea typeface="宋体" charset="-122"/>
                <a:sym typeface="Symbol" pitchFamily="18" charset="2"/>
              </a:rPr>
              <a:t></a:t>
            </a:r>
            <a:r>
              <a:rPr lang="en-US" dirty="0"/>
              <a:t>)</a:t>
            </a:r>
          </a:p>
          <a:p>
            <a:pPr lvl="1"/>
            <a:r>
              <a:rPr lang="en-US" dirty="0"/>
              <a:t>Cross Product (X)</a:t>
            </a:r>
          </a:p>
          <a:p>
            <a:pPr lvl="1"/>
            <a:r>
              <a:rPr lang="en-US" dirty="0"/>
              <a:t>Join (</a:t>
            </a:r>
            <a:r>
              <a:rPr lang="en-CA" dirty="0"/>
              <a:t>⋈</a:t>
            </a:r>
            <a:r>
              <a:rPr lang="en-US" dirty="0"/>
              <a:t>)</a:t>
            </a:r>
          </a:p>
          <a:p>
            <a:pPr lvl="2"/>
            <a:r>
              <a:rPr lang="en-US" dirty="0" err="1"/>
              <a:t>EquiJoin</a:t>
            </a:r>
            <a:endParaRPr lang="en-US" dirty="0"/>
          </a:p>
          <a:p>
            <a:pPr lvl="2"/>
            <a:r>
              <a:rPr lang="en-US" dirty="0"/>
              <a:t>Natural Join (*)</a:t>
            </a:r>
            <a:endParaRPr lang="en-CA" altLang="en-US" dirty="0"/>
          </a:p>
          <a:p>
            <a:r>
              <a:rPr lang="en-US" altLang="zh-CN" dirty="0"/>
              <a:t>Exercises</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23</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67571151"/>
      </p:ext>
    </p:extLst>
  </p:cSld>
  <p:clrMapOvr>
    <a:masterClrMapping/>
  </p:clrMapOvr>
  <mc:AlternateContent xmlns:mc="http://schemas.openxmlformats.org/markup-compatibility/2006" xmlns:p14="http://schemas.microsoft.com/office/powerpoint/2010/main">
    <mc:Choice Requires="p14">
      <p:transition spd="slow" p14:dur="2000" advTm="37846"/>
    </mc:Choice>
    <mc:Fallback xmlns="">
      <p:transition spd="slow" advTm="3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395536" y="158839"/>
            <a:ext cx="8229600" cy="990600"/>
          </a:xfrm>
        </p:spPr>
        <p:txBody>
          <a:bodyPr/>
          <a:lstStyle/>
          <a:p>
            <a:r>
              <a:rPr lang="en-US" altLang="zh-CN" dirty="0"/>
              <a:t>Exercise – FK (Why it is right)</a:t>
            </a:r>
          </a:p>
        </p:txBody>
      </p:sp>
      <p:sp>
        <p:nvSpPr>
          <p:cNvPr id="386051" name="Text Box 3"/>
          <p:cNvSpPr txBox="1">
            <a:spLocks noChangeArrowheads="1"/>
          </p:cNvSpPr>
          <p:nvPr/>
        </p:nvSpPr>
        <p:spPr bwMode="auto">
          <a:xfrm>
            <a:off x="746647" y="1038215"/>
            <a:ext cx="6345633" cy="2246769"/>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STUDENT(SID, Name, Major,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Bdate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COURSE(Course#,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Cname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Dept</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ENROLL(SID, Course#, Quarter, Grade)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BOOK_ADOPTION(Course#, Quarter,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Book_ISBN</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TEXT(</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Book_ISBN</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a:t>
            </a:r>
            <a:r>
              <a:rPr kumimoji="0" lang="en-US" altLang="zh-CN" sz="2000" b="0" i="0" u="none" strike="noStrike" kern="1200" cap="none" spc="0" normalizeH="0" baseline="0" noProof="0" dirty="0" err="1">
                <a:ln>
                  <a:noFill/>
                </a:ln>
                <a:solidFill>
                  <a:srgbClr val="292934"/>
                </a:solidFill>
                <a:effectLst/>
                <a:uLnTx/>
                <a:uFillTx/>
                <a:latin typeface="Times New Roman" pitchFamily="18" charset="0"/>
                <a:ea typeface="宋体" charset="-122"/>
                <a:cs typeface="+mn-cs"/>
              </a:rPr>
              <a:t>Book_Title</a:t>
            </a:r>
            <a:r>
              <a:rPr kumimoji="0" lang="en-US" altLang="zh-CN" sz="2000" b="0" i="0" u="none" strike="noStrike" kern="1200" cap="none" spc="0" normalizeH="0" baseline="0" noProof="0" dirty="0">
                <a:ln>
                  <a:noFill/>
                </a:ln>
                <a:solidFill>
                  <a:srgbClr val="292934"/>
                </a:solidFill>
                <a:effectLst/>
                <a:uLnTx/>
                <a:uFillTx/>
                <a:latin typeface="Times New Roman" pitchFamily="18" charset="0"/>
                <a:ea typeface="宋体" charset="-122"/>
                <a:cs typeface="+mn-cs"/>
              </a:rPr>
              <a:t>, Publisher, Author)</a:t>
            </a:r>
          </a:p>
        </p:txBody>
      </p:sp>
      <p:sp>
        <p:nvSpPr>
          <p:cNvPr id="2" name="Slide Number Placeholder 1"/>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4114B7A-ADFC-4D00-B56E-9533480994E1}" type="slidenum">
              <a:rPr kumimoji="0" lang="zh-CN" altLang="en-US" sz="1400" b="1" i="0" u="none" strike="noStrike" kern="1200" cap="none" spc="0" normalizeH="0" baseline="0" noProof="0" smtClean="0">
                <a:ln>
                  <a:noFill/>
                </a:ln>
                <a:solidFill>
                  <a:srgbClr val="FFFFFF"/>
                </a:solidFill>
                <a:effectLst/>
                <a:uLnTx/>
                <a:uFillTx/>
                <a:latin typeface="Tahoma" pitchFamily="34" charset="0"/>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altLang="zh-CN" sz="1400" b="1" i="0" u="none" strike="noStrike" kern="1200" cap="none" spc="0" normalizeH="0" baseline="0" noProof="0">
              <a:ln>
                <a:noFill/>
              </a:ln>
              <a:solidFill>
                <a:srgbClr val="FFFFFF"/>
              </a:solidFill>
              <a:effectLst/>
              <a:uLnTx/>
              <a:uFillTx/>
              <a:latin typeface="Tahoma" pitchFamily="34" charset="0"/>
              <a:cs typeface="+mn-cs"/>
            </a:endParaRPr>
          </a:p>
        </p:txBody>
      </p:sp>
      <p:sp>
        <p:nvSpPr>
          <p:cNvPr id="4" name="TextBox 3"/>
          <p:cNvSpPr txBox="1"/>
          <p:nvPr/>
        </p:nvSpPr>
        <p:spPr>
          <a:xfrm>
            <a:off x="971600" y="3518029"/>
            <a:ext cx="626469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FK: 	ENROLL.(Course#, Quarter)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	references BOOK_ADOPTION.(Course#, Quarter) </a:t>
            </a:r>
          </a:p>
        </p:txBody>
      </p:sp>
      <p:graphicFrame>
        <p:nvGraphicFramePr>
          <p:cNvPr id="5" name="Table 4"/>
          <p:cNvGraphicFramePr>
            <a:graphicFrameLocks noGrp="1"/>
          </p:cNvGraphicFramePr>
          <p:nvPr/>
        </p:nvGraphicFramePr>
        <p:xfrm>
          <a:off x="395534" y="4725144"/>
          <a:ext cx="4248473" cy="1483360"/>
        </p:xfrm>
        <a:graphic>
          <a:graphicData uri="http://schemas.openxmlformats.org/drawingml/2006/table">
            <a:tbl>
              <a:tblPr firstRow="1" bandRow="1">
                <a:tableStyleId>{5C22544A-7EE6-4342-B048-85BDC9FD1C3A}</a:tableStyleId>
              </a:tblPr>
              <a:tblGrid>
                <a:gridCol w="592671">
                  <a:extLst>
                    <a:ext uri="{9D8B030D-6E8A-4147-A177-3AD203B41FA5}">
                      <a16:colId xmlns:a16="http://schemas.microsoft.com/office/drawing/2014/main" val="1426599435"/>
                    </a:ext>
                  </a:extLst>
                </a:gridCol>
                <a:gridCol w="1287802">
                  <a:extLst>
                    <a:ext uri="{9D8B030D-6E8A-4147-A177-3AD203B41FA5}">
                      <a16:colId xmlns:a16="http://schemas.microsoft.com/office/drawing/2014/main" val="2873610516"/>
                    </a:ext>
                  </a:extLst>
                </a:gridCol>
                <a:gridCol w="1044706">
                  <a:extLst>
                    <a:ext uri="{9D8B030D-6E8A-4147-A177-3AD203B41FA5}">
                      <a16:colId xmlns:a16="http://schemas.microsoft.com/office/drawing/2014/main" val="2395856151"/>
                    </a:ext>
                  </a:extLst>
                </a:gridCol>
                <a:gridCol w="1323294">
                  <a:extLst>
                    <a:ext uri="{9D8B030D-6E8A-4147-A177-3AD203B41FA5}">
                      <a16:colId xmlns:a16="http://schemas.microsoft.com/office/drawing/2014/main" val="2749388935"/>
                    </a:ext>
                  </a:extLst>
                </a:gridCol>
              </a:tblGrid>
              <a:tr h="370840">
                <a:tc>
                  <a:txBody>
                    <a:bodyPr/>
                    <a:lstStyle/>
                    <a:p>
                      <a:r>
                        <a:rPr lang="en-US" dirty="0"/>
                        <a:t>SID</a:t>
                      </a:r>
                    </a:p>
                  </a:txBody>
                  <a:tcPr/>
                </a:tc>
                <a:tc>
                  <a:txBody>
                    <a:bodyPr/>
                    <a:lstStyle/>
                    <a:p>
                      <a:r>
                        <a:rPr lang="en-US" dirty="0"/>
                        <a:t>Course#</a:t>
                      </a:r>
                    </a:p>
                  </a:txBody>
                  <a:tcPr/>
                </a:tc>
                <a:tc>
                  <a:txBody>
                    <a:bodyPr/>
                    <a:lstStyle/>
                    <a:p>
                      <a:r>
                        <a:rPr lang="en-US" dirty="0"/>
                        <a:t>Quarter</a:t>
                      </a:r>
                    </a:p>
                  </a:txBody>
                  <a:tcPr/>
                </a:tc>
                <a:tc>
                  <a:txBody>
                    <a:bodyPr/>
                    <a:lstStyle/>
                    <a:p>
                      <a:r>
                        <a:rPr lang="en-US" dirty="0"/>
                        <a:t>Grade</a:t>
                      </a:r>
                    </a:p>
                  </a:txBody>
                  <a:tcPr/>
                </a:tc>
                <a:extLst>
                  <a:ext uri="{0D108BD9-81ED-4DB2-BD59-A6C34878D82A}">
                    <a16:rowId xmlns:a16="http://schemas.microsoft.com/office/drawing/2014/main" val="34404771"/>
                  </a:ext>
                </a:extLst>
              </a:tr>
              <a:tr h="370840">
                <a:tc>
                  <a:txBody>
                    <a:bodyPr/>
                    <a:lstStyle/>
                    <a:p>
                      <a:r>
                        <a:rPr lang="en-US" dirty="0"/>
                        <a:t>12</a:t>
                      </a:r>
                    </a:p>
                  </a:txBody>
                  <a:tcPr/>
                </a:tc>
                <a:tc>
                  <a:txBody>
                    <a:bodyPr/>
                    <a:lstStyle/>
                    <a:p>
                      <a:r>
                        <a:rPr lang="en-US" dirty="0"/>
                        <a:t>CS 338</a:t>
                      </a:r>
                    </a:p>
                  </a:txBody>
                  <a:tcPr/>
                </a:tc>
                <a:tc>
                  <a:txBody>
                    <a:bodyPr/>
                    <a:lstStyle/>
                    <a:p>
                      <a:r>
                        <a:rPr lang="en-US" dirty="0"/>
                        <a:t>W21</a:t>
                      </a:r>
                    </a:p>
                  </a:txBody>
                  <a:tcPr/>
                </a:tc>
                <a:tc>
                  <a:txBody>
                    <a:bodyPr/>
                    <a:lstStyle/>
                    <a:p>
                      <a:endParaRPr lang="en-US" dirty="0"/>
                    </a:p>
                  </a:txBody>
                  <a:tcPr/>
                </a:tc>
                <a:extLst>
                  <a:ext uri="{0D108BD9-81ED-4DB2-BD59-A6C34878D82A}">
                    <a16:rowId xmlns:a16="http://schemas.microsoft.com/office/drawing/2014/main" val="3093596942"/>
                  </a:ext>
                </a:extLst>
              </a:tr>
              <a:tr h="370840">
                <a:tc>
                  <a:txBody>
                    <a:bodyPr/>
                    <a:lstStyle/>
                    <a:p>
                      <a:r>
                        <a:rPr lang="en-US" dirty="0"/>
                        <a:t>23</a:t>
                      </a:r>
                    </a:p>
                  </a:txBody>
                  <a:tcPr/>
                </a:tc>
                <a:tc>
                  <a:txBody>
                    <a:bodyPr/>
                    <a:lstStyle/>
                    <a:p>
                      <a:r>
                        <a:rPr lang="en-US" dirty="0"/>
                        <a:t>CS 338</a:t>
                      </a:r>
                    </a:p>
                  </a:txBody>
                  <a:tcPr/>
                </a:tc>
                <a:tc>
                  <a:txBody>
                    <a:bodyPr/>
                    <a:lstStyle/>
                    <a:p>
                      <a:r>
                        <a:rPr lang="en-US" dirty="0"/>
                        <a:t>W21</a:t>
                      </a:r>
                    </a:p>
                  </a:txBody>
                  <a:tcPr/>
                </a:tc>
                <a:tc>
                  <a:txBody>
                    <a:bodyPr/>
                    <a:lstStyle/>
                    <a:p>
                      <a:endParaRPr lang="en-US"/>
                    </a:p>
                  </a:txBody>
                  <a:tcPr/>
                </a:tc>
                <a:extLst>
                  <a:ext uri="{0D108BD9-81ED-4DB2-BD59-A6C34878D82A}">
                    <a16:rowId xmlns:a16="http://schemas.microsoft.com/office/drawing/2014/main" val="2936154264"/>
                  </a:ext>
                </a:extLst>
              </a:tr>
              <a:tr h="370840">
                <a:tc>
                  <a:txBody>
                    <a:bodyPr/>
                    <a:lstStyle/>
                    <a:p>
                      <a:r>
                        <a:rPr lang="en-US" dirty="0"/>
                        <a:t>34</a:t>
                      </a:r>
                    </a:p>
                  </a:txBody>
                  <a:tcPr/>
                </a:tc>
                <a:tc>
                  <a:txBody>
                    <a:bodyPr/>
                    <a:lstStyle/>
                    <a:p>
                      <a:r>
                        <a:rPr lang="en-US" dirty="0"/>
                        <a:t>CS 136</a:t>
                      </a:r>
                    </a:p>
                  </a:txBody>
                  <a:tcPr/>
                </a:tc>
                <a:tc>
                  <a:txBody>
                    <a:bodyPr/>
                    <a:lstStyle/>
                    <a:p>
                      <a:r>
                        <a:rPr lang="en-US" dirty="0"/>
                        <a:t>W21</a:t>
                      </a:r>
                    </a:p>
                  </a:txBody>
                  <a:tcPr/>
                </a:tc>
                <a:tc>
                  <a:txBody>
                    <a:bodyPr/>
                    <a:lstStyle/>
                    <a:p>
                      <a:endParaRPr lang="en-US" dirty="0"/>
                    </a:p>
                  </a:txBody>
                  <a:tcPr/>
                </a:tc>
                <a:extLst>
                  <a:ext uri="{0D108BD9-81ED-4DB2-BD59-A6C34878D82A}">
                    <a16:rowId xmlns:a16="http://schemas.microsoft.com/office/drawing/2014/main" val="1005630388"/>
                  </a:ext>
                </a:extLst>
              </a:tr>
            </a:tbl>
          </a:graphicData>
        </a:graphic>
      </p:graphicFrame>
      <p:graphicFrame>
        <p:nvGraphicFramePr>
          <p:cNvPr id="9" name="Table 8"/>
          <p:cNvGraphicFramePr>
            <a:graphicFrameLocks noGrp="1"/>
          </p:cNvGraphicFramePr>
          <p:nvPr/>
        </p:nvGraphicFramePr>
        <p:xfrm>
          <a:off x="4692352" y="4734272"/>
          <a:ext cx="4235747" cy="1483360"/>
        </p:xfrm>
        <a:graphic>
          <a:graphicData uri="http://schemas.openxmlformats.org/drawingml/2006/table">
            <a:tbl>
              <a:tblPr firstRow="1" bandRow="1">
                <a:tableStyleId>{5C22544A-7EE6-4342-B048-85BDC9FD1C3A}</a:tableStyleId>
              </a:tblPr>
              <a:tblGrid>
                <a:gridCol w="1492095">
                  <a:extLst>
                    <a:ext uri="{9D8B030D-6E8A-4147-A177-3AD203B41FA5}">
                      <a16:colId xmlns:a16="http://schemas.microsoft.com/office/drawing/2014/main" val="2873610516"/>
                    </a:ext>
                  </a:extLst>
                </a:gridCol>
                <a:gridCol w="1210435">
                  <a:extLst>
                    <a:ext uri="{9D8B030D-6E8A-4147-A177-3AD203B41FA5}">
                      <a16:colId xmlns:a16="http://schemas.microsoft.com/office/drawing/2014/main" val="2395856151"/>
                    </a:ext>
                  </a:extLst>
                </a:gridCol>
                <a:gridCol w="1533217">
                  <a:extLst>
                    <a:ext uri="{9D8B030D-6E8A-4147-A177-3AD203B41FA5}">
                      <a16:colId xmlns:a16="http://schemas.microsoft.com/office/drawing/2014/main" val="2749388935"/>
                    </a:ext>
                  </a:extLst>
                </a:gridCol>
              </a:tblGrid>
              <a:tr h="370840">
                <a:tc>
                  <a:txBody>
                    <a:bodyPr/>
                    <a:lstStyle/>
                    <a:p>
                      <a:r>
                        <a:rPr lang="en-US" dirty="0"/>
                        <a:t>Course#</a:t>
                      </a:r>
                    </a:p>
                  </a:txBody>
                  <a:tcPr/>
                </a:tc>
                <a:tc>
                  <a:txBody>
                    <a:bodyPr/>
                    <a:lstStyle/>
                    <a:p>
                      <a:r>
                        <a:rPr lang="en-US" dirty="0"/>
                        <a:t>Quarter</a:t>
                      </a:r>
                    </a:p>
                  </a:txBody>
                  <a:tcPr/>
                </a:tc>
                <a:tc>
                  <a:txBody>
                    <a:bodyPr/>
                    <a:lstStyle/>
                    <a:p>
                      <a:r>
                        <a:rPr lang="en-US" dirty="0" err="1"/>
                        <a:t>Book_ISBN</a:t>
                      </a:r>
                      <a:endParaRPr lang="en-US" dirty="0"/>
                    </a:p>
                  </a:txBody>
                  <a:tcPr/>
                </a:tc>
                <a:extLst>
                  <a:ext uri="{0D108BD9-81ED-4DB2-BD59-A6C34878D82A}">
                    <a16:rowId xmlns:a16="http://schemas.microsoft.com/office/drawing/2014/main" val="34404771"/>
                  </a:ext>
                </a:extLst>
              </a:tr>
              <a:tr h="370840">
                <a:tc>
                  <a:txBody>
                    <a:bodyPr/>
                    <a:lstStyle/>
                    <a:p>
                      <a:r>
                        <a:rPr lang="en-US" dirty="0"/>
                        <a:t>CS 338</a:t>
                      </a:r>
                    </a:p>
                  </a:txBody>
                  <a:tcPr/>
                </a:tc>
                <a:tc>
                  <a:txBody>
                    <a:bodyPr/>
                    <a:lstStyle/>
                    <a:p>
                      <a:r>
                        <a:rPr lang="en-US" dirty="0"/>
                        <a:t>W21</a:t>
                      </a:r>
                    </a:p>
                  </a:txBody>
                  <a:tcPr/>
                </a:tc>
                <a:tc>
                  <a:txBody>
                    <a:bodyPr/>
                    <a:lstStyle/>
                    <a:p>
                      <a:r>
                        <a:rPr lang="en-US" dirty="0"/>
                        <a:t>B22</a:t>
                      </a:r>
                    </a:p>
                  </a:txBody>
                  <a:tcPr/>
                </a:tc>
                <a:extLst>
                  <a:ext uri="{0D108BD9-81ED-4DB2-BD59-A6C34878D82A}">
                    <a16:rowId xmlns:a16="http://schemas.microsoft.com/office/drawing/2014/main" val="3093596942"/>
                  </a:ext>
                </a:extLst>
              </a:tr>
              <a:tr h="370840">
                <a:tc>
                  <a:txBody>
                    <a:bodyPr/>
                    <a:lstStyle/>
                    <a:p>
                      <a:r>
                        <a:rPr lang="en-US" dirty="0"/>
                        <a:t>CS 330</a:t>
                      </a:r>
                    </a:p>
                  </a:txBody>
                  <a:tcPr/>
                </a:tc>
                <a:tc>
                  <a:txBody>
                    <a:bodyPr/>
                    <a:lstStyle/>
                    <a:p>
                      <a:r>
                        <a:rPr lang="en-US" dirty="0"/>
                        <a:t>W21</a:t>
                      </a:r>
                    </a:p>
                  </a:txBody>
                  <a:tcPr/>
                </a:tc>
                <a:tc>
                  <a:txBody>
                    <a:bodyPr/>
                    <a:lstStyle/>
                    <a:p>
                      <a:r>
                        <a:rPr lang="en-US" dirty="0"/>
                        <a:t>B35</a:t>
                      </a:r>
                    </a:p>
                  </a:txBody>
                  <a:tcPr/>
                </a:tc>
                <a:extLst>
                  <a:ext uri="{0D108BD9-81ED-4DB2-BD59-A6C34878D82A}">
                    <a16:rowId xmlns:a16="http://schemas.microsoft.com/office/drawing/2014/main" val="2936154264"/>
                  </a:ext>
                </a:extLst>
              </a:tr>
              <a:tr h="370840">
                <a:tc>
                  <a:txBody>
                    <a:bodyPr/>
                    <a:lstStyle/>
                    <a:p>
                      <a:r>
                        <a:rPr lang="en-US" dirty="0"/>
                        <a:t>CS 136</a:t>
                      </a:r>
                    </a:p>
                  </a:txBody>
                  <a:tcPr/>
                </a:tc>
                <a:tc>
                  <a:txBody>
                    <a:bodyPr/>
                    <a:lstStyle/>
                    <a:p>
                      <a:r>
                        <a:rPr lang="en-US" dirty="0"/>
                        <a:t>W21</a:t>
                      </a:r>
                    </a:p>
                  </a:txBody>
                  <a:tcPr/>
                </a:tc>
                <a:tc>
                  <a:txBody>
                    <a:bodyPr/>
                    <a:lstStyle/>
                    <a:p>
                      <a:r>
                        <a:rPr lang="en-US" dirty="0"/>
                        <a:t>B99</a:t>
                      </a:r>
                    </a:p>
                  </a:txBody>
                  <a:tcPr/>
                </a:tc>
                <a:extLst>
                  <a:ext uri="{0D108BD9-81ED-4DB2-BD59-A6C34878D82A}">
                    <a16:rowId xmlns:a16="http://schemas.microsoft.com/office/drawing/2014/main" val="1005630388"/>
                  </a:ext>
                </a:extLst>
              </a:tr>
            </a:tbl>
          </a:graphicData>
        </a:graphic>
      </p:graphicFrame>
      <p:sp>
        <p:nvSpPr>
          <p:cNvPr id="7" name="TextBox 6"/>
          <p:cNvSpPr txBox="1"/>
          <p:nvPr/>
        </p:nvSpPr>
        <p:spPr>
          <a:xfrm>
            <a:off x="347188" y="4397405"/>
            <a:ext cx="144016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Tahoma" pitchFamily="34" charset="0"/>
                <a:ea typeface="+mn-ea"/>
                <a:cs typeface="+mn-cs"/>
              </a:rPr>
              <a:t>ENROLL</a:t>
            </a:r>
          </a:p>
        </p:txBody>
      </p:sp>
      <p:sp>
        <p:nvSpPr>
          <p:cNvPr id="11" name="TextBox 10"/>
          <p:cNvSpPr txBox="1"/>
          <p:nvPr/>
        </p:nvSpPr>
        <p:spPr>
          <a:xfrm>
            <a:off x="4613392" y="4410700"/>
            <a:ext cx="20468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Tahoma" pitchFamily="34" charset="0"/>
                <a:ea typeface="+mn-ea"/>
                <a:cs typeface="+mn-cs"/>
              </a:rPr>
              <a:t>BOOK_ADOPTION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p14:cNvContentPartPr/>
              <p14:nvPr>
                <p:extLst>
                  <p:ext uri="{42D2F446-02D8-4167-A562-619A0277C38B}">
                    <p15:isNarration xmlns:p15="http://schemas.microsoft.com/office/powerpoint/2012/main" val="1"/>
                  </p:ext>
                </p:extLst>
              </p14:nvPr>
            </p14:nvContentPartPr>
            <p14:xfrm>
              <a:off x="717840" y="4813200"/>
              <a:ext cx="6331320" cy="1537200"/>
            </p14:xfrm>
          </p:contentPart>
        </mc:Choice>
        <mc:Fallback xmlns="">
          <p:pic>
            <p:nvPicPr>
              <p:cNvPr id="8" name="Ink 7"/>
              <p:cNvPicPr>
                <a:picLocks noGrp="1" noRot="1" noChangeAspect="1" noMove="1" noResize="1" noEditPoints="1" noAdjustHandles="1" noChangeArrowheads="1" noChangeShapeType="1"/>
              </p:cNvPicPr>
              <p:nvPr/>
            </p:nvPicPr>
            <p:blipFill>
              <a:blip r:embed="rId6"/>
              <a:stretch>
                <a:fillRect/>
              </a:stretch>
            </p:blipFill>
            <p:spPr>
              <a:xfrm>
                <a:off x="708480" y="4803840"/>
                <a:ext cx="6350040" cy="1555920"/>
              </a:xfrm>
              <a:prstGeom prst="rect">
                <a:avLst/>
              </a:prstGeom>
            </p:spPr>
          </p:pic>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5081775"/>
      </p:ext>
    </p:extLst>
  </p:cSld>
  <p:clrMapOvr>
    <a:masterClrMapping/>
  </p:clrMapOvr>
  <mc:AlternateContent xmlns:mc="http://schemas.openxmlformats.org/markup-compatibility/2006" xmlns:p14="http://schemas.microsoft.com/office/powerpoint/2010/main">
    <mc:Choice Requires="p14">
      <p:transition spd="slow" p14:dur="2000" advTm="60684"/>
    </mc:Choice>
    <mc:Fallback xmlns="">
      <p:transition spd="slow" advTm="6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379" x="1035050" y="4908550"/>
          <p14:tracePt t="4420" x="1028700" y="4902200"/>
          <p14:tracePt t="4427" x="1009650" y="4902200"/>
          <p14:tracePt t="4435" x="990600" y="4902200"/>
          <p14:tracePt t="4445" x="977900" y="4902200"/>
          <p14:tracePt t="4460" x="946150" y="4902200"/>
          <p14:tracePt t="4477" x="933450" y="4902200"/>
          <p14:tracePt t="4493" x="908050" y="4857750"/>
          <p14:tracePt t="4510" x="908050" y="4768850"/>
          <p14:tracePt t="4527" x="908050" y="4667250"/>
          <p14:tracePt t="4544" x="952500" y="4527550"/>
          <p14:tracePt t="4561" x="1041400" y="4387850"/>
          <p14:tracePt t="4577" x="1143000" y="4248150"/>
          <p14:tracePt t="4582" x="1187450" y="4191000"/>
          <p14:tracePt t="4594" x="1238250" y="4146550"/>
          <p14:tracePt t="4611" x="1308100" y="4044950"/>
          <p14:tracePt t="4627" x="1339850" y="4013200"/>
          <p14:tracePt t="4644" x="1352550" y="3994150"/>
          <p14:tracePt t="4661" x="1384300" y="3968750"/>
          <p14:tracePt t="4677" x="1409700" y="3924300"/>
          <p14:tracePt t="4694" x="1428750" y="3905250"/>
          <p14:tracePt t="4711" x="1485900" y="3854450"/>
          <p14:tracePt t="4727" x="1504950" y="3841750"/>
          <p14:tracePt t="4798" x="1511300" y="3835400"/>
          <p14:tracePt t="5157" x="1492250" y="3835400"/>
          <p14:tracePt t="5166" x="1441450" y="3860800"/>
          <p14:tracePt t="5179" x="1257300" y="4051300"/>
          <p14:tracePt t="5196" x="958850" y="4343400"/>
          <p14:tracePt t="5213" x="603250" y="4711700"/>
          <p14:tracePt t="5229" x="234950" y="5143500"/>
          <p14:tracePt t="5246" x="19050" y="5454650"/>
          <p14:tracePt t="5301" x="12700" y="6140450"/>
          <p14:tracePt t="5309" x="95250" y="6203950"/>
          <p14:tracePt t="5318" x="158750" y="6223000"/>
          <p14:tracePt t="5329" x="247650" y="6235700"/>
          <p14:tracePt t="5346" x="368300" y="6254750"/>
          <p14:tracePt t="5364" x="450850" y="6242050"/>
          <p14:tracePt t="5379" x="488950" y="6210300"/>
          <p14:tracePt t="5396" x="514350" y="6184900"/>
          <p14:tracePt t="5429" x="520700" y="6184900"/>
          <p14:tracePt t="5446" x="539750" y="6223000"/>
          <p14:tracePt t="5463" x="590550" y="6400800"/>
          <p14:tracePt t="10446" x="869950" y="6242050"/>
          <p14:tracePt t="10463" x="863600" y="6159500"/>
          <p14:tracePt t="10479" x="844550" y="6096000"/>
          <p14:tracePt t="10495" x="844550" y="6051550"/>
          <p14:tracePt t="10512" x="844550" y="6013450"/>
          <p14:tracePt t="10528" x="844550" y="5988050"/>
          <p14:tracePt t="10545" x="844550" y="5981700"/>
          <p14:tracePt t="10562" x="844550" y="5969000"/>
          <p14:tracePt t="12019"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95400" y="4039518"/>
            <a:ext cx="8534400" cy="842963"/>
          </a:xfrm>
        </p:spPr>
        <p:txBody>
          <a:bodyPr>
            <a:normAutofit/>
          </a:bodyPr>
          <a:lstStyle/>
          <a:p>
            <a:pPr eaLnBrk="1" hangingPunct="1"/>
            <a:r>
              <a:rPr lang="en-US" altLang="zh-CN" sz="4000">
                <a:ea typeface="宋体" charset="-122"/>
              </a:rPr>
              <a:t>Recap of Relational Algebra</a:t>
            </a:r>
          </a:p>
        </p:txBody>
      </p:sp>
      <p:grpSp>
        <p:nvGrpSpPr>
          <p:cNvPr id="52227" name="Group 3"/>
          <p:cNvGrpSpPr>
            <a:grpSpLocks/>
          </p:cNvGrpSpPr>
          <p:nvPr/>
        </p:nvGrpSpPr>
        <p:grpSpPr bwMode="auto">
          <a:xfrm>
            <a:off x="598488" y="6058818"/>
            <a:ext cx="244475" cy="174625"/>
            <a:chOff x="377" y="2904"/>
            <a:chExt cx="154" cy="110"/>
          </a:xfrm>
        </p:grpSpPr>
        <p:sp>
          <p:nvSpPr>
            <p:cNvPr id="52231" name="Line 4"/>
            <p:cNvSpPr>
              <a:spLocks noChangeShapeType="1"/>
            </p:cNvSpPr>
            <p:nvPr/>
          </p:nvSpPr>
          <p:spPr bwMode="auto">
            <a:xfrm>
              <a:off x="381"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Line 5"/>
            <p:cNvSpPr>
              <a:spLocks noChangeShapeType="1"/>
            </p:cNvSpPr>
            <p:nvPr/>
          </p:nvSpPr>
          <p:spPr bwMode="auto">
            <a:xfrm>
              <a:off x="527"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Line 6"/>
            <p:cNvSpPr>
              <a:spLocks noChangeShapeType="1"/>
            </p:cNvSpPr>
            <p:nvPr/>
          </p:nvSpPr>
          <p:spPr bwMode="auto">
            <a:xfrm>
              <a:off x="385" y="2904"/>
              <a:ext cx="138"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Line 7"/>
            <p:cNvSpPr>
              <a:spLocks noChangeShapeType="1"/>
            </p:cNvSpPr>
            <p:nvPr/>
          </p:nvSpPr>
          <p:spPr bwMode="auto">
            <a:xfrm flipH="1">
              <a:off x="377" y="2904"/>
              <a:ext cx="154"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22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8720"/>
            <a:ext cx="914400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9"/>
          <p:cNvSpPr>
            <a:spLocks noChangeArrowheads="1"/>
          </p:cNvSpPr>
          <p:nvPr/>
        </p:nvSpPr>
        <p:spPr bwMode="auto">
          <a:xfrm>
            <a:off x="323850" y="3582318"/>
            <a:ext cx="7704138"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Rectangle 1"/>
          <p:cNvSpPr/>
          <p:nvPr/>
        </p:nvSpPr>
        <p:spPr>
          <a:xfrm>
            <a:off x="112797" y="2483433"/>
            <a:ext cx="7920483" cy="2197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210374" y="6233443"/>
            <a:ext cx="7632848" cy="144016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a:xfrm>
            <a:off x="7620000" y="1467006"/>
            <a:ext cx="1066800" cy="329184"/>
          </a:xfrm>
        </p:spPr>
        <p:txBody>
          <a:bodyPr/>
          <a:lstStyle/>
          <a:p>
            <a:pPr>
              <a:defRPr/>
            </a:pPr>
            <a:fld id="{3F9D3D8C-6C2A-4D0D-9B3D-BA8A984DE4AE}" type="slidenum">
              <a:rPr lang="zh-CN" altLang="en-US" smtClean="0"/>
              <a:pPr>
                <a:defRPr/>
              </a:pPr>
              <a:t>4</a:t>
            </a:fld>
            <a:endParaRPr lang="en-US" altLang="zh-CN"/>
          </a:p>
        </p:txBody>
      </p:sp>
      <p:sp>
        <p:nvSpPr>
          <p:cNvPr id="15" name="Rectangle 2"/>
          <p:cNvSpPr txBox="1">
            <a:spLocks noChangeArrowheads="1"/>
          </p:cNvSpPr>
          <p:nvPr/>
        </p:nvSpPr>
        <p:spPr>
          <a:xfrm>
            <a:off x="251520" y="533400"/>
            <a:ext cx="8229600" cy="990600"/>
          </a:xfrm>
          <a:prstGeom prst="rect">
            <a:avLst/>
          </a:prstGeom>
          <a:solidFill>
            <a:schemeClr val="bg1"/>
          </a:solid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en-US" altLang="zh-CN" dirty="0"/>
              <a:t>Review of Last Lecture</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53959481"/>
      </p:ext>
    </p:extLst>
  </p:cSld>
  <p:clrMapOvr>
    <a:masterClrMapping/>
  </p:clrMapOvr>
  <mc:AlternateContent xmlns:mc="http://schemas.openxmlformats.org/markup-compatibility/2006" xmlns:p14="http://schemas.microsoft.com/office/powerpoint/2010/main">
    <mc:Choice Requires="p14">
      <p:transition spd="slow" p14:dur="2000" advTm="36896"/>
    </mc:Choice>
    <mc:Fallback xmlns="">
      <p:transition spd="slow" advTm="3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US" dirty="0"/>
              <a:t>More advanced RA operators</a:t>
            </a:r>
          </a:p>
          <a:p>
            <a:pPr lvl="1"/>
            <a:r>
              <a:rPr lang="en-US" dirty="0"/>
              <a:t>Rename (</a:t>
            </a:r>
            <a:r>
              <a:rPr lang="en-US" altLang="zh-CN" dirty="0">
                <a:latin typeface="Symbol" pitchFamily="18" charset="2"/>
                <a:ea typeface="宋体" charset="-122"/>
                <a:sym typeface="Symbol" pitchFamily="18" charset="2"/>
              </a:rPr>
              <a:t></a:t>
            </a:r>
            <a:r>
              <a:rPr lang="en-US" dirty="0"/>
              <a:t>)</a:t>
            </a:r>
          </a:p>
          <a:p>
            <a:pPr lvl="1"/>
            <a:r>
              <a:rPr lang="en-US" dirty="0"/>
              <a:t>Cross Product (X)</a:t>
            </a:r>
          </a:p>
          <a:p>
            <a:pPr lvl="1"/>
            <a:r>
              <a:rPr lang="en-US" dirty="0"/>
              <a:t>Join (</a:t>
            </a:r>
            <a:r>
              <a:rPr lang="en-CA" dirty="0"/>
              <a:t>⋈</a:t>
            </a:r>
            <a:r>
              <a:rPr lang="en-US" dirty="0"/>
              <a:t>)</a:t>
            </a:r>
          </a:p>
          <a:p>
            <a:pPr lvl="2"/>
            <a:r>
              <a:rPr lang="en-US" dirty="0" err="1"/>
              <a:t>EquiJoin</a:t>
            </a:r>
            <a:endParaRPr lang="en-US" dirty="0"/>
          </a:p>
          <a:p>
            <a:pPr lvl="2"/>
            <a:r>
              <a:rPr lang="en-US" dirty="0"/>
              <a:t>Natural Join (*)</a:t>
            </a:r>
          </a:p>
          <a:p>
            <a:r>
              <a:rPr lang="en-US" dirty="0"/>
              <a:t>Exercises</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5</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2465688"/>
      </p:ext>
    </p:extLst>
  </p:cSld>
  <p:clrMapOvr>
    <a:masterClrMapping/>
  </p:clrMapOvr>
  <mc:AlternateContent xmlns:mc="http://schemas.openxmlformats.org/markup-compatibility/2006" xmlns:p14="http://schemas.microsoft.com/office/powerpoint/2010/main">
    <mc:Choice Requires="p14">
      <p:transition spd="slow" p14:dur="2000" advTm="12536"/>
    </mc:Choice>
    <mc:Fallback xmlns="">
      <p:transition spd="slow" advTm="1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5536" y="476672"/>
            <a:ext cx="8534400" cy="649288"/>
          </a:xfrm>
        </p:spPr>
        <p:txBody>
          <a:bodyPr>
            <a:noAutofit/>
          </a:bodyPr>
          <a:lstStyle/>
          <a:p>
            <a:r>
              <a:rPr lang="en-US" altLang="zh-CN" sz="4000" dirty="0">
                <a:latin typeface="Times New Roman" pitchFamily="18" charset="0"/>
                <a:ea typeface="宋体" charset="-122"/>
              </a:rPr>
              <a:t>Rename Operation (</a:t>
            </a:r>
            <a:r>
              <a:rPr lang="en-US" altLang="zh-CN" dirty="0">
                <a:latin typeface="Symbol" pitchFamily="18" charset="2"/>
                <a:ea typeface="宋体" charset="-122"/>
                <a:sym typeface="Symbol" pitchFamily="18" charset="2"/>
              </a:rPr>
              <a:t></a:t>
            </a:r>
            <a:r>
              <a:rPr lang="en-US" altLang="zh-CN" sz="4000" dirty="0">
                <a:latin typeface="Times New Roman" pitchFamily="18" charset="0"/>
                <a:ea typeface="宋体" charset="-122"/>
              </a:rPr>
              <a:t>)</a:t>
            </a:r>
          </a:p>
        </p:txBody>
      </p:sp>
      <p:sp>
        <p:nvSpPr>
          <p:cNvPr id="35843" name="Rectangle 3"/>
          <p:cNvSpPr>
            <a:spLocks noGrp="1" noChangeArrowheads="1"/>
          </p:cNvSpPr>
          <p:nvPr>
            <p:ph idx="1"/>
          </p:nvPr>
        </p:nvSpPr>
        <p:spPr>
          <a:xfrm>
            <a:off x="395536" y="1340768"/>
            <a:ext cx="8572500" cy="5029200"/>
          </a:xfrm>
        </p:spPr>
        <p:txBody>
          <a:bodyPr>
            <a:normAutofit/>
          </a:bodyPr>
          <a:lstStyle/>
          <a:p>
            <a:pPr eaLnBrk="1" hangingPunct="1">
              <a:lnSpc>
                <a:spcPct val="80000"/>
              </a:lnSpc>
              <a:buFont typeface="Wingdings" pitchFamily="2" charset="2"/>
              <a:buNone/>
            </a:pPr>
            <a:endParaRPr lang="zh-CN" altLang="en-US" sz="1700" dirty="0">
              <a:latin typeface="Times New Roman" pitchFamily="18" charset="0"/>
              <a:ea typeface="宋体" charset="-122"/>
            </a:endParaRPr>
          </a:p>
          <a:p>
            <a:pPr eaLnBrk="1" hangingPunct="1">
              <a:lnSpc>
                <a:spcPct val="80000"/>
              </a:lnSpc>
            </a:pPr>
            <a:r>
              <a:rPr lang="en-US" altLang="zh-CN" dirty="0">
                <a:latin typeface="Times New Roman" pitchFamily="18" charset="0"/>
                <a:ea typeface="宋体" charset="-122"/>
              </a:rPr>
              <a:t>The rename operator is </a:t>
            </a:r>
            <a:r>
              <a:rPr lang="en-US" altLang="zh-CN" dirty="0">
                <a:latin typeface="Symbol" pitchFamily="18" charset="2"/>
                <a:ea typeface="宋体" charset="-122"/>
                <a:sym typeface="Symbol" pitchFamily="18" charset="2"/>
              </a:rPr>
              <a:t></a:t>
            </a:r>
            <a:r>
              <a:rPr lang="en-US" altLang="zh-CN" sz="2400" baseline="-25000" dirty="0">
                <a:latin typeface="Times New Roman" pitchFamily="18" charset="0"/>
                <a:ea typeface="宋体" charset="-122"/>
                <a:sym typeface="Symbol" pitchFamily="18" charset="2"/>
              </a:rPr>
              <a:t> </a:t>
            </a:r>
            <a:endParaRPr lang="en-US" altLang="zh-CN" sz="1800" dirty="0">
              <a:latin typeface="Symbol" pitchFamily="18" charset="2"/>
              <a:ea typeface="宋体" charset="-122"/>
              <a:sym typeface="Symbol" pitchFamily="18" charset="2"/>
            </a:endParaRPr>
          </a:p>
          <a:p>
            <a:pPr eaLnBrk="1" hangingPunct="1">
              <a:lnSpc>
                <a:spcPct val="180000"/>
              </a:lnSpc>
              <a:buFont typeface="Symbol" pitchFamily="18" charset="2"/>
              <a:buChar char="-"/>
            </a:pPr>
            <a:r>
              <a:rPr lang="en-US" altLang="zh-CN" sz="2400" dirty="0">
                <a:latin typeface="Symbol" pitchFamily="18" charset="2"/>
                <a:ea typeface="宋体" charset="-122"/>
                <a:sym typeface="Symbol" pitchFamily="18" charset="2"/>
              </a:rPr>
              <a:t></a:t>
            </a:r>
            <a:r>
              <a:rPr lang="en-US" altLang="zh-CN" sz="2400" baseline="-25000" dirty="0">
                <a:latin typeface="Symbol" pitchFamily="18" charset="2"/>
                <a:ea typeface="宋体" charset="-122"/>
                <a:sym typeface="Symbol" pitchFamily="18" charset="2"/>
              </a:rPr>
              <a:t> </a:t>
            </a:r>
            <a:r>
              <a:rPr lang="en-US" altLang="zh-CN" sz="2400" baseline="-25000" dirty="0">
                <a:latin typeface="Times New Roman" pitchFamily="18" charset="0"/>
                <a:ea typeface="宋体" charset="-122"/>
                <a:sym typeface="Symbol" pitchFamily="18" charset="2"/>
              </a:rPr>
              <a:t>S </a:t>
            </a:r>
            <a:r>
              <a:rPr lang="en-US" altLang="zh-CN" sz="2800" dirty="0">
                <a:latin typeface="Times New Roman" pitchFamily="18" charset="0"/>
                <a:ea typeface="宋体" charset="-122"/>
                <a:sym typeface="Symbol" pitchFamily="18" charset="2"/>
              </a:rPr>
              <a:t>( R)</a:t>
            </a:r>
            <a:r>
              <a:rPr lang="en-US" altLang="zh-CN" sz="2400" baseline="-25000" dirty="0">
                <a:latin typeface="Times New Roman" pitchFamily="18" charset="0"/>
                <a:ea typeface="宋体" charset="-122"/>
                <a:sym typeface="Symbol" pitchFamily="18" charset="2"/>
              </a:rPr>
              <a:t> </a:t>
            </a:r>
            <a:r>
              <a:rPr lang="en-US" altLang="zh-CN" sz="2400" dirty="0">
                <a:latin typeface="Times New Roman" pitchFamily="18" charset="0"/>
                <a:ea typeface="宋体" charset="-122"/>
                <a:sym typeface="Symbol" pitchFamily="18" charset="2"/>
              </a:rPr>
              <a:t>is a renamed relation</a:t>
            </a:r>
            <a:r>
              <a:rPr lang="en-US" altLang="zh-CN" sz="2400" dirty="0">
                <a:latin typeface="Symbol" pitchFamily="18" charset="2"/>
                <a:ea typeface="宋体" charset="-122"/>
                <a:sym typeface="Symbol" pitchFamily="18" charset="2"/>
              </a:rPr>
              <a:t> </a:t>
            </a:r>
            <a:r>
              <a:rPr lang="en-US" altLang="zh-CN" sz="2400" dirty="0">
                <a:latin typeface="Times New Roman" pitchFamily="18" charset="0"/>
                <a:ea typeface="宋体" charset="-122"/>
                <a:sym typeface="Symbol" pitchFamily="18" charset="2"/>
              </a:rPr>
              <a:t>S based on R </a:t>
            </a:r>
          </a:p>
          <a:p>
            <a:pPr eaLnBrk="1" hangingPunct="1">
              <a:lnSpc>
                <a:spcPct val="180000"/>
              </a:lnSpc>
              <a:buFont typeface="Symbol" pitchFamily="18" charset="2"/>
              <a:buChar char="-"/>
            </a:pPr>
            <a:r>
              <a:rPr lang="en-US" altLang="zh-CN" sz="2400" dirty="0">
                <a:latin typeface="Symbol" pitchFamily="18" charset="2"/>
                <a:ea typeface="宋体" charset="-122"/>
                <a:sym typeface="Symbol" pitchFamily="18" charset="2"/>
              </a:rPr>
              <a:t></a:t>
            </a:r>
            <a:r>
              <a:rPr lang="en-US" altLang="zh-CN" sz="2400" baseline="-25000" dirty="0">
                <a:latin typeface="Symbol" pitchFamily="18" charset="2"/>
                <a:ea typeface="宋体" charset="-122"/>
                <a:sym typeface="Symbol" pitchFamily="18" charset="2"/>
              </a:rPr>
              <a:t> </a:t>
            </a:r>
            <a:r>
              <a:rPr lang="en-US" altLang="zh-CN" sz="2400" baseline="-25000" dirty="0">
                <a:latin typeface="Times New Roman" pitchFamily="18" charset="0"/>
                <a:ea typeface="宋体" charset="-122"/>
                <a:sym typeface="Symbol" pitchFamily="18" charset="2"/>
              </a:rPr>
              <a:t>S (B</a:t>
            </a:r>
            <a:r>
              <a:rPr lang="en-US" altLang="zh-CN" sz="2400" baseline="-40000" dirty="0">
                <a:latin typeface="Times New Roman" pitchFamily="18" charset="0"/>
                <a:ea typeface="宋体" charset="-122"/>
                <a:sym typeface="Symbol" pitchFamily="18" charset="2"/>
              </a:rPr>
              <a:t>1</a:t>
            </a:r>
            <a:r>
              <a:rPr lang="en-US" altLang="zh-CN" sz="2400" baseline="-25000" dirty="0">
                <a:latin typeface="Times New Roman" pitchFamily="18" charset="0"/>
                <a:ea typeface="宋体" charset="-122"/>
                <a:sym typeface="Symbol" pitchFamily="18" charset="2"/>
              </a:rPr>
              <a:t>, B</a:t>
            </a:r>
            <a:r>
              <a:rPr lang="en-US" altLang="zh-CN" sz="2400" baseline="-40000" dirty="0">
                <a:latin typeface="Times New Roman" pitchFamily="18" charset="0"/>
                <a:ea typeface="宋体" charset="-122"/>
                <a:sym typeface="Symbol" pitchFamily="18" charset="2"/>
              </a:rPr>
              <a:t>2</a:t>
            </a:r>
            <a:r>
              <a:rPr lang="en-US" altLang="zh-CN" sz="2400" baseline="-25000" dirty="0">
                <a:latin typeface="Times New Roman" pitchFamily="18" charset="0"/>
                <a:ea typeface="宋体" charset="-122"/>
                <a:sym typeface="Symbol" pitchFamily="18" charset="2"/>
              </a:rPr>
              <a:t>, …, </a:t>
            </a:r>
            <a:r>
              <a:rPr lang="en-US" altLang="zh-CN" sz="2400" baseline="-25000" dirty="0" err="1">
                <a:latin typeface="Times New Roman" pitchFamily="18" charset="0"/>
                <a:ea typeface="宋体" charset="-122"/>
                <a:sym typeface="Symbol" pitchFamily="18" charset="2"/>
              </a:rPr>
              <a:t>B</a:t>
            </a:r>
            <a:r>
              <a:rPr lang="en-US" altLang="zh-CN" sz="2400" baseline="-40000" dirty="0" err="1">
                <a:latin typeface="Times New Roman" pitchFamily="18" charset="0"/>
                <a:ea typeface="宋体" charset="-122"/>
                <a:sym typeface="Symbol" pitchFamily="18" charset="2"/>
              </a:rPr>
              <a:t>n</a:t>
            </a:r>
            <a:r>
              <a:rPr lang="en-US" altLang="zh-CN" sz="2400" baseline="-25000" dirty="0">
                <a:latin typeface="Times New Roman" pitchFamily="18" charset="0"/>
                <a:ea typeface="宋体" charset="-122"/>
                <a:sym typeface="Symbol" pitchFamily="18" charset="2"/>
              </a:rPr>
              <a:t> )  </a:t>
            </a:r>
            <a:r>
              <a:rPr lang="en-US" altLang="zh-CN" sz="2800" dirty="0">
                <a:latin typeface="Times New Roman" pitchFamily="18" charset="0"/>
                <a:ea typeface="宋体" charset="-122"/>
                <a:sym typeface="Symbol" pitchFamily="18" charset="2"/>
              </a:rPr>
              <a:t>( R)</a:t>
            </a:r>
            <a:r>
              <a:rPr lang="en-US" altLang="zh-CN" sz="2400" baseline="-25000" dirty="0">
                <a:latin typeface="Times New Roman" pitchFamily="18" charset="0"/>
                <a:ea typeface="宋体" charset="-122"/>
                <a:sym typeface="Symbol" pitchFamily="18" charset="2"/>
              </a:rPr>
              <a:t>  </a:t>
            </a:r>
            <a:r>
              <a:rPr lang="en-US" altLang="zh-CN" sz="2400" dirty="0">
                <a:latin typeface="Symbol" pitchFamily="18" charset="2"/>
                <a:ea typeface="宋体" charset="-122"/>
                <a:sym typeface="Symbol" pitchFamily="18" charset="2"/>
              </a:rPr>
              <a:t> </a:t>
            </a:r>
            <a:r>
              <a:rPr lang="en-US" altLang="zh-CN" sz="2400" dirty="0">
                <a:latin typeface="Times New Roman" pitchFamily="18" charset="0"/>
                <a:ea typeface="宋体" charset="-122"/>
                <a:sym typeface="Symbol" pitchFamily="18" charset="2"/>
              </a:rPr>
              <a:t>is a renamed relation</a:t>
            </a:r>
            <a:r>
              <a:rPr lang="en-US" altLang="zh-CN" sz="2400" dirty="0">
                <a:latin typeface="Symbol" pitchFamily="18" charset="2"/>
                <a:ea typeface="宋体" charset="-122"/>
                <a:sym typeface="Symbol" pitchFamily="18" charset="2"/>
              </a:rPr>
              <a:t> </a:t>
            </a:r>
            <a:r>
              <a:rPr lang="en-US" altLang="zh-CN" sz="2400" dirty="0">
                <a:latin typeface="Times New Roman" pitchFamily="18" charset="0"/>
                <a:ea typeface="宋体" charset="-122"/>
                <a:sym typeface="Symbol" pitchFamily="18" charset="2"/>
              </a:rPr>
              <a:t>S based on R with column names </a:t>
            </a:r>
            <a:r>
              <a:rPr lang="en-US" altLang="zh-CN" sz="1800" dirty="0">
                <a:latin typeface="Times New Roman" pitchFamily="18" charset="0"/>
                <a:ea typeface="宋体" charset="-122"/>
                <a:sym typeface="Symbol" pitchFamily="18" charset="2"/>
              </a:rPr>
              <a:t>B</a:t>
            </a:r>
            <a:r>
              <a:rPr lang="en-US" altLang="zh-CN" sz="1800" baseline="-25000" dirty="0">
                <a:latin typeface="Times New Roman" pitchFamily="18" charset="0"/>
                <a:ea typeface="宋体" charset="-122"/>
                <a:sym typeface="Symbol" pitchFamily="18" charset="2"/>
              </a:rPr>
              <a:t>1</a:t>
            </a:r>
            <a:r>
              <a:rPr lang="en-US" altLang="zh-CN" sz="1800" dirty="0">
                <a:latin typeface="Times New Roman" pitchFamily="18" charset="0"/>
                <a:ea typeface="宋体" charset="-122"/>
                <a:sym typeface="Symbol" pitchFamily="18" charset="2"/>
              </a:rPr>
              <a:t>, B</a:t>
            </a:r>
            <a:r>
              <a:rPr lang="en-US" altLang="zh-CN" sz="1800" baseline="-25000" dirty="0">
                <a:latin typeface="Times New Roman" pitchFamily="18" charset="0"/>
                <a:ea typeface="宋体" charset="-122"/>
                <a:sym typeface="Symbol" pitchFamily="18" charset="2"/>
              </a:rPr>
              <a:t>1</a:t>
            </a:r>
            <a:r>
              <a:rPr lang="en-US" altLang="zh-CN" sz="1800" dirty="0">
                <a:latin typeface="Times New Roman" pitchFamily="18" charset="0"/>
                <a:ea typeface="宋体" charset="-122"/>
                <a:sym typeface="Symbol" pitchFamily="18" charset="2"/>
              </a:rPr>
              <a:t>, ….. B</a:t>
            </a:r>
            <a:r>
              <a:rPr lang="en-US" altLang="zh-CN" sz="1800" baseline="-25000" dirty="0">
                <a:latin typeface="Times New Roman" pitchFamily="18" charset="0"/>
                <a:ea typeface="宋体" charset="-122"/>
                <a:sym typeface="Symbol" pitchFamily="18" charset="2"/>
              </a:rPr>
              <a:t>n</a:t>
            </a:r>
            <a:r>
              <a:rPr lang="en-US" altLang="zh-CN" sz="1800" dirty="0">
                <a:latin typeface="Symbol" pitchFamily="18" charset="2"/>
                <a:ea typeface="宋体" charset="-122"/>
                <a:sym typeface="Symbol" pitchFamily="18" charset="2"/>
              </a:rPr>
              <a:t>.</a:t>
            </a:r>
            <a:endParaRPr lang="en-US" altLang="zh-CN" sz="2400" dirty="0">
              <a:latin typeface="Times New Roman" pitchFamily="18" charset="0"/>
              <a:ea typeface="宋体" charset="-122"/>
              <a:sym typeface="Symbol" pitchFamily="18" charset="2"/>
            </a:endParaRPr>
          </a:p>
          <a:p>
            <a:pPr eaLnBrk="1" hangingPunct="1">
              <a:lnSpc>
                <a:spcPct val="180000"/>
              </a:lnSpc>
              <a:buFont typeface="Symbol" pitchFamily="18" charset="2"/>
              <a:buChar char="-"/>
            </a:pPr>
            <a:r>
              <a:rPr lang="en-US" altLang="zh-CN" sz="2400" dirty="0">
                <a:latin typeface="Times New Roman" pitchFamily="18" charset="0"/>
                <a:ea typeface="宋体" charset="-122"/>
              </a:rPr>
              <a:t> </a:t>
            </a:r>
            <a:r>
              <a:rPr lang="en-US" altLang="zh-CN" sz="2400" dirty="0">
                <a:latin typeface="Symbol" pitchFamily="18" charset="2"/>
                <a:ea typeface="宋体" charset="-122"/>
                <a:sym typeface="Symbol" pitchFamily="18" charset="2"/>
              </a:rPr>
              <a:t></a:t>
            </a:r>
            <a:r>
              <a:rPr lang="en-US" altLang="zh-CN" sz="2400" baseline="-25000" dirty="0">
                <a:latin typeface="Symbol" pitchFamily="18" charset="2"/>
                <a:ea typeface="宋体" charset="-122"/>
                <a:sym typeface="Symbol" pitchFamily="18" charset="2"/>
              </a:rPr>
              <a:t> </a:t>
            </a:r>
            <a:r>
              <a:rPr lang="en-US" altLang="zh-CN" sz="2400" baseline="-25000" dirty="0">
                <a:latin typeface="Times New Roman" pitchFamily="18" charset="0"/>
                <a:ea typeface="宋体" charset="-122"/>
                <a:sym typeface="Symbol" pitchFamily="18" charset="2"/>
              </a:rPr>
              <a:t>(B</a:t>
            </a:r>
            <a:r>
              <a:rPr lang="en-US" altLang="zh-CN" sz="2400" baseline="-40000" dirty="0">
                <a:latin typeface="Times New Roman" pitchFamily="18" charset="0"/>
                <a:ea typeface="宋体" charset="-122"/>
                <a:sym typeface="Symbol" pitchFamily="18" charset="2"/>
              </a:rPr>
              <a:t>1</a:t>
            </a:r>
            <a:r>
              <a:rPr lang="en-US" altLang="zh-CN" sz="2400" baseline="-25000" dirty="0">
                <a:latin typeface="Times New Roman" pitchFamily="18" charset="0"/>
                <a:ea typeface="宋体" charset="-122"/>
                <a:sym typeface="Symbol" pitchFamily="18" charset="2"/>
              </a:rPr>
              <a:t>, B</a:t>
            </a:r>
            <a:r>
              <a:rPr lang="en-US" altLang="zh-CN" sz="2400" baseline="-40000" dirty="0">
                <a:latin typeface="Times New Roman" pitchFamily="18" charset="0"/>
                <a:ea typeface="宋体" charset="-122"/>
                <a:sym typeface="Symbol" pitchFamily="18" charset="2"/>
              </a:rPr>
              <a:t>2</a:t>
            </a:r>
            <a:r>
              <a:rPr lang="en-US" altLang="zh-CN" sz="2400" baseline="-25000" dirty="0">
                <a:latin typeface="Times New Roman" pitchFamily="18" charset="0"/>
                <a:ea typeface="宋体" charset="-122"/>
                <a:sym typeface="Symbol" pitchFamily="18" charset="2"/>
              </a:rPr>
              <a:t>, …, </a:t>
            </a:r>
            <a:r>
              <a:rPr lang="en-US" altLang="zh-CN" sz="2400" baseline="-25000" dirty="0" err="1">
                <a:latin typeface="Times New Roman" pitchFamily="18" charset="0"/>
                <a:ea typeface="宋体" charset="-122"/>
                <a:sym typeface="Symbol" pitchFamily="18" charset="2"/>
              </a:rPr>
              <a:t>B</a:t>
            </a:r>
            <a:r>
              <a:rPr lang="en-US" altLang="zh-CN" sz="2400" baseline="-40000" dirty="0" err="1">
                <a:latin typeface="Times New Roman" pitchFamily="18" charset="0"/>
                <a:ea typeface="宋体" charset="-122"/>
                <a:sym typeface="Symbol" pitchFamily="18" charset="2"/>
              </a:rPr>
              <a:t>n</a:t>
            </a:r>
            <a:r>
              <a:rPr lang="en-US" altLang="zh-CN" sz="2400" baseline="-25000" dirty="0">
                <a:latin typeface="Times New Roman" pitchFamily="18" charset="0"/>
                <a:ea typeface="宋体" charset="-122"/>
                <a:sym typeface="Symbol" pitchFamily="18" charset="2"/>
              </a:rPr>
              <a:t> )  </a:t>
            </a:r>
            <a:r>
              <a:rPr lang="en-US" altLang="zh-CN" sz="2800" dirty="0">
                <a:latin typeface="Times New Roman" pitchFamily="18" charset="0"/>
                <a:ea typeface="宋体" charset="-122"/>
                <a:sym typeface="Symbol" pitchFamily="18" charset="2"/>
              </a:rPr>
              <a:t>( R)</a:t>
            </a:r>
            <a:r>
              <a:rPr lang="en-US" altLang="zh-CN" sz="2400" baseline="-25000" dirty="0">
                <a:latin typeface="Times New Roman" pitchFamily="18" charset="0"/>
                <a:ea typeface="宋体" charset="-122"/>
                <a:sym typeface="Symbol" pitchFamily="18" charset="2"/>
              </a:rPr>
              <a:t>  </a:t>
            </a:r>
            <a:r>
              <a:rPr lang="en-US" altLang="zh-CN" sz="2400" dirty="0">
                <a:latin typeface="Symbol" pitchFamily="18" charset="2"/>
                <a:ea typeface="宋体" charset="-122"/>
                <a:sym typeface="Symbol" pitchFamily="18" charset="2"/>
              </a:rPr>
              <a:t> </a:t>
            </a:r>
            <a:r>
              <a:rPr lang="en-US" altLang="zh-CN" sz="2400" dirty="0">
                <a:latin typeface="Times New Roman" pitchFamily="18" charset="0"/>
                <a:ea typeface="宋体" charset="-122"/>
                <a:sym typeface="Symbol" pitchFamily="18" charset="2"/>
              </a:rPr>
              <a:t>is a renamed relation</a:t>
            </a:r>
            <a:r>
              <a:rPr lang="en-US" altLang="zh-CN" sz="2400" dirty="0">
                <a:latin typeface="Symbol" pitchFamily="18" charset="2"/>
                <a:ea typeface="宋体" charset="-122"/>
                <a:sym typeface="Symbol" pitchFamily="18" charset="2"/>
              </a:rPr>
              <a:t> </a:t>
            </a:r>
            <a:r>
              <a:rPr lang="en-US" altLang="zh-CN" sz="2400" dirty="0">
                <a:latin typeface="Times New Roman" pitchFamily="18" charset="0"/>
                <a:ea typeface="宋体" charset="-122"/>
                <a:sym typeface="Symbol" pitchFamily="18" charset="2"/>
              </a:rPr>
              <a:t>with column names </a:t>
            </a:r>
            <a:r>
              <a:rPr lang="en-US" altLang="zh-CN" sz="1800" dirty="0">
                <a:latin typeface="Times New Roman" pitchFamily="18" charset="0"/>
                <a:ea typeface="宋体" charset="-122"/>
                <a:sym typeface="Symbol" pitchFamily="18" charset="2"/>
              </a:rPr>
              <a:t>B</a:t>
            </a:r>
            <a:r>
              <a:rPr lang="en-US" altLang="zh-CN" sz="1800" baseline="-25000" dirty="0">
                <a:latin typeface="Times New Roman" pitchFamily="18" charset="0"/>
                <a:ea typeface="宋体" charset="-122"/>
                <a:sym typeface="Symbol" pitchFamily="18" charset="2"/>
              </a:rPr>
              <a:t>1</a:t>
            </a:r>
            <a:r>
              <a:rPr lang="en-US" altLang="zh-CN" sz="1800" dirty="0">
                <a:latin typeface="Times New Roman" pitchFamily="18" charset="0"/>
                <a:ea typeface="宋体" charset="-122"/>
                <a:sym typeface="Symbol" pitchFamily="18" charset="2"/>
              </a:rPr>
              <a:t>, B</a:t>
            </a:r>
            <a:r>
              <a:rPr lang="en-US" altLang="zh-CN" sz="1800" baseline="-25000" dirty="0">
                <a:latin typeface="Times New Roman" pitchFamily="18" charset="0"/>
                <a:ea typeface="宋体" charset="-122"/>
                <a:sym typeface="Symbol" pitchFamily="18" charset="2"/>
              </a:rPr>
              <a:t>1</a:t>
            </a:r>
            <a:r>
              <a:rPr lang="en-US" altLang="zh-CN" sz="1800" dirty="0">
                <a:latin typeface="Times New Roman" pitchFamily="18" charset="0"/>
                <a:ea typeface="宋体" charset="-122"/>
                <a:sym typeface="Symbol" pitchFamily="18" charset="2"/>
              </a:rPr>
              <a:t>, …..</a:t>
            </a:r>
            <a:r>
              <a:rPr lang="en-US" altLang="zh-CN" sz="1800" dirty="0" err="1">
                <a:latin typeface="Times New Roman" pitchFamily="18" charset="0"/>
                <a:ea typeface="宋体" charset="-122"/>
                <a:sym typeface="Symbol" pitchFamily="18" charset="2"/>
              </a:rPr>
              <a:t>B</a:t>
            </a:r>
            <a:r>
              <a:rPr lang="en-US" altLang="zh-CN" sz="1800" baseline="-25000" dirty="0" err="1">
                <a:latin typeface="Times New Roman" pitchFamily="18" charset="0"/>
                <a:ea typeface="宋体" charset="-122"/>
                <a:sym typeface="Symbol" pitchFamily="18" charset="2"/>
              </a:rPr>
              <a:t>n</a:t>
            </a:r>
            <a:r>
              <a:rPr lang="en-US" altLang="zh-CN" sz="2400" baseline="-25000" dirty="0">
                <a:latin typeface="Times New Roman" pitchFamily="18" charset="0"/>
                <a:ea typeface="宋体" charset="-122"/>
                <a:sym typeface="Symbol" pitchFamily="18" charset="2"/>
              </a:rPr>
              <a:t> </a:t>
            </a:r>
            <a:r>
              <a:rPr lang="en-US" altLang="zh-CN" sz="2400" dirty="0">
                <a:latin typeface="Times New Roman" pitchFamily="18" charset="0"/>
                <a:ea typeface="宋体" charset="-122"/>
                <a:sym typeface="Symbol" pitchFamily="18" charset="2"/>
              </a:rPr>
              <a:t>which does not specify a new relation name.</a:t>
            </a:r>
            <a:endParaRPr lang="en-US" altLang="zh-CN" sz="2400" dirty="0">
              <a:latin typeface="Times New Roman" pitchFamily="18" charset="0"/>
              <a:ea typeface="宋体" charset="-122"/>
            </a:endParaRPr>
          </a:p>
          <a:p>
            <a:pPr eaLnBrk="1" hangingPunct="1">
              <a:lnSpc>
                <a:spcPct val="80000"/>
              </a:lnSpc>
              <a:buFont typeface="Wingdings" pitchFamily="2" charset="2"/>
              <a:buNone/>
            </a:pPr>
            <a:r>
              <a:rPr lang="en-US" altLang="zh-CN" sz="900" dirty="0">
                <a:latin typeface="Times New Roman" pitchFamily="18" charset="0"/>
                <a:ea typeface="宋体" charset="-122"/>
              </a:rPr>
              <a:t>	</a:t>
            </a:r>
          </a:p>
          <a:p>
            <a:pPr eaLnBrk="1" hangingPunct="1">
              <a:lnSpc>
                <a:spcPct val="80000"/>
              </a:lnSpc>
              <a:buFont typeface="Wingdings" pitchFamily="2" charset="2"/>
              <a:buNone/>
            </a:pPr>
            <a:r>
              <a:rPr lang="en-US" altLang="zh-CN" sz="2000" dirty="0">
                <a:latin typeface="Times New Roman" pitchFamily="18" charset="0"/>
                <a:ea typeface="宋体" charset="-122"/>
              </a:rPr>
              <a:t>	</a:t>
            </a:r>
            <a:r>
              <a:rPr lang="en-US" altLang="zh-CN" sz="900" dirty="0">
                <a:latin typeface="Times New Roman" pitchFamily="18" charset="0"/>
                <a:ea typeface="宋体" charset="-122"/>
              </a:rPr>
              <a:t>	</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6</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p14:cNvContentPartPr/>
              <p14:nvPr>
                <p:extLst>
                  <p:ext uri="{42D2F446-02D8-4167-A562-619A0277C38B}">
                    <p15:isNarration xmlns:p15="http://schemas.microsoft.com/office/powerpoint/2012/main" val="1"/>
                  </p:ext>
                </p:extLst>
              </p14:nvPr>
            </p14:nvContentPartPr>
            <p14:xfrm>
              <a:off x="743040" y="2489040"/>
              <a:ext cx="1708560" cy="2743560"/>
            </p14:xfrm>
          </p:contentPart>
        </mc:Choice>
        <mc:Fallback xmlns="">
          <p:pic>
            <p:nvPicPr>
              <p:cNvPr id="5" name="Ink 4"/>
              <p:cNvPicPr>
                <a:picLocks noGrp="1" noRot="1" noChangeAspect="1" noMove="1" noResize="1" noEditPoints="1" noAdjustHandles="1" noChangeArrowheads="1" noChangeShapeType="1"/>
              </p:cNvPicPr>
              <p:nvPr/>
            </p:nvPicPr>
            <p:blipFill>
              <a:blip r:embed="rId6"/>
              <a:stretch>
                <a:fillRect/>
              </a:stretch>
            </p:blipFill>
            <p:spPr>
              <a:xfrm>
                <a:off x="733680" y="2479680"/>
                <a:ext cx="1727280" cy="276228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51"/>
    </mc:Choice>
    <mc:Fallback xmlns="">
      <p:transition spd="slow" advTm="9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CN">
                <a:ea typeface="宋体" charset="-122"/>
              </a:rPr>
              <a:t>Be Aware!</a:t>
            </a:r>
          </a:p>
        </p:txBody>
      </p:sp>
      <p:sp>
        <p:nvSpPr>
          <p:cNvPr id="36867" name="Rectangle 3"/>
          <p:cNvSpPr>
            <a:spLocks noGrp="1" noChangeArrowheads="1"/>
          </p:cNvSpPr>
          <p:nvPr>
            <p:ph idx="1"/>
          </p:nvPr>
        </p:nvSpPr>
        <p:spPr/>
        <p:txBody>
          <a:bodyPr/>
          <a:lstStyle/>
          <a:p>
            <a:pPr eaLnBrk="1" hangingPunct="1"/>
            <a:r>
              <a:rPr lang="en-US" altLang="zh-CN" dirty="0">
                <a:ea typeface="宋体" charset="-122"/>
              </a:rPr>
              <a:t>Rename is in fact a copy!</a:t>
            </a:r>
          </a:p>
          <a:p>
            <a:pPr lvl="1" eaLnBrk="1" hangingPunct="1"/>
            <a:r>
              <a:rPr lang="en-US" altLang="zh-CN" dirty="0">
                <a:ea typeface="宋体" charset="-122"/>
              </a:rPr>
              <a:t>It returns a new relation with the same schema and content of the original, just different name (for the relation, attributes or both)</a:t>
            </a:r>
          </a:p>
          <a:p>
            <a:pPr lvl="1" eaLnBrk="1" hangingPunct="1"/>
            <a:r>
              <a:rPr lang="en-US" altLang="zh-CN" dirty="0">
                <a:ea typeface="宋体" charset="-122"/>
              </a:rPr>
              <a:t>The original relation is unchanged!</a:t>
            </a:r>
          </a:p>
          <a:p>
            <a:endParaRPr lang="en-US" altLang="zh-CN" dirty="0">
              <a:ea typeface="宋体" charset="-122"/>
            </a:endParaRPr>
          </a:p>
          <a:p>
            <a:r>
              <a:rPr lang="en-US" altLang="zh-CN" dirty="0">
                <a:ea typeface="宋体" charset="-122"/>
              </a:rPr>
              <a:t>For convenience, when the assignment operator is used, we can do rename like this:</a:t>
            </a:r>
          </a:p>
          <a:p>
            <a:pPr marL="0" indent="0">
              <a:buNone/>
            </a:pPr>
            <a:endParaRPr lang="en-US" altLang="zh-CN" sz="1800" dirty="0">
              <a:ea typeface="宋体" charset="-122"/>
            </a:endParaRP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7</a:t>
            </a:fld>
            <a:endParaRPr lang="en-US" altLang="zh-CN"/>
          </a:p>
        </p:txBody>
      </p:sp>
      <p:sp>
        <p:nvSpPr>
          <p:cNvPr id="3" name="Rectangle 2"/>
          <p:cNvSpPr/>
          <p:nvPr/>
        </p:nvSpPr>
        <p:spPr>
          <a:xfrm>
            <a:off x="611560" y="4797152"/>
            <a:ext cx="8928992" cy="757130"/>
          </a:xfrm>
          <a:prstGeom prst="rect">
            <a:avLst/>
          </a:prstGeom>
        </p:spPr>
        <p:txBody>
          <a:bodyPr wrap="square">
            <a:spAutoFit/>
          </a:bodyPr>
          <a:lstStyle/>
          <a:p>
            <a:pPr marL="182880" lvl="0" indent="-182880" fontAlgn="auto">
              <a:lnSpc>
                <a:spcPct val="80000"/>
              </a:lnSpc>
              <a:spcBef>
                <a:spcPct val="20000"/>
              </a:spcBef>
              <a:spcAft>
                <a:spcPts val="0"/>
              </a:spcAft>
              <a:buClr>
                <a:srgbClr val="93A299"/>
              </a:buClr>
              <a:buSzPct val="85000"/>
            </a:pPr>
            <a:r>
              <a:rPr lang="en-US" altLang="zh-CN" b="1" dirty="0">
                <a:solidFill>
                  <a:srgbClr val="292934"/>
                </a:solidFill>
                <a:latin typeface="Times New Roman" pitchFamily="18" charset="0"/>
                <a:ea typeface="宋体" charset="-122"/>
              </a:rPr>
              <a:t>DEP5_EMPS 	</a:t>
            </a:r>
            <a:r>
              <a:rPr lang="en-US" altLang="zh-CN" b="1" dirty="0">
                <a:solidFill>
                  <a:srgbClr val="292934"/>
                </a:solidFill>
                <a:latin typeface="Times New Roman" pitchFamily="18" charset="0"/>
                <a:ea typeface="宋体" charset="-122"/>
                <a:sym typeface="Symbol" pitchFamily="18" charset="2"/>
              </a:rPr>
              <a:t> </a:t>
            </a:r>
            <a:r>
              <a:rPr lang="en-US" altLang="zh-CN" b="1" dirty="0">
                <a:solidFill>
                  <a:srgbClr val="292934"/>
                </a:solidFill>
                <a:latin typeface="Symbol" pitchFamily="18" charset="2"/>
                <a:ea typeface="宋体" charset="-122"/>
              </a:rPr>
              <a:t></a:t>
            </a:r>
            <a:r>
              <a:rPr lang="en-US" altLang="zh-CN" b="1" dirty="0">
                <a:solidFill>
                  <a:srgbClr val="292934"/>
                </a:solidFill>
                <a:latin typeface="Times New Roman" pitchFamily="18" charset="0"/>
                <a:ea typeface="宋体" charset="-122"/>
              </a:rPr>
              <a:t> </a:t>
            </a:r>
            <a:r>
              <a:rPr lang="en-US" altLang="zh-CN" b="1" baseline="-25000" dirty="0">
                <a:solidFill>
                  <a:srgbClr val="292934"/>
                </a:solidFill>
                <a:latin typeface="Times New Roman" pitchFamily="18" charset="0"/>
                <a:ea typeface="宋体" charset="-122"/>
              </a:rPr>
              <a:t>DNO=5</a:t>
            </a:r>
            <a:r>
              <a:rPr lang="en-US" altLang="zh-CN" b="1" dirty="0">
                <a:solidFill>
                  <a:srgbClr val="292934"/>
                </a:solidFill>
                <a:latin typeface="Times New Roman" pitchFamily="18" charset="0"/>
                <a:ea typeface="宋体" charset="-122"/>
              </a:rPr>
              <a:t>(EMPLOYEE)</a:t>
            </a:r>
          </a:p>
          <a:p>
            <a:pPr marL="182880" lvl="0" indent="-182880" fontAlgn="auto">
              <a:lnSpc>
                <a:spcPct val="80000"/>
              </a:lnSpc>
              <a:spcBef>
                <a:spcPct val="20000"/>
              </a:spcBef>
              <a:spcAft>
                <a:spcPts val="0"/>
              </a:spcAft>
              <a:buClr>
                <a:srgbClr val="93A299"/>
              </a:buClr>
              <a:buSzPct val="85000"/>
            </a:pPr>
            <a:r>
              <a:rPr lang="en-US" altLang="zh-CN" b="1" dirty="0">
                <a:solidFill>
                  <a:srgbClr val="292934"/>
                </a:solidFill>
                <a:latin typeface="Times New Roman" pitchFamily="18" charset="0"/>
                <a:ea typeface="宋体" charset="-122"/>
              </a:rPr>
              <a:t>RESULT(FN, LN, S) </a:t>
            </a:r>
            <a:r>
              <a:rPr lang="en-US" altLang="zh-CN" b="1" dirty="0">
                <a:solidFill>
                  <a:srgbClr val="292934"/>
                </a:solidFill>
                <a:latin typeface="Times New Roman" pitchFamily="18" charset="0"/>
                <a:ea typeface="宋体" charset="-122"/>
                <a:sym typeface="Symbol" pitchFamily="18" charset="2"/>
              </a:rPr>
              <a:t> </a:t>
            </a:r>
            <a:r>
              <a:rPr lang="en-US" altLang="zh-CN" b="1" dirty="0">
                <a:solidFill>
                  <a:srgbClr val="292934"/>
                </a:solidFill>
                <a:latin typeface="Symbol" pitchFamily="18" charset="2"/>
                <a:ea typeface="宋体" charset="-122"/>
              </a:rPr>
              <a:t></a:t>
            </a:r>
            <a:r>
              <a:rPr lang="en-US" altLang="zh-CN" b="1" dirty="0">
                <a:solidFill>
                  <a:srgbClr val="292934"/>
                </a:solidFill>
                <a:latin typeface="Times New Roman" pitchFamily="18" charset="0"/>
                <a:ea typeface="宋体" charset="-122"/>
              </a:rPr>
              <a:t> </a:t>
            </a:r>
            <a:r>
              <a:rPr lang="en-US" altLang="zh-CN" b="1" baseline="-25000" dirty="0">
                <a:solidFill>
                  <a:srgbClr val="292934"/>
                </a:solidFill>
                <a:latin typeface="Times New Roman" pitchFamily="18" charset="0"/>
                <a:ea typeface="宋体" charset="-122"/>
              </a:rPr>
              <a:t>FNAME, LNAME, SALARY</a:t>
            </a:r>
            <a:r>
              <a:rPr lang="en-US" altLang="zh-CN" b="1" dirty="0">
                <a:solidFill>
                  <a:srgbClr val="292934"/>
                </a:solidFill>
                <a:latin typeface="Times New Roman" pitchFamily="18" charset="0"/>
                <a:ea typeface="宋体" charset="-122"/>
              </a:rPr>
              <a:t> (DEP5_EMPS)</a:t>
            </a:r>
            <a:r>
              <a:rPr lang="en-US" altLang="zh-CN" dirty="0">
                <a:solidFill>
                  <a:srgbClr val="292934"/>
                </a:solidFill>
                <a:latin typeface="Times New Roman" pitchFamily="18" charset="0"/>
                <a:ea typeface="宋体" charset="-122"/>
              </a:rPr>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p14:cNvContentPartPr/>
              <p14:nvPr>
                <p:extLst>
                  <p:ext uri="{42D2F446-02D8-4167-A562-619A0277C38B}">
                    <p15:isNarration xmlns:p15="http://schemas.microsoft.com/office/powerpoint/2012/main" val="1"/>
                  </p:ext>
                </p:extLst>
              </p14:nvPr>
            </p14:nvContentPartPr>
            <p14:xfrm>
              <a:off x="584280" y="5111640"/>
              <a:ext cx="2997720" cy="559440"/>
            </p14:xfrm>
          </p:contentPart>
        </mc:Choice>
        <mc:Fallback xmlns="">
          <p:pic>
            <p:nvPicPr>
              <p:cNvPr id="4" name="Ink 3"/>
              <p:cNvPicPr>
                <a:picLocks noGrp="1" noRot="1" noChangeAspect="1" noMove="1" noResize="1" noEditPoints="1" noAdjustHandles="1" noChangeArrowheads="1" noChangeShapeType="1"/>
              </p:cNvPicPr>
              <p:nvPr/>
            </p:nvPicPr>
            <p:blipFill>
              <a:blip r:embed="rId6"/>
              <a:stretch>
                <a:fillRect/>
              </a:stretch>
            </p:blipFill>
            <p:spPr>
              <a:xfrm>
                <a:off x="574920" y="5102280"/>
                <a:ext cx="3016440" cy="57816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400"/>
    </mc:Choice>
    <mc:Fallback xmlns="">
      <p:transition spd="slow" advTm="8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1520" y="104901"/>
            <a:ext cx="8229600" cy="990600"/>
          </a:xfrm>
        </p:spPr>
        <p:txBody>
          <a:bodyPr/>
          <a:lstStyle/>
          <a:p>
            <a:r>
              <a:rPr lang="en-US" altLang="zh-CN" dirty="0"/>
              <a:t>In-class Exercise #2</a:t>
            </a:r>
          </a:p>
        </p:txBody>
      </p:sp>
      <p:sp>
        <p:nvSpPr>
          <p:cNvPr id="37891" name="Rectangle 3"/>
          <p:cNvSpPr>
            <a:spLocks noGrp="1" noChangeArrowheads="1"/>
          </p:cNvSpPr>
          <p:nvPr>
            <p:ph idx="1"/>
          </p:nvPr>
        </p:nvSpPr>
        <p:spPr>
          <a:xfrm>
            <a:off x="251520" y="908720"/>
            <a:ext cx="8229600" cy="4876800"/>
          </a:xfrm>
        </p:spPr>
        <p:txBody>
          <a:bodyPr>
            <a:normAutofit fontScale="92500"/>
          </a:bodyPr>
          <a:lstStyle/>
          <a:p>
            <a:pPr marL="457200" indent="-457200">
              <a:buFont typeface="+mj-lt"/>
              <a:buAutoNum type="arabicPeriod"/>
            </a:pPr>
            <a:r>
              <a:rPr lang="en-US" altLang="zh-CN" dirty="0"/>
              <a:t>Retrieve the names of the department managers.</a:t>
            </a:r>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r>
              <a:rPr lang="en-US" altLang="zh-CN" dirty="0"/>
              <a:t>Find all the employees (SSN) who do not work on any project.</a:t>
            </a:r>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r>
              <a:rPr lang="en-US" altLang="zh-CN" dirty="0"/>
              <a:t>Retrieve the SSN of employees who are not a supervisor nor a manager.</a:t>
            </a:r>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zh-CN" altLang="en-US" dirty="0"/>
          </a:p>
        </p:txBody>
      </p:sp>
      <p:sp>
        <p:nvSpPr>
          <p:cNvPr id="37895" name="AutoShape 15">
            <a:hlinkClick r:id="rId5" action="ppaction://hlinksldjump" highlightClick="1"/>
          </p:cNvPr>
          <p:cNvSpPr>
            <a:spLocks noChangeArrowheads="1"/>
          </p:cNvSpPr>
          <p:nvPr/>
        </p:nvSpPr>
        <p:spPr bwMode="auto">
          <a:xfrm>
            <a:off x="8135938" y="332656"/>
            <a:ext cx="1008062" cy="576262"/>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600" dirty="0"/>
              <a:t>Company</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8</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24412414"/>
      </p:ext>
    </p:extLst>
  </p:cSld>
  <p:clrMapOvr>
    <a:masterClrMapping/>
  </p:clrMapOvr>
  <mc:AlternateContent xmlns:mc="http://schemas.openxmlformats.org/markup-compatibility/2006" xmlns:p14="http://schemas.microsoft.com/office/powerpoint/2010/main">
    <mc:Choice Requires="p14">
      <p:transition spd="slow" p14:dur="2000" advTm="14983"/>
    </mc:Choice>
    <mc:Fallback xmlns="">
      <p:transition spd="slow" advTm="1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you do this manually?</a:t>
            </a:r>
          </a:p>
        </p:txBody>
      </p:sp>
      <p:sp>
        <p:nvSpPr>
          <p:cNvPr id="3" name="Content Placeholder 2"/>
          <p:cNvSpPr>
            <a:spLocks noGrp="1"/>
          </p:cNvSpPr>
          <p:nvPr>
            <p:ph idx="1"/>
          </p:nvPr>
        </p:nvSpPr>
        <p:spPr/>
        <p:txBody>
          <a:bodyPr/>
          <a:lstStyle/>
          <a:p>
            <a:pPr marL="457200" indent="-457200">
              <a:buFont typeface="+mj-lt"/>
              <a:buAutoNum type="arabicPeriod"/>
            </a:pPr>
            <a:r>
              <a:rPr lang="en-US" dirty="0"/>
              <a:t>Retrieve the names of the department managers.</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9</a:t>
            </a:fld>
            <a:endParaRPr lang="en-US" altLang="zh-CN"/>
          </a:p>
        </p:txBody>
      </p:sp>
      <p:pic>
        <p:nvPicPr>
          <p:cNvPr id="5" name="Picture 4"/>
          <p:cNvPicPr>
            <a:picLocks noChangeAspect="1"/>
          </p:cNvPicPr>
          <p:nvPr/>
        </p:nvPicPr>
        <p:blipFill>
          <a:blip r:embed="rId5"/>
          <a:stretch>
            <a:fillRect/>
          </a:stretch>
        </p:blipFill>
        <p:spPr>
          <a:xfrm>
            <a:off x="956505" y="2420888"/>
            <a:ext cx="7196895" cy="434882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0" name="Ink 9"/>
              <p14:cNvContentPartPr/>
              <p14:nvPr>
                <p:extLst>
                  <p:ext uri="{42D2F446-02D8-4167-A562-619A0277C38B}">
                    <p15:isNarration xmlns:p15="http://schemas.microsoft.com/office/powerpoint/2012/main" val="1"/>
                  </p:ext>
                </p:extLst>
              </p14:nvPr>
            </p14:nvContentPartPr>
            <p14:xfrm>
              <a:off x="50760" y="2838600"/>
              <a:ext cx="4039200" cy="3562560"/>
            </p14:xfrm>
          </p:contentPart>
        </mc:Choice>
        <mc:Fallback xmlns="">
          <p:pic>
            <p:nvPicPr>
              <p:cNvPr id="10" name="Ink 9"/>
              <p:cNvPicPr>
                <a:picLocks noGrp="1" noRot="1" noChangeAspect="1" noMove="1" noResize="1" noEditPoints="1" noAdjustHandles="1" noChangeArrowheads="1" noChangeShapeType="1"/>
              </p:cNvPicPr>
              <p:nvPr/>
            </p:nvPicPr>
            <p:blipFill>
              <a:blip r:embed="rId7"/>
              <a:stretch>
                <a:fillRect/>
              </a:stretch>
            </p:blipFill>
            <p:spPr>
              <a:xfrm>
                <a:off x="41400" y="2829240"/>
                <a:ext cx="4057920" cy="3581280"/>
              </a:xfrm>
              <a:prstGeom prst="rect">
                <a:avLst/>
              </a:prstGeom>
            </p:spPr>
          </p:pic>
        </mc:Fallback>
      </mc:AlternateContent>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3179535"/>
      </p:ext>
    </p:extLst>
  </p:cSld>
  <p:clrMapOvr>
    <a:masterClrMapping/>
  </p:clrMapOvr>
  <mc:AlternateContent xmlns:mc="http://schemas.openxmlformats.org/markup-compatibility/2006" xmlns:p14="http://schemas.microsoft.com/office/powerpoint/2010/main">
    <mc:Choice Requires="p14">
      <p:transition spd="slow" p14:dur="2000" advTm="135215"/>
    </mc:Choice>
    <mc:Fallback xmlns="">
      <p:transition spd="slow" advTm="13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1.6|62.2|8.2|24.1"/>
</p:tagLst>
</file>

<file path=ppt/tags/tag2.xml><?xml version="1.0" encoding="utf-8"?>
<p:tagLst xmlns:a="http://schemas.openxmlformats.org/drawingml/2006/main" xmlns:r="http://schemas.openxmlformats.org/officeDocument/2006/relationships" xmlns:p="http://schemas.openxmlformats.org/presentationml/2006/main">
  <p:tag name="TIMING" val="|17.8|18.1"/>
</p:tagLst>
</file>

<file path=ppt/tags/tag3.xml><?xml version="1.0" encoding="utf-8"?>
<p:tagLst xmlns:a="http://schemas.openxmlformats.org/drawingml/2006/main" xmlns:r="http://schemas.openxmlformats.org/officeDocument/2006/relationships" xmlns:p="http://schemas.openxmlformats.org/presentationml/2006/main">
  <p:tag name="TIMING" val="|36|6.5|19.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6744</TotalTime>
  <Words>2819</Words>
  <Application>Microsoft Office PowerPoint</Application>
  <PresentationFormat>On-screen Show (4:3)</PresentationFormat>
  <Paragraphs>588</Paragraphs>
  <Slides>23</Slides>
  <Notes>22</Notes>
  <HiddenSlides>0</HiddenSlides>
  <MMClips>23</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7" baseType="lpstr">
      <vt:lpstr>宋体</vt:lpstr>
      <vt:lpstr>Arial</vt:lpstr>
      <vt:lpstr>Calibri</vt:lpstr>
      <vt:lpstr>Georgia</vt:lpstr>
      <vt:lpstr>Impact</vt:lpstr>
      <vt:lpstr>Symbol</vt:lpstr>
      <vt:lpstr>Tahoma</vt:lpstr>
      <vt:lpstr>Times New Roman</vt:lpstr>
      <vt:lpstr>Verdana</vt:lpstr>
      <vt:lpstr>Wingdings</vt:lpstr>
      <vt:lpstr>Clarity</vt:lpstr>
      <vt:lpstr>UofWaterloo_WhiteBkgrd</vt:lpstr>
      <vt:lpstr>1_Clarity</vt:lpstr>
      <vt:lpstr>位图图像</vt:lpstr>
      <vt:lpstr>FK Clarification</vt:lpstr>
      <vt:lpstr>Exercise – FK (Why it is wrong)</vt:lpstr>
      <vt:lpstr>Exercise – FK (Why it is right)</vt:lpstr>
      <vt:lpstr>Recap of Relational Algebra</vt:lpstr>
      <vt:lpstr>Today’s Plan</vt:lpstr>
      <vt:lpstr>Rename Operation ()</vt:lpstr>
      <vt:lpstr>Be Aware!</vt:lpstr>
      <vt:lpstr>In-class Exercise #2</vt:lpstr>
      <vt:lpstr>How would you do this manually?</vt:lpstr>
      <vt:lpstr>Cartesian (cross product) Operation</vt:lpstr>
      <vt:lpstr>Cross Product: Example</vt:lpstr>
      <vt:lpstr>In-class Exercise #2</vt:lpstr>
      <vt:lpstr>Join: Motivation</vt:lpstr>
      <vt:lpstr>Join Operation: General</vt:lpstr>
      <vt:lpstr>Basic Join Operation</vt:lpstr>
      <vt:lpstr>Join: Example</vt:lpstr>
      <vt:lpstr>In-class Exercise #3</vt:lpstr>
      <vt:lpstr>In-class Exercise #4</vt:lpstr>
      <vt:lpstr>EquiJoin Problem: Example</vt:lpstr>
      <vt:lpstr>Natural Join Operation</vt:lpstr>
      <vt:lpstr>Natural Join: Example</vt:lpstr>
      <vt:lpstr>In-Class Exercises #5</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449</cp:revision>
  <cp:lastPrinted>2016-09-22T14:32:10Z</cp:lastPrinted>
  <dcterms:created xsi:type="dcterms:W3CDTF">2005-04-29T16:14:00Z</dcterms:created>
  <dcterms:modified xsi:type="dcterms:W3CDTF">2026-05-31T01:45:33Z</dcterms:modified>
</cp:coreProperties>
</file>