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3.xml" ContentType="application/vnd.ms-office.inkAction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Action4.xml" ContentType="application/vnd.ms-office.inkAction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  <p:sldMasterId id="2147483882" r:id="rId2"/>
  </p:sldMasterIdLst>
  <p:notesMasterIdLst>
    <p:notesMasterId r:id="rId21"/>
  </p:notesMasterIdLst>
  <p:handoutMasterIdLst>
    <p:handoutMasterId r:id="rId22"/>
  </p:handoutMasterIdLst>
  <p:sldIdLst>
    <p:sldId id="533" r:id="rId3"/>
    <p:sldId id="534" r:id="rId4"/>
    <p:sldId id="557" r:id="rId5"/>
    <p:sldId id="561" r:id="rId6"/>
    <p:sldId id="570" r:id="rId7"/>
    <p:sldId id="559" r:id="rId8"/>
    <p:sldId id="565" r:id="rId9"/>
    <p:sldId id="573" r:id="rId10"/>
    <p:sldId id="550" r:id="rId11"/>
    <p:sldId id="389" r:id="rId12"/>
    <p:sldId id="327" r:id="rId13"/>
    <p:sldId id="496" r:id="rId14"/>
    <p:sldId id="332" r:id="rId15"/>
    <p:sldId id="571" r:id="rId16"/>
    <p:sldId id="572" r:id="rId17"/>
    <p:sldId id="479" r:id="rId18"/>
    <p:sldId id="334" r:id="rId19"/>
    <p:sldId id="567" r:id="rId2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0" autoAdjust="0"/>
    <p:restoredTop sz="81307" autoAdjust="0"/>
  </p:normalViewPr>
  <p:slideViewPr>
    <p:cSldViewPr>
      <p:cViewPr varScale="1">
        <p:scale>
          <a:sx n="67" d="100"/>
          <a:sy n="67" d="100"/>
        </p:scale>
        <p:origin x="190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024"/>
    </p:cViewPr>
  </p:sorterViewPr>
  <p:notesViewPr>
    <p:cSldViewPr>
      <p:cViewPr>
        <p:scale>
          <a:sx n="90" d="100"/>
          <a:sy n="90" d="100"/>
        </p:scale>
        <p:origin x="1820" y="-10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t" anchorCtr="0" compatLnSpc="1">
            <a:prstTxWarp prst="textNoShape">
              <a:avLst/>
            </a:prstTxWarp>
          </a:bodyPr>
          <a:lstStyle>
            <a:lvl1pPr defTabSz="90435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397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t" anchorCtr="0" compatLnSpc="1">
            <a:prstTxWarp prst="textNoShape">
              <a:avLst/>
            </a:prstTxWarp>
          </a:bodyPr>
          <a:lstStyle>
            <a:lvl1pPr algn="r" defTabSz="90435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713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b" anchorCtr="0" compatLnSpc="1">
            <a:prstTxWarp prst="textNoShape">
              <a:avLst/>
            </a:prstTxWarp>
          </a:bodyPr>
          <a:lstStyle>
            <a:lvl1pPr defTabSz="90435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31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397" y="881713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b" anchorCtr="0" compatLnSpc="1">
            <a:prstTxWarp prst="textNoShape">
              <a:avLst/>
            </a:prstTxWarp>
          </a:bodyPr>
          <a:lstStyle>
            <a:lvl1pPr algn="r" defTabSz="90435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139DB40-A691-4C0A-BDC5-048115CE84A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7178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1:53:54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837">
    <iact:property name="dataType"/>
    <iact:actionData xml:id="d0">
      <inkml:trace xmlns:inkml="http://www.w3.org/2003/InkML" xml:id="stk0" contextRef="#ctx0" brushRef="#br0">7179 4992 0,'-17'-35'69,"17"17"-68,0 0 0,0 1 28,35-54-28,-17 18 29,-1 18-29,36 35 29,0-18-29,71 18 36,70 0-36,17 0 29,-70 0-29,-52 0 0,158 0 28,-36 0-22,19 36 25,-72-19-29,-87 1 12,-18-18-12,0 70-2,-18-52 24,0 17-22,0 71 28,1 0-29,34 17 29,-34-52-28,-36-53-2,0 35 28,17 35-27,19-18-1,-36-17 30,0 247-29,-36-194 19,-34 88-19,52-106-1,-70 177 29,0-71-28,52-106 27,-52 71-27,53-106-1,0 17 26,17-35-24,-35 1-2,18 17 28,17-53-26,18 17-2,-70-17 34,-72 0-34,72 0 0,-36 0 28,-158 0-28,17 0 29,35 0-29,141 0 0,-17 0 28,-18 0-28,0 0 21,54 0-21,-19-53 29,18-105-29,0-142 29,36-18-29,17 107 36,-53-1-36,53 159 0,0-18 28,0-87-28,0 87 0,0 18 28,88-123-28,-53 105 36,18 36-36,-18 0 29,1 17-29,16-35 30,19-17-30,-36 17 20,-35 35-20</inkml:trace>
    </iact:actionData>
  </iact:action>
  <iact:action type="add" startTime="50674">
    <iact:property name="dataType"/>
    <iact:actionData xml:id="d1">
      <inkml:trace xmlns:inkml="http://www.w3.org/2003/InkML" xml:id="stk1" contextRef="#ctx0" brushRef="#br0">17622 4992 0,'0'-35'15,"0"17"16,0-35-24,17-18 24,19-105-30,34 123 29,-35-53-29,1 71 30,-19 17-30,36 18 36,0-17-36,0 17 29,-18 0-29,-17 0 13,17 0 8,230 106-21,-71-18 0,123 71 29,-158-36-29,-124-70 29,-17 141-29,-18-176 29,0 105-29,0 18 36,-53-70-36,-35 52 14,0 54 16,52-125-30,-34 72 0,35-71 19,-36 70-19,36-70 0,-53 88 32,52-52-31,1-19 29,-18 18-29,18-35 21,-53 53-21,-36 0 28,54-53-28,-36 0 29,-35-36-29,-18-17 26,53 0-26,18 0 27,35-35-27,0-229 29,18-89-29,35-35 29,0 35-29,0 88 29,-18 89-30,18 35 29,0-18-29,71 18 29,34-35-29,-69 140 0,17-17 34,141-105-34,-71 52 30,-52 71-30</inkml:trace>
    </iact:actionData>
  </iact:action>
  <iact:action type="add" startTime="57650">
    <iact:property name="dataType"/>
    <iact:actionData xml:id="d2">
      <inkml:trace xmlns:inkml="http://www.w3.org/2003/InkML" xml:id="stk2" contextRef="#ctx0" brushRef="#br0">11307 9454 0,'0'0'15,"0"-105"-14,18-36 29,34 35-29,-16-35 30,34-36-25,-52 142-5,0-36 29,52 1-29,1 35 30,34-36-30,54 71 29,35 0-24,-106 0 26,-35 18-31,18 52 29,-36 36-29,18-18 29,-35 36-23,-18-54-6,35 71 29,0 18-29,-17 35 29,-18-53-29,0 18 29,0-18-23,-35-53 24,-71 53-30,0-17 29,35-18-29,36-71 0,18 36 29,-89 34-24,70-87-5,-140 53 20,123-71-8,-53 17-11,-35-17 29,35 0-29,-17 0 26,52-123-26,-17-71 29,35 70-28,18-17 28,0 18-28,35 105-2,0-53 28,0-34-26,0 69-2,0-34 29,17-89-28,-17 106 34,0 18-34,18 0-1,35-1 48,-53 19-48,0-19 241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2:27:08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933">
    <iact:property name="dataType"/>
    <iact:actionData xml:id="d0">
      <inkml:trace xmlns:inkml="http://www.w3.org/2003/InkML" xml:id="stk0" contextRef="#ctx0" brushRef="#br0">7550 17074 0,'0'-17'15,"0"-1"-14,17 18 5,89 0-5,35 0 13,106 0 2,0 0-15,71 0 0,-36 0 13,0 0 1,-70 0-14,-106 0 14,-71 0-14,-17 0 13,-1 18-7,-17-1 9,36 19-15,-36 17 13,17 0-13,1 35 14,-1-35-14,-17 0 13,53 17-13,-17-17 14,-36 0-14,0 18 14,0 34-9,17 1-5,36-18 14,-53 1-14,18-19 13,-1-17 2,-17 18-15,0-18 14,0-18-14,0 18 13,-70 17 2,-18-52-9,0 52-6,-1-52 13,1 35-13,35-18 14,-53-17-14,18 17 14,-88 18-14,-36-53 13,-70 0-13,0 0 14,105 0-14,-34 0 20,105 0-20,88 0 0,1 0 13,-19 0 1,19-17 1,-1-1-15,-35-35 13,18 18-13,-53-54 14,52 19-14,-34-18 20,17 35-20,-18 18 14,36-1-14,0 1 15,17 35-6,-17-35-1,0-1 4,35-34-5,-18 35 0,0-36-1,1-17 1,17 17 5,0-35-10,0 36 10,0-36-10,0 36 9,0-19-8,35 19 4,18-18 0,-36 52 0,19-17 0,-1 0 0,-17 36 0,-1-1 4,1 18-8,17 0 8,18 0-8,-18 0 8,18 0-7,-17 18 6,-1-1-2,0 19-6,-17-36 6,17 0 3,0 0-4,-17 0-1</inkml:trace>
    </iact:actionData>
  </iact:action>
  <iact:action type="add" startTime="32559">
    <iact:property name="dataType"/>
    <iact:actionData xml:id="d1">
      <inkml:trace xmlns:inkml="http://www.w3.org/2003/InkML" xml:id="stk1" contextRef="#ctx0" brushRef="#br0">6439 11307 0,'0'0'1,"105"0"5,19 0 0,-54 0 3,72 0-2,-37 0 1,1 0 0,35 0 1,-35 0 0,53 17-1,0 18-2,-106 18 2,35 0 0,0 53 0,18 53 0,0 0 2,17 35-2,-52 0 0,-1-71 0,-35 18-2,-35 0 4,0-35-1,0 0-4,0 53 3,-17-53 4,-18-18-7,17 35 2,-88 36 2,53-71-2,18-17 5,-18 52-7,35 1 3,-70 34 0,88-52 0,-18 0 0,-34 123 0,-19-105-8,-17 52 16,35-52-15,-18 105 13,-17-35-13,18-70 14,17 52-14,-53-53 15,18-17-15,-36-35 14,36-54-14,53-17 13,-18 0-13,35 0 14,1 0-14,-19-35 29,19 18-29,-19-54 14,36 0-9,0-34-5,-17-54 14,-36-53-14,53 1 14,0-72-14,0-34 13,0 70-13,0-35 14,0 35-14,0-36 14,0 37-14,0-1 13,35 35-7,53-88-6,-35 18 13,88 53-13,-53 35 14,-17-18 1,17 88-15,-17-34 13,-18 34-13,-36 54 14,1 34-14,-18-52 13,35 53-7,-17 17-6,-18 1 14,0-1-14,18 0 13</inkml:trace>
    </iact:actionData>
  </iact:action>
  <iact:action type="add" startTime="39468">
    <iact:property name="dataType"/>
    <iact:actionData xml:id="d2">
      <inkml:trace xmlns:inkml="http://www.w3.org/2003/InkML" xml:id="stk2" contextRef="#ctx0" brushRef="#br0">8308 16104 0,'-70'0'18,"34"0"-8,-34 0-2,-1 36-4,18-1 9,-123 53-5,35-53 0,17 54 0,-34-37 1,-1 54-3,0 0 0,71-53 5,-18 53-3,36 17-1,-1-34 3,53 34-8,-52 18 6,17 53 1,-35 0 3,35 18-8,-53-53 3,18 35 2,53-71-2,-54 36 1,89-18 0,0-35 0,0 35 1,0-18-1,36-123 0,34 0 0,1 0 0,17 0 4,35 0-8,-34 0 8,16 0-8,19 0 9,-36 0-10,71 0 5,17 0 0,1 0 4,-36 0-4,70 0-4,-70 0 4,1 0-1,-19 0 2,-17 0-8,53-53 13,35-52-13,-71-19 14,142-52-14,-71 52 14,35-17-14,-17 35 13,-18-35-13,-71 88 14,-52-35-6,-54 18-8,-17-54 13,0-17-13,0-106 14,-52 35-14,-160-52 14,-17 34-14,35 89 13,-1 18-13,160 105 14,0 1-14,17 17 20,1 0 26,-19-18-46,-52-17 14,18 35-14,-36-18 13,-71 18-13,-70 0 14,1 0-9,69 0-5,-17 0 14,141 0-14,-17 0 14,-19 18-14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2:30:59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134">
    <iact:property name="dataType"/>
    <iact:actionData xml:id="d0">
      <inkml:trace xmlns:inkml="http://www.w3.org/2003/InkML" xml:id="stk0" contextRef="#ctx0" brushRef="#br0">16210 11007 0,'-52'0'73,"16"35"-65,1 36 3,0-19-3,-18 1 1,0 36-6,0-19 10,18-17-10,-1 0 10,36 0-9,-17 35 9,-54-17-6,71-18-3,-17 52 4,-1 1 0,18 18 0,-53-19 0,53 19 0,0-18 0,-18 35 4,18-35-8,-35 52 4,17 19 4,-52-54-8,35 1 4,-36-1 4,53-70-8,18 53 8,-17 0-8,17-18 8,-35 18-5,35 0-5,0 105-1,0-69 13,17-19 2,18 0-15,18-34 0,18 34 13,35-35 1,17 36-9,-70-54-5,18-52 14,-54-18 116,19 0-115,17 0-1,17 18-14,-35-18 14,54 70-9,-37-70-5,-16 18 14,-19-18 1,1 0-15,0 0 13,17 17 2,0-17-15,1 0 14,52 36-14,-53-19 13,18-17-7,0 18-6,-18-18 13,-17 0-13,35 0 14,-36 0-14,1 0 14,0 0 0,52 0-14,1-35 0,-1-36 13,124-158-13,-106 105 14,18-105-9,-18 53-5,-70 52 14,35-52-14,0 52 13,-35 54-13,-1-36 14,1 0-14,35-17 14,-36-1 0,19 18-14,-36 1 14,17-19-9,-17 18-5,0 36 14,0-36-14,0-18 14,0 54-14,0-18 13,0 70-13,0-70 14,-70-36-14,35 36 14,35 35-14,-18 0 13,0-53-7,-17 18-6,35 18 20,0-1-14,-35-17 2,17 17-2,-53-17 1,54 35 1,-18 0 1,17 18-4,0 17 1,1 1 3,17-1-5,-18 1 5,18-1 5,0-17-2,-18 35-10,-17-36 5,-35 1 0,-1 17 0,0-52 1,1 52-2,35 1 1,-36-19-1,53 19 17,-17-1 4,17 18-20,-17-18-4,0 18 9,0 0-10,-18 0 5,17 0 0,-52 0 0,35 0 4,18 0-7,-18 0 3,18 0-1,-18 0 2,-53-53-2,71 53 1,-53-17 1,17 17-1,18-18-3,0 18-4,18 0 14,0 0 93,-1 18-93,19-1 16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2:47:03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146">
    <iact:property name="dataType"/>
    <iact:actionData xml:id="d0">
      <inkml:trace xmlns:inkml="http://www.w3.org/2003/InkML" xml:id="stk0" contextRef="#ctx0" brushRef="#br0">1958 7091 0,'-17'0'62,"-1"0"-40,-35 0-21,18 0 14,0 0-14,-1 17 0,19-17 28,-1 18-13,0 0-1,18-1-14,0 19 20,0-19-20,0 19 14,0-19-14,0 1 14,0 17-14,0-17 13,0-1-13,0 1 14,0 0-14,0-1 13,0 1 2,0 0-9,0 17 8,0-17-14,0-1 30,36-17-30,-19 0 13,1 0-13,52 0 14,1 35-14,0 1 20,-1-19-20,18 1 13,0 0-13,1 35 14,-72-53-14,36 17 14,0-17-14,-35 18 13,-1-18-13,19 0 14,-19 0-14,19 0 14,-1 0-9,0 0-5,71 0 14,-35 0-14,17 0 13,-18 0-13,-34 0 14,-19 0-14,19 0 95,-1 0-92,18 0 4,-18 0 0,18 0 0,0-18 0,0 1 0,-36 17 0,54-18 0,-18 0 0,0 1 0,35 17 0,-35-36 4,-18 36-4,0 0-4,-17 0 4,0-17 40,17-36-24,-35 35-16,0 1 1,0-36-2,0 17 5,0 1 3,0 17-1,0-17-8,0 0 2,0 17 3,0 1-6,0-36 3,0 35 0,0-53 0,0 54 0,0-1-3,-18 1 10,-17 17 1,17-18-10,1 0-5,-54 18 14,54 0 1,-89 0-15,18 0 13,-1 0 2,19 0-15,17 0 14,-53 0-14,53 0 13,-35 0-7,53 0-6,17 0 13,-53 0-13,19 0 14,34 0-14,0 0 14,-17 0-14,0 0 13,17 0 2,0 18-1,1-18-14,-1 0 5,1 0-5,-19 0 14,19 0 0,-19 18 1,1-18 0,17 0-1,1 0 70,-1 17-54,1 1-25,-1-18 10,0 0 68,1 0-68,-1 17 0,0-17 15,1 0-30,-1 0 13,-17 0 30,17 0 52,0 18-72,-34 17 33,34-35-4,0 0-37,-17 18-1</inkml:trace>
    </iact:actionData>
  </iact:action>
  <iact:action type="add" startTime="30065">
    <iact:property name="dataType"/>
    <iact:actionData xml:id="d1">
      <inkml:trace xmlns:inkml="http://www.w3.org/2003/InkML" xml:id="stk1" contextRef="#ctx0" brushRef="#br0">3228 7285 0,'18'0'247,"0"0"-246,-1-18 266,-17 1-251,18 17-15,-1-18 14,1 18 0,0-18 1,-1 18-10,1 0 42,0-17-47,-1-1 13,19 0 2,-1 1 7,-18 17 9,1 0-17,17-36-2,-35 19 16,36 17-10,-19-18-7,1 1 0,17-19-4,1 19 12,-19-1-16,18 0 4,1 1 0,-19-1 11,1 0 10,0 1-11,17-18-5,-17 17-5,17 0 8,-18 1-4,19-19-6,-19 36 25,19-17 0,-19 17 385,36-18-378,-35 18 24,-1-18-8,-17 1-39,18-1 57,0 1-39,-1 17 213,19-18-229,-36 0-7,35 1-5,-17-1 6,-1 0-8,-17 1-2,0-19 14,53 1 0,-53 17 1,0 1-15,18-1 26,-1 18 4,1-17-30,0 17 14,-1 0 0,1-18-14,-18 0 14,18 1 69,17-1-68,-17 0-9,52 1 8,-52-1 1,17 18-15,18-35 14,0 17-14,-18 18 13,53-53-13,-52 36 14,34-1-14,-35-17 13,18 17-7,0 0-6,-17 1 14,52-1-14,-53-17 13,18 17-13,-18 18 14,36-17-14,-36 17 13,0 0 2,-17-18-15,0 18 14,17 0-9,18-35 10,17 35-15,1 0 13,-53-18-13,34 18 14,19 0 1,-18-18-15,-35 18 13,34 0-13,-16 0 14,17 0-9,35 0 10,-53 0-15,0 0 14,18 0-14,-35 0 13,35 0-13,-18 0 14,0 0 8,1 0-15,17 0 0,-18 0-3,53 0 3,-17 0 0,17 0-1,-35 0 2,53 0 5,-36 0-12,18 0 9,-17 0-2,-36 0-6,53 0 5,-35 0 0,-17 0 1,34 0-2,-35 0 6,36 0-10,-53 0 6,52 0-1,-35 0 4,36 0 4,0 0-13,-54 0 5,124 0 0,-35 0 1,35 0-2,18 0 2,-18 0-1,-35 0 0,35 0 0,0 0 0,-53 0 4,18 0-9,-35 0 6,17 0-2,-35 0 2,0 0-2,17 0 4,1 0-8,-18 0-2,17 0 14,19 0-14,34 0 13,36 0-13,-53 0 14,35 0-14,0 0 14,-35 0-14,0 0 13,88 0-13,-89 0 15,1 0-15,-53 0 14,0 0-14,-18 0 13,1 0-13,-19 0 14,19 0-14,-1 0 13,0 0-13,36 0 14,-36 18-14,53 0 20,-17-1-20,-18 1 14,52 53-14,-52-71 13,36 17-13,-37 1 14,37 35-14,-36-53 14,-18 17-14,18-17 13,17 18-13,-17 0 14,-18-18-9,18 35-5,18-17 14,-53-18-14,17 17 14,18 1-14,0 35 13,-18-36-13,0 1 14,18-18-14,-18 18 14,36 17-14,-71-17 20,53-1-20,17 1 13,-52-18-13,35 35 14,18-17-14,-18-1 14,70 1-14,-17 35 13,17-35-13,-17 17 14,-18 0-14,1 18 13,-1-35-7,-53-1-6,71 54 14,-89-71-14,36 18 13,-17-1-13,52 18 14,-71-17-14,19-18 14,-1 18-14,18-1 13,0 1-13,17 17 14,-34-35-9,-1 18 10,18-18-15,0 18 0,35-18 12,-53 52-12,18-34 14,-18-18 0,-17 0-14,17 0 14,1 18 49,-19-18-55,36 17 7,18-17-8,-36 18 0,0 0 0,-17-18-1,0 17 1,-1-17 8,19 0 81,-19 0-81,36 18-9,-35-18 9,-1 0-8,1 0 81,17 0-74</inkml:trace>
    </iact:actionData>
  </iact:action>
  <iact:action type="add" startTime="34658">
    <iact:property name="dataType"/>
    <iact:actionData xml:id="d2">
      <inkml:trace xmlns:inkml="http://www.w3.org/2003/InkML" xml:id="stk2" contextRef="#ctx0" brushRef="#br0">16087 7091 0,'-18'0'37,"1"0"-22,-19 0-14,1 0 14,18 0-14,-1 0 19,0 0-8,1 0-8,-19 0 3,1 35 1,0-17 0,17-1 0,-35 1 4,18 17-7,0-17 3,17 0 0,-53-1 0,36 19 0,18-19 4,-19 18 4,19 1-8,17-19 0,0 19 1,-18-19-6,18 1 5,0 35 8,0-36-8,0 19 0,35-1 0,-17-17 0,0-1 0,17 1 5,-18 0-10,1-1 5,0-17 0,-1 0 4,54 18-8,-36-18 3,18 0 2,18 0-1,-18 0 1,17 0-3,-17 0 4,35 0-4,-70 0 2,35 0 0,-36 0-5,19 0 12,-19 0-14,1 0 14,0 0 0,-1-18 1,19 1 0,-1-1-13,35 18-2,-17-35 13,-17 17-13,17 0 14,-18 1 1,35-54-15,-34 54 0,17-1 12,-18-17-12,-35 17 36,0 0-21,0-17-1,0 17 16,-71 18-15,36-17-15,-53 17 20,-18-35-20,0 35 0,-17-36 13,17 36-13,0 0 13,35 0-13,19 0 14,16 0 1,1-17-15,17 17 152</inkml:trace>
    </iact:actionData>
  </iact:action>
  <iact:action type="add" startTime="42937">
    <iact:property name="dataType"/>
    <iact:actionData xml:id="d3">
      <inkml:trace xmlns:inkml="http://www.w3.org/2003/InkML" xml:id="stk3" contextRef="#ctx0" brushRef="#br0">3546 7514 0,'35'0'81,"-17"-17"-65,35 17-15,0-18 13,35 0 2,-53 1-15,71-1 14,0 0-9,17-17-5,36-35 14,-89 70-14,54-18 13,-106 18-13,52 0 14,-17-18-14,-35 18 14,52-17-14,-17-36 13,-18 53-13,18-18 14,18 18-9,-18-18 10,35-17-15,-35 35 14,17-18-14,54 18 13,-54-35-13,36 35 0,18-17 13,-1-36-13,18 53 14,-35-18 0,18 18-8,17 0-6,-71 0 13,19 0-13,-37 0 14,1 0-14,36 0 14,-37 0-14,1 0 13,36 0-13,-36 0 14,-18 0-14,0 0 13,36 0-7,17 0-6,-35 0 14,53 18 0,70-18-14,0 0 14,107 35-14,-36-35 13,-1 0-13,37 35 14,-72-35-14,54 53 0,-124-35 19,-35-18-19,53 35 14,-18-35-14,-35 0 13,-54 0-13,54 0 14,-17 0-14,34 0 14,0 0-14,124 0 13,-35 71-13,0-36 14,52 0-9,-17-17-5,-70 35 14,34-53-14,-17 35 14,-17-17-14,-1 17 13,18-17-13,-17-1 14,-1 18-14,36-17 14,-54 17 0,19 18-8,-107-35-6,1 0 13,17-1-13,-53-17 14,18 53-14,-17-53 15,52 18-9,18-1 2,52 1-2,-87-18 2,105 53-1,-70-35 3,0-18-6,88 35 8,-53-35-10,-35 18 5,53 34 1,-106-52 2,-18 0-7,0 18 12,-17-18 23,-1 0-15,1 0-16,0 18 1,17-18 7,0 0-8,53 0-1,-17 0 4,-36 0-4,-88 0 32,-176-36-38,141 1 13,-53 0-13,53 35 14,52 0-14</inkml:trace>
    </iact:actionData>
  </iact:action>
  <iact:action type="add" startTime="44554">
    <iact:property name="dataType"/>
    <iact:actionData xml:id="d4">
      <inkml:trace xmlns:inkml="http://www.w3.org/2003/InkML" xml:id="stk4" contextRef="#ctx0" brushRef="#br0">15981 7726 0,'-35'0'53,"17"0"-52,-35 17 13,0 36-13,1-35 14,-37 0 0,-52-1-14,124-17 0,-89 36 13,53-1-13,35-35 20,1 18-5,-1 17-15,18-18 14,0 54 8,0-53-15,-35 35 0,35-18 2,0 18-4,0-36 6,0 1-8,0 17 12,0 1-7,0-19-3,0 36 3,70-35-2,-17-1 1,18 1 1,52-18-1,-17 35-1,17-17 1,-52 0 1,52-18-2,-17 17 2,-70-17-1,16 0-1,-34 0 4,35 0-5,-35 0 1,-1 0 86,19-17-90,-1-1 1,18 0-3,0 1 14,-18-1-14,-35 0 14,35-17 1,-35 17-1,0-17-14,0 18 14,0-19-14,0 19 14,0-1 0,0 0-14,-17 18 0,-1-35 13,-17 17-13,35 1 20,-18-1-20,-17 18 14,17-17-14,18-1 13,-17 0 2,-1 1 0,0 17-1,1-36-14,-1 19 14,-17-1-9,-1 0-5,19 18 14,-19-17-14,19-1 14,-1 18-14,1 0 13,-19-17 2,19 17-15,-1 0 14,0 0-14,-17 0 20,17 0 94,1 0-99</inkml:trace>
    </iact:actionData>
  </iact:action>
  <iact:action type="add" startTime="50378">
    <iact:property name="dataType"/>
    <iact:actionData xml:id="d5">
      <inkml:trace xmlns:inkml="http://www.w3.org/2003/InkML" xml:id="stk5" contextRef="#ctx0" brushRef="#br0">3475 7514 0,'18'0'37,"-1"0"-36,19 0 14,17 0-14,53 0 13,-54 0-13,54 0 14,0 0 1,0 0-15,70 0 0,-17 0 12,-18 0 3,0 0-10,-35 0-5,0 0 0,-18 0 13,-17 18-13,-36-18 14,0 0-14,1 17 13,16-17-13,-16 0 14,70 18 0,17-18-14,18 53 14,-17-53-8,52 0-6,-35 0 13,36 0-13,-1 0 14,-35 0-14,0 0 13,-53 0-13,-17 18 14,-36-18-14,18 17 14,-18-17-14,54 18 13,-37 0-7,19-1-6,0-17 14,17 18-14,18-18 19,-1 35-10,19-35-1,17 0-4,0 18 6,0-18-6,89 53 6,-54-53-6,71 0 6,-35 35-6,-36-17 4,-17 17-2,-53-35 4,17 35-6,-52-17 6,17 17-6,0-17 7,-35 17-8,35-17 4,-17-18 3,17 17-6,18-17 4,-53 18-2,52-18 1,19 53 0,-54-53-1,19 17 1,-54-17 3,35 0-2,1 0-1,-18 0-1,17 0-1,36 0-4,-18 0 12,36 0-13,17 0 13,-53 0-13,53 0 14,-70 18-14,35-18 14,-18 35-14,106 18 13,-88-53-13,70 18 14,1 17-14,-19-35 13,19 18-7,-36-1-6,18 36 13,-54-53-13,54 36 14,-18-36-14,0 17 14,1 19-14,-19-19 13,-88 1-13,53-18 14,-35 18 1,-35-18-10,17 17-5,18-17 14,0 35-14,-18-35 13,1 18-13,17-18 14,-36 18-14,36-18 14,0 0-14,0 0 13,70 17-13,-52-17 14,-18 0-9,35 53-5,0-53 14,-17 18-14,-18 0 14,35-18-14,-35 0 13,-35 17 55</inkml:trace>
    </iact:actionData>
  </iact:action>
  <iact:action type="add" startTime="51907">
    <iact:property name="dataType"/>
    <iact:actionData xml:id="d6">
      <inkml:trace xmlns:inkml="http://www.w3.org/2003/InkML" xml:id="stk6" contextRef="#ctx0" brushRef="#br0">15999 8555 0,'0'0'1,"-35"0"4,-36 0 4,53 0-2,-35 0 1,18-35 4,0 35 9,17 0-14,1 0 1,-1 0 4,-17 0 0,-1 0 0,36 17-3,-70 1-6,-1 17 8,18 0-10,-35 18 0,35-17 13,-35-1-13,0 18 14,35-18 0,53-17-14,0-1 19,0 1-5,0 53-14,0-54 14,53 1-14,17-1 13,-17 19-13,36-1 14,-19-35-14,-35 18 14,18-18-14,18 0 20,-18 0-20,-18 0 0,36 0 12,17 0-12,-35 0 14,-18 0-14,-17 0 14,-1 0-14,1 0 51,0 0-21,17 0-15,0 0-15,-17 0 14,17 0-14,-17 0 13,17 0-13,-17 0 14,17 0-9,-18 0-5,1 0 14,0 0 1,-1 0-15,19 0 0,-19 0 12,19 0 3,-19 0 0,1 0-15,17-18 20,0-17-20,-17 17 13,-18-17-13,0 17 14,0-35-14,0 36 14,0-1-14,0-17 13,0 17 2,0 0-15,0 1 13,0-18-7,0-1 9,-18 1-15,1 17 13,-1-17-13,18 0 14,0 0-14,0 17 13,0-17 2,-17 35-15,-1 0 44,-17 0-36,-18 0-2,17 0 1,-17 0 0,18 0 5,-35 0-10,-1 0 10,18 0-10,0 0 5,18 0 0,0 0 6,17 0-8,0 0 47,-17 0-12</inkml:trace>
    </iact:actionData>
  </iact:action>
  <iact:action type="add" startTime="54338">
    <iact:property name="dataType"/>
    <iact:actionData xml:id="d7">
      <inkml:trace xmlns:inkml="http://www.w3.org/2003/InkML" xml:id="stk7" contextRef="#ctx0" brushRef="#br0">3387 7303 0,'35'35'15,"-17"-18"1,52 19-15,54 17 13,88 0-13,17 35 14,88-35-14,-70 35 20,36-35-20,-19 35 14,-70-35-14,18 35 0,-53-35 12,-1 18 3,-52-54-15,18 18 0,-18 1 13,-36-19 1,1-17-14,34 36 14,19-19-9,17-17-5,106 53 14,-18-18-14,54-17 14,69 17-14,-34 54 13,-36-54-13,36-17 14,-36 34-14,-18-16 13,19 17-13,-37-53 21,-69 53-21,52-18 0,-52-18 12,34-17 3,1 0-15,52 89 14,-52-89-14,0 0 13,-1 0-13,-34 0 0,-1 0 13,1 0 1,-36 0-8,70 0-6,-34 0 14,-1 0-2,-70 0-7,-35 17 4,-1 1-5,1-18 2,-36 18 1,18 34 0,-18-34 0,18-18 1,0 18-2,18-18 1,-1 0 4,-17 0-8,35 17 4,18 1 0,18 0 1,-1 17-2,18-17 2,-70-18-2,52 17 5,-17 36-8,-35-53 5,-36 18-2,35 35 1,1-18 1,-18-17-3,-18-1 2,-17-17 0,-1 18 61,1-18-66,0 0-2,-18 18 0,17-18 45,1 0-14,17 17-31,-17 1 109</inkml:trace>
    </iact:actionData>
  </iact:action>
  <iact:action type="add" startTime="55570">
    <iact:property name="dataType"/>
    <iact:actionData xml:id="d8">
      <inkml:trace xmlns:inkml="http://www.w3.org/2003/InkML" xml:id="stk8" contextRef="#ctx0" brushRef="#br0">15911 9208 0,'0'-18'31,"-18"18"-16,-17 0 1,-18 0-10,0 0-5,-35 0 14,17 0-14,-17 0 14,35 0-14,-35 18 13,-18 17-13,35 0 14,36-17-14,35-1 13,-35 1-13,17-18 21,18 35-21,0 18 0,0 18 18,0-18-9,0-18-6,0 0 7,0 18-5,18-18 1,-18-17 2,18 17 2,52 54 3,-70-72-7,18-17 0,17 35 2,0-17-1,1 0 0,-1-1 0,0 36 12,18-35-16,-35-18 4,17 18 1,0-18-2,36 0 1,-36 0 5,18 0-10,-18 0 5,36 0 0,17 0 1,-35 0-2,17 0 1,1 0 0,-18 0 8,-18 0-15,18 0 6,0 0 2,35-36-1,-52 19-1,52-19 1,-53 1 1,-35 0-3,18-36 5,-18 36 5,35 0-15,-35 17 0,0-35 12,0 35-12,18-17 14,-18 0-2,0 17-12,0 1 14,0-54-14,0 36 13,0-18-13,-18 35 14,0 1-14,-17 17 14,17 0-14,18-18 13,-17 0-13,-1 1 20,0-1-5,1 0-15,-1 18 14,-52 0 0,-1 0-14,18 0 14,-35 0-14,17 0 13,-17 0 2,53 0-9,-36 18-6,54 0 13,-1-18 2,-17 0 84,17 0-84,-52 0-15</inkml:trace>
    </iact:actionData>
  </iact:action>
  <iact:action type="add" startTime="57529">
    <iact:property name="dataType"/>
    <iact:actionData xml:id="d9">
      <inkml:trace xmlns:inkml="http://www.w3.org/2003/InkML" xml:id="stk9" contextRef="#ctx0" brushRef="#br0">3175 7620 0,'0'-18'15,"18"18"1,0 0-1,17 0-14,35 0 14,36 0-14,106 0 14,17 0-14,-52 0 13,123 0-7,52 0-6,-122 36 13,87 17-13,89 35 14,-18-53-14,35 89 14,-105-1-14,140-17 13,-87 17 2,-71-17-15,-18-35 13,71 17-7,-36-70-6,1 17 0,87 53 21,54-53-16,-1 1 5,-246-36-6,141 52 6,35-16-5,0-1 5,18 18-6,-1 17 6,-87-17-6,-106-17 6,-36 17-6,-53-36 3,36 54 0,-106-54 5,0 19-6,-18-36-3,1 17 4,34 19 5,-35-19-10,18 1 13,-35-18-13,0 18 10,52-1-12,-35 18 8,18-17-2,53 0 0,18 52 2,34-17-2,1 35 2,106 18-2,-212-88-6,0-18 0,-18 18 29,-17-1 76,-1 18-75,-17-52 16,-53-36-31,-53 18-10</inkml:trace>
    </iact:actionData>
  </iact:action>
  <iact:action type="add" startTime="58462">
    <iact:property name="dataType"/>
    <iact:actionData xml:id="d10">
      <inkml:trace xmlns:inkml="http://www.w3.org/2003/InkML" xml:id="stk10" contextRef="#ctx0" brushRef="#br0">14835 9754 0,'-36'0'84,"19"36"-83,-1-19 13,0 1-13,18 17 14,0-17 1,0-1-15,0 1 13,0 0 2,0 17-15,18 36 13,35-19-7,18 1-6,-1 0 14,54 18-14,-71-54 13,17 1-13,-17 0 14,70 52-14,-17-34 14,18-1-14,-71-17 13,35 17 2,-53-35-15,0 0 4,18-18-4,0 1 24,71-19-22,-36-34 5,0 17 3,-35 17-6,-18 1 5,18 0-3,-53 17 4,36 1 66,-19-1-70,1 0 2,-1 1-1,1-19 0,0 19 0,17-18 0,-35 17 8,0 0 0,0-35-8,-18 0 0,-123 1 0,-88-1 4,-18 17-8,0-17 8,53 36-8,53 17 4,35 0 0,18-18-4,70 18 74,1 0-68,-89 35-9,18 54 13</inkml:trace>
    </iact:actionData>
  </iact:action>
  <iact:action type="add" startTime="59699">
    <iact:property name="dataType"/>
    <iact:actionData xml:id="d11">
      <inkml:trace xmlns:inkml="http://www.w3.org/2003/InkML" xml:id="stk11" contextRef="#ctx0" brushRef="#br0">3458 7655 0,'0'0'1,"0"-17"0,52 17 12,19-18-12,70 18 14,106 0-9,35 0-5,36 0 18,105 106-12,-52 17 3,87 54-4,1 34 4,88 19-4,70 70 2,-176-124 1,-53-17-2,-18-71 2,-52 35-1,-54-52-1,19-1 0,-142-52 2,53 70 3,0-35-8,-18 0 4,-17 0 0,-53-35 0,123 35 0,-52 0 0,52 35 0,-88-71 0,53 36 0,-18 0 0,-17 0 0,53-18 0,-53 36 0,-18-53 0,17 70 0,-34-71 0,-54 1 5,54 17-10,-18-35 5,52 36 0,-87-36 6,17 0-12,18 0 11,-71 0-10,36 0 5,17 0 0,-53 0 6,36 35-12,-18-35 3,17 18-4,-34-18 14,-1 0 0,18 0-14,-18 17 9,36-17-9,52 71 14,-17-36-14,-18 18 14,36-18-14,-54 0 13,1 1-13,-54-19 99,19-17-16,17 0-68,35 18-15,-35-18 14,-18 0-14,-17 0 13</inkml:trace>
    </iact:actionData>
  </iact:action>
  <iact:action type="add" startTime="60826">
    <iact:property name="dataType"/>
    <iact:actionData xml:id="d12">
      <inkml:trace xmlns:inkml="http://www.w3.org/2003/InkML" xml:id="stk12" contextRef="#ctx0" brushRef="#br0">15893 10513 0,'-18'0'5,"-17"0"29,17 0-26,-17 0 1,-35 0-2,-19 0 0,-16 0 6,34 17-10,-52 1 5,34 17 1,1 18 1,53-53-4,0 36 1,-1-19 2,36 1-2,-17-1 2,-1 1 6,18 0-2,0-1-6,0 19-3,0 17 4,0-36 1,-18 36-1,18-18-1,-17-17 2,17 0-4,0-1-4,0 1 14,0 0-14,0 17 13,0-17-13,0-1 14,17 1-14,36 17 14,0-17-14,-17-1 12,-1-17 3,0 0-15,53 0 13,-17 0-13,-18 0 14,17 0-14,1 0 14,-36 0-14,18 0 0,-35 0 12,17 0-12,0 0 20,1 0-5,-19-17 0,36 17-1,18 0-14,-36-18 14,53 0-14,18-17 14,-88 18-14,34-1 13,-16 0-7,-19 18 8,36-17-14,-17-1 14,-1 0 1,-17 18-1,-18-17 1,0-36 6,0 35-21,17-35 14,-17 36-14,0-19 13,0 1-13,18 35 14,-18-35-14,0-1 13,0 19-13,0-18 14,0-1-14,0 1 14,0 0-9,0 17 10,0 0-15,-18-17 13,-52 0-13,-1 35 14,18-18-14,18 18 14,-53 0-14,17 0 13,-17 0-13,35 0 20,-53 0-20,36 0 14,-19 0-14,54 0 14,-18 0-14,36 0 13,-1 0 2,-17 0 0,-1 0 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2:42:21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886">
    <iact:property name="dataType"/>
    <iact:actionData xml:id="d0">
      <inkml:trace xmlns:inkml="http://www.w3.org/2003/InkML" xml:id="stk0" contextRef="#ctx0" brushRef="#br0">10848 7532 0,'0'0'1,"-17"-18"13,-36 1-13,35 17 14,0-18-14,-70-17 13,35 35-7,-17 0-6,-1 0 14,-17 0-14,17 0 13,36 0-13,-18 0 14,0 0 1,-17 0-15,35 17 0,-1 1 12,-17 17-12,18-17 20,17-1-5,-17 1-15,35 0 14,-18-1-14,18 1 13,-35 35-13,0 0 0,35-36 13,0 36 1,-18-35-14,18 53 14,0-18-8,0-36-6,0 1 13,0 52-13,0-17 14,0-17 0,0-19-14,0 36 14,18-35 1,17-1-15,36 1 13,17 17-7,-17 1-6,-1-36 14,18 17-14,-17-17 13,-18 0-13,53 0 14,-36 0-14,1 0 13,-18 0-13,17 18 14,1-18 1,-36 0-10,36 35-5,-1-35 14,-17 0-14,18 18 14,-1-18-14,1 17 13,-18-17-13,-18 18 14,18-18-14,0 35 20,-18 1-16,0-36 4,18 0-2,35 17 1,-35-17 0,53 0 0,-18 0-1,18 0 3,-35 0-2,35 0 0,-1 0 2,54 0-4,-88 0 0,35-35 3,17 35 0,-52-18-2,-1-17 2,1-18-3,-36 18 3,35 0 1,-70 17-4,0-53 3,0 54-1,0-19-1,0-16 2,0 16-2,0 1 5,0 17-1,0 1-3,-35-36 4,0 35-8,-53-17 4,-36-18 0,-52 18 0,-1-18 0,-122 0 0,52 18-4,-36 17-3,37 18 19,104-35-19,19 35 13,52 0-13,36 0 14,0 0-14,17 0 14,1 35-14,-1 0 13,18 53-13,0-17 14,0-53-14</inkml:trace>
    </iact:actionData>
  </iact:action>
  <iact:action type="add" startTime="47341">
    <iact:property name="dataType"/>
    <iact:actionData xml:id="d1">
      <inkml:trace xmlns:inkml="http://www.w3.org/2003/InkML" xml:id="stk1" contextRef="#ctx0" brushRef="#br0">10019 7920 0,'0'0'1,"-17"0"0,-1-18 12,0 18 3,-35 0-15,18 0 13,-35 0-13,-36 0 14,-18 0-6,-52 0-1,-1 0-1,1 0 1,-36 36 3,54 16-3,-1 54-2,-35-18 2,70-17 0,36 0 1,0-36 2,0 71-7,17-53 8,18 0-8,18-1 4,-18 1 0,18 18 4,17-18-8,-52 35 4,34 0 0,-34 0 0,-1 1 0,18-19 4,-88 54-8,71-36 4,-54 53 0,54-53 1,-36 36-2,18-19 5,-18 19-8,35-1 8,-35 1-8,89-36 4,-54 36 4,18-19-3,-17 19-5,52-36 8,-52 35-9,17-70 4,35 36 2,-35-36-1,53 17-1,-18-17 1,-17 0 1,35 35-1,-35 18-3,35-53-4,0 0 13,0 17 2,0 1-15,0 35 0,0-53 13,53 35-13,-53 0 13,35-53-2,-17 1-11,-1-19 14,19 18-14,-1 18 13,-17-35-13,52 0 14,-52-18 0,-1 0-14,1 0 14,0 0 7,-1 17-6,19 19 0,-1-36-15,35 17 0,-34 1 12,34 0 3,-52-18-15,17 35 0,-17-35 12,17 17 3,53-17-9,-70 0-6,17 0 13,-17 0-13,0 0 45,-18-17-30,0-1 21,0 1-36,0-1 0</inkml:trace>
    </iact:actionData>
  </iact:action>
  <iact:action type="add" startTime="48364">
    <iact:property name="dataType"/>
    <iact:actionData xml:id="d2">
      <inkml:trace xmlns:inkml="http://www.w3.org/2003/InkML" xml:id="stk2" contextRef="#ctx0" brushRef="#br0">6985 12012 0,'18'0'31,"17"18"-9,18 52-10,53 18-9,-53-35 5,0 0 0,0-17 0,-53-19 0,35 19 21,-88-36 14,-53 0-35,0 0 0,1 0 0,16 17 0,1 1 0,71-18 0,-1 17 4,0 1 0,18 0 8,53 17-16,229-35 8,-35 0-7</inkml:trace>
    </iact:actionData>
  </iact:action>
  <iact:action type="add" startTime="48944">
    <iact:property name="dataType"/>
    <iact:actionData xml:id="d3">
      <inkml:trace xmlns:inkml="http://www.w3.org/2003/InkML" xml:id="stk3" contextRef="#ctx0" brushRef="#br0">8167 12012 0,'0'0'1,"-35"0"0,17 0 12,1 0 3,-36 0-1,0 18 1,-35-1-15,17-17 14,-70 18 0,17 35-14,36-35 5,-53 17-5,53 35 13,53-52-13,-18 0 14,53-1-14,-18-17 14,18 36-14,0-1 13,0 0 2,0 18-15,0-18 14,0-17-9,0 35-5,0-35 14,18 17-14,-18-18 13,17 1-13,-17 0 14,18 35-14,0-18 14,35 35-14,-18-17 13,35 18-13,-52-71 20,17 18-20,54 35 0,-54-36 13,53 1 2,-53-1-15,1-17 0,-1 0 12,18 0-12,-18 0 14,0 36 1,-17-36-15,17 0 13,18 17-7,-18-17-6,36 0 13,17 0-13,-35 0 14,53 0-14,-18 18 14,-70-18-14,17 18 17,-17-18-7,17 35-7,-17-35 4,17 0 1,18 0-1,0 0 2,53 0 0,-1 0-7,19 0 6,52-35-2,-17-36 2,-36 53-2,-70 1 1,-17 17 1,-1-18-2,0 18 19,-17-17-11,-1-1-8,-17 0 5,71 1-8,-53 17 8,35-18-8,-18 0 9,0 1-10,-17 17 10,17 0-10,18-18 6,-18 18-2,18 0 1,-18 0 0,36-18 0,-36 18 0,1-17 0,-1-19 0,-18 19 7,-17-1-14,0-17 14,0 0-14,0 17 8,0 0-8,0 1 14,0-1 0,-52-52-14,52 52 14,-106-35-14,18 18 14,35 17-14,-18 0 13,53 18-13,-35-17 14,-17-1-9,52 1 10,1-1 0,-1 18-15,0 0 13,-17-18 2,-18 18 0,18 0-15,-36 0 13,-34-17-7,-19 17-6,-17-53 13,-35 53-13,17 0 14,53 0 1,0 0-15,36 0 13,-1 0-13,0-18 14,19 18-14,16-18 13,-34 18-7,34-17-6,-16-19 14,16 36-14,-17 0 13,18 0-13,-18 0 14,35 0-14,-34 0 14,16 0-14,1 0 13,-18 0-13,35 0 14,1 0-9,-18 0-5</inkml:trace>
    </iact:actionData>
  </iact:action>
  <iact:action type="add" startTime="51900">
    <iact:property name="dataType"/>
    <iact:actionData xml:id="d4">
      <inkml:trace xmlns:inkml="http://www.w3.org/2003/InkML" xml:id="stk4" contextRef="#ctx0" brushRef="#br0">10160 8255 0,'-35'-18'31,"17"18"-9,-34 0-21,-54 0 14,-71 0-14,1 0 13,0 0-13,-107 36 14,19 17-14,-54 70 13,89 1-13,-53-19 14,88 1-14,35 0 14,18 0-9,53-36-5,52-34 14,1 34 0,17-34-14,-35 34 0,18 18 13,18-52-13,-1 52 14,0 0-14,-52-35 13,52 0-13,0 35 20,-34 0-20,-19 36 14,0-1-14,19 36 14,-19-36-14,18 18 13,-35 53-13,70-105 14,-35 122-14,0-87 14,53-18-14,-35 52 13,-71-34-7,89-18-6,-72 17 13,72-35-13,-1 1 14,-17-54-14,17 35 14,18 19-14,-17-54 13,-19 71 2,1-53-15,17 17 0,1 1 19,-1-1-19,-17-17 14,35-18-14,0 1 13,-18 17-13,18-18 15,0 18-8,0-18 1,0 53-2,0-17 0,0-18 3,18 70-1,-1-17-4,-17 0 7,18-18-6,35 0 1,-35-52 1,17 52 2,0-35-2,-17-18-2,35 0 2,-18 1 0,53 16 3,18-52-6,-53 0 2,18 0 1,-54 0 0,18 0 1,-17 0-2,0-17 1,-1-1 97,-17 1-104,36-1 13,34 0-13,1 1 14,35 17-14,-18-18 14,-35 18-4,-18 0-10,-17-18 14,17 18 1,-17-17-15,-1 17 13,-17-18 2,18 0-1,-1 1-14,1-1 21</inkml:trace>
    </iact:actionData>
  </iact:action>
  <iact:action type="add" startTime="53164">
    <iact:property name="dataType"/>
    <iact:actionData xml:id="d5">
      <inkml:trace xmlns:inkml="http://www.w3.org/2003/InkML" xml:id="stk5" contextRef="#ctx0" brushRef="#br0">7285 13547 0,'0'-18'15,"18"36"17,-1-1-17,1 1 1,0 0-1,17 17-8,-17-35-6,-1 18 13,-17-1-13,18 18 14,0 1-14,-18-1 14,53 18-14,-53-18 13,0-17 2,0-1 0,0 19 5,-71-36-20,36 17 14,17 1-14,-17-18 24,105 0 82</inkml:trace>
    </iact:actionData>
  </iact:action>
  <iact:action type="add" startTime="53885">
    <iact:property name="dataType"/>
    <iact:actionData xml:id="d6">
      <inkml:trace xmlns:inkml="http://www.w3.org/2003/InkML" xml:id="stk6" contextRef="#ctx0" brushRef="#br0">8079 13159 0,'0'-18'1,"0"0"29,-53-17-29,18 35 13,-36 0-13,-70-18 14,-18-17-8,-17 35-6,35 0 13,35 0-13,0 0 14,89 0-14,-54 18 13,53-1-13,-35 36 14,18 0-14,18 0 14,-36 0 0,35-18-14,0 18 5,18-17 9,0 16-14,0 19 14,0 0-14,53-1 14,-17-17-14,34 35 0,-17-52 12,0 16-12,35 1 14,-17-17-14,17 17 20,-35-36-20,53 18 14,-36-17-14,-17-18 13,18 18-13,52 17 14,-17-35-14,0 0 14,0 0-14,17 0 13,18 0-13,-35 0 20,0-18-20,53-52 0,-71 35 13,0-18-13,-53 17 14,36-17 0,17-17-14,-70 35 0,-1 17 13,1 0 1,-18 1-14,0-1 14,18-17-8,17 17-6,-18-17 29,1 17-29,-18-17 20,53 17-17,-35-17 4,-18 17 8,0-35-8,0 36 3,0-1-5,0-35 1,0 36 2,-18-36 7,-53 0-9,-158-35 2,-53 70 3,0 18-9,35 0 5,141 0 1,18 0 6,70 18-14,0-1 6,18 19 1,0-19-1,53 71 2,177-35-2,17-17 3,-71-36-4,-70 0 3</inkml:trace>
    </iact:actionData>
  </iact:action>
  <iact:action type="add" startTime="55180">
    <iact:property name="dataType"/>
    <iact:actionData xml:id="d7">
      <inkml:trace xmlns:inkml="http://www.w3.org/2003/InkML" xml:id="stk7" contextRef="#ctx0" brushRef="#br0">10266 12682 0,'0'-17'84,"53"17"-83,35 35 14,89-17-14,-19 52 13,54-35-13,17 54 14,89-1 1,-18-35-15,-18-18 0,35-17 12,-34-18-12,-36 35 14,0-35-9,-36 53 10,19-35-15,-54-18 0,71 35 13,0 0-13,-71-35 20,36 0-9,-71 0-8,0 0 4,18 0 3,17 0-2,1 0-4,70 0 7,0 0-8,35 0 8,18 0-8,-18 0 3,35 0 2,-34 0-2,-1 0 2,-35 0-1,0 0 4,-36 0-8,-70 0 3,36 0 2,17-18 2,18-34-6,-18-1 3,-18-36 4,18 37-8,-71 16 4,1-52 4,-1 17-4,-34 36-1,69-71 1,-34 53-4,17-17 4,-53 17 5,53-53-10,18-17 5,-71 52 0,-53-17 0,71-18 0,-53 53 4,35 18-8,36-53 1,-54 52-4,1 1 14,52-18-14,1-17 14,-1-1-14,1-35 13,70-35-13,18-35 14,-18-18-14,0 53 14,-71 70 0,1-35-14,-1 0 14,1 71-14,-1-35 13,0-36-7,-52 35-6,52-17 14,-17-71-14,-53 1 13,0 87-13,-18 0 14,-35-17-14,18 53 13,-18-36-13,0-17 14,0 18-14,0-36 14,0 0-9,71-88-5,-71 88 14,17-17-14,19 17 14,-36 0 0,35-18-14,-35 107 0,0-54 13,-35 1 1,-54-18-14,36 35 0,-35 0 13,0 17-7,0 19-6,17-1 13,-17 18 2,18 0-15,-72 0 0,37 0 12,-37 0 3,-16 0-15,52 0 14,0 0-14,-17 18 14,17-18-9,18 35-5,35-35 13,0 0-13,-35 18 14,35-18 0,35 0 1,0 17-15</inkml:trace>
    </iact:actionData>
  </iact:action>
  <iact:action type="add" startTime="56693">
    <iact:property name="dataType"/>
    <iact:actionData xml:id="d8">
      <inkml:trace xmlns:inkml="http://www.w3.org/2003/InkML" xml:id="stk8" contextRef="#ctx0" brushRef="#br0">22543 7832 0,'-18'17'86,"1"1"-71,-36 17-14,-18-17 14,1 17 1,-36 0-15,-18 1 13,54-19-13,-1 1 14,18-18-9,0 18-5,53 17 115,36 0-101,52 36-14,0-54 14,53 72-14,-70-72 13,-1 1-13,-35-18 14,36 17-14,-71-34 98,0-1-98</inkml:trace>
    </iact:actionData>
  </iact:action>
  <iact:action type="add" startTime="57908">
    <iact:property name="dataType"/>
    <iact:actionData xml:id="d9">
      <inkml:trace xmlns:inkml="http://www.w3.org/2003/InkML" xml:id="stk9" contextRef="#ctx0" brushRef="#br0">9296 13864 0,'18'-17'68,"-1"17"-52,19 0-15,69 0 13,37 0-13,69 0 14,71 0-14,71 0 14,35 0 0,36 0-14,-107 0 14,-35 0-9,-35 0-5,-70 0 14,-72 0-14,-16 0 14,-36 0-14,17 0 13,18 0-13,18 0 14,0-18-14,106 18 14,-1-35-14,1 35 13,70 0-8,36 0-5,-1 0 14,71 0-14,0 0 14,-35 0-14,-18 0 13,53 0-13,-35 0 14,35 0-14,-70 0 14,-1 0 0,18 0-8,-17 0-6,-1 0 13,1 0-13,35 0 14,-71-18-14,35-53 14,-70 54-14,-17-36 13,-36-35-13,-18 35 14,53-53-14,-35 18 20,-70 17-20,-36 1 0,35-54 13,1 18-13,-54 36 18,36-54-10,-35 36 1,-18 0-3,53-36 0,-36 54 2,-52 17 0,-1-35-3,36 35 1,0-18 3,-35 18 0,35 0-5,-36 36 2,36-36 3,-35 35-4,0-17 2,35 0 0,-18-1 2,35 19-4,-34-36 5,70 0-4,-18-18-1,18 1 4,-89 52-4,36-35 2,-18 36 0,1-54-1,17 18-6,-1 0 13,1-17-13,106-54 14,-88 54-14,-18 52 14,-36 0-14,19-17 9,-19 17 5,-17 1 17,0-1-17,0 1-14,0-19 83,0 1-69,0 17-14,35-35 14,-35 36-14,18-1 13,-18 1 9,0-19-22,0 19 13,0-1-13,0 0 14,0 1-14,0-1 14,0 0-14,0 1 13,18-36 2,-18 35-10,0 1-5,0-1 14,0 0-14,0 1 14,0-1-14,0-17 13,0 17 2,0 0 15,0-17-25,0 18 10,0-1 0,0 0-15,0-17 13,0 17 2,0 1-15,0-19 14,0 1-14,0-18 13,17 18-7,-17 17-6,0-35 13,0 18-13,0 0 14,0 17 1,0 1-15,0-36 13,0 35 2,0 0 6,0 1 25,-35-19-32,0 19 23,17 17-37,1 0 13,-1 0-13,-17-18 17,17 18-10,-17 0 0,-18 0 8,-18-53-8,36 53 0,0-17 0,-36-1 0,18 18 1,-17-18 1,-1-17-4,-17 0 4,0 35-4,52-18 4,-16 18 6,34 0-8,-35-17-3,35 17 7,1 0-5,-19-18-1,19 18 1,-1 0 84,0 0-90,-17 0 177,18 0-163,-1 0 38,0 0-37,1 0-1,-1 0 7,-17 0-6,-53 0 0,35 0-15,0 0 13,0 0-13,18 0 14,-18 0-14,35 0 13,-35 0-13</inkml:trace>
    </iact:actionData>
  </iact:action>
  <iact:action type="add" startTime="60540">
    <iact:property name="dataType"/>
    <iact:actionData xml:id="d10">
      <inkml:trace xmlns:inkml="http://www.w3.org/2003/InkML" xml:id="stk10" contextRef="#ctx0" brushRef="#br0">22190 9155 0,'-18'0'12,"1"0"7,-18 17-3,-1 1 4,-52 0-16,53-18 4,-71 35 0,18 0 4,-36-17-8,54 17 4,34-35 0,-16 0 0,34 0 8,18 35 106,35 36-91,53-36-30,-52-17 13,34-1-13,-70 1 14,35-18-8,36 18-6,-71-1 13,18 1-13,-1-18 14,1 18-14,0-1 13,17-17 2,-18 0-15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2:54:14.3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374">
    <iact:property name="dataType"/>
    <iact:actionData xml:id="d0">
      <inkml:trace xmlns:inkml="http://www.w3.org/2003/InkML" xml:id="stk0" contextRef="#ctx0" brushRef="#br0">3405 5715 0,'0'-18'15,"0"1"-14,0-1 14,-18 18-14,0 0 13,-35 0-13,18 0 14,18 0-14,-19 0 14,19 0-9,-54 0-5,53 0 23,-52 0-22,-18 18 7,52-1 2,-34 1-6,17 17 2,0 18 3,0-53-3,-17 53 1,34-35 0,1 17 1,-18 0-1,18-17-1,-18 0 2,-18 52-2,36-52 0,0-1 2,17 1 0,0 0-2,-17 17 0,18-35 1,17 18 0,-18 17-1,-17 0 2,-1 36 2,19-36-5,17 18 0,0-18 2,-18 36 4,18-54-3,0 19-4,0-19 1,0 1 11,0 0-5,0-1-5,35 54 1,-17-54-7,35 19 14,-18-19-14,36 1 14,-36 0-14,36 17 0,17-17 12,-53-18-12,53 35 14,-35-35-14,0 0 13,35 0 0,-70 0-13,52 0 14,-34 0-14,17 0 14,-36 0-14,54 0 13,-53 0-13,70-18 14,0-17-14,35-18 14,36-53-14,-35 36 13,-1-1-7,-35 0 8,71-34-14,-71 52 0,36-35 13,-89 70-13,53-35 14,-70 35 0,-1 1-14,-17-19 14,0 1-14,-88-53 13,0 35-7,-35-18 9,-36 1-15,71 35 13,35-1-13,17 19 14,19-1 1,-1 18 68,1 0-83,-19 18 14,36 17-14</inkml:trace>
    </iact:actionData>
  </iact:action>
  <iact:action type="add" startTime="27815">
    <iact:property name="dataType"/>
    <iact:actionData xml:id="d1">
      <inkml:trace xmlns:inkml="http://www.w3.org/2003/InkML" xml:id="stk1" contextRef="#ctx0" brushRef="#br0">3475 5909 0,'0'0'1,"35"0"13,-17 0-13,17 0 14,18 0-14,0-18 11,-17 18-11,52-35 14,0 0-14,71-18 14,17 35-14,-17-35 13,17-35-13,18 71 14,-17-72-14,-89 54 13,71-18-13,-71 0 21,-18 36-21,18-1 13,36-53-13,-1 36 14,-17 35-14,0-18 14,18 18-14,17 0 13,0 0-13,35 0 14,1 0-14,34 0 13,-70 0-7,89 71 9,-54-53-15,-52 35 0,17 0 12,17-1 3,36 19-15,-52-18 0,16-18 12,1 18-12,-106-35 14,-18-1 1,0 1-10,18 17-5,-17-17 14,-1 0 0,-17-1-14,35 18 14,17 1-14,-17-19 14,35 54-14,-53-53 13,54 17-13,-54 0 14,-17-17-9,-18-1-5,17 1 14,1 0 1,-18 17-15,17 0 13,54 18-13,-53-35 14,35 35-14,-53-36 14,0-52 38,-36 0-52,36 17 14,-17 1 0</inkml:trace>
    </iact:actionData>
  </iact:action>
  <iact:action type="add" startTime="28646">
    <iact:property name="dataType"/>
    <iact:actionData xml:id="d2">
      <inkml:trace xmlns:inkml="http://www.w3.org/2003/InkML" xml:id="stk2" contextRef="#ctx0" brushRef="#br0">9190 5962 0,'0'18'43,"18"35"-38,35-1 2,17 54 5,36-18-8,-53-52 4,-18-1 0,-17-17 8,-36-18 31,-87 0-31,-37 0-15,-34 0 13,0 0-13,87 0 14,72 0-14,-1 0 31,36 0-17,141-18 1,52 18-15,36 0 14</inkml:trace>
    </iact:actionData>
  </iact:action>
  <iact:action type="add" startTime="29257">
    <iact:property name="dataType"/>
    <iact:actionData xml:id="d3">
      <inkml:trace xmlns:inkml="http://www.w3.org/2003/InkML" xml:id="stk3" contextRef="#ctx0" brushRef="#br0">10707 5680 0,'0'0'1,"-88"0"4,70 0-4,-70 0 14,-53 0-14,35 0 13,-70 0-13,-18 70 14,141-52-14,-18 17 14,-17 18-14,53 0 13,-18 18-13,53-18 14,-18-18-9,18 18 10,0-18-15,0 18 0,0-18 13,0 0-13,0 18 13,0-17-13,0-1 14,18 18-14,0-18 14,-1 53-14,1-52 19,-18-1-11,17 0-2,19 18 4,-19-18-3,1-17-2,53 70 5,-36-35 2,0-35-5,36-18 4,-18 0-8,0 0 4,52 0 0,36 0 1,-35 0-2,53-18 1,35-35 2,-53-35-4,-17 35 2,-36 0 0,-53 0 2,18 18-4,-18 17 1,-17 18 10,-18-17-10,18 17 28,17-36-25,-17 19-6,-1-1 3,-17-35 1,0-17 0,0 34 0,0-34-7,0 35 13,0-18-13,0 17 13,0-17-13,0 18 14,0-35-14,-53-1 13,-88 0-13,-159 19 14,-53-37-14,71 19 14,53 17-14,123 53 20,-70-18-20,140 18 14,1-17-14,18 17 76,-19 17-71,19-17-5,17 18 14,-18 52-14</inkml:trace>
    </iact:actionData>
  </iact:action>
  <iact:action type="add" startTime="36902">
    <iact:property name="dataType"/>
    <iact:actionData xml:id="d4">
      <inkml:trace xmlns:inkml="http://www.w3.org/2003/InkML" xml:id="stk4" contextRef="#ctx0" brushRef="#br0">10372 11254 0,'0'0'1,"-53"0"0,18 0 12,-18 0-12,35 0 14,-52 0-14,34 0 13,1 0-13,0 0 14,-36 0-14,-17 0 14,-18 0-9,53 0-5,-70 17 14,-1 19-14,1-1 13,-36 35-13,71-17 14,35-35-14,0 17 14,36-17-14,-1-1 13,18 1 8,0 17-21,0 36 14,0-53-14,0 52 14,0-17-14,0 0 13,0 35-13,0-70 14,18 70-14,-1-53 14,18 1-14,18 34 13,-35-35-7,0 1-6,35 17 13,-36-18-13,18 0 14,1 18-14,-1-18 14,36 18 0,-18-53-14,-18 18 14,71 0-14,-53-18 14,-18 0-9,35 0-5,-52 0 14,70 0 0,-53 0-14,18 0 0,36 0 13,16 0 2,-52-53-15,71 17 13,-1-69-13,-35 52 14,-52 0-9,34 0-5,-52-18 14,0 36-14,-18 17 14,17 1-14,19-36 13,-19 17-13,1 1 25,17-18-14,-17 36-8,-18-19 4,17 19 0,-17-19 4,18 19-8,17-36 9,-35 35-10,0 1 14,0-19 1,-35-52-8,-18 70-5,-88-52 1,88 52 5,-18 18-5,19-17 3,16-1 0,1-17 1,17 17-7,1 18 70,-19 18-56,19 70-7,-18 0-5</inkml:trace>
    </iact:actionData>
  </iact:action>
  <iact:action type="add" startTime="38783">
    <iact:property name="dataType"/>
    <iact:actionData xml:id="d5">
      <inkml:trace xmlns:inkml="http://www.w3.org/2003/InkML" xml:id="stk5" contextRef="#ctx0" brushRef="#br0">3264 6932 0,'0'0'1,"0"-18"13,-18 18-7,0 0 8,-17 0-14,17 0 14,1 0 1,-36 0-15,-18 0 13,1 0 2,52 0-15,-88 0 0,36 0 12,-36 0-6,0 36 9,35-36-15,36 17 13,-18 1-13,-53 0 14,71 35 1,17-53-15,-17 35 13,0 0-13,0 18 14,-1-35-9,-17 35-5,36-18 14,-18 0-14,17-17 13,0 17-13,-17 18 14,17-35-14,18 17 14,0 0-14,0 18 13,0-18 2,0-17-9,0 35-6,0-18 13,0 18-13,0-18 14,53 18-14,-17-35 13,16 0-13,37 35 14,-72-36-14,107 18 14,-71-35-14,53 0 13,-1 0-7,1 0-6,0 0 14,0 0-14,17 0 13,-52 0-13,17 0 14,-35-17-14,53-36 13,-18 35-13,18 1 14,-53-1-14,-18 0 14,-17 18 23,17 0-23,0-53-14,-17 18 14,0 35 0,-1-106-14,1 53 14,-1 0-8,19-35-6,-19-35 13,1 52-13,0 36 14,-18-53-14,0 35 13,0 18-13,0-18 17,0 0-10,-18 35 0,-17-17 2,17 35 0,0-18-6,-34 1 12,16 17-8,-52 0 0,17-18 0,-17 18 0,35 0 0,-35 0 0,35 0 0,18 0 4,-18 0-8,35 0 4,1 0 2</inkml:trace>
    </iact:actionData>
  </iact:action>
  <iact:action type="add" startTime="40278">
    <iact:property name="dataType"/>
    <iact:actionData xml:id="d6">
      <inkml:trace xmlns:inkml="http://www.w3.org/2003/InkML" xml:id="stk6" contextRef="#ctx0" brushRef="#br0">3352 7461 0,'0'-17'15,"0"-1"7,35 18-21,18-35 14,17 17-14,36 18 13,53-53-13,-18 18 14,-17 0-14,52-1 14,18 19-14,-53 17 20,71-53-20,52 17 0,-17 1 12,71-53 3,-106 88-15,-1-18 14,36-17-7,-53 17 2,0-70-4,-17 71 2,17-72 0,-53 72 3,35-36-5,18-35 1,18 70 2,17-105-2,-35 105 2,-53 18-2,-35 0 2,0 0 0,-18 0-3,-17 0 2,-18 0 0,0 0 0,-36 0 0,1 0 7,17 0-5,-17 0-4,17 0 3,-17 18-2,-1-1 2,-34 1 95,17-1-85,0 1-18</inkml:trace>
    </iact:actionData>
  </iact:action>
  <iact:action type="add" startTime="41009">
    <iact:property name="dataType"/>
    <iact:actionData xml:id="d7">
      <inkml:trace xmlns:inkml="http://www.w3.org/2003/InkML" xml:id="stk7" contextRef="#ctx0" brushRef="#br0">8926 6473 0,'53'0'1,"-36"0"13,54 0-13,-36 0 29,0 0-29,1 53 14,-1 53-14,0-70 0,-17-1 13,-1 0 1,1 18-8,0-35-6,-18-1 29,-18 1-14,-53 17-15,-52-17 13,17 17-13,18-17 14,17-18-14,19 0 14,16 0-9,19 0 41,17-18-46,53-17 14,88 17-14,53-70 13</inkml:trace>
    </iact:actionData>
  </iact:action>
  <iact:action type="add" startTime="41808">
    <iact:property name="dataType"/>
    <iact:actionData xml:id="d8">
      <inkml:trace xmlns:inkml="http://www.w3.org/2003/InkML" xml:id="stk8" contextRef="#ctx0" brushRef="#br0">10548 5733 0,'0'0'1,"-53"0"2,-17 0-2,-71 0 13,0 0-13,-36 0 14,36 0 1,0 0-15,-18 35 0,71-17 12,35-1-12,-88 36 14,106-18-14,-18 18 12,0-17-12,0 52 14,53-71 0,-18 54-14,1 17 14,17-17-14,0-36 0,0 18 12,0 17 3,0 1-15,0 17 14,0-52-9,106 105-5,-36-53 14,36-18-14,-18 1 13,-35-18-13,35 0 14,-52-18-14,34-17 14,-17-1-14,-18 1 13,54 35-13,34-18 14,18 0-9,71 18 10,17-35-15,53 17 14,1-35-14,34 0 13,-70 0-13,-176 0 14,52-53-14,-123 36 14,71-54-14,-54 18 20,-17 36-20,0-19 14,0-17-14,0 0 13,0-35-13,0-70 14,0 16-14,0 37 14,-70-89-14,-36 0 13,0 70-13,71 36 14,17 35-9,-52-35-5,52 70 14,-35-35 1,35 36-15,-17-19 13,17 36 2,-70-53-15,-35 18 13,-18 17-13,-142 18 21,1-35-21,0 35 13,0 0-13,105 0 14,1 0-14,105 0 17,19 0-11,34 0 0,0 0 89,18 18-83,0-1-9</inkml:trace>
    </iact:actionData>
  </iact:action>
  <iact:action type="add" startTime="65758">
    <iact:property name="dataType"/>
    <iact:actionData xml:id="d9">
      <inkml:trace xmlns:inkml="http://www.w3.org/2003/InkML" xml:id="stk9" contextRef="#ctx0" brushRef="#br0">2964 8184 0,'-36'0'23,"-52"0"-16,35 0 1,-17 0-4,-36 0-3,35 0 13,18 0-13,18 18 14,0 17-14,-53 54 14,52-54-14,19 0 13,-19 18-2,36-35-11,0 17 13,0 0 2,0 1-15,0 16 0,0-16 13,36-1-13,52 36 13,-17-54-13,52 1 14,18-18 1,0 0-15,0 0 4,-35 0-4,-71 0 14,36 0-14,-18-35 13,-35 17 2,-1 18-15,1 0 14,-18-18-14,17 18 13,19 0-13,-19 0 14,19-17-9,-1-36-5,0 17 14,-17-16-14,-18 34 14,17-53-14,-17 18 13,18 18-13,0 17 14,-18-34 0,0 34 1,0-35-15,-71 0 5,-105 18-5,-142-18 13</inkml:trace>
    </iact:actionData>
  </iact:action>
  <iact:action type="add" startTime="66622">
    <iact:property name="dataType"/>
    <iact:actionData xml:id="d10">
      <inkml:trace xmlns:inkml="http://www.w3.org/2003/InkML" xml:id="stk10" contextRef="#ctx0" brushRef="#br0">2946 9137 0,'-35'-18'7,"-18"18"1,-18 0-1,1 0 1,17 0 1,-18 18-8,18 0 14,0 35-14,18-1 13,18-16-13,-1-36 14,18 17-14,0 36 14,0-35-14,0 17 13,0 18-13,0-18 14,35 18-14,18 35 13,35 18-7,-17-53 9,-71-35-15,106 17 13,-71 0-13,18-35 0,17 36 13,-34-19 1,17-17-14,-18 0 14,35 0-14,1 0 14,-36 0-9,18 0 10,-18-17-15,36-54 13,0-35-13,-54 36 14,36-54-14,-35 36 14,-1 35-14,-17 0 13,0 18-13,0 0 14,0 17-8,-35-35 8,-53-17-14,0 52 14,-53 0-14,52-35 0,-16 53 12,-19 0-12,54 0 14,-19 0-14,36 0 14,18 0-14,-18 0 13,36 0-7,-1 0 8,18 18-14</inkml:trace>
    </iact:actionData>
  </iact:action>
  <iact:action type="add" startTime="67855">
    <iact:property name="dataType"/>
    <iact:actionData xml:id="d11">
      <inkml:trace xmlns:inkml="http://www.w3.org/2003/InkML" xml:id="stk11" contextRef="#ctx0" brushRef="#br0">3228 10248 0,'0'0'1,"-35"0"13,-18 0-13,-17 0 14,-1 0-9,0 0-5,-17 0 14,-18 0-14,36 35 13,-54-35-13,71 18 14,-35 0-14,35-1 14,0 36-14,36-35 13,-19 17-13,36 1 20,-17 16-20,17-16 14,0 17-14,0-18 14,0 35-14,0-52 13,0 53-13,0-18 14,0-1-14,0-16 14,17 52-14,1-70 13,17 35-7,18-36-6,36 1 13,-19-18-13,36 0 14,17 0-14,-17 0 14,0 0-14,-35 0 13,34 0-13,-34 0 14,35-53-14,-36-18 14,-17 18-9,35-35-5,1-35 14,-19-36 0,-17 36-14,-53 34 14,18 19-14,-18-18 14,0 70 0,0 0-14,17-17 14,-17 17-9,18 1-5,-18-1 45,0 0-31,0 1-14,-35-18 0,-53 17 13,-36-35 2,18 53-15,53 0 4,-88 0-4</inkml:trace>
    </iact:actionData>
  </iact:action>
  <iact:action type="add" startTime="69269">
    <iact:property name="dataType"/>
    <iact:actionData xml:id="d12">
      <inkml:trace xmlns:inkml="http://www.w3.org/2003/InkML" xml:id="stk12" contextRef="#ctx0" brushRef="#br0">3158 10583 0,'0'-35'21,"0"17"-5,17 18-15,36-17 14,0-18-14,35-1 13,18 19-13,-53-1 14,124 18-14,-72-35 14,54-18-14,17 0 13,19 35-7,-54-52-6,17 17 13,1-35-13,0-18 14,-36 53-14,36-53 14,0 35-14,0-70 20,-1 35-15,-34 18 2,35-18 0,-1-35 5,36 35-10,-70 1 5,17-1 1,18 0-2,17 35 1,53-70 0,-35 53 0,0 0 1,36-53-1,-54 35 0,-17 35-1,35-52 1,0-1 0,35 1 0,-35 17 0,-70 36 3,-1-1-2,1-35-1,-89 71 0,18 17-4,17-35 9,-17 36-10,-17-1 10,-19 18-10,19-18 10,-1 18-1,18-52 51,17 34-55,-34 0 4,34-35-8,-17 18 4,-53 17 0,18 1-2,-54 34 57</inkml:trace>
    </iact:actionData>
  </iact:action>
  <iact:action type="add" startTime="70401">
    <iact:property name="dataType"/>
    <iact:actionData xml:id="d13">
      <inkml:trace xmlns:inkml="http://www.w3.org/2003/InkML" xml:id="stk13" contextRef="#ctx0" brushRef="#br0">10390 5574 0,'0'0'1,"-53"0"13,0 0-13,-35 0 14,17 0-14,-35 0 14,18 0-14,-18 0 15,-17 70-8,70-34 0,-71 34 0,1 36 0,52 53 4,1-71-8,-36 36 4,35-19 1,54-52-2,-36 35 1,18 54 1,35-107-2,0 53 2,0-35-2,0 53 2,0 0-2,0-1 6,0-16-11,88-1 7,-53-18-2,71 36 2,53-18-2,-89-52 6,18-19-9,36 72 4,-36-72 0,-53-17 0,36 18 0,52 35-1,-17-53 2,0 0-1,17 0 3,19 0-6,-90 0 3,-16-36-1,105-52 2,-71 53-2,19-53 2,-1-18-1,18 18 0,-71 53-2,18-36 5,0 53-10,35 1 0,-53-1 13,53-17 2,-17-1-15,0 1 13,34-35-13,-34 17 14,-71 0-14,0-35 13,0-36-13,0 1 14,-35-54-8,-36 54-6,1 35 13,17-1-13,0 19 14,35 52-14,0 1 14,-17 17-14,0-53 13,-18 35-13,18 18 14,-36-18-14,18 18 13,-17-17-7,-54 17-6,18-53 14,-123 35-14,17 18 13,-105-70-13,35 70 14,35-53 1,70 35-15,89 18 13,70 0-13</inkml:trace>
    </iact:actionData>
  </iact:action>
  <iact:action type="add" startTime="77094">
    <iact:property name="dataType"/>
    <iact:actionData xml:id="d14">
      <inkml:trace xmlns:inkml="http://www.w3.org/2003/InkML" xml:id="stk14" contextRef="#ctx0" brushRef="#br0">2646 11324 0,'-70'18'53,"34"17"-52,-52 0 14,35 36-14,0-36 13,0 36-13,18-36 14,17 0-14,1 36 13,-36-36-7,53-17-6,0 35 14,0-36-14,0 1 13,18 35-13,-1-35 14,18 17 0,1 0 1,-19-17-15,36-1 14,71 72-9,-54-72-5,89 54 14,0-18-14,53 0 13,-54 0-13,-17-18 14,0-35 1,-52 17-15,17-17 0,-71 0 12,-18 0-12,1 0 14,35 0 23,-18 0-15,1-35-16,16-18 1,37 0-1,-36-35 1,17-35 0,-52-36 1,17 18-1,-35 0-1,18 52 2,-18-16-1,0 52-1,0 0 2,0-18-1,0 36 0,-71-18 0,18 35 0,-53 1 0,-17-18 0,-53-18 4,-36 35-8,71 18 4,-53 0 0,88 0 4,0 0-8,18 0 5,17 18-2,-17-1 1,53 1 0,17-18 0,-35 35-1,18-17 1,-18-1 8,18 1 0</inkml:trace>
    </iact:actionData>
  </iact:action>
  <iact:action type="add" startTime="80573">
    <iact:property name="dataType"/>
    <iact:actionData xml:id="d15">
      <inkml:trace xmlns:inkml="http://www.w3.org/2003/InkML" xml:id="stk15" contextRef="#ctx0" brushRef="#br0">3211 12365 0,'-36'0'28,"-17"0"-24,-35 0 3,-71 53 1,71-36 0,0-17 0,18 18 0,34 0 0,-70 35 1,71-53-8,18 0 13,-36 17-13,35 1 14,0-18-14,-17 35 13,0 18-13,-1-18 8,19-17 7,-1 0-15,18 17 14,-35 0-14,35-17 13,-18 17-13,18 0 14,0-17-14,0 35 14,0-18-14,0 18 13,0-18-7,0 18-6,0-17 13,0 17-13,0-18 14,18 0-14,0 0 14,-1-17 0,1-18-14,17 18 14,0-1-14,18 1 13,0-18-7,-17 18 9,52-18-15,-18 17 13,-34-17-13,34 0 14,-35 0 1,1 0-15,-1 0 13,0 0-13,0-53 14,36-35-9,-36 35-5,-17 18 14,35-53-14,-35 52 14,17 19-14,-18-1 13,19-17-13,-1 0 14,0 17-14,1-17 13,-19 17-13,1-17 21,-18-1-21,0 19 13,0-18-13,17-1 14,1 1 0,-18 0-14,0 17 14,0-35-14,0 18 14,-18-71-14,-52 36 13,35 34-7,-1 36-6,1-17 14,17 17 47,1 0-40,-1 0-6</inkml:trace>
    </iact:actionData>
  </iact:action>
  <iact:action type="add" startTime="81625">
    <iact:property name="dataType"/>
    <iact:actionData xml:id="d16">
      <inkml:trace xmlns:inkml="http://www.w3.org/2003/InkML" xml:id="stk16" contextRef="#ctx0" brushRef="#br0">3193 12771 0,'18'-36'35,"87"1"-26,72-106-2,35 35 2,87-88-2,142-35 6,-88-1-9,282-105-2,-70 18 9,-19-1-10,-122 71 13,17-35 2,0-18-15,-141 53 13,-36 71-13,36-36 0,-71 18 13,1-17-13,-36 52 14,-53 18-14,17 35 13,-34 18-7,35-53-6,-1 35 13,36 18 2,0 17-15,-70-35 14,52 53-14,18-35 13,-70 53-13,-36-18 14,-35 35-14,53-17 14,-53-18-9,-36 35 10,-17 1 0,0-1 15,0 0 122,0 1-137,0-18 0,0 17-1,0 0-14,-35-17 14,0 17-14,17 18 13,1 0-7</inkml:trace>
    </iact:actionData>
  </iact:action>
  <iact:action type="add" startTime="82590">
    <iact:property name="dataType"/>
    <iact:actionData xml:id="d17">
      <inkml:trace xmlns:inkml="http://www.w3.org/2003/InkML" xml:id="stk17" contextRef="#ctx0" brushRef="#br0">11183 7355 0,'0'18'7,"0"0"4,-17 17-7,-1-17 4,-17 17 0,17-35 0,18 18 16,-17-1 65,34 36-82,195-35-3,35 17-3,-53-35 14,-88 53-14,-36-53 14,-34 18-14,-72-36 61,19 18-47,-19 0 1,19 0 38,-72 18-53,54-18 13,-71 17-13,-52 71 14,87-70-14,1 0 13,-1 17-13,18 18 14,35-53-14,-17 0 20</inkml:trace>
    </iact:actionData>
  </iact:action>
  <iact:action type="add" startTime="86694">
    <iact:property name="dataType"/>
    <iact:actionData xml:id="d18">
      <inkml:trace xmlns:inkml="http://www.w3.org/2003/InkML" xml:id="stk18" contextRef="#ctx0" brushRef="#br0">3193 13494 0,'0'0'1,"-35"0"4,-71 0 3,-35 0 1,0 0-3,0 0 2,17 53 4,-35 70-7,124-70 5,-18 35 0,35-70-4,1 0 0,17 17 2,0-18 0,0 19 5,0-19-10,0 1 3,0 0-5,17 35 13,1-18-13,0 0 14,17 0-14,0 18 14,-17-17-14,-18-19 13,35 19 2,18-1-15,-18-18 0,1 1 13,34 17-13,-34-17 20,52 17-20,-71-35 14,19 18 0,-19-18-14,54 0 14,-18-18-14,106-52 13,70-36-13,-141 53 14,71 18-14,-71-18 14,-35 35-9,-18 18-5,-17-18 14,-1 1 32,-17-1-32,36-52-14,-19 17 14,-17-18-9,0-17 10,0 17-15,0-17 0,0 18 13,-53-54-13,-35 54 13,0 34-13,53 19 14,-18 17-14,35 0 14,1 0 7,-1-18-21,0 0 14,1 18 0,-1 18 1</inkml:trace>
    </iact:actionData>
  </iact:action>
  <iact:action type="add" startTime="87574">
    <iact:property name="dataType"/>
    <iact:actionData xml:id="d19">
      <inkml:trace xmlns:inkml="http://www.w3.org/2003/InkML" xml:id="stk19" contextRef="#ctx0" brushRef="#br0">3158 13776 0,'17'0'6,"36"0"13,-53-18-14,18 1 3,35-1 8,35 0-7,35-52-8,107-54 14,52 36-14,53-88 14,141-89-14,-105 36 13,123-71-13,-71 53 14,-53-17-14,-105 17 14,-53-18-14,-36-35 13,-17 71-8,17-18-5,-17-18 14,-36 71 1,36-70-15,-35 70 0,52-36 12,0 72-12,54-54 14,17 71 0,0-53-14,0 17 14,-36-34-8,19-19-6,-89 72 13,-53 34-13,53 18 14,-141 53-14,0 36 14,0-1 100,71-52-114,-71 52 29,17-17-23,1-1 8,35 19-14,0-18 14,0-36-14,-18 53 13,-18 1 2</inkml:trace>
    </iact:actionData>
  </iact:action>
  <iact:action type="add" startTime="88329">
    <iact:property name="dataType"/>
    <iact:actionData xml:id="d20">
      <inkml:trace xmlns:inkml="http://www.w3.org/2003/InkML" xml:id="stk20" contextRef="#ctx0" brushRef="#br0">10266 7497 0,'35'0'37,"1"0"-22,-19 35 1,1 0 0,0 0-15,-18-17 13,0 0 2,17 35-15,-17-18 43,-70 53-36,-71-35 0,-18 53 0,53-36 5,-35-17-9,70 0 8,36 0-8,53-53 99,17 0-95</inkml:trace>
    </iact:actionData>
  </iact:action>
  <iact:action type="add" startTime="92854">
    <iact:property name="dataType"/>
    <iact:actionData xml:id="d21">
      <inkml:trace xmlns:inkml="http://www.w3.org/2003/InkML" xml:id="stk21" contextRef="#ctx0" brushRef="#br0">2911 14834 0,'-36'0'15,"1"0"-14,18 0 14,-36 0-14,-18 0 13,-35 0-13,53 0 14,-35 36 1,-35 52-15,87-53 13,-34 0-7,35 1-6,-1-19 13,19 1-13,17 0 14,0-1-14,-18 18 14,18 36-14,0-18 13,0 0-13,0 17 14,0-34-14,53 70 14,-18-71-9,53 53-5,-17-53 14,35 18-14,17-35 13,-17-18-13,-53 53 14,35-53-14,-35 0 14,18 0 0,35-18-14,-36-17 14,71-53-9,-17-18-5,52-53 14,-88 18-14,18-35 14,-18-18-14,-70 35 13,-18-18-13,0 124 14,0 1-14,0 16 13,0 19 24,-18 17-6,-123-36-31,-123 1 13,17 35-13,70 0 14,124 0-14,0 0 20,18 0-20</inkml:trace>
    </iact:actionData>
  </iact:action>
  <iact:action type="add" startTime="93646">
    <iact:property name="dataType"/>
    <iact:actionData xml:id="d22">
      <inkml:trace xmlns:inkml="http://www.w3.org/2003/InkML" xml:id="stk22" contextRef="#ctx0" brushRef="#br0">3052 14870 0,'0'0'0,"0"-18"6,0 0 3,0-17-1,0 0 0,70-18-1,-17-18 2,36 1-2,-1 34 1,53-87 2,-18 70-2,124-88 3,53-35-8,88-54 5,106-34 1,88-160 0,-70 19 1,17 17-4,-71 0 1,-122 52 2,-1-105-6,-18 53-2,-123 36 14,53-72-14,-35 71 14,17 1-14,-70 52 15,88 0-15,-88 71 14,-18 35-14,17 17 14,-52 89-14,0-35 13,-71 87-13,36-52 14,-36 18-14,1 17 13,-19 0-13,1 17 14,-1-34-8,1 70 8</inkml:trace>
    </iact:actionData>
  </iact:action>
  <iact:action type="add" startTime="94473">
    <iact:property name="dataType"/>
    <iact:actionData xml:id="d23">
      <inkml:trace xmlns:inkml="http://www.w3.org/2003/InkML" xml:id="stk23" contextRef="#ctx0" brushRef="#br0">10337 7232 0,'0'0'1,"17"0"49,1 18-34,17 17-6,-35 0-3,0 0 5,0 18-8,0 18 4,0-18 0,-53 88 0,-17 18 0,-36-36 0,35-17 0,1-18 0,35-53 0,-1 1 0,54-36 116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2:57:08.6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754">
    <iact:property name="dataType"/>
    <iact:actionData xml:id="d0">
      <inkml:trace xmlns:inkml="http://www.w3.org/2003/InkML" xml:id="stk0" contextRef="#ctx0" brushRef="#br0">3017 5750 0,'-18'-17'84,"-141"34"-83,106 1 36,-158 70-36,122-53 29,37 18-29,34 18 29,-17-1-29,35 19 36,0 52-36,0-88 0,0 35 28,0-18-28,35-17 30,71-17-30,-18 69 35,-53-52-4,0-35-31,1 35 29,105-53-29,-106 0 0,159-35 44,-35-36-43,-71 1 29,-17-89-28,-71 71 7,0-18-9,0-53 31,0 71-29,0 17 28,0 54-29,0-36 29,-36-18-28,-87 36-2,-1-18 29,-87 0-27,140 35-2,36 1 45,35 52-16</inkml:trace>
    </iact:actionData>
  </iact:action>
  <iact:action type="add" startTime="17791">
    <iact:property name="dataType"/>
    <iact:actionData xml:id="d1">
      <inkml:trace xmlns:inkml="http://www.w3.org/2003/InkML" xml:id="stk1" contextRef="#ctx0" brushRef="#br0">3369 6350 0,'0'-18'31,"0"1"-30,0-19 29,36-34-29,228-36 36,283 36-36,317 34 29,353 36-29,-564 0 0,-71 0 28,371 0-28,-583 0 0,441 0 35,-211 0-35,-106 0 29,-141 0-29,-18 0 30,18 0-30,0 0 20,-36 0 10,89 124-30,-142-54 0,-52-17 28,88 35-28,-177-70 0,-52 0 24,-18-18 38,53-18-61,35 0 29,88 18-29,-123 0 30,-71 0-30,0 0 41,159 0-42,-52 0 0,-1 0 34,17 0-34,-140 0 129</inkml:trace>
    </iact:actionData>
  </iact:action>
  <iact:action type="add" startTime="18816">
    <iact:property name="dataType"/>
    <iact:actionData xml:id="d2">
      <inkml:trace xmlns:inkml="http://www.w3.org/2003/InkML" xml:id="stk2" contextRef="#ctx0" brushRef="#br0">16440 5962 0,'0'0'15,"-106"0"70,-264 35-84,264 18 29,-212 88-29,265-105 29,0 16-29,36 90 36,17-90-36,0-34 29,0 0-29,53 52 52,123 54-52,-141-107 0,89 54 28,70-18-28,-106-35 0,-70-18 36,70 0 29,106 0-63,0-106 28,-88 18-30,-53 52 30,0-17-28,-53 36 28,105-19-29,-16-17 46,-19-35-46,-52 71 22,-18-54-23,0-52 29,0 52-29,0 36 30,-124-71-20,-52 18 20,88 35-30,52 53 29,-69 0-29,69 0 29,-17 0-23,18 0-6,18 0 14,-19 17 16,19-17-30,17 18 83</inkml:trace>
    </iact:actionData>
  </iact:action>
  <iact:action type="add" startTime="22809">
    <iact:property name="dataType"/>
    <iact:actionData xml:id="d3">
      <inkml:trace xmlns:inkml="http://www.w3.org/2003/InkML" xml:id="stk3" contextRef="#ctx0" brushRef="#br0">3087 6438 0,'18'0'46,"-1"0"-30,1-17 22,317-36-37,-105 53 29,-36 0-29,52 0 29,213 0-29,-177 0 0,177 0 35,141 0-35,-424 0 29,106 0-29,124 17 30,158 107-30,142-71 20,35 70-20,53 1 29,17-1-14,-405-52-15,229 17 28,-353-35-25,-35-53-3,53 88 27,70-70-24,-282-1 25,0-17-26,-17 18 24,17 17-26,18 0 26,264 89-26,336 52 29,35-88-29,-424-52 29,248-19-29,-583-34 67,1-1-67</inkml:trace>
    </iact:actionData>
  </iact:action>
  <iact:action type="add" startTime="23855">
    <iact:property name="dataType"/>
    <iact:actionData xml:id="d4">
      <inkml:trace xmlns:inkml="http://www.w3.org/2003/InkML" xml:id="stk4" contextRef="#ctx0" brushRef="#br0">16105 7161 0,'-18'0'15,"-17"0"23,-212 0-37,123 53 0,-70 36 44,53 52-44,71-36 29,52-16-29,18 87 20,0-105-20,0 17 30,0-53-30,53 36 29,88-36-29,159 0 13,194-35 24,-300 0-37,-124 0 14,89-141 28,-106 88-40,-18 18-2,-17 17 45,17-17-32,18-53 23,18 0-35,-36 17 15,-35-141-14,0 1 27,0 52-27,-18 106 24,-35-35-24,36 88-2,-36-18 29,-335-52-28,88 70 29,194 35-29,71-17 30,17-1 64,-35 36-95</inkml:trace>
    </iact:actionData>
  </iact:action>
  <iact:action type="add" startTime="37727">
    <iact:property name="dataType"/>
    <iact:actionData xml:id="d5">
      <inkml:trace xmlns:inkml="http://www.w3.org/2003/InkML" xml:id="stk5" contextRef="#ctx0" brushRef="#br0">15858 13423 0,'0'0'22,"-124"18"-21,71-18 0,-70 17 28,88-17-28,17 0 0,-53 36 28,-52 70-28,52-1 36,54-16-36,17-54 0,0 0 28,0 18-28,53 53 29,52 70-29,54-17 21,-88-88-21,52-1 29,-87-52-29,16-18 0,1 0 28,88 0-28,1 0 0,-1 0 28,88-18-28,-194 1 0,53-36 35,-17 17-35,-36-17 29,18-52-29,-18 69 30,-17 1-30,17 0 34,-35 17-2,0-52-31,0-1-1,0-35 29,-53-70-27,-264-54 28,-159 19-29,70 158 29,212 53-29,159 0 30</inkml:trace>
    </iact:actionData>
  </iact:action>
  <iact:action type="add" startTime="39379">
    <iact:property name="dataType"/>
    <iact:actionData xml:id="d6">
      <inkml:trace xmlns:inkml="http://www.w3.org/2003/InkML" xml:id="stk6" contextRef="#ctx0" brushRef="#br0">3140 6932 0,'-35'0'1,"70"0"13,-88 0-13,0 0 29,-53 0-29,36 0 29,17 0-29,-18 0 0,-34 71 28,-19-1-28,71 1 29,18-18-29,35-18 14,0 18-14,0 53 0,-18 35 35,18 18-35,0-107 14,0-16 16,124 17 22,105 0-37,18-53 15,-71 0-30,1 0 0,34 0 35,301 0-35,-477 0 29,18-142-29,-53 19 0,0-212 44,-229-53-44,52 247 20,160 123-20,17 36 61,-18 70-61,18-70 36,-35 70-36</inkml:trace>
    </iact:actionData>
  </iact:action>
  <iact:action type="add" startTime="40200">
    <iact:property name="dataType"/>
    <iact:actionData xml:id="d7">
      <inkml:trace xmlns:inkml="http://www.w3.org/2003/InkML" xml:id="stk7" contextRef="#ctx0" brushRef="#br0">3140 7267 0,'0'0'10,"18"-17"18,35-1-24,229 0 23,353-17-24,212-53 27,423 0-28,-36-89 28,142-34-28,-829 105 26,529 0-26,-653 0-1,283 53 29,-142-35-28,212-53 39,-564 123-40,35-17 29,-71 0-29,18 17 29,-70 0-29,-107 18 29,36-53-29,230 53 52,475 142-52,794-107 45,-1393-53-24,-194-70 9,-18 88-30,18 0 52</inkml:trace>
    </iact:actionData>
  </iact:action>
  <iact:action type="add" startTime="40975">
    <iact:property name="dataType"/>
    <iact:actionData xml:id="d8">
      <inkml:trace xmlns:inkml="http://www.w3.org/2003/InkML" xml:id="stk8" contextRef="#ctx0" brushRef="#br0">16016 5803 0,'177'88'62,"-36"18"-56,-53-35 26,-300-36 15,-34-35-46,-37 53 0,1-53 41,-812 88-39,565-88-2,-317 124 13</inkml:trace>
    </iact:actionData>
  </iact:action>
  <iact:action type="add" startTime="41683">
    <iact:property name="dataType"/>
    <iact:actionData xml:id="d9">
      <inkml:trace xmlns:inkml="http://www.w3.org/2003/InkML" xml:id="stk9" contextRef="#ctx0" brushRef="#br0">3722 7585 0,'0'-36'46,"635"36"-45,247 0 36,776 0-36,494 0 29,-494 0-29,-1076 0 30,265 0-30,-671 0 35,159 0-35,-88 0 30,53 0-30,-123 0 0,352 0 50,-71 0-50,-281 0 29,-142 0-29,-17-17 99</inkml:trace>
    </iact:actionData>
  </iact:action>
  <iact:action type="add" startTime="42332">
    <iact:property name="dataType"/>
    <iact:actionData xml:id="d10">
      <inkml:trace xmlns:inkml="http://www.w3.org/2003/InkML" xml:id="stk10" contextRef="#ctx0" brushRef="#br0">14270 7232 0,'88'18'51,"-35"-1"-49,106 89 29,88 35-28,88-17 27,-229-89-27,-212-35 50,-17 0-51,-301 53 36,319-53-37,16 17 30,72-17-30,34 0 82</inkml:trace>
    </iact:actionData>
  </iact:action>
  <iact:action type="add" startTime="43900">
    <iact:property name="dataType"/>
    <iact:actionData xml:id="d11">
      <inkml:trace xmlns:inkml="http://www.w3.org/2003/InkML" xml:id="stk11" contextRef="#ctx0" brushRef="#br0">2787 8096 0,'-70'0'15,"140"0"-15,-299 0 1,35 0 36,88 0-36,53 0 29,18 53-29,35-18 0,0 54 28,0 16-28,0-16 0,141 105 51,-88-106-51,353 159 29,-177-141 1,-35-89-30,-35-17 38,-124 0-36,36-53 28,-54-194-29,-17 36 27,-211-618-27,69 635 18,19 0-18,105 176 31,-17 18 14,-124 318-46</inkml:trace>
    </iact:actionData>
  </iact:action>
  <iact:action type="add" startTime="44799">
    <iact:property name="dataType"/>
    <iact:actionData xml:id="d12">
      <inkml:trace xmlns:inkml="http://www.w3.org/2003/InkML" xml:id="stk12" contextRef="#ctx0" brushRef="#br0">2540 9190 0,'0'0'1,"-70"0"29,17 0-29,35 0 0,-17 35 35,-89 106-35,36 36 29,35-72-29,53 37 29,53-54-29,106-18 35,70-52-35,36 35 30,17-53-30,-229 0 0,18 0 28,-36 0-28,-17 0 0,-1-18 35,-17-35-35,35-35 13,71-124 18,18 36-31,-107 88 35,19-18-33,-36 71 28,0 17-29,0-17 28,-36-36-28,-17 18 17,-123-70-17,-71 52 29,106 36-29,53 17 27,0 18-27,-18 0 29,0 0-29,35 18 30,54 0-31</inkml:trace>
    </iact:actionData>
  </iact:action>
  <iact:action type="add" startTime="45805">
    <iact:property name="dataType"/>
    <iact:actionData xml:id="d13">
      <inkml:trace xmlns:inkml="http://www.w3.org/2003/InkML" xml:id="stk13" contextRef="#ctx0" brushRef="#br0">3246 8537 0,'141'0'53,"459"0"-52,670 0 29,88-159-29,-582 36 0,-88 0 28,829-89-28,-988 177 0,18-89 29,405 1-24,-599 52-5,-106 53 29,159-34-29,-230 16 0,1 19 29,264-19-29,-195 36 29,54 0-24,-53 0 26,-88 0-31,-124 0 29,-17 0-29</inkml:trace>
    </iact:actionData>
  </iact:action>
  <iact:action type="add" startTime="56615">
    <iact:property name="dataType"/>
    <iact:actionData xml:id="d14">
      <inkml:trace xmlns:inkml="http://www.w3.org/2003/InkML" xml:id="stk14" contextRef="#ctx0" brushRef="#br0">2964 10354 0,'-159'0'1,"88"0"29,1 0-29,17 0 0,-88 0 44,0 35-44,88 1 20,-71 52-20,89-53 29,-18 71-29,0 17 29,53-17-29,0-53 36,18 124-36,88-54 29,17-35-29,36-35 30,-18-53-30,-70 0 0,-19 0 34,72 0-34,-1-70 0,230-213 29,-159 54-29,-106 88 29,-70 88-29,-18 18 51,0-18-51,0-18 30,-194-17-30,123 70 13,1-17 24,52 17-37,1 18 0,-1-17 13</inkml:trace>
    </iact:actionData>
  </iact:action>
  <iact:action type="add" startTime="57466">
    <iact:property name="dataType"/>
    <iact:actionData xml:id="d15">
      <inkml:trace xmlns:inkml="http://www.w3.org/2003/InkML" xml:id="stk15" contextRef="#ctx0" brushRef="#br0">2681 10619 0,'0'0'10,"18"0"-9,0 0 0,35-18 32,229-105-32,18 52 29,194-70-29,123-88 29,53-71-29,-158 0 36,-124 88-36,53-52 29,-53 52-29,176-70 30,18-89-30,-246 265 0,-90-17 34,548-159-34,-459 176 0,389-88 29,16-53-29,-87 0 29,-71 18-29,0-36 36,-158 36-36,17-18 29,-89 88-29,-211 89 29,-52 52-29,-54 0 0,0 18 35,36 0-35,-54 0 29,1 0-29,158-35 30,71 17-30,-53-17 35,-53 17-35,1-17 29,-125 35-29,1 18 104,-18 105-102,0-17 28,-18 0-29,-17 0 29,35-89-29</inkml:trace>
    </iact:actionData>
  </iact:action>
  <iact:action type="add" startTime="58651">
    <iact:property name="dataType"/>
    <iact:actionData xml:id="d16">
      <inkml:trace xmlns:inkml="http://www.w3.org/2003/InkML" xml:id="stk16" contextRef="#ctx0" brushRef="#br0">15346 5521 0,'18'0'1,"17"0"0,-17 0 28,88 0-28,-18 53 35,-35 0-35,35 35 29,-70-17-29,-18-54 30,0 71-30,-230 71 35,-140-18-35,140-70 29,125-54-29,87-17 51,53 0 11,1 0-62</inkml:trace>
    </iact:actionData>
  </iact:action>
  <iact:action type="add" startTime="60101">
    <iact:property name="dataType"/>
    <iact:actionData xml:id="d17">
      <inkml:trace xmlns:inkml="http://www.w3.org/2003/InkML" xml:id="stk17" contextRef="#ctx0" brushRef="#br0">2875 10760 0,'177'0'185,"193"0"-182,54 0 26,-36-53-26,53 0 25,17 18-27,-281 35 14,-1-18-14,0 18 0,-17-18 34,176-70-34,-158 35 0,281-141 28,54 0-28,70 18 29,0-89-29,-106 89 35,1 70-35,87-70 30,18 34-30,-141-52 29,-71 106-29,-211 18 0,-18 52 34,194-70-34,-141 35 0,36-18 13,-19 36-13,36 0 29,477-36-29,-372 1 29,-87-18-29,-89 35 36,-52 0-36,-36 35 29,-70 0-29,17-17 29,0 35 70,371-123-99,-159 17 36,-212 35-36,0 36 29</inkml:trace>
    </iact:actionData>
  </iact:action>
  <iact:action type="add" startTime="61321">
    <iact:property name="dataType"/>
    <iact:actionData xml:id="d18">
      <inkml:trace xmlns:inkml="http://www.w3.org/2003/InkML" xml:id="stk18" contextRef="#ctx0" brushRef="#br0">15205 7549 0,'0'-17'13,"18"17"23,17 0-33,18 0-1,35 0 46,-53 70-47,-35-17 14,18 0-14,17-18 0,-17 18 28,0 18-28,-18-36 32,-53 36-32,-265-18 29,89 53-29,194-106 0,-1 0 29,19 0 70</inkml:trace>
    </iact:actionData>
  </iact:action>
  <iact:action type="add" startTime="65558">
    <iact:property name="dataType"/>
    <iact:actionData xml:id="d19">
      <inkml:trace xmlns:inkml="http://www.w3.org/2003/InkML" xml:id="stk19" contextRef="#ctx0" brushRef="#br0">3246 11254 0,'0'-18'31,"-88"18"-30,52 0 36,-158 53-36,18 0 13,53-18 18,-19 53-31,107-70 0,-18 52 50,0 36-50,53-35 29,0-1-29,0 1 30,18 17-30,17 0 35,18-35-35,-35 0 30,-1-18-30,19 1 29,-19-19-29,54-17 51,17 0-51,36 0 30,-36 0-30,71 0 29,17 0-29,-106 0 20,-17 0-20,-17 18 14,17-18-14,-18 0 13,18 0-13,53-18 0,-18-17 28,123-141-28,-158-1 36,-53 19-36,-35 16 14,0 107 23,17 0 12,-17 35-48,-36-18-1,36-17 29,-124 17-27,53 18-2,-17-17 29,-106 17-28,88 0 29,-1 0-29,-104 53 33,210-36-18,-34 1-14,52-18 170</inkml:trace>
    </iact:actionData>
  </iact:action>
  <iact:action type="add" startTime="67626">
    <iact:property name="dataType"/>
    <iact:actionData xml:id="d20">
      <inkml:trace xmlns:inkml="http://www.w3.org/2003/InkML" xml:id="stk20" contextRef="#ctx0" brushRef="#br0">3228 12471 0,'0'0'15,"0"-18"-14,-53 0 29,-35 18-29,35 0 30,-70 0-30,-36 0 35,0 0-35,-35 53 30,71 36-30,17-19 29,53 54-29,53-107 0,0 18 35,0 195-35,0-54 29,0-17-29,71-18 29,-54-88-29,107-53 83,87 0-83,-87 0 0,-1-71 35,107 18-35,-72 1 0,-52 16 28,-18 19-28,-70-54 67,17-52-67,1-18 17,-19 70 13,-17 53-28,0 1-2,0-19 29,0 1-28,0 17-1,0-34 29,-35-54-27,17 88 28,-17-17-29,-71-18 29,18 35-28,35 18 26,-88-35-27,88 35 18,-18 0-18,54 0 26,-1 18 5,18 17-32,0 0 14</inkml:trace>
    </iact:actionData>
  </iact:action>
  <iact:action type="add" startTime="68645">
    <iact:property name="dataType"/>
    <iact:actionData xml:id="d21">
      <inkml:trace xmlns:inkml="http://www.w3.org/2003/InkML" xml:id="stk21" contextRef="#ctx0" brushRef="#br0">3070 12823 0,'17'18'15,"107"-18"16,264-106-30,247-105 30,106-72-25,123-87 25,-70-159-30,-530 264 0,-35 36 29,283-318-29,-247 283 0,-18 34 28,599-511-23,-176 300 26,71 53-31,300-158 29,0 175-29,35 71 29,-388 89-23,-53 34 24,-265-17-30,-211 141 0,-36-53 28,124-52-28,-123 52 0,34-35 28,-69 17-22,-72 89 24,1 17 16,-1 18-46,36 0 20,-17-17-5,-107 52 100</inkml:trace>
    </iact:actionData>
  </iact:action>
  <iact:action type="add" startTime="69447">
    <iact:property name="dataType"/>
    <iact:actionData xml:id="d22">
      <inkml:trace xmlns:inkml="http://www.w3.org/2003/InkML" xml:id="stk22" contextRef="#ctx0" brushRef="#br0">15470 5944 0,'53'0'27,"-36"0"19,36 18-33,-35 35 18,-1 0-30,-17-18 29,18 18-29,-18 0 30,-123 0-25,-142 17 10,124-17-15,17-35 29,-34 35-29,122-53 29,54 0 24</inkml:trace>
    </iact:actionData>
  </iact:action>
  <iact:action type="add" startTime="70902">
    <iact:property name="dataType"/>
    <iact:actionData xml:id="d23">
      <inkml:trace xmlns:inkml="http://www.w3.org/2003/InkML" xml:id="stk23" contextRef="#ctx0" brushRef="#br0">3017 13106 0,'0'0'15,"17"0"-14,107-53 52,140 18-52,-70-54 0,283-52 28,-230 88-28,17-35 0,-17 35 28,194-88-28,-176 35 20,105-70-20,-123-18 29,0 35-29,0 18 30,70-18-30,107-52 35,122-54-32,-281 177-3,476-247 38,-424 141-36,19-18 28,122 18-29,124-71 29,-70 1-29,-212 176 28,476-283-28,-494 248 17,71-54-17,-177 107 27,-70 52-27,-71 18-1,53-18 29,36-17-28,-36 0 30,88-53-30,19 17 28,-54 36-27,17-18 23,-52 35-25,35-35 30,-105 36-30,87-54 91,-70 54-91,-18-1 52,-17 18-22,17-18-30,-17 18 45,70 0-45,-17-17 20,105-19-20,-158 36 45</inkml:trace>
    </iact:actionData>
  </iact:action>
  <iact:action type="add" startTime="72083">
    <iact:property name="dataType"/>
    <iact:actionData xml:id="d24">
      <inkml:trace xmlns:inkml="http://www.w3.org/2003/InkML" xml:id="stk24" contextRef="#ctx0" brushRef="#br0">14694 7920 0,'35'0'62,"141"0"-56,-123 0-5,0 53 25,-35-18 6,-18 0-30,0 36 29,-36 52-29,-175-17 29,-177 35-28,211-105 15,-123 52-16,142-35 27,140-53 71,18 53-96,0 0-3</inkml:trace>
    </iact:actionData>
  </iact:action>
  <iact:action type="add" startTime="76053">
    <iact:property name="dataType"/>
    <iact:actionData xml:id="d25">
      <inkml:trace xmlns:inkml="http://www.w3.org/2003/InkML" xml:id="stk25" contextRef="#ctx0" brushRef="#br0">3105 13688 0,'-18'0'1,"-35"0"35,0 0-35,0 0 14,-52 0-14,69 0 0,-122 0 28,16 17-28,-16 36 0,34 0 34,-105-17-33,123 16 0,-88 72 31,176-89-31,18 53 28,0 1-28,36 34 27,17-70-27,-36-35 29,19 35-28,34-18 28,54 0-29,-36 0 28,-18-17-28,-17-18 30,53 0-30,0 0-1,176-71 46,-229 54-45,-18 17 32,-17-53-33,52 18 29,-17-18-29,18-88 29,-71 17-29,0-105 36,0 123-36,-53 0 29,-106 36-29,36 52 29,52 18-29</inkml:trace>
    </iact:actionData>
  </iact:action>
  <iact:action type="add" startTime="77023">
    <iact:property name="dataType"/>
    <iact:actionData xml:id="d26">
      <inkml:trace xmlns:inkml="http://www.w3.org/2003/InkML" xml:id="stk26" contextRef="#ctx0" brushRef="#br0">2611 14182 0,'0'0'15,"0"17"-14,300-17 52,17-35-38,-35-71 17,159-88-31,-17-17 32,-36-72-31,-194 177-1,582-423 31,-476 318-30,388-195 30,211-211-30,-87 70 27,-160 71-27,-52 35 29,-53 88-29,0-71 29,35 107-29,0 52 30,-53-35-30,-335 195-1,-88 52 29,88-71-27,-124 71 45,-17 0-46,-35 36 29,0-18-29,70-71 31,18-18-32,-36 36 0,89-71 29,-36 71-29,1 18 0,317-266 34,-141 54-34,-230 212 45,-17-36-45,-35 53 20,-36 88 126</inkml:trace>
    </iact:actionData>
  </iact:action>
  <iact:action type="add" startTime="77988">
    <iact:property name="dataType"/>
    <iact:actionData xml:id="d27">
      <inkml:trace xmlns:inkml="http://www.w3.org/2003/InkML" xml:id="stk27" contextRef="#ctx0" brushRef="#br0">14429 6473 0,'53'-17'46,"17"34"-30,-34 1-15,34 35 36,-52-53-36,-18 88 44,-106 71-44,-176 35 30,0-53-27,-1 0 15,213-123-8,35 0-9,-36 34 28,194-16 18</inkml:trace>
    </iact:actionData>
  </iact:action>
  <iact:action type="add" startTime="79906">
    <iact:property name="dataType"/>
    <iact:actionData xml:id="d28">
      <inkml:trace xmlns:inkml="http://www.w3.org/2003/InkML" xml:id="stk28" contextRef="#ctx0" brushRef="#br0">2823 14288 0,'0'-18'1,"35"18"44,141-88-44,353-1 52,-211 89-52,-142 0 29,-52 0-29,-89-17 36,194-71-36,1 35 29,34 0-29,-87 18 0,264-1 28,123-17-28,106-35 27,-423 35-24,-17 36 21,263-107-22,-104-35 28,16 1-29,19-107 29,52-17-28,-212 141-2,-34 17 28,334-193-26,-282 193-2,-52 54 28,475-371-26,-299 106 28,-18 52-29,265-281 46,-459 352-46,-36 36 32,-52 52-31,-88 89-2,17 0 25,0 0-24,-17 17-1,17-17 50,-35-18-36,0 0 16,18 35-30,0-70 29,17 17-29,18-17 0,35 0 28,18-53-28,-53 53 0,-36 52 35,19-34-35,52 35 29,18-18-29,-71 35 29,124-88-29,-106 89 36,70-72-36,-35 36 29,-17 1-29,-1-1 30,-52 35-30,35 0 0,-18-17 34,1 17-34,-1 1 0,-18-1 28,36-17 18,18 0-46,-1-1 36,-17 1-36,-17 0 29,17 17-29</inkml:trace>
    </iact:actionData>
  </iact:action>
  <iact:action type="add" startTime="81476">
    <iact:property name="dataType"/>
    <iact:actionData xml:id="d29">
      <inkml:trace xmlns:inkml="http://www.w3.org/2003/InkML" xml:id="stk29" contextRef="#ctx0" brushRef="#br0">15470 7849 0,'0'18'100,"0"53"-99,0-36 0,0 18 28,-124 123-28,-105-70 0,-142 35 28,213-70-28,70-18 0,35-36 35,35-17-35,0 18 76,18 17-76,-17 36 14</inkml:trace>
    </iact:actionData>
  </iact:action>
  <iact:action type="add" startTime="86563">
    <iact:property name="dataType"/>
    <iact:actionData xml:id="d30">
      <inkml:trace xmlns:inkml="http://www.w3.org/2003/InkML" xml:id="stk30" contextRef="#ctx0" brushRef="#br0">2734 14640 0,'0'0'15,"-70"0"7,-89 0-21,-17 0 29,35 0-29,70 0 30,0 53-30,19 0 13,16-18 8,19 36-21,-36 35 30,53 70-30,0-123 0,0 71 28,0 52-28,106-35 36,-18 18-36,18-71 29,17 0-29,-52-70 29,-54-1-29,54-17 52,52 0-52,-52 0 0,17 0 28,124 0-28,-36 0 29,-35 0-29,177-158 36,70-54-36,-106 0 29,-176 89-29,-106-36 29,0 18-29,-18 88 0,-52-88 51,52 88-51,-106-35 36,-175-36-35,-125 36 30,124 18-30,177 70 30,105 0-30,1 0 49,-1 0-48</inkml:trace>
    </iact:actionData>
  </iact:action>
  <iact:action type="add" startTime="92837">
    <iact:property name="dataType"/>
    <iact:actionData xml:id="d31">
      <inkml:trace xmlns:inkml="http://www.w3.org/2003/InkML" xml:id="stk31" contextRef="#ctx0" brushRef="#br0">15981 14482 0,'18'0'1,"-36"17"29,-141 36-29,89-18 29,-177 36-29,194-36 36,-141 89-36,106 17 29,17 53-29,54 53 51,17-53-51,88-53 30,35-35-30,-35-53 29,54-36-29,-90-17 36,248 18-36,-194-18 0,18-53 34,211-141-32,-141 0 32,-106 18-33,-70 70 25,-1 35-24,-17-17 28,18 35-29,-18-17 29,35-19-28,0 19 27,-17 34-27,-18 1 45,-35-18-45,-124-17 42,-300 70-43,336 0 37,105 0-38,-17 0 30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7T03:04:33.3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389">
    <iact:property name="dataType"/>
    <iact:actionData xml:id="d0">
      <inkml:trace xmlns:inkml="http://www.w3.org/2003/InkML" xml:id="stk0" contextRef="#ctx0" brushRef="#br0">2664 5786 0,'17'-18'1,"1"0"29,158-17-29,-70 35 0,0 0 34,106 0-34,-195 0 30,36 53-30,53 141 29,-18 0-29,-70-123 36,53 140-36,-71-34 29,0-124-29,-424-1 29,177-52-29,-335-105 36,512 105-36,52 0 32,0-71 33,-17-52-64,35 52 29,0-194-29,0 36 16,0 159-16,0-72 28,0 125-28,53-1 27,35 18-27,0 0 34,36 71-34,-1 35 9,-34-18-10</inkml:trace>
    </iact:actionData>
  </iact:action>
  <iact:action type="add" startTime="17240">
    <iact:property name="dataType"/>
    <iact:actionData xml:id="d1">
      <inkml:trace xmlns:inkml="http://www.w3.org/2003/InkML" xml:id="stk1" contextRef="#ctx0" brushRef="#br0">3264 6262 0,'17'-71'1,"-34"142"13,69-177-13,301-17 20,194-1 10,194 1-30,1728 105 45,-617 18-39,741 0 24,-1799 0-30,-141 0 0,723 0 28,-724 0-28,54 0 0,811 0 29,70 0-24,-140 0 25,-54 53-30,-846 17 0,-89-34 29,460 158-29,-707-106 0,19 0 28,-142-53-23,-71-35 26,1 0 37,-159 0 21,-318-35-87,248 35-2,-177-35 18,194 17 9,88 18-27</inkml:trace>
    </iact:actionData>
  </iact:action>
  <iact:action type="add" startTime="18126">
    <iact:property name="dataType"/>
    <iact:actionData xml:id="d2">
      <inkml:trace xmlns:inkml="http://www.w3.org/2003/InkML" xml:id="stk2" contextRef="#ctx0" brushRef="#br0">21908 5768 0,'53'0'15,"-106"0"-15,212 0 38,317 265-23,-300-142-14,36-17 30,-159-53-30,-318 53 51,89-106-21,-636 0-30,566-36 14,-37 1-14,125 17 29,34-17-29</inkml:trace>
    </iact:actionData>
  </iact:action>
  <iact:action type="add" startTime="21019">
    <iact:property name="dataType"/>
    <iact:actionData xml:id="d3">
      <inkml:trace xmlns:inkml="http://www.w3.org/2003/InkML" xml:id="stk3" contextRef="#ctx0" brushRef="#br0">3246 6315 0,'176'0'84,"353"0"-83,-176 0 0,123 0 28,1271 0-28,-1236 0 29,-176 0-29,406 0 20,0 0-20,-371 0 30,724 35-30,-706 0 29,1094 71-29,-600-18 36,-71-88-36,-423 36 0,124 69 28,652-87-28,-917-18 29,176 0-29,-352 0 36,17 0-36,0 35 0,36 18 28,-71-35-28,88 70 29,123 18-29,-211-106 21,53 18-21,-18-1 29,300-17-29,-158 0 29,175-53-29,-228 53 36,828 0-36,-617 18 29,371 141-29,-742-142 29,18-17-29,-17 18 220,70 35-219,-17-53 35</inkml:trace>
    </iact:actionData>
  </iact:action>
  <iact:action type="add" startTime="22096">
    <iact:property name="dataType"/>
    <iact:actionData xml:id="d4">
      <inkml:trace xmlns:inkml="http://www.w3.org/2003/InkML" xml:id="stk4" contextRef="#ctx0" brushRef="#br0">20655 6967 0,'89'0'1,"-72"0"29,72 89-29,-37-19 29,178 142-29,-142-142 20,35 1 10,-246-53 32,17-18-57,0 0-5,-70 0 14,88 0 16,70 0 38,0 17-38</inkml:trace>
    </iact:actionData>
  </iact:action>
  <iact:action type="add" startTime="25614">
    <iact:property name="dataType"/>
    <iact:actionData xml:id="d5">
      <inkml:trace xmlns:inkml="http://www.w3.org/2003/InkML" xml:id="stk5" contextRef="#ctx0" brushRef="#br0">3369 6491 0,'283'0'46,"69"0"-45,36 0 0,1182 0 40,441 0-38,-935 0-2,0 0 26,582 0-25,-935 0-1,494 0 27,-776 0-26,-88 0-1,-35 0 29,281 0-28,-316 0-1,-72 0 30,460 0-28,-425 0 28,284 0-28,-354 18 16,89-1-13,34 36 30,-122-35-33,-177 0 17,18-18-18,87 105 61,54 19-62,0-18 0,-18-53 28,212 123-28,-265-141 0,53-17 29,35 53-27,-87-1 28,-72-17-30,19 176 30,34-70-30,-35-106 29,36 18-24,-71-54 41,0 1-46,18 35 30,17 0-30,0-53 35,18 17-35,-35-17 83,140 36-83,-69-19 45,-1 1-45,18-1 29,-18 54-29,0-36 36,-53 1-36,-52-19 129</inkml:trace>
    </iact:actionData>
  </iact:action>
  <iact:action type="add" startTime="26893">
    <iact:property name="dataType"/>
    <iact:actionData xml:id="d6">
      <inkml:trace xmlns:inkml="http://www.w3.org/2003/InkML" xml:id="stk6" contextRef="#ctx0" brushRef="#br0">20320 7973 0,'0'0'9,"0"17"-6,0 36 25,18-17-25,158 87 32,-52-52-29,-107-54-5,19 1 17,-1 0-16,-35-1 26,0 1-25,0 88 34,-18-53-36,-229-53 49,106 0-49,124 0 30,-1 0-30,0 0 35</inkml:trace>
    </iact:actionData>
  </iact:action>
  <iact:action type="add" startTime="31587">
    <iact:property name="dataType"/>
    <iact:actionData xml:id="d7">
      <inkml:trace xmlns:inkml="http://www.w3.org/2003/InkML" xml:id="stk7" contextRef="#ctx0" brushRef="#br0">2240 7126 0,'0'0'15,"18"-53"-14,211-17 36,389-19-36,-371 89 29,211 71-29,-405-53 40,35 123-39,-70-71 28,-53 107-27,-36-89 30,-229 141-31,195-141-1,34 18 16,18-53-12,-35 53 21,17-53-24,1-53 36,52 0-35,1 0 21,-36 0-22,17-18 27,-17-88-27,36 36 29,-19-230-29,36 212 29,0-18-30</inkml:trace>
    </iact:actionData>
  </iact:action>
  <iact:action type="add" startTime="32572">
    <iact:property name="dataType"/>
    <iact:actionData xml:id="d8">
      <inkml:trace xmlns:inkml="http://www.w3.org/2003/InkML" xml:id="stk8" contextRef="#ctx0" brushRef="#br0">2417 8378 0,'0'0'15,"212"-70"-14,-54 52 0,54 1 35,282 17-35,-459 0 29,36 0-29,-54 0 0,54 35 29,-53 0-27,70 195 26,-88-195-25,0 0-3,0 53 27,0-52-25,-18-1-2,-194 35 25,71-70-21,-35 18-4,35-18 26,-89 0-25,19 0 25,140-18-25,-17-35 28,35 1-28,36 16 33,17-17-33,0 0-1,0 18 27,0-53-25,0 35-2,35 18 7</inkml:trace>
    </iact:actionData>
  </iact:action>
  <iact:action type="add" startTime="33553">
    <iact:property name="dataType"/>
    <iact:actionData xml:id="d9">
      <inkml:trace xmlns:inkml="http://www.w3.org/2003/InkML" xml:id="stk9" contextRef="#ctx0" brushRef="#br0">2681 9313 0,'406'0'15,"-812"0"-15,918 0 1,-406 0 29,88 36-29,-177-19 20,19 36 11,-36 35-31,0 18 29,0-18-29,-36 18 35,-16-35-34,16-36 10,-34-35-11,17 18 25,-124-1-23,1-17-2,0 0 26,-36 0-24,106 0-2,-17-53 25,87 36-24,1-18 29,35-54-29,35-175 28,71 140-28,53-34 37,-88 105-37,-54 35 63</inkml:trace>
    </iact:actionData>
  </iact:action>
  <iact:action type="add" startTime="39880">
    <iact:property name="dataType"/>
    <iact:actionData xml:id="d10">
      <inkml:trace xmlns:inkml="http://www.w3.org/2003/InkML" xml:id="stk10" contextRef="#ctx0" brushRef="#br0">2452 10319 0,'0'0'7,"35"-36"-6,18-16 40,0 16-38,159 36 36,35 0-36,-141 0-2,35 18 25,141 105-25,-264-105 0,-1 0 25,19 17-25,-36 0 29,0 36-29,0-18 29,-71 70-29,-52-70 29,-142 0-23,106-53 24,106 18-30,18-18 45,-18-18-45,-159-88 36,-17 36-36,123 52 29,71 0-29,17 18 29,1-35-29,17-18 36,88-70-36,-53 70 0,-17 0 28,35-35-28,-36 70 0,36 0 13</inkml:trace>
    </iact:actionData>
  </iact:action>
  <iact:action type="add" startTime="40783">
    <iact:property name="dataType"/>
    <iact:actionData xml:id="d11">
      <inkml:trace xmlns:inkml="http://www.w3.org/2003/InkML" xml:id="stk11" contextRef="#ctx0" brushRef="#br0">3299 10619 0,'0'-53'42,"53"35"-40,494-141 20,-230 124 11,1059-194-30,-847 158 23,1588-176-24,-1341 71 26,829-89-25,-917 159-2,-106-105 25,282-19-21,-529 107-4,-52 52 18,-72 1-17,389-89 34,-300 71-34,264-53 29,-158 35-30,-159 106 29,229-53-29,-370 0 33,123 36-33,-193-1 0,140-35 28,-141 35-28,36-17 0,70-53 28,-70 70-28,34-52 0,1 52 28,282-70-22,0 35 24,371-71-30,-230 72 45,-264-54-45,-265 70 36,0 1-36,0 17 60,52-34-7,54-37-53,-70 72 29,-19 17 23,71-36-52,-52 1 30,34 18-30,-52 17 29,282-177 23,-212 124-52,-53 36 0,-17-1 15,-1 0 16</inkml:trace>
    </iact:actionData>
  </iact:action>
  <iact:action type="add" startTime="42087">
    <iact:property name="dataType"/>
    <iact:actionData xml:id="d12">
      <inkml:trace xmlns:inkml="http://www.w3.org/2003/InkML" xml:id="stk12" contextRef="#ctx0" brushRef="#br0">20003 6438 0,'17'0'1,"1"0"29,53 0-29,-54 0 36,19 18-36,-19-1 29,36 36-29,0-17 29,-18 17-29,18-36 36,0 54-36,-53-36 29,0 71-29,0-88 29,-123 52-29,52-52 0,-52 17 35,-1-17-35,107-1 83,17 1-69,0 0 1</inkml:trace>
    </iact:actionData>
  </iact:action>
  <iact:action type="add" startTime="44207">
    <iact:property name="dataType"/>
    <iact:actionData xml:id="d13">
      <inkml:trace xmlns:inkml="http://www.w3.org/2003/InkML" xml:id="stk13" contextRef="#ctx0" brushRef="#br0">3034 10619 0,'247'17'84,"-106"1"-83,124 35 0,52-53 28,442 0-28,370 0 20,-600 0 11,106 0-31,-529-18 29,599-158-14,636-1 21,-600 54-36,-353 105 0,-35-70 29,-71 53-29,35 0 0,36 17 28,300-106-28,229-52 36,-336 35-36,-316 53 0,-54 35 28,159-53-28,-176 88 0,0-52 28,52 35-28,-87 17 0,-1-35 35,54-35-35,-89 52 32,-70 19-30,17-1-2,0-17 18,18-18-17,18 18-1,-1-18 26,-17 18-25,159-124 29,-124 106-28,0 0 17,159-71-17,-35 19 16,-106 69-17,105-17 17,-105 18-8,70 35-10,160-70 29,-178 52-28,-69 0 28,-37 18 4,37 0-32,-36-17 30,229-71-30,-159 17 29,18 36-29,0-1 24,-17-17-25,-36 36 0,-17-1 28,70-35-28,-53 18 0,35 17 28,72-17-28,-160 17 33,124 1-33,-89-1 45,89-17-45,-142 35 99,1 0-99,53 0 51,158 18-21,-176-18-30,-35 0 0</inkml:trace>
    </iact:actionData>
  </iact:action>
  <iact:action type="add" startTime="45821">
    <iact:property name="dataType"/>
    <iact:actionData xml:id="d14">
      <inkml:trace xmlns:inkml="http://www.w3.org/2003/InkML" xml:id="stk14" contextRef="#ctx0" brushRef="#br0">20356 7426 0,'17'0'69,"-17"18"-66,18 17 25,17 35-26,-35 1 30,0 17-30,0-70 28,0 70-28,-70-70 25,-460-18-26,425 0 0,16 0 30,72 0-30,-1 0 92,1 35-92</inkml:trace>
    </iact:actionData>
  </iact:action>
  <iact:action type="add" startTime="47799">
    <iact:property name="dataType"/>
    <iact:actionData xml:id="d15">
      <inkml:trace xmlns:inkml="http://www.w3.org/2003/InkML" xml:id="stk15" contextRef="#ctx0" brushRef="#br0">2152 10848 0,'0'0'21,"106"0"-20,35 0 18,318 0-17,-142 0 29,-158 0-29,-35 0 27,17 0-26,-35 0 28,-1-18-29,-87 18 29,123-53-28,-17 53 25,-19-17-26,-16 17 26,263-18-26,-34 18 35,123 0-36,-88 0 29,70 0-29,-176-35 29,829-106-29,370-71 20,-670 89-20,71-54 30,1887-87-30,-917 211 29,-318-106-29,-1023 88 29,689-123-23,-654 18 24,-176 17-30,-88 71 29,-141 53-29,-18 35 0,-70 0 35,35-18-35,-36 18 0,1 0 44,0 0 8,35 0-52,88-35 29,-106 0-29,0-36 30,1 36-30,52 35 98,106-36-98,-159 36 36,18-17-36,35 17 155,-35 0-155</inkml:trace>
    </iact:actionData>
  </iact:action>
  <iact:action type="add" startTime="49059">
    <iact:property name="dataType"/>
    <iact:actionData xml:id="d16">
      <inkml:trace xmlns:inkml="http://www.w3.org/2003/InkML" xml:id="stk16" contextRef="#ctx0" brushRef="#br0">20320 8484 0,'36'0'15,"140"0"16,-17 0-30,-71 53 0,-35-35 29,-35 0-29,17-18 35,-18 52-35,-158 54 30,-159-18-30,36-35 29,123 36-29,70-72 36,1 18-36,52-17 45</inkml:trace>
    </iact:actionData>
  </iact:action>
  <iact:action type="add" startTime="52902">
    <iact:property name="dataType"/>
    <iact:actionData xml:id="d17">
      <inkml:trace xmlns:inkml="http://www.w3.org/2003/InkML" xml:id="stk17" contextRef="#ctx0" brushRef="#br0">2911 11430 0,'0'0'17,"-71"-35"-16,-70 17 40,-282 18-39,317 0 15,-53 35-16,-105 124 31,193-124-30,53-17-1,1 70 31,-1 0-31,18-17 0,0-36 35,-35 177-35,35-159 0,0 0 28,88 53-28,-53-71 29,54 18-29,-54-53 20,-18 17 11,89 36-31,-35-17 13,105 17-13,-70-36 30,229-17-30,-194 0 35,388-53-35,-405 0 30,88-35-30,-124 71 29,0-54-29,35 0 0,-34-52 35,-72-18-35,-17 70 0,-17-176 28,-72 124-28,19 52 29,35 54-29,-1-19 0,1 19 35,-353-19-35,212 36 29,-160 0-29,284 0 45,-90 0-40</inkml:trace>
    </iact:actionData>
  </iact:action>
  <iact:action type="add" startTime="54638">
    <iact:property name="dataType"/>
    <iact:actionData xml:id="d18">
      <inkml:trace xmlns:inkml="http://www.w3.org/2003/InkML" xml:id="stk18" contextRef="#ctx0" brushRef="#br0">3175 12577 0,'0'-18'37,"-70"18"-36,-36 0 0,-159 0 30,89 35-29,53-17 7,17-1-8,17 54 28,1-18-27,35-35-1,36 34 30,-19-34-29,36 17 29,0 89-28,0-54 25,89 142-26,-54-177 30,124 54-30,-71-37 30,106-34-30,-106-18 16,53 0-16,18 0 27,-88 0-27,-19 0-1,1 0 28,-35 0-27,0 0-1,52-35 29,-52-53-28,-1-318 34,-17 318-28,0-18 23,0 88-30,0-17 29,0-53-29,-176 17 36,-159 18-36,229 53 0,71 0 13</inkml:trace>
    </iact:actionData>
  </iact:action>
  <iact:action type="add" startTime="55573">
    <iact:property name="dataType"/>
    <iact:actionData xml:id="d19">
      <inkml:trace xmlns:inkml="http://www.w3.org/2003/InkML" xml:id="stk19" contextRef="#ctx0" brushRef="#br0">2928 12947 0,'159'-18'53,"335"-176"-52,194-35 29,-106 17-29,0 18 0,-35-35 42,1340-600-40,-1287 600-3,229-195 29,1147-652-26,-1271 635-2,71-17 29,1288-812-27,-1711 1076 19,194-71-20,88 18 29,-459 230-29,688-125 19,-546 142 13,493-88-32,-564 53 27,265 17-28,-265 18 29,-36 0-29,-175 0 14,52-17-14,141-54 33,-35 36-33,-106 35 29,71 0-29,-71 0 29,336 70-29,-266-52 20,-87 0-20,88-18 30,-124 0-30,-17 0 0,-36 17 128</inkml:trace>
    </iact:actionData>
  </iact:action>
  <iact:action type="add" startTime="56433">
    <iact:property name="dataType"/>
    <iact:actionData xml:id="d20">
      <inkml:trace xmlns:inkml="http://www.w3.org/2003/InkML" xml:id="stk20" contextRef="#ctx0" brushRef="#br0">21290 6156 0,'0'18'52,"106"105"-51,-70-88 30,-36-17-16,-265 105 17,-458 72-31,405-72 35,-599 159-35,370-17 22</inkml:trace>
    </iact:actionData>
  </iact:action>
  <iact:action type="add" startTime="60387">
    <iact:property name="dataType"/>
    <iact:actionData xml:id="d21">
      <inkml:trace xmlns:inkml="http://www.w3.org/2003/InkML" xml:id="stk21" contextRef="#ctx0" brushRef="#br0">2611 13635 0,'-88'0'69,"17"0"-68,-123 18 29,88 70-29,53-18 36,53 18-36,-35-17 29,35-18-29,0-35 0,88 105 28,-52-35-22,87 18 24,-35-35-30,-52-54 0,-1 1 28,88 52-28,-52-52 30,-1 17-28,-52-35 26,105 36-27,-70-1 29,247-35-28,-229 0 28,158 0-29,-158 0 30,158-53-30,-141 35-1,-88 1 15,35-19-14,-35-158 28,0 89-28,0-125 28,-194-17-28,53 124 38,18 105-37,-142-70 34,54 70-36,34 18 38,160 0-38</inkml:trace>
    </iact:actionData>
  </iact:action>
  <iact:action type="add" startTime="61265">
    <iact:property name="dataType"/>
    <iact:actionData xml:id="d22">
      <inkml:trace xmlns:inkml="http://www.w3.org/2003/InkML" xml:id="stk22" contextRef="#ctx0" brushRef="#br0">2734 13935 0,'18'0'37,"247"0"-36,176 0 45,1252-406-45,-1005 212 29,-194-35-29,-353 176 36,670-388-36,-229 212 29,159-89-29,-194 89 30,723-212-30,-794 335 20,618-194-20,-583 124 29,742-230-29,-883 282 0,230-122 28,529-213-28,-512 177 0,-158 105 29,317-158-24,-547 247-5,177-106 29,52 18-29,-334 105 30,-18 0-30,211-105 52,301-194-51,-371 229 37,123-36-37,-317 142 30,0 0-30,-36 17-1,-17 0 17,36-17-16,-19 17 26,1 18-25,0-35 45,52-35-45,36-54 27,0-35-28,-53 54 27,-36 34-26,1 36 27,35-18-28,-35 35 25,-1-17-25,1 17 47,-53 36 61,-18-18-109</inkml:trace>
    </iact:actionData>
  </iact:action>
  <iact:action type="add" startTime="62366">
    <iact:property name="dataType"/>
    <iact:actionData xml:id="d23">
      <inkml:trace xmlns:inkml="http://www.w3.org/2003/InkML" xml:id="stk23" contextRef="#ctx0" brushRef="#br0">20832 6473 0,'53'0'53,"123"18"-52,-88 53 29,18-18 1,-88-36-30,-1 19 20,-17 16 26,-88 54-46,-88 0 30,35-18-30,106-52 0,-1-19 34,-70 71-34,89-70 30</inkml:trace>
    </iact:actionData>
  </iact:action>
  <iact:action type="add" startTime="65758">
    <iact:property name="dataType"/>
    <iact:actionData xml:id="d24">
      <inkml:trace xmlns:inkml="http://www.w3.org/2003/InkML" xml:id="stk24" contextRef="#ctx0" brushRef="#br0">2382 14640 0,'123'-70'8,"-246"140"-8,370-193 0,-124 52 1,212-35 27,-264 89-26,52-1 27,-52 18-27,-1 18 17,-17 17-18,-35 0 28,52 89-27,-34-89-1,17 106 29,35 53-28,-18-35-1,-34 0 29,69 123-28,-105-211 38,-141 34-37,-106-105 25,-335 0-24,406 0 22,0-17-25,123-1 0,-18-52 29,53 70-29,18-106 29,0 17-29,36-16 0,140-36 32</inkml:trace>
    </iact:actionData>
  </iact:action>
  <iact:action type="add" startTime="66653">
    <iact:property name="dataType"/>
    <iact:actionData xml:id="d25">
      <inkml:trace xmlns:inkml="http://www.w3.org/2003/InkML" xml:id="stk25" contextRef="#ctx0" brushRef="#br0">3422 15311 0,'71'-71'61,"35"53"-58,17 1 25,318-54-26,-264 18 26,528-176-25,-405 88 24,211-71-25,-193 71-1,17-18 29,759-299-27,-636 281 7,883-669 22,-988 669-29,193-105-2,19-35 29,352-72-28,-176 107 30,405-53-30,-740 194 29,653-212-28,-583 212 34,106-88-36,-88 52 29,-300 36-29,159-70 29,-36 17-29,1 70 29,-177 89-29,-53 0 0,265-89 35,-300 54-35,-18 34 29,35-17-29,-34 18 0,17-35 29,52-19-29,142-140 20,124-53-20,-160 88 29,-140 141-29,141-176 29,-142 140-29,36-52 36,159-335-36,-212 405 14,17-17 16,18 88 122,406-405-152,-388 334 30,35-52-16,-123 123 17,-54 0 135</inkml:trace>
    </iact:actionData>
  </iact:action>
  <iact:action type="add" startTime="68022">
    <iact:property name="dataType"/>
    <iact:actionData xml:id="d26">
      <inkml:trace xmlns:inkml="http://www.w3.org/2003/InkML" xml:id="stk26" contextRef="#ctx0" brushRef="#br0">21044 6209 0,'0'-18'46,"70"18"-45,-17 0 14,-18 18-14,1-18 29,-1 18-29,18 34 20,0-16 11,-53 17-31,35-18 29,-35 71-29,-71 35 36,-422-18-36,210-87 45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t" anchorCtr="0" compatLnSpc="1">
            <a:prstTxWarp prst="textNoShape">
              <a:avLst/>
            </a:prstTxWarp>
          </a:bodyPr>
          <a:lstStyle>
            <a:lvl1pPr defTabSz="90435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959" y="1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t" anchorCtr="0" compatLnSpc="1">
            <a:prstTxWarp prst="textNoShape">
              <a:avLst/>
            </a:prstTxWarp>
          </a:bodyPr>
          <a:lstStyle>
            <a:lvl1pPr algn="r" defTabSz="90435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917" y="4410730"/>
            <a:ext cx="5123166" cy="417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7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b" anchorCtr="0" compatLnSpc="1">
            <a:prstTxWarp prst="textNoShape">
              <a:avLst/>
            </a:prstTxWarp>
          </a:bodyPr>
          <a:lstStyle>
            <a:lvl1pPr defTabSz="90435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959" y="8818579"/>
            <a:ext cx="3027042" cy="46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99" tIns="45199" rIns="90399" bIns="45199" numCol="1" anchor="b" anchorCtr="0" compatLnSpc="1">
            <a:prstTxWarp prst="textNoShape">
              <a:avLst/>
            </a:prstTxWarp>
          </a:bodyPr>
          <a:lstStyle>
            <a:lvl1pPr algn="r" defTabSz="904351">
              <a:defRPr sz="1200" smtClean="0"/>
            </a:lvl1pPr>
          </a:lstStyle>
          <a:p>
            <a:pPr>
              <a:defRPr/>
            </a:pPr>
            <a:fld id="{0BE440F6-8CDB-4FB7-8D75-1AD1AB1F5F4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9288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043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3E2CFD-0DB0-4EA6-AA69-71101460ACD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宋体" panose="02010600030101010101" pitchFamily="2" charset="-122"/>
                <a:cs typeface="+mn-cs"/>
              </a:rPr>
              <a:pPr marL="0" marR="0" lvl="0" indent="0" algn="r" defTabSz="9043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53063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7758716-55A6-4D0A-A79E-52C6EC913649}" type="slidenum">
              <a:rPr lang="zh-CN" altLang="en-US" sz="1200"/>
              <a:pPr eaLnBrk="1" hangingPunct="1"/>
              <a:t>11</a:t>
            </a:fld>
            <a:endParaRPr lang="en-US" altLang="zh-CN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5325"/>
            <a:ext cx="4643437" cy="3482975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sz="900" b="1" i="1" u="sng" dirty="0"/>
              <a:t>Common attributes:</a:t>
            </a:r>
            <a:r>
              <a:rPr lang="en-US" altLang="zh-CN" sz="900" b="1" i="1" u="sng" baseline="0" dirty="0"/>
              <a:t> attributes with same names!</a:t>
            </a:r>
            <a:endParaRPr lang="en-US" altLang="zh-CN" sz="900" b="1" i="1" u="sng" dirty="0"/>
          </a:p>
          <a:p>
            <a:endParaRPr lang="en-US" altLang="zh-CN" sz="900" dirty="0"/>
          </a:p>
          <a:p>
            <a:r>
              <a:rPr lang="en-US" altLang="zh-CN" sz="900" dirty="0"/>
              <a:t>Attributes in S must be a sub-set of R</a:t>
            </a:r>
          </a:p>
          <a:p>
            <a:endParaRPr lang="en-US" altLang="zh-CN" sz="900" dirty="0"/>
          </a:p>
          <a:p>
            <a:r>
              <a:rPr lang="en-US" altLang="zh-CN" sz="900" dirty="0"/>
              <a:t>Division is a Binary Relational Operation</a:t>
            </a:r>
          </a:p>
          <a:p>
            <a:r>
              <a:rPr lang="en-US" altLang="zh-CN" dirty="0"/>
              <a:t>The division operation is applied to two relations: R(Z) </a:t>
            </a:r>
            <a:r>
              <a:rPr lang="en-US" altLang="zh-CN" dirty="0">
                <a:latin typeface="Symbol" pitchFamily="18" charset="2"/>
              </a:rPr>
              <a:t>/</a:t>
            </a:r>
            <a:r>
              <a:rPr lang="en-US" altLang="zh-CN" baseline="0" dirty="0">
                <a:latin typeface="Symbol" pitchFamily="18" charset="2"/>
              </a:rPr>
              <a:t> </a:t>
            </a:r>
            <a:r>
              <a:rPr lang="en-US" altLang="zh-CN" dirty="0"/>
              <a:t>S(X), where X is a subset of Z. Let Y = Z - X (and hence Z = X </a:t>
            </a:r>
            <a:r>
              <a:rPr lang="en-US" altLang="zh-CN" b="1" dirty="0">
                <a:latin typeface="Symbol" pitchFamily="18" charset="2"/>
              </a:rPr>
              <a:t>/</a:t>
            </a:r>
            <a:r>
              <a:rPr lang="en-US" altLang="zh-CN" dirty="0"/>
              <a:t> Y); that is, let Y be the set of attributes of R that are not attributes of S. The result of DIVISION is a relation T(Y) that includes a tuple t if tuples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R</a:t>
            </a:r>
            <a:r>
              <a:rPr lang="en-US" altLang="zh-CN" dirty="0"/>
              <a:t> appear in R with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R</a:t>
            </a:r>
            <a:r>
              <a:rPr lang="en-US" altLang="zh-CN" dirty="0"/>
              <a:t> [Y] = t, and with</a:t>
            </a:r>
            <a:r>
              <a:rPr lang="en-US" altLang="zh-CN" baseline="0" dirty="0"/>
              <a:t>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R</a:t>
            </a:r>
            <a:r>
              <a:rPr lang="en-US" altLang="zh-CN" dirty="0"/>
              <a:t> [X] =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s</a:t>
            </a:r>
            <a:r>
              <a:rPr lang="en-US" altLang="zh-CN" dirty="0"/>
              <a:t> </a:t>
            </a:r>
            <a:r>
              <a:rPr lang="en-US" altLang="zh-CN" i="1" dirty="0"/>
              <a:t>for every tuple</a:t>
            </a:r>
            <a:r>
              <a:rPr lang="en-US" altLang="zh-CN" dirty="0"/>
              <a:t>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s</a:t>
            </a:r>
            <a:r>
              <a:rPr lang="en-US" altLang="zh-CN" dirty="0"/>
              <a:t> in S. That</a:t>
            </a:r>
            <a:r>
              <a:rPr lang="en-US" altLang="zh-CN" baseline="0" dirty="0"/>
              <a:t> is, f</a:t>
            </a:r>
            <a:r>
              <a:rPr lang="en-US" altLang="zh-CN" dirty="0"/>
              <a:t>or a tuple t to appear in the result T of the DIVISION, the values in t must appear in R in combination with </a:t>
            </a:r>
            <a:r>
              <a:rPr lang="en-US" altLang="zh-CN" i="1" dirty="0"/>
              <a:t>every</a:t>
            </a:r>
            <a:r>
              <a:rPr lang="en-US" altLang="zh-CN" dirty="0"/>
              <a:t> tuple in 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E440F6-8CDB-4FB7-8D75-1AD1AB1F5F41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972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7D00CD1-E76F-4E7E-B597-4DAAD67E1024}" type="slidenum">
              <a:rPr lang="zh-CN" altLang="en-US" sz="1200"/>
              <a:pPr eaLnBrk="1" hangingPunct="1"/>
              <a:t>17</a:t>
            </a:fld>
            <a:endParaRPr lang="en-US" altLang="zh-CN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/>
              <a:t>Join and </a:t>
            </a:r>
            <a:r>
              <a:rPr lang="en-US" altLang="zh-CN" dirty="0" err="1"/>
              <a:t>Div</a:t>
            </a:r>
            <a:r>
              <a:rPr lang="en-US" altLang="zh-CN" dirty="0"/>
              <a:t> are not essential, they can be expressed by using basic RA operations … … But they do simplify the RA expression.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2273464-6589-4276-8192-E2AFF8C94616}" type="slidenum">
              <a:rPr lang="zh-CN" altLang="en-US" sz="1200"/>
              <a:pPr eaLnBrk="1" hangingPunct="1"/>
              <a:t>18</a:t>
            </a:fld>
            <a:endParaRPr lang="en-US" altLang="zh-CN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Join: useful to collect info distributed in several tables; condition usually about FK.</a:t>
            </a:r>
          </a:p>
          <a:p>
            <a:endParaRPr lang="en-CA" altLang="en-US" dirty="0"/>
          </a:p>
          <a:p>
            <a:r>
              <a:rPr lang="en-CA" altLang="en-US" dirty="0"/>
              <a:t>Division: one col must be common – same name</a:t>
            </a:r>
          </a:p>
        </p:txBody>
      </p:sp>
    </p:spTree>
    <p:extLst>
      <p:ext uri="{BB962C8B-B14F-4D97-AF65-F5344CB8AC3E}">
        <p14:creationId xmlns:p14="http://schemas.microsoft.com/office/powerpoint/2010/main" val="336601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3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u="none" baseline="0" dirty="0"/>
              <a:t>As an exercise to remind you the material covered in last class, try them by yourself. If you are not sure, ask on the message board.</a:t>
            </a:r>
            <a:endParaRPr lang="en-CA" altLang="en-US" u="none" dirty="0"/>
          </a:p>
          <a:p>
            <a:endParaRPr lang="en-CA" altLang="en-US" u="none" dirty="0"/>
          </a:p>
          <a:p>
            <a:endParaRPr lang="en-CA" altLang="en-US" u="none" dirty="0"/>
          </a:p>
        </p:txBody>
      </p:sp>
    </p:spTree>
    <p:extLst>
      <p:ext uri="{BB962C8B-B14F-4D97-AF65-F5344CB8AC3E}">
        <p14:creationId xmlns:p14="http://schemas.microsoft.com/office/powerpoint/2010/main" val="425392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4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0" u="none" dirty="0"/>
              <a:t>Steps: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0" u="none" dirty="0"/>
              <a:t>What</a:t>
            </a:r>
            <a:r>
              <a:rPr lang="en-CA" altLang="en-US" b="0" u="none" baseline="0" dirty="0"/>
              <a:t> data to access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0" u="none" baseline="0" dirty="0"/>
              <a:t>Who are NOT managers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0" u="none" baseline="0" dirty="0"/>
              <a:t>Who are NOT supervisors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0" u="none" baseline="0" dirty="0"/>
              <a:t>Get their names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altLang="en-US" b="1" u="none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1" u="none" dirty="0"/>
              <a:t>What tables</a:t>
            </a:r>
            <a:r>
              <a:rPr lang="en-CA" altLang="en-US" b="1" u="none" baseline="0" dirty="0"/>
              <a:t> do we need to access</a:t>
            </a:r>
            <a:r>
              <a:rPr lang="en-CA" altLang="en-US" u="none" baseline="0" dirty="0"/>
              <a:t>?</a:t>
            </a:r>
          </a:p>
          <a:p>
            <a:r>
              <a:rPr lang="en-CA" altLang="en-US" u="none" dirty="0"/>
              <a:t>Before</a:t>
            </a:r>
            <a:r>
              <a:rPr lang="en-CA" altLang="en-US" u="none" baseline="0" dirty="0"/>
              <a:t> we start building the query, we need to narrow down what tables/data to access. The company DB has 6 tables, which ones do we need?</a:t>
            </a:r>
          </a:p>
          <a:p>
            <a:r>
              <a:rPr lang="en-CA" altLang="en-US" u="none" baseline="0" dirty="0"/>
              <a:t>We names -&gt; employee table</a:t>
            </a:r>
          </a:p>
          <a:p>
            <a:r>
              <a:rPr lang="en-CA" altLang="en-US" u="none" baseline="0" dirty="0"/>
              <a:t>We need supervisor information -&gt; employee table</a:t>
            </a:r>
          </a:p>
          <a:p>
            <a:r>
              <a:rPr lang="en-CA" altLang="en-US" u="none" baseline="0" dirty="0"/>
              <a:t>We need manager information -&gt; department table</a:t>
            </a:r>
          </a:p>
          <a:p>
            <a:r>
              <a:rPr lang="en-CA" altLang="en-US" u="none" baseline="0" dirty="0"/>
              <a:t>So only need employee and department table.</a:t>
            </a:r>
          </a:p>
          <a:p>
            <a:endParaRPr lang="en-CA" altLang="en-US" u="none" baseline="0" dirty="0"/>
          </a:p>
          <a:p>
            <a:endParaRPr lang="en-CA" altLang="en-US" u="none" baseline="0" dirty="0"/>
          </a:p>
        </p:txBody>
      </p:sp>
    </p:spTree>
    <p:extLst>
      <p:ext uri="{BB962C8B-B14F-4D97-AF65-F5344CB8AC3E}">
        <p14:creationId xmlns:p14="http://schemas.microsoft.com/office/powerpoint/2010/main" val="964519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5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u="none" dirty="0"/>
              <a:t>Based on past experience, to find out</a:t>
            </a:r>
            <a:r>
              <a:rPr lang="en-CA" altLang="en-US" u="none" baseline="0" dirty="0"/>
              <a:t> who are NOT managers, some students will do this. Does it work?</a:t>
            </a:r>
          </a:p>
          <a:p>
            <a:r>
              <a:rPr lang="en-CA" altLang="en-US" u="none" baseline="0" dirty="0"/>
              <a:t>What would be the output? How many rows are in R1? 21!</a:t>
            </a:r>
          </a:p>
          <a:p>
            <a:r>
              <a:rPr lang="en-CA" altLang="en-US" u="none" baseline="0" dirty="0"/>
              <a:t>There are 8 employees in Employee table. We can eye-ball and see the correct answers should be 5 (5 employees are not managers).</a:t>
            </a:r>
          </a:p>
          <a:p>
            <a:r>
              <a:rPr lang="en-CA" altLang="en-US" u="none" baseline="0" dirty="0"/>
              <a:t>Note that join is a CX followed by a selection. CX produces 24 rows and 3 rows have (MGR_SSN = SSN). So 24-3=21.</a:t>
            </a:r>
            <a:endParaRPr lang="en-CA" altLang="en-US" u="none" dirty="0"/>
          </a:p>
        </p:txBody>
      </p:sp>
    </p:spTree>
    <p:extLst>
      <p:ext uri="{BB962C8B-B14F-4D97-AF65-F5344CB8AC3E}">
        <p14:creationId xmlns:p14="http://schemas.microsoft.com/office/powerpoint/2010/main" val="426598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6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 are NOT managers?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Maybe we can think it differently: find out who are managers first. This is given in MGR_SSN in the Department table, Projection!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who are NOT managers? We need to find employee in the employee table but NOT in the M table -&gt; rows in one table but not in the other table, this is a minus operation!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However, to perform minus, the two tables MUST be union-compatible, that is same number of columns and same domain for corresponding column.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do a projection on employee table first before doing minus.</a:t>
            </a:r>
          </a:p>
        </p:txBody>
      </p:sp>
    </p:spTree>
    <p:extLst>
      <p:ext uri="{BB962C8B-B14F-4D97-AF65-F5344CB8AC3E}">
        <p14:creationId xmlns:p14="http://schemas.microsoft.com/office/powerpoint/2010/main" val="279134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7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="1" u="none" baseline="0" dirty="0"/>
              <a:t>Who are NOT supervisors?</a:t>
            </a:r>
          </a:p>
          <a:p>
            <a:r>
              <a:rPr lang="en-CA" altLang="en-US" b="0" u="none" baseline="0" dirty="0"/>
              <a:t>To find who are NOT supervisors, </a:t>
            </a:r>
            <a:r>
              <a:rPr lang="en-CA" altLang="en-US" u="none" baseline="0" dirty="0"/>
              <a:t>we can use the same approach: find the supervisors, this is given in the </a:t>
            </a:r>
            <a:r>
              <a:rPr lang="en-CA" altLang="en-US" u="none" baseline="0" dirty="0" err="1"/>
              <a:t>super_ssn</a:t>
            </a:r>
            <a:r>
              <a:rPr lang="en-CA" altLang="en-US" u="none" baseline="0" dirty="0"/>
              <a:t> column in employee then do a minus.</a:t>
            </a:r>
          </a:p>
        </p:txBody>
      </p:sp>
    </p:spTree>
    <p:extLst>
      <p:ext uri="{BB962C8B-B14F-4D97-AF65-F5344CB8AC3E}">
        <p14:creationId xmlns:p14="http://schemas.microsoft.com/office/powerpoint/2010/main" val="17134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8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u="none" baseline="0" dirty="0"/>
              <a:t>Now we need to find who are not supervisor nor manager. Well, we need to find employees not appear in M table nor S table, this is a intersection operation. Note NSM has the same schema as the first table NS which has an attribute called SSN.</a:t>
            </a:r>
          </a:p>
          <a:p>
            <a:endParaRPr lang="en-CA" altLang="en-US" u="none" baseline="0" dirty="0"/>
          </a:p>
          <a:p>
            <a:r>
              <a:rPr lang="en-CA" altLang="en-US" b="1" u="none" baseline="0" dirty="0"/>
              <a:t>Get their names</a:t>
            </a:r>
          </a:p>
          <a:p>
            <a:r>
              <a:rPr lang="en-CA" altLang="en-US" u="none" baseline="0" dirty="0"/>
              <a:t>Now we know the SSNs of employees who are neither M nor S. How to get their names? Combine information distributed two tables -&gt; join, in this case natural join because of equality on common attributes.</a:t>
            </a:r>
            <a:endParaRPr lang="en-CA" altLang="en-US" u="none" dirty="0"/>
          </a:p>
          <a:p>
            <a:endParaRPr lang="en-CA" altLang="en-US" u="none" dirty="0"/>
          </a:p>
        </p:txBody>
      </p:sp>
    </p:spTree>
    <p:extLst>
      <p:ext uri="{BB962C8B-B14F-4D97-AF65-F5344CB8AC3E}">
        <p14:creationId xmlns:p14="http://schemas.microsoft.com/office/powerpoint/2010/main" val="262840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AF37D6-1975-4C91-82B7-59304C2C4AAE}" type="slidenum">
              <a:rPr lang="zh-CN" altLang="en-US" sz="1200"/>
              <a:pPr eaLnBrk="1" hangingPunct="1"/>
              <a:t>9</a:t>
            </a:fld>
            <a:endParaRPr lang="en-US" altLang="zh-CN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u="none" baseline="0" dirty="0"/>
              <a:t>Try by yourself. If you are not sure, ask on the message board.</a:t>
            </a:r>
            <a:endParaRPr lang="en-CA" altLang="en-US" u="none" dirty="0"/>
          </a:p>
          <a:p>
            <a:endParaRPr lang="en-CA" altLang="en-US" u="none" dirty="0"/>
          </a:p>
          <a:p>
            <a:endParaRPr lang="en-CA" altLang="en-US" u="none" dirty="0"/>
          </a:p>
        </p:txBody>
      </p:sp>
    </p:spTree>
    <p:extLst>
      <p:ext uri="{BB962C8B-B14F-4D97-AF65-F5344CB8AC3E}">
        <p14:creationId xmlns:p14="http://schemas.microsoft.com/office/powerpoint/2010/main" val="88204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697259" indent="-268176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72706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01788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30870" indent="-214541" defTabSz="904351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59952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789034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18117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47199" indent="-214541" defTabSz="9043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202760F-71E2-48DC-B049-6F70B65BF1A7}" type="slidenum">
              <a:rPr lang="zh-CN" altLang="en-US" sz="1200"/>
              <a:pPr eaLnBrk="1" hangingPunct="1"/>
              <a:t>10</a:t>
            </a:fld>
            <a:endParaRPr lang="en-US" altLang="zh-CN" sz="12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5325"/>
            <a:ext cx="4643437" cy="34829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How do you know employee 123456789 works on all the projects? Check whether (123456789, P1) in WK_ON, (123456789, P2) in WK_ON … … (123456789, P30) in WK_ON. </a:t>
            </a:r>
          </a:p>
          <a:p>
            <a:endParaRPr lang="en-US" altLang="en-US" dirty="0"/>
          </a:p>
          <a:p>
            <a:r>
              <a:rPr lang="en-US" altLang="en-US" dirty="0"/>
              <a:t>In</a:t>
            </a:r>
            <a:r>
              <a:rPr lang="en-US" altLang="en-US" baseline="0" dirty="0"/>
              <a:t> short, to verify whether employee Ex works all projects we need to c</a:t>
            </a:r>
            <a:r>
              <a:rPr lang="en-US" altLang="en-US" dirty="0"/>
              <a:t>heck to see every E and project combo appears in WK_ON. If so, then Ex works on all project; otherwise</a:t>
            </a:r>
            <a:r>
              <a:rPr lang="en-US" altLang="en-US" baseline="0" dirty="0"/>
              <a:t> no. There is an operator in RA does this: division.</a:t>
            </a:r>
            <a:endParaRPr lang="en-US" altLang="en-US" dirty="0"/>
          </a:p>
          <a:p>
            <a:endParaRPr lang="en-CA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AD038-91E6-4AB2-8D05-E815A2C6219D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4DC32-F436-4E3A-B691-A4D3FDA728C9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09E88-36A7-449C-8B1A-FE369377A16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55" y="5670949"/>
            <a:ext cx="2831372" cy="724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7" y="1028943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5" y="4266824"/>
            <a:ext cx="5112661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6" y="2642329"/>
            <a:ext cx="1155958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4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595747"/>
            <a:ext cx="4114682" cy="1907312"/>
          </a:xfrm>
        </p:spPr>
        <p:txBody>
          <a:bodyPr lIns="0" anchor="b">
            <a:no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4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6" y="2642329"/>
            <a:ext cx="1152144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55" y="5670949"/>
            <a:ext cx="2831372" cy="724754"/>
          </a:xfrm>
          <a:prstGeom prst="rect">
            <a:avLst/>
          </a:prstGeom>
        </p:spPr>
      </p:pic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55" y="5680659"/>
            <a:ext cx="2770751" cy="717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7" y="1028943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4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1152144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5" name="Rectangle 4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0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4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595747"/>
            <a:ext cx="4114682" cy="1907312"/>
          </a:xfrm>
        </p:spPr>
        <p:txBody>
          <a:bodyPr lIns="0"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4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1152144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55" y="5680659"/>
            <a:ext cx="2770751" cy="717639"/>
          </a:xfrm>
          <a:prstGeom prst="rect">
            <a:avLst/>
          </a:prstGeom>
        </p:spPr>
      </p:pic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55773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681169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806565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914" y="434111"/>
            <a:ext cx="5284561" cy="895927"/>
          </a:xfrm>
        </p:spPr>
        <p:txBody>
          <a:bodyPr tIns="182880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3" y="1709741"/>
            <a:ext cx="7049630" cy="2852737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3" y="4589466"/>
            <a:ext cx="704963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392" y="1692454"/>
            <a:ext cx="5200134" cy="1331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392" y="3727927"/>
            <a:ext cx="6577965" cy="1212056"/>
          </a:xfrm>
        </p:spPr>
        <p:txBody>
          <a:bodyPr anchor="b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20392" y="4947816"/>
            <a:ext cx="6577965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8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4" y="434111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913" y="1413164"/>
            <a:ext cx="4190141" cy="4590472"/>
          </a:xfrm>
        </p:spPr>
        <p:txBody>
          <a:bodyPr/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245" y="1413164"/>
            <a:ext cx="4243965" cy="4590472"/>
          </a:xfrm>
        </p:spPr>
        <p:txBody>
          <a:bodyPr/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2" y="1396192"/>
            <a:ext cx="4214718" cy="670270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912" y="2184402"/>
            <a:ext cx="4214718" cy="3846945"/>
          </a:xfrm>
        </p:spPr>
        <p:txBody>
          <a:bodyPr>
            <a:normAutofit/>
          </a:bodyPr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7115" y="1396192"/>
            <a:ext cx="4195094" cy="67027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7115" y="2184402"/>
            <a:ext cx="4195094" cy="3846945"/>
          </a:xfrm>
        </p:spPr>
        <p:txBody>
          <a:bodyPr>
            <a:normAutofit/>
          </a:bodyPr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94914" y="434111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47555" y="1237675"/>
            <a:ext cx="3248891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15710" y="6335312"/>
            <a:ext cx="885836" cy="25033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47556" y="22444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2947556" y="46689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5300" y="2420360"/>
            <a:ext cx="81534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947556" y="4784728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3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62714" y="495661"/>
            <a:ext cx="4080486" cy="57573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773" y="1237675"/>
            <a:ext cx="3248891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19711" y="6335312"/>
            <a:ext cx="885836" cy="25033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2915434" cy="25033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9727" y="6335312"/>
            <a:ext cx="975205" cy="25033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08708" y="2409026"/>
            <a:ext cx="3713021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40773" y="4784728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774" y="22444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40774" y="46689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4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3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5" y="2382984"/>
            <a:ext cx="8677297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07154" y="6335312"/>
            <a:ext cx="885836" cy="25033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3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5" y="2382984"/>
            <a:ext cx="8677297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07154" y="6335312"/>
            <a:ext cx="885836" cy="25033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3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5" y="2382984"/>
            <a:ext cx="8677297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07154" y="6335312"/>
            <a:ext cx="885836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8F3D-A669-4E61-BAD8-CE28297CAED3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University of Waterlo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65" y="546789"/>
            <a:ext cx="6400271" cy="415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920" y="4581239"/>
            <a:ext cx="8158163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4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prstClr val="white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2400"/>
                </a:spcAft>
                <a:buClr>
                  <a:prstClr val="white"/>
                </a:buClr>
                <a:buSzPct val="70000"/>
                <a:buFont typeface="Wingdings" pitchFamily="2" charset="2"/>
                <a:buChar char="l"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2257998" y="1122373"/>
            <a:ext cx="4628005" cy="3005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2920" y="4581239"/>
            <a:ext cx="8158163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521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3875C-500F-4A44-934F-81BAD3186126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2AEAB-F81B-41B1-AEF0-A8BDEE633D92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FBC12-4388-4216-AC69-55D8BF372E64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AC75D-BF91-46C3-A456-042808584CDA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506A6-7FEB-426F-ABFF-CAE560514066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52832-6384-4345-B127-8BE22C7EE7B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8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6827793" y="6147742"/>
            <a:ext cx="2060466" cy="5274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  <a:prstGeom prst="rect">
            <a:avLst/>
          </a:prstGeom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3" y="1413166"/>
            <a:ext cx="8677297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88564" y="6335312"/>
            <a:ext cx="1003664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13" y="6335312"/>
            <a:ext cx="3919888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0999" y="6335312"/>
            <a:ext cx="877711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PAGE  </a:t>
            </a:r>
            <a:fld id="{93005692-73BE-493E-93AB-ECD6027A76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84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3600" b="0" kern="1200" spc="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18" indent="-288918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4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microsoft.com/office/2011/relationships/inkAction" Target="../ink/inkAction5.xml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6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7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8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6.m4a"/><Relationship Id="rId7" Type="http://schemas.microsoft.com/office/2011/relationships/inkAction" Target="../ink/inkAction2.xml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7.m4a"/><Relationship Id="rId7" Type="http://schemas.microsoft.com/office/2011/relationships/inkAction" Target="../ink/inkAction3.xml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Review of Last Lecture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More advanced RA operations:</a:t>
            </a:r>
          </a:p>
          <a:p>
            <a:pPr lvl="1"/>
            <a:r>
              <a:rPr lang="en-US" dirty="0"/>
              <a:t>Rename (</a:t>
            </a:r>
            <a:r>
              <a:rPr lang="en-US" altLang="zh-CN" dirty="0">
                <a:latin typeface="Symbol" pitchFamily="18" charset="2"/>
                <a:ea typeface="宋体" charset="-122"/>
                <a:sym typeface="Symbol" pitchFamily="18" charset="2"/>
              </a:rPr>
              <a:t>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Cross Product (X)</a:t>
            </a:r>
          </a:p>
          <a:p>
            <a:pPr lvl="1"/>
            <a:r>
              <a:rPr lang="en-US" dirty="0"/>
              <a:t>Join (</a:t>
            </a:r>
            <a:r>
              <a:rPr lang="en-CA" dirty="0"/>
              <a:t>⋈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EquiJoin</a:t>
            </a:r>
            <a:endParaRPr lang="en-US" dirty="0"/>
          </a:p>
          <a:p>
            <a:pPr lvl="2"/>
            <a:r>
              <a:rPr lang="en-US" dirty="0"/>
              <a:t>Natural Join (*)</a:t>
            </a:r>
            <a:endParaRPr lang="en-CA" altLang="en-US" dirty="0"/>
          </a:p>
          <a:p>
            <a:r>
              <a:rPr lang="en-US" altLang="zh-CN" dirty="0"/>
              <a:t>Exercises</a:t>
            </a:r>
          </a:p>
          <a:p>
            <a:pPr lvl="2"/>
            <a:endParaRPr lang="en-CA" altLang="en-US" dirty="0"/>
          </a:p>
          <a:p>
            <a:pPr lvl="2"/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8"/>
    </mc:Choice>
    <mc:Fallback xmlns="">
      <p:transition spd="slow" advTm="4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Division: Motivation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4876800"/>
          </a:xfrm>
        </p:spPr>
        <p:txBody>
          <a:bodyPr/>
          <a:lstStyle/>
          <a:p>
            <a:r>
              <a:rPr lang="en-US" dirty="0"/>
              <a:t>Find employees who work on all the projects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3D8C-6C2A-4D0D-9B3D-BA8A984DE4AE}" type="slidenum">
              <a:rPr lang="zh-CN" altLang="en-US" smtClean="0"/>
              <a:pPr/>
              <a:t>10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14" y="2076071"/>
            <a:ext cx="7160486" cy="44225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5960" y="2120760"/>
              <a:ext cx="5442480" cy="191808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600" y="2111400"/>
                <a:ext cx="5461200" cy="1936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35"/>
    </mc:Choice>
    <mc:Fallback xmlns="">
      <p:transition spd="slow" advTm="9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Division Operator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9155" name="Group 4"/>
          <p:cNvGrpSpPr>
            <a:grpSpLocks/>
          </p:cNvGrpSpPr>
          <p:nvPr/>
        </p:nvGrpSpPr>
        <p:grpSpPr bwMode="auto">
          <a:xfrm>
            <a:off x="598488" y="4610100"/>
            <a:ext cx="244475" cy="174625"/>
            <a:chOff x="377" y="2904"/>
            <a:chExt cx="154" cy="110"/>
          </a:xfrm>
        </p:grpSpPr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381" y="2904"/>
              <a:ext cx="0" cy="1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>
              <a:off x="527" y="2904"/>
              <a:ext cx="0" cy="1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9" name="Line 7"/>
            <p:cNvSpPr>
              <a:spLocks noChangeShapeType="1"/>
            </p:cNvSpPr>
            <p:nvPr/>
          </p:nvSpPr>
          <p:spPr bwMode="auto">
            <a:xfrm>
              <a:off x="385" y="2904"/>
              <a:ext cx="138" cy="1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 flipH="1">
              <a:off x="377" y="2904"/>
              <a:ext cx="154" cy="1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915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3851"/>
              </p:ext>
            </p:extLst>
          </p:nvPr>
        </p:nvGraphicFramePr>
        <p:xfrm>
          <a:off x="467544" y="1412776"/>
          <a:ext cx="8313738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314286" imgH="4466667" progId="Paint.Picture">
                  <p:embed/>
                </p:oleObj>
              </mc:Choice>
              <mc:Fallback>
                <p:oleObj name="位图图像" r:id="rId5" imgW="8314286" imgH="4466667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12776"/>
                        <a:ext cx="8313738" cy="446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2"/>
    </mc:Choice>
    <mc:Fallback xmlns="">
      <p:transition spd="slow" advTm="41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</a:rPr>
              <a:t>Division: Example</a:t>
            </a:r>
          </a:p>
        </p:txBody>
      </p:sp>
      <p:graphicFrame>
        <p:nvGraphicFramePr>
          <p:cNvPr id="481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603367"/>
              </p:ext>
            </p:extLst>
          </p:nvPr>
        </p:nvGraphicFramePr>
        <p:xfrm>
          <a:off x="323528" y="1700808"/>
          <a:ext cx="8237538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695238" imgH="4885714" progId="Paint.Picture">
                  <p:embed/>
                </p:oleObj>
              </mc:Choice>
              <mc:Fallback>
                <p:oleObj name="位图图像" r:id="rId5" imgW="8695238" imgH="48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8237538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1599183"/>
            <a:ext cx="7272808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7258" y="5207447"/>
            <a:ext cx="3816424" cy="24482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7" name="TextBox 6"/>
          <p:cNvSpPr txBox="1"/>
          <p:nvPr/>
        </p:nvSpPr>
        <p:spPr>
          <a:xfrm>
            <a:off x="323528" y="2848387"/>
            <a:ext cx="8352928" cy="1446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Find customers who have all the accounts that the bank offers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2800" y="2679840"/>
              <a:ext cx="6579000" cy="241956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3440" y="2670480"/>
                <a:ext cx="6597720" cy="2438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9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6"/>
    </mc:Choice>
    <mc:Fallback xmlns="">
      <p:transition spd="slow" advTm="6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</a:rPr>
              <a:t>Division: Examples</a:t>
            </a:r>
          </a:p>
        </p:txBody>
      </p:sp>
      <p:graphicFrame>
        <p:nvGraphicFramePr>
          <p:cNvPr id="5017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420226"/>
              </p:ext>
            </p:extLst>
          </p:nvPr>
        </p:nvGraphicFramePr>
        <p:xfrm>
          <a:off x="467544" y="1484784"/>
          <a:ext cx="8370888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4" imgW="8371429" imgH="4915586" progId="Paint.Picture">
                  <p:embed/>
                </p:oleObj>
              </mc:Choice>
              <mc:Fallback>
                <p:oleObj name="位图图像" r:id="rId4" imgW="8371429" imgH="491558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84784"/>
                        <a:ext cx="8370888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3" name="Rounded Rectangle 2"/>
          <p:cNvSpPr/>
          <p:nvPr/>
        </p:nvSpPr>
        <p:spPr>
          <a:xfrm>
            <a:off x="5292080" y="1323927"/>
            <a:ext cx="3405064" cy="532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5800" y="1873080"/>
              <a:ext cx="3620160" cy="382968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6440" y="1863720"/>
                <a:ext cx="3638880" cy="3848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82"/>
    </mc:Choice>
    <mc:Fallback xmlns="">
      <p:transition spd="slow" advTm="10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</a:rPr>
              <a:t>Division: Examples</a:t>
            </a:r>
          </a:p>
        </p:txBody>
      </p:sp>
      <p:graphicFrame>
        <p:nvGraphicFramePr>
          <p:cNvPr id="50179" name="Object 4"/>
          <p:cNvGraphicFramePr>
            <a:graphicFrameLocks noChangeAspect="1"/>
          </p:cNvGraphicFramePr>
          <p:nvPr/>
        </p:nvGraphicFramePr>
        <p:xfrm>
          <a:off x="467544" y="1484784"/>
          <a:ext cx="8370888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4" imgW="8371429" imgH="4915586" progId="Paint.Picture">
                  <p:embed/>
                </p:oleObj>
              </mc:Choice>
              <mc:Fallback>
                <p:oleObj name="位图图像" r:id="rId4" imgW="8371429" imgH="4915586" progId="Paint.Picture">
                  <p:embed/>
                  <p:pic>
                    <p:nvPicPr>
                      <p:cNvPr id="5017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84784"/>
                        <a:ext cx="8370888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9D3D8C-6C2A-4D0D-9B3D-BA8A984DE4AE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12303" y="1313508"/>
            <a:ext cx="1712280" cy="532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59720" y="1449969"/>
            <a:ext cx="1712280" cy="532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0" name="Ink 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880" y="1949400"/>
              <a:ext cx="5550480" cy="3810240"/>
            </p14:xfrm>
          </p:contentPart>
        </mc:Choice>
        <mc:Fallback xmlns="">
          <p:pic>
            <p:nvPicPr>
              <p:cNvPr id="10" name="Ink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7520" y="1940040"/>
                <a:ext cx="5569200" cy="38289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15"/>
    </mc:Choice>
    <mc:Fallback xmlns="">
      <p:transition spd="slow" advTm="10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</a:rPr>
              <a:t>Division: Examples</a:t>
            </a:r>
          </a:p>
        </p:txBody>
      </p:sp>
      <p:graphicFrame>
        <p:nvGraphicFramePr>
          <p:cNvPr id="50179" name="Object 4"/>
          <p:cNvGraphicFramePr>
            <a:graphicFrameLocks noChangeAspect="1"/>
          </p:cNvGraphicFramePr>
          <p:nvPr/>
        </p:nvGraphicFramePr>
        <p:xfrm>
          <a:off x="467544" y="1484784"/>
          <a:ext cx="8370888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4" imgW="8371429" imgH="4915586" progId="Paint.Picture">
                  <p:embed/>
                </p:oleObj>
              </mc:Choice>
              <mc:Fallback>
                <p:oleObj name="位图图像" r:id="rId4" imgW="8371429" imgH="4915586" progId="Paint.Picture">
                  <p:embed/>
                  <p:pic>
                    <p:nvPicPr>
                      <p:cNvPr id="5017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84784"/>
                        <a:ext cx="8370888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9D3D8C-6C2A-4D0D-9B3D-BA8A984DE4AE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60560" y="1338070"/>
            <a:ext cx="3843688" cy="532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59720" y="1449969"/>
            <a:ext cx="1712280" cy="532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680" y="2019240"/>
              <a:ext cx="8242560" cy="361980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320" y="2009880"/>
                <a:ext cx="8261280" cy="3638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85"/>
    </mc:Choice>
    <mc:Fallback xmlns="">
      <p:transition spd="slow" advTm="74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Exercise: A / B4 = 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269770"/>
              </p:ext>
            </p:extLst>
          </p:nvPr>
        </p:nvGraphicFramePr>
        <p:xfrm>
          <a:off x="611560" y="1844824"/>
          <a:ext cx="260263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962927"/>
              </p:ext>
            </p:extLst>
          </p:nvPr>
        </p:nvGraphicFramePr>
        <p:xfrm>
          <a:off x="4499992" y="1884432"/>
          <a:ext cx="86754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8" y="501491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984" y="321297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9"/>
    </mc:Choice>
    <mc:Fallback xmlns="">
      <p:transition spd="slow" advTm="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CN" sz="4000" dirty="0">
                <a:ea typeface="宋体" charset="-122"/>
              </a:rPr>
              <a:t>Expressing A/B Using Basic Opts (FYI)</a:t>
            </a:r>
          </a:p>
        </p:txBody>
      </p:sp>
      <p:graphicFrame>
        <p:nvGraphicFramePr>
          <p:cNvPr id="512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718033"/>
              </p:ext>
            </p:extLst>
          </p:nvPr>
        </p:nvGraphicFramePr>
        <p:xfrm>
          <a:off x="323528" y="1556792"/>
          <a:ext cx="8694738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6" imgW="8695238" imgH="4629796" progId="Paint.Picture">
                  <p:embed/>
                </p:oleObj>
              </mc:Choice>
              <mc:Fallback>
                <p:oleObj name="位图图像" r:id="rId6" imgW="8695238" imgH="462979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556792"/>
                        <a:ext cx="8694738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323528" y="2924944"/>
            <a:ext cx="8568952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1"/>
    </mc:Choice>
    <mc:Fallback xmlns="">
      <p:transition spd="slow" advTm="16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Summary </a:t>
            </a:r>
            <a:r>
              <a:rPr lang="en-CA" altLang="en-US"/>
              <a:t>of Today’s Lecture</a:t>
            </a:r>
            <a:endParaRPr lang="en-CA" alt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More advanced RA operations:</a:t>
            </a:r>
          </a:p>
          <a:p>
            <a:pPr lvl="1"/>
            <a:r>
              <a:rPr lang="en-US" dirty="0"/>
              <a:t>Division</a:t>
            </a:r>
          </a:p>
          <a:p>
            <a:r>
              <a:rPr lang="en-US" dirty="0"/>
              <a:t>Exercises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2"/>
    </mc:Choice>
    <mc:Fallback xmlns="">
      <p:transition spd="slow" advTm="1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More advanced RA operations:</a:t>
            </a:r>
          </a:p>
          <a:p>
            <a:pPr lvl="1"/>
            <a:r>
              <a:rPr lang="en-US" dirty="0"/>
              <a:t>Division</a:t>
            </a:r>
          </a:p>
          <a:p>
            <a:r>
              <a:rPr lang="en-US" dirty="0"/>
              <a:t>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9"/>
    </mc:Choice>
    <mc:Fallback xmlns="">
      <p:transition spd="slow" advTm="1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/>
          <a:lstStyle/>
          <a:p>
            <a:r>
              <a:rPr lang="en-US" altLang="zh-CN" dirty="0"/>
              <a:t>In-class Exercise #6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neither a supervisor nor a manager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Find  the names of employees who do not work on any project.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1"/>
    </mc:Choice>
    <mc:Fallback xmlns="">
      <p:transition spd="slow" advTm="2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/>
          <a:lstStyle/>
          <a:p>
            <a:r>
              <a:rPr lang="en-US" altLang="zh-CN" dirty="0"/>
              <a:t>In-class Exercise #6 – Thoughts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neither a supervisor nor a manager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8" name="Picture 10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98156"/>
            <a:ext cx="5068554" cy="51152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3" name="Ink 1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7560" y="1486080"/>
              <a:ext cx="4337280" cy="2362320"/>
            </p14:xfrm>
          </p:contentPart>
        </mc:Choice>
        <mc:Fallback xmlns="">
          <p:pic>
            <p:nvPicPr>
              <p:cNvPr id="13" name="Ink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8200" y="1476720"/>
                <a:ext cx="4356000" cy="23810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3"/>
    </mc:Choice>
    <mc:Fallback xmlns="">
      <p:transition spd="slow" advTm="6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In-class Exercise #6 – Common Mistake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not a supervisor nor a manager</a:t>
            </a:r>
          </a:p>
          <a:p>
            <a:pPr lvl="1"/>
            <a:r>
              <a:rPr lang="en-US" altLang="zh-CN" dirty="0"/>
              <a:t>Who are NOT managers?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23" y="2947688"/>
            <a:ext cx="7200000" cy="43529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692" y="2293677"/>
            <a:ext cx="8244408" cy="584775"/>
            <a:chOff x="628151" y="4555821"/>
            <a:chExt cx="8244408" cy="584775"/>
          </a:xfrm>
        </p:grpSpPr>
        <p:grpSp>
          <p:nvGrpSpPr>
            <p:cNvPr id="9" name="Group 8"/>
            <p:cNvGrpSpPr/>
            <p:nvPr/>
          </p:nvGrpSpPr>
          <p:grpSpPr>
            <a:xfrm>
              <a:off x="628151" y="4555821"/>
              <a:ext cx="8244408" cy="584775"/>
              <a:chOff x="1146054" y="3940283"/>
              <a:chExt cx="8244408" cy="584775"/>
            </a:xfrm>
          </p:grpSpPr>
          <p:grpSp>
            <p:nvGrpSpPr>
              <p:cNvPr id="15" name="Group 9"/>
              <p:cNvGrpSpPr>
                <a:grpSpLocks/>
              </p:cNvGrpSpPr>
              <p:nvPr/>
            </p:nvGrpSpPr>
            <p:grpSpPr bwMode="auto">
              <a:xfrm>
                <a:off x="4642581" y="3940283"/>
                <a:ext cx="732982" cy="421905"/>
                <a:chOff x="377" y="2904"/>
                <a:chExt cx="154" cy="110"/>
              </a:xfrm>
              <a:solidFill>
                <a:schemeClr val="tx1"/>
              </a:solidFill>
            </p:grpSpPr>
            <p:sp>
              <p:nvSpPr>
                <p:cNvPr id="17" name="Line 10"/>
                <p:cNvSpPr>
                  <a:spLocks noChangeShapeType="1"/>
                </p:cNvSpPr>
                <p:nvPr/>
              </p:nvSpPr>
              <p:spPr bwMode="auto">
                <a:xfrm>
                  <a:off x="381" y="2904"/>
                  <a:ext cx="0" cy="11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Line 11"/>
                <p:cNvSpPr>
                  <a:spLocks noChangeShapeType="1"/>
                </p:cNvSpPr>
                <p:nvPr/>
              </p:nvSpPr>
              <p:spPr bwMode="auto">
                <a:xfrm>
                  <a:off x="527" y="2904"/>
                  <a:ext cx="0" cy="11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12"/>
                <p:cNvSpPr>
                  <a:spLocks noChangeShapeType="1"/>
                </p:cNvSpPr>
                <p:nvPr/>
              </p:nvSpPr>
              <p:spPr bwMode="auto">
                <a:xfrm>
                  <a:off x="385" y="2904"/>
                  <a:ext cx="138" cy="11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77" y="2904"/>
                  <a:ext cx="154" cy="11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1146054" y="3940283"/>
                <a:ext cx="8244408" cy="58477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zh-CN" b="1" dirty="0">
                    <a:latin typeface="Times New Roman" pitchFamily="18" charset="0"/>
                    <a:ea typeface="宋体" charset="-122"/>
                  </a:rPr>
                  <a:t>               R1 </a:t>
                </a:r>
                <a:r>
                  <a:rPr lang="en-US" altLang="zh-CN" b="1" dirty="0">
                    <a:latin typeface="Times New Roman" pitchFamily="18" charset="0"/>
                    <a:ea typeface="宋体" charset="-122"/>
                    <a:sym typeface="Symbol" pitchFamily="18" charset="2"/>
                  </a:rPr>
                  <a:t></a:t>
                </a:r>
                <a:r>
                  <a:rPr lang="en-US" altLang="zh-CN" b="1" dirty="0">
                    <a:latin typeface="Times New Roman" pitchFamily="18" charset="0"/>
                    <a:ea typeface="宋体" charset="-122"/>
                  </a:rPr>
                  <a:t> Employee             </a:t>
                </a:r>
                <a:r>
                  <a:rPr lang="en-US" altLang="zh-CN" b="1" baseline="-40000" dirty="0">
                    <a:latin typeface="Times New Roman" pitchFamily="18" charset="0"/>
                    <a:ea typeface="宋体" charset="-122"/>
                  </a:rPr>
                  <a:t>MGR_SSN != SSN</a:t>
                </a:r>
                <a:r>
                  <a:rPr lang="en-US" altLang="zh-CN" b="1" baseline="-25000" dirty="0">
                    <a:latin typeface="Times New Roman" pitchFamily="18" charset="0"/>
                    <a:ea typeface="宋体" charset="-122"/>
                  </a:rPr>
                  <a:t> </a:t>
                </a:r>
                <a:r>
                  <a:rPr lang="en-US" altLang="zh-CN" b="1" dirty="0">
                    <a:latin typeface="Times New Roman" pitchFamily="18" charset="0"/>
                    <a:ea typeface="宋体" charset="-122"/>
                  </a:rPr>
                  <a:t>Department</a:t>
                </a:r>
              </a:p>
              <a:p>
                <a:pPr eaLnBrk="1" hangingPunct="1">
                  <a:buFont typeface="Wingdings" pitchFamily="2" charset="2"/>
                  <a:buNone/>
                </a:pPr>
                <a:endParaRPr lang="en-US" altLang="zh-CN" sz="800" b="1" dirty="0">
                  <a:latin typeface="Times New Roman" pitchFamily="18" charset="0"/>
                  <a:ea typeface="宋体" charset="-122"/>
                </a:endParaRPr>
              </a:p>
            </p:txBody>
          </p:sp>
        </p:grpSp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4444677" y="4653136"/>
              <a:ext cx="487363" cy="318144"/>
              <a:chOff x="377" y="2904"/>
              <a:chExt cx="154" cy="110"/>
            </a:xfrm>
            <a:solidFill>
              <a:schemeClr val="tx1"/>
            </a:solidFill>
          </p:grpSpPr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>
                <a:off x="381" y="2904"/>
                <a:ext cx="0" cy="11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527" y="2904"/>
                <a:ext cx="0" cy="11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>
                <a:off x="385" y="2904"/>
                <a:ext cx="138" cy="11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H="1">
                <a:off x="377" y="2904"/>
                <a:ext cx="154" cy="11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5533182" y="5466792"/>
            <a:ext cx="2411810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8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1"/>
    </mc:Choice>
    <mc:Fallback xmlns="">
      <p:transition spd="slow" advTm="5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zh-CN" dirty="0"/>
              <a:t>In-class Exercise #6 – Step 1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not a supervisor nor a manager</a:t>
            </a:r>
          </a:p>
          <a:p>
            <a:pPr lvl="1"/>
            <a:r>
              <a:rPr lang="en-US" altLang="zh-CN" dirty="0"/>
              <a:t>Who are NOT managers?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3717032"/>
            <a:ext cx="5778726" cy="34936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608" y="2132856"/>
            <a:ext cx="604867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		M    </a:t>
            </a:r>
            <a:r>
              <a:rPr lang="en-US" altLang="zh-CN" sz="18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sz="3200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1800" b="1" baseline="-25000" dirty="0">
                <a:latin typeface="Times New Roman" pitchFamily="18" charset="0"/>
                <a:ea typeface="宋体" charset="-122"/>
              </a:rPr>
              <a:t>MGR_SSN</a:t>
            </a: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 (Department)</a:t>
            </a:r>
          </a:p>
          <a:p>
            <a:r>
              <a:rPr lang="en-US" altLang="zh-CN" sz="1800" b="1" dirty="0">
                <a:latin typeface="Times New Roman" pitchFamily="18" charset="0"/>
                <a:ea typeface="宋体" charset="-122"/>
              </a:rPr>
              <a:t>		E     </a:t>
            </a:r>
            <a:r>
              <a:rPr lang="en-US" altLang="zh-CN" sz="18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sz="3200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1800" b="1" baseline="-25000" dirty="0">
                <a:latin typeface="Times New Roman" pitchFamily="18" charset="0"/>
                <a:ea typeface="宋体" charset="-122"/>
              </a:rPr>
              <a:t>SSN</a:t>
            </a: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 (Employee)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800" b="1" dirty="0">
                <a:latin typeface="Times New Roman" pitchFamily="18" charset="0"/>
                <a:ea typeface="宋体" charset="-122"/>
              </a:rPr>
              <a:t>	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		NM </a:t>
            </a:r>
            <a:r>
              <a:rPr lang="en-US" altLang="zh-CN" sz="18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800" b="1" dirty="0">
                <a:latin typeface="Times New Roman" pitchFamily="18" charset="0"/>
                <a:ea typeface="宋体" charset="-122"/>
              </a:rPr>
              <a:t> E - 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86895" y="5785520"/>
            <a:ext cx="2411810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68666" y="2341332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81832" y="2802939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051720" y="3163989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6160" y="3898800"/>
              <a:ext cx="1422720" cy="295308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06800" y="3889440"/>
                <a:ext cx="1441440" cy="2971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7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75"/>
    </mc:Choice>
    <mc:Fallback xmlns="">
      <p:transition spd="slow" advTm="9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zh-CN" dirty="0"/>
              <a:t>In-class Exercise #6 – Step 2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not a supervisor nor a manager</a:t>
            </a:r>
          </a:p>
          <a:p>
            <a:pPr lvl="1"/>
            <a:r>
              <a:rPr lang="en-US" altLang="zh-CN" dirty="0"/>
              <a:t>Who are NOT supervisors?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3717032"/>
            <a:ext cx="5778726" cy="34936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608" y="2132856"/>
            <a:ext cx="6048672" cy="10926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		S    </a:t>
            </a:r>
            <a:r>
              <a:rPr lang="en-US" altLang="zh-CN" sz="20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sz="3600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2000" b="1" baseline="-25000" dirty="0" err="1">
                <a:latin typeface="Times New Roman" pitchFamily="18" charset="0"/>
                <a:ea typeface="宋体" charset="-122"/>
              </a:rPr>
              <a:t>Super_SSN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(Employee)</a:t>
            </a:r>
          </a:p>
          <a:p>
            <a:r>
              <a:rPr lang="en-US" altLang="zh-CN" sz="900" b="1" dirty="0">
                <a:latin typeface="Times New Roman" pitchFamily="18" charset="0"/>
                <a:ea typeface="宋体" charset="-122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		NS </a:t>
            </a:r>
            <a:r>
              <a:rPr lang="en-US" altLang="zh-CN" sz="20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E - 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86895" y="5785520"/>
            <a:ext cx="2411810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30351" y="2318354"/>
            <a:ext cx="4626598" cy="443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51720" y="2837400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18440" y="3917880"/>
              <a:ext cx="882720" cy="156888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9080" y="3908520"/>
                <a:ext cx="901440" cy="1587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0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5"/>
    </mc:Choice>
    <mc:Fallback xmlns="">
      <p:transition spd="slow" advTm="3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zh-CN" dirty="0"/>
              <a:t>In-class Exercise #6 – Step 3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not a supervisor nor a manager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3717032"/>
            <a:ext cx="5778726" cy="34936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6068" y="2087560"/>
            <a:ext cx="604867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		NSM    </a:t>
            </a:r>
            <a:r>
              <a:rPr lang="en-US" altLang="zh-CN" sz="20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NS </a:t>
            </a:r>
            <a:r>
              <a:rPr lang="en-US" altLang="zh-CN" sz="2000" b="1" dirty="0">
                <a:latin typeface="Times New Roman" pitchFamily="18" charset="0"/>
                <a:ea typeface="宋体" charset="-122"/>
                <a:sym typeface="Symbol" panose="05050102010706020507" pitchFamily="18" charset="2"/>
              </a:rPr>
              <a:t>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NM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CN" sz="1400" b="1" dirty="0">
              <a:latin typeface="Times New Roman" pitchFamily="18" charset="0"/>
              <a:ea typeface="宋体" charset="-12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		EN      </a:t>
            </a:r>
            <a:r>
              <a:rPr lang="en-US" altLang="zh-CN" sz="20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NSM * Employee</a:t>
            </a:r>
            <a:r>
              <a:rPr lang="en-US" altLang="zh-CN" sz="900" b="1" dirty="0">
                <a:latin typeface="Times New Roman" pitchFamily="18" charset="0"/>
                <a:ea typeface="宋体" charset="-122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		Result </a:t>
            </a:r>
            <a:r>
              <a:rPr lang="en-US" altLang="zh-CN" sz="2000" b="1" dirty="0">
                <a:latin typeface="Times New Roman" pitchFamily="18" charset="0"/>
                <a:ea typeface="宋体" charset="-122"/>
                <a:sym typeface="Symbol" pitchFamily="18" charset="2"/>
              </a:rPr>
              <a:t> </a:t>
            </a:r>
            <a:r>
              <a:rPr lang="en-US" altLang="zh-CN" sz="3600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2000" b="1" baseline="-25000" dirty="0" err="1">
                <a:latin typeface="Times New Roman" pitchFamily="18" charset="0"/>
                <a:ea typeface="宋体" charset="-122"/>
              </a:rPr>
              <a:t>Fname</a:t>
            </a:r>
            <a:r>
              <a:rPr lang="en-US" altLang="zh-CN" sz="2000" b="1" baseline="-25000" dirty="0">
                <a:latin typeface="Times New Roman" pitchFamily="18" charset="0"/>
                <a:ea typeface="宋体" charset="-122"/>
              </a:rPr>
              <a:t>, </a:t>
            </a:r>
            <a:r>
              <a:rPr lang="en-US" altLang="zh-CN" sz="2000" b="1" baseline="-25000" dirty="0" err="1">
                <a:latin typeface="Times New Roman" pitchFamily="18" charset="0"/>
                <a:ea typeface="宋体" charset="-122"/>
              </a:rPr>
              <a:t>Lname</a:t>
            </a:r>
            <a:r>
              <a:rPr lang="en-US" altLang="zh-CN" sz="2000" b="1" dirty="0">
                <a:latin typeface="Times New Roman" pitchFamily="18" charset="0"/>
                <a:ea typeface="宋体" charset="-122"/>
              </a:rPr>
              <a:t> (EN)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86895" y="5785520"/>
            <a:ext cx="2411810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1720" y="2132856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66202" y="2636912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07704" y="3159552"/>
            <a:ext cx="4626598" cy="3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4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45"/>
    </mc:Choice>
    <mc:Fallback xmlns="">
      <p:transition spd="slow" advTm="80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24" grpId="0" animBg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45137" x="889000" y="5022850"/>
          <p14:tracePt t="45341" x="889000" y="5016500"/>
          <p14:tracePt t="45348" x="889000" y="4997450"/>
          <p14:tracePt t="45363" x="889000" y="4965700"/>
          <p14:tracePt t="45379" x="895350" y="4953000"/>
          <p14:tracePt t="45397" x="895350" y="4921250"/>
          <p14:tracePt t="45413" x="895350" y="4819650"/>
          <p14:tracePt t="45429" x="857250" y="4718050"/>
          <p14:tracePt t="45533" x="812800" y="4692650"/>
          <p14:tracePt t="45540" x="755650" y="4692650"/>
          <p14:tracePt t="45550" x="736600" y="4705350"/>
          <p14:tracePt t="45563" x="723900" y="4724400"/>
          <p14:tracePt t="45623" x="742950" y="4718050"/>
          <p14:tracePt t="45628" x="768350" y="4711700"/>
          <p14:tracePt t="45637" x="793750" y="4692650"/>
          <p14:tracePt t="45646" x="819150" y="4679950"/>
          <p14:tracePt t="45664" x="933450" y="4622800"/>
          <p14:tracePt t="45681" x="1092200" y="4540250"/>
          <p14:tracePt t="45697" x="1193800" y="4464050"/>
          <p14:tracePt t="45714" x="1263650" y="4419600"/>
          <p14:tracePt t="45730" x="1314450" y="4362450"/>
          <p14:tracePt t="45747" x="1352550" y="4324350"/>
          <p14:tracePt t="45764" x="1403350" y="4279900"/>
          <p14:tracePt t="45780" x="1447800" y="4241800"/>
          <p14:tracePt t="45796" x="1492250" y="4197350"/>
          <p14:tracePt t="45813" x="1517650" y="4171950"/>
          <p14:tracePt t="45831" x="1524000" y="4152900"/>
          <p14:tracePt t="45846" x="1524000" y="4121150"/>
          <p14:tracePt t="45865" x="1530350" y="4057650"/>
          <p14:tracePt t="45880" x="1543050" y="4038600"/>
          <p14:tracePt t="45899" x="1562100" y="3994150"/>
          <p14:tracePt t="45914" x="1587500" y="3949700"/>
          <p14:tracePt t="45931" x="1606550" y="3911600"/>
          <p14:tracePt t="45947" x="1625600" y="3879850"/>
          <p14:tracePt t="45965" x="1631950" y="3841750"/>
          <p14:tracePt t="45980" x="1638300" y="3803650"/>
          <p14:tracePt t="45997" x="1638300" y="3759200"/>
          <p14:tracePt t="46014" x="1638300" y="3727450"/>
          <p14:tracePt t="46030" x="1638300" y="3695700"/>
          <p14:tracePt t="46048" x="1638300" y="3683000"/>
          <p14:tracePt t="46063" x="1638300" y="3676650"/>
          <p14:tracePt t="46081" x="1631950" y="3663950"/>
          <p14:tracePt t="46097" x="1625600" y="3657600"/>
          <p14:tracePt t="46114" x="1555750" y="3606800"/>
          <p14:tracePt t="46130" x="1517650" y="3587750"/>
          <p14:tracePt t="46148" x="1466850" y="3556000"/>
          <p14:tracePt t="46165" x="1422400" y="3536950"/>
          <p14:tracePt t="46181" x="1377950" y="3524250"/>
          <p14:tracePt t="46197" x="1352550" y="3524250"/>
          <p14:tracePt t="46214" x="1314450" y="3524250"/>
          <p14:tracePt t="46230" x="1276350" y="3524250"/>
          <p14:tracePt t="46247" x="1231900" y="3530600"/>
          <p14:tracePt t="46263" x="1200150" y="3536950"/>
          <p14:tracePt t="46281" x="1136650" y="3549650"/>
          <p14:tracePt t="46298" x="1085850" y="3575050"/>
          <p14:tracePt t="46314" x="1022350" y="3600450"/>
          <p14:tracePt t="46332" x="952500" y="3638550"/>
          <p14:tracePt t="46347" x="850900" y="3689350"/>
          <p14:tracePt t="46365" x="774700" y="3746500"/>
          <p14:tracePt t="46380" x="704850" y="3816350"/>
          <p14:tracePt t="46398" x="622300" y="3873500"/>
          <p14:tracePt t="46415" x="558800" y="3937000"/>
          <p14:tracePt t="46431" x="495300" y="4013200"/>
          <p14:tracePt t="46447" x="431800" y="4095750"/>
          <p14:tracePt t="46464" x="381000" y="4184650"/>
          <p14:tracePt t="46481" x="298450" y="4324350"/>
          <p14:tracePt t="46497" x="279400" y="4419600"/>
          <p14:tracePt t="46514" x="273050" y="4514850"/>
          <p14:tracePt t="46530" x="273050" y="4603750"/>
          <p14:tracePt t="46548" x="273050" y="4724400"/>
          <p14:tracePt t="46564" x="273050" y="4851400"/>
          <p14:tracePt t="46582" x="273050" y="5003800"/>
          <p14:tracePt t="46597" x="304800" y="5162550"/>
          <p14:tracePt t="46615" x="374650" y="5321300"/>
          <p14:tracePt t="46621" x="425450" y="5391150"/>
          <p14:tracePt t="46631" x="450850" y="5435600"/>
          <p14:tracePt t="46649" x="552450" y="5575300"/>
          <p14:tracePt t="46665" x="622300" y="5638800"/>
          <p14:tracePt t="46681" x="654050" y="5664200"/>
          <p14:tracePt t="46697" x="723900" y="5702300"/>
          <p14:tracePt t="46714" x="787400" y="5727700"/>
          <p14:tracePt t="46731" x="869950" y="5740400"/>
          <p14:tracePt t="46747" x="996950" y="5753100"/>
          <p14:tracePt t="46764" x="1117600" y="5753100"/>
          <p14:tracePt t="46781" x="1225550" y="5727700"/>
          <p14:tracePt t="46798" x="1365250" y="5702300"/>
          <p14:tracePt t="46814" x="1460500" y="5683250"/>
          <p14:tracePt t="46833" x="1568450" y="5676900"/>
          <p14:tracePt t="46848" x="1663700" y="5657850"/>
          <p14:tracePt t="46865" x="1784350" y="5638800"/>
          <p14:tracePt t="46881" x="1866900" y="5613400"/>
          <p14:tracePt t="46898" x="1968500" y="5568950"/>
          <p14:tracePt t="46914" x="2070100" y="5505450"/>
          <p14:tracePt t="46931" x="2139950" y="5422900"/>
          <p14:tracePt t="46948" x="2203450" y="5346700"/>
          <p14:tracePt t="46964" x="2247900" y="5308600"/>
          <p14:tracePt t="46981" x="2273300" y="5276850"/>
          <p14:tracePt t="46998" x="2305050" y="5232400"/>
          <p14:tracePt t="47014" x="2317750" y="5149850"/>
          <p14:tracePt t="47033" x="2336800" y="5035550"/>
          <p14:tracePt t="47049" x="2349500" y="4965700"/>
          <p14:tracePt t="47065" x="2355850" y="4870450"/>
          <p14:tracePt t="47082" x="2355850" y="4768850"/>
          <p14:tracePt t="47098" x="2355850" y="4654550"/>
          <p14:tracePt t="47114" x="2355850" y="4552950"/>
          <p14:tracePt t="47131" x="2355850" y="4432300"/>
          <p14:tracePt t="47148" x="2355850" y="4305300"/>
          <p14:tracePt t="47165" x="2279650" y="4178300"/>
          <p14:tracePt t="47181" x="2228850" y="4070350"/>
          <p14:tracePt t="47198" x="2178050" y="3981450"/>
          <p14:tracePt t="47215" x="2095500" y="3898900"/>
          <p14:tracePt t="47231" x="1993900" y="3803650"/>
          <p14:tracePt t="47249" x="1898650" y="3714750"/>
          <p14:tracePt t="47265" x="1873250" y="3695700"/>
          <p14:tracePt t="47281" x="1854200" y="3663950"/>
          <p14:tracePt t="47298" x="1841500" y="3657600"/>
          <p14:tracePt t="47315" x="1797050" y="3638550"/>
          <p14:tracePt t="47332" x="1739900" y="3619500"/>
          <p14:tracePt t="47348" x="1657350" y="3594100"/>
          <p14:tracePt t="47365" x="1581150" y="3581400"/>
          <p14:tracePt t="47381" x="1536700" y="3575050"/>
          <p14:tracePt t="47398" x="1504950" y="3575050"/>
          <p14:tracePt t="47415" x="1466850" y="3562350"/>
          <p14:tracePt t="47431" x="1435100" y="3562350"/>
          <p14:tracePt t="47449" x="1377950" y="3556000"/>
          <p14:tracePt t="47465" x="1358900" y="3556000"/>
          <p14:tracePt t="47482" x="1314450" y="3556000"/>
          <p14:tracePt t="47498" x="1276350" y="3568700"/>
          <p14:tracePt t="47516" x="1231900" y="3606800"/>
          <p14:tracePt t="47531" x="1200150" y="3632200"/>
          <p14:tracePt t="47549" x="1187450" y="3644900"/>
          <p14:tracePt t="47565" x="1168400" y="3657600"/>
          <p14:tracePt t="47598" x="1149350" y="3683000"/>
          <p14:tracePt t="47617" x="1123950" y="3733800"/>
          <p14:tracePt t="47632" x="1111250" y="3746500"/>
          <p14:tracePt t="47651" x="1098550" y="3797300"/>
          <p14:tracePt t="47666" x="1085850" y="3848100"/>
          <p14:tracePt t="47682" x="1073150" y="3892550"/>
          <p14:tracePt t="47699" x="1035050" y="3968750"/>
          <p14:tracePt t="47715" x="996950" y="4064000"/>
          <p14:tracePt t="47732" x="971550" y="4171950"/>
          <p14:tracePt t="47748" x="933450" y="4305300"/>
          <p14:tracePt t="47765" x="908050" y="4438650"/>
          <p14:tracePt t="47782" x="876300" y="4533900"/>
          <p14:tracePt t="47799" x="850900" y="4629150"/>
          <p14:tracePt t="47815" x="819150" y="4743450"/>
          <p14:tracePt t="47834" x="787400" y="4940300"/>
          <p14:tracePt t="47849" x="787400" y="4991100"/>
          <p14:tracePt t="47866" x="787400" y="5156200"/>
          <p14:tracePt t="47882" x="787400" y="5226050"/>
          <p14:tracePt t="47900" x="787400" y="5270500"/>
          <p14:tracePt t="47916" x="806450" y="5314950"/>
          <p14:tracePt t="47933" x="812800" y="5384800"/>
          <p14:tracePt t="47949" x="844550" y="5480050"/>
          <p14:tracePt t="47967" x="901700" y="5568950"/>
          <p14:tracePt t="47982" x="958850" y="5638800"/>
          <p14:tracePt t="47999" x="1016000" y="5695950"/>
          <p14:tracePt t="48017" x="1054100" y="5721350"/>
          <p14:tracePt t="48033" x="1130300" y="5753100"/>
          <p14:tracePt t="48050" x="1263650" y="5778500"/>
          <p14:tracePt t="48066" x="1422400" y="5797550"/>
          <p14:tracePt t="48083" x="1549400" y="5797550"/>
          <p14:tracePt t="48099" x="1714500" y="5695950"/>
          <p14:tracePt t="48117" x="1885950" y="5511800"/>
          <p14:tracePt t="48124" x="1936750" y="5422900"/>
          <p14:tracePt t="48132" x="1974850" y="5327650"/>
          <p14:tracePt t="48150" x="2025650" y="5181600"/>
          <p14:tracePt t="48167" x="2044700" y="5099050"/>
          <p14:tracePt t="48184" x="2076450" y="5054600"/>
          <p14:tracePt t="48199" x="2095500" y="5016500"/>
          <p14:tracePt t="48217" x="2114550" y="4965700"/>
          <p14:tracePt t="48233" x="2114550" y="4914900"/>
          <p14:tracePt t="48249" x="2114550" y="4857750"/>
          <p14:tracePt t="48267" x="2101850" y="4832350"/>
          <p14:tracePt t="48283" x="2089150" y="4813300"/>
          <p14:tracePt t="48316" x="2082800" y="4806950"/>
          <p14:tracePt t="48788" x="2076450" y="4781550"/>
          <p14:tracePt t="48796" x="2063750" y="4756150"/>
          <p14:tracePt t="48804" x="2044700" y="4718050"/>
          <p14:tracePt t="48817" x="2025650" y="4648200"/>
          <p14:tracePt t="48835" x="2012950" y="4502150"/>
          <p14:tracePt t="48850" x="1974850" y="4298950"/>
          <p14:tracePt t="48867" x="1917700" y="4051300"/>
          <p14:tracePt t="48884" x="1809750" y="3829050"/>
          <p14:tracePt t="48900" x="1708150" y="3638550"/>
          <p14:tracePt t="48916" x="1676400" y="3556000"/>
          <p14:tracePt t="48933" x="1676400" y="3530600"/>
          <p14:tracePt t="48950" x="1676400" y="3524250"/>
          <p14:tracePt t="48967" x="1695450" y="3524250"/>
          <p14:tracePt t="48983" x="1701800" y="3524250"/>
          <p14:tracePt t="49000" x="1714500" y="3517900"/>
          <p14:tracePt t="49018" x="1752600" y="3511550"/>
          <p14:tracePt t="49034" x="1828800" y="3467100"/>
          <p14:tracePt t="49051" x="1962150" y="3409950"/>
          <p14:tracePt t="49067" x="2089150" y="3346450"/>
          <p14:tracePt t="49085" x="2203450" y="3276600"/>
          <p14:tracePt t="49100" x="2330450" y="3200400"/>
          <p14:tracePt t="49118" x="2419350" y="3136900"/>
          <p14:tracePt t="49125" x="2463800" y="3098800"/>
          <p14:tracePt t="49135" x="2489200" y="3067050"/>
          <p14:tracePt t="49150" x="2559050" y="2990850"/>
          <p14:tracePt t="49167" x="2622550" y="2895600"/>
          <p14:tracePt t="49183" x="2667000" y="2851150"/>
          <p14:tracePt t="49201" x="2749550" y="2774950"/>
          <p14:tracePt t="49217" x="2768600" y="2762250"/>
          <p14:tracePt t="49233" x="2933700" y="2641600"/>
          <p14:tracePt t="49250" x="3079750" y="2540000"/>
          <p14:tracePt t="49268" x="3219450" y="2438400"/>
          <p14:tracePt t="49285" x="3308350" y="2343150"/>
          <p14:tracePt t="49300" x="3384550" y="2241550"/>
          <p14:tracePt t="49317" x="3422650" y="2171700"/>
          <p14:tracePt t="49335" x="3454400" y="2127250"/>
          <p14:tracePt t="49350" x="3467100" y="2108200"/>
          <p14:tracePt t="49444" x="3473450" y="2101850"/>
          <p14:tracePt t="49468" x="3473450" y="2076450"/>
          <p14:tracePt t="49476" x="3473450" y="2070100"/>
          <p14:tracePt t="49484" x="3486150" y="2051050"/>
          <p14:tracePt t="49500" x="3486150" y="2038350"/>
          <p14:tracePt t="49518" x="3486150" y="2019300"/>
          <p14:tracePt t="49535" x="3460750" y="2006600"/>
          <p14:tracePt t="49551" x="3429000" y="2006600"/>
          <p14:tracePt t="49567" x="3416300" y="2006600"/>
          <p14:tracePt t="49645" x="3409950" y="2006600"/>
          <p14:tracePt t="49660" x="3403600" y="2006600"/>
          <p14:tracePt t="49670" x="3390900" y="2006600"/>
          <p14:tracePt t="49684" x="3365500" y="2006600"/>
          <p14:tracePt t="49701" x="3308350" y="2006600"/>
          <p14:tracePt t="49717" x="3251200" y="2006600"/>
          <p14:tracePt t="49735" x="3181350" y="2006600"/>
          <p14:tracePt t="49751" x="3124200" y="2006600"/>
          <p14:tracePt t="49769" x="3073400" y="2006600"/>
          <p14:tracePt t="49786" x="3041650" y="2012950"/>
          <p14:tracePt t="49802" x="3003550" y="2019300"/>
          <p14:tracePt t="49817" x="2984500" y="2025650"/>
          <p14:tracePt t="49835" x="2933700" y="2057400"/>
          <p14:tracePt t="49851" x="2889250" y="2076450"/>
          <p14:tracePt t="49867" x="2851150" y="2108200"/>
          <p14:tracePt t="49884" x="2800350" y="2133600"/>
          <p14:tracePt t="49901" x="2762250" y="2171700"/>
          <p14:tracePt t="49918" x="2717800" y="2209800"/>
          <p14:tracePt t="49935" x="2679700" y="2235200"/>
          <p14:tracePt t="49951" x="2647950" y="2279650"/>
          <p14:tracePt t="49967" x="2628900" y="2317750"/>
          <p14:tracePt t="49985" x="2616200" y="2374900"/>
          <p14:tracePt t="50001" x="2609850" y="2432050"/>
          <p14:tracePt t="50019" x="2609850" y="2470150"/>
          <p14:tracePt t="50036" x="2609850" y="2520950"/>
          <p14:tracePt t="50052" x="2609850" y="2571750"/>
          <p14:tracePt t="50068" x="2673350" y="2609850"/>
          <p14:tracePt t="50084" x="2768600" y="2635250"/>
          <p14:tracePt t="50101" x="2876550" y="2660650"/>
          <p14:tracePt t="50118" x="2971800" y="2673350"/>
          <p14:tracePt t="50124" x="3009900" y="2673350"/>
          <p14:tracePt t="50135" x="3060700" y="2673350"/>
          <p14:tracePt t="50151" x="3149600" y="2673350"/>
          <p14:tracePt t="50168" x="3225800" y="2654300"/>
          <p14:tracePt t="50185" x="3282950" y="2597150"/>
          <p14:tracePt t="50201" x="3365500" y="2451100"/>
          <p14:tracePt t="50218" x="3403600" y="2355850"/>
          <p14:tracePt t="50236" x="3416300" y="2286000"/>
          <p14:tracePt t="50251" x="3429000" y="2235200"/>
          <p14:tracePt t="50269" x="3435350" y="2222500"/>
          <p14:tracePt t="50286" x="3435350" y="2209800"/>
          <p14:tracePt t="50324" x="3435350" y="2203450"/>
          <p14:tracePt t="50335" x="3416300" y="2197100"/>
          <p14:tracePt t="50351" x="3346450" y="2184400"/>
          <p14:tracePt t="50369" x="3295650" y="2171700"/>
          <p14:tracePt t="50385" x="3289300" y="2165350"/>
          <p14:tracePt t="50401" x="3276600" y="2139950"/>
          <p14:tracePt t="50418" x="3263900" y="2108200"/>
          <p14:tracePt t="50435" x="3263900" y="2101850"/>
          <p14:tracePt t="50452" x="3257550" y="2089150"/>
          <p14:tracePt t="50468" x="3251200" y="2082800"/>
          <p14:tracePt t="50486" x="3251200" y="2070100"/>
          <p14:tracePt t="50501" x="3238500" y="2057400"/>
          <p14:tracePt t="50519" x="3232150" y="2051050"/>
          <p14:tracePt t="50536" x="3213100" y="2051050"/>
          <p14:tracePt t="50552" x="3206750" y="2051050"/>
          <p14:tracePt t="50569" x="3175000" y="2051050"/>
          <p14:tracePt t="50585" x="3149600" y="2051050"/>
          <p14:tracePt t="50602" x="3117850" y="2051050"/>
          <p14:tracePt t="50618" x="3079750" y="2051050"/>
          <p14:tracePt t="50635" x="3022600" y="2051050"/>
          <p14:tracePt t="50652" x="2990850" y="2051050"/>
          <p14:tracePt t="50668" x="2959100" y="2051050"/>
          <p14:tracePt t="50685" x="2901950" y="2095500"/>
          <p14:tracePt t="50702" x="2870200" y="2178050"/>
          <p14:tracePt t="50718" x="2870200" y="2216150"/>
          <p14:tracePt t="50736" x="2876550" y="2254250"/>
          <p14:tracePt t="50753" x="2908300" y="2311400"/>
          <p14:tracePt t="50770" x="2933700" y="2330450"/>
          <p14:tracePt t="50785" x="2959100" y="2336800"/>
          <p14:tracePt t="50802" x="3041650" y="2362200"/>
          <p14:tracePt t="50818" x="3143250" y="2362200"/>
          <p14:tracePt t="50835" x="3219450" y="2362200"/>
          <p14:tracePt t="50852" x="3251200" y="2362200"/>
          <p14:tracePt t="50885" x="3257550" y="2355850"/>
          <p14:tracePt t="50972" x="3257550" y="2343150"/>
          <p14:tracePt t="50980" x="3257550" y="2336800"/>
          <p14:tracePt t="50996" x="3257550" y="2330450"/>
          <p14:tracePt t="51012" x="3251200" y="2317750"/>
          <p14:tracePt t="51038" x="3251200" y="2311400"/>
          <p14:tracePt t="51052" x="3251200" y="2305050"/>
          <p14:tracePt t="51108" x="3244850" y="2298700"/>
          <p14:tracePt t="51124" x="3232150" y="2317750"/>
          <p14:tracePt t="51132" x="3200400" y="2374900"/>
          <p14:tracePt t="51141" x="3162300" y="2470150"/>
          <p14:tracePt t="51153" x="2997200" y="2673350"/>
          <p14:tracePt t="51169" x="2641600" y="2895600"/>
          <p14:tracePt t="51185" x="2336800" y="3086100"/>
          <p14:tracePt t="51202" x="2114550" y="3181350"/>
          <p14:tracePt t="51219" x="1981200" y="3244850"/>
          <p14:tracePt t="51237" x="1879600" y="3289300"/>
          <p14:tracePt t="51252" x="1809750" y="3321050"/>
          <p14:tracePt t="51269" x="1765300" y="3359150"/>
          <p14:tracePt t="51286" x="1720850" y="3384550"/>
          <p14:tracePt t="51302" x="1695450" y="3397250"/>
          <p14:tracePt t="51319" x="1651000" y="3422650"/>
          <p14:tracePt t="51337" x="1612900" y="3435350"/>
          <p14:tracePt t="51353" x="1574800" y="3441700"/>
          <p14:tracePt t="51369" x="1454150" y="3467100"/>
          <p14:tracePt t="51386" x="1358900" y="3492500"/>
          <p14:tracePt t="51403" x="1333500" y="3511550"/>
          <p14:tracePt t="51419" x="1314450" y="3524250"/>
          <p14:tracePt t="51476" x="1308100" y="3530600"/>
          <p14:tracePt t="51492" x="1301750" y="3530600"/>
          <p14:tracePt t="51500" x="1295400" y="3543300"/>
          <p14:tracePt t="51509" x="1282700" y="3568700"/>
          <p14:tracePt t="51520" x="1282700" y="3575050"/>
          <p14:tracePt t="51597" x="1276350" y="3575050"/>
          <p14:tracePt t="51613" x="1270000" y="3575050"/>
          <p14:tracePt t="51620" x="1250950" y="3575050"/>
          <p14:tracePt t="51628" x="1244600" y="3575050"/>
          <p14:tracePt t="51637" x="1212850" y="3575050"/>
          <p14:tracePt t="51653" x="1149350" y="3575050"/>
          <p14:tracePt t="51670" x="1054100" y="3581400"/>
          <p14:tracePt t="51686" x="958850" y="3613150"/>
          <p14:tracePt t="51705" x="869950" y="3663950"/>
          <p14:tracePt t="51719" x="844550" y="3676650"/>
          <p14:tracePt t="51738" x="812800" y="3727450"/>
          <p14:tracePt t="51753" x="806450" y="3752850"/>
          <p14:tracePt t="51770" x="806450" y="3816350"/>
          <p14:tracePt t="51786" x="806450" y="3841750"/>
          <p14:tracePt t="51803" x="825500" y="3879850"/>
          <p14:tracePt t="51820" x="869950" y="3930650"/>
          <p14:tracePt t="51837" x="927100" y="3981450"/>
          <p14:tracePt t="51853" x="990600" y="4019550"/>
          <p14:tracePt t="51870" x="1041400" y="4038600"/>
          <p14:tracePt t="51887" x="1092200" y="4051300"/>
          <p14:tracePt t="51905" x="1225550" y="4057650"/>
          <p14:tracePt t="51921" x="1352550" y="4057650"/>
          <p14:tracePt t="51937" x="1498600" y="4032250"/>
          <p14:tracePt t="51954" x="1606550" y="3981450"/>
          <p14:tracePt t="51970" x="1670050" y="3911600"/>
          <p14:tracePt t="51988" x="1701800" y="3841750"/>
          <p14:tracePt t="52004" x="1708150" y="3790950"/>
          <p14:tracePt t="52021" x="1708150" y="3759200"/>
          <p14:tracePt t="52038" x="1708150" y="3727450"/>
          <p14:tracePt t="52053" x="1701800" y="3702050"/>
          <p14:tracePt t="52070" x="1631950" y="3644900"/>
          <p14:tracePt t="52088" x="1524000" y="3587750"/>
          <p14:tracePt t="52104" x="1435100" y="3543300"/>
          <p14:tracePt t="52121" x="1352550" y="3517900"/>
          <p14:tracePt t="52137" x="1327150" y="3517900"/>
          <p14:tracePt t="52154" x="1301750" y="3517900"/>
          <p14:tracePt t="52170" x="1289050" y="3517900"/>
          <p14:tracePt t="52187" x="1270000" y="3524250"/>
          <p14:tracePt t="52205" x="1257300" y="3530600"/>
          <p14:tracePt t="52220" x="1225550" y="3549650"/>
          <p14:tracePt t="52238" x="1212850" y="3556000"/>
          <p14:tracePt t="52254" x="1193800" y="3575050"/>
          <p14:tracePt t="52271" x="1168400" y="3594100"/>
          <p14:tracePt t="52288" x="1155700" y="3606800"/>
          <p14:tracePt t="52321" x="1149350" y="3619500"/>
          <p14:tracePt t="54142" x="1212850" y="3638550"/>
          <p14:tracePt t="54147" x="1282700" y="3663950"/>
          <p14:tracePt t="54155" x="1371600" y="3683000"/>
          <p14:tracePt t="54172" x="1517650" y="3727450"/>
          <p14:tracePt t="54189" x="1619250" y="3752850"/>
          <p14:tracePt t="54206" x="1733550" y="3759200"/>
          <p14:tracePt t="54222" x="1828800" y="3778250"/>
          <p14:tracePt t="54239" x="1885950" y="3790950"/>
          <p14:tracePt t="54256" x="1898650" y="3790950"/>
          <p14:tracePt t="54273" x="1936750" y="3816350"/>
          <p14:tracePt t="54289" x="1987550" y="3829050"/>
          <p14:tracePt t="54306" x="2076450" y="3886200"/>
          <p14:tracePt t="54322" x="2159000" y="3937000"/>
          <p14:tracePt t="54339" x="2241550" y="3981450"/>
          <p14:tracePt t="54356" x="2368550" y="4025900"/>
          <p14:tracePt t="54373" x="2438400" y="4038600"/>
          <p14:tracePt t="54389" x="2463800" y="4038600"/>
          <p14:tracePt t="54407" x="2470150" y="4038600"/>
          <p14:tracePt t="54423" x="2489200" y="4038600"/>
          <p14:tracePt t="54439" x="2533650" y="4038600"/>
          <p14:tracePt t="54456" x="2590800" y="4038600"/>
          <p14:tracePt t="54473" x="2628900" y="4038600"/>
          <p14:tracePt t="54489" x="2698750" y="4032250"/>
          <p14:tracePt t="54506" x="2743200" y="4019550"/>
          <p14:tracePt t="54523" x="2774950" y="4006850"/>
          <p14:tracePt t="54540" x="2787650" y="3994150"/>
          <p14:tracePt t="54556" x="2800350" y="3987800"/>
          <p14:tracePt t="54573" x="2813050" y="3968750"/>
          <p14:tracePt t="54590" x="2832100" y="3937000"/>
          <p14:tracePt t="54606" x="2851150" y="3898900"/>
          <p14:tracePt t="54623" x="2870200" y="3867150"/>
          <p14:tracePt t="54630" x="2870200" y="3860800"/>
          <p14:tracePt t="54640" x="2870200" y="3848100"/>
          <p14:tracePt t="54692" x="2870200" y="3841750"/>
          <p14:tracePt t="54700" x="2863850" y="3835400"/>
          <p14:tracePt t="54709" x="2857500" y="3835400"/>
          <p14:tracePt t="54723" x="2813050" y="3829050"/>
          <p14:tracePt t="54740" x="2762250" y="3810000"/>
          <p14:tracePt t="54756" x="2717800" y="3797300"/>
          <p14:tracePt t="54773" x="2686050" y="3797300"/>
          <p14:tracePt t="54790" x="2660650" y="3797300"/>
          <p14:tracePt t="54806" x="2635250" y="3797300"/>
          <p14:tracePt t="54823" x="2628900" y="3797300"/>
          <p14:tracePt t="54841" x="2590800" y="3803650"/>
          <p14:tracePt t="54857" x="2559050" y="3822700"/>
          <p14:tracePt t="54873" x="2514600" y="3848100"/>
          <p14:tracePt t="54890" x="2463800" y="3860800"/>
          <p14:tracePt t="54908" x="2425700" y="3879850"/>
          <p14:tracePt t="54923" x="2393950" y="3905250"/>
          <p14:tracePt t="54940" x="2381250" y="3937000"/>
          <p14:tracePt t="54957" x="2355850" y="3987800"/>
          <p14:tracePt t="54973" x="2343150" y="4038600"/>
          <p14:tracePt t="54990" x="2343150" y="4089400"/>
          <p14:tracePt t="55007" x="2324100" y="4140200"/>
          <p14:tracePt t="55023" x="2317750" y="4197350"/>
          <p14:tracePt t="55041" x="2317750" y="4254500"/>
          <p14:tracePt t="55057" x="2317750" y="4267200"/>
          <p14:tracePt t="55073" x="2317750" y="4292600"/>
          <p14:tracePt t="55090" x="2349500" y="4292600"/>
          <p14:tracePt t="55106" x="2400300" y="4292600"/>
          <p14:tracePt t="55123" x="2463800" y="4286250"/>
          <p14:tracePt t="55129" x="2501900" y="4273550"/>
          <p14:tracePt t="55140" x="2527300" y="4254500"/>
          <p14:tracePt t="55158" x="2578100" y="4222750"/>
          <p14:tracePt t="55173" x="2609850" y="4210050"/>
          <p14:tracePt t="55190" x="2641600" y="4203700"/>
          <p14:tracePt t="55207" x="2660650" y="4184650"/>
          <p14:tracePt t="55223" x="2673350" y="4171950"/>
          <p14:tracePt t="55241" x="2724150" y="4127500"/>
          <p14:tracePt t="55257" x="2736850" y="4114800"/>
          <p14:tracePt t="55273" x="2787650" y="4083050"/>
          <p14:tracePt t="55290" x="2832100" y="4051300"/>
          <p14:tracePt t="55307" x="2844800" y="4044950"/>
          <p14:tracePt t="55324" x="2851150" y="4006850"/>
          <p14:tracePt t="55340" x="2857500" y="3975100"/>
          <p14:tracePt t="55357" x="2857500" y="3924300"/>
          <p14:tracePt t="55374" x="2851150" y="3886200"/>
          <p14:tracePt t="55390" x="2819400" y="3854450"/>
          <p14:tracePt t="55408" x="2781300" y="3829050"/>
          <p14:tracePt t="55424" x="2755900" y="3816350"/>
          <p14:tracePt t="55442" x="2717800" y="3810000"/>
          <p14:tracePt t="55458" x="2679700" y="3810000"/>
          <p14:tracePt t="55474" x="2641600" y="3810000"/>
          <p14:tracePt t="55491" x="2603500" y="3810000"/>
          <p14:tracePt t="55508" x="2571750" y="3810000"/>
          <p14:tracePt t="55525" x="2546350" y="3816350"/>
          <p14:tracePt t="55541" x="2495550" y="3835400"/>
          <p14:tracePt t="55557" x="2444750" y="3860800"/>
          <p14:tracePt t="55574" x="2400300" y="3879850"/>
          <p14:tracePt t="55591" x="2387600" y="3905250"/>
          <p14:tracePt t="55608" x="2368550" y="3949700"/>
          <p14:tracePt t="55625" x="2368550" y="4038600"/>
          <p14:tracePt t="55640" x="2368550" y="4057650"/>
          <p14:tracePt t="55657" x="2387600" y="4121150"/>
          <p14:tracePt t="55674" x="2438400" y="4140200"/>
          <p14:tracePt t="55691" x="2508250" y="4152900"/>
          <p14:tracePt t="55707" x="2552700" y="4152900"/>
          <p14:tracePt t="55724" x="2584450" y="4146550"/>
          <p14:tracePt t="55742" x="2597150" y="4133850"/>
          <p14:tracePt t="55758" x="2603500" y="4127500"/>
          <p14:tracePt t="56149" x="2603500" y="4095750"/>
          <p14:tracePt t="56157" x="2622550" y="3994150"/>
          <p14:tracePt t="56164" x="2641600" y="3879850"/>
          <p14:tracePt t="56174" x="2705100" y="3689350"/>
          <p14:tracePt t="56191" x="2889250" y="3041650"/>
          <p14:tracePt t="56210" x="3105150" y="2082800"/>
          <p14:tracePt t="56225" x="3162300" y="1746250"/>
          <p14:tracePt t="56242" x="3200400" y="1606550"/>
          <p14:tracePt t="56259" x="3219450" y="1587500"/>
          <p14:tracePt t="56365" x="3225800" y="1606550"/>
          <p14:tracePt t="56374" x="3225800" y="1612900"/>
          <p14:tracePt t="56383" x="3238500" y="1619250"/>
          <p14:tracePt t="56395" x="3251200" y="1625600"/>
          <p14:tracePt t="56409" x="3276600" y="1625600"/>
          <p14:tracePt t="56425" x="3289300" y="1625600"/>
          <p14:tracePt t="56485" x="3295650" y="1638300"/>
          <p14:tracePt t="56494" x="3295650" y="1657350"/>
          <p14:tracePt t="56509" x="3168650" y="1752600"/>
          <p14:tracePt t="56525" x="2997200" y="1879600"/>
          <p14:tracePt t="56542" x="2914650" y="1949450"/>
          <p14:tracePt t="56558" x="2895600" y="2000250"/>
          <p14:tracePt t="56575" x="2895600" y="2038350"/>
          <p14:tracePt t="56592" x="2895600" y="2076450"/>
          <p14:tracePt t="56610" x="2895600" y="2108200"/>
          <p14:tracePt t="56626" x="2895600" y="2139950"/>
          <p14:tracePt t="56659" x="2901950" y="2139950"/>
          <p14:tracePt t="56676" x="2908300" y="2139950"/>
          <p14:tracePt t="56789" x="2914650" y="2139950"/>
          <p14:tracePt t="56909" x="2921000" y="2139950"/>
          <p14:tracePt t="56941" x="2914650" y="2133600"/>
          <p14:tracePt t="56948" x="2908300" y="2133600"/>
          <p14:tracePt t="56959" x="2895600" y="2133600"/>
          <p14:tracePt t="56975" x="2844800" y="2133600"/>
          <p14:tracePt t="56992" x="2813050" y="2133600"/>
          <p14:tracePt t="57009" x="2768600" y="2184400"/>
          <p14:tracePt t="57025" x="2730500" y="2279650"/>
          <p14:tracePt t="57042" x="2711450" y="2387600"/>
          <p14:tracePt t="57059" x="2711450" y="2489200"/>
          <p14:tracePt t="57076" x="2743200" y="2571750"/>
          <p14:tracePt t="57092" x="2794000" y="2603500"/>
          <p14:tracePt t="57109" x="2876550" y="2616200"/>
          <p14:tracePt t="57127" x="2952750" y="2616200"/>
          <p14:tracePt t="57133" x="2990850" y="2616200"/>
          <p14:tracePt t="57144" x="3041650" y="2616200"/>
          <p14:tracePt t="57160" x="3117850" y="2616200"/>
          <p14:tracePt t="57176" x="3200400" y="2616200"/>
          <p14:tracePt t="57193" x="3314700" y="2616200"/>
          <p14:tracePt t="57210" x="3365500" y="2616200"/>
          <p14:tracePt t="57226" x="3441700" y="2578100"/>
          <p14:tracePt t="57242" x="3473450" y="2546350"/>
          <p14:tracePt t="57259" x="3511550" y="2508250"/>
          <p14:tracePt t="57276" x="3536950" y="2482850"/>
          <p14:tracePt t="57292" x="3543300" y="2476500"/>
          <p14:tracePt t="57339" x="3543300" y="2470150"/>
          <p14:tracePt t="57356" x="3536950" y="2451100"/>
          <p14:tracePt t="57368" x="3505200" y="2444750"/>
          <p14:tracePt t="57379" x="3454400" y="2425700"/>
          <p14:tracePt t="57394" x="3403600" y="2413000"/>
          <p14:tracePt t="57410" x="3378200" y="2393950"/>
          <p14:tracePt t="57426" x="3365500" y="2387600"/>
          <p14:tracePt t="57443" x="3365500" y="2381250"/>
          <p14:tracePt t="57459" x="3340100" y="2362200"/>
          <p14:tracePt t="57476" x="3327400" y="2349500"/>
          <p14:tracePt t="57493" x="3308350" y="2336800"/>
          <p14:tracePt t="57509" x="3302000" y="2336800"/>
          <p14:tracePt t="57526" x="3302000" y="2330450"/>
          <p14:tracePt t="57548" x="3295650" y="2317750"/>
          <p14:tracePt t="57559" x="3295650" y="2311400"/>
          <p14:tracePt t="57577" x="3282950" y="2273300"/>
          <p14:tracePt t="57592" x="3276600" y="2266950"/>
          <p14:tracePt t="57610" x="3263900" y="2235200"/>
          <p14:tracePt t="57626" x="3251200" y="2209800"/>
          <p14:tracePt t="57643" x="3238500" y="2197100"/>
          <p14:tracePt t="57659" x="3232150" y="2190750"/>
          <p14:tracePt t="57717" x="3225800" y="2190750"/>
          <p14:tracePt t="59572" x="3194050" y="2203450"/>
          <p14:tracePt t="59580" x="3117850" y="2311400"/>
          <p14:tracePt t="59588" x="2952750" y="2470150"/>
          <p14:tracePt t="59597" x="2717800" y="2622550"/>
          <p14:tracePt t="59612" x="2216150" y="2990850"/>
          <p14:tracePt t="59628" x="1892300" y="3321050"/>
          <p14:tracePt t="59636" x="1778000" y="3454400"/>
          <p14:tracePt t="59645" x="1695450" y="3549650"/>
          <p14:tracePt t="59662" x="1587500" y="3638550"/>
          <p14:tracePt t="59678" x="1498600" y="3689350"/>
          <p14:tracePt t="59695" x="1377950" y="3727450"/>
          <p14:tracePt t="59712" x="1282700" y="3765550"/>
          <p14:tracePt t="59728" x="1244600" y="3784600"/>
          <p14:tracePt t="59845" x="1238250" y="3784600"/>
          <p14:tracePt t="59852" x="1238250" y="3778250"/>
          <p14:tracePt t="59868" x="1238250" y="3765550"/>
          <p14:tracePt t="59878" x="1238250" y="3752850"/>
          <p14:tracePt t="59895" x="1250950" y="3740150"/>
          <p14:tracePt t="59912" x="1250950" y="3727450"/>
          <p14:tracePt t="59996" x="1250950" y="3714750"/>
          <p14:tracePt t="60005" x="1250950" y="3708400"/>
          <p14:tracePt t="60012" x="1250950" y="3695700"/>
          <p14:tracePt t="60029" x="1250950" y="3683000"/>
          <p14:tracePt t="60046" x="1250950" y="3670300"/>
          <p14:tracePt t="60062" x="1244600" y="3651250"/>
          <p14:tracePt t="60079" x="1206500" y="3644900"/>
          <p14:tracePt t="60096" x="1136650" y="3625850"/>
          <p14:tracePt t="60113" x="1009650" y="3625850"/>
          <p14:tracePt t="60129" x="920750" y="3644900"/>
          <p14:tracePt t="60145" x="806450" y="3714750"/>
          <p14:tracePt t="60162" x="736600" y="3771900"/>
          <p14:tracePt t="60179" x="704850" y="3803650"/>
          <p14:tracePt t="60196" x="704850" y="3835400"/>
          <p14:tracePt t="60212" x="704850" y="3892550"/>
          <p14:tracePt t="60229" x="717550" y="3930650"/>
          <p14:tracePt t="60246" x="762000" y="3981450"/>
          <p14:tracePt t="60263" x="819150" y="4006850"/>
          <p14:tracePt t="60279" x="901700" y="4013200"/>
          <p14:tracePt t="60296" x="996950" y="4000500"/>
          <p14:tracePt t="60313" x="1225550" y="3898900"/>
          <p14:tracePt t="60329" x="1339850" y="3803650"/>
          <p14:tracePt t="60346" x="1416050" y="3714750"/>
          <p14:tracePt t="60362" x="1441450" y="3651250"/>
          <p14:tracePt t="60379" x="1460500" y="3619500"/>
          <p14:tracePt t="60396" x="1460500" y="3613150"/>
          <p14:tracePt t="60460" x="1441450" y="3606800"/>
          <p14:tracePt t="60467" x="1390650" y="3606800"/>
          <p14:tracePt t="60479" x="1333500" y="3600450"/>
          <p14:tracePt t="60498" x="1257300" y="3587750"/>
          <p14:tracePt t="60513" x="1225550" y="3575050"/>
          <p14:tracePt t="60588" x="1238250" y="3575050"/>
          <p14:tracePt t="60597" x="1263650" y="3575050"/>
          <p14:tracePt t="60604" x="1314450" y="3587750"/>
          <p14:tracePt t="60613" x="1416050" y="3613150"/>
          <p14:tracePt t="60630" x="1663700" y="3695700"/>
          <p14:tracePt t="60636" x="1816100" y="3740150"/>
          <p14:tracePt t="60646" x="2012950" y="3822700"/>
          <p14:tracePt t="60665" x="2286000" y="3892550"/>
          <p14:tracePt t="60679" x="2444750" y="3943350"/>
          <p14:tracePt t="60697" x="2514600" y="3962400"/>
          <p14:tracePt t="60733" x="2520950" y="3962400"/>
          <p14:tracePt t="60746" x="2520950" y="3943350"/>
          <p14:tracePt t="60764" x="2520950" y="3937000"/>
          <p14:tracePt t="60829" x="2520950" y="3930650"/>
          <p14:tracePt t="60836" x="2533650" y="3930650"/>
          <p14:tracePt t="60847" x="2540000" y="3930650"/>
          <p14:tracePt t="60865" x="2571750" y="3937000"/>
          <p14:tracePt t="60881" x="2616200" y="3943350"/>
          <p14:tracePt t="60897" x="2673350" y="3943350"/>
          <p14:tracePt t="60914" x="2679700" y="3943350"/>
          <p14:tracePt t="60930" x="2686050" y="3943350"/>
          <p14:tracePt t="60947" x="2686050" y="3937000"/>
          <p14:tracePt t="60964" x="2686050" y="3924300"/>
          <p14:tracePt t="60981" x="2673350" y="3911600"/>
          <p14:tracePt t="60997" x="2667000" y="3905250"/>
          <p14:tracePt t="61013" x="2660650" y="3892550"/>
          <p14:tracePt t="61046" x="2660650" y="3886200"/>
          <p14:tracePt t="61053" x="2660650" y="3879850"/>
          <p14:tracePt t="61064" x="2654300" y="3873500"/>
          <p14:tracePt t="61081" x="2628900" y="3873500"/>
          <p14:tracePt t="61098" x="2616200" y="3873500"/>
          <p14:tracePt t="61113" x="2609850" y="3873500"/>
          <p14:tracePt t="61332" x="2590800" y="3867150"/>
          <p14:tracePt t="61428" x="2584450" y="3867150"/>
          <p14:tracePt t="61445" x="2571750" y="3867150"/>
          <p14:tracePt t="61460" x="2565400" y="3867150"/>
          <p14:tracePt t="61468" x="2546350" y="3867150"/>
          <p14:tracePt t="61481" x="2520950" y="3886200"/>
          <p14:tracePt t="61497" x="2501900" y="3924300"/>
          <p14:tracePt t="61514" x="2489200" y="3975100"/>
          <p14:tracePt t="61530" x="2482850" y="4013200"/>
          <p14:tracePt t="61547" x="2482850" y="4032250"/>
          <p14:tracePt t="61564" x="2482850" y="4057650"/>
          <p14:tracePt t="61582" x="2482850" y="4064000"/>
          <p14:tracePt t="61597" x="2482850" y="4070350"/>
          <p14:tracePt t="61615" x="2482850" y="4076700"/>
          <p14:tracePt t="61631" x="2495550" y="4076700"/>
          <p14:tracePt t="61637" x="2501900" y="4076700"/>
          <p14:tracePt t="61648" x="2520950" y="4076700"/>
          <p14:tracePt t="61664" x="2552700" y="4076700"/>
          <p14:tracePt t="61680" x="2590800" y="4076700"/>
          <p14:tracePt t="61697" x="2711450" y="4076700"/>
          <p14:tracePt t="61714" x="2825750" y="4076700"/>
          <p14:tracePt t="61731" x="2914650" y="4076700"/>
          <p14:tracePt t="61747" x="2940050" y="4076700"/>
          <p14:tracePt t="61764" x="2946400" y="4070350"/>
          <p14:tracePt t="61781" x="2946400" y="4051300"/>
          <p14:tracePt t="61797" x="2946400" y="4019550"/>
          <p14:tracePt t="61814" x="2927350" y="3975100"/>
          <p14:tracePt t="61832" x="2895600" y="3949700"/>
          <p14:tracePt t="61849" x="2863850" y="3917950"/>
          <p14:tracePt t="61865" x="2825750" y="3905250"/>
          <p14:tracePt t="61881" x="2806700" y="3905250"/>
          <p14:tracePt t="61898" x="2743200" y="3886200"/>
          <p14:tracePt t="61914" x="2711450" y="3886200"/>
          <p14:tracePt t="61931" x="2698750" y="3886200"/>
          <p14:tracePt t="61948" x="2692400" y="3892550"/>
          <p14:tracePt t="61964" x="2686050" y="3898900"/>
          <p14:tracePt t="62196" x="2686050" y="3892550"/>
          <p14:tracePt t="62204" x="2679700" y="3879850"/>
          <p14:tracePt t="62214" x="2679700" y="3873500"/>
          <p14:tracePt t="62231" x="2679700" y="3829050"/>
          <p14:tracePt t="62248" x="2679700" y="3740150"/>
          <p14:tracePt t="62265" x="2679700" y="3587750"/>
          <p14:tracePt t="62282" x="2717800" y="3314700"/>
          <p14:tracePt t="62298" x="2800350" y="3117850"/>
          <p14:tracePt t="62315" x="2870200" y="2965450"/>
          <p14:tracePt t="62331" x="2959100" y="2813050"/>
          <p14:tracePt t="62349" x="3016250" y="2749550"/>
          <p14:tracePt t="62366" x="3035300" y="2736850"/>
          <p14:tracePt t="62381" x="3041650" y="2730500"/>
          <p14:tracePt t="62420" x="3041650" y="2724150"/>
          <p14:tracePt t="62428" x="3041650" y="2711450"/>
          <p14:tracePt t="62437" x="3041650" y="2705100"/>
          <p14:tracePt t="62448" x="3041650" y="2660650"/>
          <p14:tracePt t="62466" x="3041650" y="2641600"/>
          <p14:tracePt t="62483" x="3041650" y="2622550"/>
          <p14:tracePt t="62498" x="3054350" y="2603500"/>
          <p14:tracePt t="62515" x="3073400" y="2559050"/>
          <p14:tracePt t="62532" x="3092450" y="2508250"/>
          <p14:tracePt t="62548" x="3098800" y="2457450"/>
          <p14:tracePt t="62565" x="3098800" y="2425700"/>
          <p14:tracePt t="62583" x="3098800" y="2413000"/>
          <p14:tracePt t="62599" x="3098800" y="2393950"/>
          <p14:tracePt t="62617" x="3098800" y="2368550"/>
          <p14:tracePt t="62634" x="3098800" y="2330450"/>
          <p14:tracePt t="62701" x="3105150" y="2324100"/>
          <p14:tracePt t="62821" x="3105150" y="2336800"/>
          <p14:tracePt t="62827" x="3079750" y="2368550"/>
          <p14:tracePt t="62836" x="3048000" y="2400300"/>
          <p14:tracePt t="62850" x="2990850" y="2451100"/>
          <p14:tracePt t="62866" x="2933700" y="2514600"/>
          <p14:tracePt t="62883" x="2889250" y="2578100"/>
          <p14:tracePt t="62899" x="2870200" y="2628900"/>
          <p14:tracePt t="62917" x="2800350" y="2717800"/>
          <p14:tracePt t="62932" x="2686050" y="2851150"/>
          <p14:tracePt t="62949" x="2565400" y="2990850"/>
          <p14:tracePt t="62966" x="2444750" y="3130550"/>
          <p14:tracePt t="62982" x="2311400" y="3302000"/>
          <p14:tracePt t="62999" x="2139950" y="3454400"/>
          <p14:tracePt t="63015" x="1898650" y="3651250"/>
          <p14:tracePt t="63034" x="1625600" y="3886200"/>
          <p14:tracePt t="63050" x="1574800" y="3943350"/>
          <p14:tracePt t="63066" x="1543050" y="3975100"/>
          <p14:tracePt t="63083" x="1517650" y="4006850"/>
          <p14:tracePt t="63100" x="1504950" y="4013200"/>
          <p14:tracePt t="63117" x="1466850" y="4038600"/>
          <p14:tracePt t="63134" x="1416050" y="4051300"/>
          <p14:tracePt t="63139" x="1397000" y="4064000"/>
          <p14:tracePt t="63149" x="1384300" y="4070350"/>
          <p14:tracePt t="63167" x="1339850" y="4083050"/>
          <p14:tracePt t="63182" x="1314450" y="4095750"/>
          <p14:tracePt t="63199" x="1301750" y="4095750"/>
          <p14:tracePt t="63216" x="1295400" y="4102100"/>
          <p14:tracePt t="63261" x="1289050" y="4102100"/>
          <p14:tracePt t="63268" x="1289050" y="4095750"/>
          <p14:tracePt t="63283" x="1339850" y="4006850"/>
          <p14:tracePt t="63299" x="1447800" y="3879850"/>
          <p14:tracePt t="63316" x="1593850" y="3714750"/>
          <p14:tracePt t="63334" x="1708150" y="3562350"/>
          <p14:tracePt t="63350" x="1835150" y="3390900"/>
          <p14:tracePt t="63367" x="2000250" y="3238500"/>
          <p14:tracePt t="63384" x="2190750" y="3117850"/>
          <p14:tracePt t="63399" x="2330450" y="3041650"/>
          <p14:tracePt t="63418" x="2457450" y="2959100"/>
          <p14:tracePt t="63433" x="2514600" y="2901950"/>
          <p14:tracePt t="63449" x="2590800" y="2825750"/>
          <p14:tracePt t="63467" x="2654300" y="2724150"/>
          <p14:tracePt t="63483" x="2730500" y="2609850"/>
          <p14:tracePt t="63500" x="2794000" y="2495550"/>
          <p14:tracePt t="63516" x="2857500" y="2413000"/>
          <p14:tracePt t="63534" x="2889250" y="2381250"/>
          <p14:tracePt t="63549" x="2927350" y="2368550"/>
          <p14:tracePt t="63566" x="2959100" y="2362200"/>
          <p14:tracePt t="63584" x="2965450" y="2362200"/>
          <p14:tracePt t="63613" x="2984500" y="2355850"/>
          <p14:tracePt t="63630" x="2997200" y="2336800"/>
          <p14:tracePt t="63638" x="3003550" y="2336800"/>
          <p14:tracePt t="63650" x="3048000" y="2298700"/>
          <p14:tracePt t="63667" x="3086100" y="2279650"/>
          <p14:tracePt t="63683" x="3098800" y="2266950"/>
          <p14:tracePt t="63725" x="3079750" y="2266950"/>
          <p14:tracePt t="63733" x="3060700" y="2266950"/>
          <p14:tracePt t="63751" x="2946400" y="2336800"/>
          <p14:tracePt t="63766" x="2768600" y="2482850"/>
          <p14:tracePt t="63785" x="2514600" y="2667000"/>
          <p14:tracePt t="63800" x="2178050" y="2901950"/>
          <p14:tracePt t="63817" x="1435100" y="3340100"/>
          <p14:tracePt t="63834" x="1104900" y="3556000"/>
          <p14:tracePt t="63851" x="965200" y="3644900"/>
          <p14:tracePt t="63884" x="965200" y="3651250"/>
          <p14:tracePt t="63909" x="971550" y="3638550"/>
          <p14:tracePt t="63916" x="984250" y="3619500"/>
          <p14:tracePt t="63933" x="990600" y="3594100"/>
          <p14:tracePt t="63950" x="1003300" y="3575050"/>
          <p14:tracePt t="64060" x="1009650" y="3575050"/>
          <p14:tracePt t="64068" x="1028700" y="3575050"/>
          <p14:tracePt t="64076" x="1066800" y="3575050"/>
          <p14:tracePt t="64083" x="1123950" y="3594100"/>
          <p14:tracePt t="64101" x="1308100" y="3651250"/>
          <p14:tracePt t="64118" x="1555750" y="3752850"/>
          <p14:tracePt t="64135" x="1797050" y="3816350"/>
          <p14:tracePt t="64140" x="1879600" y="3835400"/>
          <p14:tracePt t="64150" x="1930400" y="3835400"/>
          <p14:tracePt t="64167" x="1981200" y="3848100"/>
          <p14:tracePt t="64184" x="2012950" y="3860800"/>
          <p14:tracePt t="64200" x="2019300" y="3867150"/>
          <p14:tracePt t="64245" x="2019300" y="3873500"/>
          <p14:tracePt t="64254" x="2025650" y="3879850"/>
          <p14:tracePt t="64267" x="2051050" y="3886200"/>
          <p14:tracePt t="64284" x="2082800" y="3898900"/>
          <p14:tracePt t="64300" x="2146300" y="3898900"/>
          <p14:tracePt t="64317" x="2228850" y="3898900"/>
          <p14:tracePt t="64334" x="2330450" y="3898900"/>
          <p14:tracePt t="64350" x="2470150" y="3898900"/>
          <p14:tracePt t="64368" x="2552700" y="3898900"/>
          <p14:tracePt t="64384" x="2565400" y="3905250"/>
          <p14:tracePt t="64401" x="2571750" y="3924300"/>
          <p14:tracePt t="64417" x="2571750" y="3937000"/>
          <p14:tracePt t="64434" x="2565400" y="3968750"/>
          <p14:tracePt t="64450" x="2559050" y="4006850"/>
          <p14:tracePt t="64467" x="2559050" y="4019550"/>
          <p14:tracePt t="64501" x="2565400" y="4025900"/>
          <p14:tracePt t="64517" x="2578100" y="4025900"/>
          <p14:tracePt t="64535" x="2603500" y="4025900"/>
          <p14:tracePt t="64551" x="2635250" y="4025900"/>
          <p14:tracePt t="64567" x="2654300" y="4019550"/>
          <p14:tracePt t="64585" x="2717800" y="4019550"/>
          <p14:tracePt t="64602" x="2768600" y="4019550"/>
          <p14:tracePt t="64618" x="2794000" y="4019550"/>
          <p14:tracePt t="64635" x="2800350" y="4006850"/>
          <p14:tracePt t="64641" x="2800350" y="4000500"/>
          <p14:tracePt t="64651" x="2800350" y="3994150"/>
          <p14:tracePt t="64668" x="2800350" y="3968750"/>
          <p14:tracePt t="64684" x="2800350" y="3937000"/>
          <p14:tracePt t="64701" x="2800350" y="3905250"/>
          <p14:tracePt t="64717" x="2806700" y="3873500"/>
          <p14:tracePt t="64734" x="2832100" y="3835400"/>
          <p14:tracePt t="64752" x="2832100" y="3810000"/>
          <p14:tracePt t="64767" x="2832100" y="3803650"/>
          <p14:tracePt t="64812" x="2832100" y="3797300"/>
          <p14:tracePt t="64829" x="2825750" y="3790950"/>
          <p14:tracePt t="64845" x="2819400" y="3778250"/>
          <p14:tracePt t="64852" x="2806700" y="3771900"/>
          <p14:tracePt t="64867" x="2781300" y="3759200"/>
          <p14:tracePt t="64885" x="2743200" y="3746500"/>
          <p14:tracePt t="64901" x="2679700" y="3733800"/>
          <p14:tracePt t="64917" x="2622550" y="3721100"/>
          <p14:tracePt t="64934" x="2578100" y="3721100"/>
          <p14:tracePt t="64951" x="2565400" y="3721100"/>
          <p14:tracePt t="64989" x="2559050" y="3721100"/>
          <p14:tracePt t="65005" x="2552700" y="3721100"/>
          <p14:tracePt t="65017" x="2520950" y="3721100"/>
          <p14:tracePt t="65035" x="2476500" y="3740150"/>
          <p14:tracePt t="65051" x="2432050" y="3771900"/>
          <p14:tracePt t="65068" x="2400300" y="3797300"/>
          <p14:tracePt t="65085" x="2368550" y="3841750"/>
          <p14:tracePt t="65102" x="2349500" y="3879850"/>
          <p14:tracePt t="65119" x="2336800" y="3930650"/>
          <p14:tracePt t="65136" x="2336800" y="3975100"/>
          <p14:tracePt t="65141" x="2336800" y="3994150"/>
          <p14:tracePt t="65151" x="2336800" y="4006850"/>
          <p14:tracePt t="65168" x="2336800" y="4051300"/>
          <p14:tracePt t="65185" x="2362200" y="4095750"/>
          <p14:tracePt t="65201" x="2381250" y="4114800"/>
          <p14:tracePt t="65218" x="2387600" y="4127500"/>
          <p14:tracePt t="65236" x="2393950" y="4152900"/>
          <p14:tracePt t="65252" x="2425700" y="4184650"/>
          <p14:tracePt t="65268" x="2457450" y="4216400"/>
          <p14:tracePt t="65286" x="2476500" y="4222750"/>
          <p14:tracePt t="65301" x="2527300" y="4222750"/>
          <p14:tracePt t="65318" x="2571750" y="4222750"/>
          <p14:tracePt t="65336" x="2590800" y="4222750"/>
          <p14:tracePt t="65353" x="2622550" y="4216400"/>
          <p14:tracePt t="65370" x="2635250" y="4210050"/>
          <p14:tracePt t="65385" x="2654300" y="4203700"/>
          <p14:tracePt t="65401" x="2692400" y="4152900"/>
          <p14:tracePt t="65418" x="2730500" y="4108450"/>
          <p14:tracePt t="65435" x="2768600" y="4051300"/>
          <p14:tracePt t="65451" x="2794000" y="4000500"/>
          <p14:tracePt t="65468" x="2800350" y="3956050"/>
          <p14:tracePt t="65486" x="2806700" y="3917950"/>
          <p14:tracePt t="65502" x="2806700" y="3873500"/>
          <p14:tracePt t="65518" x="2806700" y="3841750"/>
          <p14:tracePt t="65536" x="2806700" y="3810000"/>
          <p14:tracePt t="65552" x="2806700" y="3778250"/>
          <p14:tracePt t="65569" x="2717800" y="3727450"/>
          <p14:tracePt t="65586" x="2622550" y="3714750"/>
          <p14:tracePt t="65603" x="2559050" y="3708400"/>
          <p14:tracePt t="65618" x="2520950" y="3708400"/>
          <p14:tracePt t="65635" x="2501900" y="3708400"/>
          <p14:tracePt t="65641" x="2476500" y="3708400"/>
          <p14:tracePt t="65652" x="2457450" y="3708400"/>
          <p14:tracePt t="65668" x="2419350" y="3708400"/>
          <p14:tracePt t="65685" x="2387600" y="3733800"/>
          <p14:tracePt t="65702" x="2368550" y="3778250"/>
          <p14:tracePt t="65720" x="2343150" y="3835400"/>
          <p14:tracePt t="65736" x="2336800" y="3879850"/>
          <p14:tracePt t="65753" x="2324100" y="3975100"/>
          <p14:tracePt t="65769" x="2324100" y="4025900"/>
          <p14:tracePt t="65786" x="2324100" y="4083050"/>
          <p14:tracePt t="65802" x="2336800" y="4121150"/>
          <p14:tracePt t="65819" x="2374900" y="4140200"/>
          <p14:tracePt t="65836" x="2413000" y="4159250"/>
          <p14:tracePt t="65853" x="2457450" y="4159250"/>
          <p14:tracePt t="65869" x="2514600" y="4159250"/>
          <p14:tracePt t="65885" x="2578100" y="4159250"/>
          <p14:tracePt t="65902" x="2673350" y="4140200"/>
          <p14:tracePt t="65918" x="2774950" y="4089400"/>
          <p14:tracePt t="65935" x="2825750" y="4051300"/>
          <p14:tracePt t="65953" x="2876550" y="3987800"/>
          <p14:tracePt t="65970" x="2882900" y="3968750"/>
          <p14:tracePt t="69077" x="2882900" y="3962400"/>
          <p14:tracePt t="69084" x="2940050" y="3911600"/>
          <p14:tracePt t="69094" x="3028950" y="3860800"/>
          <p14:tracePt t="69105" x="3270250" y="3765550"/>
          <p14:tracePt t="69122" x="3517900" y="3663950"/>
          <p14:tracePt t="69139" x="3911600" y="3556000"/>
          <p14:tracePt t="69145" x="4140200" y="3498850"/>
          <p14:tracePt t="69156" x="4432300" y="3467100"/>
          <p14:tracePt t="69172" x="4927600" y="3409950"/>
          <p14:tracePt t="69189" x="5435600" y="3365500"/>
          <p14:tracePt t="69206" x="5797550" y="3365500"/>
          <p14:tracePt t="69223" x="6051550" y="3365500"/>
          <p14:tracePt t="69241" x="6369050" y="3365500"/>
          <p14:tracePt t="69257" x="6572250" y="3365500"/>
          <p14:tracePt t="69273" x="6654800" y="3371850"/>
          <p14:tracePt t="69306" x="6616700" y="3371850"/>
          <p14:tracePt t="69403" x="6610350" y="3384550"/>
          <p14:tracePt t="69412" x="6623050" y="3422650"/>
          <p14:tracePt t="69422" x="6642100" y="3441700"/>
          <p14:tracePt t="69439" x="6667500" y="3441700"/>
          <p14:tracePt t="69457" x="6756400" y="3441700"/>
          <p14:tracePt t="69474" x="6813550" y="3441700"/>
          <p14:tracePt t="69490" x="6864350" y="3441700"/>
          <p14:tracePt t="69507" x="6870700" y="3441700"/>
          <p14:tracePt t="69523" x="6883400" y="3448050"/>
          <p14:tracePt t="71684" x="6883400" y="3454400"/>
          <p14:tracePt t="71708" x="6883400" y="3467100"/>
          <p14:tracePt t="71727" x="6883400" y="3473450"/>
          <p14:tracePt t="71740" x="6883400" y="3479800"/>
          <p14:tracePt t="71756" x="6883400" y="3492500"/>
          <p14:tracePt t="71780" x="6883400" y="3498850"/>
          <p14:tracePt t="7209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4901"/>
            <a:ext cx="8229600" cy="990600"/>
          </a:xfrm>
        </p:spPr>
        <p:txBody>
          <a:bodyPr/>
          <a:lstStyle/>
          <a:p>
            <a:r>
              <a:rPr lang="en-US" altLang="zh-CN" dirty="0"/>
              <a:t>In-class Exercise #6 – Your Turn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229600" cy="48768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Retrieve the names of employees who are neither a supervisor nor a manager.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Find the names of employees who does not work on any project.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D3D8C-6C2A-4D0D-9B3D-BA8A984DE4AE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7584" y="1656749"/>
            <a:ext cx="6034529" cy="3031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M     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1400" b="1" baseline="-25000" dirty="0">
                <a:latin typeface="Times New Roman" pitchFamily="18" charset="0"/>
                <a:ea typeface="宋体" charset="-122"/>
              </a:rPr>
              <a:t>MGR_SSN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(Department)</a:t>
            </a:r>
          </a:p>
          <a:p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E      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1400" b="1" baseline="-25000" dirty="0">
                <a:latin typeface="Times New Roman" pitchFamily="18" charset="0"/>
                <a:ea typeface="宋体" charset="-122"/>
              </a:rPr>
              <a:t>SSN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(Employee)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600" b="1" dirty="0">
                <a:latin typeface="Times New Roman" pitchFamily="18" charset="0"/>
                <a:ea typeface="宋体" charset="-122"/>
              </a:rPr>
              <a:t>	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NM  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E – M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S      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1400" b="1" baseline="-25000" dirty="0" err="1">
                <a:latin typeface="Times New Roman" pitchFamily="18" charset="0"/>
                <a:ea typeface="宋体" charset="-122"/>
              </a:rPr>
              <a:t>Super_SSN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(Employee)</a:t>
            </a:r>
          </a:p>
          <a:p>
            <a:r>
              <a:rPr lang="en-US" altLang="zh-CN" sz="600" b="1" dirty="0">
                <a:latin typeface="Times New Roman" pitchFamily="18" charset="0"/>
                <a:ea typeface="宋体" charset="-122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NS    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E - S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CN" sz="1050" b="1" dirty="0">
              <a:latin typeface="Times New Roman" pitchFamily="18" charset="0"/>
              <a:ea typeface="宋体" charset="-12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NSM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sz="1400" b="1">
                <a:latin typeface="Times New Roman" pitchFamily="18" charset="0"/>
                <a:ea typeface="宋体" charset="-122"/>
              </a:rPr>
              <a:t>NS </a:t>
            </a:r>
            <a:r>
              <a:rPr lang="en-US" altLang="zh-CN" sz="1400" b="1">
                <a:latin typeface="Symbol" pitchFamily="18" charset="2"/>
                <a:ea typeface="宋体" charset="-122"/>
                <a:sym typeface="Symbol" panose="05050102010706020507" pitchFamily="18" charset="2"/>
              </a:rPr>
              <a:t></a:t>
            </a:r>
            <a:r>
              <a:rPr lang="en-US" altLang="zh-CN" sz="1400" b="1">
                <a:latin typeface="Times New Roman" pitchFamily="18" charset="0"/>
                <a:ea typeface="宋体" charset="-122"/>
              </a:rPr>
              <a:t> 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NM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CN" sz="1050" b="1" dirty="0">
              <a:latin typeface="Times New Roman" pitchFamily="18" charset="0"/>
              <a:ea typeface="宋体" charset="-12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EN     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NSM * Employee</a:t>
            </a:r>
            <a:r>
              <a:rPr lang="en-US" altLang="zh-CN" sz="600" b="1" dirty="0">
                <a:latin typeface="Times New Roman" pitchFamily="18" charset="0"/>
                <a:ea typeface="宋体" charset="-122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		Result </a:t>
            </a:r>
            <a:r>
              <a:rPr lang="en-US" altLang="zh-CN" sz="1400" b="1" dirty="0">
                <a:latin typeface="Times New Roman" pitchFamily="18" charset="0"/>
                <a:ea typeface="宋体" charset="-122"/>
                <a:sym typeface="Symbol" pitchFamily="18" charset="2"/>
              </a:rPr>
              <a:t> </a:t>
            </a:r>
            <a:r>
              <a:rPr lang="en-US" altLang="zh-CN" b="1" dirty="0">
                <a:latin typeface="Symbol" pitchFamily="18" charset="2"/>
                <a:ea typeface="宋体" charset="-122"/>
              </a:rPr>
              <a:t></a:t>
            </a:r>
            <a:r>
              <a:rPr lang="en-US" altLang="zh-CN" sz="1400" b="1" baseline="-25000" dirty="0" err="1">
                <a:latin typeface="Times New Roman" pitchFamily="18" charset="0"/>
                <a:ea typeface="宋体" charset="-122"/>
              </a:rPr>
              <a:t>Fname</a:t>
            </a:r>
            <a:r>
              <a:rPr lang="en-US" altLang="zh-CN" sz="1400" b="1" baseline="-25000" dirty="0">
                <a:latin typeface="Times New Roman" pitchFamily="18" charset="0"/>
                <a:ea typeface="宋体" charset="-122"/>
              </a:rPr>
              <a:t>, </a:t>
            </a:r>
            <a:r>
              <a:rPr lang="en-US" altLang="zh-CN" sz="1400" b="1" baseline="-25000" dirty="0" err="1">
                <a:latin typeface="Times New Roman" pitchFamily="18" charset="0"/>
                <a:ea typeface="宋体" charset="-122"/>
              </a:rPr>
              <a:t>Lname</a:t>
            </a:r>
            <a:r>
              <a:rPr lang="en-US" altLang="zh-CN" sz="1400" b="1" dirty="0">
                <a:latin typeface="Times New Roman" pitchFamily="18" charset="0"/>
                <a:ea typeface="宋体" charset="-122"/>
              </a:rPr>
              <a:t> (EN)</a:t>
            </a:r>
          </a:p>
        </p:txBody>
      </p:sp>
    </p:spTree>
    <p:extLst>
      <p:ext uri="{BB962C8B-B14F-4D97-AF65-F5344CB8AC3E}">
        <p14:creationId xmlns:p14="http://schemas.microsoft.com/office/powerpoint/2010/main" val="36220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6"/>
    </mc:Choice>
    <mc:Fallback xmlns=""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58.6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38.9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ofWaterloo_WhiteBkgrd">
  <a:themeElements>
    <a:clrScheme name="Waterloo2016">
      <a:dk1>
        <a:sysClr val="windowText" lastClr="000000"/>
      </a:dk1>
      <a:lt1>
        <a:sysClr val="window" lastClr="FFFFFF"/>
      </a:lt1>
      <a:dk2>
        <a:srgbClr val="757575"/>
      </a:dk2>
      <a:lt2>
        <a:srgbClr val="D6D6D6"/>
      </a:lt2>
      <a:accent1>
        <a:srgbClr val="FFD54F"/>
      </a:accent1>
      <a:accent2>
        <a:srgbClr val="0C0C0C"/>
      </a:accent2>
      <a:accent3>
        <a:srgbClr val="AEAEAE"/>
      </a:accent3>
      <a:accent4>
        <a:srgbClr val="B71233"/>
      </a:accent4>
      <a:accent5>
        <a:srgbClr val="7F7F7F"/>
      </a:accent5>
      <a:accent6>
        <a:srgbClr val="0073CE"/>
      </a:accent6>
      <a:hlink>
        <a:srgbClr val="353535"/>
      </a:hlink>
      <a:folHlink>
        <a:srgbClr val="595959"/>
      </a:folHlink>
    </a:clrScheme>
    <a:fontScheme name="Impact + Georgia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aterloo_4x3" id="{BA8D503C-C11A-9648-BFE2-F41EE48FC381}" vid="{57895F78-9C0E-DA4A-9824-24573322C35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7337</TotalTime>
  <Words>1273</Words>
  <Application>Microsoft Office PowerPoint</Application>
  <PresentationFormat>On-screen Show (4:3)</PresentationFormat>
  <Paragraphs>281</Paragraphs>
  <Slides>18</Slides>
  <Notes>13</Notes>
  <HiddenSlides>0</HiddenSlides>
  <MMClips>18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Arial</vt:lpstr>
      <vt:lpstr>Calibri</vt:lpstr>
      <vt:lpstr>Georgia</vt:lpstr>
      <vt:lpstr>Impact</vt:lpstr>
      <vt:lpstr>Symbol</vt:lpstr>
      <vt:lpstr>Tahoma</vt:lpstr>
      <vt:lpstr>Times New Roman</vt:lpstr>
      <vt:lpstr>Verdana</vt:lpstr>
      <vt:lpstr>Wingdings</vt:lpstr>
      <vt:lpstr>Clarity</vt:lpstr>
      <vt:lpstr>UofWaterloo_WhiteBkgrd</vt:lpstr>
      <vt:lpstr>位图图像</vt:lpstr>
      <vt:lpstr>Review of Last Lecture</vt:lpstr>
      <vt:lpstr>Today’s Plan</vt:lpstr>
      <vt:lpstr>In-class Exercise #6</vt:lpstr>
      <vt:lpstr>In-class Exercise #6 – Thoughts</vt:lpstr>
      <vt:lpstr>In-class Exercise #6 – Common Mistake</vt:lpstr>
      <vt:lpstr>In-class Exercise #6 – Step 1</vt:lpstr>
      <vt:lpstr>In-class Exercise #6 – Step 2</vt:lpstr>
      <vt:lpstr>In-class Exercise #6 – Step 3</vt:lpstr>
      <vt:lpstr>In-class Exercise #6 – Your Turn</vt:lpstr>
      <vt:lpstr>Division: Motivation</vt:lpstr>
      <vt:lpstr>Division Operator</vt:lpstr>
      <vt:lpstr>Division: Example</vt:lpstr>
      <vt:lpstr>Division: Examples</vt:lpstr>
      <vt:lpstr>Division: Examples</vt:lpstr>
      <vt:lpstr>Division: Examples</vt:lpstr>
      <vt:lpstr>Exercise: A / B4 = ?</vt:lpstr>
      <vt:lpstr>Expressing A/B Using Basic Opts (FYI)</vt:lpstr>
      <vt:lpstr>Summary of Today’s Lecture</vt:lpstr>
    </vt:vector>
  </TitlesOfParts>
  <Company>Starcraft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Introduction</dc:title>
  <dc:creator>Zerg</dc:creator>
  <cp:lastModifiedBy>Collin Roberts</cp:lastModifiedBy>
  <cp:revision>493</cp:revision>
  <cp:lastPrinted>2016-09-22T14:32:10Z</cp:lastPrinted>
  <dcterms:created xsi:type="dcterms:W3CDTF">2005-04-29T16:14:00Z</dcterms:created>
  <dcterms:modified xsi:type="dcterms:W3CDTF">2026-05-31T07:11:39Z</dcterms:modified>
</cp:coreProperties>
</file>