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ink/inkAction1.xml" ContentType="application/vnd.ms-office.inkAction+xml"/>
  <Override PartName="/ppt/tags/tag2.xml" ContentType="application/vnd.openxmlformats-officedocument.presentationml.tags+xml"/>
  <Override PartName="/ppt/notesSlides/notesSlide3.xml" ContentType="application/vnd.openxmlformats-officedocument.presentationml.notesSlide+xml"/>
  <Override PartName="/ppt/ink/inkAction2.xml" ContentType="application/vnd.ms-office.inkAction+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ink/inkAction3.xml" ContentType="application/vnd.ms-office.inkAction+xml"/>
  <Override PartName="/ppt/tags/tag4.xml" ContentType="application/vnd.openxmlformats-officedocument.presentationml.tags+xml"/>
  <Override PartName="/ppt/notesSlides/notesSlide6.xml" ContentType="application/vnd.openxmlformats-officedocument.presentationml.notesSlide+xml"/>
  <Override PartName="/ppt/ink/inkAction4.xml" ContentType="application/vnd.ms-office.inkAction+xml"/>
  <Override PartName="/ppt/notesSlides/notesSlide7.xml" ContentType="application/vnd.openxmlformats-officedocument.presentationml.notesSlide+xml"/>
  <Override PartName="/ppt/ink/inkAction5.xml" ContentType="application/vnd.ms-office.inkAction+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ink/inkAction6.xml" ContentType="application/vnd.ms-office.inkAction+xml"/>
  <Override PartName="/ppt/tags/tag5.xml" ContentType="application/vnd.openxmlformats-officedocument.presentationml.tags+xml"/>
  <Override PartName="/ppt/notesSlides/notesSlide11.xml" ContentType="application/vnd.openxmlformats-officedocument.presentationml.notesSlide+xml"/>
  <Override PartName="/ppt/ink/inkAction7.xml" ContentType="application/vnd.ms-office.inkAction+xml"/>
  <Override PartName="/ppt/tags/tag6.xml" ContentType="application/vnd.openxmlformats-officedocument.presentationml.tags+xml"/>
  <Override PartName="/ppt/notesSlides/notesSlide12.xml" ContentType="application/vnd.openxmlformats-officedocument.presentationml.notesSlide+xml"/>
  <Override PartName="/ppt/ink/inkAction8.xml" ContentType="application/vnd.ms-office.inkAction+xml"/>
  <Override PartName="/ppt/tags/tag7.xml" ContentType="application/vnd.openxmlformats-officedocument.presentationml.tags+xml"/>
  <Override PartName="/ppt/notesSlides/notesSlide13.xml" ContentType="application/vnd.openxmlformats-officedocument.presentationml.notesSlide+xml"/>
  <Override PartName="/ppt/ink/inkAction9.xml" ContentType="application/vnd.ms-office.inkAction+xml"/>
  <Override PartName="/ppt/tags/tag8.xml" ContentType="application/vnd.openxmlformats-officedocument.presentationml.tags+xml"/>
  <Override PartName="/ppt/notesSlides/notesSlide14.xml" ContentType="application/vnd.openxmlformats-officedocument.presentationml.notesSlide+xml"/>
  <Override PartName="/ppt/ink/inkAction10.xml" ContentType="application/vnd.ms-office.inkAction+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ink/inkAction11.xml" ContentType="application/vnd.ms-office.inkAction+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ink/inkAction12.xml" ContentType="application/vnd.ms-office.inkAction+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57" r:id="rId1"/>
    <p:sldMasterId id="2147483882" r:id="rId2"/>
  </p:sldMasterIdLst>
  <p:notesMasterIdLst>
    <p:notesMasterId r:id="rId24"/>
  </p:notesMasterIdLst>
  <p:handoutMasterIdLst>
    <p:handoutMasterId r:id="rId25"/>
  </p:handoutMasterIdLst>
  <p:sldIdLst>
    <p:sldId id="537" r:id="rId3"/>
    <p:sldId id="538" r:id="rId4"/>
    <p:sldId id="497" r:id="rId5"/>
    <p:sldId id="502" r:id="rId6"/>
    <p:sldId id="343" r:id="rId7"/>
    <p:sldId id="395" r:id="rId8"/>
    <p:sldId id="345" r:id="rId9"/>
    <p:sldId id="344" r:id="rId10"/>
    <p:sldId id="346" r:id="rId11"/>
    <p:sldId id="396" r:id="rId12"/>
    <p:sldId id="573" r:id="rId13"/>
    <p:sldId id="574" r:id="rId14"/>
    <p:sldId id="575" r:id="rId15"/>
    <p:sldId id="576" r:id="rId16"/>
    <p:sldId id="577" r:id="rId17"/>
    <p:sldId id="598" r:id="rId18"/>
    <p:sldId id="347" r:id="rId19"/>
    <p:sldId id="596" r:id="rId20"/>
    <p:sldId id="349" r:id="rId21"/>
    <p:sldId id="597" r:id="rId22"/>
    <p:sldId id="595" r:id="rId23"/>
  </p:sldIdLst>
  <p:sldSz cx="9144000" cy="6858000" type="screen4x3"/>
  <p:notesSz cx="6985000" cy="9283700"/>
  <p:defaultTextStyle>
    <a:defPPr>
      <a:defRPr lang="en-US"/>
    </a:defPPr>
    <a:lvl1pPr algn="l" rtl="0" fontAlgn="base">
      <a:spcBef>
        <a:spcPct val="0"/>
      </a:spcBef>
      <a:spcAft>
        <a:spcPct val="0"/>
      </a:spcAft>
      <a:defRPr sz="2400" kern="1200">
        <a:solidFill>
          <a:schemeClr val="tx1"/>
        </a:solidFill>
        <a:latin typeface="Tahoma" pitchFamily="34" charset="0"/>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20" autoAdjust="0"/>
    <p:restoredTop sz="82745" autoAdjust="0"/>
  </p:normalViewPr>
  <p:slideViewPr>
    <p:cSldViewPr>
      <p:cViewPr varScale="1">
        <p:scale>
          <a:sx n="68" d="100"/>
          <a:sy n="68" d="100"/>
        </p:scale>
        <p:origin x="1877" y="3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5420"/>
    </p:cViewPr>
  </p:sorterViewPr>
  <p:notesViewPr>
    <p:cSldViewPr>
      <p:cViewPr>
        <p:scale>
          <a:sx n="90" d="100"/>
          <a:sy n="90" d="100"/>
        </p:scale>
        <p:origin x="1820" y="-107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1106" name="Rectangle 2"/>
          <p:cNvSpPr>
            <a:spLocks noGrp="1" noChangeArrowheads="1"/>
          </p:cNvSpPr>
          <p:nvPr>
            <p:ph type="hdr" sz="quarter"/>
          </p:nvPr>
        </p:nvSpPr>
        <p:spPr bwMode="auto">
          <a:xfrm>
            <a:off x="0" y="1"/>
            <a:ext cx="3027042" cy="465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399" tIns="45199" rIns="90399" bIns="45199" numCol="1" anchor="t" anchorCtr="0" compatLnSpc="1">
            <a:prstTxWarp prst="textNoShape">
              <a:avLst/>
            </a:prstTxWarp>
          </a:bodyPr>
          <a:lstStyle>
            <a:lvl1pPr defTabSz="904351">
              <a:defRPr sz="1200" smtClean="0">
                <a:latin typeface="Arial" charset="0"/>
              </a:defRPr>
            </a:lvl1pPr>
          </a:lstStyle>
          <a:p>
            <a:pPr>
              <a:defRPr/>
            </a:pPr>
            <a:endParaRPr lang="en-CA" altLang="en-US"/>
          </a:p>
        </p:txBody>
      </p:sp>
      <p:sp>
        <p:nvSpPr>
          <p:cNvPr id="431107" name="Rectangle 3"/>
          <p:cNvSpPr>
            <a:spLocks noGrp="1" noChangeArrowheads="1"/>
          </p:cNvSpPr>
          <p:nvPr>
            <p:ph type="dt" sz="quarter" idx="1"/>
          </p:nvPr>
        </p:nvSpPr>
        <p:spPr bwMode="auto">
          <a:xfrm>
            <a:off x="3956397" y="1"/>
            <a:ext cx="3027042" cy="465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399" tIns="45199" rIns="90399" bIns="45199" numCol="1" anchor="t" anchorCtr="0" compatLnSpc="1">
            <a:prstTxWarp prst="textNoShape">
              <a:avLst/>
            </a:prstTxWarp>
          </a:bodyPr>
          <a:lstStyle>
            <a:lvl1pPr algn="r" defTabSz="904351">
              <a:defRPr sz="1200" smtClean="0">
                <a:latin typeface="Arial" charset="0"/>
              </a:defRPr>
            </a:lvl1pPr>
          </a:lstStyle>
          <a:p>
            <a:pPr>
              <a:defRPr/>
            </a:pPr>
            <a:endParaRPr lang="en-CA" altLang="en-US"/>
          </a:p>
        </p:txBody>
      </p:sp>
      <p:sp>
        <p:nvSpPr>
          <p:cNvPr id="431108" name="Rectangle 4"/>
          <p:cNvSpPr>
            <a:spLocks noGrp="1" noChangeArrowheads="1"/>
          </p:cNvSpPr>
          <p:nvPr>
            <p:ph type="ftr" sz="quarter" idx="2"/>
          </p:nvPr>
        </p:nvSpPr>
        <p:spPr bwMode="auto">
          <a:xfrm>
            <a:off x="0" y="8817139"/>
            <a:ext cx="3027042" cy="465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399" tIns="45199" rIns="90399" bIns="45199" numCol="1" anchor="b" anchorCtr="0" compatLnSpc="1">
            <a:prstTxWarp prst="textNoShape">
              <a:avLst/>
            </a:prstTxWarp>
          </a:bodyPr>
          <a:lstStyle>
            <a:lvl1pPr defTabSz="904351">
              <a:defRPr sz="1200" smtClean="0">
                <a:latin typeface="Arial" charset="0"/>
              </a:defRPr>
            </a:lvl1pPr>
          </a:lstStyle>
          <a:p>
            <a:pPr>
              <a:defRPr/>
            </a:pPr>
            <a:endParaRPr lang="en-CA" altLang="en-US"/>
          </a:p>
        </p:txBody>
      </p:sp>
      <p:sp>
        <p:nvSpPr>
          <p:cNvPr id="431109" name="Rectangle 5"/>
          <p:cNvSpPr>
            <a:spLocks noGrp="1" noChangeArrowheads="1"/>
          </p:cNvSpPr>
          <p:nvPr>
            <p:ph type="sldNum" sz="quarter" idx="3"/>
          </p:nvPr>
        </p:nvSpPr>
        <p:spPr bwMode="auto">
          <a:xfrm>
            <a:off x="3956397" y="8817139"/>
            <a:ext cx="3027042" cy="465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399" tIns="45199" rIns="90399" bIns="45199" numCol="1" anchor="b" anchorCtr="0" compatLnSpc="1">
            <a:prstTxWarp prst="textNoShape">
              <a:avLst/>
            </a:prstTxWarp>
          </a:bodyPr>
          <a:lstStyle>
            <a:lvl1pPr algn="r" defTabSz="904351">
              <a:defRPr sz="1200" smtClean="0">
                <a:latin typeface="Arial" charset="0"/>
              </a:defRPr>
            </a:lvl1pPr>
          </a:lstStyle>
          <a:p>
            <a:pPr>
              <a:defRPr/>
            </a:pPr>
            <a:fld id="{9139DB40-A691-4C0A-BDC5-048115CE84A5}" type="slidenum">
              <a:rPr lang="en-CA" altLang="en-US"/>
              <a:pPr>
                <a:defRPr/>
              </a:pPr>
              <a:t>‹#›</a:t>
            </a:fld>
            <a:endParaRPr lang="en-CA" altLang="en-US"/>
          </a:p>
        </p:txBody>
      </p:sp>
    </p:spTree>
    <p:extLst>
      <p:ext uri="{BB962C8B-B14F-4D97-AF65-F5344CB8AC3E}">
        <p14:creationId xmlns:p14="http://schemas.microsoft.com/office/powerpoint/2010/main" val="327178377"/>
      </p:ext>
    </p:extLst>
  </p:cSld>
  <p:clrMap bg1="lt1" tx1="dk1" bg2="lt2" tx2="dk2" accent1="accent1" accent2="accent2" accent3="accent3" accent4="accent4" accent5="accent5" accent6="accent6" hlink="hlink" folHlink="folHlink"/>
</p:handoutMaster>
</file>

<file path=ppt/ink/inkAction1.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49133" units="1/cm"/>
          <inkml:channelProperty channel="Y" name="resolution" value="55.6701" units="1/cm"/>
          <inkml:channelProperty channel="T" name="resolution" value="1" units="1/dev"/>
        </inkml:channelProperties>
      </inkml:inkSource>
      <inkml:timestamp xml:id="ts0" timeString="2020-09-07T23:39:03.416"/>
    </inkml:context>
    <inkml:brush xml:id="br0">
      <inkml:brushProperty name="width" value="0.05292" units="cm"/>
      <inkml:brushProperty name="height" value="0.05292" units="cm"/>
      <inkml:brushProperty name="color" value="#FF0000"/>
    </inkml:brush>
  </inkml:definitions>
  <iact:action type="add" startTime="30594">
    <iact:property name="dataType"/>
    <iact:actionData xml:id="d0">
      <inkml:trace xmlns:inkml="http://www.w3.org/2003/InkML" xml:id="stk0" contextRef="#ctx0" brushRef="#br0">21290 8837 0,'0'0'24,"36"-18"-23,-1 18 11,0 0-6,18 0-4,-17-17 13,52 17-7,-71 0 13,1 0-14,17 0-1,-17 0-5,35 0 9,-36 0-5,1 0 8,17 0-8,-17 0 15,0 0-7,35 17-9,-36-17 5,1 18 0,17 0 3,-17-1 2,-18 1-9,17 0-3,1-1 12,17 1-8,-17-18 12,-18 18 6,0 17-17,0-18 1,0 19 0,0-1 0,0 18-1,0-18 1,0 18 4,0-18-7,0-17 6,-18 35-4,1-18-2,-19 18 7,19-35-8,-19-1 8,1 1-8,18-18 4,-1 0 0,-35 0 4,0 0-8,-17 0 4,-19 0 1,54 0-1,-71-53 0,89 36-1,-19-19 1,1 1 1,17 17-1,1 18 2,-1-17 6,18-1 0,-18-17-7,18 17-1,-17-17 0,-18-18-1,17 35-2,-17-17 7,17 0-6,18-1 13,0 19-12,0-1 6,0-17-9,0 17 6,0-17 1,0 0-6,53-36-3,-35 36 5,-1 0 4,1 17 20,-1 18-9</inkml:trace>
    </iact:actionData>
  </iact:action>
  <iact:action type="add" startTime="31795">
    <iact:property name="dataType"/>
    <iact:actionData xml:id="d1">
      <inkml:trace xmlns:inkml="http://www.w3.org/2003/InkML" xml:id="stk1" contextRef="#ctx0" brushRef="#br0">21573 9560 0,'0'0'3,"-18"0"1,-52 0 2,-1 0 1,36 0 1,-54 0 3,37 0-2,16 0-4,-17 0 2,0 0 4,-17 18-7,35 17 7,-1 0-4,-52 36 0,53-18-1,-18 18 7,-18 17-6,54-35 1,-36-18 1,18 0-1,17 0-1,0 1 5,18-1 0,0 0-5,0 18 0,0-18 3,0 36-3,0-36-1,0 36 9,53-18-8,-53-18-3,0 0 6,0 1-5,18-1 5,-18 18-5,17 0 3,1 0 0,17 0 1,-17-18-3,-18-18 6,18 19-4,-1 17 4,19-18 39,-19-35-39,19 18 0,52 35-7,-35-53 3,35 35-3,-71-35 8,-17 17-5,53 36-4,0-17 7,-17-1-7,-1 35 5,-18-34 2,1-19-7,17 1 4,18 35-1,0-53 1,-17 0 1,-1 0-1,0 0 0,-17 0 1,17 0-1,-17 0 4,17-18 4,18-70-5,-18 0 0,53-71-5,-35 18 3,-35 18-4,52-1 4,-52 71 0,53-17-1,-54 34 2,19 1-5,-1 0 4,-18 17-1,1 1 0,35-36 4,-18-36 5,-17 54-11,35-53 2,-36 53 3,19-18-4,-1-35-2,-17 35 7,-1-36-3,54-34-1,-36 52-3,-17 1 5,-18 17-6,0 35 7,0-35-4,0-17-1,0 35 4,-106-54 0,18 72-3,-18 17 1,0 0 2,36 0-7,-19 0 6,72 0-1,-36 0 3,17 17-6,19-17 4,17 18 0,-35 0-1,-1 17 1,19-17 0,-1-18-6,-17 17 5,-1 18 8,1 1-8</inkml:trace>
    </iact:actionData>
  </iact:action>
  <iact:action type="add" startTime="33227">
    <iact:property name="dataType"/>
    <iact:actionData xml:id="d2">
      <inkml:trace xmlns:inkml="http://www.w3.org/2003/InkML" xml:id="stk2" contextRef="#ctx0" brushRef="#br0">21643 11536 0,'0'0'5,"-17"0"-2,-36 0 4,17 0 1,-16 17 1,-1 54 0,-53 0 0,53 17-5,0 0 6,-18 35-5,36-70 6,-35 71-2,17-1-2,35-70 2,18 0-5,0 35 5,0-52 2,0 69-2,0-52 2,0 0-4,0 0-2,0-18 6,35 1-7,-35-1 3,18-17 1,-18 52 1,18 36-6,-18-18 5,70 0 0,-17 54 0,18 16 0,-19-69 0,-16 34 0,17-88 0,-36 18 0,19-18 0,-19-17 0,19 17 0,16 1 6,-34-19-2,0-17-7,35 0 5,17 0 3,-52 0-4,35 0-2,-18 0-2,53 0 1,-35-35 3,35-36-4,1 1 4,-1 35-1,-53-1-1,18 19 1,0-1 4,-18-17-3,0 17-1,-35 1 12,0-36-13,0 0 2,0-88-1,0-36 0,0 36 0,0-71 0,-17 89 0,-1 35 0,18 52 5,0 19-1,0-36-1,0 35 0,0-35-6,0 0 6,0 1-7,0 16 6,0-70-3,0 53 0,0-17 0,-35-1 2,17 36-2,-70-53 2,53 35 7,17 53-3,0 0-2,1 0-1,-18 0-7,17 0 8,0 0 1,-17 0-4,17 0-1,-17 0 0,-18 0 1,-17 0 0,34 0 0,-52-18 0,70 1 6,1 17 79,-18 0-80,-18-18 0,35 18-6,0 0-5,1 0 107</inkml:trace>
    </iact:actionData>
  </iact:action>
</iact:actions>
</file>

<file path=ppt/ink/inkAction10.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49133" units="1/cm"/>
          <inkml:channelProperty channel="Y" name="resolution" value="55.6701" units="1/cm"/>
          <inkml:channelProperty channel="T" name="resolution" value="1" units="1/dev"/>
        </inkml:channelProperties>
      </inkml:inkSource>
      <inkml:timestamp xml:id="ts0" timeString="2020-09-07T19:23:42.662"/>
    </inkml:context>
    <inkml:brush xml:id="br0">
      <inkml:brushProperty name="width" value="0.05292" units="cm"/>
      <inkml:brushProperty name="height" value="0.05292" units="cm"/>
      <inkml:brushProperty name="color" value="#FF0000"/>
    </inkml:brush>
  </inkml:definitions>
  <iact:action type="add" startTime="7667">
    <iact:property name="dataType"/>
    <iact:actionData xml:id="d0">
      <inkml:trace xmlns:inkml="http://www.w3.org/2003/InkML" xml:id="stk0" contextRef="#ctx0" brushRef="#br0">20126 9172 0,'0'0'0,"-35"0"7,-71 0 3,36 0-4,34 0 3,-34 0 0,52 0 1,-35 0-5,36 0 5,-1 0-1,-35 18-3,18 0 8,-18-1-3,18 18-1,-1-17-6,-34 0 6,-18 52-2,52-34 2,-34 16-3,-1-16 1,54-19-1,-1 1-2,18 17 3,0 1 0,-18-1 0,-17 18 3,35-36-2,0 19-5,0 34 5,0-52-2,0 70 1,35 18 0,18-36 0,18-17 0,52 88 0,-35-105 0,1 34 5,-19-34-8,-17 34 2,71-35 0,-36 18 5,35 0-8,-17-35 8,18 35-2,17-36-8,-36-17 6,107 0 5,-88 0-5,-19 0-5,-52 0 5,-17-17 0,-1-18 4,35-36-8,-52 53 4,17 1 0,18-54 4,-35 18 0,35 18-4,-36 17 5,19-17-6,-1 0 2,-17 17 2,-1 0-3,-17 1 0,0-1 0,0-52 4,0 34-8,0-34 4,-35 35 4,0-36-8,35 53 4,-36-17 1,36 17 10,0 1-10,0-18-6,0-1 10,0 19 3,0-1-5,-17-35 14,17 0-9,-53 18-3,18 0-11,-1-1 7,-52-17-2,53 18 9,0 17-8,-71 18 0,18-17 3,-106-71-7,88 88 4,0 0 0,53 0 0,35 0 2,1 0 7,-1 0 133,18 17-142</inkml:trace>
    </iact:actionData>
  </iact:action>
  <iact:action type="add" startTime="9739">
    <iact:property name="dataType"/>
    <iact:actionData xml:id="d1">
      <inkml:trace xmlns:inkml="http://www.w3.org/2003/InkML" xml:id="stk1" contextRef="#ctx0" brushRef="#br0">7250 12806 0,'-18'0'31,"-88"0"-12,-88 0-5,124 0-4,-36 0 1,-53 53 1,71-36-2,70 1 1,-17 17 0,18 36 10,17-36-13,0 36 7,0-18-3,0 0-2,17 17 1,1-35-10,-1 1 9,36 17 2,71 35-1,-18-71-1,88 72 3,-177-89 2,19 0-7,-19 0 2,1 0 1,35 0 0,-18 0 0,71-18-10,-53 0 9,194-52 1,-141 34 1,-53 36-3,105-17 2,-70 17 1,1-53-1,-54 35 0,-17-70 1,-18 18-2,0-72-9,0 37 10,0-37-8,0 37 5,0 34 3,0 53 11,0 1 12,-106-1-29,35 18 7,-123-53-2,-194 53 1,265 0 1,-18 0 0,123 0 102</inkml:trace>
    </iact:actionData>
  </iact:action>
  <iact:action type="add" startTime="10875">
    <iact:property name="dataType"/>
    <iact:actionData xml:id="d2">
      <inkml:trace xmlns:inkml="http://www.w3.org/2003/InkML" xml:id="stk2" contextRef="#ctx0" brushRef="#br0">7726 13106 0,'0'-53'38,"18"35"-22,88 1-4,88-19-11,88-17 2,71 18 5,52-18 3,1-17 0,317-19 1,-370 36-2,-35-17 0,246-1 2,-282 36-1,53-18 0,-88-35-10,36 35 6,34-18 8,71 54-14,-35-54 10,158 1 0,-193 17-1,-36 35 1,-53-52-10,-87 34 3,16 1 5,-34-35 0,52 34 2,89-52 1,-107 35-1,54 0-1,70-17 2,-176 17-2,-71 35 1,18 0 0,-35 18 22,0 0-32,35-17 9,88-18 1,35-1 1,18 19-2,53-72-8,35 54 5,-52 18 1,-54-19-1,-53-34 1,-17 70 1,-18-18-1,-35-17 0,36-18 0,-37 35 4,-16 1-8,34-19 5,-17 1-2,-17 17 5,-19 18-7,1-17 7,-1-1 31,1 0-32,53 1-4,-1 17-1,18-18 4,-35 1-3,-17-1 1</inkml:trace>
    </iact:actionData>
  </iact:action>
  <iact:action type="add" startTime="11884">
    <iact:property name="dataType"/>
    <iact:actionData xml:id="d3">
      <inkml:trace xmlns:inkml="http://www.w3.org/2003/InkML" xml:id="stk3" contextRef="#ctx0" brushRef="#br0">18997 10530 0,'-17'0'1,"34"0"1,1 0 1,35 0 44,-18 71-39,-17-53 0,17 35 4,0-18-4,1-18-4,-1 19 12,-35-19 20,0 1-27,-18-18-6,-17 53 10,-35-35-10,17-1 5,-106-17 4,71 0-8,17 18 6,1-18-2,34 35-1,19-17 36,17-1-31</inkml:trace>
    </iact:actionData>
  </iact:action>
  <iact:action type="add" startTime="12987">
    <iact:property name="dataType"/>
    <iact:actionData xml:id="d4">
      <inkml:trace xmlns:inkml="http://www.w3.org/2003/InkML" xml:id="stk4" contextRef="#ctx0" brushRef="#br0">7938 12823 0,'-18'0'57,"1"0"-56,-36 0 3,-18 18 8,-35 70 1,36-70-2,17 17-1,0 1 2,53-19 83,35 36-60,0-18-14,1 1-6,-19-19-13,19-17-1,-19 18 19,19 0-18,-1-1 8,-18-17 1,54 18-1,17-18 1,-70 0 0,17 0 0,0 0-2</inkml:trace>
    </iact:actionData>
  </iact:action>
  <iact:action type="add" startTime="16811">
    <iact:property name="dataType"/>
    <iact:actionData xml:id="d5">
      <inkml:trace xmlns:inkml="http://www.w3.org/2003/InkML" xml:id="stk5" contextRef="#ctx0" brushRef="#br0">8185 12788 0,'0'18'78,"0"17"-47,-18 0-30,-52 71 14,52 53-4,0-106 0,18 53-1,0 52 1,0-69 1,0 17-1,0-54-1,71 37-9,-53-54 10,-18-17-9,17-1 8,18 18 23,-35-17-32,0 17 9,18 18 1,0-35-1,-1 0 1,19 70-1,-19-53 14,-17 0-14,0-17 2,36 35-1,16 0-1,-16-18 1,34 18 0,-17-35-1,-35-18 2,-1 0-1,1 17-1,17-17 12,1-35-12,17-18 1,35 0-10,18-35 11,-36 0-2,36-124 1,-71 89 1,-17-71 0,-18 158 1,0-34 0,0 52 6,0-35-8,0 18 1,0-53 0,0 35-1,0 35 0,-53-88 0,53 89 0,-35-19 0,-18-34-1,35 70-9,-35-35 4,18 17 3,-53-17 1,35-1 2,-18 36 0,1 0-10,-1 0 9,36 0 1,-36 0 0,54 0 133,-19 0-104</inkml:trace>
    </iact:actionData>
  </iact:action>
  <iact:action type="add" startTime="18515">
    <iact:property name="dataType"/>
    <iact:actionData xml:id="d6">
      <inkml:trace xmlns:inkml="http://www.w3.org/2003/InkML" xml:id="stk6" contextRef="#ctx0" brushRef="#br0">20285 9260 0,'0'0'1,"-53"0"6,-17 0 4,-1 0-8,-17 0 7,-18 0-3,-35 36 2,17 34 0,-34-17-2,-1 53 0,71-35 1,-18 17 3,-18 18-6,72-53 4,-19-1-2,18-16 5,35-1-9,1 53 7,-1-53-3,18 36 1,-70 17 0,70 18-1,-36-18 2,36 18-1,-88 18 1,88-1 1,-18-70-5,18 17 7,0 19-7,0-19 6,0 18-8,0-17 7,53 17-3,53 36 2,-53-54 2,35 1-7,-17-54 8,17 19-8,-70-36 5,-1 17 1,19-17-4,-19 0 13,19 0-7,16 0-4,1 0 2,0 0-5,53 0 8,53 0-10,-18 0 7,0 0-4,35 0 4,-70 0 0,53-35-4,-88 17 7,17 1-11,35-1 6,-87-35 3,69 36 7,-52-1-15,-17-35 9,52-35-3,-35 53-6,35-124 6,-18 35 0,19-17-2,-1 35 0,-35 18 0,-18 53 3,-17 0 0,-18-18-4,0 35 2,0-52-1,0 34 3,0-17-1,0 0 1,-53 0-3,35-17-3,18 35 8,-18-1-8,-17-17 3,0 1 7,-18 34-10,-70-53 4,17 54 3,-88-1-1,-18-35-8,36 18 12,-18 35-12,88-18 6,53 1 1,18 17 5,17-18 2,0 0 105,1 1-105</inkml:trace>
    </iact:actionData>
  </iact:action>
</iact:actions>
</file>

<file path=ppt/ink/inkAction11.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49133" units="1/cm"/>
          <inkml:channelProperty channel="Y" name="resolution" value="55.6701" units="1/cm"/>
          <inkml:channelProperty channel="T" name="resolution" value="1" units="1/dev"/>
        </inkml:channelProperties>
      </inkml:inkSource>
      <inkml:timestamp xml:id="ts0" timeString="2020-09-07T18:53:43.201"/>
    </inkml:context>
    <inkml:brush xml:id="br0">
      <inkml:brushProperty name="width" value="0.05292" units="cm"/>
      <inkml:brushProperty name="height" value="0.05292" units="cm"/>
      <inkml:brushProperty name="color" value="#FF0000"/>
    </inkml:brush>
  </inkml:definitions>
  <iact:action type="add" startTime="12697">
    <iact:property name="dataType"/>
    <iact:actionData xml:id="d0">
      <inkml:trace xmlns:inkml="http://www.w3.org/2003/InkML" xml:id="stk0" contextRef="#ctx0" brushRef="#br0">6456 9013 0,'0'-17'8,"0"-18"1,0 17-2,-17 0 0,-72 18 1,54 0 0,-35 0 3,-19 0-1,54 0-7,17 0 5,1 0 0,-1 0 3,0 0-5,1 18 10,-18 0-10,-1-1 6,19 18-8,-19 1 8,19-36-4,-19 53 0,1-18-3,18 53 6,-1-70-7,0 52 8,-17-34-8,35-1 5,-18 0 2,18-17-6,0 17 3,0 18 8,0-18-8,0 18 3,0 18-3,0-54-2,0 19 2,0 34 3,0-34-6,18-19 13,0-17-9,17 35-5,-35-17 8,106 0-8,0 17 4,52 0-1,89 1 1,-88-19 3,53-17-6,-36 35 3,-70-35 0,0 0 3,-53 0-5,-36 0 6,1 0-8,0 0 20,17 0-16,0 0 4,18 0-9,0 0 5,35 0 0,36 0 0,-36-52 0,35-1 0,-35 35 0,-35-17 4,-17 17-8,-1-17 8,36-36-8,-54 71 9,-17-35-10,18 0 6,-18-36-2,0 53 2,0-52-2,0 35 1,0-1 13,0 1-17,0 17 4,-18 1-1,1-1 2,-1 1 2,0-1-6,-17-35 11,17 35 4,1 1-16,-1-36 7,-17 18-2,-53-36-5,35 53 4,-53 1 0,18-1 0,-53-35 4,52 53-4,19-18-4,-54 18 4,89 0 0,-36 0 0,19 0 1,16 0-2,19 0 1,-19 0 7,19 0-6,-1 0 7,-52 0-9,-36 0 1,0 0 0,-35 0 1,0 0 2,-36 0-7,1 0 5,70 0-2,-17 0 6,70 0-10,17 0 5,19 0 1</inkml:trace>
    </iact:actionData>
  </iact:action>
  <iact:action type="add" startTime="16497">
    <iact:property name="dataType"/>
    <iact:actionData xml:id="d1">
      <inkml:trace xmlns:inkml="http://www.w3.org/2003/InkML" xml:id="stk1" contextRef="#ctx0" brushRef="#br0">12400 14870 0,'0'-18'15,"-17"18"-7,-1-18 4,1 1-7,-19 17 2,-34 0 5,-1 0-8,36 0 4,-18 0 0,35 0 4,-17 0-8,-18 0 4,36 0 0,-36 0 5,17 0-10,19 17 5,-19 1 0,-17 17 0,36-17 0,-1-18 0,-35 35 0,-17 0 8,52 1-6,18-1-2,-18 0-1,-34 36 1,52-36 0,0 36 2,0-36-4,0 18 6,0 35-8,0-53 4,0 18 3,0 0-2,0 0-4,17 35 3,18-52-1,1 16 2,-1-16-1,18 34 1,0-34-2,-18-1-1,0-35 2,36 53 0,-36-53 0,53 17 1,-17-17-3,-36 0 2,36 0 2,-1 0 6,-52 0-9,35 0 1,-18 0 1,18 0 0,-18 0-2,18 0 4,-17 0-3,52 0 1,-53 0-6,71 0 10,-36 0-9,36 0 9,-18 0-10,36 0 10,-18 0-10,105 0 17,-140 0-17,-36 0 5,18 0 0,-18 0 2,89-53-4,-71 53 4,0-17-4,35-18 6,-53-18-8,1 35 9,34-35-5,-35 18 0,-17 0 0,0 17-4,-1-53 4,19 36 5,-19 17-10,1-17 5,35-18 0,-36 18 4,19-18-9,-36 35 5,0-17 0,0 17 0,0-17 0,0 0 0,0 17 0,0-35 0,0 36 0,0-19 12,0 1-15,-53-18 3,-88 36-1,-36-36 2,19 35-1,-19 18 1,71 0-3,18 0 2,-18 0 1,53 0 0,18 0-3,-18 0 4,18 0-3,17 0 1,-17 0 8,17 0-1,1 0-6,-36 0-1,17 0 0,-16 0 0,16 0 0,-52-18 0,18 18 4,-36-52-8,18 52 4,52 0 0,-34 0 4,34 0-4,-17 0-4,36 0 51,-1 0-15,-17 0-24,0 0-7,17-18 6,-17 18 146</inkml:trace>
    </iact:actionData>
  </iact:action>
  <iact:action type="add" startTime="26434">
    <iact:property name="dataType"/>
    <iact:actionData xml:id="d2">
      <inkml:trace xmlns:inkml="http://www.w3.org/2003/InkML" xml:id="stk2" contextRef="#ctx0" brushRef="#br0">13459 12294 0,'17'0'22,"1"0"-6,17-35 0,1-18-4,-19 35-8,1-52 4,-18 17-1,18 18 6,-1-71-5,1 71-3,-18-36 2,0 1 1,0 34 0,0-34 0,0-1 4,0 18-8,0-17 8,-18-1-8,-70-17 8,70 53-8,1-1 8,-19-17-8,19 18 4,-36-35 0,18 34 4,-1 19-8,-34-19 5,-1 1-2,36 17 6,-71-52-10,36 52 9,17-17-4,-36 0 0,-16 35-4,16-18 5,-52-35 2,35 53-2,-88-17-6,53-19 6,-35 19-2,-36 17 8,18 0-13,53 0 5,0 0 2,70 0 2,-17 0-3,35 0-4,18 0 8,17 0-8,-17 0 8,0 0-4,-36 0 0,-34 0-3,-72 0 6,-35 0-7,71 0 4,-70 0 3,34 0-2,54 0-5,17 0 4,53 0 0,18 0 0,17-18 4,1 0-4,17 1-4,0-19 12,0-16-7,0 34-2,0-17 1,-36-36 1,36 53 1,-17-17-5,17 0 5,-18 17-4,0-35 2,-17 0 1,17 0-2,1-35 3,-1 53-2,-35-53-2,36 35 2,-1 35 3,18-17-6,-18-18 7,18 35-8,0 1 9,-17-36-9,-1 35 3,18 36 201,0-1-200,0 19 4,0 17-4,0-18-4,0 0 4,0-17 0,0 0 0,-35 34 4,-1-16-8,1-1 9,35-17-2</inkml:trace>
    </iact:actionData>
  </iact:action>
  <iact:action type="add" startTime="28129">
    <iact:property name="dataType"/>
    <iact:actionData xml:id="d3">
      <inkml:trace xmlns:inkml="http://www.w3.org/2003/InkML" xml:id="stk3" contextRef="#ctx0" brushRef="#br0">9190 9719 0,'0'18'72,"53"52"-64,-18-34 0,89 34-1,-36-35 13,-70-35-15,52 53 3,-52-53 8,0 0 8</inkml:trace>
    </iact:actionData>
  </iact:action>
</iact:actions>
</file>

<file path=ppt/ink/inkAction12.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49133" units="1/cm"/>
          <inkml:channelProperty channel="Y" name="resolution" value="55.6701" units="1/cm"/>
          <inkml:channelProperty channel="T" name="resolution" value="1" units="1/dev"/>
        </inkml:channelProperties>
      </inkml:inkSource>
      <inkml:timestamp xml:id="ts0" timeString="2020-09-07T19:06:41.452"/>
    </inkml:context>
    <inkml:brush xml:id="br0">
      <inkml:brushProperty name="width" value="0.05292" units="cm"/>
      <inkml:brushProperty name="height" value="0.05292" units="cm"/>
      <inkml:brushProperty name="color" value="#FF0000"/>
    </inkml:brush>
  </inkml:definitions>
  <iact:action type="add" startTime="13262">
    <iact:property name="dataType"/>
    <iact:actionData xml:id="d0">
      <inkml:trace xmlns:inkml="http://www.w3.org/2003/InkML" xml:id="stk0" contextRef="#ctx0" brushRef="#br0">3775 7726 0,'-53'0'47,"0"0"-36,-35 0-7,-18 0 4,53 17 1,-17-17-2,70 18 5,-18-18-8,0 0 5,1 18-2,-1-1 10,1 19-9,-19-1 4,1 0-8,-36 18 6,54 18-3,-18-36 0,35 18-2,-36-18-4,36 0 17,-17 1-10,17-19 0,0 36-1,0-17 2,0-1-2,0 0 1,17 18 0,1-18 1,0-17-2,-18 17 1,35 1 0,-18-19 0,1 36 0,0-18 0,35 36 2,-36-1-4,1-34 5,0-1-6,-18-17 6,0-1 61,-36-17-49,19 0-9,-1 0-6,0 0 9,1 0-8,-1 18-2,0 0 8,-17-18 16,35 52 45,35-16-75,36 34 13,-36-52-13,1 0 14,52 17-14,-53 18 20,0-53-20,1 17 14,-19-17 0,1 0 54,-1 18-68,1 0 14,0-18 1,17 0 15,-17 0 22,-1 0-21</inkml:trace>
    </iact:actionData>
  </iact:action>
  <iact:action type="add" startTime="17326">
    <iact:property name="dataType"/>
    <iact:actionData xml:id="d1">
      <inkml:trace xmlns:inkml="http://www.w3.org/2003/InkML" xml:id="stk1" contextRef="#ctx0" brushRef="#br0">1941 9860 0,'17'-17'50,"19"17"-45,16 0 7,37 0-8,-36 0 8,35 0-5,-18 17-2,-17-17 7,35 0-8,18 0 8,-35 0-11,17 0 0,-35 0 17,0 0-10,-18 0 0,18 0 3,-35 0-5,35 0 3,-18 0-2,18 0 2,-18 18-3,18-18 1,-18 0 1,53 0 6,-35 35-8,-17-35 2,-19 0 0,1 0 1,17 0 3,-17 0 32</inkml:trace>
    </iact:actionData>
  </iact:action>
  <iact:action type="add" startTime="18234">
    <iact:property name="dataType"/>
    <iact:actionData xml:id="d2">
      <inkml:trace xmlns:inkml="http://www.w3.org/2003/InkML" xml:id="stk2" contextRef="#ctx0" brushRef="#br0">3493 9701 0,'17'0'47,"-17"18"-32,53 0-14,-35-18 14,35 53 0,-35-53-9,-1 17-5,36 1 14,-35-18-14,17 18 14,-35-1-14,18-17 13,-1 18-13,1-1 51,0 19-36,-1-19 12,-34 1 52,-19-18-77,-34 0 5,35 0 3,-36 18-6,53-18 5,-52 53-4,17-36 4,18 1-3,17-18 2,-17 17-1</inkml:trace>
    </iact:actionData>
  </iact:action>
  <iact:action type="add" startTime="26791">
    <iact:property name="dataType"/>
    <iact:actionData xml:id="d3">
      <inkml:trace xmlns:inkml="http://www.w3.org/2003/InkML" xml:id="stk3" contextRef="#ctx0" brushRef="#br0">9173 9384 0,'-18'-18'25,"0"18"-20,1 0 3,-36-17 3,17 17-3,19 0 1,-54 0-5,36 0 8,-36 0-5,-17 0-2,18 0 6,34 0-1,-34 0-7,-36 0 5,18 0 0,35 0 0,-35 0 0,0 35 0,35 0 3,-36 18-6,54-35 7,-18 52-4,0-34-4,53-19 4,-35 18 0,17 1 4,18-1 2,-17-35-4,-1 18-4,18 35 16,0-36-13,0 19-2,0 16 1,0-16 5,0 17-10,0 52 5,0-69 0,0 52 4,0-35-4,0-18-3,18 36 6,-18-36 5,17-17-11,1-18 34,17 0 17,18 35-48,-18-35 0,18 18 0,18 17 0,0-18 4,17-17-4,53 71-4,-88-71 7,53 0-2,-54 0-5,37 18 4,17-18 4,-36 0-8,18 0 5,-52 0-2,34 0 1,-17 0 0,18 0 4,-19 0-4,-34 0 0,17 0-4,18 0 8,-35 0-4,17 0 1,1 0-6,52 0 10,-18 0-9,1 0 7,35 0-3,-1 0-4,-34 0 7,17 0-4,-52 0 2,34-36-4,1 36 2,-36 0 3,35 0-3,1 0 3,0 0-5,34 0 4,1 0 3,0 0-8,70 0 4,1 0 0,-36 0 0,35 0 0,-17 0 0,-18-17 4,-35 17-4,18-18-4,-54 18 4,-17-18 3,35 18-6,0-52 3,-70 52 4,53 0-4,-19 0-4,-16-18 4,17 18 0,-18 0 0,18-18 0,0 18 0,35 0 0,0-17 4,-17 17-8,35 0 8,-54 0-8,54 0 4,-17 0 0,-37 0 0,1 0 0,53-53 6,-71 53-12,36 0 11,0-18-10,17 18 5,-18 0 1,19-18-2,-37 18 2,1 0 2,-17 0-7,17 0 4,-18 0 4,-18 0-9,36 0 6,-35 0-1,0 0 8,-1 0-8,1 0 0,0-17 2,34 17-4,-16-18 6,17 0-7,17 1 2,36-1 2,-35 1 0,17-36-3,0 35 3,-35 18-2,35 0 1,-35 0 4,-35 0-7,-1 0 2,19 0 65,-1-18-60,0 1-8,36 17 8,-36-36-8,18 1 9,-18 18-10,0 17 10,1-53-9,-19 53 4,19-18-1,-19 0 1,19-17 14,-19 17-20,1 1 14,-1-1 16,1-17 8,17 0-24,-35 17-7,18 0-2,-18 1 1,0-1 8,0-35-8,-18 53 16,1 0-16,-19 0 0,1 0 0,-18 0 0,0 0 4,0 0-8,-35 0 4,35 0 3,-17 0-6,-18-18 3,-54 1 2,54 17-2,35-35-2,-35-18 2,0 53 2,17-18-3,-17 0 5,0-35-8,17 53 8,-34 0-8,16-17 4,37 17 0,-1 0 4,-36 0-9,19 0 5,-36 0 0,18 0 0,-18 0-1,53 0 1,-53 0 1,36 0 3,-36 0-5,0 0 2,-17 0-5,17 0 4,35 0 0,-35 0 0,18 0 4,35 0-8,0 0 5,0-18 2,-35 18-7,0-17 4,-53 17 4,35 0-4,-70 0 0,-1 0-4,-34 0 9,34 0-10,-34 0 5,69 0 0,19 0 0,17 0 0,36 0 0,34 0 0,-52 0 0,35-36 0,18 36 0,0 0 0,-1 0 0,-17-17 1,18 17-1,0 0-1,-18 0 1,18 0 5,-53-18-10,52 18 10,-17 0-10,18 0 10,-18 0-8,18 0 1,-18 0 2,18 0-1,-18 0 2,35 0-1,0 0-1,1 0 38,-18-18-42,17 18 22,-17 0-17,-1 0 0,-17 0 4,18 0-8,-18 0 4,18 0 0,-53 0 4,70 0-4,-17 0-4,0 0 4,17 0 1,-17 0-2,17 0 1,0 0 9,1 0 58,-1 0-71,0 0 9,-17 0-10,0 0 10,17 0-6,1 0-2,-1 0 14</inkml:trace>
    </iact:actionData>
  </iact:action>
  <iact:action type="add" startTime="48614">
    <iact:property name="dataType"/>
    <iact:actionData xml:id="d4">
      <inkml:trace xmlns:inkml="http://www.w3.org/2003/InkML" xml:id="stk4" contextRef="#ctx0" brushRef="#br0">3158 13988 0,'-36'0'8,"1"-18"7,18 0-3,-19 18 11,19 0-10,-1 0 15,-17 0 24,-1 0-40,19 18-8,-54 17 4,-52 36 0,52-1 0,18-34 0,-17 52 1,34-35 2,1 17-7,18-34 8,-1-1-8,18 18 8,0-18-8,0 18 5,0-35-2,0-1 6,18 36-10,-1-35 5,-17 17 1,71 53-2,-54-88 1,1 36 1,-18-19 2,0 19-6,0-1 2,0 0 2,-71 18 3,54 18-9,-1-36 5,18 0 4,0 18-5,0-35 1,0-1-2,35-17 97,1 18-95,52-18 0,-35 53 0,-18-53 0,18 0 0,-18 17 0,-17 1 56,17-18-56,0 18 4,18 17-8,-17-35 5,-1 18-2,0-18 2,-17 0-2,35 17 1,-36-17 0,1 0 0,35 0 8,-35 0-7,-1 0-1,19 0 56,-19 0-57,1 0 3,52 0-4,-52 0 3,17 0 7,-17 0 27</inkml:trace>
    </iact:actionData>
  </iact:action>
  <iact:action type="add" startTime="51174">
    <iact:property name="dataType"/>
    <iact:actionData xml:id="d5">
      <inkml:trace xmlns:inkml="http://www.w3.org/2003/InkML" xml:id="stk5" contextRef="#ctx0" brushRef="#br0">1182 15893 0,'53'0'72,"-18"0"-65,18 17 1,18 1 0,-1-18 5,1 35-10,-36-35 5,36 0 0,-36 0 4,18 0-8,53 0 4,-71 0 3,71 0-6,0 0 3,0 0 0,-36 0 0,36 0 3,-18 0-6,-53 0 4,18 0 2,-17 0-7,17 18 8,-36-1 4,1-17 16,17 0 21,0 0-46,18 0 1,0 18-1,-18-18 6,1 0-10,-19 0 5,1 18 3,0-1 60,-1-17-48,36 0-11,-35 0-8,0 0 14,-1 0 219,18 0-205</inkml:trace>
    </iact:actionData>
  </iact:action>
  <iact:action type="add" startTime="52581">
    <iact:property name="dataType"/>
    <iact:actionData xml:id="d6">
      <inkml:trace xmlns:inkml="http://www.w3.org/2003/InkML" xml:id="stk6" contextRef="#ctx0" brushRef="#br0">2911 15963 0,'35'0'9,"0"0"13,18 0-14,-17 0 0,52 0 1,-35 0-2,-36 0 6,19 18-10,-19-1 6,1-17-1,-18 18-1,17-18 1,1 35 0,0 1 9,17 17-1,-17-53-8,-18 17 92,-18 1-96,-70 0 4,0 34 0,-1-34 0,37 17 0,-37-17 0,54 17 3,0-35-6,17 18 3</inkml:trace>
    </iact:actionData>
  </iact:action>
  <iact:action type="add" startTime="56310">
    <iact:property name="dataType"/>
    <iact:actionData xml:id="d7">
      <inkml:trace xmlns:inkml="http://www.w3.org/2003/InkML" xml:id="stk7" contextRef="#ctx0" brushRef="#br0">706 16616 0,'18'0'7,"17"0"10,35 0-10,1 17 1,-1-17 0,19 0 0,17 0 1,-36 36 2,18-36-3,-17 17-4,-1 19 5,-17-19 2,-17 1-3,52 0-4,0 35 4,-17-36 0,-1 18 2,1 18-4,-54-53 2,36 0 0,-35 18 0,-1-18 17,36 0-8,-17 0-2,-1 0-7,-17 0 7,-1 0 17,18 0-21,-17 0-3,0 0 2,35 0 5,-18 0-7,53 0 2,-17 0-6,-36 0 2,0 0 3,-17 18 0,17-18 73,0 0-78,-17 0 4,0 0 81</inkml:trace>
    </iact:actionData>
  </iact:action>
  <iact:action type="add" startTime="57167">
    <iact:property name="dataType"/>
    <iact:actionData xml:id="d8">
      <inkml:trace xmlns:inkml="http://www.w3.org/2003/InkML" xml:id="stk8" contextRef="#ctx0" brushRef="#br0">2717 16633 0,'35'36'36,"0"-1"-33,106 36 4,-88-36 5,88 35-7,-52-34 6,16 34-6,-69-34 7,-19-19-8,-17 1 4,0-1 4,0 1 60,-17-18-68,-36 0 8,-35 0-8,-71 0 4,18 0 1,17 0-2,18 0 1,1 18 4,52-18-4,17 17-4,19-17 4,-18 0 16,17 18-5,18 0 11</inkml:trace>
    </iact:actionData>
  </iact:action>
  <iact:action type="add" startTime="62623">
    <iact:property name="dataType"/>
    <iact:actionData xml:id="d9">
      <inkml:trace xmlns:inkml="http://www.w3.org/2003/InkML" xml:id="stk9" contextRef="#ctx0" brushRef="#br0">9243 16281 0,'0'0'1,"-35"0"8,17 0-4,-52 0 3,17 0 1,0 0 1,-18 0-5,-35 0 4,71 0-3,-35 0 6,-19 0-8,72 0 4,-71 0 1,17 0 0,-17 17 0,35 19-3,-35-1 3,52 0-3,-34 53 4,35-17-3,-1-36 3,19 0-4,-1 1 3,-17 17-1,35-18 3,-53 53-6,53-70 4,0 35 0,0-36-3,-18 36 1,18-17 13,0 16-12,0-16-4,0 34 4,0 1 0,0-36 4,0 18-8,0-35 8,18 17-8,17 0 9,0 1-6,-17-36 2,17 17-2,18-17-3,18 0 7,70 0-2,0 0-5,71 0 6,-36 0-5,-17-53 7,0 0-6,-107 36 0,-16-19 2,-1-17 9,0 53 63,18 0-73,-17 0 1,34-17 0,-35-36 0,1 0 1,34-18-1,-35 19 0,18-19-1,18 18 1,-36 0 1,-17 18-2,17-36 6,-35 54-9,0-1 4,0-17 4,-18-18-8,-140-18 4,-72 54 0,-17-19 4,1 19-8,52-36 4,88 53 4,35-35-8,1 35 4,52-18 47,18 0-27,0 1 97,-18 34-78</inkml:trace>
    </iact:actionData>
  </iact:action>
  <iact:action type="add" startTime="64343">
    <iact:property name="dataType"/>
    <iact:actionData xml:id="d10">
      <inkml:trace xmlns:inkml="http://www.w3.org/2003/InkML" xml:id="stk10" contextRef="#ctx0" brushRef="#br0">14217 16263 0,'0'0'1,"-35"0"5,-36 0 1,-17 0 5,18 0-7,-36 0 2,0 0 1,0 0 1,36 0-2,-1 18 1,-17-1 3,53-17-4,-36 18 0,53 0 9,-17 17-5,0 0-7,17-17 8,-17 17-8,0 0 5,17-17-2,-53 53 1,54-36 0,-89 53 0,88-35 1,-17 35-2,-35-17 5,52-36-8,-17 0 6,35 1-4,-18-19 4,18 1 11,0 17-4,35 0-5,36-17-7,17-18 2,18 35 1,17 1 5,-70-36-9,53 35 8,0-35-8,17 17 8,18 1-4,-35-18-5,-17 53 5,-1-53 6,-35 0-11,-18 18 4,-17-18 5,17 0-8,-18 0 4,1 0 0,0 0 4,17 0-4,0 0 0,18 0-4,-18 0 8,54 0-8,-19 0 8,1 0-8,35 0 8,-71 0-4,71 0 0,-36 0-4,-34 0 9,16 0-10,-34 0 10,0-18-10,-1 0 29,19 1-20,-19-19-4,-17 19-4,0-1 4,18-35 0,0 18 1,-18 0 3,35-18-4,-35 18 8,0-1-12,0-17 5,0 36-2,0-36 5,-35 0-5,-54 0 2,-34-18-5,52 54 4,-87-54 0,105 54 3,17-1-7,-16-17 12,16-1 52,19 36-60,-72-35-4,54 17 4,-71-17 4,36 18-8,-1-36 4,-17 17 0,53 19 0,-36 17 0,54 0 11,-19 0-6</inkml:trace>
    </iact:actionData>
  </iact:action>
  <iact:action type="add" startTime="66024">
    <iact:property name="dataType"/>
    <iact:actionData xml:id="d11">
      <inkml:trace xmlns:inkml="http://www.w3.org/2003/InkML" xml:id="stk11" contextRef="#ctx0" brushRef="#br0">16916 15522 0,'0'0'0,"-18"-17"6,1 17 1,-36 0 10,18 0-10,-54 0 1,-16-36 0,-37 36 0,-34 0 0,35 0 0,17 0 0,19 0 0,69 0 0,-34 0 0,17 0 4,0 18-8,53 0 12,-35-1-6,17 1-3,-17 17 1,17-17 2,-17 35-1,0 0-3,17-18 0,-35 53 6,18-17-7,17-18 3,-17 35 0,35-35 0,-18 0 0,18 0 5,0-18-11,0 35 7,0-52 8,0 0-10,18 17 0,52-17 9,-34-18-8,17 17 1,35 1-1,-35 35 0,0-36 4,-18 1-4,53 0 0,36 35-5,-54-36 5,54 1 0,-54-18 0,1 17 4,-1-17-8,1 0 4,17 0 0,-53 0 3,18 0-6,-18 0 3,18 0 0,-35 0 3,17-35-6,53 0 3,-70 35 0,35-18 3,-18-17-6,36 0 7,17 17-8,53 18 8,-35 0-8,17 0 6,-17 0-4,-53 0 4,-17 0-1,16 0 0,-16 0-1,-1-18 1,0 18-6,1 0 10,-1-35-6,-18 18-2,19-1 3,-1 0 0,-17 1 0,-1-19 8,1 1 4,-18 17-17,0 1 9,35-18-3,-35 17 3,0 0 0,0 1 19,0-1-15,0 0-4,-17 1 4,-1-1-8,-17 0 0,-18 1 0,-35-19 1,-54 1-1,19 18 0,-18-1-1,17 18 1,54-53 1,-1 35-1,36 18 1,17-17-3,1-1 10,-19 18 4,1-35-14,18 35 2,-36-18-1,17 18 5,-34 0-7,-54-17 2,54 17 2,34 0-2,-16 0 0,16-18 5,1 18-7,17 0 5,1 0 11</inkml:trace>
    </iact:actionData>
  </iact:action>
</iact:actions>
</file>

<file path=ppt/ink/inkAction2.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49133" units="1/cm"/>
          <inkml:channelProperty channel="Y" name="resolution" value="55.6701" units="1/cm"/>
          <inkml:channelProperty channel="T" name="resolution" value="1" units="1/dev"/>
        </inkml:channelProperties>
      </inkml:inkSource>
      <inkml:timestamp xml:id="ts0" timeString="2020-09-07T23:43:46.479"/>
    </inkml:context>
    <inkml:brush xml:id="br0">
      <inkml:brushProperty name="width" value="0.05292" units="cm"/>
      <inkml:brushProperty name="height" value="0.05292" units="cm"/>
      <inkml:brushProperty name="color" value="#FF0000"/>
    </inkml:brush>
  </inkml:definitions>
  <iact:action type="add" startTime="10244">
    <iact:property name="dataType"/>
    <iact:actionData xml:id="d0">
      <inkml:trace xmlns:inkml="http://www.w3.org/2003/InkML" xml:id="stk0" contextRef="#ctx0" brushRef="#br0">9614 11871 0,'0'0'13,"35"0"-10,-18 0 27,36 0 1,177 35-29,211 71 30,-141-53-27,-248-35-4,19 52 36,-53-35-34,-18 1-2,0 52 28,0 18-26,0-18 24,-18 53-24,-17-88-2,35-35 25,-18 52-24,0-17 29,-34 53-28,-37 53 10,36-36 19,-35-52-30,-123-71 29,-107 0-28,212 0-2,18 0 28,53 0-26,17 0 83,18-141-84,0-142 27,0 107-27,71-53-1,-18 35 26,-1-124-24,-34 159 11,35 107-11,-53-1-2,18 35 78,17 18-76</inkml:trace>
    </iact:actionData>
  </iact:action>
  <iact:action type="add" startTime="11760">
    <iact:property name="dataType"/>
    <iact:actionData xml:id="d1">
      <inkml:trace xmlns:inkml="http://www.w3.org/2003/InkML" xml:id="stk1" contextRef="#ctx0" brushRef="#br0">17869 12471 0,'0'0'0,"0"-53"3,0-18 24,-18 36-24,0-53-2,-17 52 28,-18-34-26,53 35 38,0 17-35,0 0-5,0-35 25,124-70-23,70 0 24,88-36-23,-106 35 22,-52 71-23,-71 53 28,-1 0-28,-16 0 24,-1 0-24,18 18 11,-35 53 19,35 176-29,-1-124 19,19 89-18,-53-71-4,-18 53 25,0-88-24,0 105 27,0-52-26,-53 35 26,-53-35-27,0 17 26,18 1-25,17-19 25,18-105-24,53-17 25,-35-36-26,-71 0 28,-17-18-28,-36-70 27,-17-36-26,105 107-3,53-1 28,-123-123-26,71 17 34,70 1-34,0 52 24,0-87-24,0 52-2,0 18 27,0-54-25,-35 37-2,35 52 26,0 17-24,-18-16 12,18 16 17,0 1-29,0-18-2,0 18 29,35-71-28,18 53 22,-35-18-22,17 19 27,18-1-27,-53 35 28</inkml:trace>
    </iact:actionData>
  </iact:action>
  <iact:action type="add" startTime="23040">
    <iact:property name="dataType"/>
    <iact:actionData xml:id="d2">
      <inkml:trace xmlns:inkml="http://www.w3.org/2003/InkML" xml:id="stk2" contextRef="#ctx0" brushRef="#br0">6350 12277 0,'0'0'1,"71"-53"29,52-35-28,-70 70 27,88-35-26,-52 35-2,105-52 28,-71 52-26,53 18 28,124 0-29,-88 0 22,176 0-21,0 0 25,-229 35-26,-71-17 27,-17 35-26,-1-35 26,-35 52-27,-17 36 26,35-35-26,-35 17 29,-18 0-28,0 0 28,35 36-29,0-71 23,-17-1-20,-1 1-4,-17 53 32,-88 53-30,53-106-2,-53 53 34,-194-18-33,-106-35 27,52-18-27,72 36 29,70-54-29,141-17 27,0 0-27,-141-35 29,-176-36-28,87-34 28,213 52-29,52 35-1,-17 0 29,-18-52-27,53-1-2,-18 1 19,18-1-18,0-17-1,0 17 28,0-70-27,0 71-1,0-1 29,0-17-27,0 53 38,0-18-39,36 18 46,-1-1-45,0 19-2,36-1 29,87-53-27,-140 71 19,0 0-20,-1 0 90</inkml:trace>
    </iact:actionData>
  </iact:action>
  <iact:action type="add" startTime="36056">
    <iact:property name="dataType"/>
    <iact:actionData xml:id="d3">
      <inkml:trace xmlns:inkml="http://www.w3.org/2003/InkML" xml:id="stk3" contextRef="#ctx0" brushRef="#br0">11219 12541 0,'141'-88'15,"-282"176"-15,458-211 4,-264 105 23,123-17-24,-158 35 58,0 70-58,-1-17 27,19 71-27,-36-36 20,0 18-20,0 0 27,-18 0-27,-141 52 25,-158-52-25,105 0 24,71 0-24,88-89 28,35-17-1,-52-35-27,70-159 28,-53-18-28,-35 18 26,-18 18-26,106 123 52,88-17-52,36 34 26,-19 19-28</inkml:trace>
    </iact:actionData>
  </iact:action>
  <iact:action type="add" startTime="37071">
    <iact:property name="dataType"/>
    <iact:actionData xml:id="d4">
      <inkml:trace xmlns:inkml="http://www.w3.org/2003/InkML" xml:id="stk4" contextRef="#ctx0" brushRef="#br0">12983 12859 0,'17'-18'15,"-34"36"-14,87-54 0,1 19 27,17-18-25,18 17-2,17-17 29,212-36-28,-211 71 29,-71 18 43,-36 35-72,-17 35 27,0 18-26,0 52 26,-17-16-27,-89 104 26,71-157-25,-36 34 28,18-70-29,0-18 29,0-35-28,18 0 27,-106-53-27,106 1 18,-71-90-18,18-16 27,35 87-28,17 18 28,36 18-28,0-53 26,0-71-26,18 53 27,53-35-26,-18 0 28,-1 53-29,-34 52 13</inkml:trace>
    </iact:actionData>
  </iact:action>
  <iact:action type="add" startTime="38419">
    <iact:property name="dataType"/>
    <iact:actionData xml:id="d5">
      <inkml:trace xmlns:inkml="http://www.w3.org/2003/InkML" xml:id="stk5" contextRef="#ctx0" brushRef="#br0">15628 12806 0,'53'-53'1,"-35"53"13,-89 53-13,195-106 0,-106 53 28,-1 0-28,1 0 0,-1 0 29,1 0-29,0 0 51,35 53-51,0 35 29,17 18-29,-70-88 36,18 52-36,-18-35 29,0 36-29,0-36 0,0 0 28,0 1-28,0-1 21,0-17-21,0-1 29,-18 36-29,0-18 29,1 1-29,-36-1 29,18-35-29,-89 0 36,107 0-36,-19 0 29,-52-35-29,70-1 0,-17-34 29,0-18-29,0 17 20,-18-140-20,35 122 29,18 1-29,0 70 30,0-34-28,0 16 26,88-17-27,53 18 26,-88 35-25,-17-18 25,-1 18-26,-18 0-1,19 0 30,34 0-30</inkml:trace>
    </iact:actionData>
  </iact:action>
  <iact:action type="add" startTime="40104">
    <iact:property name="dataType"/>
    <iact:actionData xml:id="d6">
      <inkml:trace xmlns:inkml="http://www.w3.org/2003/InkML" xml:id="stk6" contextRef="#ctx0" brushRef="#br0">11765 12647 0,'18'-18'16,"-36"36"-15,160-53 1,-89 0 29,158-18-29,-158 35 21,-35 18-21,-1 0 26,1 0-25,0 0 28,52 0-29,54 53 26,-1 53-25,-88-36 25,18-17-26,-35 0 29,-18 35-28,0 1 28,0-1-29,0 0 29,0 0-28,0-53-2,-35 1 29,17 17-28,0-1-1,1 19 34,-1-53-32,1-1-2,-19 19 42,-34-36-40,-19 0-2,19 0 14,35 0-3,-18 0-10,-35 0 30,-18-36-30,53 1 8,18 17-7,-18-17 32,17-18-33,36 0-1,-17-17 21,17-54-19,-18-17 27,18 53-27,0 35 25,0 0-26,0 18 26,0 0-26,18 35-1,-1 0 44,19 0 5</inkml:trace>
    </iact:actionData>
  </iact:action>
</iact:actions>
</file>

<file path=ppt/ink/inkAction3.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49133" units="1/cm"/>
          <inkml:channelProperty channel="Y" name="resolution" value="55.6701" units="1/cm"/>
          <inkml:channelProperty channel="T" name="resolution" value="1" units="1/dev"/>
        </inkml:channelProperties>
      </inkml:inkSource>
      <inkml:timestamp xml:id="ts0" timeString="2020-09-08T00:01:06.513"/>
    </inkml:context>
    <inkml:brush xml:id="br0">
      <inkml:brushProperty name="width" value="0.05292" units="cm"/>
      <inkml:brushProperty name="height" value="0.05292" units="cm"/>
      <inkml:brushProperty name="color" value="#FF0000"/>
    </inkml:brush>
  </inkml:definitions>
  <iact:action type="add" startTime="12884">
    <iact:property name="dataType"/>
    <iact:actionData xml:id="d0">
      <inkml:trace xmlns:inkml="http://www.w3.org/2003/InkML" xml:id="stk0" contextRef="#ctx0" brushRef="#br0">11836 12241 0,'35'-35'16,"-70"70"-16,88-88 1,70 36 25,-34 17-24,193-35 27,35 35-27,142 0 28,-142 0-27,-70 88 26,-123 0-27,-54-35 14,19 35 13,16 53-26,1-35 27,-18 17-27,-70-52 28,35 70-29,-35-70 28,-1 87-28,-17-122 21,0 87-21,-194-52 28,-141-36-28,-18-35 27,71 0-27,-88-88 26,123-36-26,35-17 29,-105-35-28,-19 35 27,160 123-27,141 18 28,17-18-29,18-17 28,0-88-28,-17 70-1,-1-35 36,18 70-19,0 0-16,0 1 26,53-19-26,-36 19 28,54 17 2,17 0-29,-17-18-2,-1-52 28,-17 52-26,-35 0-2,0 1 29,17 17-29</inkml:trace>
    </iact:actionData>
  </iact:action>
  <iact:action type="add" startTime="14491">
    <iact:property name="dataType"/>
    <iact:actionData xml:id="d1">
      <inkml:trace xmlns:inkml="http://www.w3.org/2003/InkML" xml:id="stk1" contextRef="#ctx0" brushRef="#br0">3070 12647 0,'0'0'14,"70"-35"-13,230 17 31,70-70-30,-229 70-1,-17 1 29,105-54-27,-123 36-2,88 17 29,35 18-28,-158 0 29,176 0-29,-194 0 20,35 0-20,35 88 27,19-17-27,69 52 27,1 1-26,0-18 28,-177-53-29,-35-36 27,70 89-27,-34-18 29,-1-35-28,-35-35 27,0 70-27,0-17 27,-18-18-28,-17-53 21,-53 35-21,-53-18 42,-618 89-41,389-106 26,88 0-26,35 0 25,-141-141-26,123 0 14,124 53 16,17-36-30,36 36 29,-70-35-29,87 105 28,-70-52-28,123 70 22,18-36 6,0 1-27,0 17 26,0-17-27,36 17 27,-1 1-26,18 17 29,-53-18-31,0 36 104,0-1-104</inkml:trace>
    </iact:actionData>
  </iact:action>
  <iact:action type="add" startTime="23271">
    <iact:property name="dataType"/>
    <iact:actionData xml:id="d2">
      <inkml:trace xmlns:inkml="http://www.w3.org/2003/InkML" xml:id="stk2" contextRef="#ctx0" brushRef="#br0">6721 7938 0,'-53'-18'31,"-18"36"-29,54-18 27,-54 17-26,-52 36 25,-71-35-26,-124 70 29,142-18-28,35-17 28,52 0-29,54-17 29,53-36 44,-1 0-30,54 0-43,88 17 27,52 18-26,-105 18 26,-35-35-26,-36 0 28,18 35-28,-35-53 37,-1 17 23,19-17-60,-1 18 24</inkml:trace>
    </iact:actionData>
  </iact:action>
  <iact:action type="add" startTime="24397">
    <iact:property name="dataType"/>
    <iact:actionData xml:id="d3">
      <inkml:trace xmlns:inkml="http://www.w3.org/2003/InkML" xml:id="stk3" contextRef="#ctx0" brushRef="#br0">6597 9472 0,'-70'0'84,"-54"0"-81,54 0-2,-18 35 36,-1 1-35,72-36-1,-36 17 13,17 1-2,1 0-10,-71 17 29,1-18-29,16 36 27,-16-35-26,16 0 28,36 17-29,36-35 29,-1 0-29,0 18-1,-34-18 29,16 17-27,19-17-2,-1 0 36,0 18 72,36 17 8,53 0-114,-1 18 17,-17-17-18,35 34 28,18 1-28,0 17 28,-71-53-28,-17-17 26,17-18-25,-17 17-2,-1 1 29,1 0-28,0-1 45,-1 1-45</inkml:trace>
    </iact:actionData>
  </iact:action>
  <iact:action type="add" startTime="26752">
    <iact:property name="dataType"/>
    <iact:actionData xml:id="d4">
      <inkml:trace xmlns:inkml="http://www.w3.org/2003/InkML" xml:id="stk4" contextRef="#ctx0" brushRef="#br0">4975 10954 0,'52'-18'1,"54"18"20,0 0-20,229 0 29,-53 0-29,-193 0 29,-54 18-29</inkml:trace>
    </iact:actionData>
  </iact:action>
  <iact:action type="add" startTime="27273">
    <iact:property name="dataType"/>
    <iact:actionData xml:id="d5">
      <inkml:trace xmlns:inkml="http://www.w3.org/2003/InkML" xml:id="stk5" contextRef="#ctx0" brushRef="#br0">5927 10795 0,'0'18'62,"88"70"-60,0-53 30,1 18-29,-89-35 44,0 17-44,0-17-2,-36-1 26,-87-17-24,70 0-2,35 0 36,-17 0 58</inkml:trace>
    </iact:actionData>
  </iact:action>
  <iact:action type="add" startTime="37795">
    <iact:property name="dataType"/>
    <iact:actionData xml:id="d6">
      <inkml:trace xmlns:inkml="http://www.w3.org/2003/InkML" xml:id="stk6" contextRef="#ctx0" brushRef="#br0">8097 12700 0,'35'-71'85,"194"1"-82,-123 70 27,-53 0-28,-18 0 30,0 106-19,-17-18 24,-18-70-35,0-1 20,18 36-20,-18 0 12,0-18 18,0 54-30,0-54 27,0 0-26,0 36 24,-18-18-25,-17-18-1,-53 71 29,70-53-27,0-18 28,-17-18-29,17-17 29,-211 0-29,123 0 30,-52 0-30,122-17 18,-52-54-18,18 1 29,17-1-29,35-17 27,18 0-26,0 0 25,0-1-26,0 1 29,0 35-28,0 18 27,71 35 28,-36 0-55,-18 0-2,19 0 26,-19 0 37</inkml:trace>
    </iact:actionData>
  </iact:action>
  <iact:action type="add" startTime="40399">
    <iact:property name="dataType"/>
    <iact:actionData xml:id="d7">
      <inkml:trace xmlns:inkml="http://www.w3.org/2003/InkML" xml:id="stk7" contextRef="#ctx0" brushRef="#br0">8714 12753 0,'-18'-18'51,"36"-52"-26,0 52-22,35-17-2,-18-18 27,71-18-25,-53 36-2,-1 17 25,90-34-24,-1-1 29,17 53-29,-69 0 12,16 0-12,-34 0-1,35 0 27,35 0-26,-18 0 29,-34 70-28,-54-70-2,-17 0 29,52 53-28,-35-35-1,-17-1 21,0 1 11,87 53-30,-69-36 24,140 141-24,-158-176 25,17 53-25,0 18-3,-35-36 27,18 18-24,-18-35-2,0-1 29,0 54-27,-18-36-2,-70 18 28,-176 17-26,193-34 28,-70-1-29,106-35 28,-406 71-28,229-71 20,-317-36-20,88-105 29,212 53-29,158 53 12,53 35 17,18-71-28,0 18 25,71-176-25,-53 105 27,17 72-27,-35 34 27,17 0-28</inkml:trace>
    </iact:actionData>
  </iact:action>
  <iact:action type="add" startTime="64091">
    <iact:property name="dataType"/>
    <iact:actionData xml:id="d8">
      <inkml:trace xmlns:inkml="http://www.w3.org/2003/InkML" xml:id="stk8" contextRef="#ctx0" brushRef="#br0">8379 15346 0,'0'-18'0,"53"-17"1,-36 35 37,19-18-35,-19 18-3,54 0 28,-36 0-26,36 0-1,17 0 29,124 0-28,-160 0-1,37 0 27,16 0-26,-69 0 30,-1 0 86,18 0-117,-35 0 0,-1 0 35,71 0-35,-52 0 29,-19 0-29,54 0 98,-36 18-98</inkml:trace>
    </iact:actionData>
  </iact:action>
  <iact:action type="add" startTime="65077">
    <iact:property name="dataType"/>
    <iact:actionData xml:id="d9">
      <inkml:trace xmlns:inkml="http://www.w3.org/2003/InkML" xml:id="stk9" contextRef="#ctx0" brushRef="#br0">9420 15081 0,'35'0'54,"124"36"-51,-107-19-2,19 1 27,-18 35-26,-35-53 26,-1 17 23,-34 1 15,-1-18-63,-35 18 19,35-1-20,-17 1 27,17 0-26,-17 17 25,18-18-25,-1 1 41,0-18 5,1 35-36,-1-17 25,0-18 96,1 0-132,-1 0 46,-35 0-45,36 0 44,-36 0-44,35 0-2,0 0 83,1 0-82,17-18 41,-36 18-42</inkml:trace>
    </iact:actionData>
  </iact:action>
  <iact:action type="add" startTime="67011">
    <iact:property name="dataType"/>
    <iact:actionData xml:id="d10">
      <inkml:trace xmlns:inkml="http://www.w3.org/2003/InkML" xml:id="stk10" contextRef="#ctx0" brushRef="#br0">16158 14746 0,'-106'0'56,"35"0"-54,18 0-1,-17 0 29,-89 0-28,106 0 27,0 0-27,0 0 27,36 0-27,-19 0-1,-87 71 30,-36-18-29,71 0 29,17 17-29,54-35 30,-19 36-30,1-53 20,17-1-20,18 18 27,-17-17-27,17 0 28,0-1-27,0 1 27,0 17-28,0-17 25,0 0-24,53 52 28,17-17-29,1-18 29,70 36-28,-70-18 28,52 0-29,-105-36 20,17 1-20,-17-18 27,70 0-26,0 0 25,-17 0-26,-36 0 27,0 0 4,-17 0-30,70 18 28,-18-18-28,1 17 27,0-17-18,-36 0 17,-18 0-27,54 0 43,0 0-43,-18 0-1,-1 0 27,90 0-26,-1 0 27,17 0-27,-16 0 29,-54 0-28,-71 0-2,36 0 28,-35 0-26,0-17-2,17-1 28,-18-53-26,1 54 28,-18-36-29,0 35 20,18 1-20,17-54 27,-35 18 2,0 0-28,0 18 25,0 0-11,-18-1 0,-17 1-15,0 17-1,-89-52 29,54 35-27,52 35 61,-17-18-62,17 18 18,-52-53-18,-36 18 28,-88-53-28,17 52 27,36 1-26,0-18 25,-35 18-25,35 35 27,88 0-28,35 0 30,1 0 152,-1-18-183</inkml:trace>
    </iact:actionData>
  </iact:action>
  <iact:action type="add" startTime="69681">
    <iact:property name="dataType"/>
    <iact:actionData xml:id="d11">
      <inkml:trace xmlns:inkml="http://www.w3.org/2003/InkML" xml:id="stk11" contextRef="#ctx0" brushRef="#br0">17163 7673 0,'0'-18'43,"-106"36"-41,53 0 29,-17 17-29,34 18 26,-34 70-25,17-35 25,53-35-25,-18-17-2,18 17 26,0 52-25,0 1 29,0-18-28,0 1-2,0 87 45,0-158-43,0 35 28,88 70-29,-17-52 38,-18-54-38,35 1 27,-35 35-26,-18-36 24,18 36-25,0-17 26,-35-19-26,52 19-1,-17-36 29,124 0-28,-19 0 30,-52 0-30,-53-53 29,88-36-29,-88 72 21,0-36-21,18 0 27,-18 18-27,17-18 29,54 17-29,-36-52 27,0 35-27,18-35 27,17-18-27,-52 18 29,-53-18-29,-18 89 30,0-54-30,0 1 28,0-1-28,-53 18 6,-36 18-5,-34-53 25,-124-18-26,159 88-1,0-35 27,17 0-26,-52-53 14,52 89 14,-17-18-28,53 35 27,-36 0-27,-17 17 29,-18 1-29,-70 52 29,123-52-28,0-18-2,35 0 195,0 0-182,1 0 56</inkml:trace>
    </iact:actionData>
  </iact:action>
  <iact:action type="add" startTime="71933">
    <iact:property name="dataType"/>
    <iact:actionData xml:id="d12">
      <inkml:trace xmlns:inkml="http://www.w3.org/2003/InkML" xml:id="stk12" contextRef="#ctx0" brushRef="#br0">10460 15699 0,'0'0'16,"-70"-18"-15,34 18 22,-158-35-21,106 17 29,0 18-29,0 0 27,17 18-27,-35 35 27,89-18-27,-1-17 29,-17 70-28,17-35 28,1 0-29,17-36 29,0 89-29,0-35 30,35-18-30,-35-36 4,35 1 8,0-18-11,195 17 27,-19 1-28,-34-18 27,-36 0-27,18 0 26,88 0-26,158 0 29,-87-53-29,-142 0 29,-105 0-29,-1 36 47,36-1-47,-18-17-1,177-18 35,-195 35-34,-52 1 29,0-1-16,-1 18 48,1-35-60,0 17 11,-18 0-12,-18-35 29,-194-52-29,-17 16-1,17 72 30,-334-160-28,422 177 18,-52 0-19,17 0 26,124 0-25,-71 18-2,0 35 29,18-35-29,70-18 29,0 17-28,1-17 43,-18 0 63,-1 0-106,-17 53 27,-17-18-26,35-35 25,35 18-26,-18-18 59,0 0 7,1 0-66</inkml:trace>
    </iact:actionData>
  </iact:action>
  <iact:action type="add" startTime="75838">
    <iact:property name="dataType"/>
    <iact:actionData xml:id="d13">
      <inkml:trace xmlns:inkml="http://www.w3.org/2003/InkML" xml:id="stk13" contextRef="#ctx0" brushRef="#br0">17604 9419 0,'0'0'15,"-18"0"-14,1 0 72,-36 0-71,-88 0 27,35 0-26,-53 18 28,18-1-29,17 1 27,36 53-27,35-54 14,-17 71 15,17-17-29,35 35 29,1-18-29,-1-17 5,0-54 18,18 71-23,0-35-1,0-17 18,0 34-17,0 1 29,18 52-29,0-105-1,52 35 30,18-36-30,-17 1 29,-18 0-29,-36-18 29,89 53-29,-53-36 30,53-17-30,-71 18 0,36-18 34,35 0-34,-36 0 29,36 0-29,53 0 30,-36 0-30,36 0 20,-141 0-20,-1 0 29,1 0 1,17 0-30,-17 0 0,70 0 29,0 0-29,1-35 35,-72 17-35,54-17 60,-1-18-60,-17 18 36,53-54-36,-71 19 0,-17 52 28,-18 0-28,0 1 30,0-54-30,0 54 35,-18-36-35,1 0 30,-1-18-30,18 1 29,0-1-29,-18 18 36,1 53-36,17-17 85,0-1-84,0 0-1,-36-17 23,19 17-21,-36-35 27,-53-17-28,71 52 14,-18-35 16,18 53-30,17-17 38,0 17-38,-52 0-1,-18-18 29,-36-52-28,71 52 41,18 0-41,17 1 27,1-1 4,-19 18-30,-17 0 28,18 0-29,-18 0-1,36 0 29,-72 0-28,72 0 21,-36 0-21,-35 0 28,17 0-27,1 0 25,52 0-26,-53 0 27,36 0-27,0 0-1,0 0 29,-1 0-28</inkml:trace>
    </iact:actionData>
  </iact:action>
  <iact:action type="add" startTime="81777">
    <iact:property name="dataType"/>
    <iact:actionData xml:id="d14">
      <inkml:trace xmlns:inkml="http://www.w3.org/2003/InkML" xml:id="stk14" contextRef="#ctx0" brushRef="#br0">15858 16369 0,'0'0'16,"-36"0"-15,-16-18 22,-19 18-21,-35 0 29,18 0-29,53 0-1,17 18 27,-35 35-26,53-18 10,-18 0-10,1 71 29,17 0-28,0 0 27,53 17-27,0-52-2,17-18 29,36 0-28,-18-18-1,18-17 29,70 17-28,-140-35 6,17 0 22,-36 0-28,36 18 28,53-18-27,-18 0 25,71 0-26,-106 0-1,53 0 27,-36 0-26,-52 0-1,52 0 30,-34 0-29,34 0 29,19-36-28,-72 19 27,89-72-27,-106 72 19,35-36-20,-17-18 27,-18 36-27,18-18 26,-18 18-26,0 17 29,0 1-28,0-36 25,-36 0-26,-158 0 29,53 0-28,35 18 28,71 17-29,35 0 29,-35-35-28,17 36 19,-52-1-20,-72 1 27,54 17-27,0 0 27,53 0-27,17 0 29,0 0-29,1 0 44</inkml:trace>
    </iact:actionData>
  </iact:action>
</iact:actions>
</file>

<file path=ppt/ink/inkAction4.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49133" units="1/cm"/>
          <inkml:channelProperty channel="Y" name="resolution" value="55.6701" units="1/cm"/>
          <inkml:channelProperty channel="T" name="resolution" value="1" units="1/dev"/>
        </inkml:channelProperties>
      </inkml:inkSource>
      <inkml:timestamp xml:id="ts0" timeString="2020-09-08T00:05:05.025"/>
    </inkml:context>
    <inkml:brush xml:id="br0">
      <inkml:brushProperty name="width" value="0.05292" units="cm"/>
      <inkml:brushProperty name="height" value="0.05292" units="cm"/>
      <inkml:brushProperty name="color" value="#FF0000"/>
    </inkml:brush>
  </inkml:definitions>
  <iact:action type="add" startTime="22709">
    <iact:property name="dataType"/>
    <iact:actionData xml:id="d0">
      <inkml:trace xmlns:inkml="http://www.w3.org/2003/InkML" xml:id="stk0" contextRef="#ctx0" brushRef="#br0">12806 5944 0,'-35'0'30,"-18"0"-27,-35 89 27,-18-19-27,71-17-2,-18 53 28,0-53-24,35 0-4,1 35 21,-72 71-20,72 17 30,-1 18-30,18 71 30,0-18-30,0-142 21,0 107-20,0-53-2,0 52 28,0 19-26,-53 52 27,53-70-27,106 35 26,17-71-26,1-17 26,-53-89-25,-54-52 19,18 0-22,-17-18 28,-18 17-27,18-17 29,35 0-29,-36 0 30,19 0-30,16 0 30,19 0-30,-36 0-1,159 0 37,-123 0-34,52-53-3,-34 18 29,87-71-27,-123 53 22,35-53-23,-70 1-1,52-107 29,-17-106-27,-53-70 28,71 71-29,-54 211 22,107-106-22,-18 71 27,-89-53-26,19 53 26,-125-123-26,-69-19 26,34 107-25,36 52 12,88 107-13,-53-36-2,-35 35 21,17-52-20,18 52 29,0 0-29,1-17 29,-1 35-29,-141 0 23,88 0-23,0 0 14,-35 0-13,0-17 27,35 17-28,88-18 29</inkml:trace>
    </iact:actionData>
  </iact:action>
  <iact:action type="add" startTime="28198">
    <iact:property name="dataType"/>
    <iact:actionData xml:id="d1">
      <inkml:trace xmlns:inkml="http://www.w3.org/2003/InkML" xml:id="stk1" contextRef="#ctx0" brushRef="#br0">9578 7920 0,'-88'0'46,"-177"70"-42,107-17-3,-1 36 22,-176 34-21,-53 124 28,70 35-27,54-17 28,17 88-29,141-230 27,-212 318-27,107-124 29,34 1-28,142-177 18,-35 159-20,52 0 32,18 17-31,0-34 28,106 105-28,105-106 30,-69-106-30,-54-70-1,18-18 22,17 18-21,-35-53 30,0 18-30,-52-36 29,70 71-28,105 52 26,36-34-27,-53-18 28,71 52-28,-177-122 27,71-19-26,-89-17 19,1 0-20,-54 0 32,1 0 16,17 0-49,18 0 0,-17 0 28,52 0-28,-18 0 0,-17-17 28,159 17-28,52-53 36,-246 53-36,-36-35 45,1 17-45,-18 0 136,-124 18-136</inkml:trace>
    </iact:actionData>
  </iact:action>
  <iact:action type="add" startTime="29311">
    <iact:property name="dataType"/>
    <iact:actionData xml:id="d2">
      <inkml:trace xmlns:inkml="http://www.w3.org/2003/InkML" xml:id="stk2" contextRef="#ctx0" brushRef="#br0">9243 13564 0,'0'-17'15,"35"17"16,159 88-30,53 35 30,0 1-25,-70-1 28,-124-70-29,-53-18-4,0-17 27,0 35-25,-36 18 20,1-36-21,-35 0 29,-19 18-29,-34-35 29,105-18 64,18-53-93,0 0 7</inkml:trace>
    </iact:actionData>
  </iact:action>
  <iact:action type="add" startTime="44987">
    <iact:property name="dataType"/>
    <iact:actionData xml:id="d3">
      <inkml:trace xmlns:inkml="http://www.w3.org/2003/InkML" xml:id="stk3" contextRef="#ctx0" brushRef="#br0">15311 6509 0,'35'0'45,"0"0"-42,18-36 27,-17 19-27,52 17 27,-53-18-27,0 18 21,18 0-4,18 18-19,-1-1 31,-34 19-30,-19-19 22,1 19-21,17-19 28,-35 19-28,0-19-2,36 54 28,-36-54-26,17 36-2,-17-35 26,18 17-23,-18 1-3,17-1 27,1 35-25,0-17-2,-18-17 21,17 52-21,1 0 32,-18 18-31,0-53 29,0-18-29,0 0 28,-18 18-28,1-35 21,-1 17-19,0-35-3,1 18 29,-1-18-27,-52 17 21,52-17-21,-123 0 29,88 0-30,18 0-1,17-17 24,0 17-23,-87-124 30,16 1-30,-34-18 30,52 70-30,54 36-1,-1-18 43,18-18-41,0-70 35,0 53-35,53 0-2,-18 17 15,36 1 11,-71 52-25,17 0 29</inkml:trace>
    </iact:actionData>
  </iact:action>
  <iact:action type="add" startTime="48239">
    <iact:property name="dataType"/>
    <iact:actionData xml:id="d4">
      <inkml:trace xmlns:inkml="http://www.w3.org/2003/InkML" xml:id="stk4" contextRef="#ctx0" brushRef="#br0">10231 6756 0,'-71'0'78,"-17"0"-75,18 0-2,-54 0 22,-70 17-21,35 1 32,18 17-32,88-35 29,-35 18-29,35-18 41,36 0-40,-1 18 25,-35-18-25,35 17 21,-17-17-22,-18 35 28,-35 1-28,17-19 28,36 19-28,18-19 28,-19 1-28,-34 0 29,87-1 109,1 1-139,35-1 29,17 1-28,19 53 28,-1-54-28,35 1 28,142 70-27,-89-70 27,-52 35-28,-71-36 21,-36-17-18,-17 18 25,36-18-26,-19 0-3,1 35 25,-1-17-23,1 0 11,0-1-10,17 18-3,-35-17 21,35-18 44,-17 0-63,0 0 41,-1 0 80,-17-35-77,0-18-46</inkml:trace>
    </iact:actionData>
  </iact:action>
  <iact:action type="add" startTime="52506">
    <iact:property name="dataType"/>
    <iact:actionData xml:id="d5">
      <inkml:trace xmlns:inkml="http://www.w3.org/2003/InkML" xml:id="stk5" contextRef="#ctx0" brushRef="#br0">10072 8573 0,'-70'-18'120,"-124"71"-116,-36 17 24,19-17-23,17 0 23,70-18-23,89-17-4,-18 0 21,-18 17-20,1 18 28,-54-18-28,1 36 29,-36-18-30,36-36 41,105-17-41,36 0 129,70 0-129,-18 36 29,19-19-23,-37 36 24,125 18-30,-54-18 29,-17-36-29,-35 1 0,-71 0 29,88-1-24,-53-17-5,0 0 29,54 18-29,-72-18 45,72 17-45,-72-17 14,36 36 23,18-19-37,-54-17 29,19 0 8,-19 0 40,1 0 60</inkml:trace>
    </iact:actionData>
  </iact:action>
  <iact:action type="add" startTime="54580">
    <iact:property name="dataType"/>
    <iact:actionData xml:id="d6">
      <inkml:trace xmlns:inkml="http://www.w3.org/2003/InkML" xml:id="stk6" contextRef="#ctx0" brushRef="#br0">17974 6227 0,'0'0'21,"-176"0"-20,17 35 28,89-18-26,34-17-2,1 18 26,-124 35-23,124-35-3,-53 17 21,-71 53-20,-17 18 29,88-71-29,52 18 30,-17 18-29,53-54 20,0 19-20,0-1-2,-53 35 30,36 54-28,-18-36 29,17 18-29,18-71 20,0 53-18,0-52-4,0 34 28,0 54-26,0-71 20,0 52-21,70 19 29,-34-36-28,34-17 22,-17 17-23,-35-88 34,105 53-34,-70-18-1,159-17 44,0-1-43,-124-17-1,18 18 43,-18-18-42,-35 0 20,17-35-20,54-36 29,-71 18-29,35-123 28,-35 123-27,-36 18-2,1-36 28,35 36-27,-18-36-1,-17 54 29,17-19-28,-17-34-1,17 17 28,36-53-26,-54 71 18,-17-18-16,36 18 27,-19-18-29,-17 17-2,35-52 38,-35 71-37,0-54 30,0 0-29,0 36 27,0-71-27,0 71 22,0 17-6,0 1-17,0-18 27,0 17-26,0 0 35,-35-17 10,-18 0-46,-17 17 29,-1 0-29,-17 1 27,70 17-26,-35 0 27,18-36-28,-18 36 29,36 0-19,-19 0 19,19 0-28,-1 0-2,0 0 28,-17-17-26</inkml:trace>
    </iact:actionData>
  </iact:action>
  <iact:action type="add" startTime="59206">
    <iact:property name="dataType"/>
    <iact:actionData xml:id="d7">
      <inkml:trace xmlns:inkml="http://www.w3.org/2003/InkML" xml:id="stk7" contextRef="#ctx0" brushRef="#br0">12965 6244 0,'-35'-17'66,"-18"17"-64,-18 0 21,36 35-20,17-35 27,1 0 7,-72 53-33,72-36-3,-36 1 21,18 35-20,-18 0 28,17 0-28,36-36 30,-53 54-30,36 0 43,-54-1-42,54-52 19,-1 52-16,0-52-5,1 35 23,-1-18-23,18 0 0,0 1 29,-18 34-28,1 1 30,-18-18-29,35-18 28,0 0-29,0 1-1,0-19 37,0 1-36,17 17 28,18 18-27,-17-18 26,0-17-28,-18 0 14,0 17 16,17 18-30,-17 0 39,36-18-39,-1-35 114,18 53-114,-36-53 29,72 35-29,-54-35 36,18 35-36,17-35 29,-17 0-29,0 0 30,0 0-30,-35 0 35,17 0-35,-17 0 0,35 0 29,-18 0-29,18 0 29,-18 0-29,0 0 29,-17 0-23,53 0 24,-18-17-30,35-54 13,-18 1 18,-52 34-31,0-34 35,17-18-35,-18-1 0,1-16 29,-18-19-29,18 36 29,-18 0-29,0 35 20,0 18-20,0-54 29,0-16-29,-18 34 14,0 18-14,1 18 0,17 17 28,-18-35-28,1 36 0,17-1 35,-18 0-35,0 1 81,-17-36-79,17 17 27,-35 1-28,36 35 29,-36-17-29,18 17 25,17 0-23,0 0-3,1 0 26,-1 0-23,-17 0 14,-18 0 5,18 0-21,-107-18 28,125 0-27,-1 18-2,1-17 45,-1 17 20,-17 0-64,17 0 20,-17 0-18,17-18 294</inkml:trace>
    </iact:actionData>
  </iact:action>
  <iact:action type="add" startTime="62004">
    <iact:property name="dataType"/>
    <iact:actionData xml:id="d8">
      <inkml:trace xmlns:inkml="http://www.w3.org/2003/InkML" xml:id="stk8" contextRef="#ctx0" brushRef="#br0">12806 8237 0,'-17'0'128,"-19"0"-125,19 0 22,-1 0-22,0 0-2,-35 0 30,18 0-29,-35 0 38,-1 53-36,36-35 28,-18 0-30,18 34 23,17-34 4,-17 35-28,-1-35 39,-69 88-39,87-71 29,0 0-29,1 0 29,-19 18-29,36-17 0,0-1 19,0 0-19,0 18 29,-17 0-29,17 0 30,0 35-30,0 36 29,17-36-29,1-35 4,-18 0 20,18-18-23,17 35 30,0-17-30,-17-35 30,35 70-30,-36-70 29,1 17-29,0-17-1,-18-1 43,17 1-41,19 17-2,-19-17 21,18 0-20,-17-18 29,17 35-29,18-18 30,0-17-30,0 0 22,35 18-22,159 0 29,-176-18-28,-36 0-2,124 0 28,-36 0-26,-34 0 27,-1-53-28,-18 0 43,-34 18-43,-19-36 21,18-70-21,-35 70 29,0 1-29,0 52 30,0-52-30,0 52 23,0-70-22,0 17-2,0-52 27,0 70-26,0 18-1,0-89 31,0 18-29,0 53 27,-17 0-28,17 1 37,0 16-37,-35 1 28,17 0-27,-17 17 43,-18-35-44,35 35 29,-35-52-28,36 52 21,-19 1-22,1-1 29,17 0-29,-35 18 30,-17 0-30,35 0 27,-54 0-26,36 0 20,-17 0-21,52 0 45,1 0-28,-19 0-18,19 0 28,-1 0-26,0 0 58</inkml:trace>
    </iact:actionData>
  </iact:action>
  <iact:action type="add" startTime="83162">
    <iact:property name="dataType"/>
    <iact:actionData xml:id="d9">
      <inkml:trace xmlns:inkml="http://www.w3.org/2003/InkML" xml:id="stk9" contextRef="#ctx0" brushRef="#br0">16740 13582 0,'-18'-18'31,"0"18"-27,1 0 20,-54-17-21,54 17-2,-54-18 29,-17 18-27,70 0 23,-35 0-24,-35 0 31,-18 0-31,53 0-1,18 0 29,-106 0-28,123 0 21,-70 53-19,70-35 27,-34-18-28,34 17 20,-53 1-20,54 0-2,-1-1 30,-35 1-29,35 35 30,-34 17-30,34-34 23,-17 34-23,-18-35-1,17 18 29,36-35-27,0 0-2,0 34 29,-17 1-27,17-35 42,0 0-42,0-1 20,0 36-21,53 53 29,-36-35-29,19-54 23,-19 1-23,1-18-1,35 35 29,-36-17-28,54-18 15,-53 0 9,35 0-23,-36 0-2,54 0 28,-18 0-26,0 17-2,17-17 30,18 18-28,-35-18 21,35 0-21,54 0 28,-54 0-26,-53 0-4,-17 0 21,35 0-20,0 0 30,-18-35-29,-18 17 29,1-52-30,17 34-1,-17 19 22,0-19-20,35 1 27,-53 0-27,17 17 21,-17-17-21,18 17-2,35-17 30,-36-18-27,-17 35 25,53-87-25,-35 87 36,-18 0-37,0 1-2,0-36 46,18 35-44,-18-17 35,35-18-35,-17 0 26,-18 35-25,0 1 26,17-36-26,-17 35 68,-17 18-69,-1 0-2,-53-17 30,18 17-28,0-36 36,1 36-36,34 0 14,-70-17-15,-18 17 23,71 0-22,-54 0 31,37 0-31,16 0 36</inkml:trace>
    </iact:actionData>
  </iact:action>
  <iact:action type="add" startTime="99084">
    <iact:property name="dataType"/>
    <iact:actionData xml:id="d10">
      <inkml:trace xmlns:inkml="http://www.w3.org/2003/InkML" xml:id="stk10" contextRef="#ctx0" brushRef="#br0">10954 6279 0,'-18'0'30,"-17"0"-27,0 0 26,17 0 33,-52 36-60,-1-1 28,54-17-28,-19-18-1,19 17 24,-72 54-23,54-36 15,17-17 0,18-1-15,-17 1 27,-1 17-27,1-17 23,-36 35 8,35-18-29,18 0 39,0 1-40,0 17 25,18 52-26,17 1 29,35-18-29,-34-52 22,34 70-21,36-89 29,35 19-29,-105-19-2,69-17 29,54 0-28,-71 0 21,71 0-21,17 0 30,-17 0-30,-35 0 30,-36 0-30,0 0 27,0 18-26,-52-18 26,263 0-26,-228 0-2,-36-35 21,-17 17-19,17-53-2,0 1 31,-35-1-29,18 71 27,17-106-28,-35 89 20,0-36-20,0-18 29,0 36-28,-17-36 27,-89 36-28,-35-35 30,105 70-30,1-18-1,0 0 28,-89-35-27,54 36-1,-1-1 22,-17-35-21,0 36 29,35-19-29,-35 36 30,0 0-30,-106 0 28,70 0-27,36 0 4,0 0 24,52 0 4</inkml:trace>
    </iact:actionData>
  </iact:action>
  <iact:action type="add" startTime="100955">
    <iact:property name="dataType"/>
    <iact:actionData xml:id="d11">
      <inkml:trace xmlns:inkml="http://www.w3.org/2003/InkML" xml:id="stk11" contextRef="#ctx0" brushRef="#br0">10654 7355 0,'-53'0'66,"18"0"-63,-18 0-2,0 0 44,36 0-42,-1 0-2,-17 18 21,-18 17-18,-35 18 27,52-17-28,1 16 24,35 19-24,0 0 26,0-54-26,0 18 27,71 177-28,-19-159 22,160 71-22,-18-89 29,0 18-29,-53-53 29,-70 0-28,-54 0-2,36 0 44,36-18-43,-1 18-1,-35-18 21,176-34-20,-35 34 29,0 0-29,-141 18 29,-18 0-29,18 0 28,-18 0-27,-17-17 28,53-54-29,-54 36 20,54-53-19,-71-18 26,0 88-25,0 0 41,0-34-43,0 16 27,0-34-26,-35-36 27,-1 0-28,19 36 29,-36-36-28,35 70-2,0 1 23,-17 17-22,-35 1 29,-124 17-29,35 0 30,18 0-29,105 0 19,-34 0-20,52 0 43,1 0 130,-1 0-113</inkml:trace>
    </iact:actionData>
  </iact:action>
  <iact:action type="add" startTime="102908">
    <iact:property name="dataType"/>
    <iact:actionData xml:id="d12">
      <inkml:trace xmlns:inkml="http://www.w3.org/2003/InkML" xml:id="stk12" contextRef="#ctx0" brushRef="#br0">10478 8255 0,'-18'0'79,"1"0"-66,-19 0 39,1 0-49,-18 0 27,18 0 13,0 18-40,-18 17 27,53-17-27,-18-1 21,-17 1-21,-1 17 29,1 18-30,18-18-1,-19 18 29,-17-17-28,36 52 28,-1-18-28,0-34 21,-17 16-20,35 37 27,0-36-28,0 35 30,0 0-30,0-53 28,0 36-28,0-54 28,0 89-28,0-53 22,35 53-22,-17-53-1,70 70 27,-70-87-25,17-1-2,18 18 30,-18-18-29,18 18 23,18-35-24,-18-18 35,70 17-33,-88-17 20,18 18-21,0-18 29,-17 35-29,-1-17 29,-17-18-29,70 18 29,-71-1-29,54 18 27,88-35-26,-54 0 26,19 0-26,-71 0 19,17 0-20,-34 0-1,-1 0 30,36 0-29,17-17 28,-53-1-28,36-35-1,-36 36 28,88-19-27,-52 19-1,-53-1 28,70-35-26,-53 36 42,-17-19-43,35 1 29,-1-18-29,-16 18 20,-1-1-20,18-34 28,-53 52-28,35-17-1,-17-36 29,17 1-28,0-18 30,-17 52-30,0 1 27,35-53-26,-53 53 19,17-1-20,-17-17 28,0 1-27,36-19 28,-36 0-28,0 54-2,0-36 15,0 35 35,0-52-49,0 52 20,0-17-19,0-18 21,0 35-22,-36 1-1,19-19 29,-19 1-28,-34 17 29,-1-17-29,-17 0 29,0 35-29,-53 0 31,88-18-31,18 18 19,17 0-16,-35 0-4,-35 0 29,-89 0-27,107 0 25,-36 0-26,35 0-1,36 0 28,0 0-27,17 0 38,-35 0-38,-35 0 30,0 0-30,-18 0 29,53 0-29,18 0 28,17 0-27,1 0 35,-19 0-36,19-17 27,-1 17 3,-52 0-29,52 0 26,-17 0-27,17 0 28,0 0 142,-17 0-122,17 0-48</inkml:trace>
    </iact:actionData>
  </iact:action>
  <iact:action type="add" startTime="107282">
    <iact:property name="dataType"/>
    <iact:actionData xml:id="d13">
      <inkml:trace xmlns:inkml="http://www.w3.org/2003/InkML" xml:id="stk13" contextRef="#ctx0" brushRef="#br0">18239 13688 0,'-53'0'84,"-53"0"-83,0 0 0,-105 0 28,70 0-28,70 17 30,36 1-30,17-18 51,18 35-51,0 36 29,0-1-29,0 36 52,0-35-51,35 70 30,-35-88-30,18-18-1,-18 0 22,53 54-19,0-36 28,-35-18-29,-1-18 6,1 1-7,-1-18 27,54 35-25,35-17 27,0 0-28,35-18 20,-106 0-21,18 17-1,0-17 15,-18 0 15,18 0-28,35-88 23,0 53-23,1-36 28,-1 18-28,-71 18 26,1 17-12,0-17-14,35-18 20,-36 18-19,19 17 28,-19 1-30,-17-19 57,18 19-56,-18-36 27,0 35-28,0-35 42,-18 0-42,1 18 28,-19-18-28,-17 0 29,36 18-29,17 17 28,-18-17-28,18 17 21,-35-17 11,17 35-32,-17 0 13,17 0-12,-17-17-2,0 17 22,-18-53-21,0 35 31,0 0-31,-53 1 29,-17-19-28,70 36-2,-18 0 22,-52 0-20,87 0 29,19 0-30,-18 0 27</inkml:trace>
    </iact:actionData>
  </iact:action>
</iact:actions>
</file>

<file path=ppt/ink/inkAction5.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49133" units="1/cm"/>
          <inkml:channelProperty channel="Y" name="resolution" value="55.6701" units="1/cm"/>
          <inkml:channelProperty channel="T" name="resolution" value="1" units="1/dev"/>
        </inkml:channelProperties>
      </inkml:inkSource>
      <inkml:timestamp xml:id="ts0" timeString="2020-09-07T19:28:24.053"/>
    </inkml:context>
    <inkml:brush xml:id="br0">
      <inkml:brushProperty name="width" value="0.05292" units="cm"/>
      <inkml:brushProperty name="height" value="0.05292" units="cm"/>
      <inkml:brushProperty name="color" value="#FF0000"/>
    </inkml:brush>
  </inkml:definitions>
  <iact:action type="add" startTime="7936">
    <iact:property name="dataType"/>
    <iact:actionData xml:id="d0">
      <inkml:trace xmlns:inkml="http://www.w3.org/2003/InkML" xml:id="stk0" contextRef="#ctx0" brushRef="#br0">13723 10231 0,'0'0'1,"-70"0"4,35 0 4,-1 0-3,1 0 3,0 0 2,-53 0-3,35 0-4,-36 35 6,1 0-1,-35 53-3,35-35 2,52 0 3,-52 0-5,53-18 2,-18 36-1,35-53 1,18-1 0,0 18 0,0 71 0,0-18-1,18 1 2,52-1-1,1 35 0,70 1 0,-70-36 0,17 53 1,18-53-1,-18 18-1,-18-18 4,107 106-4,-124-141-1,70 88 2,-17-70 0,-53-36 2,35 1-4,-17-36 4,35 0-2,70 0 1,89-71-4,-19-35 6,125-17-3,-71 70-3,-89-35 3,72 35 3,-19 0-6,-123 0 3,89 18-1,-54-36 1,-17 18 0,-36 0 0,-70 18 2,88-18-2,-53-35 2,18 17-6,53-17 8,-35 17-8,-1 1 8,-88 35-4,18-1-3,-53 19 6,0-54-3,0 36 0,0-53 0,-35 35-3,-159-53 7,0 71-5,-18-36 2,1 36-2,87 35 2,18-18-1,18 18 0,35 0-1,0 0 3,-53-35-7,18 17 5,-18 1 2,-52 17-1,52 0 0,-71 0-5,72 0 5,-37 0-2,-34-18 5,53 18-8,52 0 5,-17 0-2,53 0 5,17 0-8,-17 0 12,17 0 0,-35 0-4,35 0-5,1 0 86,-18 0-86,17 0 58,-35 0-57,0 0 4,-35 0-4,17 0-4,1 0 4,17 0 0,-18 0 0,36 0 0,0 0 10</inkml:trace>
    </iact:actionData>
  </iact:action>
</iact:actions>
</file>

<file path=ppt/ink/inkAction6.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49133" units="1/cm"/>
          <inkml:channelProperty channel="Y" name="resolution" value="55.6701" units="1/cm"/>
          <inkml:channelProperty channel="T" name="resolution" value="1" units="1/dev"/>
        </inkml:channelProperties>
      </inkml:inkSource>
      <inkml:timestamp xml:id="ts0" timeString="2020-09-07T03:30:16.620"/>
    </inkml:context>
    <inkml:brush xml:id="br0">
      <inkml:brushProperty name="width" value="0.05292" units="cm"/>
      <inkml:brushProperty name="height" value="0.05292" units="cm"/>
      <inkml:brushProperty name="color" value="#FF0000"/>
    </inkml:brush>
  </inkml:definitions>
  <iact:action type="add" startTime="50262">
    <iact:property name="dataType"/>
    <iact:actionData xml:id="d0">
      <inkml:trace xmlns:inkml="http://www.w3.org/2003/InkML" xml:id="stk0" contextRef="#ctx0" brushRef="#br0">7038 9737 0,'71'0'32,"35"17"-25,17-17 1,89 36 1,-1 17-2,178-36 1,-72 18 2,1 1-2,-19 52 0,-228-70 0,17-1-1,-70 1 2,-1 17-3,1-17 3,-18 35 2,35 17-2,-35-35-5,0 36 4,-35 53 0,35-107 0,-18 71 0,18-35 4,0 0-8,-35 71 5,17-89 0,1 0-2,-71 0 1,-1-35 0,1 53-5,-53-53-2,35 0 14,-35 0-14,-70 0 13,69 0-13,-34 0 14,-36 0 1,107 0-15,-54-17 13,71-1-13,35-35 14,17 36-9,1-36-5,-35 0 14,34 17-14,1 1 13,17 18-13,1-1 14,17 0-14,0 1 14,0-1 0,0-35-14,0 0 14,53-88-9,35 0-5,18 53 14,17-18 0,1 0-14,-1 71 0,36-53 13,-71 52-13,18 1 13,-71 17-13,-17 89 83,52 0-68,-34 17-15</inkml:trace>
    </iact:actionData>
  </iact:action>
  <iact:action type="add" startTime="55672">
    <iact:property name="dataType"/>
    <iact:actionData xml:id="d1">
      <inkml:trace xmlns:inkml="http://www.w3.org/2003/InkML" xml:id="stk1" contextRef="#ctx0" brushRef="#br0">5063 11589 0,'0'0'1,"17"-36"13,54 19-13,-1-1 14,19-35-14,52 53 13,-18-17-13,-17 17 14,0 0-9,-18 0-5,-53 0 14,36 0-14,-53 0 14,-1 0-14,36 0 13,0 35 2,35 35-15,18 1 14,-18 0-14,36-1 0,34 36 19,-105-35-19,18-36 13,35 35-13,-71-34 14,53 52-14,-17-53 14,35 89-14,-1-54 13,-16 18-13,-54-35 14,-17-17-14,-18-19 13,0 18-7,-53 18 9,-53-35-15,-18 0 13,19-1 2,16 36-15,-16-53 0,16 18 12,1-18 3,18 0-15,-72 0 0,1 0 13,-35 0-8,-36 0 10,-35-35-15,18-89 14,0 18-14,70 0 13,0-35-13,106 88 14,-35 0-14,18 18 13,52 18-13,18-1 14,35-17 23,71-1-37,-35 19 17,123-1-6,-89-35-8,54 36 4,-53 17 0,-53-18 0,-18 18 0,-17 0 1,17 0 2</inkml:trace>
    </iact:actionData>
  </iact:action>
  <iact:action type="add" startTime="61576">
    <iact:property name="dataType"/>
    <iact:actionData xml:id="d2">
      <inkml:trace xmlns:inkml="http://www.w3.org/2003/InkML" xml:id="stk2" contextRef="#ctx0" brushRef="#br0">11695 13247 0,'0'0'1,"18"-35"13,17-54-13,0 54 14,36-18-14,-18 0 13,35 0-13,71 0 14,-36 0-14,18 36 20,71 17-20,-53-35 14,-18 35-14,-36 0 13,1 0-13,18 52 14,-71-16-14,70 17 13,1 35-13,-71-35 14,-18-36-14,35 54 14,-34-36-9,-1 36-5,53 70 14,-53-35 0,-17-18-14,70 71 14,-70-53-14,-18-1 0,0 19 12,0-54 3,0 72-15,0-37 0,-35 19 19,-1 17-19,1-18 14,-53-34-14,-53 69 13,53-87-13,17-1 14,-52 36-14,70-53 14,-18-18-14,18 36 13,0-53-13,-35-18 14,-35 0-9,-36 0-5,-53 0 14,0-36-14,-17-87 14,70 52-14,-35-70 13,36 0-13,-36-18 14,88 1 1,53-1-15,0 18 0,0-89 12,53 89-6,0 0-6,35 18 13,71-36-13,0 36 14,-18-1 1,106 1-15,-70 105 13,52-53-13,-52 71 14,-54-35-14,-35 35 13</inkml:trace>
    </iact:actionData>
  </iact:action>
  <iact:action type="add" startTime="69430">
    <iact:property name="dataType"/>
    <iact:actionData xml:id="d3">
      <inkml:trace xmlns:inkml="http://www.w3.org/2003/InkML" xml:id="stk3" contextRef="#ctx0" brushRef="#br0">20003 4939 0,'-53'-18'15,"-35"54"-7,35-19 0,-71 71 0,36-70 0,35 53 0,-106 34 0,107-69 4,-72 105-8,18-18 7,53-35-7,-17 71 4,35-71-7,-1 36 14,1-18-14,0 17 14,35-17-12,-18-18-2,18 18 13,0 0-13,0 0 14,35 17 0,18 36-14,18 0 14,-18-18-14,17 18 14,-34-71-14,34 35 13,-35-70-7,-17 0-6,0-18 14,70 71-14,-53-88 13,36-1-13,-1 19 14,1-36-14,-18 0 13,53 0-13,-1 0 14,54-53-14,18-35 14,-19 17-9,-52-35-5,-18 18 14,-17 0 0,17-71-14,-35-35 14,-53 53-14,0 0 14,0 35-14,0 0 13,0-17-13,0 52 14,0-35-8,18 18-6,17 0 13,-17 17-13,-1-17 14,36 0-14,-35 70 13,-18 1-13,0-36 14,0 35-14,-36-70 14,1 70 7,0 1-21,-53-54 13,-36 1-13,89 34 14,-36 19-14,-17-19 14,0 1-14,35 35 0,-53-53 12,-53-17-12,71 17 14,0 35 1,0-53-10,70 71-5</inkml:trace>
    </iact:actionData>
  </iact:action>
</iact:actions>
</file>

<file path=ppt/ink/inkAction7.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49133" units="1/cm"/>
          <inkml:channelProperty channel="Y" name="resolution" value="55.6701" units="1/cm"/>
          <inkml:channelProperty channel="T" name="resolution" value="1" units="1/dev"/>
        </inkml:channelProperties>
      </inkml:inkSource>
      <inkml:timestamp xml:id="ts0" timeString="2020-09-07T19:13:19.547"/>
    </inkml:context>
    <inkml:brush xml:id="br0">
      <inkml:brushProperty name="width" value="0.05292" units="cm"/>
      <inkml:brushProperty name="height" value="0.05292" units="cm"/>
      <inkml:brushProperty name="color" value="#FF0000"/>
    </inkml:brush>
  </inkml:definitions>
  <iact:action type="add" startTime="10454">
    <iact:property name="dataType"/>
    <iact:actionData xml:id="d0">
      <inkml:trace xmlns:inkml="http://www.w3.org/2003/InkML" xml:id="stk0" contextRef="#ctx0" brushRef="#br0">14358 16140 0,'0'0'1,"-17"0"2,-71 0 30,52 0-15,-87 0-17,105 0 3,-35 0 10,-17 0 4,-1 17-17,36-17 6,0 18 4,-36 0 6,53-1-4,1 1-3,-1-1 1,-17 1 1,17 0-1,1-1-1,-19 19 1,19 17 0,-1-36-1,-105 160 1,87-142-1,-17 18 1,-17 88 0,35-71 0,17-17 0,-17 71-1,35-89 1,-18 18-1,18 35 1,0-53-1,0 18 1,0-17 0,0-19 0,0 36 0,0-35-1,0 70-9,18-35 10,-18-18 0,0 53-10,0-52 9,0 17 1,0 17 1,0-35-2,17-35 1,-17 53-1,0-35 1,18 35 0,0 53-1,17-36 1,-35-17 1,0-17 0,17-19 9,-17 1-3,0-1 2,18 1-7,-18 0-12,0-1 19,18-17-19,-1 36 19,1-19-9,0 1-10,-1 17 19,1 18-9,17-18 10,-17-17-19,-1 0 8,-17-1-1,18 1 2,0 0 0,-1-18 11,1 0-10,17 0-2,-17 0-8,0 0 8,52 0 2,-52 0-2,17 0 0,-17 0-9,-1 0 11,1 0-10,17 0 7,-17 0 1,0 0 3,34 0-3,-34 0 1,70 0 1,-35 0-2,-35 0 1,70 0 2,-53 0-3,18 0 1,18-36 1,-54 19-2,72-1 1,-54 0 1,0-17-1,-17 35-1,-18-18-9,17 18 10,36-17-1,-35-1-9,17-17 9,-17 17 3,0 1-12,34-36 9,1 17 1,-17 1 0,-1 0-1,-17 17 1,34-35 1,-34 53 9,-18-35-20,18 17 11,-18 1-2,70-54 1,-52 36 3,-18 0-5,18 35 1,-18-36 3,0 1-3,35 0-9,-35-18 5,0 18 10,18-54-15,-18 54 9,0-18 0,17-35 2,-17-18-2,18 89 1,-18-89 2,35 18-2,-35-1 0,0 36 0,0 18-1,0-71 1,0 53 1,0 18-1,0 0-1,0 0-9,0 17 11,0-35-2,18 35-3,-1-17 7,-17 0-3,0-18 0,0 0-8,0-18 15,0 36-18,0-18 11,0 18 0,0-18-1,0 35-3,0 1 105,-17 17-83,-1-35-9,-17 35 4,0 0-23,-18 0 9,35-18 1,0 18 0,1 0-1,-19 0 2,19-18-2,-1 18 1,-52-17 0,-19 17 0,36-18-1,-52 0 2,69 1-1,-34 17 0,35 0 1,-18-18-2,35 18 0,0 0 2,-17 0 57,17 0-40,1 0 150</inkml:trace>
    </iact:actionData>
  </iact:action>
</iact:actions>
</file>

<file path=ppt/ink/inkAction8.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49133" units="1/cm"/>
          <inkml:channelProperty channel="Y" name="resolution" value="55.6701" units="1/cm"/>
          <inkml:channelProperty channel="T" name="resolution" value="1" units="1/dev"/>
        </inkml:channelProperties>
      </inkml:inkSource>
      <inkml:timestamp xml:id="ts0" timeString="2020-09-08T03:05:13.121"/>
    </inkml:context>
    <inkml:brush xml:id="br0">
      <inkml:brushProperty name="width" value="0.05292" units="cm"/>
      <inkml:brushProperty name="height" value="0.05292" units="cm"/>
      <inkml:brushProperty name="color" value="#FF0000"/>
    </inkml:brush>
  </inkml:definitions>
  <iact:action type="add" startTime="180172">
    <iact:property name="dataType"/>
    <iact:actionData xml:id="d0">
      <inkml:trace xmlns:inkml="http://www.w3.org/2003/InkML" xml:id="stk0" contextRef="#ctx0" brushRef="#br0">16916 13917 0,'0'0'1,"35"-18"5,-17 18 2,0 0 3,52 0-6,-35-17 5,36 17-5,35 0 4,70-18 5,18 18-11,53 0 3,-70 0 4,-36 0-1,35 0-1,-35 0 2,-70 0-2,-1-35-4,-17 35 4,-18 0 6,1 0-11,-1 0 7,18 0-4,-18 0 2,18 0-1,0 0 1,53 18 2,17 17 2,18-35-4,36 0-5,-54 35 9,18-35-9,-52 0 10,16 0-7,-34 18-1,-18-18 3,18 17 4,-36-17-8,0 0 5,0 18 63,-35 0-55,0-1-7,0 1-1,0 0-5,0 17 5,0-18-1,0 19 0,0-19 0,0 1 0,0 0-3,0-1 3,0 1 12,-17 17-16,-107 18 9,18-18-10,-88 18 9,71-17-4,-18-19-4,35 1 5,18-18 3,17 0-5,1 0 2,-1 0-5,53 0 3,1 0 6,-107 0-5,-52-53-4,17 35 8,-211-87 5,158 69-11,-35-17-1,106 53 9,-88-17-8,88-19-2,35 36 5,53-17-1,-18 17 2,36 0 27,17 0 8,-17-18-34,0-17 5,0 35-6,-1-18 1,1 18-1,17 0-4,1-17 12,-36 17 17,-35-36-21,52 36-10,19 0 5,-1 0 66,0 0-58</inkml:trace>
    </iact:actionData>
  </iact:action>
</iact:actions>
</file>

<file path=ppt/ink/inkAction9.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49133" units="1/cm"/>
          <inkml:channelProperty channel="Y" name="resolution" value="55.6701" units="1/cm"/>
          <inkml:channelProperty channel="T" name="resolution" value="1" units="1/dev"/>
        </inkml:channelProperties>
      </inkml:inkSource>
      <inkml:timestamp xml:id="ts0" timeString="2020-09-07T19:20:40.650"/>
    </inkml:context>
    <inkml:brush xml:id="br0">
      <inkml:brushProperty name="width" value="0.05292" units="cm"/>
      <inkml:brushProperty name="height" value="0.05292" units="cm"/>
      <inkml:brushProperty name="color" value="#FF0000"/>
    </inkml:brush>
  </inkml:definitions>
  <iact:action type="add" startTime="4919">
    <iact:property name="dataType"/>
    <iact:actionData xml:id="d0">
      <inkml:trace xmlns:inkml="http://www.w3.org/2003/InkML" xml:id="stk0" contextRef="#ctx0" brushRef="#br0">19438 9578 0,'-17'0'23,"-1"0"-1,-17 0-19,17 0 6,1 0-1,-36 0 17,35 18-20,18 17 6,0-18-3,0 1-3,0 17 3,0-17 4,0 35-8,0-35 4,0-1 3,0 19-6,0-19 11,0 1 0,0 17 0,0-17-8,0-1 3,0 19 3,0-19-5,18 19-2,-1-19 2,-17 1 9,18-1 6,0 1-15,-1-18-2,18 18 9,-17-18-3,17 35-1,1-35-1,-1 18-3,-17-18 3,35 0-3,17 0-3,1 0 6,-1 0-3,-17 0 0,-18 0-3,-17 0 3,0 0 0,-1 0 3,1 0-6,-18-18 3,18 0 12,-1 1-12,18-19-4,-17 19 5,0-18-2,-1 17 1,-17 0 3,36-70-5,-19 70 5,-17-34-6,0 16 3,0-17 2,0 36-4,18-19 2,-18 19 1,-53-19 30,-88 36-31,-35 0 0,17 0 5,18 0-3,70 0-7,-17 0 5,70 0 1,1 0 139,-1 0-117,0 18-19</inkml:trace>
    </iact:actionData>
  </iact:action>
  <iact:action type="add" startTime="7495">
    <iact:property name="dataType"/>
    <iact:actionData xml:id="d1">
      <inkml:trace xmlns:inkml="http://www.w3.org/2003/InkML" xml:id="stk1" contextRef="#ctx0" brushRef="#br0">21290 11518 0,'-52'0'16,"34"0"-6,0 0-1,-35 0-1,18 0 5,-35 35-2,34-35-2,-34 18-5,17-18 12,35 18-8,1-18 7,-1 0-5,0 17 5,-17 1 5,17 0-16,18-1 16,0 1-17,0 17 6,-17-35-2,-1 36 6,0-19-9,-17 18 8,17-17-8,-17 17 11,35-17 15,0 0-27,0-1 12,0 19 2,0-19-9,0 1 0,0-1 0,18-17 26,17 36-21,0-19-5,18-17 12,-17 18-16,17 17 8,-18-35-8,35 36 9,-52-36-10,-18 17 10,18-17-1,17 0-3,-17 0 4,-1 0-9,1 0 8,17 0-5,-17 0 18,-1 0-13,36 0-1,-17 0-3,16 0 0,1 0-6,-17 0 9,-19 0-3,1 0-3,17 0 27,-17 0-10,17-17-20,-35-1 16,0-17-10,0 17 2,0-17-5,0-1 6,35 1 1,-35 0 15,0 17-13,0 1 9,0-1-2,0-17-1,0-1-12,-17 19 0,17-1 7,-18 1-6,1-1-1,-1 0 1,0 1 0,1-19-1,-1 36 0,0-17 0,1 17 13,-19 0-5,19 0-8,-1 0 8,0 0 89,-17 0-67</inkml:trace>
    </iact:actionData>
  </iact:action>
  <iact:action type="add" startTime="12007">
    <iact:property name="dataType"/>
    <iact:actionData xml:id="d2">
      <inkml:trace xmlns:inkml="http://www.w3.org/2003/InkML" xml:id="stk2" contextRef="#ctx0" brushRef="#br0">20303 9984 0,'17'0'49,"89"0"-42,71 0 4,-1 0-7,36 0 8,-36 0-8,0 0 4,-34 0 0,-19 0 2,-70 0-2,53 0-2,-36 0 2,18 0 2,-70 0-4,35 0 2,18 17 4,17 36-4,88-35-4,-17 52 5,35-34 2,18-19-3,-71 19-4,88 16 8,-123-52-7,0 18 2,52 17 5,-87-35-3,0 18-6,-19-18 6,-104 0 176</inkml:trace>
    </iact:actionData>
  </iact:action>
  <iact:action type="add" startTime="13031">
    <iact:property name="dataType"/>
    <iact:actionData xml:id="d3">
      <inkml:trace xmlns:inkml="http://www.w3.org/2003/InkML" xml:id="stk3" contextRef="#ctx0" brushRef="#br0">21696 11836 0,'18'0'6,"17"0"4,71 0-2,0 0-1,70 0 0,1 0 3,34 0-2,-34 0-1,-36 0 2,88 0-3,-123 0 4,-36 0-4,-34 0 2,-1-18 0,-17 18 0,-1-18 5,19-17-9,-1 0 4,35-18 4,-17-18-8,35 18 4,-17 1 0,-18-1 4,-18 35-4,18 0 1,-18-17-2,-17 17 2,0 1-6,-1-1 5,1-17 0,0 0 1,-1-1 2,-17 1-7,36-18 4,-19 18 0,1-53 4,-18 17-7,35 1 2,-35 17 1,0-18 1,0 1-2,0-1 5,0 18-8,0 35 8,0 1-7,0-1 58,-18 18-23</inkml:trace>
    </iact:actionData>
  </iact:action>
  <iact:action type="add" startTime="17815">
    <iact:property name="dataType"/>
    <iact:actionData xml:id="d4">
      <inkml:trace xmlns:inkml="http://www.w3.org/2003/InkML" xml:id="stk4" contextRef="#ctx0" brushRef="#br0">17816 11659 0,'0'-17'30,"17"17"-17,1 0-9,52 35 4,-17 18 0,-17-53 0,105 35-1,-53-17 7,0 35-11,-70-53 10,52 17-10,-34-17 5,17 18 1,-36-18-2,18 18 1,1-18 0,-1 0 0,18 0 0,-35 0 12</inkml:trace>
    </iact:actionData>
  </iact:action>
  <iact:action type="add" startTime="18554">
    <iact:property name="dataType"/>
    <iact:actionData xml:id="d5">
      <inkml:trace xmlns:inkml="http://www.w3.org/2003/InkML" xml:id="stk5" contextRef="#ctx0" brushRef="#br0">18750 11836 0,'18'0'41,"17"0"-29,-17 0-6,17 17 3,-35 1 13,18 0-7,0 17 1,-1-17-5,1-1 21,-36-17 24,1 0-53,-19 18 4,19-18 55,-1 0-46,-17 0-8,17 0 6,0 0 12,18 17-7,-35-17 65,18 18 4</inkml:trace>
    </iact:actionData>
  </iact:action>
  <iact:action type="add" startTime="20079">
    <iact:property name="dataType"/>
    <iact:actionData xml:id="d6">
      <inkml:trace xmlns:inkml="http://www.w3.org/2003/InkML" xml:id="stk6" contextRef="#ctx0" brushRef="#br0">17816 9931 0,'0'-18'47,"35"18"-30,53-18-5,18 18-9,0 0 10,0 0-9,35 0 4,-35 0 0,-18 0 5,-35 0-10,-36 0 4,1 0 9,0 0 58,17 0-67,-18 0 17,1 0-8,0 0 1,-1 0 3,19 0 11</inkml:trace>
    </iact:actionData>
  </iact:action>
  <iact:action type="add" startTime="21110">
    <iact:property name="dataType"/>
    <iact:actionData xml:id="d7">
      <inkml:trace xmlns:inkml="http://www.w3.org/2003/InkML" xml:id="stk7" contextRef="#ctx0" brushRef="#br0">18839 9807 0,'17'-17'95,"1"34"-70,0 1-2,-1 0 1,1-1-8,-18 1 9,0-1-1,0 1 32,-35 0-27,17-1-9,18 1-13,-18-18 13,-17 0-16,-18 0 4,35 0-1,1 0 1,-1 0 0,-35 0 0,36 0 8,-19 0-7</inkml:trace>
    </iact:actionData>
  </iact:action>
</iact:action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7282" name="Rectangle 2"/>
          <p:cNvSpPr>
            <a:spLocks noGrp="1" noChangeArrowheads="1"/>
          </p:cNvSpPr>
          <p:nvPr>
            <p:ph type="hdr" sz="quarter"/>
          </p:nvPr>
        </p:nvSpPr>
        <p:spPr bwMode="auto">
          <a:xfrm>
            <a:off x="0" y="1"/>
            <a:ext cx="3027042" cy="465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399" tIns="45199" rIns="90399" bIns="45199" numCol="1" anchor="t" anchorCtr="0" compatLnSpc="1">
            <a:prstTxWarp prst="textNoShape">
              <a:avLst/>
            </a:prstTxWarp>
          </a:bodyPr>
          <a:lstStyle>
            <a:lvl1pPr defTabSz="904351">
              <a:defRPr sz="1200" smtClean="0"/>
            </a:lvl1pPr>
          </a:lstStyle>
          <a:p>
            <a:pPr>
              <a:defRPr/>
            </a:pPr>
            <a:endParaRPr lang="en-US" altLang="zh-CN"/>
          </a:p>
        </p:txBody>
      </p:sp>
      <p:sp>
        <p:nvSpPr>
          <p:cNvPr id="97283" name="Rectangle 3"/>
          <p:cNvSpPr>
            <a:spLocks noGrp="1" noChangeArrowheads="1"/>
          </p:cNvSpPr>
          <p:nvPr>
            <p:ph type="dt" idx="1"/>
          </p:nvPr>
        </p:nvSpPr>
        <p:spPr bwMode="auto">
          <a:xfrm>
            <a:off x="3957959" y="1"/>
            <a:ext cx="3027042" cy="465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399" tIns="45199" rIns="90399" bIns="45199" numCol="1" anchor="t" anchorCtr="0" compatLnSpc="1">
            <a:prstTxWarp prst="textNoShape">
              <a:avLst/>
            </a:prstTxWarp>
          </a:bodyPr>
          <a:lstStyle>
            <a:lvl1pPr algn="r" defTabSz="904351">
              <a:defRPr sz="1200" smtClean="0"/>
            </a:lvl1pPr>
          </a:lstStyle>
          <a:p>
            <a:pPr>
              <a:defRPr/>
            </a:pPr>
            <a:endParaRPr lang="en-US" altLang="zh-CN"/>
          </a:p>
        </p:txBody>
      </p:sp>
      <p:sp>
        <p:nvSpPr>
          <p:cNvPr id="116740" name="Rectangle 4"/>
          <p:cNvSpPr>
            <a:spLocks noGrp="1" noRot="1" noChangeAspect="1" noChangeArrowheads="1" noTextEdit="1"/>
          </p:cNvSpPr>
          <p:nvPr>
            <p:ph type="sldImg" idx="2"/>
          </p:nvPr>
        </p:nvSpPr>
        <p:spPr bwMode="auto">
          <a:xfrm>
            <a:off x="1171575" y="695325"/>
            <a:ext cx="4643438" cy="3482975"/>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97285" name="Rectangle 5"/>
          <p:cNvSpPr>
            <a:spLocks noGrp="1" noChangeArrowheads="1"/>
          </p:cNvSpPr>
          <p:nvPr>
            <p:ph type="body" sz="quarter" idx="3"/>
          </p:nvPr>
        </p:nvSpPr>
        <p:spPr bwMode="auto">
          <a:xfrm>
            <a:off x="930917" y="4410730"/>
            <a:ext cx="5123166" cy="41774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399" tIns="45199" rIns="90399" bIns="45199" numCol="1" anchor="t" anchorCtr="0" compatLnSpc="1">
            <a:prstTxWarp prst="textNoShape">
              <a:avLst/>
            </a:prstTxWarp>
          </a:bodyPr>
          <a:lstStyle/>
          <a:p>
            <a:pPr lvl="0"/>
            <a:r>
              <a:rPr lang="en-US" altLang="zh-CN" noProof="0"/>
              <a:t>Click to edit Master text styles</a:t>
            </a:r>
          </a:p>
          <a:p>
            <a:pPr lvl="1"/>
            <a:r>
              <a:rPr lang="en-US" altLang="zh-CN" noProof="0"/>
              <a:t>Second level</a:t>
            </a:r>
          </a:p>
          <a:p>
            <a:pPr lvl="2"/>
            <a:r>
              <a:rPr lang="en-US" altLang="zh-CN" noProof="0"/>
              <a:t>Third level</a:t>
            </a:r>
          </a:p>
          <a:p>
            <a:pPr lvl="3"/>
            <a:r>
              <a:rPr lang="en-US" altLang="zh-CN" noProof="0"/>
              <a:t>Fourth level</a:t>
            </a:r>
          </a:p>
          <a:p>
            <a:pPr lvl="4"/>
            <a:r>
              <a:rPr lang="en-US" altLang="zh-CN" noProof="0"/>
              <a:t>Fifth level</a:t>
            </a:r>
          </a:p>
        </p:txBody>
      </p:sp>
      <p:sp>
        <p:nvSpPr>
          <p:cNvPr id="97286" name="Rectangle 6"/>
          <p:cNvSpPr>
            <a:spLocks noGrp="1" noChangeArrowheads="1"/>
          </p:cNvSpPr>
          <p:nvPr>
            <p:ph type="ftr" sz="quarter" idx="4"/>
          </p:nvPr>
        </p:nvSpPr>
        <p:spPr bwMode="auto">
          <a:xfrm>
            <a:off x="0" y="8818579"/>
            <a:ext cx="3027042" cy="465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399" tIns="45199" rIns="90399" bIns="45199" numCol="1" anchor="b" anchorCtr="0" compatLnSpc="1">
            <a:prstTxWarp prst="textNoShape">
              <a:avLst/>
            </a:prstTxWarp>
          </a:bodyPr>
          <a:lstStyle>
            <a:lvl1pPr defTabSz="904351">
              <a:defRPr sz="1200" smtClean="0"/>
            </a:lvl1pPr>
          </a:lstStyle>
          <a:p>
            <a:pPr>
              <a:defRPr/>
            </a:pPr>
            <a:endParaRPr lang="en-US" altLang="zh-CN"/>
          </a:p>
        </p:txBody>
      </p:sp>
      <p:sp>
        <p:nvSpPr>
          <p:cNvPr id="97287" name="Rectangle 7"/>
          <p:cNvSpPr>
            <a:spLocks noGrp="1" noChangeArrowheads="1"/>
          </p:cNvSpPr>
          <p:nvPr>
            <p:ph type="sldNum" sz="quarter" idx="5"/>
          </p:nvPr>
        </p:nvSpPr>
        <p:spPr bwMode="auto">
          <a:xfrm>
            <a:off x="3957959" y="8818579"/>
            <a:ext cx="3027042" cy="465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399" tIns="45199" rIns="90399" bIns="45199" numCol="1" anchor="b" anchorCtr="0" compatLnSpc="1">
            <a:prstTxWarp prst="textNoShape">
              <a:avLst/>
            </a:prstTxWarp>
          </a:bodyPr>
          <a:lstStyle>
            <a:lvl1pPr algn="r" defTabSz="904351">
              <a:defRPr sz="1200" smtClean="0"/>
            </a:lvl1pPr>
          </a:lstStyle>
          <a:p>
            <a:pPr>
              <a:defRPr/>
            </a:pPr>
            <a:fld id="{0BE440F6-8CDB-4FB7-8D75-1AD1AB1F5F41}" type="slidenum">
              <a:rPr lang="zh-CN" altLang="en-US"/>
              <a:pPr>
                <a:defRPr/>
              </a:pPr>
              <a:t>‹#›</a:t>
            </a:fld>
            <a:endParaRPr lang="en-US" altLang="zh-CN"/>
          </a:p>
        </p:txBody>
      </p:sp>
    </p:spTree>
    <p:extLst>
      <p:ext uri="{BB962C8B-B14F-4D97-AF65-F5344CB8AC3E}">
        <p14:creationId xmlns:p14="http://schemas.microsoft.com/office/powerpoint/2010/main" val="282928802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charset="0"/>
        <a:ea typeface="+mn-ea"/>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mn-ea"/>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7"/>
          <p:cNvSpPr>
            <a:spLocks noGrp="1" noChangeArrowheads="1"/>
          </p:cNvSpPr>
          <p:nvPr>
            <p:ph type="sldNum" sz="quarter" idx="5"/>
          </p:nvPr>
        </p:nvSpPr>
        <p:spPr>
          <a:noFill/>
        </p:spPr>
        <p:txBody>
          <a:bodyPr/>
          <a:lstStyle>
            <a:lvl1pPr defTabSz="904351" eaLnBrk="0" hangingPunct="0">
              <a:defRPr sz="2300">
                <a:solidFill>
                  <a:schemeClr val="tx1"/>
                </a:solidFill>
                <a:latin typeface="Tahoma" pitchFamily="34" charset="0"/>
              </a:defRPr>
            </a:lvl1pPr>
            <a:lvl2pPr marL="697259" indent="-268176" defTabSz="904351" eaLnBrk="0" hangingPunct="0">
              <a:defRPr sz="2300">
                <a:solidFill>
                  <a:schemeClr val="tx1"/>
                </a:solidFill>
                <a:latin typeface="Tahoma" pitchFamily="34" charset="0"/>
              </a:defRPr>
            </a:lvl2pPr>
            <a:lvl3pPr marL="1072706" indent="-214541" defTabSz="904351" eaLnBrk="0" hangingPunct="0">
              <a:defRPr sz="2300">
                <a:solidFill>
                  <a:schemeClr val="tx1"/>
                </a:solidFill>
                <a:latin typeface="Tahoma" pitchFamily="34" charset="0"/>
              </a:defRPr>
            </a:lvl3pPr>
            <a:lvl4pPr marL="1501788" indent="-214541" defTabSz="904351" eaLnBrk="0" hangingPunct="0">
              <a:defRPr sz="2300">
                <a:solidFill>
                  <a:schemeClr val="tx1"/>
                </a:solidFill>
                <a:latin typeface="Tahoma" pitchFamily="34" charset="0"/>
              </a:defRPr>
            </a:lvl4pPr>
            <a:lvl5pPr marL="1930870" indent="-214541" defTabSz="904351" eaLnBrk="0" hangingPunct="0">
              <a:defRPr sz="2300">
                <a:solidFill>
                  <a:schemeClr val="tx1"/>
                </a:solidFill>
                <a:latin typeface="Tahoma" pitchFamily="34" charset="0"/>
              </a:defRPr>
            </a:lvl5pPr>
            <a:lvl6pPr marL="2359952" indent="-214541" defTabSz="904351" eaLnBrk="0" fontAlgn="base" hangingPunct="0">
              <a:spcBef>
                <a:spcPct val="0"/>
              </a:spcBef>
              <a:spcAft>
                <a:spcPct val="0"/>
              </a:spcAft>
              <a:defRPr sz="2300">
                <a:solidFill>
                  <a:schemeClr val="tx1"/>
                </a:solidFill>
                <a:latin typeface="Tahoma" pitchFamily="34" charset="0"/>
              </a:defRPr>
            </a:lvl6pPr>
            <a:lvl7pPr marL="2789034" indent="-214541" defTabSz="904351" eaLnBrk="0" fontAlgn="base" hangingPunct="0">
              <a:spcBef>
                <a:spcPct val="0"/>
              </a:spcBef>
              <a:spcAft>
                <a:spcPct val="0"/>
              </a:spcAft>
              <a:defRPr sz="2300">
                <a:solidFill>
                  <a:schemeClr val="tx1"/>
                </a:solidFill>
                <a:latin typeface="Tahoma" pitchFamily="34" charset="0"/>
              </a:defRPr>
            </a:lvl7pPr>
            <a:lvl8pPr marL="3218117" indent="-214541" defTabSz="904351" eaLnBrk="0" fontAlgn="base" hangingPunct="0">
              <a:spcBef>
                <a:spcPct val="0"/>
              </a:spcBef>
              <a:spcAft>
                <a:spcPct val="0"/>
              </a:spcAft>
              <a:defRPr sz="2300">
                <a:solidFill>
                  <a:schemeClr val="tx1"/>
                </a:solidFill>
                <a:latin typeface="Tahoma" pitchFamily="34" charset="0"/>
              </a:defRPr>
            </a:lvl8pPr>
            <a:lvl9pPr marL="3647199" indent="-214541" defTabSz="904351" eaLnBrk="0" fontAlgn="base" hangingPunct="0">
              <a:spcBef>
                <a:spcPct val="0"/>
              </a:spcBef>
              <a:spcAft>
                <a:spcPct val="0"/>
              </a:spcAft>
              <a:defRPr sz="2300">
                <a:solidFill>
                  <a:schemeClr val="tx1"/>
                </a:solidFill>
                <a:latin typeface="Tahoma" pitchFamily="34" charset="0"/>
              </a:defRPr>
            </a:lvl9pPr>
          </a:lstStyle>
          <a:p>
            <a:pPr eaLnBrk="1" hangingPunct="1"/>
            <a:fld id="{F2273464-6589-4276-8192-E2AFF8C94616}" type="slidenum">
              <a:rPr lang="zh-CN" altLang="en-US" sz="1200"/>
              <a:pPr eaLnBrk="1" hangingPunct="1"/>
              <a:t>1</a:t>
            </a:fld>
            <a:endParaRPr lang="en-US" altLang="zh-CN" sz="1200"/>
          </a:p>
        </p:txBody>
      </p:sp>
      <p:sp>
        <p:nvSpPr>
          <p:cNvPr id="195587" name="Rectangle 2"/>
          <p:cNvSpPr>
            <a:spLocks noGrp="1" noRot="1" noChangeAspect="1" noChangeArrowheads="1" noTextEdit="1"/>
          </p:cNvSpPr>
          <p:nvPr>
            <p:ph type="sldImg"/>
          </p:nvPr>
        </p:nvSpPr>
        <p:spPr>
          <a:ln/>
        </p:spPr>
      </p:sp>
      <p:sp>
        <p:nvSpPr>
          <p:cNvPr id="195588" name="Rectangle 3"/>
          <p:cNvSpPr>
            <a:spLocks noGrp="1" noChangeArrowheads="1"/>
          </p:cNvSpPr>
          <p:nvPr>
            <p:ph type="body" idx="1"/>
          </p:nvPr>
        </p:nvSpPr>
        <p:spPr>
          <a:noFill/>
        </p:spPr>
        <p:txBody>
          <a:bodyPr/>
          <a:lstStyle/>
          <a:p>
            <a:r>
              <a:rPr lang="en-CA" altLang="en-US" dirty="0"/>
              <a:t>Join: useful to collect info distributed in several tables; condition usually about FK.</a:t>
            </a:r>
          </a:p>
          <a:p>
            <a:endParaRPr lang="en-CA" altLang="en-US" dirty="0"/>
          </a:p>
          <a:p>
            <a:r>
              <a:rPr lang="en-CA" altLang="en-US" dirty="0"/>
              <a:t>Division: one col must be common – same name</a:t>
            </a:r>
          </a:p>
        </p:txBody>
      </p:sp>
    </p:spTree>
    <p:extLst>
      <p:ext uri="{BB962C8B-B14F-4D97-AF65-F5344CB8AC3E}">
        <p14:creationId xmlns:p14="http://schemas.microsoft.com/office/powerpoint/2010/main" val="26032222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a:noFill/>
        </p:spPr>
        <p:txBody>
          <a:bodyPr/>
          <a:lstStyle>
            <a:lvl1pPr defTabSz="904351" eaLnBrk="0" hangingPunct="0">
              <a:defRPr sz="2300">
                <a:solidFill>
                  <a:schemeClr val="tx1"/>
                </a:solidFill>
                <a:latin typeface="Tahoma" pitchFamily="34" charset="0"/>
              </a:defRPr>
            </a:lvl1pPr>
            <a:lvl2pPr marL="697259" indent="-268176" defTabSz="904351" eaLnBrk="0" hangingPunct="0">
              <a:defRPr sz="2300">
                <a:solidFill>
                  <a:schemeClr val="tx1"/>
                </a:solidFill>
                <a:latin typeface="Tahoma" pitchFamily="34" charset="0"/>
              </a:defRPr>
            </a:lvl2pPr>
            <a:lvl3pPr marL="1072706" indent="-214541" defTabSz="904351" eaLnBrk="0" hangingPunct="0">
              <a:defRPr sz="2300">
                <a:solidFill>
                  <a:schemeClr val="tx1"/>
                </a:solidFill>
                <a:latin typeface="Tahoma" pitchFamily="34" charset="0"/>
              </a:defRPr>
            </a:lvl3pPr>
            <a:lvl4pPr marL="1501788" indent="-214541" defTabSz="904351" eaLnBrk="0" hangingPunct="0">
              <a:defRPr sz="2300">
                <a:solidFill>
                  <a:schemeClr val="tx1"/>
                </a:solidFill>
                <a:latin typeface="Tahoma" pitchFamily="34" charset="0"/>
              </a:defRPr>
            </a:lvl4pPr>
            <a:lvl5pPr marL="1930870" indent="-214541" defTabSz="904351" eaLnBrk="0" hangingPunct="0">
              <a:defRPr sz="2300">
                <a:solidFill>
                  <a:schemeClr val="tx1"/>
                </a:solidFill>
                <a:latin typeface="Tahoma" pitchFamily="34" charset="0"/>
              </a:defRPr>
            </a:lvl5pPr>
            <a:lvl6pPr marL="2359952" indent="-214541" defTabSz="904351" eaLnBrk="0" fontAlgn="base" hangingPunct="0">
              <a:spcBef>
                <a:spcPct val="0"/>
              </a:spcBef>
              <a:spcAft>
                <a:spcPct val="0"/>
              </a:spcAft>
              <a:defRPr sz="2300">
                <a:solidFill>
                  <a:schemeClr val="tx1"/>
                </a:solidFill>
                <a:latin typeface="Tahoma" pitchFamily="34" charset="0"/>
              </a:defRPr>
            </a:lvl6pPr>
            <a:lvl7pPr marL="2789034" indent="-214541" defTabSz="904351" eaLnBrk="0" fontAlgn="base" hangingPunct="0">
              <a:spcBef>
                <a:spcPct val="0"/>
              </a:spcBef>
              <a:spcAft>
                <a:spcPct val="0"/>
              </a:spcAft>
              <a:defRPr sz="2300">
                <a:solidFill>
                  <a:schemeClr val="tx1"/>
                </a:solidFill>
                <a:latin typeface="Tahoma" pitchFamily="34" charset="0"/>
              </a:defRPr>
            </a:lvl7pPr>
            <a:lvl8pPr marL="3218117" indent="-214541" defTabSz="904351" eaLnBrk="0" fontAlgn="base" hangingPunct="0">
              <a:spcBef>
                <a:spcPct val="0"/>
              </a:spcBef>
              <a:spcAft>
                <a:spcPct val="0"/>
              </a:spcAft>
              <a:defRPr sz="2300">
                <a:solidFill>
                  <a:schemeClr val="tx1"/>
                </a:solidFill>
                <a:latin typeface="Tahoma" pitchFamily="34" charset="0"/>
              </a:defRPr>
            </a:lvl8pPr>
            <a:lvl9pPr marL="3647199" indent="-214541" defTabSz="904351" eaLnBrk="0" fontAlgn="base" hangingPunct="0">
              <a:spcBef>
                <a:spcPct val="0"/>
              </a:spcBef>
              <a:spcAft>
                <a:spcPct val="0"/>
              </a:spcAft>
              <a:defRPr sz="2300">
                <a:solidFill>
                  <a:schemeClr val="tx1"/>
                </a:solidFill>
                <a:latin typeface="Tahoma" pitchFamily="34" charset="0"/>
              </a:defRPr>
            </a:lvl9pPr>
          </a:lstStyle>
          <a:p>
            <a:pPr eaLnBrk="1" hangingPunct="1"/>
            <a:fld id="{C202760F-71E2-48DC-B049-6F70B65BF1A7}" type="slidenum">
              <a:rPr lang="zh-CN" altLang="en-US" sz="1200"/>
              <a:pPr eaLnBrk="1" hangingPunct="1"/>
              <a:t>12</a:t>
            </a:fld>
            <a:endParaRPr lang="en-US" altLang="zh-CN" sz="1200"/>
          </a:p>
        </p:txBody>
      </p:sp>
      <p:sp>
        <p:nvSpPr>
          <p:cNvPr id="157699" name="Rectangle 2"/>
          <p:cNvSpPr>
            <a:spLocks noGrp="1" noRot="1" noChangeAspect="1" noChangeArrowheads="1" noTextEdit="1"/>
          </p:cNvSpPr>
          <p:nvPr>
            <p:ph type="sldImg"/>
          </p:nvPr>
        </p:nvSpPr>
        <p:spPr>
          <a:xfrm>
            <a:off x="1173163" y="695325"/>
            <a:ext cx="4643437" cy="3482975"/>
          </a:xfrm>
          <a:ln/>
        </p:spPr>
      </p:sp>
      <p:sp>
        <p:nvSpPr>
          <p:cNvPr id="157700" name="Rectangle 3"/>
          <p:cNvSpPr>
            <a:spLocks noGrp="1" noChangeArrowheads="1"/>
          </p:cNvSpPr>
          <p:nvPr>
            <p:ph type="body" idx="1"/>
          </p:nvPr>
        </p:nvSpPr>
        <p:spPr>
          <a:noFill/>
        </p:spPr>
        <p:txBody>
          <a:bodyPr/>
          <a:lstStyle/>
          <a:p>
            <a:r>
              <a:rPr lang="en-US" altLang="en-US" dirty="0"/>
              <a:t>What tables to access?</a:t>
            </a:r>
          </a:p>
          <a:p>
            <a:r>
              <a:rPr lang="en-US" altLang="en-US" dirty="0"/>
              <a:t>How</a:t>
            </a:r>
            <a:r>
              <a:rPr lang="en-US" altLang="en-US" baseline="0" dirty="0"/>
              <a:t> many projects in total are in the DB?</a:t>
            </a:r>
          </a:p>
          <a:p>
            <a:r>
              <a:rPr lang="en-US" altLang="en-US" baseline="0" dirty="0"/>
              <a:t>How many projects does a department have employees working on them?</a:t>
            </a:r>
          </a:p>
          <a:p>
            <a:r>
              <a:rPr lang="en-US" altLang="en-US" baseline="0" dirty="0"/>
              <a:t>If the two numbers match, then the department is included in the result</a:t>
            </a:r>
          </a:p>
          <a:p>
            <a:r>
              <a:rPr lang="en-US" altLang="en-US" baseline="0" dirty="0"/>
              <a:t>Get the department names.</a:t>
            </a:r>
            <a:endParaRPr lang="en-US" altLang="en-US" dirty="0"/>
          </a:p>
          <a:p>
            <a:endParaRPr lang="en-US" altLang="en-US" dirty="0"/>
          </a:p>
          <a:p>
            <a:endParaRPr lang="en-CA" altLang="en-US" dirty="0"/>
          </a:p>
        </p:txBody>
      </p:sp>
    </p:spTree>
    <p:extLst>
      <p:ext uri="{BB962C8B-B14F-4D97-AF65-F5344CB8AC3E}">
        <p14:creationId xmlns:p14="http://schemas.microsoft.com/office/powerpoint/2010/main" val="14278714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a:noFill/>
        </p:spPr>
        <p:txBody>
          <a:bodyPr/>
          <a:lstStyle>
            <a:lvl1pPr defTabSz="904351" eaLnBrk="0" hangingPunct="0">
              <a:defRPr sz="2300">
                <a:solidFill>
                  <a:schemeClr val="tx1"/>
                </a:solidFill>
                <a:latin typeface="Tahoma" pitchFamily="34" charset="0"/>
              </a:defRPr>
            </a:lvl1pPr>
            <a:lvl2pPr marL="697259" indent="-268176" defTabSz="904351" eaLnBrk="0" hangingPunct="0">
              <a:defRPr sz="2300">
                <a:solidFill>
                  <a:schemeClr val="tx1"/>
                </a:solidFill>
                <a:latin typeface="Tahoma" pitchFamily="34" charset="0"/>
              </a:defRPr>
            </a:lvl2pPr>
            <a:lvl3pPr marL="1072706" indent="-214541" defTabSz="904351" eaLnBrk="0" hangingPunct="0">
              <a:defRPr sz="2300">
                <a:solidFill>
                  <a:schemeClr val="tx1"/>
                </a:solidFill>
                <a:latin typeface="Tahoma" pitchFamily="34" charset="0"/>
              </a:defRPr>
            </a:lvl3pPr>
            <a:lvl4pPr marL="1501788" indent="-214541" defTabSz="904351" eaLnBrk="0" hangingPunct="0">
              <a:defRPr sz="2300">
                <a:solidFill>
                  <a:schemeClr val="tx1"/>
                </a:solidFill>
                <a:latin typeface="Tahoma" pitchFamily="34" charset="0"/>
              </a:defRPr>
            </a:lvl4pPr>
            <a:lvl5pPr marL="1930870" indent="-214541" defTabSz="904351" eaLnBrk="0" hangingPunct="0">
              <a:defRPr sz="2300">
                <a:solidFill>
                  <a:schemeClr val="tx1"/>
                </a:solidFill>
                <a:latin typeface="Tahoma" pitchFamily="34" charset="0"/>
              </a:defRPr>
            </a:lvl5pPr>
            <a:lvl6pPr marL="2359952" indent="-214541" defTabSz="904351" eaLnBrk="0" fontAlgn="base" hangingPunct="0">
              <a:spcBef>
                <a:spcPct val="0"/>
              </a:spcBef>
              <a:spcAft>
                <a:spcPct val="0"/>
              </a:spcAft>
              <a:defRPr sz="2300">
                <a:solidFill>
                  <a:schemeClr val="tx1"/>
                </a:solidFill>
                <a:latin typeface="Tahoma" pitchFamily="34" charset="0"/>
              </a:defRPr>
            </a:lvl6pPr>
            <a:lvl7pPr marL="2789034" indent="-214541" defTabSz="904351" eaLnBrk="0" fontAlgn="base" hangingPunct="0">
              <a:spcBef>
                <a:spcPct val="0"/>
              </a:spcBef>
              <a:spcAft>
                <a:spcPct val="0"/>
              </a:spcAft>
              <a:defRPr sz="2300">
                <a:solidFill>
                  <a:schemeClr val="tx1"/>
                </a:solidFill>
                <a:latin typeface="Tahoma" pitchFamily="34" charset="0"/>
              </a:defRPr>
            </a:lvl7pPr>
            <a:lvl8pPr marL="3218117" indent="-214541" defTabSz="904351" eaLnBrk="0" fontAlgn="base" hangingPunct="0">
              <a:spcBef>
                <a:spcPct val="0"/>
              </a:spcBef>
              <a:spcAft>
                <a:spcPct val="0"/>
              </a:spcAft>
              <a:defRPr sz="2300">
                <a:solidFill>
                  <a:schemeClr val="tx1"/>
                </a:solidFill>
                <a:latin typeface="Tahoma" pitchFamily="34" charset="0"/>
              </a:defRPr>
            </a:lvl8pPr>
            <a:lvl9pPr marL="3647199" indent="-214541" defTabSz="904351" eaLnBrk="0" fontAlgn="base" hangingPunct="0">
              <a:spcBef>
                <a:spcPct val="0"/>
              </a:spcBef>
              <a:spcAft>
                <a:spcPct val="0"/>
              </a:spcAft>
              <a:defRPr sz="2300">
                <a:solidFill>
                  <a:schemeClr val="tx1"/>
                </a:solidFill>
                <a:latin typeface="Tahoma" pitchFamily="34" charset="0"/>
              </a:defRPr>
            </a:lvl9pPr>
          </a:lstStyle>
          <a:p>
            <a:pPr eaLnBrk="1" hangingPunct="1"/>
            <a:fld id="{C202760F-71E2-48DC-B049-6F70B65BF1A7}" type="slidenum">
              <a:rPr lang="zh-CN" altLang="en-US" sz="1200"/>
              <a:pPr eaLnBrk="1" hangingPunct="1"/>
              <a:t>13</a:t>
            </a:fld>
            <a:endParaRPr lang="en-US" altLang="zh-CN" sz="1200"/>
          </a:p>
        </p:txBody>
      </p:sp>
      <p:sp>
        <p:nvSpPr>
          <p:cNvPr id="157699" name="Rectangle 2"/>
          <p:cNvSpPr>
            <a:spLocks noGrp="1" noRot="1" noChangeAspect="1" noChangeArrowheads="1" noTextEdit="1"/>
          </p:cNvSpPr>
          <p:nvPr>
            <p:ph type="sldImg"/>
          </p:nvPr>
        </p:nvSpPr>
        <p:spPr>
          <a:xfrm>
            <a:off x="1173163" y="695325"/>
            <a:ext cx="4643437" cy="3482975"/>
          </a:xfrm>
          <a:ln/>
        </p:spPr>
      </p:sp>
      <p:sp>
        <p:nvSpPr>
          <p:cNvPr id="157700" name="Rectangle 3"/>
          <p:cNvSpPr>
            <a:spLocks noGrp="1" noChangeArrowheads="1"/>
          </p:cNvSpPr>
          <p:nvPr>
            <p:ph type="body" idx="1"/>
          </p:nvPr>
        </p:nvSpPr>
        <p:spPr>
          <a:noFill/>
        </p:spPr>
        <p:txBody>
          <a:bodyPr/>
          <a:lstStyle/>
          <a:p>
            <a:r>
              <a:rPr lang="en-US" altLang="en-US" dirty="0"/>
              <a:t>How</a:t>
            </a:r>
            <a:r>
              <a:rPr lang="en-US" altLang="en-US" baseline="0" dirty="0"/>
              <a:t> many projects in total are in the DB?</a:t>
            </a:r>
          </a:p>
          <a:p>
            <a:endParaRPr lang="en-US" altLang="en-US" dirty="0"/>
          </a:p>
          <a:p>
            <a:endParaRPr lang="en-CA" altLang="en-US" dirty="0"/>
          </a:p>
        </p:txBody>
      </p:sp>
    </p:spTree>
    <p:extLst>
      <p:ext uri="{BB962C8B-B14F-4D97-AF65-F5344CB8AC3E}">
        <p14:creationId xmlns:p14="http://schemas.microsoft.com/office/powerpoint/2010/main" val="19978494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a:noFill/>
        </p:spPr>
        <p:txBody>
          <a:bodyPr/>
          <a:lstStyle>
            <a:lvl1pPr defTabSz="904351" eaLnBrk="0" hangingPunct="0">
              <a:defRPr sz="2300">
                <a:solidFill>
                  <a:schemeClr val="tx1"/>
                </a:solidFill>
                <a:latin typeface="Tahoma" pitchFamily="34" charset="0"/>
              </a:defRPr>
            </a:lvl1pPr>
            <a:lvl2pPr marL="697259" indent="-268176" defTabSz="904351" eaLnBrk="0" hangingPunct="0">
              <a:defRPr sz="2300">
                <a:solidFill>
                  <a:schemeClr val="tx1"/>
                </a:solidFill>
                <a:latin typeface="Tahoma" pitchFamily="34" charset="0"/>
              </a:defRPr>
            </a:lvl2pPr>
            <a:lvl3pPr marL="1072706" indent="-214541" defTabSz="904351" eaLnBrk="0" hangingPunct="0">
              <a:defRPr sz="2300">
                <a:solidFill>
                  <a:schemeClr val="tx1"/>
                </a:solidFill>
                <a:latin typeface="Tahoma" pitchFamily="34" charset="0"/>
              </a:defRPr>
            </a:lvl3pPr>
            <a:lvl4pPr marL="1501788" indent="-214541" defTabSz="904351" eaLnBrk="0" hangingPunct="0">
              <a:defRPr sz="2300">
                <a:solidFill>
                  <a:schemeClr val="tx1"/>
                </a:solidFill>
                <a:latin typeface="Tahoma" pitchFamily="34" charset="0"/>
              </a:defRPr>
            </a:lvl4pPr>
            <a:lvl5pPr marL="1930870" indent="-214541" defTabSz="904351" eaLnBrk="0" hangingPunct="0">
              <a:defRPr sz="2300">
                <a:solidFill>
                  <a:schemeClr val="tx1"/>
                </a:solidFill>
                <a:latin typeface="Tahoma" pitchFamily="34" charset="0"/>
              </a:defRPr>
            </a:lvl5pPr>
            <a:lvl6pPr marL="2359952" indent="-214541" defTabSz="904351" eaLnBrk="0" fontAlgn="base" hangingPunct="0">
              <a:spcBef>
                <a:spcPct val="0"/>
              </a:spcBef>
              <a:spcAft>
                <a:spcPct val="0"/>
              </a:spcAft>
              <a:defRPr sz="2300">
                <a:solidFill>
                  <a:schemeClr val="tx1"/>
                </a:solidFill>
                <a:latin typeface="Tahoma" pitchFamily="34" charset="0"/>
              </a:defRPr>
            </a:lvl6pPr>
            <a:lvl7pPr marL="2789034" indent="-214541" defTabSz="904351" eaLnBrk="0" fontAlgn="base" hangingPunct="0">
              <a:spcBef>
                <a:spcPct val="0"/>
              </a:spcBef>
              <a:spcAft>
                <a:spcPct val="0"/>
              </a:spcAft>
              <a:defRPr sz="2300">
                <a:solidFill>
                  <a:schemeClr val="tx1"/>
                </a:solidFill>
                <a:latin typeface="Tahoma" pitchFamily="34" charset="0"/>
              </a:defRPr>
            </a:lvl7pPr>
            <a:lvl8pPr marL="3218117" indent="-214541" defTabSz="904351" eaLnBrk="0" fontAlgn="base" hangingPunct="0">
              <a:spcBef>
                <a:spcPct val="0"/>
              </a:spcBef>
              <a:spcAft>
                <a:spcPct val="0"/>
              </a:spcAft>
              <a:defRPr sz="2300">
                <a:solidFill>
                  <a:schemeClr val="tx1"/>
                </a:solidFill>
                <a:latin typeface="Tahoma" pitchFamily="34" charset="0"/>
              </a:defRPr>
            </a:lvl8pPr>
            <a:lvl9pPr marL="3647199" indent="-214541" defTabSz="904351" eaLnBrk="0" fontAlgn="base" hangingPunct="0">
              <a:spcBef>
                <a:spcPct val="0"/>
              </a:spcBef>
              <a:spcAft>
                <a:spcPct val="0"/>
              </a:spcAft>
              <a:defRPr sz="2300">
                <a:solidFill>
                  <a:schemeClr val="tx1"/>
                </a:solidFill>
                <a:latin typeface="Tahoma" pitchFamily="34" charset="0"/>
              </a:defRPr>
            </a:lvl9pPr>
          </a:lstStyle>
          <a:p>
            <a:pPr eaLnBrk="1" hangingPunct="1"/>
            <a:fld id="{C202760F-71E2-48DC-B049-6F70B65BF1A7}" type="slidenum">
              <a:rPr lang="zh-CN" altLang="en-US" sz="1200"/>
              <a:pPr eaLnBrk="1" hangingPunct="1"/>
              <a:t>14</a:t>
            </a:fld>
            <a:endParaRPr lang="en-US" altLang="zh-CN" sz="1200"/>
          </a:p>
        </p:txBody>
      </p:sp>
      <p:sp>
        <p:nvSpPr>
          <p:cNvPr id="157699" name="Rectangle 2"/>
          <p:cNvSpPr>
            <a:spLocks noGrp="1" noRot="1" noChangeAspect="1" noChangeArrowheads="1" noTextEdit="1"/>
          </p:cNvSpPr>
          <p:nvPr>
            <p:ph type="sldImg"/>
          </p:nvPr>
        </p:nvSpPr>
        <p:spPr>
          <a:xfrm>
            <a:off x="1173163" y="695325"/>
            <a:ext cx="4643437" cy="3482975"/>
          </a:xfrm>
          <a:ln/>
        </p:spPr>
      </p:sp>
      <p:sp>
        <p:nvSpPr>
          <p:cNvPr id="157700" name="Rectangle 3"/>
          <p:cNvSpPr>
            <a:spLocks noGrp="1" noChangeArrowheads="1"/>
          </p:cNvSpPr>
          <p:nvPr>
            <p:ph type="body" idx="1"/>
          </p:nvPr>
        </p:nvSpPr>
        <p:spPr>
          <a:noFill/>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baseline="0" dirty="0"/>
              <a:t>How many projects does a department have employees working on them?</a:t>
            </a:r>
          </a:p>
          <a:p>
            <a:endParaRPr lang="en-US" altLang="en-US" dirty="0"/>
          </a:p>
          <a:p>
            <a:r>
              <a:rPr lang="en-US" altLang="en-US" dirty="0"/>
              <a:t>Needs the DNUMBER</a:t>
            </a:r>
            <a:r>
              <a:rPr lang="en-US" altLang="en-US" baseline="0" dirty="0"/>
              <a:t> of each E. Rename so that we can use natural join later. Make sure you understand the schema of DP and NPD.</a:t>
            </a:r>
          </a:p>
          <a:p>
            <a:endParaRPr lang="en-US" altLang="en-US" baseline="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zh-CN" sz="1200" b="1" dirty="0">
                <a:solidFill>
                  <a:srgbClr val="292934"/>
                </a:solidFill>
                <a:latin typeface="Times New Roman" pitchFamily="18" charset="0"/>
                <a:ea typeface="宋体" charset="-122"/>
              </a:rPr>
              <a:t>NPD  </a:t>
            </a:r>
            <a:r>
              <a:rPr lang="en-US" altLang="zh-CN" sz="1200" b="1" dirty="0">
                <a:solidFill>
                  <a:srgbClr val="292934"/>
                </a:solidFill>
                <a:latin typeface="Times New Roman" pitchFamily="18" charset="0"/>
                <a:ea typeface="宋体" charset="-122"/>
                <a:sym typeface="Symbol" pitchFamily="18" charset="2"/>
              </a:rPr>
              <a:t></a:t>
            </a:r>
            <a:r>
              <a:rPr lang="en-US" altLang="zh-CN" sz="1200" b="1" dirty="0">
                <a:solidFill>
                  <a:srgbClr val="292934"/>
                </a:solidFill>
                <a:latin typeface="Times New Roman" pitchFamily="18" charset="0"/>
                <a:ea typeface="宋体" charset="-122"/>
              </a:rPr>
              <a:t> </a:t>
            </a:r>
            <a:r>
              <a:rPr lang="en-US" altLang="zh-CN" sz="1200" b="1" baseline="-25000" dirty="0">
                <a:solidFill>
                  <a:srgbClr val="292934"/>
                </a:solidFill>
                <a:latin typeface="Times New Roman" pitchFamily="18" charset="0"/>
                <a:ea typeface="宋体" charset="-122"/>
              </a:rPr>
              <a:t>DNUMBER</a:t>
            </a:r>
            <a:r>
              <a:rPr lang="en-US" altLang="zh-CN" sz="1200" b="1" i="1" dirty="0">
                <a:solidFill>
                  <a:srgbClr val="292934"/>
                </a:solidFill>
                <a:latin typeface="Arial"/>
                <a:ea typeface="宋体" charset="-122"/>
                <a:cs typeface="Segoe UI Light" panose="020B0502040204020203" pitchFamily="34" charset="0"/>
              </a:rPr>
              <a:t>g</a:t>
            </a:r>
            <a:r>
              <a:rPr lang="en-US" altLang="zh-CN" sz="1200" b="1" baseline="-25000" dirty="0">
                <a:solidFill>
                  <a:srgbClr val="292934"/>
                </a:solidFill>
                <a:latin typeface="Times New Roman" pitchFamily="18" charset="0"/>
                <a:ea typeface="宋体" charset="-122"/>
              </a:rPr>
              <a:t>count(PNO) AS TPD</a:t>
            </a:r>
            <a:r>
              <a:rPr lang="en-US" altLang="zh-CN" sz="1200" b="1" dirty="0">
                <a:solidFill>
                  <a:srgbClr val="292934"/>
                </a:solidFill>
                <a:latin typeface="Times New Roman" pitchFamily="18" charset="0"/>
                <a:ea typeface="宋体" charset="-122"/>
              </a:rPr>
              <a:t> (DP)</a:t>
            </a:r>
          </a:p>
          <a:p>
            <a:r>
              <a:rPr lang="en-US" altLang="en-US" baseline="0" dirty="0"/>
              <a:t>The problem with this query is that the same department might have different employees working on the same project. In this instance, D5 has 2 employees working on P1, so P1 will be counted 2 times for D5  under this query, which is wrong. In fact, the table produces by this will have D5 having 9 projects but there are only 6 projects in total in the DB!</a:t>
            </a:r>
          </a:p>
          <a:p>
            <a:endParaRPr lang="en-US" altLang="en-US" dirty="0"/>
          </a:p>
          <a:p>
            <a:r>
              <a:rPr lang="en-US" altLang="en-US" dirty="0"/>
              <a:t>But</a:t>
            </a:r>
            <a:r>
              <a:rPr lang="en-US" altLang="en-US" baseline="0" dirty="0"/>
              <a:t> if we do the projection first, after the project of (DNUMBER, PNO), duplicates of (D5, P1) will be removed. Now we can start counting properly.</a:t>
            </a:r>
            <a:endParaRPr lang="en-US" altLang="en-US" dirty="0"/>
          </a:p>
          <a:p>
            <a:endParaRPr lang="en-US" altLang="en-US" dirty="0"/>
          </a:p>
          <a:p>
            <a:endParaRPr lang="en-CA" altLang="en-US" dirty="0"/>
          </a:p>
        </p:txBody>
      </p:sp>
    </p:spTree>
    <p:extLst>
      <p:ext uri="{BB962C8B-B14F-4D97-AF65-F5344CB8AC3E}">
        <p14:creationId xmlns:p14="http://schemas.microsoft.com/office/powerpoint/2010/main" val="10616139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a:noFill/>
        </p:spPr>
        <p:txBody>
          <a:bodyPr/>
          <a:lstStyle>
            <a:lvl1pPr defTabSz="904351" eaLnBrk="0" hangingPunct="0">
              <a:defRPr sz="2300">
                <a:solidFill>
                  <a:schemeClr val="tx1"/>
                </a:solidFill>
                <a:latin typeface="Tahoma" pitchFamily="34" charset="0"/>
              </a:defRPr>
            </a:lvl1pPr>
            <a:lvl2pPr marL="697259" indent="-268176" defTabSz="904351" eaLnBrk="0" hangingPunct="0">
              <a:defRPr sz="2300">
                <a:solidFill>
                  <a:schemeClr val="tx1"/>
                </a:solidFill>
                <a:latin typeface="Tahoma" pitchFamily="34" charset="0"/>
              </a:defRPr>
            </a:lvl2pPr>
            <a:lvl3pPr marL="1072706" indent="-214541" defTabSz="904351" eaLnBrk="0" hangingPunct="0">
              <a:defRPr sz="2300">
                <a:solidFill>
                  <a:schemeClr val="tx1"/>
                </a:solidFill>
                <a:latin typeface="Tahoma" pitchFamily="34" charset="0"/>
              </a:defRPr>
            </a:lvl3pPr>
            <a:lvl4pPr marL="1501788" indent="-214541" defTabSz="904351" eaLnBrk="0" hangingPunct="0">
              <a:defRPr sz="2300">
                <a:solidFill>
                  <a:schemeClr val="tx1"/>
                </a:solidFill>
                <a:latin typeface="Tahoma" pitchFamily="34" charset="0"/>
              </a:defRPr>
            </a:lvl4pPr>
            <a:lvl5pPr marL="1930870" indent="-214541" defTabSz="904351" eaLnBrk="0" hangingPunct="0">
              <a:defRPr sz="2300">
                <a:solidFill>
                  <a:schemeClr val="tx1"/>
                </a:solidFill>
                <a:latin typeface="Tahoma" pitchFamily="34" charset="0"/>
              </a:defRPr>
            </a:lvl5pPr>
            <a:lvl6pPr marL="2359952" indent="-214541" defTabSz="904351" eaLnBrk="0" fontAlgn="base" hangingPunct="0">
              <a:spcBef>
                <a:spcPct val="0"/>
              </a:spcBef>
              <a:spcAft>
                <a:spcPct val="0"/>
              </a:spcAft>
              <a:defRPr sz="2300">
                <a:solidFill>
                  <a:schemeClr val="tx1"/>
                </a:solidFill>
                <a:latin typeface="Tahoma" pitchFamily="34" charset="0"/>
              </a:defRPr>
            </a:lvl6pPr>
            <a:lvl7pPr marL="2789034" indent="-214541" defTabSz="904351" eaLnBrk="0" fontAlgn="base" hangingPunct="0">
              <a:spcBef>
                <a:spcPct val="0"/>
              </a:spcBef>
              <a:spcAft>
                <a:spcPct val="0"/>
              </a:spcAft>
              <a:defRPr sz="2300">
                <a:solidFill>
                  <a:schemeClr val="tx1"/>
                </a:solidFill>
                <a:latin typeface="Tahoma" pitchFamily="34" charset="0"/>
              </a:defRPr>
            </a:lvl7pPr>
            <a:lvl8pPr marL="3218117" indent="-214541" defTabSz="904351" eaLnBrk="0" fontAlgn="base" hangingPunct="0">
              <a:spcBef>
                <a:spcPct val="0"/>
              </a:spcBef>
              <a:spcAft>
                <a:spcPct val="0"/>
              </a:spcAft>
              <a:defRPr sz="2300">
                <a:solidFill>
                  <a:schemeClr val="tx1"/>
                </a:solidFill>
                <a:latin typeface="Tahoma" pitchFamily="34" charset="0"/>
              </a:defRPr>
            </a:lvl8pPr>
            <a:lvl9pPr marL="3647199" indent="-214541" defTabSz="904351" eaLnBrk="0" fontAlgn="base" hangingPunct="0">
              <a:spcBef>
                <a:spcPct val="0"/>
              </a:spcBef>
              <a:spcAft>
                <a:spcPct val="0"/>
              </a:spcAft>
              <a:defRPr sz="2300">
                <a:solidFill>
                  <a:schemeClr val="tx1"/>
                </a:solidFill>
                <a:latin typeface="Tahoma" pitchFamily="34" charset="0"/>
              </a:defRPr>
            </a:lvl9pPr>
          </a:lstStyle>
          <a:p>
            <a:pPr eaLnBrk="1" hangingPunct="1"/>
            <a:fld id="{C202760F-71E2-48DC-B049-6F70B65BF1A7}" type="slidenum">
              <a:rPr lang="zh-CN" altLang="en-US" sz="1200"/>
              <a:pPr eaLnBrk="1" hangingPunct="1"/>
              <a:t>15</a:t>
            </a:fld>
            <a:endParaRPr lang="en-US" altLang="zh-CN" sz="1200"/>
          </a:p>
        </p:txBody>
      </p:sp>
      <p:sp>
        <p:nvSpPr>
          <p:cNvPr id="157699" name="Rectangle 2"/>
          <p:cNvSpPr>
            <a:spLocks noGrp="1" noRot="1" noChangeAspect="1" noChangeArrowheads="1" noTextEdit="1"/>
          </p:cNvSpPr>
          <p:nvPr>
            <p:ph type="sldImg"/>
          </p:nvPr>
        </p:nvSpPr>
        <p:spPr>
          <a:xfrm>
            <a:off x="1173163" y="695325"/>
            <a:ext cx="4643437" cy="3482975"/>
          </a:xfrm>
          <a:ln/>
        </p:spPr>
      </p:sp>
      <p:sp>
        <p:nvSpPr>
          <p:cNvPr id="157700" name="Rectangle 3"/>
          <p:cNvSpPr>
            <a:spLocks noGrp="1" noChangeArrowheads="1"/>
          </p:cNvSpPr>
          <p:nvPr>
            <p:ph type="body" idx="1"/>
          </p:nvPr>
        </p:nvSpPr>
        <p:spPr>
          <a:noFill/>
        </p:spPr>
        <p:txBody>
          <a:bodyPr/>
          <a:lstStyle/>
          <a:p>
            <a:r>
              <a:rPr lang="en-US" altLang="en-US" baseline="0" dirty="0"/>
              <a:t>If the two numbers match, then the department is included in the result</a:t>
            </a:r>
          </a:p>
          <a:p>
            <a:endParaRPr lang="en-US" altLang="en-US" baseline="0" dirty="0"/>
          </a:p>
          <a:p>
            <a:r>
              <a:rPr lang="en-US" altLang="en-US" baseline="0" dirty="0"/>
              <a:t>It is possible to use division (renaming is needed) instead of join here. But logically, join makes better sense.</a:t>
            </a:r>
          </a:p>
          <a:p>
            <a:r>
              <a:rPr lang="en-US" altLang="en-US" baseline="0" dirty="0"/>
              <a:t>*************</a:t>
            </a:r>
          </a:p>
          <a:p>
            <a:r>
              <a:rPr lang="en-US" altLang="en-US" baseline="0" dirty="0"/>
              <a:t>A common mistake from the past: students realize that there are 6 projects in the Project table. So they say if TPD = 6 in NPD table, the department works on all projects:</a:t>
            </a:r>
          </a:p>
          <a:p>
            <a:r>
              <a:rPr lang="en-US" altLang="en-US" baseline="0" dirty="0"/>
              <a:t>So they do a select on the NPD table based on the condition TPD = 6.</a:t>
            </a:r>
          </a:p>
          <a:p>
            <a:r>
              <a:rPr lang="en-US" altLang="en-US" baseline="0" dirty="0"/>
              <a:t>This works in this particular instance. But if the instance changes (say a new project is inserted), the above query will produce the wrong result.</a:t>
            </a:r>
          </a:p>
          <a:p>
            <a:endParaRPr lang="en-US" altLang="en-US" baseline="0" dirty="0"/>
          </a:p>
          <a:p>
            <a:r>
              <a:rPr lang="en-US" altLang="en-US" b="1" u="sng" baseline="0" dirty="0"/>
              <a:t>Again, you can use an instance to verify whether it is wrong but NOT whether it is right. A query MUST work in all instances of the DB!</a:t>
            </a:r>
          </a:p>
          <a:p>
            <a:endParaRPr lang="en-US" altLang="en-US" dirty="0"/>
          </a:p>
          <a:p>
            <a:endParaRPr lang="en-CA" altLang="en-US" dirty="0"/>
          </a:p>
        </p:txBody>
      </p:sp>
    </p:spTree>
    <p:extLst>
      <p:ext uri="{BB962C8B-B14F-4D97-AF65-F5344CB8AC3E}">
        <p14:creationId xmlns:p14="http://schemas.microsoft.com/office/powerpoint/2010/main" val="8034382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a:noFill/>
        </p:spPr>
        <p:txBody>
          <a:bodyPr/>
          <a:lstStyle>
            <a:lvl1pPr defTabSz="904351" eaLnBrk="0" hangingPunct="0">
              <a:defRPr sz="2300">
                <a:solidFill>
                  <a:schemeClr val="tx1"/>
                </a:solidFill>
                <a:latin typeface="Tahoma" pitchFamily="34" charset="0"/>
              </a:defRPr>
            </a:lvl1pPr>
            <a:lvl2pPr marL="697259" indent="-268176" defTabSz="904351" eaLnBrk="0" hangingPunct="0">
              <a:defRPr sz="2300">
                <a:solidFill>
                  <a:schemeClr val="tx1"/>
                </a:solidFill>
                <a:latin typeface="Tahoma" pitchFamily="34" charset="0"/>
              </a:defRPr>
            </a:lvl2pPr>
            <a:lvl3pPr marL="1072706" indent="-214541" defTabSz="904351" eaLnBrk="0" hangingPunct="0">
              <a:defRPr sz="2300">
                <a:solidFill>
                  <a:schemeClr val="tx1"/>
                </a:solidFill>
                <a:latin typeface="Tahoma" pitchFamily="34" charset="0"/>
              </a:defRPr>
            </a:lvl3pPr>
            <a:lvl4pPr marL="1501788" indent="-214541" defTabSz="904351" eaLnBrk="0" hangingPunct="0">
              <a:defRPr sz="2300">
                <a:solidFill>
                  <a:schemeClr val="tx1"/>
                </a:solidFill>
                <a:latin typeface="Tahoma" pitchFamily="34" charset="0"/>
              </a:defRPr>
            </a:lvl4pPr>
            <a:lvl5pPr marL="1930870" indent="-214541" defTabSz="904351" eaLnBrk="0" hangingPunct="0">
              <a:defRPr sz="2300">
                <a:solidFill>
                  <a:schemeClr val="tx1"/>
                </a:solidFill>
                <a:latin typeface="Tahoma" pitchFamily="34" charset="0"/>
              </a:defRPr>
            </a:lvl5pPr>
            <a:lvl6pPr marL="2359952" indent="-214541" defTabSz="904351" eaLnBrk="0" fontAlgn="base" hangingPunct="0">
              <a:spcBef>
                <a:spcPct val="0"/>
              </a:spcBef>
              <a:spcAft>
                <a:spcPct val="0"/>
              </a:spcAft>
              <a:defRPr sz="2300">
                <a:solidFill>
                  <a:schemeClr val="tx1"/>
                </a:solidFill>
                <a:latin typeface="Tahoma" pitchFamily="34" charset="0"/>
              </a:defRPr>
            </a:lvl6pPr>
            <a:lvl7pPr marL="2789034" indent="-214541" defTabSz="904351" eaLnBrk="0" fontAlgn="base" hangingPunct="0">
              <a:spcBef>
                <a:spcPct val="0"/>
              </a:spcBef>
              <a:spcAft>
                <a:spcPct val="0"/>
              </a:spcAft>
              <a:defRPr sz="2300">
                <a:solidFill>
                  <a:schemeClr val="tx1"/>
                </a:solidFill>
                <a:latin typeface="Tahoma" pitchFamily="34" charset="0"/>
              </a:defRPr>
            </a:lvl7pPr>
            <a:lvl8pPr marL="3218117" indent="-214541" defTabSz="904351" eaLnBrk="0" fontAlgn="base" hangingPunct="0">
              <a:spcBef>
                <a:spcPct val="0"/>
              </a:spcBef>
              <a:spcAft>
                <a:spcPct val="0"/>
              </a:spcAft>
              <a:defRPr sz="2300">
                <a:solidFill>
                  <a:schemeClr val="tx1"/>
                </a:solidFill>
                <a:latin typeface="Tahoma" pitchFamily="34" charset="0"/>
              </a:defRPr>
            </a:lvl8pPr>
            <a:lvl9pPr marL="3647199" indent="-214541" defTabSz="904351" eaLnBrk="0" fontAlgn="base" hangingPunct="0">
              <a:spcBef>
                <a:spcPct val="0"/>
              </a:spcBef>
              <a:spcAft>
                <a:spcPct val="0"/>
              </a:spcAft>
              <a:defRPr sz="2300">
                <a:solidFill>
                  <a:schemeClr val="tx1"/>
                </a:solidFill>
                <a:latin typeface="Tahoma" pitchFamily="34" charset="0"/>
              </a:defRPr>
            </a:lvl9pPr>
          </a:lstStyle>
          <a:p>
            <a:pPr eaLnBrk="1" hangingPunct="1"/>
            <a:fld id="{C202760F-71E2-48DC-B049-6F70B65BF1A7}" type="slidenum">
              <a:rPr lang="zh-CN" altLang="en-US" sz="1200"/>
              <a:pPr eaLnBrk="1" hangingPunct="1"/>
              <a:t>16</a:t>
            </a:fld>
            <a:endParaRPr lang="en-US" altLang="zh-CN" sz="1200"/>
          </a:p>
        </p:txBody>
      </p:sp>
      <p:sp>
        <p:nvSpPr>
          <p:cNvPr id="157699" name="Rectangle 2"/>
          <p:cNvSpPr>
            <a:spLocks noGrp="1" noRot="1" noChangeAspect="1" noChangeArrowheads="1" noTextEdit="1"/>
          </p:cNvSpPr>
          <p:nvPr>
            <p:ph type="sldImg"/>
          </p:nvPr>
        </p:nvSpPr>
        <p:spPr>
          <a:xfrm>
            <a:off x="1173163" y="695325"/>
            <a:ext cx="4643437" cy="3482975"/>
          </a:xfrm>
          <a:ln/>
        </p:spPr>
      </p:sp>
      <p:sp>
        <p:nvSpPr>
          <p:cNvPr id="157700" name="Rectangle 3"/>
          <p:cNvSpPr>
            <a:spLocks noGrp="1" noChangeArrowheads="1"/>
          </p:cNvSpPr>
          <p:nvPr>
            <p:ph type="body" idx="1"/>
          </p:nvPr>
        </p:nvSpPr>
        <p:spPr>
          <a:noFill/>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baseline="0" dirty="0"/>
              <a:t>Get the department names.</a:t>
            </a:r>
            <a:endParaRPr lang="en-US" altLang="en-US" dirty="0"/>
          </a:p>
          <a:p>
            <a:r>
              <a:rPr lang="en-US" altLang="en-US" dirty="0"/>
              <a:t>Need to</a:t>
            </a:r>
            <a:r>
              <a:rPr lang="en-US" altLang="en-US" baseline="0" dirty="0"/>
              <a:t> match the rows in DAP with the rows in Department -&gt; Join. Because they have a common attribute, DNUMBER, we use natural join instead.</a:t>
            </a:r>
            <a:endParaRPr lang="en-US" altLang="en-US" dirty="0"/>
          </a:p>
          <a:p>
            <a:r>
              <a:rPr lang="en-US" altLang="en-US" dirty="0"/>
              <a:t>*****************************************</a:t>
            </a:r>
          </a:p>
          <a:p>
            <a:r>
              <a:rPr lang="en-US" altLang="en-US" dirty="0"/>
              <a:t>Now, you might</a:t>
            </a:r>
            <a:r>
              <a:rPr lang="en-US" altLang="en-US" baseline="0" dirty="0"/>
              <a:t> think understand how to solve this problem. Grab a piece of paper and try to solve it without any help.</a:t>
            </a:r>
          </a:p>
          <a:p>
            <a:r>
              <a:rPr lang="en-US" altLang="en-US" baseline="0" dirty="0"/>
              <a:t>Some of you would still struggle. This is the difference between knowing and understanding.</a:t>
            </a:r>
          </a:p>
          <a:p>
            <a:r>
              <a:rPr lang="en-US" altLang="en-US" baseline="0" dirty="0"/>
              <a:t>You think you know the material but understand how to apply them would take lots exercises, particularly for subject like DB that has a strong applied nature.</a:t>
            </a:r>
            <a:endParaRPr lang="en-US" altLang="en-US" dirty="0"/>
          </a:p>
          <a:p>
            <a:endParaRPr lang="en-US" altLang="en-US" dirty="0"/>
          </a:p>
          <a:p>
            <a:endParaRPr lang="en-CA" altLang="en-US" dirty="0"/>
          </a:p>
        </p:txBody>
      </p:sp>
    </p:spTree>
    <p:extLst>
      <p:ext uri="{BB962C8B-B14F-4D97-AF65-F5344CB8AC3E}">
        <p14:creationId xmlns:p14="http://schemas.microsoft.com/office/powerpoint/2010/main" val="827205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p:cNvSpPr>
            <a:spLocks noGrp="1" noChangeArrowheads="1"/>
          </p:cNvSpPr>
          <p:nvPr>
            <p:ph type="sldNum" sz="quarter" idx="5"/>
          </p:nvPr>
        </p:nvSpPr>
        <p:spPr>
          <a:noFill/>
        </p:spPr>
        <p:txBody>
          <a:bodyPr/>
          <a:lstStyle>
            <a:lvl1pPr defTabSz="904351" eaLnBrk="0" hangingPunct="0">
              <a:defRPr sz="2300">
                <a:solidFill>
                  <a:schemeClr val="tx1"/>
                </a:solidFill>
                <a:latin typeface="Tahoma" pitchFamily="34" charset="0"/>
              </a:defRPr>
            </a:lvl1pPr>
            <a:lvl2pPr marL="697259" indent="-268176" defTabSz="904351" eaLnBrk="0" hangingPunct="0">
              <a:defRPr sz="2300">
                <a:solidFill>
                  <a:schemeClr val="tx1"/>
                </a:solidFill>
                <a:latin typeface="Tahoma" pitchFamily="34" charset="0"/>
              </a:defRPr>
            </a:lvl2pPr>
            <a:lvl3pPr marL="1072706" indent="-214541" defTabSz="904351" eaLnBrk="0" hangingPunct="0">
              <a:defRPr sz="2300">
                <a:solidFill>
                  <a:schemeClr val="tx1"/>
                </a:solidFill>
                <a:latin typeface="Tahoma" pitchFamily="34" charset="0"/>
              </a:defRPr>
            </a:lvl3pPr>
            <a:lvl4pPr marL="1501788" indent="-214541" defTabSz="904351" eaLnBrk="0" hangingPunct="0">
              <a:defRPr sz="2300">
                <a:solidFill>
                  <a:schemeClr val="tx1"/>
                </a:solidFill>
                <a:latin typeface="Tahoma" pitchFamily="34" charset="0"/>
              </a:defRPr>
            </a:lvl4pPr>
            <a:lvl5pPr marL="1930870" indent="-214541" defTabSz="904351" eaLnBrk="0" hangingPunct="0">
              <a:defRPr sz="2300">
                <a:solidFill>
                  <a:schemeClr val="tx1"/>
                </a:solidFill>
                <a:latin typeface="Tahoma" pitchFamily="34" charset="0"/>
              </a:defRPr>
            </a:lvl5pPr>
            <a:lvl6pPr marL="2359952" indent="-214541" defTabSz="904351" eaLnBrk="0" fontAlgn="base" hangingPunct="0">
              <a:spcBef>
                <a:spcPct val="0"/>
              </a:spcBef>
              <a:spcAft>
                <a:spcPct val="0"/>
              </a:spcAft>
              <a:defRPr sz="2300">
                <a:solidFill>
                  <a:schemeClr val="tx1"/>
                </a:solidFill>
                <a:latin typeface="Tahoma" pitchFamily="34" charset="0"/>
              </a:defRPr>
            </a:lvl6pPr>
            <a:lvl7pPr marL="2789034" indent="-214541" defTabSz="904351" eaLnBrk="0" fontAlgn="base" hangingPunct="0">
              <a:spcBef>
                <a:spcPct val="0"/>
              </a:spcBef>
              <a:spcAft>
                <a:spcPct val="0"/>
              </a:spcAft>
              <a:defRPr sz="2300">
                <a:solidFill>
                  <a:schemeClr val="tx1"/>
                </a:solidFill>
                <a:latin typeface="Tahoma" pitchFamily="34" charset="0"/>
              </a:defRPr>
            </a:lvl7pPr>
            <a:lvl8pPr marL="3218117" indent="-214541" defTabSz="904351" eaLnBrk="0" fontAlgn="base" hangingPunct="0">
              <a:spcBef>
                <a:spcPct val="0"/>
              </a:spcBef>
              <a:spcAft>
                <a:spcPct val="0"/>
              </a:spcAft>
              <a:defRPr sz="2300">
                <a:solidFill>
                  <a:schemeClr val="tx1"/>
                </a:solidFill>
                <a:latin typeface="Tahoma" pitchFamily="34" charset="0"/>
              </a:defRPr>
            </a:lvl8pPr>
            <a:lvl9pPr marL="3647199" indent="-214541" defTabSz="904351" eaLnBrk="0" fontAlgn="base" hangingPunct="0">
              <a:spcBef>
                <a:spcPct val="0"/>
              </a:spcBef>
              <a:spcAft>
                <a:spcPct val="0"/>
              </a:spcAft>
              <a:defRPr sz="2300">
                <a:solidFill>
                  <a:schemeClr val="tx1"/>
                </a:solidFill>
                <a:latin typeface="Tahoma" pitchFamily="34" charset="0"/>
              </a:defRPr>
            </a:lvl9pPr>
          </a:lstStyle>
          <a:p>
            <a:pPr eaLnBrk="1" hangingPunct="1"/>
            <a:fld id="{4B1A747F-389C-463A-B2CD-7FDA33ED8D6E}" type="slidenum">
              <a:rPr lang="zh-CN" altLang="en-US" sz="1200"/>
              <a:pPr eaLnBrk="1" hangingPunct="1"/>
              <a:t>17</a:t>
            </a:fld>
            <a:endParaRPr lang="en-US" altLang="zh-CN" sz="1200"/>
          </a:p>
        </p:txBody>
      </p:sp>
      <p:sp>
        <p:nvSpPr>
          <p:cNvPr id="166915" name="Rectangle 2"/>
          <p:cNvSpPr>
            <a:spLocks noGrp="1" noRot="1" noChangeAspect="1" noChangeArrowheads="1" noTextEdit="1"/>
          </p:cNvSpPr>
          <p:nvPr>
            <p:ph type="sldImg"/>
          </p:nvPr>
        </p:nvSpPr>
        <p:spPr>
          <a:xfrm>
            <a:off x="1173163" y="695325"/>
            <a:ext cx="4643437" cy="3482975"/>
          </a:xfrm>
          <a:ln/>
        </p:spPr>
      </p:sp>
      <p:sp>
        <p:nvSpPr>
          <p:cNvPr id="166916" name="Rectangle 3"/>
          <p:cNvSpPr>
            <a:spLocks noGrp="1" noChangeArrowheads="1"/>
          </p:cNvSpPr>
          <p:nvPr>
            <p:ph type="body" idx="1"/>
          </p:nvPr>
        </p:nvSpPr>
        <p:spPr>
          <a:noFill/>
        </p:spPr>
        <p:txBody>
          <a:bodyPr/>
          <a:lstStyle/>
          <a:p>
            <a:r>
              <a:rPr lang="en-US" altLang="zh-CN" sz="900" b="0" dirty="0">
                <a:latin typeface="Times New Roman" pitchFamily="18" charset="0"/>
              </a:rPr>
              <a:t>In general,</a:t>
            </a:r>
            <a:r>
              <a:rPr lang="en-US" altLang="zh-CN" sz="900" b="0" baseline="0" dirty="0">
                <a:latin typeface="Times New Roman" pitchFamily="18" charset="0"/>
              </a:rPr>
              <a:t> outer join first performs a n</a:t>
            </a:r>
            <a:r>
              <a:rPr lang="en-US" altLang="zh-CN" sz="900" b="0" dirty="0">
                <a:latin typeface="Times New Roman" pitchFamily="18" charset="0"/>
              </a:rPr>
              <a:t>atural join; then</a:t>
            </a:r>
            <a:r>
              <a:rPr lang="en-US" altLang="zh-CN" sz="900" b="0" baseline="0" dirty="0">
                <a:latin typeface="Times New Roman" pitchFamily="18" charset="0"/>
              </a:rPr>
              <a:t> </a:t>
            </a:r>
            <a:r>
              <a:rPr lang="en-US" altLang="zh-CN" sz="900" b="0" dirty="0">
                <a:latin typeface="Times New Roman" pitchFamily="18" charset="0"/>
              </a:rPr>
              <a:t>add tuples without a match, then add null if needed</a:t>
            </a:r>
          </a:p>
          <a:p>
            <a:endParaRPr lang="en-US" altLang="zh-CN" sz="900" b="1" dirty="0">
              <a:latin typeface="Times New Roman" pitchFamily="18" charset="0"/>
            </a:endParaRPr>
          </a:p>
          <a:p>
            <a:r>
              <a:rPr lang="en-US" altLang="zh-CN" sz="900" b="1" dirty="0">
                <a:latin typeface="Times New Roman" pitchFamily="18" charset="0"/>
              </a:rPr>
              <a:t>The OUTER JOIN Operation</a:t>
            </a:r>
          </a:p>
          <a:p>
            <a:pPr lvl="0"/>
            <a:r>
              <a:rPr lang="en-US" altLang="zh-CN" sz="800" dirty="0"/>
              <a:t>In NATURAL JOIN tuples without a </a:t>
            </a:r>
            <a:r>
              <a:rPr lang="en-US" altLang="zh-CN" sz="800" i="1" dirty="0"/>
              <a:t>matching</a:t>
            </a:r>
            <a:r>
              <a:rPr lang="en-US" altLang="zh-CN" sz="800" dirty="0"/>
              <a:t> (or </a:t>
            </a:r>
            <a:r>
              <a:rPr lang="en-US" altLang="zh-CN" sz="800" i="1" dirty="0"/>
              <a:t>related</a:t>
            </a:r>
            <a:r>
              <a:rPr lang="en-US" altLang="zh-CN" sz="800" dirty="0"/>
              <a:t>) tuple are eliminated from the join result. Tuples with null in the join attributes are also eliminated. This amounts to loss of information.</a:t>
            </a:r>
          </a:p>
          <a:p>
            <a:pPr lvl="0"/>
            <a:endParaRPr lang="en-US" altLang="zh-CN" sz="400" dirty="0"/>
          </a:p>
          <a:p>
            <a:pPr lvl="0"/>
            <a:r>
              <a:rPr lang="en-US" altLang="zh-CN" sz="800" dirty="0"/>
              <a:t>A set of operations, called outer joins, can be used when we want to keep all the tuples in R, or all those in S, or all those in both relations in the result of the join, regardless of whether or not they have matching tuples in the other relation.</a:t>
            </a:r>
          </a:p>
          <a:p>
            <a:pPr lvl="0"/>
            <a:endParaRPr lang="en-US" altLang="zh-CN" sz="400" dirty="0"/>
          </a:p>
          <a:p>
            <a:pPr lvl="0"/>
            <a:r>
              <a:rPr lang="en-US" altLang="zh-CN" sz="800" dirty="0"/>
              <a:t>The left outer join operation keeps every tuple in the </a:t>
            </a:r>
            <a:r>
              <a:rPr lang="en-US" altLang="zh-CN" sz="800" i="1" dirty="0"/>
              <a:t>first</a:t>
            </a:r>
            <a:r>
              <a:rPr lang="en-US" altLang="zh-CN" sz="800" dirty="0"/>
              <a:t> or </a:t>
            </a:r>
            <a:r>
              <a:rPr lang="en-US" altLang="zh-CN" sz="800" i="1" dirty="0"/>
              <a:t>left</a:t>
            </a:r>
            <a:r>
              <a:rPr lang="en-US" altLang="zh-CN" sz="800" dirty="0"/>
              <a:t> relation </a:t>
            </a:r>
            <a:r>
              <a:rPr lang="en-US" altLang="zh-CN" sz="800" i="1" dirty="0"/>
              <a:t>R</a:t>
            </a:r>
            <a:r>
              <a:rPr lang="en-US" altLang="zh-CN" sz="800" dirty="0"/>
              <a:t>: in  R left-</a:t>
            </a:r>
            <a:r>
              <a:rPr lang="en-US" altLang="zh-CN" sz="800" dirty="0" err="1"/>
              <a:t>ut</a:t>
            </a:r>
            <a:r>
              <a:rPr lang="en-US" altLang="zh-CN" sz="800" dirty="0"/>
              <a:t>-join S, if no matching tuple is found in S, then the attributes of S in the join result are filled or “padded” with null values.</a:t>
            </a:r>
          </a:p>
          <a:p>
            <a:pPr lvl="0"/>
            <a:endParaRPr lang="en-US" altLang="zh-CN" sz="400" dirty="0"/>
          </a:p>
          <a:p>
            <a:pPr lvl="0"/>
            <a:r>
              <a:rPr lang="en-US" altLang="zh-CN" sz="800" dirty="0"/>
              <a:t>A similar operation, right outer join, keeps every tuple in the </a:t>
            </a:r>
            <a:r>
              <a:rPr lang="en-US" altLang="zh-CN" sz="800" i="1" dirty="0"/>
              <a:t>second</a:t>
            </a:r>
            <a:r>
              <a:rPr lang="en-US" altLang="zh-CN" sz="800" dirty="0"/>
              <a:t> or right relation S in the result of R     right-outer-join       S.</a:t>
            </a:r>
          </a:p>
          <a:p>
            <a:pPr lvl="0"/>
            <a:endParaRPr lang="en-US" altLang="zh-CN" sz="400" dirty="0"/>
          </a:p>
          <a:p>
            <a:pPr lvl="0"/>
            <a:r>
              <a:rPr lang="en-US" altLang="zh-CN" sz="800" dirty="0"/>
              <a:t>A third operation, full outer join, keeps all tuples in both the left and the right relations when no matching tuples are found, padding them with null values as needed.</a:t>
            </a:r>
            <a:r>
              <a:rPr lang="en-US" altLang="zh-CN" sz="900" dirty="0"/>
              <a:t> </a:t>
            </a:r>
          </a:p>
          <a:p>
            <a:endParaRPr lang="zh-CN" alt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5"/>
          </p:nvPr>
        </p:nvSpPr>
        <p:spPr>
          <a:noFill/>
        </p:spPr>
        <p:txBody>
          <a:bodyPr/>
          <a:lstStyle>
            <a:lvl1pPr defTabSz="904351" eaLnBrk="0" hangingPunct="0">
              <a:defRPr sz="2300">
                <a:solidFill>
                  <a:schemeClr val="tx1"/>
                </a:solidFill>
                <a:latin typeface="Tahoma" pitchFamily="34" charset="0"/>
              </a:defRPr>
            </a:lvl1pPr>
            <a:lvl2pPr marL="697259" indent="-268176" defTabSz="904351" eaLnBrk="0" hangingPunct="0">
              <a:defRPr sz="2300">
                <a:solidFill>
                  <a:schemeClr val="tx1"/>
                </a:solidFill>
                <a:latin typeface="Tahoma" pitchFamily="34" charset="0"/>
              </a:defRPr>
            </a:lvl2pPr>
            <a:lvl3pPr marL="1072706" indent="-214541" defTabSz="904351" eaLnBrk="0" hangingPunct="0">
              <a:defRPr sz="2300">
                <a:solidFill>
                  <a:schemeClr val="tx1"/>
                </a:solidFill>
                <a:latin typeface="Tahoma" pitchFamily="34" charset="0"/>
              </a:defRPr>
            </a:lvl3pPr>
            <a:lvl4pPr marL="1501788" indent="-214541" defTabSz="904351" eaLnBrk="0" hangingPunct="0">
              <a:defRPr sz="2300">
                <a:solidFill>
                  <a:schemeClr val="tx1"/>
                </a:solidFill>
                <a:latin typeface="Tahoma" pitchFamily="34" charset="0"/>
              </a:defRPr>
            </a:lvl4pPr>
            <a:lvl5pPr marL="1930870" indent="-214541" defTabSz="904351" eaLnBrk="0" hangingPunct="0">
              <a:defRPr sz="2300">
                <a:solidFill>
                  <a:schemeClr val="tx1"/>
                </a:solidFill>
                <a:latin typeface="Tahoma" pitchFamily="34" charset="0"/>
              </a:defRPr>
            </a:lvl5pPr>
            <a:lvl6pPr marL="2359952" indent="-214541" defTabSz="904351" eaLnBrk="0" fontAlgn="base" hangingPunct="0">
              <a:spcBef>
                <a:spcPct val="0"/>
              </a:spcBef>
              <a:spcAft>
                <a:spcPct val="0"/>
              </a:spcAft>
              <a:defRPr sz="2300">
                <a:solidFill>
                  <a:schemeClr val="tx1"/>
                </a:solidFill>
                <a:latin typeface="Tahoma" pitchFamily="34" charset="0"/>
              </a:defRPr>
            </a:lvl6pPr>
            <a:lvl7pPr marL="2789034" indent="-214541" defTabSz="904351" eaLnBrk="0" fontAlgn="base" hangingPunct="0">
              <a:spcBef>
                <a:spcPct val="0"/>
              </a:spcBef>
              <a:spcAft>
                <a:spcPct val="0"/>
              </a:spcAft>
              <a:defRPr sz="2300">
                <a:solidFill>
                  <a:schemeClr val="tx1"/>
                </a:solidFill>
                <a:latin typeface="Tahoma" pitchFamily="34" charset="0"/>
              </a:defRPr>
            </a:lvl7pPr>
            <a:lvl8pPr marL="3218117" indent="-214541" defTabSz="904351" eaLnBrk="0" fontAlgn="base" hangingPunct="0">
              <a:spcBef>
                <a:spcPct val="0"/>
              </a:spcBef>
              <a:spcAft>
                <a:spcPct val="0"/>
              </a:spcAft>
              <a:defRPr sz="2300">
                <a:solidFill>
                  <a:schemeClr val="tx1"/>
                </a:solidFill>
                <a:latin typeface="Tahoma" pitchFamily="34" charset="0"/>
              </a:defRPr>
            </a:lvl8pPr>
            <a:lvl9pPr marL="3647199" indent="-214541" defTabSz="904351" eaLnBrk="0" fontAlgn="base" hangingPunct="0">
              <a:spcBef>
                <a:spcPct val="0"/>
              </a:spcBef>
              <a:spcAft>
                <a:spcPct val="0"/>
              </a:spcAft>
              <a:defRPr sz="2300">
                <a:solidFill>
                  <a:schemeClr val="tx1"/>
                </a:solidFill>
                <a:latin typeface="Tahoma" pitchFamily="34" charset="0"/>
              </a:defRPr>
            </a:lvl9pPr>
          </a:lstStyle>
          <a:p>
            <a:pPr eaLnBrk="1" hangingPunct="1"/>
            <a:fld id="{ED6A2370-D208-42BD-A97F-367EA407689B}" type="slidenum">
              <a:rPr lang="zh-CN" altLang="en-US" sz="1200"/>
              <a:pPr eaLnBrk="1" hangingPunct="1"/>
              <a:t>18</a:t>
            </a:fld>
            <a:endParaRPr lang="en-US" altLang="zh-CN" sz="1200"/>
          </a:p>
        </p:txBody>
      </p:sp>
      <p:sp>
        <p:nvSpPr>
          <p:cNvPr id="167939" name="Rectangle 2"/>
          <p:cNvSpPr>
            <a:spLocks noGrp="1" noRot="1" noChangeAspect="1" noChangeArrowheads="1" noTextEdit="1"/>
          </p:cNvSpPr>
          <p:nvPr>
            <p:ph type="sldImg"/>
          </p:nvPr>
        </p:nvSpPr>
        <p:spPr>
          <a:xfrm>
            <a:off x="1173163" y="695325"/>
            <a:ext cx="4643437" cy="3482975"/>
          </a:xfrm>
          <a:ln/>
        </p:spPr>
      </p:sp>
      <p:sp>
        <p:nvSpPr>
          <p:cNvPr id="167940" name="Rectangle 3"/>
          <p:cNvSpPr>
            <a:spLocks noGrp="1" noChangeArrowheads="1"/>
          </p:cNvSpPr>
          <p:nvPr>
            <p:ph type="body" idx="1"/>
          </p:nvPr>
        </p:nvSpPr>
        <p:spPr>
          <a:noFill/>
        </p:spPr>
        <p:txBody>
          <a:bodyPr/>
          <a:lstStyle/>
          <a:p>
            <a:r>
              <a:rPr lang="en-US" altLang="zh-CN" sz="800" b="0" dirty="0">
                <a:latin typeface="Times New Roman" pitchFamily="18" charset="0"/>
              </a:rPr>
              <a:t>We want info on loan and the borrower, natural join will do. But What if there is loan without borrower and you want to catch that. (no borrower? Trouble! No Loan for borrower? What does it mean?). Or borrower no loan, pay off, in the process of approval etc. FK can not prevent that, because NULL is possible for FK and it is from B to L. What operation will allow us to do that?</a:t>
            </a:r>
          </a:p>
          <a:p>
            <a:endParaRPr lang="en-US" altLang="zh-CN" sz="800" b="1" dirty="0">
              <a:latin typeface="Times New Roman" pitchFamily="18" charset="0"/>
            </a:endParaRPr>
          </a:p>
          <a:p>
            <a:r>
              <a:rPr lang="en-US" altLang="zh-CN" sz="800" b="1" dirty="0">
                <a:latin typeface="Times New Roman" pitchFamily="18" charset="0"/>
              </a:rPr>
              <a:t>OUTER JOIN Operations (also called OUTER UNION)</a:t>
            </a:r>
          </a:p>
          <a:p>
            <a:r>
              <a:rPr lang="en-US" altLang="zh-CN" sz="800" dirty="0"/>
              <a:t>The outer union operation was developed to take the union of tuples from two relations if the relations are </a:t>
            </a:r>
            <a:r>
              <a:rPr lang="en-US" altLang="zh-CN" sz="800" i="1" dirty="0"/>
              <a:t>not union compatible.</a:t>
            </a:r>
            <a:r>
              <a:rPr lang="en-US" altLang="zh-CN" sz="800" dirty="0"/>
              <a:t> This operation will take the union of tuples in two relations R(X, Y) and S(X, Z) that are </a:t>
            </a:r>
            <a:r>
              <a:rPr lang="en-US" altLang="zh-CN" sz="800" b="1" dirty="0"/>
              <a:t>partially compatible</a:t>
            </a:r>
            <a:r>
              <a:rPr lang="en-US" altLang="zh-CN" sz="800" dirty="0"/>
              <a:t>, meaning that only some of their attributes, say X, are union compatible. </a:t>
            </a:r>
          </a:p>
          <a:p>
            <a:pPr lvl="0"/>
            <a:endParaRPr lang="en-US" altLang="zh-CN" sz="800" dirty="0"/>
          </a:p>
          <a:p>
            <a:pPr lvl="0"/>
            <a:r>
              <a:rPr lang="en-US" altLang="zh-CN" sz="800" dirty="0"/>
              <a:t>The attributes that are union compatible are represented only once in the result, and those attributes that are not union compatible from either relation are also kept in the result relation T(X, Y, Z).</a:t>
            </a:r>
          </a:p>
          <a:p>
            <a:pPr lvl="1"/>
            <a:endParaRPr lang="en-US" altLang="zh-CN" sz="300" dirty="0"/>
          </a:p>
          <a:p>
            <a:pPr lvl="0"/>
            <a:r>
              <a:rPr lang="en-US" altLang="zh-CN" sz="800" b="1" dirty="0"/>
              <a:t>Example:</a:t>
            </a:r>
            <a:r>
              <a:rPr lang="en-US" altLang="zh-CN" sz="800" dirty="0"/>
              <a:t> An outer union can be applied to two relations whose schemas are STUDENT(Name, SSN, Department, Advisor) and INSTRUCTOR(Name, SSN, Department, Rank). Tuples from the two relations are matched based on having the same combination of values of the shared attributes—Name, SSN, Department. If a student is also an instructor, both Advisor and Rank will have a value; otherwise, one of these two attributes will be null.</a:t>
            </a:r>
          </a:p>
          <a:p>
            <a:pPr lvl="0"/>
            <a:endParaRPr lang="en-US" altLang="zh-CN" sz="800" dirty="0"/>
          </a:p>
          <a:p>
            <a:pPr lvl="0"/>
            <a:r>
              <a:rPr lang="en-US" altLang="zh-CN" sz="800" dirty="0"/>
              <a:t>The result relation STUDENT_OR_INSTRUCTOR will have the following attributes:</a:t>
            </a:r>
          </a:p>
          <a:p>
            <a:pPr lvl="0"/>
            <a:r>
              <a:rPr lang="en-US" altLang="zh-CN" sz="800" dirty="0"/>
              <a:t>	</a:t>
            </a:r>
            <a:r>
              <a:rPr lang="en-US" altLang="zh-CN" sz="800" b="1" dirty="0"/>
              <a:t>STUDENT_OR_INSTRUCTOR (Name, SSN, Department, Advisor, Rank)</a:t>
            </a:r>
            <a:r>
              <a:rPr lang="en-US" altLang="zh-CN" sz="800" dirty="0"/>
              <a:t> </a:t>
            </a:r>
          </a:p>
          <a:p>
            <a:endParaRPr lang="zh-CN" altLang="en-US" dirty="0"/>
          </a:p>
        </p:txBody>
      </p:sp>
    </p:spTree>
    <p:extLst>
      <p:ext uri="{BB962C8B-B14F-4D97-AF65-F5344CB8AC3E}">
        <p14:creationId xmlns:p14="http://schemas.microsoft.com/office/powerpoint/2010/main" val="42890242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p:cNvSpPr>
            <a:spLocks noGrp="1" noChangeArrowheads="1"/>
          </p:cNvSpPr>
          <p:nvPr>
            <p:ph type="sldNum" sz="quarter" idx="5"/>
          </p:nvPr>
        </p:nvSpPr>
        <p:spPr>
          <a:noFill/>
        </p:spPr>
        <p:txBody>
          <a:bodyPr/>
          <a:lstStyle>
            <a:lvl1pPr defTabSz="904351" eaLnBrk="0" hangingPunct="0">
              <a:defRPr sz="2300">
                <a:solidFill>
                  <a:schemeClr val="tx1"/>
                </a:solidFill>
                <a:latin typeface="Tahoma" pitchFamily="34" charset="0"/>
              </a:defRPr>
            </a:lvl1pPr>
            <a:lvl2pPr marL="697259" indent="-268176" defTabSz="904351" eaLnBrk="0" hangingPunct="0">
              <a:defRPr sz="2300">
                <a:solidFill>
                  <a:schemeClr val="tx1"/>
                </a:solidFill>
                <a:latin typeface="Tahoma" pitchFamily="34" charset="0"/>
              </a:defRPr>
            </a:lvl2pPr>
            <a:lvl3pPr marL="1072706" indent="-214541" defTabSz="904351" eaLnBrk="0" hangingPunct="0">
              <a:defRPr sz="2300">
                <a:solidFill>
                  <a:schemeClr val="tx1"/>
                </a:solidFill>
                <a:latin typeface="Tahoma" pitchFamily="34" charset="0"/>
              </a:defRPr>
            </a:lvl3pPr>
            <a:lvl4pPr marL="1501788" indent="-214541" defTabSz="904351" eaLnBrk="0" hangingPunct="0">
              <a:defRPr sz="2300">
                <a:solidFill>
                  <a:schemeClr val="tx1"/>
                </a:solidFill>
                <a:latin typeface="Tahoma" pitchFamily="34" charset="0"/>
              </a:defRPr>
            </a:lvl4pPr>
            <a:lvl5pPr marL="1930870" indent="-214541" defTabSz="904351" eaLnBrk="0" hangingPunct="0">
              <a:defRPr sz="2300">
                <a:solidFill>
                  <a:schemeClr val="tx1"/>
                </a:solidFill>
                <a:latin typeface="Tahoma" pitchFamily="34" charset="0"/>
              </a:defRPr>
            </a:lvl5pPr>
            <a:lvl6pPr marL="2359952" indent="-214541" defTabSz="904351" eaLnBrk="0" fontAlgn="base" hangingPunct="0">
              <a:spcBef>
                <a:spcPct val="0"/>
              </a:spcBef>
              <a:spcAft>
                <a:spcPct val="0"/>
              </a:spcAft>
              <a:defRPr sz="2300">
                <a:solidFill>
                  <a:schemeClr val="tx1"/>
                </a:solidFill>
                <a:latin typeface="Tahoma" pitchFamily="34" charset="0"/>
              </a:defRPr>
            </a:lvl6pPr>
            <a:lvl7pPr marL="2789034" indent="-214541" defTabSz="904351" eaLnBrk="0" fontAlgn="base" hangingPunct="0">
              <a:spcBef>
                <a:spcPct val="0"/>
              </a:spcBef>
              <a:spcAft>
                <a:spcPct val="0"/>
              </a:spcAft>
              <a:defRPr sz="2300">
                <a:solidFill>
                  <a:schemeClr val="tx1"/>
                </a:solidFill>
                <a:latin typeface="Tahoma" pitchFamily="34" charset="0"/>
              </a:defRPr>
            </a:lvl7pPr>
            <a:lvl8pPr marL="3218117" indent="-214541" defTabSz="904351" eaLnBrk="0" fontAlgn="base" hangingPunct="0">
              <a:spcBef>
                <a:spcPct val="0"/>
              </a:spcBef>
              <a:spcAft>
                <a:spcPct val="0"/>
              </a:spcAft>
              <a:defRPr sz="2300">
                <a:solidFill>
                  <a:schemeClr val="tx1"/>
                </a:solidFill>
                <a:latin typeface="Tahoma" pitchFamily="34" charset="0"/>
              </a:defRPr>
            </a:lvl8pPr>
            <a:lvl9pPr marL="3647199" indent="-214541" defTabSz="904351" eaLnBrk="0" fontAlgn="base" hangingPunct="0">
              <a:spcBef>
                <a:spcPct val="0"/>
              </a:spcBef>
              <a:spcAft>
                <a:spcPct val="0"/>
              </a:spcAft>
              <a:defRPr sz="2300">
                <a:solidFill>
                  <a:schemeClr val="tx1"/>
                </a:solidFill>
                <a:latin typeface="Tahoma" pitchFamily="34" charset="0"/>
              </a:defRPr>
            </a:lvl9pPr>
          </a:lstStyle>
          <a:p>
            <a:pPr eaLnBrk="1" hangingPunct="1"/>
            <a:fld id="{068C6986-CC12-4F0A-9585-8AC536ED6A5C}" type="slidenum">
              <a:rPr lang="zh-CN" altLang="en-US" sz="1200"/>
              <a:pPr eaLnBrk="1" hangingPunct="1"/>
              <a:t>19</a:t>
            </a:fld>
            <a:endParaRPr lang="en-US" altLang="zh-CN" sz="1200"/>
          </a:p>
        </p:txBody>
      </p:sp>
      <p:sp>
        <p:nvSpPr>
          <p:cNvPr id="168963" name="Rectangle 2"/>
          <p:cNvSpPr>
            <a:spLocks noGrp="1" noRot="1" noChangeAspect="1" noChangeArrowheads="1" noTextEdit="1"/>
          </p:cNvSpPr>
          <p:nvPr>
            <p:ph type="sldImg"/>
          </p:nvPr>
        </p:nvSpPr>
        <p:spPr>
          <a:xfrm>
            <a:off x="1173163" y="695325"/>
            <a:ext cx="4643437" cy="3482975"/>
          </a:xfrm>
          <a:ln/>
        </p:spPr>
      </p:sp>
      <p:sp>
        <p:nvSpPr>
          <p:cNvPr id="168964" name="Rectangle 3"/>
          <p:cNvSpPr>
            <a:spLocks noGrp="1" noChangeArrowheads="1"/>
          </p:cNvSpPr>
          <p:nvPr>
            <p:ph type="body" idx="1"/>
          </p:nvPr>
        </p:nvSpPr>
        <p:spPr>
          <a:noFill/>
        </p:spPr>
        <p:txBody>
          <a:bodyPr/>
          <a:lstStyle/>
          <a:p>
            <a:r>
              <a:rPr lang="en-CA" altLang="zh-CN" dirty="0"/>
              <a:t>Natural join returns information about loan and its borrower.</a:t>
            </a:r>
          </a:p>
          <a:p>
            <a:r>
              <a:rPr lang="en-CA" altLang="zh-CN" dirty="0"/>
              <a:t>Left outer join returns the same information plus loan without borrower, filled with null</a:t>
            </a:r>
          </a:p>
          <a:p>
            <a:r>
              <a:rPr lang="en-CA" altLang="en-US" dirty="0"/>
              <a:t>Why outer join is useful? It keeps full details of all loads, including dead loa</a:t>
            </a:r>
            <a:r>
              <a:rPr lang="en-CA" altLang="zh-CN" dirty="0"/>
              <a:t>n</a:t>
            </a:r>
            <a:r>
              <a:rPr lang="en-CA" altLang="en-US" dirty="0"/>
              <a:t>s! Or Someone is stealing money!</a:t>
            </a:r>
          </a:p>
          <a:p>
            <a:r>
              <a:rPr lang="en-CA" altLang="en-US" dirty="0"/>
              <a:t>For example, L-260, no borrower? Why? Dead or error or someone stealing</a:t>
            </a:r>
          </a:p>
          <a:p>
            <a:endParaRPr lang="en-CA" altLang="en-US" dirty="0"/>
          </a:p>
          <a:p>
            <a:r>
              <a:rPr lang="en-CA" altLang="en-US" dirty="0"/>
              <a:t>All info about loan survives! Perform</a:t>
            </a:r>
            <a:r>
              <a:rPr lang="en-CA" altLang="en-US" baseline="0" dirty="0"/>
              <a:t> a n</a:t>
            </a:r>
            <a:r>
              <a:rPr lang="en-CA" altLang="en-US" dirty="0"/>
              <a:t>atural join; add unmatched; them fill with null where</a:t>
            </a:r>
            <a:r>
              <a:rPr lang="en-CA" altLang="en-US" baseline="0" dirty="0"/>
              <a:t> appropriate.</a:t>
            </a:r>
            <a:endParaRPr lang="en-CA" altLang="en-US" dirty="0"/>
          </a:p>
          <a:p>
            <a:endParaRPr lang="en-CA" alt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p:cNvSpPr>
            <a:spLocks noGrp="1" noChangeArrowheads="1"/>
          </p:cNvSpPr>
          <p:nvPr>
            <p:ph type="sldNum" sz="quarter" idx="5"/>
          </p:nvPr>
        </p:nvSpPr>
        <p:spPr>
          <a:noFill/>
        </p:spPr>
        <p:txBody>
          <a:bodyPr/>
          <a:lstStyle>
            <a:lvl1pPr defTabSz="904351" eaLnBrk="0" hangingPunct="0">
              <a:defRPr sz="2300">
                <a:solidFill>
                  <a:schemeClr val="tx1"/>
                </a:solidFill>
                <a:latin typeface="Tahoma" pitchFamily="34" charset="0"/>
              </a:defRPr>
            </a:lvl1pPr>
            <a:lvl2pPr marL="697259" indent="-268176" defTabSz="904351" eaLnBrk="0" hangingPunct="0">
              <a:defRPr sz="2300">
                <a:solidFill>
                  <a:schemeClr val="tx1"/>
                </a:solidFill>
                <a:latin typeface="Tahoma" pitchFamily="34" charset="0"/>
              </a:defRPr>
            </a:lvl2pPr>
            <a:lvl3pPr marL="1072706" indent="-214541" defTabSz="904351" eaLnBrk="0" hangingPunct="0">
              <a:defRPr sz="2300">
                <a:solidFill>
                  <a:schemeClr val="tx1"/>
                </a:solidFill>
                <a:latin typeface="Tahoma" pitchFamily="34" charset="0"/>
              </a:defRPr>
            </a:lvl3pPr>
            <a:lvl4pPr marL="1501788" indent="-214541" defTabSz="904351" eaLnBrk="0" hangingPunct="0">
              <a:defRPr sz="2300">
                <a:solidFill>
                  <a:schemeClr val="tx1"/>
                </a:solidFill>
                <a:latin typeface="Tahoma" pitchFamily="34" charset="0"/>
              </a:defRPr>
            </a:lvl4pPr>
            <a:lvl5pPr marL="1930870" indent="-214541" defTabSz="904351" eaLnBrk="0" hangingPunct="0">
              <a:defRPr sz="2300">
                <a:solidFill>
                  <a:schemeClr val="tx1"/>
                </a:solidFill>
                <a:latin typeface="Tahoma" pitchFamily="34" charset="0"/>
              </a:defRPr>
            </a:lvl5pPr>
            <a:lvl6pPr marL="2359952" indent="-214541" defTabSz="904351" eaLnBrk="0" fontAlgn="base" hangingPunct="0">
              <a:spcBef>
                <a:spcPct val="0"/>
              </a:spcBef>
              <a:spcAft>
                <a:spcPct val="0"/>
              </a:spcAft>
              <a:defRPr sz="2300">
                <a:solidFill>
                  <a:schemeClr val="tx1"/>
                </a:solidFill>
                <a:latin typeface="Tahoma" pitchFamily="34" charset="0"/>
              </a:defRPr>
            </a:lvl6pPr>
            <a:lvl7pPr marL="2789034" indent="-214541" defTabSz="904351" eaLnBrk="0" fontAlgn="base" hangingPunct="0">
              <a:spcBef>
                <a:spcPct val="0"/>
              </a:spcBef>
              <a:spcAft>
                <a:spcPct val="0"/>
              </a:spcAft>
              <a:defRPr sz="2300">
                <a:solidFill>
                  <a:schemeClr val="tx1"/>
                </a:solidFill>
                <a:latin typeface="Tahoma" pitchFamily="34" charset="0"/>
              </a:defRPr>
            </a:lvl7pPr>
            <a:lvl8pPr marL="3218117" indent="-214541" defTabSz="904351" eaLnBrk="0" fontAlgn="base" hangingPunct="0">
              <a:spcBef>
                <a:spcPct val="0"/>
              </a:spcBef>
              <a:spcAft>
                <a:spcPct val="0"/>
              </a:spcAft>
              <a:defRPr sz="2300">
                <a:solidFill>
                  <a:schemeClr val="tx1"/>
                </a:solidFill>
                <a:latin typeface="Tahoma" pitchFamily="34" charset="0"/>
              </a:defRPr>
            </a:lvl8pPr>
            <a:lvl9pPr marL="3647199" indent="-214541" defTabSz="904351" eaLnBrk="0" fontAlgn="base" hangingPunct="0">
              <a:spcBef>
                <a:spcPct val="0"/>
              </a:spcBef>
              <a:spcAft>
                <a:spcPct val="0"/>
              </a:spcAft>
              <a:defRPr sz="2300">
                <a:solidFill>
                  <a:schemeClr val="tx1"/>
                </a:solidFill>
                <a:latin typeface="Tahoma" pitchFamily="34" charset="0"/>
              </a:defRPr>
            </a:lvl9pPr>
          </a:lstStyle>
          <a:p>
            <a:pPr eaLnBrk="1" hangingPunct="1"/>
            <a:fld id="{FA41173F-A8A1-4FF9-829B-A494FF1D9D35}" type="slidenum">
              <a:rPr lang="zh-CN" altLang="en-US" sz="1200"/>
              <a:pPr eaLnBrk="1" hangingPunct="1"/>
              <a:t>20</a:t>
            </a:fld>
            <a:endParaRPr lang="en-US" altLang="zh-CN" sz="1200"/>
          </a:p>
        </p:txBody>
      </p:sp>
      <p:sp>
        <p:nvSpPr>
          <p:cNvPr id="169987" name="Rectangle 2"/>
          <p:cNvSpPr>
            <a:spLocks noGrp="1" noRot="1" noChangeAspect="1" noChangeArrowheads="1" noTextEdit="1"/>
          </p:cNvSpPr>
          <p:nvPr>
            <p:ph type="sldImg"/>
          </p:nvPr>
        </p:nvSpPr>
        <p:spPr>
          <a:xfrm>
            <a:off x="1173163" y="695325"/>
            <a:ext cx="4643437" cy="3482975"/>
          </a:xfrm>
          <a:ln/>
        </p:spPr>
      </p:sp>
      <p:sp>
        <p:nvSpPr>
          <p:cNvPr id="169988" name="Rectangle 3"/>
          <p:cNvSpPr>
            <a:spLocks noGrp="1" noChangeArrowheads="1"/>
          </p:cNvSpPr>
          <p:nvPr>
            <p:ph type="body" idx="1"/>
          </p:nvPr>
        </p:nvSpPr>
        <p:spPr>
          <a:noFill/>
        </p:spPr>
        <p:txBody>
          <a:bodyPr/>
          <a:lstStyle/>
          <a:p>
            <a:r>
              <a:rPr lang="en-CA" altLang="zh-CN" dirty="0"/>
              <a:t>Right outer join returns the same information plus borrower without loan, all info about borrower survives, if no load for the borrower, fill in null</a:t>
            </a:r>
          </a:p>
          <a:p>
            <a:endParaRPr lang="en-CA" altLang="zh-CN" dirty="0"/>
          </a:p>
          <a:p>
            <a:r>
              <a:rPr lang="en-CA" altLang="en-US" dirty="0"/>
              <a:t>Borrower has no loan? </a:t>
            </a:r>
            <a:r>
              <a:rPr lang="en-CA" altLang="zh-CN" dirty="0"/>
              <a:t>Why? Might s</a:t>
            </a:r>
            <a:r>
              <a:rPr lang="en-CA" altLang="en-US" dirty="0"/>
              <a:t>till</a:t>
            </a:r>
            <a:r>
              <a:rPr lang="en-CA" altLang="zh-CN" dirty="0"/>
              <a:t> be</a:t>
            </a:r>
            <a:r>
              <a:rPr lang="en-CA" altLang="en-US" dirty="0"/>
              <a:t> processin</a:t>
            </a:r>
            <a:r>
              <a:rPr lang="en-CA" altLang="zh-CN" dirty="0"/>
              <a:t>g loan application</a:t>
            </a:r>
          </a:p>
          <a:p>
            <a:endParaRPr lang="en-CA" altLang="zh-CN" dirty="0"/>
          </a:p>
          <a:p>
            <a:r>
              <a:rPr lang="en-CA" altLang="zh-CN" dirty="0"/>
              <a:t>Full outer join: all are kept =&gt; loan with</a:t>
            </a:r>
            <a:r>
              <a:rPr lang="en-CA" altLang="zh-CN" baseline="0" dirty="0"/>
              <a:t> </a:t>
            </a:r>
            <a:r>
              <a:rPr lang="en-CA" altLang="zh-CN" dirty="0"/>
              <a:t>borrower, loan without borrower, borrower without loan</a:t>
            </a:r>
            <a:endParaRPr lang="en-CA" altLang="en-US" dirty="0"/>
          </a:p>
        </p:txBody>
      </p:sp>
    </p:spTree>
    <p:extLst>
      <p:ext uri="{BB962C8B-B14F-4D97-AF65-F5344CB8AC3E}">
        <p14:creationId xmlns:p14="http://schemas.microsoft.com/office/powerpoint/2010/main" val="235952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7"/>
          <p:cNvSpPr>
            <a:spLocks noGrp="1" noChangeArrowheads="1"/>
          </p:cNvSpPr>
          <p:nvPr>
            <p:ph type="sldNum" sz="quarter" idx="5"/>
          </p:nvPr>
        </p:nvSpPr>
        <p:spPr>
          <a:noFill/>
        </p:spPr>
        <p:txBody>
          <a:bodyPr/>
          <a:lstStyle>
            <a:lvl1pPr defTabSz="904351" eaLnBrk="0" hangingPunct="0">
              <a:defRPr sz="2300">
                <a:solidFill>
                  <a:schemeClr val="tx1"/>
                </a:solidFill>
                <a:latin typeface="Tahoma" pitchFamily="34" charset="0"/>
              </a:defRPr>
            </a:lvl1pPr>
            <a:lvl2pPr marL="697259" indent="-268176" defTabSz="904351" eaLnBrk="0" hangingPunct="0">
              <a:defRPr sz="2300">
                <a:solidFill>
                  <a:schemeClr val="tx1"/>
                </a:solidFill>
                <a:latin typeface="Tahoma" pitchFamily="34" charset="0"/>
              </a:defRPr>
            </a:lvl2pPr>
            <a:lvl3pPr marL="1072706" indent="-214541" defTabSz="904351" eaLnBrk="0" hangingPunct="0">
              <a:defRPr sz="2300">
                <a:solidFill>
                  <a:schemeClr val="tx1"/>
                </a:solidFill>
                <a:latin typeface="Tahoma" pitchFamily="34" charset="0"/>
              </a:defRPr>
            </a:lvl3pPr>
            <a:lvl4pPr marL="1501788" indent="-214541" defTabSz="904351" eaLnBrk="0" hangingPunct="0">
              <a:defRPr sz="2300">
                <a:solidFill>
                  <a:schemeClr val="tx1"/>
                </a:solidFill>
                <a:latin typeface="Tahoma" pitchFamily="34" charset="0"/>
              </a:defRPr>
            </a:lvl4pPr>
            <a:lvl5pPr marL="1930870" indent="-214541" defTabSz="904351" eaLnBrk="0" hangingPunct="0">
              <a:defRPr sz="2300">
                <a:solidFill>
                  <a:schemeClr val="tx1"/>
                </a:solidFill>
                <a:latin typeface="Tahoma" pitchFamily="34" charset="0"/>
              </a:defRPr>
            </a:lvl5pPr>
            <a:lvl6pPr marL="2359952" indent="-214541" defTabSz="904351" eaLnBrk="0" fontAlgn="base" hangingPunct="0">
              <a:spcBef>
                <a:spcPct val="0"/>
              </a:spcBef>
              <a:spcAft>
                <a:spcPct val="0"/>
              </a:spcAft>
              <a:defRPr sz="2300">
                <a:solidFill>
                  <a:schemeClr val="tx1"/>
                </a:solidFill>
                <a:latin typeface="Tahoma" pitchFamily="34" charset="0"/>
              </a:defRPr>
            </a:lvl6pPr>
            <a:lvl7pPr marL="2789034" indent="-214541" defTabSz="904351" eaLnBrk="0" fontAlgn="base" hangingPunct="0">
              <a:spcBef>
                <a:spcPct val="0"/>
              </a:spcBef>
              <a:spcAft>
                <a:spcPct val="0"/>
              </a:spcAft>
              <a:defRPr sz="2300">
                <a:solidFill>
                  <a:schemeClr val="tx1"/>
                </a:solidFill>
                <a:latin typeface="Tahoma" pitchFamily="34" charset="0"/>
              </a:defRPr>
            </a:lvl7pPr>
            <a:lvl8pPr marL="3218117" indent="-214541" defTabSz="904351" eaLnBrk="0" fontAlgn="base" hangingPunct="0">
              <a:spcBef>
                <a:spcPct val="0"/>
              </a:spcBef>
              <a:spcAft>
                <a:spcPct val="0"/>
              </a:spcAft>
              <a:defRPr sz="2300">
                <a:solidFill>
                  <a:schemeClr val="tx1"/>
                </a:solidFill>
                <a:latin typeface="Tahoma" pitchFamily="34" charset="0"/>
              </a:defRPr>
            </a:lvl8pPr>
            <a:lvl9pPr marL="3647199" indent="-214541" defTabSz="904351" eaLnBrk="0" fontAlgn="base" hangingPunct="0">
              <a:spcBef>
                <a:spcPct val="0"/>
              </a:spcBef>
              <a:spcAft>
                <a:spcPct val="0"/>
              </a:spcAft>
              <a:defRPr sz="2300">
                <a:solidFill>
                  <a:schemeClr val="tx1"/>
                </a:solidFill>
                <a:latin typeface="Tahoma" pitchFamily="34" charset="0"/>
              </a:defRPr>
            </a:lvl9pPr>
          </a:lstStyle>
          <a:p>
            <a:pPr eaLnBrk="1" hangingPunct="1"/>
            <a:fld id="{F2273464-6589-4276-8192-E2AFF8C94616}" type="slidenum">
              <a:rPr lang="zh-CN" altLang="en-US" sz="1200"/>
              <a:pPr eaLnBrk="1" hangingPunct="1"/>
              <a:t>21</a:t>
            </a:fld>
            <a:endParaRPr lang="en-US" altLang="zh-CN" sz="1200"/>
          </a:p>
        </p:txBody>
      </p:sp>
      <p:sp>
        <p:nvSpPr>
          <p:cNvPr id="195587" name="Rectangle 2"/>
          <p:cNvSpPr>
            <a:spLocks noGrp="1" noRot="1" noChangeAspect="1" noChangeArrowheads="1" noTextEdit="1"/>
          </p:cNvSpPr>
          <p:nvPr>
            <p:ph type="sldImg"/>
          </p:nvPr>
        </p:nvSpPr>
        <p:spPr>
          <a:ln/>
        </p:spPr>
      </p:sp>
      <p:sp>
        <p:nvSpPr>
          <p:cNvPr id="195588" name="Rectangle 3"/>
          <p:cNvSpPr>
            <a:spLocks noGrp="1" noChangeArrowheads="1"/>
          </p:cNvSpPr>
          <p:nvPr>
            <p:ph type="body" idx="1"/>
          </p:nvPr>
        </p:nvSpPr>
        <p:spPr>
          <a:noFill/>
        </p:spPr>
        <p:txBody>
          <a:bodyPr/>
          <a:lstStyle/>
          <a:p>
            <a:endParaRPr lang="en-CA" altLang="en-US" dirty="0"/>
          </a:p>
        </p:txBody>
      </p:sp>
    </p:spTree>
    <p:extLst>
      <p:ext uri="{BB962C8B-B14F-4D97-AF65-F5344CB8AC3E}">
        <p14:creationId xmlns:p14="http://schemas.microsoft.com/office/powerpoint/2010/main" val="42428773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a:noFill/>
        </p:spPr>
        <p:txBody>
          <a:bodyPr/>
          <a:lstStyle>
            <a:lvl1pPr defTabSz="904351" eaLnBrk="0" hangingPunct="0">
              <a:defRPr sz="2300">
                <a:solidFill>
                  <a:schemeClr val="tx1"/>
                </a:solidFill>
                <a:latin typeface="Tahoma" pitchFamily="34" charset="0"/>
              </a:defRPr>
            </a:lvl1pPr>
            <a:lvl2pPr marL="697259" indent="-268176" defTabSz="904351" eaLnBrk="0" hangingPunct="0">
              <a:defRPr sz="2300">
                <a:solidFill>
                  <a:schemeClr val="tx1"/>
                </a:solidFill>
                <a:latin typeface="Tahoma" pitchFamily="34" charset="0"/>
              </a:defRPr>
            </a:lvl2pPr>
            <a:lvl3pPr marL="1072706" indent="-214541" defTabSz="904351" eaLnBrk="0" hangingPunct="0">
              <a:defRPr sz="2300">
                <a:solidFill>
                  <a:schemeClr val="tx1"/>
                </a:solidFill>
                <a:latin typeface="Tahoma" pitchFamily="34" charset="0"/>
              </a:defRPr>
            </a:lvl3pPr>
            <a:lvl4pPr marL="1501788" indent="-214541" defTabSz="904351" eaLnBrk="0" hangingPunct="0">
              <a:defRPr sz="2300">
                <a:solidFill>
                  <a:schemeClr val="tx1"/>
                </a:solidFill>
                <a:latin typeface="Tahoma" pitchFamily="34" charset="0"/>
              </a:defRPr>
            </a:lvl4pPr>
            <a:lvl5pPr marL="1930870" indent="-214541" defTabSz="904351" eaLnBrk="0" hangingPunct="0">
              <a:defRPr sz="2300">
                <a:solidFill>
                  <a:schemeClr val="tx1"/>
                </a:solidFill>
                <a:latin typeface="Tahoma" pitchFamily="34" charset="0"/>
              </a:defRPr>
            </a:lvl5pPr>
            <a:lvl6pPr marL="2359952" indent="-214541" defTabSz="904351" eaLnBrk="0" fontAlgn="base" hangingPunct="0">
              <a:spcBef>
                <a:spcPct val="0"/>
              </a:spcBef>
              <a:spcAft>
                <a:spcPct val="0"/>
              </a:spcAft>
              <a:defRPr sz="2300">
                <a:solidFill>
                  <a:schemeClr val="tx1"/>
                </a:solidFill>
                <a:latin typeface="Tahoma" pitchFamily="34" charset="0"/>
              </a:defRPr>
            </a:lvl6pPr>
            <a:lvl7pPr marL="2789034" indent="-214541" defTabSz="904351" eaLnBrk="0" fontAlgn="base" hangingPunct="0">
              <a:spcBef>
                <a:spcPct val="0"/>
              </a:spcBef>
              <a:spcAft>
                <a:spcPct val="0"/>
              </a:spcAft>
              <a:defRPr sz="2300">
                <a:solidFill>
                  <a:schemeClr val="tx1"/>
                </a:solidFill>
                <a:latin typeface="Tahoma" pitchFamily="34" charset="0"/>
              </a:defRPr>
            </a:lvl7pPr>
            <a:lvl8pPr marL="3218117" indent="-214541" defTabSz="904351" eaLnBrk="0" fontAlgn="base" hangingPunct="0">
              <a:spcBef>
                <a:spcPct val="0"/>
              </a:spcBef>
              <a:spcAft>
                <a:spcPct val="0"/>
              </a:spcAft>
              <a:defRPr sz="2300">
                <a:solidFill>
                  <a:schemeClr val="tx1"/>
                </a:solidFill>
                <a:latin typeface="Tahoma" pitchFamily="34" charset="0"/>
              </a:defRPr>
            </a:lvl8pPr>
            <a:lvl9pPr marL="3647199" indent="-214541" defTabSz="904351" eaLnBrk="0" fontAlgn="base" hangingPunct="0">
              <a:spcBef>
                <a:spcPct val="0"/>
              </a:spcBef>
              <a:spcAft>
                <a:spcPct val="0"/>
              </a:spcAft>
              <a:defRPr sz="2300">
                <a:solidFill>
                  <a:schemeClr val="tx1"/>
                </a:solidFill>
                <a:latin typeface="Tahoma" pitchFamily="34" charset="0"/>
              </a:defRPr>
            </a:lvl9pPr>
          </a:lstStyle>
          <a:p>
            <a:pPr eaLnBrk="1" hangingPunct="1"/>
            <a:fld id="{C202760F-71E2-48DC-B049-6F70B65BF1A7}" type="slidenum">
              <a:rPr lang="zh-CN" altLang="en-US" sz="1200"/>
              <a:pPr eaLnBrk="1" hangingPunct="1"/>
              <a:t>3</a:t>
            </a:fld>
            <a:endParaRPr lang="en-US" altLang="zh-CN" sz="1200"/>
          </a:p>
        </p:txBody>
      </p:sp>
      <p:sp>
        <p:nvSpPr>
          <p:cNvPr id="157699" name="Rectangle 2"/>
          <p:cNvSpPr>
            <a:spLocks noGrp="1" noRot="1" noChangeAspect="1" noChangeArrowheads="1" noTextEdit="1"/>
          </p:cNvSpPr>
          <p:nvPr>
            <p:ph type="sldImg"/>
          </p:nvPr>
        </p:nvSpPr>
        <p:spPr>
          <a:xfrm>
            <a:off x="1173163" y="695325"/>
            <a:ext cx="4643437" cy="3482975"/>
          </a:xfrm>
          <a:ln/>
        </p:spPr>
      </p:sp>
      <p:sp>
        <p:nvSpPr>
          <p:cNvPr id="157700" name="Rectangle 3"/>
          <p:cNvSpPr>
            <a:spLocks noGrp="1" noChangeArrowheads="1"/>
          </p:cNvSpPr>
          <p:nvPr>
            <p:ph type="body" idx="1"/>
          </p:nvPr>
        </p:nvSpPr>
        <p:spPr>
          <a:noFill/>
        </p:spPr>
        <p:txBody>
          <a:bodyPr/>
          <a:lstStyle/>
          <a:p>
            <a:r>
              <a:rPr lang="en-US" altLang="en-US" dirty="0"/>
              <a:t>Q3: try it With division and try</a:t>
            </a:r>
            <a:r>
              <a:rPr lang="en-US" altLang="en-US" baseline="0" dirty="0"/>
              <a:t> it </a:t>
            </a:r>
            <a:r>
              <a:rPr lang="en-US" altLang="en-US" dirty="0"/>
              <a:t>Without</a:t>
            </a:r>
            <a:r>
              <a:rPr lang="en-US" altLang="en-US" baseline="0" dirty="0"/>
              <a:t> division (you need learn the aggregation function first).</a:t>
            </a:r>
            <a:endParaRPr lang="en-US" altLang="en-US" dirty="0"/>
          </a:p>
          <a:p>
            <a:endParaRPr lang="en-US" alt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p:cNvSpPr>
            <a:spLocks noGrp="1" noChangeArrowheads="1"/>
          </p:cNvSpPr>
          <p:nvPr>
            <p:ph type="sldNum" sz="quarter" idx="5"/>
          </p:nvPr>
        </p:nvSpPr>
        <p:spPr>
          <a:noFill/>
        </p:spPr>
        <p:txBody>
          <a:bodyPr/>
          <a:lstStyle>
            <a:lvl1pPr defTabSz="904351" eaLnBrk="0" hangingPunct="0">
              <a:defRPr sz="2300">
                <a:solidFill>
                  <a:schemeClr val="tx1"/>
                </a:solidFill>
                <a:latin typeface="Tahoma" pitchFamily="34" charset="0"/>
              </a:defRPr>
            </a:lvl1pPr>
            <a:lvl2pPr marL="697259" indent="-268176" defTabSz="904351" eaLnBrk="0" hangingPunct="0">
              <a:defRPr sz="2300">
                <a:solidFill>
                  <a:schemeClr val="tx1"/>
                </a:solidFill>
                <a:latin typeface="Tahoma" pitchFamily="34" charset="0"/>
              </a:defRPr>
            </a:lvl2pPr>
            <a:lvl3pPr marL="1072706" indent="-214541" defTabSz="904351" eaLnBrk="0" hangingPunct="0">
              <a:defRPr sz="2300">
                <a:solidFill>
                  <a:schemeClr val="tx1"/>
                </a:solidFill>
                <a:latin typeface="Tahoma" pitchFamily="34" charset="0"/>
              </a:defRPr>
            </a:lvl3pPr>
            <a:lvl4pPr marL="1501788" indent="-214541" defTabSz="904351" eaLnBrk="0" hangingPunct="0">
              <a:defRPr sz="2300">
                <a:solidFill>
                  <a:schemeClr val="tx1"/>
                </a:solidFill>
                <a:latin typeface="Tahoma" pitchFamily="34" charset="0"/>
              </a:defRPr>
            </a:lvl4pPr>
            <a:lvl5pPr marL="1930870" indent="-214541" defTabSz="904351" eaLnBrk="0" hangingPunct="0">
              <a:defRPr sz="2300">
                <a:solidFill>
                  <a:schemeClr val="tx1"/>
                </a:solidFill>
                <a:latin typeface="Tahoma" pitchFamily="34" charset="0"/>
              </a:defRPr>
            </a:lvl5pPr>
            <a:lvl6pPr marL="2359952" indent="-214541" defTabSz="904351" eaLnBrk="0" fontAlgn="base" hangingPunct="0">
              <a:spcBef>
                <a:spcPct val="0"/>
              </a:spcBef>
              <a:spcAft>
                <a:spcPct val="0"/>
              </a:spcAft>
              <a:defRPr sz="2300">
                <a:solidFill>
                  <a:schemeClr val="tx1"/>
                </a:solidFill>
                <a:latin typeface="Tahoma" pitchFamily="34" charset="0"/>
              </a:defRPr>
            </a:lvl6pPr>
            <a:lvl7pPr marL="2789034" indent="-214541" defTabSz="904351" eaLnBrk="0" fontAlgn="base" hangingPunct="0">
              <a:spcBef>
                <a:spcPct val="0"/>
              </a:spcBef>
              <a:spcAft>
                <a:spcPct val="0"/>
              </a:spcAft>
              <a:defRPr sz="2300">
                <a:solidFill>
                  <a:schemeClr val="tx1"/>
                </a:solidFill>
                <a:latin typeface="Tahoma" pitchFamily="34" charset="0"/>
              </a:defRPr>
            </a:lvl7pPr>
            <a:lvl8pPr marL="3218117" indent="-214541" defTabSz="904351" eaLnBrk="0" fontAlgn="base" hangingPunct="0">
              <a:spcBef>
                <a:spcPct val="0"/>
              </a:spcBef>
              <a:spcAft>
                <a:spcPct val="0"/>
              </a:spcAft>
              <a:defRPr sz="2300">
                <a:solidFill>
                  <a:schemeClr val="tx1"/>
                </a:solidFill>
                <a:latin typeface="Tahoma" pitchFamily="34" charset="0"/>
              </a:defRPr>
            </a:lvl8pPr>
            <a:lvl9pPr marL="3647199" indent="-214541" defTabSz="904351" eaLnBrk="0" fontAlgn="base" hangingPunct="0">
              <a:spcBef>
                <a:spcPct val="0"/>
              </a:spcBef>
              <a:spcAft>
                <a:spcPct val="0"/>
              </a:spcAft>
              <a:defRPr sz="2300">
                <a:solidFill>
                  <a:schemeClr val="tx1"/>
                </a:solidFill>
                <a:latin typeface="Tahoma" pitchFamily="34" charset="0"/>
              </a:defRPr>
            </a:lvl9pPr>
          </a:lstStyle>
          <a:p>
            <a:pPr eaLnBrk="1" hangingPunct="1"/>
            <a:fld id="{FE72586F-6ED4-4B80-9AAB-6E5DD3A784BD}" type="slidenum">
              <a:rPr lang="zh-CN" altLang="en-US" sz="1200"/>
              <a:pPr eaLnBrk="1" hangingPunct="1"/>
              <a:t>5</a:t>
            </a:fld>
            <a:endParaRPr lang="en-US" altLang="zh-CN" sz="1200"/>
          </a:p>
        </p:txBody>
      </p:sp>
      <p:sp>
        <p:nvSpPr>
          <p:cNvPr id="161795" name="Rectangle 2"/>
          <p:cNvSpPr>
            <a:spLocks noGrp="1" noRot="1" noChangeAspect="1" noChangeArrowheads="1" noTextEdit="1"/>
          </p:cNvSpPr>
          <p:nvPr>
            <p:ph type="sldImg"/>
          </p:nvPr>
        </p:nvSpPr>
        <p:spPr>
          <a:xfrm>
            <a:off x="1173163" y="695325"/>
            <a:ext cx="4643437" cy="3482975"/>
          </a:xfrm>
          <a:ln/>
        </p:spPr>
      </p:sp>
      <p:sp>
        <p:nvSpPr>
          <p:cNvPr id="161796" name="Rectangle 3"/>
          <p:cNvSpPr>
            <a:spLocks noGrp="1" noChangeArrowheads="1"/>
          </p:cNvSpPr>
          <p:nvPr>
            <p:ph type="body" idx="1"/>
          </p:nvPr>
        </p:nvSpPr>
        <p:spPr>
          <a:noFill/>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altLang="zh-CN" b="1" u="sng" dirty="0"/>
              <a:t>Aggregation is an unary operator</a:t>
            </a:r>
            <a:r>
              <a:rPr lang="en-US" altLang="zh-CN" b="1" u="sng" baseline="0" dirty="0"/>
              <a:t> and a</a:t>
            </a:r>
            <a:r>
              <a:rPr lang="en-US" altLang="zh-CN" b="1" u="sng" dirty="0"/>
              <a:t>lways operate on groups</a:t>
            </a:r>
          </a:p>
          <a:p>
            <a:r>
              <a:rPr lang="en-US" altLang="zh-CN" dirty="0"/>
              <a:t>It produces a relation!</a:t>
            </a:r>
          </a:p>
          <a:p>
            <a:endParaRPr lang="en-US" altLang="zh-CN" dirty="0"/>
          </a:p>
          <a:p>
            <a:r>
              <a:rPr lang="en-US" altLang="zh-CN" dirty="0"/>
              <a:t>If no grouping attribute is listed, the whole table is treated as one group. </a:t>
            </a:r>
          </a:p>
          <a:p>
            <a:endParaRPr lang="en-US" altLang="zh-CN" dirty="0"/>
          </a:p>
          <a:p>
            <a:r>
              <a:rPr lang="en-US" altLang="zh-CN" dirty="0"/>
              <a:t>Be aware: what table, which function on what attributes, what are the inputs to the function; one group one value; F apply to each group!.</a:t>
            </a:r>
          </a:p>
          <a:p>
            <a:endParaRPr lang="en-US" altLang="zh-CN" dirty="0"/>
          </a:p>
          <a:p>
            <a:r>
              <a:rPr lang="en-US" altLang="zh-CN" dirty="0"/>
              <a:t>How it works: first it groups the tuples in the given table according to the grouping attribute(s) (rows with</a:t>
            </a:r>
            <a:r>
              <a:rPr lang="en-US" altLang="zh-CN" baseline="0" dirty="0"/>
              <a:t> the same values for the grouping attribute belong to the same group)</a:t>
            </a:r>
            <a:r>
              <a:rPr lang="en-US" altLang="zh-CN" dirty="0"/>
              <a:t>, apply aggregation function to the attribute in each group, one group produce one tuple in the result table! Only grouping</a:t>
            </a:r>
            <a:r>
              <a:rPr lang="en-US" altLang="zh-CN" baseline="0" dirty="0"/>
              <a:t> attribute(s) and aggregated attribute(s) appear in the result table.</a:t>
            </a:r>
            <a:endParaRPr lang="en-US" altLang="zh-CN" dirty="0"/>
          </a:p>
          <a:p>
            <a:endParaRPr lang="en-US" altLang="zh-CN" dirty="0"/>
          </a:p>
          <a:p>
            <a:r>
              <a:rPr lang="en-US" altLang="zh-CN" dirty="0"/>
              <a:t>Note that, several aggregation</a:t>
            </a:r>
            <a:r>
              <a:rPr lang="en-US" altLang="zh-CN" baseline="0" dirty="0"/>
              <a:t> functions</a:t>
            </a:r>
            <a:r>
              <a:rPr lang="en-US" altLang="zh-CN" dirty="0"/>
              <a:t> can be applied at the same time!</a:t>
            </a:r>
          </a:p>
          <a:p>
            <a:endParaRPr lang="en-US" altLang="zh-CN" dirty="0"/>
          </a:p>
          <a:p>
            <a:pPr lvl="0"/>
            <a:r>
              <a:rPr lang="en-US" altLang="zh-CN" b="1" dirty="0">
                <a:cs typeface="Lucida Sans Unicode" pitchFamily="34" charset="0"/>
              </a:rPr>
              <a:t>Use of the Functional operator </a:t>
            </a:r>
            <a:r>
              <a:rPr lang="en-US" altLang="zh-CN" dirty="0">
                <a:cs typeface="Lucida Sans Unicode" pitchFamily="34" charset="0"/>
              </a:rPr>
              <a:t>ℱ</a:t>
            </a:r>
            <a:endParaRPr lang="en-US" altLang="zh-CN" b="1" dirty="0">
              <a:cs typeface="Lucida Sans Unicode" pitchFamily="34" charset="0"/>
            </a:endParaRPr>
          </a:p>
          <a:p>
            <a:pPr lvl="0"/>
            <a:endParaRPr lang="en-US" altLang="zh-CN" b="1" dirty="0">
              <a:cs typeface="Lucida Sans Unicode" pitchFamily="34" charset="0"/>
            </a:endParaRPr>
          </a:p>
          <a:p>
            <a:pPr lvl="0"/>
            <a:r>
              <a:rPr lang="en-US" altLang="zh-CN" dirty="0">
                <a:cs typeface="Lucida Sans Unicode" pitchFamily="34" charset="0"/>
              </a:rPr>
              <a:t>ℱ</a:t>
            </a:r>
            <a:r>
              <a:rPr lang="en-US" altLang="zh-CN" baseline="-30000" dirty="0">
                <a:cs typeface="Courier New" pitchFamily="49" charset="0"/>
              </a:rPr>
              <a:t>MAX </a:t>
            </a:r>
            <a:r>
              <a:rPr lang="en-US" altLang="zh-CN" i="1" baseline="-30000" dirty="0">
                <a:cs typeface="Courier New" pitchFamily="49" charset="0"/>
              </a:rPr>
              <a:t>Salary</a:t>
            </a:r>
            <a:r>
              <a:rPr lang="en-US" altLang="zh-CN" dirty="0">
                <a:latin typeface="Courier New" pitchFamily="49" charset="0"/>
                <a:cs typeface="Courier New" pitchFamily="49" charset="0"/>
              </a:rPr>
              <a:t> </a:t>
            </a:r>
            <a:r>
              <a:rPr lang="en-US" altLang="zh-CN" b="1" dirty="0">
                <a:cs typeface="Courier New" pitchFamily="49" charset="0"/>
              </a:rPr>
              <a:t>(Employee</a:t>
            </a:r>
            <a:r>
              <a:rPr lang="en-US" altLang="zh-CN" dirty="0"/>
              <a:t>) retrieves the maximum salary value from the Employee relation</a:t>
            </a:r>
          </a:p>
          <a:p>
            <a:pPr lvl="0"/>
            <a:endParaRPr lang="en-US" altLang="zh-CN" dirty="0"/>
          </a:p>
          <a:p>
            <a:pPr lvl="0"/>
            <a:r>
              <a:rPr lang="en-US" altLang="zh-CN" dirty="0"/>
              <a:t>ℱ</a:t>
            </a:r>
            <a:r>
              <a:rPr lang="en-US" altLang="zh-CN" baseline="-30000" dirty="0"/>
              <a:t>MIN </a:t>
            </a:r>
            <a:r>
              <a:rPr lang="en-US" altLang="zh-CN" i="1" baseline="-30000" dirty="0"/>
              <a:t>Salary</a:t>
            </a:r>
            <a:r>
              <a:rPr lang="en-US" altLang="zh-CN" dirty="0">
                <a:latin typeface="Courier New" pitchFamily="49" charset="0"/>
              </a:rPr>
              <a:t> </a:t>
            </a:r>
            <a:r>
              <a:rPr lang="en-US" altLang="zh-CN" b="1" dirty="0"/>
              <a:t>(Employee</a:t>
            </a:r>
            <a:r>
              <a:rPr lang="en-US" altLang="zh-CN" dirty="0"/>
              <a:t>) retrieves the minimum Salary value from the Employee relation</a:t>
            </a:r>
          </a:p>
          <a:p>
            <a:pPr lvl="0"/>
            <a:r>
              <a:rPr lang="en-US" altLang="zh-CN" dirty="0"/>
              <a:t>ℱ</a:t>
            </a:r>
            <a:r>
              <a:rPr lang="en-US" altLang="zh-CN" baseline="-30000" dirty="0"/>
              <a:t>SUM</a:t>
            </a:r>
            <a:r>
              <a:rPr lang="en-US" altLang="zh-CN" i="1" baseline="-30000" dirty="0"/>
              <a:t> Salary</a:t>
            </a:r>
            <a:r>
              <a:rPr lang="en-US" altLang="zh-CN" sz="1500" dirty="0">
                <a:solidFill>
                  <a:srgbClr val="FF0066"/>
                </a:solidFill>
              </a:rPr>
              <a:t> </a:t>
            </a:r>
            <a:r>
              <a:rPr lang="en-US" altLang="zh-CN" b="1" dirty="0"/>
              <a:t>(Employee</a:t>
            </a:r>
            <a:r>
              <a:rPr lang="en-US" altLang="zh-CN" dirty="0"/>
              <a:t>)</a:t>
            </a:r>
            <a:r>
              <a:rPr lang="en-US" altLang="zh-CN" sz="1500" dirty="0">
                <a:solidFill>
                  <a:srgbClr val="FF0066"/>
                </a:solidFill>
              </a:rPr>
              <a:t> </a:t>
            </a:r>
            <a:r>
              <a:rPr lang="en-US" altLang="zh-CN" dirty="0"/>
              <a:t>retrieves the sum of the Salary from the Employee relation</a:t>
            </a:r>
          </a:p>
          <a:p>
            <a:pPr lvl="0"/>
            <a:r>
              <a:rPr lang="en-US" altLang="zh-CN" baseline="-25000" dirty="0"/>
              <a:t>DNO</a:t>
            </a:r>
            <a:r>
              <a:rPr lang="en-US" altLang="zh-CN" dirty="0"/>
              <a:t> ℱ</a:t>
            </a:r>
            <a:r>
              <a:rPr lang="en-US" altLang="zh-CN" i="1" baseline="-30000" dirty="0"/>
              <a:t>COUNT SSN, AVERAGE Salary</a:t>
            </a:r>
            <a:r>
              <a:rPr lang="en-US" altLang="zh-CN" sz="1500" dirty="0">
                <a:solidFill>
                  <a:srgbClr val="FF0066"/>
                </a:solidFill>
              </a:rPr>
              <a:t> </a:t>
            </a:r>
            <a:r>
              <a:rPr lang="en-US" altLang="zh-CN" b="1" dirty="0"/>
              <a:t>(Employee</a:t>
            </a:r>
            <a:r>
              <a:rPr lang="en-US" altLang="zh-CN" dirty="0"/>
              <a:t>)</a:t>
            </a:r>
            <a:r>
              <a:rPr lang="en-US" altLang="zh-CN" sz="1500" dirty="0">
                <a:solidFill>
                  <a:srgbClr val="FF0066"/>
                </a:solidFill>
              </a:rPr>
              <a:t> </a:t>
            </a:r>
            <a:r>
              <a:rPr lang="en-US" altLang="zh-CN" dirty="0"/>
              <a:t>groups employees by DNO (department number) and computes the count of employees and average salary per department.[ Note: count just counts the number of rows, without removing duplicates]</a:t>
            </a:r>
          </a:p>
          <a:p>
            <a:endParaRPr lang="en-US" altLang="zh-CN"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7"/>
          <p:cNvSpPr>
            <a:spLocks noGrp="1" noChangeArrowheads="1"/>
          </p:cNvSpPr>
          <p:nvPr>
            <p:ph type="sldNum" sz="quarter" idx="5"/>
          </p:nvPr>
        </p:nvSpPr>
        <p:spPr>
          <a:noFill/>
        </p:spPr>
        <p:txBody>
          <a:bodyPr/>
          <a:lstStyle>
            <a:lvl1pPr defTabSz="904351" eaLnBrk="0" hangingPunct="0">
              <a:defRPr sz="2300">
                <a:solidFill>
                  <a:schemeClr val="tx1"/>
                </a:solidFill>
                <a:latin typeface="Tahoma" pitchFamily="34" charset="0"/>
              </a:defRPr>
            </a:lvl1pPr>
            <a:lvl2pPr marL="697259" indent="-268176" defTabSz="904351" eaLnBrk="0" hangingPunct="0">
              <a:defRPr sz="2300">
                <a:solidFill>
                  <a:schemeClr val="tx1"/>
                </a:solidFill>
                <a:latin typeface="Tahoma" pitchFamily="34" charset="0"/>
              </a:defRPr>
            </a:lvl2pPr>
            <a:lvl3pPr marL="1072706" indent="-214541" defTabSz="904351" eaLnBrk="0" hangingPunct="0">
              <a:defRPr sz="2300">
                <a:solidFill>
                  <a:schemeClr val="tx1"/>
                </a:solidFill>
                <a:latin typeface="Tahoma" pitchFamily="34" charset="0"/>
              </a:defRPr>
            </a:lvl3pPr>
            <a:lvl4pPr marL="1501788" indent="-214541" defTabSz="904351" eaLnBrk="0" hangingPunct="0">
              <a:defRPr sz="2300">
                <a:solidFill>
                  <a:schemeClr val="tx1"/>
                </a:solidFill>
                <a:latin typeface="Tahoma" pitchFamily="34" charset="0"/>
              </a:defRPr>
            </a:lvl4pPr>
            <a:lvl5pPr marL="1930870" indent="-214541" defTabSz="904351" eaLnBrk="0" hangingPunct="0">
              <a:defRPr sz="2300">
                <a:solidFill>
                  <a:schemeClr val="tx1"/>
                </a:solidFill>
                <a:latin typeface="Tahoma" pitchFamily="34" charset="0"/>
              </a:defRPr>
            </a:lvl5pPr>
            <a:lvl6pPr marL="2359952" indent="-214541" defTabSz="904351" eaLnBrk="0" fontAlgn="base" hangingPunct="0">
              <a:spcBef>
                <a:spcPct val="0"/>
              </a:spcBef>
              <a:spcAft>
                <a:spcPct val="0"/>
              </a:spcAft>
              <a:defRPr sz="2300">
                <a:solidFill>
                  <a:schemeClr val="tx1"/>
                </a:solidFill>
                <a:latin typeface="Tahoma" pitchFamily="34" charset="0"/>
              </a:defRPr>
            </a:lvl6pPr>
            <a:lvl7pPr marL="2789034" indent="-214541" defTabSz="904351" eaLnBrk="0" fontAlgn="base" hangingPunct="0">
              <a:spcBef>
                <a:spcPct val="0"/>
              </a:spcBef>
              <a:spcAft>
                <a:spcPct val="0"/>
              </a:spcAft>
              <a:defRPr sz="2300">
                <a:solidFill>
                  <a:schemeClr val="tx1"/>
                </a:solidFill>
                <a:latin typeface="Tahoma" pitchFamily="34" charset="0"/>
              </a:defRPr>
            </a:lvl7pPr>
            <a:lvl8pPr marL="3218117" indent="-214541" defTabSz="904351" eaLnBrk="0" fontAlgn="base" hangingPunct="0">
              <a:spcBef>
                <a:spcPct val="0"/>
              </a:spcBef>
              <a:spcAft>
                <a:spcPct val="0"/>
              </a:spcAft>
              <a:defRPr sz="2300">
                <a:solidFill>
                  <a:schemeClr val="tx1"/>
                </a:solidFill>
                <a:latin typeface="Tahoma" pitchFamily="34" charset="0"/>
              </a:defRPr>
            </a:lvl8pPr>
            <a:lvl9pPr marL="3647199" indent="-214541" defTabSz="904351" eaLnBrk="0" fontAlgn="base" hangingPunct="0">
              <a:spcBef>
                <a:spcPct val="0"/>
              </a:spcBef>
              <a:spcAft>
                <a:spcPct val="0"/>
              </a:spcAft>
              <a:defRPr sz="2300">
                <a:solidFill>
                  <a:schemeClr val="tx1"/>
                </a:solidFill>
                <a:latin typeface="Tahoma" pitchFamily="34" charset="0"/>
              </a:defRPr>
            </a:lvl9pPr>
          </a:lstStyle>
          <a:p>
            <a:pPr eaLnBrk="1" hangingPunct="1"/>
            <a:fld id="{91C00BF7-9C01-4B03-B0C7-31F8F370CEEC}" type="slidenum">
              <a:rPr lang="zh-CN" altLang="en-US" sz="1200"/>
              <a:pPr eaLnBrk="1" hangingPunct="1"/>
              <a:t>6</a:t>
            </a:fld>
            <a:endParaRPr lang="en-US" altLang="zh-CN" sz="1200"/>
          </a:p>
        </p:txBody>
      </p:sp>
      <p:sp>
        <p:nvSpPr>
          <p:cNvPr id="162819" name="Rectangle 2"/>
          <p:cNvSpPr>
            <a:spLocks noGrp="1" noRot="1" noChangeAspect="1" noChangeArrowheads="1" noTextEdit="1"/>
          </p:cNvSpPr>
          <p:nvPr>
            <p:ph type="sldImg"/>
          </p:nvPr>
        </p:nvSpPr>
        <p:spPr>
          <a:ln/>
        </p:spPr>
      </p:sp>
      <p:sp>
        <p:nvSpPr>
          <p:cNvPr id="162820" name="Rectangle 3"/>
          <p:cNvSpPr>
            <a:spLocks noGrp="1" noChangeArrowheads="1"/>
          </p:cNvSpPr>
          <p:nvPr>
            <p:ph type="body" idx="1"/>
          </p:nvPr>
        </p:nvSpPr>
        <p:spPr>
          <a:noFill/>
        </p:spPr>
        <p:txBody>
          <a:bodyPr/>
          <a:lstStyle/>
          <a:p>
            <a:r>
              <a:rPr lang="en-CA" altLang="en-US" dirty="0"/>
              <a:t>Keep this in mind at all the time</a:t>
            </a:r>
            <a:r>
              <a:rPr lang="en-CA" altLang="en-US" baseline="0" dirty="0"/>
              <a:t> when using F!</a:t>
            </a:r>
          </a:p>
          <a:p>
            <a:endParaRPr lang="en-CA" altLang="en-US" baseline="0" dirty="0"/>
          </a:p>
          <a:p>
            <a:r>
              <a:rPr lang="en-CA" altLang="en-US" baseline="0" dirty="0"/>
              <a:t>It operates on groups.</a:t>
            </a:r>
          </a:p>
          <a:p>
            <a:endParaRPr lang="en-CA" altLang="en-US" baseline="0" dirty="0"/>
          </a:p>
          <a:p>
            <a:r>
              <a:rPr lang="en-US" altLang="zh-CN" dirty="0"/>
              <a:t>NULL values</a:t>
            </a:r>
            <a:r>
              <a:rPr lang="en-US" altLang="zh-CN" baseline="0" dirty="0"/>
              <a:t> will be ignored. So COUNT on (5, 32, 5, NULL) will be 3.</a:t>
            </a:r>
          </a:p>
          <a:p>
            <a:r>
              <a:rPr lang="en-US" altLang="zh-CN" baseline="0" dirty="0"/>
              <a:t>COUNT-UNIQUE on (5, 32, 5, NULL) will return 2.</a:t>
            </a:r>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zh-CN" baseline="0"/>
              <a:t>Some literatures </a:t>
            </a:r>
            <a:r>
              <a:rPr lang="en-US" altLang="zh-CN" baseline="0" dirty="0"/>
              <a:t>use COUNT-DISTINCT instead.</a:t>
            </a:r>
            <a:endParaRPr lang="en-US" altLang="zh-CN" dirty="0"/>
          </a:p>
          <a:p>
            <a:endParaRPr lang="en-US" altLang="zh-CN" dirty="0"/>
          </a:p>
          <a:p>
            <a:endParaRPr lang="en-CA" alt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p:cNvSpPr>
            <a:spLocks noGrp="1" noChangeArrowheads="1"/>
          </p:cNvSpPr>
          <p:nvPr>
            <p:ph type="sldNum" sz="quarter" idx="5"/>
          </p:nvPr>
        </p:nvSpPr>
        <p:spPr>
          <a:noFill/>
        </p:spPr>
        <p:txBody>
          <a:bodyPr/>
          <a:lstStyle>
            <a:lvl1pPr defTabSz="904351" eaLnBrk="0" hangingPunct="0">
              <a:defRPr sz="2300">
                <a:solidFill>
                  <a:schemeClr val="tx1"/>
                </a:solidFill>
                <a:latin typeface="Tahoma" pitchFamily="34" charset="0"/>
              </a:defRPr>
            </a:lvl1pPr>
            <a:lvl2pPr marL="697259" indent="-268176" defTabSz="904351" eaLnBrk="0" hangingPunct="0">
              <a:defRPr sz="2300">
                <a:solidFill>
                  <a:schemeClr val="tx1"/>
                </a:solidFill>
                <a:latin typeface="Tahoma" pitchFamily="34" charset="0"/>
              </a:defRPr>
            </a:lvl2pPr>
            <a:lvl3pPr marL="1072706" indent="-214541" defTabSz="904351" eaLnBrk="0" hangingPunct="0">
              <a:defRPr sz="2300">
                <a:solidFill>
                  <a:schemeClr val="tx1"/>
                </a:solidFill>
                <a:latin typeface="Tahoma" pitchFamily="34" charset="0"/>
              </a:defRPr>
            </a:lvl3pPr>
            <a:lvl4pPr marL="1501788" indent="-214541" defTabSz="904351" eaLnBrk="0" hangingPunct="0">
              <a:defRPr sz="2300">
                <a:solidFill>
                  <a:schemeClr val="tx1"/>
                </a:solidFill>
                <a:latin typeface="Tahoma" pitchFamily="34" charset="0"/>
              </a:defRPr>
            </a:lvl4pPr>
            <a:lvl5pPr marL="1930870" indent="-214541" defTabSz="904351" eaLnBrk="0" hangingPunct="0">
              <a:defRPr sz="2300">
                <a:solidFill>
                  <a:schemeClr val="tx1"/>
                </a:solidFill>
                <a:latin typeface="Tahoma" pitchFamily="34" charset="0"/>
              </a:defRPr>
            </a:lvl5pPr>
            <a:lvl6pPr marL="2359952" indent="-214541" defTabSz="904351" eaLnBrk="0" fontAlgn="base" hangingPunct="0">
              <a:spcBef>
                <a:spcPct val="0"/>
              </a:spcBef>
              <a:spcAft>
                <a:spcPct val="0"/>
              </a:spcAft>
              <a:defRPr sz="2300">
                <a:solidFill>
                  <a:schemeClr val="tx1"/>
                </a:solidFill>
                <a:latin typeface="Tahoma" pitchFamily="34" charset="0"/>
              </a:defRPr>
            </a:lvl6pPr>
            <a:lvl7pPr marL="2789034" indent="-214541" defTabSz="904351" eaLnBrk="0" fontAlgn="base" hangingPunct="0">
              <a:spcBef>
                <a:spcPct val="0"/>
              </a:spcBef>
              <a:spcAft>
                <a:spcPct val="0"/>
              </a:spcAft>
              <a:defRPr sz="2300">
                <a:solidFill>
                  <a:schemeClr val="tx1"/>
                </a:solidFill>
                <a:latin typeface="Tahoma" pitchFamily="34" charset="0"/>
              </a:defRPr>
            </a:lvl7pPr>
            <a:lvl8pPr marL="3218117" indent="-214541" defTabSz="904351" eaLnBrk="0" fontAlgn="base" hangingPunct="0">
              <a:spcBef>
                <a:spcPct val="0"/>
              </a:spcBef>
              <a:spcAft>
                <a:spcPct val="0"/>
              </a:spcAft>
              <a:defRPr sz="2300">
                <a:solidFill>
                  <a:schemeClr val="tx1"/>
                </a:solidFill>
                <a:latin typeface="Tahoma" pitchFamily="34" charset="0"/>
              </a:defRPr>
            </a:lvl8pPr>
            <a:lvl9pPr marL="3647199" indent="-214541" defTabSz="904351" eaLnBrk="0" fontAlgn="base" hangingPunct="0">
              <a:spcBef>
                <a:spcPct val="0"/>
              </a:spcBef>
              <a:spcAft>
                <a:spcPct val="0"/>
              </a:spcAft>
              <a:defRPr sz="2300">
                <a:solidFill>
                  <a:schemeClr val="tx1"/>
                </a:solidFill>
                <a:latin typeface="Tahoma" pitchFamily="34" charset="0"/>
              </a:defRPr>
            </a:lvl9pPr>
          </a:lstStyle>
          <a:p>
            <a:pPr eaLnBrk="1" hangingPunct="1"/>
            <a:fld id="{560FD894-EBF2-49C2-966B-FC74B9CB0E9A}" type="slidenum">
              <a:rPr lang="zh-CN" altLang="en-US" sz="1200"/>
              <a:pPr eaLnBrk="1" hangingPunct="1"/>
              <a:t>7</a:t>
            </a:fld>
            <a:endParaRPr lang="en-US" altLang="zh-CN" sz="1200"/>
          </a:p>
        </p:txBody>
      </p:sp>
      <p:sp>
        <p:nvSpPr>
          <p:cNvPr id="164867" name="Rectangle 2"/>
          <p:cNvSpPr>
            <a:spLocks noGrp="1" noRot="1" noChangeAspect="1" noChangeArrowheads="1" noTextEdit="1"/>
          </p:cNvSpPr>
          <p:nvPr>
            <p:ph type="sldImg"/>
          </p:nvPr>
        </p:nvSpPr>
        <p:spPr>
          <a:xfrm>
            <a:off x="1173163" y="695325"/>
            <a:ext cx="4643437" cy="3482975"/>
          </a:xfrm>
          <a:ln/>
        </p:spPr>
      </p:sp>
      <p:sp>
        <p:nvSpPr>
          <p:cNvPr id="164868" name="Rectangle 3"/>
          <p:cNvSpPr>
            <a:spLocks noGrp="1" noChangeArrowheads="1"/>
          </p:cNvSpPr>
          <p:nvPr>
            <p:ph type="body" idx="1"/>
          </p:nvPr>
        </p:nvSpPr>
        <p:spPr>
          <a:noFill/>
        </p:spPr>
        <p:txBody>
          <a:bodyPr/>
          <a:lstStyle/>
          <a:p>
            <a:pPr lvl="0"/>
            <a:endParaRPr lang="en-US" altLang="zh-CN" b="1" dirty="0">
              <a:cs typeface="Lucida Sans Unicode" pitchFamily="34" charset="0"/>
            </a:endParaRPr>
          </a:p>
          <a:p>
            <a:pPr lvl="0"/>
            <a:endParaRPr lang="en-US" altLang="zh-CN" dirty="0"/>
          </a:p>
          <a:p>
            <a:endParaRPr lang="zh-CN" alt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p:cNvSpPr>
            <a:spLocks noGrp="1" noChangeArrowheads="1"/>
          </p:cNvSpPr>
          <p:nvPr>
            <p:ph type="sldNum" sz="quarter" idx="5"/>
          </p:nvPr>
        </p:nvSpPr>
        <p:spPr>
          <a:noFill/>
        </p:spPr>
        <p:txBody>
          <a:bodyPr/>
          <a:lstStyle>
            <a:lvl1pPr defTabSz="904351" eaLnBrk="0" hangingPunct="0">
              <a:defRPr sz="2300">
                <a:solidFill>
                  <a:schemeClr val="tx1"/>
                </a:solidFill>
                <a:latin typeface="Tahoma" pitchFamily="34" charset="0"/>
              </a:defRPr>
            </a:lvl1pPr>
            <a:lvl2pPr marL="697259" indent="-268176" defTabSz="904351" eaLnBrk="0" hangingPunct="0">
              <a:defRPr sz="2300">
                <a:solidFill>
                  <a:schemeClr val="tx1"/>
                </a:solidFill>
                <a:latin typeface="Tahoma" pitchFamily="34" charset="0"/>
              </a:defRPr>
            </a:lvl2pPr>
            <a:lvl3pPr marL="1072706" indent="-214541" defTabSz="904351" eaLnBrk="0" hangingPunct="0">
              <a:defRPr sz="2300">
                <a:solidFill>
                  <a:schemeClr val="tx1"/>
                </a:solidFill>
                <a:latin typeface="Tahoma" pitchFamily="34" charset="0"/>
              </a:defRPr>
            </a:lvl3pPr>
            <a:lvl4pPr marL="1501788" indent="-214541" defTabSz="904351" eaLnBrk="0" hangingPunct="0">
              <a:defRPr sz="2300">
                <a:solidFill>
                  <a:schemeClr val="tx1"/>
                </a:solidFill>
                <a:latin typeface="Tahoma" pitchFamily="34" charset="0"/>
              </a:defRPr>
            </a:lvl4pPr>
            <a:lvl5pPr marL="1930870" indent="-214541" defTabSz="904351" eaLnBrk="0" hangingPunct="0">
              <a:defRPr sz="2300">
                <a:solidFill>
                  <a:schemeClr val="tx1"/>
                </a:solidFill>
                <a:latin typeface="Tahoma" pitchFamily="34" charset="0"/>
              </a:defRPr>
            </a:lvl5pPr>
            <a:lvl6pPr marL="2359952" indent="-214541" defTabSz="904351" eaLnBrk="0" fontAlgn="base" hangingPunct="0">
              <a:spcBef>
                <a:spcPct val="0"/>
              </a:spcBef>
              <a:spcAft>
                <a:spcPct val="0"/>
              </a:spcAft>
              <a:defRPr sz="2300">
                <a:solidFill>
                  <a:schemeClr val="tx1"/>
                </a:solidFill>
                <a:latin typeface="Tahoma" pitchFamily="34" charset="0"/>
              </a:defRPr>
            </a:lvl6pPr>
            <a:lvl7pPr marL="2789034" indent="-214541" defTabSz="904351" eaLnBrk="0" fontAlgn="base" hangingPunct="0">
              <a:spcBef>
                <a:spcPct val="0"/>
              </a:spcBef>
              <a:spcAft>
                <a:spcPct val="0"/>
              </a:spcAft>
              <a:defRPr sz="2300">
                <a:solidFill>
                  <a:schemeClr val="tx1"/>
                </a:solidFill>
                <a:latin typeface="Tahoma" pitchFamily="34" charset="0"/>
              </a:defRPr>
            </a:lvl7pPr>
            <a:lvl8pPr marL="3218117" indent="-214541" defTabSz="904351" eaLnBrk="0" fontAlgn="base" hangingPunct="0">
              <a:spcBef>
                <a:spcPct val="0"/>
              </a:spcBef>
              <a:spcAft>
                <a:spcPct val="0"/>
              </a:spcAft>
              <a:defRPr sz="2300">
                <a:solidFill>
                  <a:schemeClr val="tx1"/>
                </a:solidFill>
                <a:latin typeface="Tahoma" pitchFamily="34" charset="0"/>
              </a:defRPr>
            </a:lvl8pPr>
            <a:lvl9pPr marL="3647199" indent="-214541" defTabSz="904351" eaLnBrk="0" fontAlgn="base" hangingPunct="0">
              <a:spcBef>
                <a:spcPct val="0"/>
              </a:spcBef>
              <a:spcAft>
                <a:spcPct val="0"/>
              </a:spcAft>
              <a:defRPr sz="2300">
                <a:solidFill>
                  <a:schemeClr val="tx1"/>
                </a:solidFill>
                <a:latin typeface="Tahoma" pitchFamily="34" charset="0"/>
              </a:defRPr>
            </a:lvl9pPr>
          </a:lstStyle>
          <a:p>
            <a:pPr eaLnBrk="1" hangingPunct="1"/>
            <a:fld id="{E972E6E9-0E4D-45CC-87E6-B5AE2F4F51D8}" type="slidenum">
              <a:rPr lang="zh-CN" altLang="en-US" sz="1200"/>
              <a:pPr eaLnBrk="1" hangingPunct="1"/>
              <a:t>8</a:t>
            </a:fld>
            <a:endParaRPr lang="en-US" altLang="zh-CN" sz="1200"/>
          </a:p>
        </p:txBody>
      </p:sp>
      <p:sp>
        <p:nvSpPr>
          <p:cNvPr id="163843" name="Rectangle 2"/>
          <p:cNvSpPr>
            <a:spLocks noGrp="1" noRot="1" noChangeAspect="1" noChangeArrowheads="1" noTextEdit="1"/>
          </p:cNvSpPr>
          <p:nvPr>
            <p:ph type="sldImg"/>
          </p:nvPr>
        </p:nvSpPr>
        <p:spPr>
          <a:ln/>
        </p:spPr>
      </p:sp>
      <p:sp>
        <p:nvSpPr>
          <p:cNvPr id="163844" name="Rectangle 3"/>
          <p:cNvSpPr>
            <a:spLocks noGrp="1" noChangeArrowheads="1"/>
          </p:cNvSpPr>
          <p:nvPr>
            <p:ph type="body" idx="1"/>
          </p:nvPr>
        </p:nvSpPr>
        <p:spPr>
          <a:noFill/>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altLang="zh-CN" dirty="0"/>
              <a:t>What are the outputs for these two aggregations?</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altLang="zh-CN" dirty="0"/>
          </a:p>
          <a:p>
            <a:r>
              <a:rPr lang="en-US" altLang="zh-CN" dirty="0"/>
              <a:t>Attribute ABC are gone, because they are not aggregated or grouping!</a:t>
            </a:r>
          </a:p>
          <a:p>
            <a:endParaRPr lang="en-US" altLang="zh-CN"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7"/>
          <p:cNvSpPr>
            <a:spLocks noGrp="1" noChangeArrowheads="1"/>
          </p:cNvSpPr>
          <p:nvPr>
            <p:ph type="sldNum" sz="quarter" idx="5"/>
          </p:nvPr>
        </p:nvSpPr>
        <p:spPr>
          <a:noFill/>
        </p:spPr>
        <p:txBody>
          <a:bodyPr/>
          <a:lstStyle>
            <a:lvl1pPr defTabSz="904351" eaLnBrk="0" hangingPunct="0">
              <a:defRPr sz="2300">
                <a:solidFill>
                  <a:schemeClr val="tx1"/>
                </a:solidFill>
                <a:latin typeface="Tahoma" pitchFamily="34" charset="0"/>
              </a:defRPr>
            </a:lvl1pPr>
            <a:lvl2pPr marL="697259" indent="-268176" defTabSz="904351" eaLnBrk="0" hangingPunct="0">
              <a:defRPr sz="2300">
                <a:solidFill>
                  <a:schemeClr val="tx1"/>
                </a:solidFill>
                <a:latin typeface="Tahoma" pitchFamily="34" charset="0"/>
              </a:defRPr>
            </a:lvl2pPr>
            <a:lvl3pPr marL="1072706" indent="-214541" defTabSz="904351" eaLnBrk="0" hangingPunct="0">
              <a:defRPr sz="2300">
                <a:solidFill>
                  <a:schemeClr val="tx1"/>
                </a:solidFill>
                <a:latin typeface="Tahoma" pitchFamily="34" charset="0"/>
              </a:defRPr>
            </a:lvl3pPr>
            <a:lvl4pPr marL="1501788" indent="-214541" defTabSz="904351" eaLnBrk="0" hangingPunct="0">
              <a:defRPr sz="2300">
                <a:solidFill>
                  <a:schemeClr val="tx1"/>
                </a:solidFill>
                <a:latin typeface="Tahoma" pitchFamily="34" charset="0"/>
              </a:defRPr>
            </a:lvl4pPr>
            <a:lvl5pPr marL="1930870" indent="-214541" defTabSz="904351" eaLnBrk="0" hangingPunct="0">
              <a:defRPr sz="2300">
                <a:solidFill>
                  <a:schemeClr val="tx1"/>
                </a:solidFill>
                <a:latin typeface="Tahoma" pitchFamily="34" charset="0"/>
              </a:defRPr>
            </a:lvl5pPr>
            <a:lvl6pPr marL="2359952" indent="-214541" defTabSz="904351" eaLnBrk="0" fontAlgn="base" hangingPunct="0">
              <a:spcBef>
                <a:spcPct val="0"/>
              </a:spcBef>
              <a:spcAft>
                <a:spcPct val="0"/>
              </a:spcAft>
              <a:defRPr sz="2300">
                <a:solidFill>
                  <a:schemeClr val="tx1"/>
                </a:solidFill>
                <a:latin typeface="Tahoma" pitchFamily="34" charset="0"/>
              </a:defRPr>
            </a:lvl6pPr>
            <a:lvl7pPr marL="2789034" indent="-214541" defTabSz="904351" eaLnBrk="0" fontAlgn="base" hangingPunct="0">
              <a:spcBef>
                <a:spcPct val="0"/>
              </a:spcBef>
              <a:spcAft>
                <a:spcPct val="0"/>
              </a:spcAft>
              <a:defRPr sz="2300">
                <a:solidFill>
                  <a:schemeClr val="tx1"/>
                </a:solidFill>
                <a:latin typeface="Tahoma" pitchFamily="34" charset="0"/>
              </a:defRPr>
            </a:lvl7pPr>
            <a:lvl8pPr marL="3218117" indent="-214541" defTabSz="904351" eaLnBrk="0" fontAlgn="base" hangingPunct="0">
              <a:spcBef>
                <a:spcPct val="0"/>
              </a:spcBef>
              <a:spcAft>
                <a:spcPct val="0"/>
              </a:spcAft>
              <a:defRPr sz="2300">
                <a:solidFill>
                  <a:schemeClr val="tx1"/>
                </a:solidFill>
                <a:latin typeface="Tahoma" pitchFamily="34" charset="0"/>
              </a:defRPr>
            </a:lvl8pPr>
            <a:lvl9pPr marL="3647199" indent="-214541" defTabSz="904351" eaLnBrk="0" fontAlgn="base" hangingPunct="0">
              <a:spcBef>
                <a:spcPct val="0"/>
              </a:spcBef>
              <a:spcAft>
                <a:spcPct val="0"/>
              </a:spcAft>
              <a:defRPr sz="2300">
                <a:solidFill>
                  <a:schemeClr val="tx1"/>
                </a:solidFill>
                <a:latin typeface="Tahoma" pitchFamily="34" charset="0"/>
              </a:defRPr>
            </a:lvl9pPr>
          </a:lstStyle>
          <a:p>
            <a:pPr eaLnBrk="1" hangingPunct="1"/>
            <a:fld id="{AE43334A-D3BF-4022-BF4C-1C4F05A6C792}" type="slidenum">
              <a:rPr lang="zh-CN" altLang="en-US" sz="1200"/>
              <a:pPr eaLnBrk="1" hangingPunct="1"/>
              <a:t>9</a:t>
            </a:fld>
            <a:endParaRPr lang="en-US" altLang="zh-CN" sz="1200"/>
          </a:p>
        </p:txBody>
      </p:sp>
      <p:sp>
        <p:nvSpPr>
          <p:cNvPr id="165891" name="Rectangle 2"/>
          <p:cNvSpPr>
            <a:spLocks noGrp="1" noRot="1" noChangeAspect="1" noChangeArrowheads="1" noTextEdit="1"/>
          </p:cNvSpPr>
          <p:nvPr>
            <p:ph type="sldImg"/>
          </p:nvPr>
        </p:nvSpPr>
        <p:spPr>
          <a:ln/>
        </p:spPr>
      </p:sp>
      <p:sp>
        <p:nvSpPr>
          <p:cNvPr id="165892" name="Rectangle 3"/>
          <p:cNvSpPr>
            <a:spLocks noGrp="1" noChangeArrowheads="1"/>
          </p:cNvSpPr>
          <p:nvPr>
            <p:ph type="body" idx="1"/>
          </p:nvPr>
        </p:nvSpPr>
        <p:spPr>
          <a:noFill/>
        </p:spPr>
        <p:txBody>
          <a:bodyPr/>
          <a:lstStyle/>
          <a:p>
            <a:r>
              <a:rPr lang="en-US" altLang="zh-CN" dirty="0"/>
              <a:t>The attribute in the result is now called sum-balance.</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Use </a:t>
            </a:r>
            <a:r>
              <a:rPr lang="en-US" dirty="0" err="1"/>
              <a:t>avg</a:t>
            </a:r>
            <a:r>
              <a:rPr lang="en-US" dirty="0"/>
              <a:t>(balance), group</a:t>
            </a:r>
            <a:r>
              <a:rPr lang="en-US" baseline="0" dirty="0"/>
              <a:t> by branch-name.</a:t>
            </a:r>
          </a:p>
          <a:p>
            <a:pPr marL="228600" indent="-228600">
              <a:buAutoNum type="arabicPeriod"/>
            </a:pPr>
            <a:r>
              <a:rPr lang="en-US" dirty="0"/>
              <a:t>Use</a:t>
            </a:r>
            <a:r>
              <a:rPr lang="en-US" baseline="0" dirty="0"/>
              <a:t> count(account-number), group by branch-name.</a:t>
            </a:r>
          </a:p>
          <a:p>
            <a:pPr marL="228600" indent="-228600">
              <a:buAutoNum type="arabicPeriod"/>
            </a:pPr>
            <a:r>
              <a:rPr lang="en-US" dirty="0"/>
              <a:t>Use</a:t>
            </a:r>
            <a:r>
              <a:rPr lang="en-US" baseline="0" dirty="0"/>
              <a:t> count(account-number), no grouping needed.</a:t>
            </a:r>
          </a:p>
          <a:p>
            <a:pPr marL="228600" indent="-228600">
              <a:buAutoNum type="arabicPeriod"/>
            </a:pPr>
            <a:r>
              <a:rPr lang="en-US" baseline="0" dirty="0"/>
              <a:t>Project on branch-name first, then use count(branch-name) without grouping</a:t>
            </a:r>
          </a:p>
          <a:p>
            <a:pPr marL="228600" indent="-228600">
              <a:buAutoNum type="arabicPeriod"/>
            </a:pPr>
            <a:r>
              <a:rPr lang="en-US" dirty="0"/>
              <a:t>It produces one row with value 5</a:t>
            </a:r>
            <a:r>
              <a:rPr lang="en-US" baseline="0" dirty="0"/>
              <a:t> instead of 3. Count the number of values regardless of duplicates.</a:t>
            </a:r>
          </a:p>
          <a:p>
            <a:endParaRPr lang="en-US" dirty="0"/>
          </a:p>
        </p:txBody>
      </p:sp>
      <p:sp>
        <p:nvSpPr>
          <p:cNvPr id="4" name="Slide Number Placeholder 3"/>
          <p:cNvSpPr>
            <a:spLocks noGrp="1"/>
          </p:cNvSpPr>
          <p:nvPr>
            <p:ph type="sldNum" sz="quarter" idx="10"/>
          </p:nvPr>
        </p:nvSpPr>
        <p:spPr/>
        <p:txBody>
          <a:bodyPr/>
          <a:lstStyle/>
          <a:p>
            <a:pPr>
              <a:defRPr/>
            </a:pPr>
            <a:fld id="{0BE440F6-8CDB-4FB7-8D75-1AD1AB1F5F41}" type="slidenum">
              <a:rPr lang="zh-CN" altLang="en-US" smtClean="0"/>
              <a:pPr>
                <a:defRPr/>
              </a:pPr>
              <a:t>10</a:t>
            </a:fld>
            <a:endParaRPr lang="en-US" altLang="zh-CN"/>
          </a:p>
        </p:txBody>
      </p:sp>
    </p:spTree>
    <p:extLst>
      <p:ext uri="{BB962C8B-B14F-4D97-AF65-F5344CB8AC3E}">
        <p14:creationId xmlns:p14="http://schemas.microsoft.com/office/powerpoint/2010/main" val="1228945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a:noFill/>
        </p:spPr>
        <p:txBody>
          <a:bodyPr/>
          <a:lstStyle>
            <a:lvl1pPr defTabSz="904351" eaLnBrk="0" hangingPunct="0">
              <a:defRPr sz="2300">
                <a:solidFill>
                  <a:schemeClr val="tx1"/>
                </a:solidFill>
                <a:latin typeface="Tahoma" pitchFamily="34" charset="0"/>
              </a:defRPr>
            </a:lvl1pPr>
            <a:lvl2pPr marL="697259" indent="-268176" defTabSz="904351" eaLnBrk="0" hangingPunct="0">
              <a:defRPr sz="2300">
                <a:solidFill>
                  <a:schemeClr val="tx1"/>
                </a:solidFill>
                <a:latin typeface="Tahoma" pitchFamily="34" charset="0"/>
              </a:defRPr>
            </a:lvl2pPr>
            <a:lvl3pPr marL="1072706" indent="-214541" defTabSz="904351" eaLnBrk="0" hangingPunct="0">
              <a:defRPr sz="2300">
                <a:solidFill>
                  <a:schemeClr val="tx1"/>
                </a:solidFill>
                <a:latin typeface="Tahoma" pitchFamily="34" charset="0"/>
              </a:defRPr>
            </a:lvl3pPr>
            <a:lvl4pPr marL="1501788" indent="-214541" defTabSz="904351" eaLnBrk="0" hangingPunct="0">
              <a:defRPr sz="2300">
                <a:solidFill>
                  <a:schemeClr val="tx1"/>
                </a:solidFill>
                <a:latin typeface="Tahoma" pitchFamily="34" charset="0"/>
              </a:defRPr>
            </a:lvl4pPr>
            <a:lvl5pPr marL="1930870" indent="-214541" defTabSz="904351" eaLnBrk="0" hangingPunct="0">
              <a:defRPr sz="2300">
                <a:solidFill>
                  <a:schemeClr val="tx1"/>
                </a:solidFill>
                <a:latin typeface="Tahoma" pitchFamily="34" charset="0"/>
              </a:defRPr>
            </a:lvl5pPr>
            <a:lvl6pPr marL="2359952" indent="-214541" defTabSz="904351" eaLnBrk="0" fontAlgn="base" hangingPunct="0">
              <a:spcBef>
                <a:spcPct val="0"/>
              </a:spcBef>
              <a:spcAft>
                <a:spcPct val="0"/>
              </a:spcAft>
              <a:defRPr sz="2300">
                <a:solidFill>
                  <a:schemeClr val="tx1"/>
                </a:solidFill>
                <a:latin typeface="Tahoma" pitchFamily="34" charset="0"/>
              </a:defRPr>
            </a:lvl6pPr>
            <a:lvl7pPr marL="2789034" indent="-214541" defTabSz="904351" eaLnBrk="0" fontAlgn="base" hangingPunct="0">
              <a:spcBef>
                <a:spcPct val="0"/>
              </a:spcBef>
              <a:spcAft>
                <a:spcPct val="0"/>
              </a:spcAft>
              <a:defRPr sz="2300">
                <a:solidFill>
                  <a:schemeClr val="tx1"/>
                </a:solidFill>
                <a:latin typeface="Tahoma" pitchFamily="34" charset="0"/>
              </a:defRPr>
            </a:lvl7pPr>
            <a:lvl8pPr marL="3218117" indent="-214541" defTabSz="904351" eaLnBrk="0" fontAlgn="base" hangingPunct="0">
              <a:spcBef>
                <a:spcPct val="0"/>
              </a:spcBef>
              <a:spcAft>
                <a:spcPct val="0"/>
              </a:spcAft>
              <a:defRPr sz="2300">
                <a:solidFill>
                  <a:schemeClr val="tx1"/>
                </a:solidFill>
                <a:latin typeface="Tahoma" pitchFamily="34" charset="0"/>
              </a:defRPr>
            </a:lvl8pPr>
            <a:lvl9pPr marL="3647199" indent="-214541" defTabSz="904351" eaLnBrk="0" fontAlgn="base" hangingPunct="0">
              <a:spcBef>
                <a:spcPct val="0"/>
              </a:spcBef>
              <a:spcAft>
                <a:spcPct val="0"/>
              </a:spcAft>
              <a:defRPr sz="2300">
                <a:solidFill>
                  <a:schemeClr val="tx1"/>
                </a:solidFill>
                <a:latin typeface="Tahoma" pitchFamily="34" charset="0"/>
              </a:defRPr>
            </a:lvl9pPr>
          </a:lstStyle>
          <a:p>
            <a:pPr eaLnBrk="1" hangingPunct="1"/>
            <a:fld id="{C202760F-71E2-48DC-B049-6F70B65BF1A7}" type="slidenum">
              <a:rPr lang="zh-CN" altLang="en-US" sz="1200"/>
              <a:pPr eaLnBrk="1" hangingPunct="1"/>
              <a:t>11</a:t>
            </a:fld>
            <a:endParaRPr lang="en-US" altLang="zh-CN" sz="1200"/>
          </a:p>
        </p:txBody>
      </p:sp>
      <p:sp>
        <p:nvSpPr>
          <p:cNvPr id="157699" name="Rectangle 2"/>
          <p:cNvSpPr>
            <a:spLocks noGrp="1" noRot="1" noChangeAspect="1" noChangeArrowheads="1" noTextEdit="1"/>
          </p:cNvSpPr>
          <p:nvPr>
            <p:ph type="sldImg"/>
          </p:nvPr>
        </p:nvSpPr>
        <p:spPr>
          <a:xfrm>
            <a:off x="1173163" y="695325"/>
            <a:ext cx="4643437" cy="3482975"/>
          </a:xfrm>
          <a:ln/>
        </p:spPr>
      </p:sp>
      <p:sp>
        <p:nvSpPr>
          <p:cNvPr id="157700" name="Rectangle 3"/>
          <p:cNvSpPr>
            <a:spLocks noGrp="1" noChangeArrowheads="1"/>
          </p:cNvSpPr>
          <p:nvPr>
            <p:ph type="body" idx="1"/>
          </p:nvPr>
        </p:nvSpPr>
        <p:spPr>
          <a:noFill/>
        </p:spPr>
        <p:txBody>
          <a:bodyPr/>
          <a:lstStyle/>
          <a:p>
            <a:r>
              <a:rPr lang="en-US" altLang="en-US" dirty="0"/>
              <a:t>Find the names of the department that has employees who work on all the projects (but could be different E on different P, e1 on p1, e2 on p2 etc. and all belong</a:t>
            </a:r>
            <a:r>
              <a:rPr lang="en-US" altLang="en-US" baseline="0" dirty="0"/>
              <a:t> to</a:t>
            </a:r>
            <a:r>
              <a:rPr lang="en-US" altLang="en-US" dirty="0"/>
              <a:t> D1)</a:t>
            </a:r>
          </a:p>
          <a:p>
            <a:endParaRPr lang="en-US" altLang="en-US" dirty="0"/>
          </a:p>
          <a:p>
            <a:endParaRPr lang="en-CA" altLang="en-US" dirty="0"/>
          </a:p>
        </p:txBody>
      </p:sp>
    </p:spTree>
    <p:extLst>
      <p:ext uri="{BB962C8B-B14F-4D97-AF65-F5344CB8AC3E}">
        <p14:creationId xmlns:p14="http://schemas.microsoft.com/office/powerpoint/2010/main" val="18074201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848600" cy="1927225"/>
          </a:xfrm>
        </p:spPr>
        <p:txBody>
          <a:bodyPr anchor="b">
            <a:noAutofit/>
          </a:bodyPr>
          <a:lstStyle>
            <a:lvl1pPr>
              <a:defRPr sz="5400" cap="all" baseline="0"/>
            </a:lvl1pPr>
          </a:lstStyle>
          <a:p>
            <a:r>
              <a:rPr lang="en-US"/>
              <a:t>Click to edit Master title style</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US" altLang="zh-CN"/>
          </a:p>
        </p:txBody>
      </p:sp>
      <p:sp>
        <p:nvSpPr>
          <p:cNvPr id="5" name="Footer Placeholder 4"/>
          <p:cNvSpPr>
            <a:spLocks noGrp="1"/>
          </p:cNvSpPr>
          <p:nvPr>
            <p:ph type="ftr" sz="quarter" idx="11"/>
          </p:nvPr>
        </p:nvSpPr>
        <p:spPr/>
        <p:txBody>
          <a:bodyPr/>
          <a:lstStyle/>
          <a:p>
            <a:pPr>
              <a:defRPr/>
            </a:pPr>
            <a:endParaRPr lang="en-US" altLang="zh-CN"/>
          </a:p>
        </p:txBody>
      </p:sp>
      <p:sp>
        <p:nvSpPr>
          <p:cNvPr id="6" name="Slide Number Placeholder 5"/>
          <p:cNvSpPr>
            <a:spLocks noGrp="1"/>
          </p:cNvSpPr>
          <p:nvPr>
            <p:ph type="sldNum" sz="quarter" idx="12"/>
          </p:nvPr>
        </p:nvSpPr>
        <p:spPr/>
        <p:txBody>
          <a:bodyPr/>
          <a:lstStyle/>
          <a:p>
            <a:pPr>
              <a:defRPr/>
            </a:pPr>
            <a:fld id="{44EAD038-91E6-4AB2-8D05-E815A2C6219D}" type="slidenum">
              <a:rPr lang="zh-CN" altLang="en-US" smtClean="0"/>
              <a:pPr>
                <a:defRPr/>
              </a:pPr>
              <a:t>‹#›</a:t>
            </a:fld>
            <a:endParaRPr lang="en-US" altLang="zh-CN"/>
          </a:p>
        </p:txBody>
      </p:sp>
      <p:cxnSp>
        <p:nvCxnSpPr>
          <p:cNvPr id="8" name="Straight Connector 7"/>
          <p:cNvCxnSpPr/>
          <p:nvPr/>
        </p:nvCxnSpPr>
        <p:spPr>
          <a:xfrm>
            <a:off x="685800" y="3398520"/>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ltLang="zh-CN"/>
          </a:p>
        </p:txBody>
      </p:sp>
      <p:sp>
        <p:nvSpPr>
          <p:cNvPr id="5" name="Footer Placeholder 4"/>
          <p:cNvSpPr>
            <a:spLocks noGrp="1"/>
          </p:cNvSpPr>
          <p:nvPr>
            <p:ph type="ftr" sz="quarter" idx="11"/>
          </p:nvPr>
        </p:nvSpPr>
        <p:spPr/>
        <p:txBody>
          <a:bodyPr/>
          <a:lstStyle/>
          <a:p>
            <a:pPr>
              <a:defRPr/>
            </a:pPr>
            <a:endParaRPr lang="en-US" altLang="zh-CN"/>
          </a:p>
        </p:txBody>
      </p:sp>
      <p:sp>
        <p:nvSpPr>
          <p:cNvPr id="6" name="Slide Number Placeholder 5"/>
          <p:cNvSpPr>
            <a:spLocks noGrp="1"/>
          </p:cNvSpPr>
          <p:nvPr>
            <p:ph type="sldNum" sz="quarter" idx="12"/>
          </p:nvPr>
        </p:nvSpPr>
        <p:spPr/>
        <p:txBody>
          <a:bodyPr/>
          <a:lstStyle/>
          <a:p>
            <a:pPr>
              <a:defRPr/>
            </a:pPr>
            <a:fld id="{69E4DC32-F436-4E3A-B691-A4D3FDA728C9}" type="slidenum">
              <a:rPr lang="zh-CN" altLang="en-US" smtClean="0"/>
              <a:pPr>
                <a:defRPr/>
              </a:pPr>
              <a:t>‹#›</a:t>
            </a:fld>
            <a:endParaRPr lang="en-US" altLang="zh-C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en-US"/>
              <a:t>Click to edit Master title style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ltLang="zh-CN"/>
          </a:p>
        </p:txBody>
      </p:sp>
      <p:sp>
        <p:nvSpPr>
          <p:cNvPr id="5" name="Footer Placeholder 4"/>
          <p:cNvSpPr>
            <a:spLocks noGrp="1"/>
          </p:cNvSpPr>
          <p:nvPr>
            <p:ph type="ftr" sz="quarter" idx="11"/>
          </p:nvPr>
        </p:nvSpPr>
        <p:spPr/>
        <p:txBody>
          <a:bodyPr/>
          <a:lstStyle/>
          <a:p>
            <a:pPr>
              <a:defRPr/>
            </a:pPr>
            <a:endParaRPr lang="en-US" altLang="zh-CN"/>
          </a:p>
        </p:txBody>
      </p:sp>
      <p:sp>
        <p:nvSpPr>
          <p:cNvPr id="6" name="Slide Number Placeholder 5"/>
          <p:cNvSpPr>
            <a:spLocks noGrp="1"/>
          </p:cNvSpPr>
          <p:nvPr>
            <p:ph type="sldNum" sz="quarter" idx="12"/>
          </p:nvPr>
        </p:nvSpPr>
        <p:spPr/>
        <p:txBody>
          <a:bodyPr/>
          <a:lstStyle/>
          <a:p>
            <a:pPr>
              <a:defRPr/>
            </a:pPr>
            <a:fld id="{8A309E88-36A7-449C-8B1A-FE369377A167}" type="slidenum">
              <a:rPr lang="zh-CN" altLang="en-US" smtClean="0"/>
              <a:pPr>
                <a:defRPr/>
              </a:pPr>
              <a:t>‹#›</a:t>
            </a:fld>
            <a:endParaRPr lang="en-US" altLang="zh-CN"/>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150938" y="617538"/>
            <a:ext cx="7793037" cy="1143000"/>
          </a:xfrm>
        </p:spPr>
        <p:txBody>
          <a:bodyPr/>
          <a:lstStyle/>
          <a:p>
            <a:r>
              <a:rPr lang="en-US"/>
              <a:t>Click to edit Master title style</a:t>
            </a:r>
          </a:p>
        </p:txBody>
      </p:sp>
      <p:sp>
        <p:nvSpPr>
          <p:cNvPr id="3" name="Table Placeholder 2"/>
          <p:cNvSpPr>
            <a:spLocks noGrp="1"/>
          </p:cNvSpPr>
          <p:nvPr>
            <p:ph type="tbl" idx="1"/>
          </p:nvPr>
        </p:nvSpPr>
        <p:spPr>
          <a:xfrm>
            <a:off x="1182688" y="2017713"/>
            <a:ext cx="7772400" cy="4114800"/>
          </a:xfrm>
        </p:spPr>
        <p:txBody>
          <a:bodyPr/>
          <a:lstStyle/>
          <a:p>
            <a:pPr lvl="0"/>
            <a:endParaRPr lang="en-US" noProof="0"/>
          </a:p>
        </p:txBody>
      </p:sp>
      <p:sp>
        <p:nvSpPr>
          <p:cNvPr id="4" name="Rectangle 11"/>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12"/>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13"/>
          <p:cNvSpPr>
            <a:spLocks noGrp="1" noChangeArrowheads="1"/>
          </p:cNvSpPr>
          <p:nvPr>
            <p:ph type="sldNum" sz="quarter" idx="12"/>
          </p:nvPr>
        </p:nvSpPr>
        <p:spPr>
          <a:ln/>
        </p:spPr>
        <p:txBody>
          <a:bodyPr/>
          <a:lstStyle>
            <a:lvl1pPr>
              <a:defRPr/>
            </a:lvl1pPr>
          </a:lstStyle>
          <a:p>
            <a:pPr>
              <a:defRPr/>
            </a:pPr>
            <a:fld id="{9FC15364-BD85-41B3-AAE8-775AC4A2EFA9}" type="slidenum">
              <a:rPr lang="zh-CN" altLang="en-US"/>
              <a:pPr>
                <a:defRPr/>
              </a:pPr>
              <a:t>‹#›</a:t>
            </a:fld>
            <a:endParaRPr lang="en-US" altLang="zh-CN"/>
          </a:p>
        </p:txBody>
      </p:sp>
    </p:spTree>
    <p:extLst>
      <p:ext uri="{BB962C8B-B14F-4D97-AF65-F5344CB8AC3E}">
        <p14:creationId xmlns:p14="http://schemas.microsoft.com/office/powerpoint/2010/main" val="16065926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a:stretch>
            <a:fillRect/>
          </a:stretch>
        </p:blipFill>
        <p:spPr>
          <a:xfrm>
            <a:off x="339555" y="5670949"/>
            <a:ext cx="2831372" cy="724754"/>
          </a:xfrm>
          <a:prstGeom prst="rect">
            <a:avLst/>
          </a:prstGeom>
        </p:spPr>
      </p:pic>
      <p:sp>
        <p:nvSpPr>
          <p:cNvPr id="2" name="Title 1"/>
          <p:cNvSpPr>
            <a:spLocks noGrp="1"/>
          </p:cNvSpPr>
          <p:nvPr>
            <p:ph type="ctrTitle" hasCustomPrompt="1"/>
          </p:nvPr>
        </p:nvSpPr>
        <p:spPr>
          <a:xfrm>
            <a:off x="339557" y="1028943"/>
            <a:ext cx="6519149" cy="1474115"/>
          </a:xfrm>
        </p:spPr>
        <p:txBody>
          <a:bodyPr lIns="0" anchor="b">
            <a:noAutofit/>
          </a:bodyPr>
          <a:lstStyle>
            <a:lvl1pPr algn="l">
              <a:defRPr sz="5400">
                <a:solidFill>
                  <a:schemeClr val="tx1"/>
                </a:solidFill>
                <a:latin typeface="+mj-lt"/>
              </a:defRPr>
            </a:lvl1pPr>
          </a:lstStyle>
          <a:p>
            <a:r>
              <a:rPr lang="en-US" dirty="0"/>
              <a:t>CLICK TO EDIT MASTER TITLE SLIDE</a:t>
            </a:r>
          </a:p>
        </p:txBody>
      </p:sp>
      <p:sp>
        <p:nvSpPr>
          <p:cNvPr id="3" name="Subtitle 2"/>
          <p:cNvSpPr>
            <a:spLocks noGrp="1"/>
          </p:cNvSpPr>
          <p:nvPr>
            <p:ph type="subTitle" idx="1"/>
          </p:nvPr>
        </p:nvSpPr>
        <p:spPr>
          <a:xfrm>
            <a:off x="339555" y="4266824"/>
            <a:ext cx="5112661" cy="666549"/>
          </a:xfrm>
        </p:spPr>
        <p:txBody>
          <a:bodyPr lIns="0" anchor="t">
            <a:normAutofit/>
          </a:bodyPr>
          <a:lstStyle>
            <a:lvl1pPr marL="0" indent="0" algn="l">
              <a:buNone/>
              <a:defRPr sz="2000" b="0">
                <a:solidFill>
                  <a:schemeClr val="tx1">
                    <a:lumMod val="50000"/>
                    <a:lumOff val="50000"/>
                  </a:schemeClr>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a:xfrm>
            <a:off x="339556" y="2642329"/>
            <a:ext cx="1155958" cy="377962"/>
          </a:xfrm>
          <a:solidFill>
            <a:schemeClr val="accent1"/>
          </a:solidFill>
        </p:spPr>
        <p:txBody>
          <a:bodyPr/>
          <a:lstStyle>
            <a:lvl1pPr>
              <a:defRPr sz="11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marL="0" marR="0" lvl="0" indent="0" algn="ctr" defTabSz="914400" rtl="0" eaLnBrk="1" fontAlgn="base" latinLnBrk="0" hangingPunct="1">
              <a:lnSpc>
                <a:spcPct val="80000"/>
              </a:lnSpc>
              <a:spcBef>
                <a:spcPct val="0"/>
              </a:spcBef>
              <a:spcAft>
                <a:spcPts val="2400"/>
              </a:spcAft>
              <a:buClr>
                <a:prstClr val="white"/>
              </a:buClr>
              <a:buSzPct val="70000"/>
              <a:buFont typeface="Wingdings" pitchFamily="2" charset="2"/>
              <a:buChar char="l"/>
              <a:tabLst/>
              <a:defRPr/>
            </a:pPr>
            <a:endParaRPr kumimoji="0" lang="en-US" sz="11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endParaRPr>
          </a:p>
        </p:txBody>
      </p:sp>
      <p:sp>
        <p:nvSpPr>
          <p:cNvPr id="8" name="Footer Placeholder 7"/>
          <p:cNvSpPr>
            <a:spLocks noGrp="1"/>
          </p:cNvSpPr>
          <p:nvPr>
            <p:ph type="ftr" sz="quarter" idx="11"/>
          </p:nvPr>
        </p:nvSpPr>
        <p:spPr>
          <a:xfrm>
            <a:off x="4538776" y="6377234"/>
            <a:ext cx="3220281" cy="250337"/>
          </a:xfrm>
        </p:spPr>
        <p:txBody>
          <a:bodyPr/>
          <a:lstStyle>
            <a:lvl1pPr algn="ctr">
              <a:defRPr/>
            </a:lvl1pPr>
          </a:lstStyle>
          <a:p>
            <a:pPr marL="0" marR="0" lvl="0" indent="0" algn="ctr" defTabSz="914400" rtl="0" eaLnBrk="1" fontAlgn="base" latinLnBrk="0" hangingPunct="1">
              <a:lnSpc>
                <a:spcPct val="80000"/>
              </a:lnSpc>
              <a:spcBef>
                <a:spcPct val="0"/>
              </a:spcBef>
              <a:spcAft>
                <a:spcPts val="2400"/>
              </a:spcAft>
              <a:buClr>
                <a:prstClr val="white"/>
              </a:buClr>
              <a:buSzPct val="70000"/>
              <a:buFont typeface="Wingdings" pitchFamily="2" charset="2"/>
              <a:buChar char="l"/>
              <a:tabLst/>
              <a:defRPr/>
            </a:pPr>
            <a:endPar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endParaRPr>
          </a:p>
        </p:txBody>
      </p:sp>
      <p:sp>
        <p:nvSpPr>
          <p:cNvPr id="9" name="Slide Number Placeholder 8"/>
          <p:cNvSpPr>
            <a:spLocks noGrp="1"/>
          </p:cNvSpPr>
          <p:nvPr>
            <p:ph type="sldNum" sz="quarter" idx="12"/>
          </p:nvPr>
        </p:nvSpPr>
        <p:spPr>
          <a:xfrm>
            <a:off x="7947379" y="6377234"/>
            <a:ext cx="829360" cy="250337"/>
          </a:xfrm>
        </p:spPr>
        <p:txBody>
          <a:bodyPr/>
          <a:lstStyle>
            <a:lvl1pPr algn="ctr">
              <a:defRPr/>
            </a:lvl1pPr>
          </a:lstStyle>
          <a:p>
            <a:pPr marL="0" marR="0" lvl="0" indent="0" algn="ctr" defTabSz="914400" rtl="0" eaLnBrk="1" fontAlgn="base" latinLnBrk="0" hangingPunct="1">
              <a:lnSpc>
                <a:spcPct val="80000"/>
              </a:lnSpc>
              <a:spcBef>
                <a:spcPct val="0"/>
              </a:spcBef>
              <a:spcAft>
                <a:spcPts val="2400"/>
              </a:spcAft>
              <a:buClr>
                <a:prstClr val="white"/>
              </a:buClr>
              <a:buSzPct val="70000"/>
              <a:buFont typeface="Wingdings" pitchFamily="2" charset="2"/>
              <a:buChar char="l"/>
              <a:tabLst/>
              <a:defRPr/>
            </a:pPr>
            <a:r>
              <a:rPr kumimoji="0" lang="en-US" sz="10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rPr>
              <a:t>PAGE </a:t>
            </a:r>
            <a:fld id="{93005692-73BE-493E-93AB-ECD6027A7652}" type="slidenum">
              <a:rPr kumimoji="0" lang="en-US" sz="100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rPr>
              <a:pPr marL="0" marR="0" lvl="0" indent="0" algn="ctr" defTabSz="914400" rtl="0" eaLnBrk="1" fontAlgn="base" latinLnBrk="0" hangingPunct="1">
                <a:lnSpc>
                  <a:spcPct val="80000"/>
                </a:lnSpc>
                <a:spcBef>
                  <a:spcPct val="0"/>
                </a:spcBef>
                <a:spcAft>
                  <a:spcPts val="2400"/>
                </a:spcAft>
                <a:buClr>
                  <a:prstClr val="white"/>
                </a:buClr>
                <a:buSzPct val="70000"/>
                <a:buFont typeface="Wingdings" pitchFamily="2" charset="2"/>
                <a:buChar char="l"/>
                <a:tabLst/>
                <a:defRPr/>
              </a:pPr>
              <a:t>‹#›</a:t>
            </a:fld>
            <a:endPar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endParaRPr>
          </a:p>
        </p:txBody>
      </p:sp>
      <p:grpSp>
        <p:nvGrpSpPr>
          <p:cNvPr id="16" name="Group 15"/>
          <p:cNvGrpSpPr/>
          <p:nvPr userDrawn="1"/>
        </p:nvGrpSpPr>
        <p:grpSpPr>
          <a:xfrm>
            <a:off x="0" y="0"/>
            <a:ext cx="9144000" cy="397164"/>
            <a:chOff x="421830" y="1342659"/>
            <a:chExt cx="10018760" cy="290558"/>
          </a:xfrm>
        </p:grpSpPr>
        <p:sp>
          <p:nvSpPr>
            <p:cNvPr id="18" name="Rectangle 17"/>
            <p:cNvSpPr/>
            <p:nvPr userDrawn="1"/>
          </p:nvSpPr>
          <p:spPr>
            <a:xfrm>
              <a:off x="421831" y="1487938"/>
              <a:ext cx="2532791" cy="145279"/>
            </a:xfrm>
            <a:prstGeom prst="rect">
              <a:avLst/>
            </a:prstGeom>
            <a:solidFill>
              <a:srgbClr val="FFF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20" name="Rectangle 19"/>
            <p:cNvSpPr/>
            <p:nvPr userDrawn="1"/>
          </p:nvSpPr>
          <p:spPr>
            <a:xfrm>
              <a:off x="2928836" y="1487938"/>
              <a:ext cx="2503918" cy="145279"/>
            </a:xfrm>
            <a:prstGeom prst="rect">
              <a:avLst/>
            </a:prstGeom>
            <a:solidFill>
              <a:srgbClr val="FFE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21" name="Rectangle 20"/>
            <p:cNvSpPr/>
            <p:nvPr userDrawn="1"/>
          </p:nvSpPr>
          <p:spPr>
            <a:xfrm>
              <a:off x="5432754" y="1487938"/>
              <a:ext cx="2503918" cy="145279"/>
            </a:xfrm>
            <a:prstGeom prst="rect">
              <a:avLst/>
            </a:prstGeom>
            <a:solidFill>
              <a:srgbClr val="FFD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22" name="Rectangle 21"/>
            <p:cNvSpPr/>
            <p:nvPr userDrawn="1"/>
          </p:nvSpPr>
          <p:spPr>
            <a:xfrm>
              <a:off x="7936672" y="1487938"/>
              <a:ext cx="2503918" cy="145279"/>
            </a:xfrm>
            <a:prstGeom prst="rect">
              <a:avLst/>
            </a:prstGeom>
            <a:solidFill>
              <a:srgbClr val="E4B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23" name="Rectangle 22"/>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grpSp>
    </p:spTree>
    <p:extLst>
      <p:ext uri="{BB962C8B-B14F-4D97-AF65-F5344CB8AC3E}">
        <p14:creationId xmlns:p14="http://schemas.microsoft.com/office/powerpoint/2010/main" val="417894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4570594" y="397164"/>
            <a:ext cx="4573407" cy="6460836"/>
          </a:xfrm>
        </p:spPr>
        <p:txBody>
          <a:bodyPr/>
          <a:lstStyle/>
          <a:p>
            <a:r>
              <a:rPr lang="en-US"/>
              <a:t>Click icon to add picture</a:t>
            </a:r>
          </a:p>
        </p:txBody>
      </p:sp>
      <p:sp>
        <p:nvSpPr>
          <p:cNvPr id="2" name="Title 1"/>
          <p:cNvSpPr>
            <a:spLocks noGrp="1"/>
          </p:cNvSpPr>
          <p:nvPr>
            <p:ph type="ctrTitle" hasCustomPrompt="1"/>
          </p:nvPr>
        </p:nvSpPr>
        <p:spPr>
          <a:xfrm>
            <a:off x="339556" y="595747"/>
            <a:ext cx="4114682" cy="1907312"/>
          </a:xfrm>
        </p:spPr>
        <p:txBody>
          <a:bodyPr lIns="0" anchor="b">
            <a:noAutofit/>
          </a:bodyPr>
          <a:lstStyle>
            <a:lvl1pPr algn="l">
              <a:defRPr sz="4400">
                <a:solidFill>
                  <a:schemeClr val="tx1"/>
                </a:solidFill>
                <a:latin typeface="+mj-lt"/>
              </a:defRPr>
            </a:lvl1pPr>
          </a:lstStyle>
          <a:p>
            <a:r>
              <a:rPr lang="en-US" dirty="0"/>
              <a:t>CLICK TO EDIT MASTER TITLE SLIDE</a:t>
            </a:r>
          </a:p>
        </p:txBody>
      </p:sp>
      <p:sp>
        <p:nvSpPr>
          <p:cNvPr id="3" name="Subtitle 2"/>
          <p:cNvSpPr>
            <a:spLocks noGrp="1"/>
          </p:cNvSpPr>
          <p:nvPr>
            <p:ph type="subTitle" idx="1"/>
          </p:nvPr>
        </p:nvSpPr>
        <p:spPr>
          <a:xfrm>
            <a:off x="339556" y="4266824"/>
            <a:ext cx="4114682" cy="666549"/>
          </a:xfrm>
        </p:spPr>
        <p:txBody>
          <a:bodyPr lIns="0" anchor="t">
            <a:normAutofit/>
          </a:bodyPr>
          <a:lstStyle>
            <a:lvl1pPr marL="0" indent="0" algn="l">
              <a:buNone/>
              <a:defRPr sz="2000" b="0">
                <a:solidFill>
                  <a:schemeClr val="tx1">
                    <a:lumMod val="50000"/>
                    <a:lumOff val="50000"/>
                  </a:schemeClr>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a:xfrm>
            <a:off x="339556" y="2642329"/>
            <a:ext cx="1152144" cy="377962"/>
          </a:xfrm>
          <a:solidFill>
            <a:schemeClr val="accent1"/>
          </a:solidFill>
        </p:spPr>
        <p:txBody>
          <a:bodyPr/>
          <a:lstStyle>
            <a:lvl1pPr>
              <a:defRPr sz="11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marL="0" marR="0" lvl="0" indent="0" algn="ctr" defTabSz="914400" rtl="0" eaLnBrk="1" fontAlgn="base" latinLnBrk="0" hangingPunct="1">
              <a:lnSpc>
                <a:spcPct val="80000"/>
              </a:lnSpc>
              <a:spcBef>
                <a:spcPct val="0"/>
              </a:spcBef>
              <a:spcAft>
                <a:spcPts val="2400"/>
              </a:spcAft>
              <a:buClr>
                <a:prstClr val="white"/>
              </a:buClr>
              <a:buSzPct val="70000"/>
              <a:buFont typeface="Wingdings" pitchFamily="2" charset="2"/>
              <a:buChar char="l"/>
              <a:tabLst/>
              <a:defRPr/>
            </a:pPr>
            <a:endParaRPr kumimoji="0" lang="en-US" sz="11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endParaRPr>
          </a:p>
        </p:txBody>
      </p:sp>
      <p:grpSp>
        <p:nvGrpSpPr>
          <p:cNvPr id="16" name="Group 15"/>
          <p:cNvGrpSpPr/>
          <p:nvPr userDrawn="1"/>
        </p:nvGrpSpPr>
        <p:grpSpPr>
          <a:xfrm>
            <a:off x="0" y="0"/>
            <a:ext cx="9144000" cy="397164"/>
            <a:chOff x="421830" y="1342659"/>
            <a:chExt cx="10018760" cy="290558"/>
          </a:xfrm>
        </p:grpSpPr>
        <p:sp>
          <p:nvSpPr>
            <p:cNvPr id="18" name="Rectangle 17"/>
            <p:cNvSpPr/>
            <p:nvPr userDrawn="1"/>
          </p:nvSpPr>
          <p:spPr>
            <a:xfrm>
              <a:off x="421831" y="1487938"/>
              <a:ext cx="2532791" cy="145279"/>
            </a:xfrm>
            <a:prstGeom prst="rect">
              <a:avLst/>
            </a:prstGeom>
            <a:solidFill>
              <a:srgbClr val="FFF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20" name="Rectangle 19"/>
            <p:cNvSpPr/>
            <p:nvPr userDrawn="1"/>
          </p:nvSpPr>
          <p:spPr>
            <a:xfrm>
              <a:off x="2928836" y="1487938"/>
              <a:ext cx="2503918" cy="145279"/>
            </a:xfrm>
            <a:prstGeom prst="rect">
              <a:avLst/>
            </a:prstGeom>
            <a:solidFill>
              <a:srgbClr val="FFE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21" name="Rectangle 20"/>
            <p:cNvSpPr/>
            <p:nvPr userDrawn="1"/>
          </p:nvSpPr>
          <p:spPr>
            <a:xfrm>
              <a:off x="5432754" y="1487938"/>
              <a:ext cx="2503918" cy="145279"/>
            </a:xfrm>
            <a:prstGeom prst="rect">
              <a:avLst/>
            </a:prstGeom>
            <a:solidFill>
              <a:srgbClr val="FFD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22" name="Rectangle 21"/>
            <p:cNvSpPr/>
            <p:nvPr userDrawn="1"/>
          </p:nvSpPr>
          <p:spPr>
            <a:xfrm>
              <a:off x="7936672" y="1487938"/>
              <a:ext cx="2503918" cy="145279"/>
            </a:xfrm>
            <a:prstGeom prst="rect">
              <a:avLst/>
            </a:prstGeom>
            <a:solidFill>
              <a:srgbClr val="E4B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23" name="Rectangle 22"/>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grpSp>
      <p:pic>
        <p:nvPicPr>
          <p:cNvPr id="17" name="Picture 16"/>
          <p:cNvPicPr>
            <a:picLocks noChangeAspect="1"/>
          </p:cNvPicPr>
          <p:nvPr userDrawn="1"/>
        </p:nvPicPr>
        <p:blipFill>
          <a:blip r:embed="rId2"/>
          <a:stretch>
            <a:fillRect/>
          </a:stretch>
        </p:blipFill>
        <p:spPr>
          <a:xfrm>
            <a:off x="339555" y="5670949"/>
            <a:ext cx="2831372" cy="724754"/>
          </a:xfrm>
          <a:prstGeom prst="rect">
            <a:avLst/>
          </a:prstGeom>
        </p:spPr>
      </p:pic>
      <p:sp>
        <p:nvSpPr>
          <p:cNvPr id="15" name="Footer Placeholder 7"/>
          <p:cNvSpPr>
            <a:spLocks noGrp="1"/>
          </p:cNvSpPr>
          <p:nvPr>
            <p:ph type="ftr" sz="quarter" idx="11"/>
          </p:nvPr>
        </p:nvSpPr>
        <p:spPr>
          <a:xfrm>
            <a:off x="4538776" y="6377234"/>
            <a:ext cx="3220281" cy="250337"/>
          </a:xfrm>
        </p:spPr>
        <p:txBody>
          <a:bodyPr/>
          <a:lstStyle>
            <a:lvl1pPr algn="ctr">
              <a:defRPr/>
            </a:lvl1pPr>
          </a:lstStyle>
          <a:p>
            <a:pPr marL="0" marR="0" lvl="0" indent="0" algn="ctr" defTabSz="914400" rtl="0" eaLnBrk="1" fontAlgn="base" latinLnBrk="0" hangingPunct="1">
              <a:lnSpc>
                <a:spcPct val="80000"/>
              </a:lnSpc>
              <a:spcBef>
                <a:spcPct val="0"/>
              </a:spcBef>
              <a:spcAft>
                <a:spcPts val="2400"/>
              </a:spcAft>
              <a:buClr>
                <a:prstClr val="white"/>
              </a:buClr>
              <a:buSzPct val="70000"/>
              <a:buFont typeface="Wingdings" pitchFamily="2" charset="2"/>
              <a:buChar char="l"/>
              <a:tabLst/>
              <a:defRPr/>
            </a:pPr>
            <a:endPar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endParaRPr>
          </a:p>
        </p:txBody>
      </p:sp>
      <p:sp>
        <p:nvSpPr>
          <p:cNvPr id="19" name="Slide Number Placeholder 8"/>
          <p:cNvSpPr>
            <a:spLocks noGrp="1"/>
          </p:cNvSpPr>
          <p:nvPr>
            <p:ph type="sldNum" sz="quarter" idx="12"/>
          </p:nvPr>
        </p:nvSpPr>
        <p:spPr>
          <a:xfrm>
            <a:off x="7947379" y="6377234"/>
            <a:ext cx="829360" cy="250337"/>
          </a:xfrm>
        </p:spPr>
        <p:txBody>
          <a:bodyPr/>
          <a:lstStyle>
            <a:lvl1pPr algn="ctr">
              <a:defRPr/>
            </a:lvl1pPr>
          </a:lstStyle>
          <a:p>
            <a:pPr marL="0" marR="0" lvl="0" indent="0" algn="ctr" defTabSz="914400" rtl="0" eaLnBrk="1" fontAlgn="base" latinLnBrk="0" hangingPunct="1">
              <a:lnSpc>
                <a:spcPct val="80000"/>
              </a:lnSpc>
              <a:spcBef>
                <a:spcPct val="0"/>
              </a:spcBef>
              <a:spcAft>
                <a:spcPts val="2400"/>
              </a:spcAft>
              <a:buClr>
                <a:prstClr val="white"/>
              </a:buClr>
              <a:buSzPct val="70000"/>
              <a:buFont typeface="Wingdings" pitchFamily="2" charset="2"/>
              <a:buChar char="l"/>
              <a:tabLst/>
              <a:defRPr/>
            </a:pPr>
            <a:r>
              <a:rPr kumimoji="0" lang="en-US" sz="10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rPr>
              <a:t>PAGE </a:t>
            </a:r>
            <a:fld id="{93005692-73BE-493E-93AB-ECD6027A7652}" type="slidenum">
              <a:rPr kumimoji="0" lang="en-US" sz="100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rPr>
              <a:pPr marL="0" marR="0" lvl="0" indent="0" algn="ctr" defTabSz="914400" rtl="0" eaLnBrk="1" fontAlgn="base" latinLnBrk="0" hangingPunct="1">
                <a:lnSpc>
                  <a:spcPct val="80000"/>
                </a:lnSpc>
                <a:spcBef>
                  <a:spcPct val="0"/>
                </a:spcBef>
                <a:spcAft>
                  <a:spcPts val="2400"/>
                </a:spcAft>
                <a:buClr>
                  <a:prstClr val="white"/>
                </a:buClr>
                <a:buSzPct val="70000"/>
                <a:buFont typeface="Wingdings" pitchFamily="2" charset="2"/>
                <a:buChar char="l"/>
                <a:tabLst/>
                <a:defRPr/>
              </a:pPr>
              <a:t>‹#›</a:t>
            </a:fld>
            <a:endPar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467666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Title Slide Black">
    <p:bg>
      <p:bgPr>
        <a:solidFill>
          <a:schemeClr val="tx1"/>
        </a:solidFill>
        <a:effectLst/>
      </p:bgPr>
    </p:bg>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a:clrChange>
              <a:clrFrom>
                <a:srgbClr val="000000"/>
              </a:clrFrom>
              <a:clrTo>
                <a:srgbClr val="000000">
                  <a:alpha val="0"/>
                </a:srgbClr>
              </a:clrTo>
            </a:clrChange>
          </a:blip>
          <a:stretch>
            <a:fillRect/>
          </a:stretch>
        </p:blipFill>
        <p:spPr>
          <a:xfrm>
            <a:off x="339555" y="5680659"/>
            <a:ext cx="2770751" cy="717639"/>
          </a:xfrm>
          <a:prstGeom prst="rect">
            <a:avLst/>
          </a:prstGeom>
        </p:spPr>
      </p:pic>
      <p:sp>
        <p:nvSpPr>
          <p:cNvPr id="2" name="Title 1"/>
          <p:cNvSpPr>
            <a:spLocks noGrp="1"/>
          </p:cNvSpPr>
          <p:nvPr>
            <p:ph type="ctrTitle" hasCustomPrompt="1"/>
          </p:nvPr>
        </p:nvSpPr>
        <p:spPr>
          <a:xfrm>
            <a:off x="339557" y="1028943"/>
            <a:ext cx="6519149" cy="1474115"/>
          </a:xfrm>
        </p:spPr>
        <p:txBody>
          <a:bodyPr lIns="0" anchor="b">
            <a:noAutofit/>
          </a:bodyPr>
          <a:lstStyle>
            <a:lvl1pPr algn="l">
              <a:defRPr sz="5400">
                <a:solidFill>
                  <a:schemeClr val="bg1"/>
                </a:solidFill>
                <a:latin typeface="+mj-lt"/>
              </a:defRPr>
            </a:lvl1pPr>
          </a:lstStyle>
          <a:p>
            <a:r>
              <a:rPr lang="en-US" dirty="0"/>
              <a:t>CLICK TO EDIT MASTER TITLE SLIDE</a:t>
            </a:r>
          </a:p>
        </p:txBody>
      </p:sp>
      <p:sp>
        <p:nvSpPr>
          <p:cNvPr id="3" name="Subtitle 2"/>
          <p:cNvSpPr>
            <a:spLocks noGrp="1"/>
          </p:cNvSpPr>
          <p:nvPr>
            <p:ph type="subTitle" idx="1"/>
          </p:nvPr>
        </p:nvSpPr>
        <p:spPr>
          <a:xfrm>
            <a:off x="339556" y="4266824"/>
            <a:ext cx="4114682" cy="666549"/>
          </a:xfrm>
        </p:spPr>
        <p:txBody>
          <a:bodyPr lIns="0" anchor="t">
            <a:normAutofit/>
          </a:bodyPr>
          <a:lstStyle>
            <a:lvl1pPr marL="0" indent="0" algn="l">
              <a:buNone/>
              <a:defRPr sz="2000" b="0">
                <a:solidFill>
                  <a:schemeClr val="bg1">
                    <a:lumMod val="85000"/>
                  </a:schemeClr>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a:xfrm>
            <a:off x="339555" y="2642329"/>
            <a:ext cx="1152144" cy="377962"/>
          </a:xfrm>
          <a:solidFill>
            <a:schemeClr val="accent1"/>
          </a:solidFill>
        </p:spPr>
        <p:txBody>
          <a:bodyPr/>
          <a:lstStyle>
            <a:lvl1pPr>
              <a:defRPr sz="11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marL="0" marR="0" lvl="0" indent="0" algn="ctr" defTabSz="914400" rtl="0" eaLnBrk="1" fontAlgn="base" latinLnBrk="0" hangingPunct="1">
              <a:lnSpc>
                <a:spcPct val="80000"/>
              </a:lnSpc>
              <a:spcBef>
                <a:spcPct val="0"/>
              </a:spcBef>
              <a:spcAft>
                <a:spcPts val="2400"/>
              </a:spcAft>
              <a:buClr>
                <a:prstClr val="white"/>
              </a:buClr>
              <a:buSzPct val="70000"/>
              <a:buFont typeface="Wingdings" pitchFamily="2" charset="2"/>
              <a:buChar char="l"/>
              <a:tabLst/>
              <a:defRPr/>
            </a:pPr>
            <a:endParaRPr kumimoji="0" lang="en-US" sz="11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endParaRPr>
          </a:p>
        </p:txBody>
      </p:sp>
      <p:grpSp>
        <p:nvGrpSpPr>
          <p:cNvPr id="17" name="Group 16"/>
          <p:cNvGrpSpPr/>
          <p:nvPr userDrawn="1"/>
        </p:nvGrpSpPr>
        <p:grpSpPr>
          <a:xfrm>
            <a:off x="0" y="0"/>
            <a:ext cx="9144000" cy="397164"/>
            <a:chOff x="421830" y="1342659"/>
            <a:chExt cx="10018760" cy="290558"/>
          </a:xfrm>
        </p:grpSpPr>
        <p:sp>
          <p:nvSpPr>
            <p:cNvPr id="5" name="Rectangle 4"/>
            <p:cNvSpPr/>
            <p:nvPr userDrawn="1"/>
          </p:nvSpPr>
          <p:spPr>
            <a:xfrm>
              <a:off x="421831" y="1487938"/>
              <a:ext cx="2532791" cy="145279"/>
            </a:xfrm>
            <a:prstGeom prst="rect">
              <a:avLst/>
            </a:prstGeom>
            <a:solidFill>
              <a:srgbClr val="FFF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12" name="Rectangle 11"/>
            <p:cNvSpPr/>
            <p:nvPr userDrawn="1"/>
          </p:nvSpPr>
          <p:spPr>
            <a:xfrm>
              <a:off x="2928836" y="1487938"/>
              <a:ext cx="2503918" cy="145279"/>
            </a:xfrm>
            <a:prstGeom prst="rect">
              <a:avLst/>
            </a:prstGeom>
            <a:solidFill>
              <a:srgbClr val="FFE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13" name="Rectangle 12"/>
            <p:cNvSpPr/>
            <p:nvPr userDrawn="1"/>
          </p:nvSpPr>
          <p:spPr>
            <a:xfrm>
              <a:off x="5432754" y="1487938"/>
              <a:ext cx="2503918" cy="145279"/>
            </a:xfrm>
            <a:prstGeom prst="rect">
              <a:avLst/>
            </a:prstGeom>
            <a:solidFill>
              <a:srgbClr val="FFD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14" name="Rectangle 13"/>
            <p:cNvSpPr/>
            <p:nvPr userDrawn="1"/>
          </p:nvSpPr>
          <p:spPr>
            <a:xfrm>
              <a:off x="7936672" y="1487938"/>
              <a:ext cx="2503918" cy="145279"/>
            </a:xfrm>
            <a:prstGeom prst="rect">
              <a:avLst/>
            </a:prstGeom>
            <a:solidFill>
              <a:srgbClr val="E4B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19" name="Rectangle 18"/>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grpSp>
      <p:sp>
        <p:nvSpPr>
          <p:cNvPr id="16" name="Footer Placeholder 7"/>
          <p:cNvSpPr>
            <a:spLocks noGrp="1"/>
          </p:cNvSpPr>
          <p:nvPr>
            <p:ph type="ftr" sz="quarter" idx="11"/>
          </p:nvPr>
        </p:nvSpPr>
        <p:spPr>
          <a:xfrm>
            <a:off x="4538776" y="6377234"/>
            <a:ext cx="3220281" cy="250337"/>
          </a:xfrm>
        </p:spPr>
        <p:txBody>
          <a:bodyPr/>
          <a:lstStyle>
            <a:lvl1pPr algn="ctr">
              <a:defRPr>
                <a:solidFill>
                  <a:schemeClr val="bg1"/>
                </a:solidFill>
              </a:defRPr>
            </a:lvl1pPr>
          </a:lstStyle>
          <a:p>
            <a:pPr marL="0" marR="0" lvl="0" indent="0" algn="ctr" defTabSz="914400" rtl="0" eaLnBrk="1" fontAlgn="base" latinLnBrk="0" hangingPunct="1">
              <a:lnSpc>
                <a:spcPct val="80000"/>
              </a:lnSpc>
              <a:spcBef>
                <a:spcPct val="0"/>
              </a:spcBef>
              <a:spcAft>
                <a:spcPts val="2400"/>
              </a:spcAft>
              <a:buClr>
                <a:prstClr val="white"/>
              </a:buClr>
              <a:buSzPct val="70000"/>
              <a:buFont typeface="Wingdings" pitchFamily="2" charset="2"/>
              <a:buChar char="l"/>
              <a:tabLst/>
              <a:defRPr/>
            </a:pPr>
            <a:endParaRPr kumimoji="0" lang="en-US" sz="10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endParaRPr>
          </a:p>
        </p:txBody>
      </p:sp>
      <p:sp>
        <p:nvSpPr>
          <p:cNvPr id="18" name="Slide Number Placeholder 8"/>
          <p:cNvSpPr>
            <a:spLocks noGrp="1"/>
          </p:cNvSpPr>
          <p:nvPr>
            <p:ph type="sldNum" sz="quarter" idx="12"/>
          </p:nvPr>
        </p:nvSpPr>
        <p:spPr>
          <a:xfrm>
            <a:off x="7947379" y="6377234"/>
            <a:ext cx="829360" cy="250337"/>
          </a:xfrm>
        </p:spPr>
        <p:txBody>
          <a:bodyPr/>
          <a:lstStyle>
            <a:lvl1pPr algn="ctr">
              <a:defRPr>
                <a:solidFill>
                  <a:schemeClr val="bg1"/>
                </a:solidFill>
              </a:defRPr>
            </a:lvl1pPr>
          </a:lstStyle>
          <a:p>
            <a:pPr marL="0" marR="0" lvl="0" indent="0" algn="ctr" defTabSz="914400" rtl="0" eaLnBrk="1" fontAlgn="base" latinLnBrk="0" hangingPunct="1">
              <a:lnSpc>
                <a:spcPct val="80000"/>
              </a:lnSpc>
              <a:spcBef>
                <a:spcPct val="0"/>
              </a:spcBef>
              <a:spcAft>
                <a:spcPts val="2400"/>
              </a:spcAft>
              <a:buClr>
                <a:prstClr val="white"/>
              </a:buClr>
              <a:buSzPct val="70000"/>
              <a:buFont typeface="Wingdings" pitchFamily="2" charset="2"/>
              <a:buChar char="l"/>
              <a:tabLst/>
              <a:defRPr/>
            </a:pPr>
            <a:r>
              <a:rPr kumimoji="0" lang="en-US" sz="1000" b="0" i="0" u="none" strike="noStrike" kern="1200" cap="none" spc="0" normalizeH="0" baseline="0" noProof="0">
                <a:ln>
                  <a:noFill/>
                </a:ln>
                <a:solidFill>
                  <a:prstClr val="white"/>
                </a:solidFill>
                <a:effectLst/>
                <a:uLnTx/>
                <a:uFillTx/>
                <a:latin typeface="Verdana" panose="020B0604030504040204" pitchFamily="34" charset="0"/>
                <a:ea typeface="Verdana" panose="020B0604030504040204" pitchFamily="34" charset="0"/>
              </a:rPr>
              <a:t>PAGE </a:t>
            </a:r>
            <a:fld id="{93005692-73BE-493E-93AB-ECD6027A7652}" type="slidenum">
              <a:rPr kumimoji="0" lang="en-US" sz="1000" b="0" i="0" u="none" strike="noStrike" kern="1200" cap="none" spc="0" normalizeH="0" baseline="0" noProof="0" smtClean="0">
                <a:ln>
                  <a:noFill/>
                </a:ln>
                <a:solidFill>
                  <a:prstClr val="white"/>
                </a:solidFill>
                <a:effectLst/>
                <a:uLnTx/>
                <a:uFillTx/>
                <a:latin typeface="Verdana" panose="020B0604030504040204" pitchFamily="34" charset="0"/>
                <a:ea typeface="Verdana" panose="020B0604030504040204" pitchFamily="34" charset="0"/>
              </a:rPr>
              <a:pPr marL="0" marR="0" lvl="0" indent="0" algn="ctr" defTabSz="914400" rtl="0" eaLnBrk="1" fontAlgn="base" latinLnBrk="0" hangingPunct="1">
                <a:lnSpc>
                  <a:spcPct val="80000"/>
                </a:lnSpc>
                <a:spcBef>
                  <a:spcPct val="0"/>
                </a:spcBef>
                <a:spcAft>
                  <a:spcPts val="2400"/>
                </a:spcAft>
                <a:buClr>
                  <a:prstClr val="white"/>
                </a:buClr>
                <a:buSzPct val="70000"/>
                <a:buFont typeface="Wingdings" pitchFamily="2" charset="2"/>
                <a:buChar char="l"/>
                <a:tabLst/>
                <a:defRPr/>
              </a:pPr>
              <a:t>‹#›</a:t>
            </a:fld>
            <a:endParaRPr kumimoji="0" lang="en-US" sz="10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4179505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le Slide Black with Image">
    <p:bg>
      <p:bgPr>
        <a:solidFill>
          <a:schemeClr val="tx1"/>
        </a:solidFill>
        <a:effectLst/>
      </p:bgPr>
    </p:bg>
    <p:spTree>
      <p:nvGrpSpPr>
        <p:cNvPr id="1" name=""/>
        <p:cNvGrpSpPr/>
        <p:nvPr/>
      </p:nvGrpSpPr>
      <p:grpSpPr>
        <a:xfrm>
          <a:off x="0" y="0"/>
          <a:ext cx="0" cy="0"/>
          <a:chOff x="0" y="0"/>
          <a:chExt cx="0" cy="0"/>
        </a:xfrm>
      </p:grpSpPr>
      <p:sp>
        <p:nvSpPr>
          <p:cNvPr id="18" name="Picture Placeholder 5"/>
          <p:cNvSpPr>
            <a:spLocks noGrp="1"/>
          </p:cNvSpPr>
          <p:nvPr>
            <p:ph type="pic" sz="quarter" idx="13"/>
          </p:nvPr>
        </p:nvSpPr>
        <p:spPr>
          <a:xfrm>
            <a:off x="4570594" y="397164"/>
            <a:ext cx="4573407" cy="6460836"/>
          </a:xfrm>
        </p:spPr>
        <p:txBody>
          <a:bodyPr/>
          <a:lstStyle/>
          <a:p>
            <a:r>
              <a:rPr lang="en-US"/>
              <a:t>Click icon to add picture</a:t>
            </a:r>
          </a:p>
        </p:txBody>
      </p:sp>
      <p:sp>
        <p:nvSpPr>
          <p:cNvPr id="2" name="Title 1"/>
          <p:cNvSpPr>
            <a:spLocks noGrp="1"/>
          </p:cNvSpPr>
          <p:nvPr>
            <p:ph type="ctrTitle" hasCustomPrompt="1"/>
          </p:nvPr>
        </p:nvSpPr>
        <p:spPr>
          <a:xfrm>
            <a:off x="339556" y="595747"/>
            <a:ext cx="4114682" cy="1907312"/>
          </a:xfrm>
        </p:spPr>
        <p:txBody>
          <a:bodyPr lIns="0" anchor="b">
            <a:noAutofit/>
          </a:bodyPr>
          <a:lstStyle>
            <a:lvl1pPr algn="l">
              <a:defRPr sz="4400">
                <a:solidFill>
                  <a:schemeClr val="bg1"/>
                </a:solidFill>
                <a:latin typeface="+mj-lt"/>
              </a:defRPr>
            </a:lvl1pPr>
          </a:lstStyle>
          <a:p>
            <a:r>
              <a:rPr lang="en-US" dirty="0"/>
              <a:t>CLICK TO EDIT MASTER TITLE SLIDE</a:t>
            </a:r>
          </a:p>
        </p:txBody>
      </p:sp>
      <p:sp>
        <p:nvSpPr>
          <p:cNvPr id="3" name="Subtitle 2"/>
          <p:cNvSpPr>
            <a:spLocks noGrp="1"/>
          </p:cNvSpPr>
          <p:nvPr>
            <p:ph type="subTitle" idx="1"/>
          </p:nvPr>
        </p:nvSpPr>
        <p:spPr>
          <a:xfrm>
            <a:off x="339556" y="4266824"/>
            <a:ext cx="4114682" cy="666549"/>
          </a:xfrm>
        </p:spPr>
        <p:txBody>
          <a:bodyPr lIns="0" anchor="t">
            <a:normAutofit/>
          </a:bodyPr>
          <a:lstStyle>
            <a:lvl1pPr marL="0" indent="0" algn="l">
              <a:buNone/>
              <a:defRPr sz="2000" b="0">
                <a:solidFill>
                  <a:schemeClr val="bg1">
                    <a:lumMod val="85000"/>
                  </a:schemeClr>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a:xfrm>
            <a:off x="339555" y="2642329"/>
            <a:ext cx="1152144" cy="377962"/>
          </a:xfrm>
          <a:solidFill>
            <a:schemeClr val="accent1"/>
          </a:solidFill>
        </p:spPr>
        <p:txBody>
          <a:bodyPr/>
          <a:lstStyle>
            <a:lvl1pPr>
              <a:defRPr sz="11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marL="0" marR="0" lvl="0" indent="0" algn="ctr" defTabSz="914400" rtl="0" eaLnBrk="1" fontAlgn="base" latinLnBrk="0" hangingPunct="1">
              <a:lnSpc>
                <a:spcPct val="80000"/>
              </a:lnSpc>
              <a:spcBef>
                <a:spcPct val="0"/>
              </a:spcBef>
              <a:spcAft>
                <a:spcPts val="2400"/>
              </a:spcAft>
              <a:buClr>
                <a:prstClr val="white"/>
              </a:buClr>
              <a:buSzPct val="70000"/>
              <a:buFont typeface="Wingdings" pitchFamily="2" charset="2"/>
              <a:buChar char="l"/>
              <a:tabLst/>
              <a:defRPr/>
            </a:pPr>
            <a:endParaRPr kumimoji="0" lang="en-US" sz="11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endParaRPr>
          </a:p>
        </p:txBody>
      </p:sp>
      <p:grpSp>
        <p:nvGrpSpPr>
          <p:cNvPr id="15" name="Group 14"/>
          <p:cNvGrpSpPr/>
          <p:nvPr userDrawn="1"/>
        </p:nvGrpSpPr>
        <p:grpSpPr>
          <a:xfrm>
            <a:off x="0" y="0"/>
            <a:ext cx="9144000" cy="397164"/>
            <a:chOff x="421830" y="1342659"/>
            <a:chExt cx="10018760" cy="290558"/>
          </a:xfrm>
        </p:grpSpPr>
        <p:sp>
          <p:nvSpPr>
            <p:cNvPr id="20" name="Rectangle 19"/>
            <p:cNvSpPr/>
            <p:nvPr userDrawn="1"/>
          </p:nvSpPr>
          <p:spPr>
            <a:xfrm>
              <a:off x="421831" y="1487938"/>
              <a:ext cx="2532791" cy="145279"/>
            </a:xfrm>
            <a:prstGeom prst="rect">
              <a:avLst/>
            </a:prstGeom>
            <a:solidFill>
              <a:srgbClr val="FFF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21" name="Rectangle 20"/>
            <p:cNvSpPr/>
            <p:nvPr userDrawn="1"/>
          </p:nvSpPr>
          <p:spPr>
            <a:xfrm>
              <a:off x="2928836" y="1487938"/>
              <a:ext cx="2503918" cy="145279"/>
            </a:xfrm>
            <a:prstGeom prst="rect">
              <a:avLst/>
            </a:prstGeom>
            <a:solidFill>
              <a:srgbClr val="FFE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22" name="Rectangle 21"/>
            <p:cNvSpPr/>
            <p:nvPr userDrawn="1"/>
          </p:nvSpPr>
          <p:spPr>
            <a:xfrm>
              <a:off x="5432754" y="1487938"/>
              <a:ext cx="2503918" cy="145279"/>
            </a:xfrm>
            <a:prstGeom prst="rect">
              <a:avLst/>
            </a:prstGeom>
            <a:solidFill>
              <a:srgbClr val="FFD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23" name="Rectangle 22"/>
            <p:cNvSpPr/>
            <p:nvPr userDrawn="1"/>
          </p:nvSpPr>
          <p:spPr>
            <a:xfrm>
              <a:off x="7936672" y="1487938"/>
              <a:ext cx="2503918" cy="145279"/>
            </a:xfrm>
            <a:prstGeom prst="rect">
              <a:avLst/>
            </a:prstGeom>
            <a:solidFill>
              <a:srgbClr val="E4B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24" name="Rectangle 23"/>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grpSp>
      <p:pic>
        <p:nvPicPr>
          <p:cNvPr id="17" name="Picture 16"/>
          <p:cNvPicPr>
            <a:picLocks noChangeAspect="1"/>
          </p:cNvPicPr>
          <p:nvPr userDrawn="1"/>
        </p:nvPicPr>
        <p:blipFill>
          <a:blip r:embed="rId2">
            <a:clrChange>
              <a:clrFrom>
                <a:srgbClr val="000000"/>
              </a:clrFrom>
              <a:clrTo>
                <a:srgbClr val="000000">
                  <a:alpha val="0"/>
                </a:srgbClr>
              </a:clrTo>
            </a:clrChange>
          </a:blip>
          <a:stretch>
            <a:fillRect/>
          </a:stretch>
        </p:blipFill>
        <p:spPr>
          <a:xfrm>
            <a:off x="339555" y="5680659"/>
            <a:ext cx="2770751" cy="717639"/>
          </a:xfrm>
          <a:prstGeom prst="rect">
            <a:avLst/>
          </a:prstGeom>
        </p:spPr>
      </p:pic>
      <p:sp>
        <p:nvSpPr>
          <p:cNvPr id="16" name="Footer Placeholder 7"/>
          <p:cNvSpPr>
            <a:spLocks noGrp="1"/>
          </p:cNvSpPr>
          <p:nvPr>
            <p:ph type="ftr" sz="quarter" idx="11"/>
          </p:nvPr>
        </p:nvSpPr>
        <p:spPr>
          <a:xfrm>
            <a:off x="4538776" y="6377234"/>
            <a:ext cx="3220281" cy="250337"/>
          </a:xfrm>
        </p:spPr>
        <p:txBody>
          <a:bodyPr/>
          <a:lstStyle>
            <a:lvl1pPr algn="ctr">
              <a:defRPr>
                <a:solidFill>
                  <a:schemeClr val="bg1"/>
                </a:solidFill>
              </a:defRPr>
            </a:lvl1pPr>
          </a:lstStyle>
          <a:p>
            <a:pPr marL="0" marR="0" lvl="0" indent="0" algn="ctr" defTabSz="914400" rtl="0" eaLnBrk="1" fontAlgn="base" latinLnBrk="0" hangingPunct="1">
              <a:lnSpc>
                <a:spcPct val="80000"/>
              </a:lnSpc>
              <a:spcBef>
                <a:spcPct val="0"/>
              </a:spcBef>
              <a:spcAft>
                <a:spcPts val="2400"/>
              </a:spcAft>
              <a:buClr>
                <a:prstClr val="white"/>
              </a:buClr>
              <a:buSzPct val="70000"/>
              <a:buFont typeface="Wingdings" pitchFamily="2" charset="2"/>
              <a:buChar char="l"/>
              <a:tabLst/>
              <a:defRPr/>
            </a:pPr>
            <a:endParaRPr kumimoji="0" lang="en-US" sz="10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endParaRPr>
          </a:p>
        </p:txBody>
      </p:sp>
      <p:sp>
        <p:nvSpPr>
          <p:cNvPr id="19" name="Slide Number Placeholder 8"/>
          <p:cNvSpPr>
            <a:spLocks noGrp="1"/>
          </p:cNvSpPr>
          <p:nvPr>
            <p:ph type="sldNum" sz="quarter" idx="12"/>
          </p:nvPr>
        </p:nvSpPr>
        <p:spPr>
          <a:xfrm>
            <a:off x="7947379" y="6377234"/>
            <a:ext cx="829360" cy="250337"/>
          </a:xfrm>
        </p:spPr>
        <p:txBody>
          <a:bodyPr/>
          <a:lstStyle>
            <a:lvl1pPr algn="ctr">
              <a:defRPr>
                <a:solidFill>
                  <a:schemeClr val="bg1"/>
                </a:solidFill>
              </a:defRPr>
            </a:lvl1pPr>
          </a:lstStyle>
          <a:p>
            <a:pPr marL="0" marR="0" lvl="0" indent="0" algn="ctr" defTabSz="914400" rtl="0" eaLnBrk="1" fontAlgn="base" latinLnBrk="0" hangingPunct="1">
              <a:lnSpc>
                <a:spcPct val="80000"/>
              </a:lnSpc>
              <a:spcBef>
                <a:spcPct val="0"/>
              </a:spcBef>
              <a:spcAft>
                <a:spcPts val="2400"/>
              </a:spcAft>
              <a:buClr>
                <a:prstClr val="white"/>
              </a:buClr>
              <a:buSzPct val="70000"/>
              <a:buFont typeface="Wingdings" pitchFamily="2" charset="2"/>
              <a:buChar char="l"/>
              <a:tabLst/>
              <a:defRPr/>
            </a:pPr>
            <a:r>
              <a:rPr kumimoji="0" lang="en-US" sz="1000" b="0" i="0" u="none" strike="noStrike" kern="1200" cap="none" spc="0" normalizeH="0" baseline="0" noProof="0">
                <a:ln>
                  <a:noFill/>
                </a:ln>
                <a:solidFill>
                  <a:prstClr val="white"/>
                </a:solidFill>
                <a:effectLst/>
                <a:uLnTx/>
                <a:uFillTx/>
                <a:latin typeface="Verdana" panose="020B0604030504040204" pitchFamily="34" charset="0"/>
                <a:ea typeface="Verdana" panose="020B0604030504040204" pitchFamily="34" charset="0"/>
              </a:rPr>
              <a:t>PAGE </a:t>
            </a:r>
            <a:fld id="{93005692-73BE-493E-93AB-ECD6027A7652}" type="slidenum">
              <a:rPr kumimoji="0" lang="en-US" sz="1000" b="0" i="0" u="none" strike="noStrike" kern="1200" cap="none" spc="0" normalizeH="0" baseline="0" noProof="0" smtClean="0">
                <a:ln>
                  <a:noFill/>
                </a:ln>
                <a:solidFill>
                  <a:prstClr val="white"/>
                </a:solidFill>
                <a:effectLst/>
                <a:uLnTx/>
                <a:uFillTx/>
                <a:latin typeface="Verdana" panose="020B0604030504040204" pitchFamily="34" charset="0"/>
                <a:ea typeface="Verdana" panose="020B0604030504040204" pitchFamily="34" charset="0"/>
              </a:rPr>
              <a:pPr marL="0" marR="0" lvl="0" indent="0" algn="ctr" defTabSz="914400" rtl="0" eaLnBrk="1" fontAlgn="base" latinLnBrk="0" hangingPunct="1">
                <a:lnSpc>
                  <a:spcPct val="80000"/>
                </a:lnSpc>
                <a:spcBef>
                  <a:spcPct val="0"/>
                </a:spcBef>
                <a:spcAft>
                  <a:spcPts val="2400"/>
                </a:spcAft>
                <a:buClr>
                  <a:prstClr val="white"/>
                </a:buClr>
                <a:buSzPct val="70000"/>
                <a:buFont typeface="Wingdings" pitchFamily="2" charset="2"/>
                <a:buChar char="l"/>
                <a:tabLst/>
                <a:defRPr/>
              </a:pPr>
              <a:t>‹#›</a:t>
            </a:fld>
            <a:endParaRPr kumimoji="0" lang="en-US" sz="10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400416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marL="0" marR="0" lvl="0" indent="0" algn="ctr" defTabSz="914400" rtl="0" eaLnBrk="1" fontAlgn="base" latinLnBrk="0" hangingPunct="1">
              <a:lnSpc>
                <a:spcPct val="80000"/>
              </a:lnSpc>
              <a:spcBef>
                <a:spcPct val="0"/>
              </a:spcBef>
              <a:spcAft>
                <a:spcPts val="2400"/>
              </a:spcAft>
              <a:buClr>
                <a:prstClr val="white"/>
              </a:buClr>
              <a:buSzPct val="70000"/>
              <a:buFont typeface="Wingdings" pitchFamily="2" charset="2"/>
              <a:buChar char="l"/>
              <a:tabLst/>
              <a:defRPr/>
            </a:pPr>
            <a:endPar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endParaRPr>
          </a:p>
        </p:txBody>
      </p:sp>
      <p:sp>
        <p:nvSpPr>
          <p:cNvPr id="8" name="Footer Placeholder 7"/>
          <p:cNvSpPr>
            <a:spLocks noGrp="1"/>
          </p:cNvSpPr>
          <p:nvPr>
            <p:ph type="ftr" sz="quarter" idx="11"/>
          </p:nvPr>
        </p:nvSpPr>
        <p:spPr/>
        <p:txBody>
          <a:bodyPr/>
          <a:lstStyle/>
          <a:p>
            <a:pPr marL="0" marR="0" lvl="0" indent="0" algn="l" defTabSz="914400" rtl="0" eaLnBrk="1" fontAlgn="base" latinLnBrk="0" hangingPunct="1">
              <a:lnSpc>
                <a:spcPct val="80000"/>
              </a:lnSpc>
              <a:spcBef>
                <a:spcPct val="0"/>
              </a:spcBef>
              <a:spcAft>
                <a:spcPts val="2400"/>
              </a:spcAft>
              <a:buClr>
                <a:prstClr val="white"/>
              </a:buClr>
              <a:buSzPct val="70000"/>
              <a:buFont typeface="Wingdings" pitchFamily="2" charset="2"/>
              <a:buChar char="l"/>
              <a:tabLst/>
              <a:defRPr/>
            </a:pPr>
            <a:endPar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endParaRPr>
          </a:p>
        </p:txBody>
      </p:sp>
      <p:sp>
        <p:nvSpPr>
          <p:cNvPr id="9" name="Slide Number Placeholder 8"/>
          <p:cNvSpPr>
            <a:spLocks noGrp="1"/>
          </p:cNvSpPr>
          <p:nvPr>
            <p:ph type="sldNum" sz="quarter" idx="12"/>
          </p:nvPr>
        </p:nvSpPr>
        <p:spPr/>
        <p:txBody>
          <a:bodyPr/>
          <a:lstStyle/>
          <a:p>
            <a:pPr marL="0" marR="0" lvl="0" indent="0" algn="ctr" defTabSz="914400" rtl="0" eaLnBrk="1" fontAlgn="base" latinLnBrk="0" hangingPunct="1">
              <a:lnSpc>
                <a:spcPct val="80000"/>
              </a:lnSpc>
              <a:spcBef>
                <a:spcPct val="0"/>
              </a:spcBef>
              <a:spcAft>
                <a:spcPts val="2400"/>
              </a:spcAft>
              <a:buClr>
                <a:prstClr val="white"/>
              </a:buClr>
              <a:buSzPct val="70000"/>
              <a:buFont typeface="Wingdings" pitchFamily="2" charset="2"/>
              <a:buChar char="l"/>
              <a:tabLst/>
              <a:defRPr/>
            </a:pP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rPr>
              <a:t>PAGE  </a:t>
            </a:r>
            <a:fld id="{93005692-73BE-493E-93AB-ECD6027A7652}" type="slidenum">
              <a:rPr kumimoji="0" lang="en-US" sz="100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rPr>
              <a:pPr marL="0" marR="0" lvl="0" indent="0" algn="ctr" defTabSz="914400" rtl="0" eaLnBrk="1" fontAlgn="base" latinLnBrk="0" hangingPunct="1">
                <a:lnSpc>
                  <a:spcPct val="80000"/>
                </a:lnSpc>
                <a:spcBef>
                  <a:spcPct val="0"/>
                </a:spcBef>
                <a:spcAft>
                  <a:spcPts val="2400"/>
                </a:spcAft>
                <a:buClr>
                  <a:prstClr val="white"/>
                </a:buClr>
                <a:buSzPct val="70000"/>
                <a:buFont typeface="Wingdings" pitchFamily="2" charset="2"/>
                <a:buChar char="l"/>
                <a:tabLst/>
                <a:defRPr/>
              </a:pPr>
              <a:t>‹#›</a:t>
            </a:fld>
            <a:endPar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015690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Content_Menu">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p:cNvSpPr>
            <a:spLocks noGrp="1"/>
          </p:cNvSpPr>
          <p:nvPr>
            <p:ph type="body" sz="quarter" idx="13" hasCustomPrompt="1"/>
          </p:nvPr>
        </p:nvSpPr>
        <p:spPr>
          <a:xfrm>
            <a:off x="5555773" y="685060"/>
            <a:ext cx="1065644" cy="286052"/>
          </a:xfrm>
        </p:spPr>
        <p:txBody>
          <a:bodyPr anchor="ctr">
            <a:noAutofit/>
          </a:bodyPr>
          <a:lstStyle>
            <a:lvl1pPr marL="0" indent="0" algn="ctr">
              <a:buNone/>
              <a:defRPr sz="1000" b="0" baseline="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MENU ITEM 1</a:t>
            </a:r>
          </a:p>
        </p:txBody>
      </p:sp>
      <p:sp>
        <p:nvSpPr>
          <p:cNvPr id="9" name="Text Placeholder 7"/>
          <p:cNvSpPr>
            <a:spLocks noGrp="1"/>
          </p:cNvSpPr>
          <p:nvPr>
            <p:ph type="body" sz="quarter" idx="14" hasCustomPrompt="1"/>
          </p:nvPr>
        </p:nvSpPr>
        <p:spPr>
          <a:xfrm>
            <a:off x="6681169" y="685060"/>
            <a:ext cx="1065644" cy="286052"/>
          </a:xfrm>
        </p:spPr>
        <p:txBody>
          <a:bodyPr anchor="ctr">
            <a:noAutofit/>
          </a:bodyPr>
          <a:lstStyle>
            <a:lvl1pPr marL="0" indent="0" algn="ctr">
              <a:buNone/>
              <a:defRPr sz="1000" b="0" baseline="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MENU ITEM 2</a:t>
            </a:r>
          </a:p>
        </p:txBody>
      </p:sp>
      <p:sp>
        <p:nvSpPr>
          <p:cNvPr id="10" name="Text Placeholder 7"/>
          <p:cNvSpPr>
            <a:spLocks noGrp="1"/>
          </p:cNvSpPr>
          <p:nvPr>
            <p:ph type="body" sz="quarter" idx="15" hasCustomPrompt="1"/>
          </p:nvPr>
        </p:nvSpPr>
        <p:spPr>
          <a:xfrm>
            <a:off x="7806565" y="685060"/>
            <a:ext cx="1065644" cy="286052"/>
          </a:xfrm>
        </p:spPr>
        <p:txBody>
          <a:bodyPr anchor="ctr">
            <a:noAutofit/>
          </a:bodyPr>
          <a:lstStyle>
            <a:lvl1pPr marL="0" indent="0" algn="ctr">
              <a:buNone/>
              <a:defRPr sz="1000" b="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MENU ITEM 3</a:t>
            </a:r>
          </a:p>
        </p:txBody>
      </p:sp>
      <p:sp>
        <p:nvSpPr>
          <p:cNvPr id="7" name="Date Placeholder 6"/>
          <p:cNvSpPr>
            <a:spLocks noGrp="1"/>
          </p:cNvSpPr>
          <p:nvPr>
            <p:ph type="dt" sz="half" idx="16"/>
          </p:nvPr>
        </p:nvSpPr>
        <p:spPr/>
        <p:txBody>
          <a:bodyPr/>
          <a:lstStyle/>
          <a:p>
            <a:pPr marL="0" marR="0" lvl="0" indent="0" algn="ctr" defTabSz="914400" rtl="0" eaLnBrk="1" fontAlgn="base" latinLnBrk="0" hangingPunct="1">
              <a:lnSpc>
                <a:spcPct val="80000"/>
              </a:lnSpc>
              <a:spcBef>
                <a:spcPct val="0"/>
              </a:spcBef>
              <a:spcAft>
                <a:spcPts val="2400"/>
              </a:spcAft>
              <a:buClr>
                <a:prstClr val="white"/>
              </a:buClr>
              <a:buSzPct val="70000"/>
              <a:buFont typeface="Wingdings" pitchFamily="2" charset="2"/>
              <a:buChar char="l"/>
              <a:tabLst/>
              <a:defRPr/>
            </a:pPr>
            <a:endPar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endParaRPr>
          </a:p>
        </p:txBody>
      </p:sp>
      <p:sp>
        <p:nvSpPr>
          <p:cNvPr id="11" name="Footer Placeholder 10"/>
          <p:cNvSpPr>
            <a:spLocks noGrp="1"/>
          </p:cNvSpPr>
          <p:nvPr>
            <p:ph type="ftr" sz="quarter" idx="17"/>
          </p:nvPr>
        </p:nvSpPr>
        <p:spPr/>
        <p:txBody>
          <a:bodyPr/>
          <a:lstStyle/>
          <a:p>
            <a:pPr marL="0" marR="0" lvl="0" indent="0" algn="l" defTabSz="914400" rtl="0" eaLnBrk="1" fontAlgn="base" latinLnBrk="0" hangingPunct="1">
              <a:lnSpc>
                <a:spcPct val="80000"/>
              </a:lnSpc>
              <a:spcBef>
                <a:spcPct val="0"/>
              </a:spcBef>
              <a:spcAft>
                <a:spcPts val="2400"/>
              </a:spcAft>
              <a:buClr>
                <a:prstClr val="white"/>
              </a:buClr>
              <a:buSzPct val="70000"/>
              <a:buFont typeface="Wingdings" pitchFamily="2" charset="2"/>
              <a:buChar char="l"/>
              <a:tabLst/>
              <a:defRPr/>
            </a:pPr>
            <a:endPar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endParaRPr>
          </a:p>
        </p:txBody>
      </p:sp>
      <p:sp>
        <p:nvSpPr>
          <p:cNvPr id="12" name="Slide Number Placeholder 11"/>
          <p:cNvSpPr>
            <a:spLocks noGrp="1"/>
          </p:cNvSpPr>
          <p:nvPr>
            <p:ph type="sldNum" sz="quarter" idx="18"/>
          </p:nvPr>
        </p:nvSpPr>
        <p:spPr/>
        <p:txBody>
          <a:bodyPr/>
          <a:lstStyle/>
          <a:p>
            <a:pPr marL="0" marR="0" lvl="0" indent="0" algn="ctr" defTabSz="914400" rtl="0" eaLnBrk="1" fontAlgn="base" latinLnBrk="0" hangingPunct="1">
              <a:lnSpc>
                <a:spcPct val="80000"/>
              </a:lnSpc>
              <a:spcBef>
                <a:spcPct val="0"/>
              </a:spcBef>
              <a:spcAft>
                <a:spcPts val="2400"/>
              </a:spcAft>
              <a:buClr>
                <a:prstClr val="white"/>
              </a:buClr>
              <a:buSzPct val="70000"/>
              <a:buFont typeface="Wingdings" pitchFamily="2" charset="2"/>
              <a:buChar char="l"/>
              <a:tabLst/>
              <a:defRPr/>
            </a:pP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rPr>
              <a:t>PAGE  </a:t>
            </a:r>
            <a:fld id="{93005692-73BE-493E-93AB-ECD6027A7652}" type="slidenum">
              <a:rPr kumimoji="0" lang="en-US" sz="100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rPr>
              <a:pPr marL="0" marR="0" lvl="0" indent="0" algn="ctr" defTabSz="914400" rtl="0" eaLnBrk="1" fontAlgn="base" latinLnBrk="0" hangingPunct="1">
                <a:lnSpc>
                  <a:spcPct val="80000"/>
                </a:lnSpc>
                <a:spcBef>
                  <a:spcPct val="0"/>
                </a:spcBef>
                <a:spcAft>
                  <a:spcPts val="2400"/>
                </a:spcAft>
                <a:buClr>
                  <a:prstClr val="white"/>
                </a:buClr>
                <a:buSzPct val="70000"/>
                <a:buFont typeface="Wingdings" pitchFamily="2" charset="2"/>
                <a:buChar char="l"/>
                <a:tabLst/>
                <a:defRPr/>
              </a:pPr>
              <a:t>‹#›</a:t>
            </a:fld>
            <a:endPar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endParaRPr>
          </a:p>
        </p:txBody>
      </p:sp>
      <p:sp>
        <p:nvSpPr>
          <p:cNvPr id="4" name="Title 3"/>
          <p:cNvSpPr>
            <a:spLocks noGrp="1"/>
          </p:cNvSpPr>
          <p:nvPr>
            <p:ph type="title"/>
          </p:nvPr>
        </p:nvSpPr>
        <p:spPr>
          <a:xfrm>
            <a:off x="194914" y="434111"/>
            <a:ext cx="5284561" cy="895927"/>
          </a:xfrm>
        </p:spPr>
        <p:txBody>
          <a:bodyPr tIns="182880"/>
          <a:lstStyle>
            <a:lvl1pPr>
              <a:defRPr cap="all" baseline="0"/>
            </a:lvl1pPr>
          </a:lstStyle>
          <a:p>
            <a:r>
              <a:rPr lang="en-US"/>
              <a:t>Click to edit Master title style</a:t>
            </a:r>
            <a:endParaRPr lang="en-US" dirty="0"/>
          </a:p>
        </p:txBody>
      </p:sp>
    </p:spTree>
    <p:extLst>
      <p:ext uri="{BB962C8B-B14F-4D97-AF65-F5344CB8AC3E}">
        <p14:creationId xmlns:p14="http://schemas.microsoft.com/office/powerpoint/2010/main" val="192374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94913" y="1709741"/>
            <a:ext cx="7049630" cy="2852737"/>
          </a:xfrm>
        </p:spPr>
        <p:txBody>
          <a:bodyPr anchor="b">
            <a:normAutofit/>
          </a:bodyPr>
          <a:lstStyle>
            <a:lvl1pPr algn="l">
              <a:defRPr sz="4000" baseline="0">
                <a:solidFill>
                  <a:schemeClr val="tx1"/>
                </a:solidFill>
              </a:defRPr>
            </a:lvl1pPr>
          </a:lstStyle>
          <a:p>
            <a:r>
              <a:rPr lang="en-US" dirty="0"/>
              <a:t>CLICK TO EDIT MASTER</a:t>
            </a:r>
            <a:br>
              <a:rPr lang="en-US" dirty="0"/>
            </a:br>
            <a:r>
              <a:rPr lang="en-US" dirty="0"/>
              <a:t>SECTION TITLE SLIDE</a:t>
            </a:r>
          </a:p>
        </p:txBody>
      </p:sp>
      <p:sp>
        <p:nvSpPr>
          <p:cNvPr id="3" name="Text Placeholder 2"/>
          <p:cNvSpPr>
            <a:spLocks noGrp="1"/>
          </p:cNvSpPr>
          <p:nvPr>
            <p:ph type="body" idx="1"/>
          </p:nvPr>
        </p:nvSpPr>
        <p:spPr>
          <a:xfrm>
            <a:off x="194913" y="4589466"/>
            <a:ext cx="7049630" cy="1500187"/>
          </a:xfrm>
        </p:spPr>
        <p:txBody>
          <a:bodyPr>
            <a:normAutofit/>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7" name="Date Placeholder 6"/>
          <p:cNvSpPr>
            <a:spLocks noGrp="1"/>
          </p:cNvSpPr>
          <p:nvPr>
            <p:ph type="dt" sz="half" idx="10"/>
          </p:nvPr>
        </p:nvSpPr>
        <p:spPr/>
        <p:txBody>
          <a:bodyPr/>
          <a:lstStyle/>
          <a:p>
            <a:pPr marL="0" marR="0" lvl="0" indent="0" algn="ctr" defTabSz="914400" rtl="0" eaLnBrk="1" fontAlgn="base" latinLnBrk="0" hangingPunct="1">
              <a:lnSpc>
                <a:spcPct val="80000"/>
              </a:lnSpc>
              <a:spcBef>
                <a:spcPct val="0"/>
              </a:spcBef>
              <a:spcAft>
                <a:spcPts val="2400"/>
              </a:spcAft>
              <a:buClr>
                <a:prstClr val="white"/>
              </a:buClr>
              <a:buSzPct val="70000"/>
              <a:buFont typeface="Wingdings" pitchFamily="2" charset="2"/>
              <a:buChar char="l"/>
              <a:tabLst/>
              <a:defRPr/>
            </a:pPr>
            <a:endPar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endParaRPr>
          </a:p>
        </p:txBody>
      </p:sp>
      <p:sp>
        <p:nvSpPr>
          <p:cNvPr id="8" name="Footer Placeholder 7"/>
          <p:cNvSpPr>
            <a:spLocks noGrp="1"/>
          </p:cNvSpPr>
          <p:nvPr>
            <p:ph type="ftr" sz="quarter" idx="11"/>
          </p:nvPr>
        </p:nvSpPr>
        <p:spPr/>
        <p:txBody>
          <a:bodyPr/>
          <a:lstStyle/>
          <a:p>
            <a:pPr marL="0" marR="0" lvl="0" indent="0" algn="l" defTabSz="914400" rtl="0" eaLnBrk="1" fontAlgn="base" latinLnBrk="0" hangingPunct="1">
              <a:lnSpc>
                <a:spcPct val="80000"/>
              </a:lnSpc>
              <a:spcBef>
                <a:spcPct val="0"/>
              </a:spcBef>
              <a:spcAft>
                <a:spcPts val="2400"/>
              </a:spcAft>
              <a:buClr>
                <a:prstClr val="white"/>
              </a:buClr>
              <a:buSzPct val="70000"/>
              <a:buFont typeface="Wingdings" pitchFamily="2" charset="2"/>
              <a:buChar char="l"/>
              <a:tabLst/>
              <a:defRPr/>
            </a:pPr>
            <a:endPar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endParaRPr>
          </a:p>
        </p:txBody>
      </p:sp>
      <p:sp>
        <p:nvSpPr>
          <p:cNvPr id="9" name="Slide Number Placeholder 8"/>
          <p:cNvSpPr>
            <a:spLocks noGrp="1"/>
          </p:cNvSpPr>
          <p:nvPr>
            <p:ph type="sldNum" sz="quarter" idx="12"/>
          </p:nvPr>
        </p:nvSpPr>
        <p:spPr/>
        <p:txBody>
          <a:bodyPr/>
          <a:lstStyle/>
          <a:p>
            <a:pPr marL="0" marR="0" lvl="0" indent="0" algn="ctr" defTabSz="914400" rtl="0" eaLnBrk="1" fontAlgn="base" latinLnBrk="0" hangingPunct="1">
              <a:lnSpc>
                <a:spcPct val="80000"/>
              </a:lnSpc>
              <a:spcBef>
                <a:spcPct val="0"/>
              </a:spcBef>
              <a:spcAft>
                <a:spcPts val="2400"/>
              </a:spcAft>
              <a:buClr>
                <a:prstClr val="white"/>
              </a:buClr>
              <a:buSzPct val="70000"/>
              <a:buFont typeface="Wingdings" pitchFamily="2" charset="2"/>
              <a:buChar char="l"/>
              <a:tabLst/>
              <a:defRPr/>
            </a:pP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rPr>
              <a:t>PAGE  </a:t>
            </a:r>
            <a:fld id="{93005692-73BE-493E-93AB-ECD6027A7652}" type="slidenum">
              <a:rPr kumimoji="0" lang="en-US" sz="100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rPr>
              <a:pPr marL="0" marR="0" lvl="0" indent="0" algn="ctr" defTabSz="914400" rtl="0" eaLnBrk="1" fontAlgn="base" latinLnBrk="0" hangingPunct="1">
                <a:lnSpc>
                  <a:spcPct val="80000"/>
                </a:lnSpc>
                <a:spcBef>
                  <a:spcPct val="0"/>
                </a:spcBef>
                <a:spcAft>
                  <a:spcPts val="2400"/>
                </a:spcAft>
                <a:buClr>
                  <a:prstClr val="white"/>
                </a:buClr>
                <a:buSzPct val="70000"/>
                <a:buFont typeface="Wingdings" pitchFamily="2" charset="2"/>
                <a:buChar char="l"/>
                <a:tabLst/>
                <a:defRPr/>
              </a:pPr>
              <a:t>‹#›</a:t>
            </a:fld>
            <a:endPar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099162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ltLang="zh-CN"/>
          </a:p>
        </p:txBody>
      </p:sp>
      <p:sp>
        <p:nvSpPr>
          <p:cNvPr id="5" name="Footer Placeholder 4"/>
          <p:cNvSpPr>
            <a:spLocks noGrp="1"/>
          </p:cNvSpPr>
          <p:nvPr>
            <p:ph type="ftr" sz="quarter" idx="11"/>
          </p:nvPr>
        </p:nvSpPr>
        <p:spPr/>
        <p:txBody>
          <a:bodyPr/>
          <a:lstStyle/>
          <a:p>
            <a:pPr>
              <a:defRPr/>
            </a:pPr>
            <a:endParaRPr lang="en-US" altLang="zh-CN"/>
          </a:p>
        </p:txBody>
      </p:sp>
      <p:sp>
        <p:nvSpPr>
          <p:cNvPr id="6" name="Slide Number Placeholder 5"/>
          <p:cNvSpPr>
            <a:spLocks noGrp="1"/>
          </p:cNvSpPr>
          <p:nvPr>
            <p:ph type="sldNum" sz="quarter" idx="12"/>
          </p:nvPr>
        </p:nvSpPr>
        <p:spPr/>
        <p:txBody>
          <a:bodyPr/>
          <a:lstStyle/>
          <a:p>
            <a:pPr>
              <a:defRPr/>
            </a:pPr>
            <a:fld id="{3F9D3D8C-6C2A-4D0D-9B3D-BA8A984DE4AE}" type="slidenum">
              <a:rPr lang="zh-CN" altLang="en-US" smtClean="0"/>
              <a:pPr>
                <a:defRPr/>
              </a:pPr>
              <a:t>‹#›</a:t>
            </a:fld>
            <a:endParaRPr lang="en-US" altLang="zh-CN"/>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itle" preserve="1">
  <p:cSld name="Section Header_ALT">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a:stretch>
            <a:fillRect/>
          </a:stretch>
        </p:blipFill>
        <p:spPr>
          <a:xfrm>
            <a:off x="720392" y="1692454"/>
            <a:ext cx="5200134" cy="1331092"/>
          </a:xfrm>
          <a:prstGeom prst="rect">
            <a:avLst/>
          </a:prstGeom>
        </p:spPr>
      </p:pic>
      <p:sp>
        <p:nvSpPr>
          <p:cNvPr id="2" name="Title 1"/>
          <p:cNvSpPr>
            <a:spLocks noGrp="1"/>
          </p:cNvSpPr>
          <p:nvPr>
            <p:ph type="ctrTitle" hasCustomPrompt="1"/>
          </p:nvPr>
        </p:nvSpPr>
        <p:spPr>
          <a:xfrm>
            <a:off x="720392" y="3727927"/>
            <a:ext cx="6577965" cy="1212056"/>
          </a:xfrm>
        </p:spPr>
        <p:txBody>
          <a:bodyPr anchor="b">
            <a:noAutofit/>
          </a:bodyPr>
          <a:lstStyle>
            <a:lvl1pPr algn="l">
              <a:defRPr sz="4000" baseline="0">
                <a:solidFill>
                  <a:schemeClr val="tx1"/>
                </a:solidFill>
                <a:latin typeface="+mj-lt"/>
              </a:defRPr>
            </a:lvl1pPr>
          </a:lstStyle>
          <a:p>
            <a:r>
              <a:rPr lang="en-US" dirty="0"/>
              <a:t>CLICK TO EDIT MASTER</a:t>
            </a:r>
            <a:br>
              <a:rPr lang="en-US" dirty="0"/>
            </a:br>
            <a:r>
              <a:rPr lang="en-US" dirty="0"/>
              <a:t>SECTION TITLE SLIDE OPTION 2</a:t>
            </a:r>
          </a:p>
        </p:txBody>
      </p:sp>
      <p:sp>
        <p:nvSpPr>
          <p:cNvPr id="3" name="Subtitle 2"/>
          <p:cNvSpPr>
            <a:spLocks noGrp="1"/>
          </p:cNvSpPr>
          <p:nvPr>
            <p:ph type="subTitle" idx="1"/>
          </p:nvPr>
        </p:nvSpPr>
        <p:spPr bwMode="gray">
          <a:xfrm>
            <a:off x="720392" y="4947816"/>
            <a:ext cx="6577965" cy="666549"/>
          </a:xfrm>
        </p:spPr>
        <p:txBody>
          <a:bodyPr anchor="t">
            <a:normAutofit/>
          </a:bodyPr>
          <a:lstStyle>
            <a:lvl1pPr marL="0" indent="0" algn="l">
              <a:buNone/>
              <a:defRPr sz="2400">
                <a:solidFill>
                  <a:schemeClr val="tx1">
                    <a:lumMod val="50000"/>
                    <a:lumOff val="50000"/>
                  </a:schemeClr>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ctr" defTabSz="914400" rtl="0" eaLnBrk="1" fontAlgn="base" latinLnBrk="0" hangingPunct="1">
              <a:lnSpc>
                <a:spcPct val="80000"/>
              </a:lnSpc>
              <a:spcBef>
                <a:spcPct val="0"/>
              </a:spcBef>
              <a:spcAft>
                <a:spcPts val="2400"/>
              </a:spcAft>
              <a:buClr>
                <a:prstClr val="white"/>
              </a:buClr>
              <a:buSzPct val="70000"/>
              <a:buFont typeface="Wingdings" pitchFamily="2" charset="2"/>
              <a:buChar char="l"/>
              <a:tabLst/>
              <a:defRPr/>
            </a:pPr>
            <a:endPar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endParaRPr>
          </a:p>
        </p:txBody>
      </p:sp>
      <p:sp>
        <p:nvSpPr>
          <p:cNvPr id="5" name="Footer Placeholder 4"/>
          <p:cNvSpPr>
            <a:spLocks noGrp="1"/>
          </p:cNvSpPr>
          <p:nvPr>
            <p:ph type="ftr" sz="quarter" idx="11"/>
          </p:nvPr>
        </p:nvSpPr>
        <p:spPr/>
        <p:txBody>
          <a:bodyPr/>
          <a:lstStyle/>
          <a:p>
            <a:pPr marL="0" marR="0" lvl="0" indent="0" algn="l" defTabSz="914400" rtl="0" eaLnBrk="1" fontAlgn="base" latinLnBrk="0" hangingPunct="1">
              <a:lnSpc>
                <a:spcPct val="80000"/>
              </a:lnSpc>
              <a:spcBef>
                <a:spcPct val="0"/>
              </a:spcBef>
              <a:spcAft>
                <a:spcPts val="2400"/>
              </a:spcAft>
              <a:buClr>
                <a:prstClr val="white"/>
              </a:buClr>
              <a:buSzPct val="70000"/>
              <a:buFont typeface="Wingdings" pitchFamily="2" charset="2"/>
              <a:buChar char="l"/>
              <a:tabLst/>
              <a:defRPr/>
            </a:pPr>
            <a:endPar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endParaRPr>
          </a:p>
        </p:txBody>
      </p:sp>
      <p:sp>
        <p:nvSpPr>
          <p:cNvPr id="6" name="Slide Number Placeholder 5"/>
          <p:cNvSpPr>
            <a:spLocks noGrp="1"/>
          </p:cNvSpPr>
          <p:nvPr>
            <p:ph type="sldNum" sz="quarter" idx="12"/>
          </p:nvPr>
        </p:nvSpPr>
        <p:spPr/>
        <p:txBody>
          <a:bodyPr/>
          <a:lstStyle/>
          <a:p>
            <a:pPr marL="0" marR="0" lvl="0" indent="0" algn="ctr" defTabSz="914400" rtl="0" eaLnBrk="1" fontAlgn="base" latinLnBrk="0" hangingPunct="1">
              <a:lnSpc>
                <a:spcPct val="80000"/>
              </a:lnSpc>
              <a:spcBef>
                <a:spcPct val="0"/>
              </a:spcBef>
              <a:spcAft>
                <a:spcPts val="2400"/>
              </a:spcAft>
              <a:buClr>
                <a:prstClr val="white"/>
              </a:buClr>
              <a:buSzPct val="70000"/>
              <a:buFont typeface="Wingdings" pitchFamily="2" charset="2"/>
              <a:buChar char="l"/>
              <a:tabLst/>
              <a:defRPr/>
            </a:pP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rPr>
              <a:t>PAGE  </a:t>
            </a:r>
            <a:fld id="{93005692-73BE-493E-93AB-ECD6027A7652}" type="slidenum">
              <a:rPr kumimoji="0" lang="en-US" sz="100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rPr>
              <a:pPr marL="0" marR="0" lvl="0" indent="0" algn="ctr" defTabSz="914400" rtl="0" eaLnBrk="1" fontAlgn="base" latinLnBrk="0" hangingPunct="1">
                <a:lnSpc>
                  <a:spcPct val="80000"/>
                </a:lnSpc>
                <a:spcBef>
                  <a:spcPct val="0"/>
                </a:spcBef>
                <a:spcAft>
                  <a:spcPts val="2400"/>
                </a:spcAft>
                <a:buClr>
                  <a:prstClr val="white"/>
                </a:buClr>
                <a:buSzPct val="70000"/>
                <a:buFont typeface="Wingdings" pitchFamily="2" charset="2"/>
                <a:buChar char="l"/>
                <a:tabLst/>
                <a:defRPr/>
              </a:pPr>
              <a:t>‹#›</a:t>
            </a:fld>
            <a:endPar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endParaRPr>
          </a:p>
        </p:txBody>
      </p:sp>
      <p:grpSp>
        <p:nvGrpSpPr>
          <p:cNvPr id="16" name="Group 15"/>
          <p:cNvGrpSpPr/>
          <p:nvPr userDrawn="1"/>
        </p:nvGrpSpPr>
        <p:grpSpPr>
          <a:xfrm>
            <a:off x="0" y="0"/>
            <a:ext cx="9144000" cy="397164"/>
            <a:chOff x="421830" y="1342659"/>
            <a:chExt cx="10018760" cy="290558"/>
          </a:xfrm>
        </p:grpSpPr>
        <p:sp>
          <p:nvSpPr>
            <p:cNvPr id="17" name="Rectangle 16"/>
            <p:cNvSpPr/>
            <p:nvPr userDrawn="1"/>
          </p:nvSpPr>
          <p:spPr>
            <a:xfrm>
              <a:off x="421831" y="1487938"/>
              <a:ext cx="2532791" cy="145279"/>
            </a:xfrm>
            <a:prstGeom prst="rect">
              <a:avLst/>
            </a:prstGeom>
            <a:solidFill>
              <a:srgbClr val="FFF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18" name="Rectangle 17"/>
            <p:cNvSpPr/>
            <p:nvPr userDrawn="1"/>
          </p:nvSpPr>
          <p:spPr>
            <a:xfrm>
              <a:off x="2928836" y="1487938"/>
              <a:ext cx="2503918" cy="145279"/>
            </a:xfrm>
            <a:prstGeom prst="rect">
              <a:avLst/>
            </a:prstGeom>
            <a:solidFill>
              <a:srgbClr val="FFE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19" name="Rectangle 18"/>
            <p:cNvSpPr/>
            <p:nvPr userDrawn="1"/>
          </p:nvSpPr>
          <p:spPr>
            <a:xfrm>
              <a:off x="5432754" y="1487938"/>
              <a:ext cx="2503918" cy="145279"/>
            </a:xfrm>
            <a:prstGeom prst="rect">
              <a:avLst/>
            </a:prstGeom>
            <a:solidFill>
              <a:srgbClr val="FFD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20" name="Rectangle 19"/>
            <p:cNvSpPr/>
            <p:nvPr userDrawn="1"/>
          </p:nvSpPr>
          <p:spPr>
            <a:xfrm>
              <a:off x="7936672" y="1487938"/>
              <a:ext cx="2503918" cy="145279"/>
            </a:xfrm>
            <a:prstGeom prst="rect">
              <a:avLst/>
            </a:prstGeom>
            <a:solidFill>
              <a:srgbClr val="E4B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21" name="Rectangle 20"/>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grpSp>
    </p:spTree>
    <p:extLst>
      <p:ext uri="{BB962C8B-B14F-4D97-AF65-F5344CB8AC3E}">
        <p14:creationId xmlns:p14="http://schemas.microsoft.com/office/powerpoint/2010/main" val="4105841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94914" y="434111"/>
            <a:ext cx="8677297" cy="895927"/>
          </a:xfrm>
        </p:spPr>
        <p:txBody>
          <a:bodyPr/>
          <a:lstStyle/>
          <a:p>
            <a:r>
              <a:rPr lang="en-US" dirty="0"/>
              <a:t>CLICK TO EDIT MASTER TITLE STYLE</a:t>
            </a:r>
          </a:p>
        </p:txBody>
      </p:sp>
      <p:sp>
        <p:nvSpPr>
          <p:cNvPr id="3" name="Content Placeholder 2"/>
          <p:cNvSpPr>
            <a:spLocks noGrp="1"/>
          </p:cNvSpPr>
          <p:nvPr>
            <p:ph sz="half" idx="1"/>
          </p:nvPr>
        </p:nvSpPr>
        <p:spPr>
          <a:xfrm>
            <a:off x="194913" y="1413164"/>
            <a:ext cx="4190141" cy="4590472"/>
          </a:xfrm>
        </p:spPr>
        <p:txBody>
          <a:bodyPr/>
          <a:lstStyle>
            <a:lvl1pPr marL="288918" indent="-288918">
              <a:spcBef>
                <a:spcPts val="800"/>
              </a:spcBef>
              <a:spcAft>
                <a:spcPts val="800"/>
              </a:spcAft>
              <a:buFont typeface="Wingdings" charset="2"/>
              <a:buChar char="§"/>
              <a:defRPr/>
            </a:lvl1pPr>
            <a:lvl2pPr marL="685783" indent="-228594">
              <a:spcBef>
                <a:spcPts val="800"/>
              </a:spcBef>
              <a:spcAft>
                <a:spcPts val="800"/>
              </a:spcAft>
              <a:buFont typeface="Wingdings" charset="2"/>
              <a:buChar char="§"/>
              <a:defRPr/>
            </a:lvl2pPr>
            <a:lvl3pPr marL="1142971" indent="-228594">
              <a:spcBef>
                <a:spcPts val="800"/>
              </a:spcBef>
              <a:spcAft>
                <a:spcPts val="800"/>
              </a:spcAft>
              <a:buFont typeface="Wingdings" charset="2"/>
              <a:buChar char="§"/>
              <a:defRPr/>
            </a:lvl3pPr>
            <a:lvl4pPr marL="1600160" indent="-228594">
              <a:spcBef>
                <a:spcPts val="800"/>
              </a:spcBef>
              <a:spcAft>
                <a:spcPts val="800"/>
              </a:spcAft>
              <a:buFont typeface="Wingdings" charset="2"/>
              <a:buChar char="§"/>
              <a:defRPr/>
            </a:lvl4pPr>
            <a:lvl5pPr marL="2057349" indent="-228594">
              <a:spcBef>
                <a:spcPts val="800"/>
              </a:spcBef>
              <a:spcAft>
                <a:spcPts val="800"/>
              </a:spcAft>
              <a:buFont typeface="Wingdings" charset="2"/>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8245" y="1413164"/>
            <a:ext cx="4243965" cy="4590472"/>
          </a:xfrm>
        </p:spPr>
        <p:txBody>
          <a:bodyPr/>
          <a:lstStyle>
            <a:lvl1pPr marL="288918" indent="-288918">
              <a:spcBef>
                <a:spcPts val="800"/>
              </a:spcBef>
              <a:spcAft>
                <a:spcPts val="800"/>
              </a:spcAft>
              <a:buFont typeface="Wingdings" charset="2"/>
              <a:buChar char="§"/>
              <a:defRPr/>
            </a:lvl1pPr>
            <a:lvl2pPr marL="685783" indent="-228594">
              <a:spcBef>
                <a:spcPts val="800"/>
              </a:spcBef>
              <a:spcAft>
                <a:spcPts val="800"/>
              </a:spcAft>
              <a:buFont typeface="Wingdings" charset="2"/>
              <a:buChar char="§"/>
              <a:defRPr/>
            </a:lvl2pPr>
            <a:lvl3pPr marL="1142971" indent="-228594">
              <a:spcBef>
                <a:spcPts val="800"/>
              </a:spcBef>
              <a:spcAft>
                <a:spcPts val="800"/>
              </a:spcAft>
              <a:buFont typeface="Wingdings" charset="2"/>
              <a:buChar char="§"/>
              <a:defRPr/>
            </a:lvl3pPr>
            <a:lvl4pPr marL="1600160" indent="-228594">
              <a:spcBef>
                <a:spcPts val="800"/>
              </a:spcBef>
              <a:spcAft>
                <a:spcPts val="800"/>
              </a:spcAft>
              <a:buFont typeface="Wingdings" charset="2"/>
              <a:buChar char="§"/>
              <a:defRPr/>
            </a:lvl4pPr>
            <a:lvl5pPr marL="2057349" indent="-228594">
              <a:spcBef>
                <a:spcPts val="800"/>
              </a:spcBef>
              <a:spcAft>
                <a:spcPts val="800"/>
              </a:spcAft>
              <a:buFont typeface="Wingdings" charset="2"/>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pPr marL="0" marR="0" lvl="0" indent="0" algn="ctr" defTabSz="914400" rtl="0" eaLnBrk="1" fontAlgn="base" latinLnBrk="0" hangingPunct="1">
              <a:lnSpc>
                <a:spcPct val="80000"/>
              </a:lnSpc>
              <a:spcBef>
                <a:spcPct val="0"/>
              </a:spcBef>
              <a:spcAft>
                <a:spcPts val="2400"/>
              </a:spcAft>
              <a:buClr>
                <a:prstClr val="white"/>
              </a:buClr>
              <a:buSzPct val="70000"/>
              <a:buFont typeface="Wingdings" pitchFamily="2" charset="2"/>
              <a:buChar char="l"/>
              <a:tabLst/>
              <a:defRPr/>
            </a:pPr>
            <a:endPar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endParaRPr>
          </a:p>
        </p:txBody>
      </p:sp>
      <p:sp>
        <p:nvSpPr>
          <p:cNvPr id="9" name="Footer Placeholder 8"/>
          <p:cNvSpPr>
            <a:spLocks noGrp="1"/>
          </p:cNvSpPr>
          <p:nvPr>
            <p:ph type="ftr" sz="quarter" idx="11"/>
          </p:nvPr>
        </p:nvSpPr>
        <p:spPr/>
        <p:txBody>
          <a:bodyPr/>
          <a:lstStyle/>
          <a:p>
            <a:pPr marL="0" marR="0" lvl="0" indent="0" algn="l" defTabSz="914400" rtl="0" eaLnBrk="1" fontAlgn="base" latinLnBrk="0" hangingPunct="1">
              <a:lnSpc>
                <a:spcPct val="80000"/>
              </a:lnSpc>
              <a:spcBef>
                <a:spcPct val="0"/>
              </a:spcBef>
              <a:spcAft>
                <a:spcPts val="2400"/>
              </a:spcAft>
              <a:buClr>
                <a:prstClr val="white"/>
              </a:buClr>
              <a:buSzPct val="70000"/>
              <a:buFont typeface="Wingdings" pitchFamily="2" charset="2"/>
              <a:buChar char="l"/>
              <a:tabLst/>
              <a:defRPr/>
            </a:pPr>
            <a:endPar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endParaRPr>
          </a:p>
        </p:txBody>
      </p:sp>
      <p:sp>
        <p:nvSpPr>
          <p:cNvPr id="10" name="Slide Number Placeholder 9"/>
          <p:cNvSpPr>
            <a:spLocks noGrp="1"/>
          </p:cNvSpPr>
          <p:nvPr>
            <p:ph type="sldNum" sz="quarter" idx="12"/>
          </p:nvPr>
        </p:nvSpPr>
        <p:spPr/>
        <p:txBody>
          <a:bodyPr/>
          <a:lstStyle/>
          <a:p>
            <a:pPr marL="0" marR="0" lvl="0" indent="0" algn="ctr" defTabSz="914400" rtl="0" eaLnBrk="1" fontAlgn="base" latinLnBrk="0" hangingPunct="1">
              <a:lnSpc>
                <a:spcPct val="80000"/>
              </a:lnSpc>
              <a:spcBef>
                <a:spcPct val="0"/>
              </a:spcBef>
              <a:spcAft>
                <a:spcPts val="2400"/>
              </a:spcAft>
              <a:buClr>
                <a:prstClr val="white"/>
              </a:buClr>
              <a:buSzPct val="70000"/>
              <a:buFont typeface="Wingdings" pitchFamily="2" charset="2"/>
              <a:buChar char="l"/>
              <a:tabLst/>
              <a:defRPr/>
            </a:pP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rPr>
              <a:t>PAGE  </a:t>
            </a:r>
            <a:fld id="{93005692-73BE-493E-93AB-ECD6027A7652}" type="slidenum">
              <a:rPr kumimoji="0" lang="en-US" sz="100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rPr>
              <a:pPr marL="0" marR="0" lvl="0" indent="0" algn="ctr" defTabSz="914400" rtl="0" eaLnBrk="1" fontAlgn="base" latinLnBrk="0" hangingPunct="1">
                <a:lnSpc>
                  <a:spcPct val="80000"/>
                </a:lnSpc>
                <a:spcBef>
                  <a:spcPct val="0"/>
                </a:spcBef>
                <a:spcAft>
                  <a:spcPts val="2400"/>
                </a:spcAft>
                <a:buClr>
                  <a:prstClr val="white"/>
                </a:buClr>
                <a:buSzPct val="70000"/>
                <a:buFont typeface="Wingdings" pitchFamily="2" charset="2"/>
                <a:buChar char="l"/>
                <a:tabLst/>
                <a:defRPr/>
              </a:pPr>
              <a:t>‹#›</a:t>
            </a:fld>
            <a:endPar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057818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94912" y="1396192"/>
            <a:ext cx="4214718" cy="670270"/>
          </a:xfrm>
        </p:spPr>
        <p:txBody>
          <a:bodyPr anchor="b">
            <a:noAutofit/>
          </a:bodyPr>
          <a:lstStyle>
            <a:lvl1pPr marL="0" indent="0">
              <a:buNone/>
              <a:defRPr sz="2800" b="1" baseline="0">
                <a:latin typeface="+mn-lt"/>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194912" y="2184402"/>
            <a:ext cx="4214718" cy="3846945"/>
          </a:xfrm>
        </p:spPr>
        <p:txBody>
          <a:bodyPr>
            <a:normAutofit/>
          </a:bodyPr>
          <a:lstStyle>
            <a:lvl1pPr marL="288918" indent="-288918">
              <a:spcBef>
                <a:spcPts val="800"/>
              </a:spcBef>
              <a:spcAft>
                <a:spcPts val="800"/>
              </a:spcAft>
              <a:buFont typeface="Wingdings" charset="2"/>
              <a:buChar char="§"/>
              <a:defRPr sz="2000"/>
            </a:lvl1pPr>
            <a:lvl2pPr marL="685783" indent="-228594">
              <a:spcBef>
                <a:spcPts val="800"/>
              </a:spcBef>
              <a:spcAft>
                <a:spcPts val="800"/>
              </a:spcAft>
              <a:buFont typeface="Wingdings" charset="2"/>
              <a:buChar char="§"/>
              <a:defRPr sz="1800"/>
            </a:lvl2pPr>
            <a:lvl3pPr marL="1142971" indent="-228594">
              <a:spcBef>
                <a:spcPts val="800"/>
              </a:spcBef>
              <a:spcAft>
                <a:spcPts val="800"/>
              </a:spcAft>
              <a:buFont typeface="Wingdings" charset="2"/>
              <a:buChar char="§"/>
              <a:defRPr sz="1600"/>
            </a:lvl3pPr>
            <a:lvl4pPr marL="1600160" indent="-228594">
              <a:spcBef>
                <a:spcPts val="800"/>
              </a:spcBef>
              <a:spcAft>
                <a:spcPts val="800"/>
              </a:spcAft>
              <a:buFont typeface="Wingdings" charset="2"/>
              <a:buChar char="§"/>
              <a:defRPr sz="1400"/>
            </a:lvl4pPr>
            <a:lvl5pPr marL="2057349" indent="-228594">
              <a:spcBef>
                <a:spcPts val="800"/>
              </a:spcBef>
              <a:spcAft>
                <a:spcPts val="800"/>
              </a:spcAft>
              <a:buFont typeface="Wingdings" charset="2"/>
              <a:buChar cha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77115" y="1396192"/>
            <a:ext cx="4195094" cy="670270"/>
          </a:xfrm>
        </p:spPr>
        <p:txBody>
          <a:bodyPr anchor="b">
            <a:normAutofit/>
          </a:bodyPr>
          <a:lstStyle>
            <a:lvl1pPr marL="0" indent="0">
              <a:buNone/>
              <a:defRPr sz="2800" b="1">
                <a:latin typeface="+mn-lt"/>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4677115" y="2184402"/>
            <a:ext cx="4195094" cy="3846945"/>
          </a:xfrm>
        </p:spPr>
        <p:txBody>
          <a:bodyPr>
            <a:normAutofit/>
          </a:bodyPr>
          <a:lstStyle>
            <a:lvl1pPr marL="288918" indent="-288918">
              <a:spcBef>
                <a:spcPts val="800"/>
              </a:spcBef>
              <a:spcAft>
                <a:spcPts val="800"/>
              </a:spcAft>
              <a:buFont typeface="Wingdings" charset="2"/>
              <a:buChar char="§"/>
              <a:defRPr sz="2000"/>
            </a:lvl1pPr>
            <a:lvl2pPr marL="685783" indent="-228594">
              <a:spcBef>
                <a:spcPts val="800"/>
              </a:spcBef>
              <a:spcAft>
                <a:spcPts val="800"/>
              </a:spcAft>
              <a:buFont typeface="Wingdings" charset="2"/>
              <a:buChar char="§"/>
              <a:defRPr sz="1800"/>
            </a:lvl2pPr>
            <a:lvl3pPr marL="1142971" indent="-228594">
              <a:spcBef>
                <a:spcPts val="800"/>
              </a:spcBef>
              <a:spcAft>
                <a:spcPts val="800"/>
              </a:spcAft>
              <a:buFont typeface="Wingdings" charset="2"/>
              <a:buChar char="§"/>
              <a:defRPr sz="1600"/>
            </a:lvl3pPr>
            <a:lvl4pPr marL="1600160" indent="-228594">
              <a:spcBef>
                <a:spcPts val="800"/>
              </a:spcBef>
              <a:spcAft>
                <a:spcPts val="800"/>
              </a:spcAft>
              <a:buFont typeface="Wingdings" charset="2"/>
              <a:buChar char="§"/>
              <a:defRPr sz="1400"/>
            </a:lvl4pPr>
            <a:lvl5pPr marL="2057349" indent="-228594">
              <a:spcBef>
                <a:spcPts val="800"/>
              </a:spcBef>
              <a:spcAft>
                <a:spcPts val="800"/>
              </a:spcAft>
              <a:buFont typeface="Wingdings" charset="2"/>
              <a:buChar cha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9"/>
          <p:cNvSpPr>
            <a:spLocks noGrp="1"/>
          </p:cNvSpPr>
          <p:nvPr>
            <p:ph type="title" hasCustomPrompt="1"/>
          </p:nvPr>
        </p:nvSpPr>
        <p:spPr>
          <a:xfrm>
            <a:off x="194914" y="434111"/>
            <a:ext cx="8677297" cy="895927"/>
          </a:xfrm>
        </p:spPr>
        <p:txBody>
          <a:bodyPr/>
          <a:lstStyle/>
          <a:p>
            <a:r>
              <a:rPr lang="en-US" dirty="0"/>
              <a:t>CLICK TO EDIT MASTER TITLE STYLE</a:t>
            </a:r>
          </a:p>
        </p:txBody>
      </p:sp>
      <p:sp>
        <p:nvSpPr>
          <p:cNvPr id="2" name="Date Placeholder 1"/>
          <p:cNvSpPr>
            <a:spLocks noGrp="1"/>
          </p:cNvSpPr>
          <p:nvPr>
            <p:ph type="dt" sz="half" idx="10"/>
          </p:nvPr>
        </p:nvSpPr>
        <p:spPr/>
        <p:txBody>
          <a:bodyPr/>
          <a:lstStyle/>
          <a:p>
            <a:pPr marL="0" marR="0" lvl="0" indent="0" algn="ctr" defTabSz="914400" rtl="0" eaLnBrk="1" fontAlgn="base" latinLnBrk="0" hangingPunct="1">
              <a:lnSpc>
                <a:spcPct val="80000"/>
              </a:lnSpc>
              <a:spcBef>
                <a:spcPct val="0"/>
              </a:spcBef>
              <a:spcAft>
                <a:spcPts val="2400"/>
              </a:spcAft>
              <a:buClr>
                <a:prstClr val="white"/>
              </a:buClr>
              <a:buSzPct val="70000"/>
              <a:buFont typeface="Wingdings" pitchFamily="2" charset="2"/>
              <a:buChar char="l"/>
              <a:tabLst/>
              <a:defRPr/>
            </a:pPr>
            <a:endPar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endParaRPr>
          </a:p>
        </p:txBody>
      </p:sp>
      <p:sp>
        <p:nvSpPr>
          <p:cNvPr id="11" name="Footer Placeholder 10"/>
          <p:cNvSpPr>
            <a:spLocks noGrp="1"/>
          </p:cNvSpPr>
          <p:nvPr>
            <p:ph type="ftr" sz="quarter" idx="11"/>
          </p:nvPr>
        </p:nvSpPr>
        <p:spPr/>
        <p:txBody>
          <a:bodyPr/>
          <a:lstStyle/>
          <a:p>
            <a:pPr marL="0" marR="0" lvl="0" indent="0" algn="l" defTabSz="914400" rtl="0" eaLnBrk="1" fontAlgn="base" latinLnBrk="0" hangingPunct="1">
              <a:lnSpc>
                <a:spcPct val="80000"/>
              </a:lnSpc>
              <a:spcBef>
                <a:spcPct val="0"/>
              </a:spcBef>
              <a:spcAft>
                <a:spcPts val="2400"/>
              </a:spcAft>
              <a:buClr>
                <a:prstClr val="white"/>
              </a:buClr>
              <a:buSzPct val="70000"/>
              <a:buFont typeface="Wingdings" pitchFamily="2" charset="2"/>
              <a:buChar char="l"/>
              <a:tabLst/>
              <a:defRPr/>
            </a:pPr>
            <a:endPar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endParaRPr>
          </a:p>
        </p:txBody>
      </p:sp>
      <p:sp>
        <p:nvSpPr>
          <p:cNvPr id="12" name="Slide Number Placeholder 11"/>
          <p:cNvSpPr>
            <a:spLocks noGrp="1"/>
          </p:cNvSpPr>
          <p:nvPr>
            <p:ph type="sldNum" sz="quarter" idx="12"/>
          </p:nvPr>
        </p:nvSpPr>
        <p:spPr/>
        <p:txBody>
          <a:bodyPr/>
          <a:lstStyle/>
          <a:p>
            <a:pPr marL="0" marR="0" lvl="0" indent="0" algn="ctr" defTabSz="914400" rtl="0" eaLnBrk="1" fontAlgn="base" latinLnBrk="0" hangingPunct="1">
              <a:lnSpc>
                <a:spcPct val="80000"/>
              </a:lnSpc>
              <a:spcBef>
                <a:spcPct val="0"/>
              </a:spcBef>
              <a:spcAft>
                <a:spcPts val="2400"/>
              </a:spcAft>
              <a:buClr>
                <a:prstClr val="white"/>
              </a:buClr>
              <a:buSzPct val="70000"/>
              <a:buFont typeface="Wingdings" pitchFamily="2" charset="2"/>
              <a:buChar char="l"/>
              <a:tabLst/>
              <a:defRPr/>
            </a:pP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rPr>
              <a:t>PAGE  </a:t>
            </a:r>
            <a:fld id="{93005692-73BE-493E-93AB-ECD6027A7652}" type="slidenum">
              <a:rPr kumimoji="0" lang="en-US" sz="100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rPr>
              <a:pPr marL="0" marR="0" lvl="0" indent="0" algn="ctr" defTabSz="914400" rtl="0" eaLnBrk="1" fontAlgn="base" latinLnBrk="0" hangingPunct="1">
                <a:lnSpc>
                  <a:spcPct val="80000"/>
                </a:lnSpc>
                <a:spcBef>
                  <a:spcPct val="0"/>
                </a:spcBef>
                <a:spcAft>
                  <a:spcPts val="2400"/>
                </a:spcAft>
                <a:buClr>
                  <a:prstClr val="white"/>
                </a:buClr>
                <a:buSzPct val="70000"/>
                <a:buFont typeface="Wingdings" pitchFamily="2" charset="2"/>
                <a:buChar char="l"/>
                <a:tabLst/>
                <a:defRPr/>
              </a:pPr>
              <a:t>‹#›</a:t>
            </a:fld>
            <a:endPar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474212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6" name="Date Placeholder 5"/>
          <p:cNvSpPr>
            <a:spLocks noGrp="1"/>
          </p:cNvSpPr>
          <p:nvPr>
            <p:ph type="dt" sz="half" idx="10"/>
          </p:nvPr>
        </p:nvSpPr>
        <p:spPr/>
        <p:txBody>
          <a:bodyPr/>
          <a:lstStyle/>
          <a:p>
            <a:pPr marL="0" marR="0" lvl="0" indent="0" algn="ctr" defTabSz="914400" rtl="0" eaLnBrk="1" fontAlgn="base" latinLnBrk="0" hangingPunct="1">
              <a:lnSpc>
                <a:spcPct val="80000"/>
              </a:lnSpc>
              <a:spcBef>
                <a:spcPct val="0"/>
              </a:spcBef>
              <a:spcAft>
                <a:spcPts val="2400"/>
              </a:spcAft>
              <a:buClr>
                <a:prstClr val="white"/>
              </a:buClr>
              <a:buSzPct val="70000"/>
              <a:buFont typeface="Wingdings" pitchFamily="2" charset="2"/>
              <a:buChar char="l"/>
              <a:tabLst/>
              <a:defRPr/>
            </a:pPr>
            <a:endPar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endParaRPr>
          </a:p>
        </p:txBody>
      </p:sp>
      <p:sp>
        <p:nvSpPr>
          <p:cNvPr id="7" name="Footer Placeholder 6"/>
          <p:cNvSpPr>
            <a:spLocks noGrp="1"/>
          </p:cNvSpPr>
          <p:nvPr>
            <p:ph type="ftr" sz="quarter" idx="11"/>
          </p:nvPr>
        </p:nvSpPr>
        <p:spPr/>
        <p:txBody>
          <a:bodyPr/>
          <a:lstStyle/>
          <a:p>
            <a:pPr marL="0" marR="0" lvl="0" indent="0" algn="l" defTabSz="914400" rtl="0" eaLnBrk="1" fontAlgn="base" latinLnBrk="0" hangingPunct="1">
              <a:lnSpc>
                <a:spcPct val="80000"/>
              </a:lnSpc>
              <a:spcBef>
                <a:spcPct val="0"/>
              </a:spcBef>
              <a:spcAft>
                <a:spcPts val="2400"/>
              </a:spcAft>
              <a:buClr>
                <a:prstClr val="white"/>
              </a:buClr>
              <a:buSzPct val="70000"/>
              <a:buFont typeface="Wingdings" pitchFamily="2" charset="2"/>
              <a:buChar char="l"/>
              <a:tabLst/>
              <a:defRPr/>
            </a:pPr>
            <a:endPar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endParaRPr>
          </a:p>
        </p:txBody>
      </p:sp>
      <p:sp>
        <p:nvSpPr>
          <p:cNvPr id="8" name="Slide Number Placeholder 7"/>
          <p:cNvSpPr>
            <a:spLocks noGrp="1"/>
          </p:cNvSpPr>
          <p:nvPr>
            <p:ph type="sldNum" sz="quarter" idx="12"/>
          </p:nvPr>
        </p:nvSpPr>
        <p:spPr/>
        <p:txBody>
          <a:bodyPr/>
          <a:lstStyle/>
          <a:p>
            <a:pPr marL="0" marR="0" lvl="0" indent="0" algn="ctr" defTabSz="914400" rtl="0" eaLnBrk="1" fontAlgn="base" latinLnBrk="0" hangingPunct="1">
              <a:lnSpc>
                <a:spcPct val="80000"/>
              </a:lnSpc>
              <a:spcBef>
                <a:spcPct val="0"/>
              </a:spcBef>
              <a:spcAft>
                <a:spcPts val="2400"/>
              </a:spcAft>
              <a:buClr>
                <a:prstClr val="white"/>
              </a:buClr>
              <a:buSzPct val="70000"/>
              <a:buFont typeface="Wingdings" pitchFamily="2" charset="2"/>
              <a:buChar char="l"/>
              <a:tabLst/>
              <a:defRPr/>
            </a:pP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rPr>
              <a:t>PAGE  </a:t>
            </a:r>
            <a:fld id="{93005692-73BE-493E-93AB-ECD6027A7652}" type="slidenum">
              <a:rPr kumimoji="0" lang="en-US" sz="100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rPr>
              <a:pPr marL="0" marR="0" lvl="0" indent="0" algn="ctr" defTabSz="914400" rtl="0" eaLnBrk="1" fontAlgn="base" latinLnBrk="0" hangingPunct="1">
                <a:lnSpc>
                  <a:spcPct val="80000"/>
                </a:lnSpc>
                <a:spcBef>
                  <a:spcPct val="0"/>
                </a:spcBef>
                <a:spcAft>
                  <a:spcPts val="2400"/>
                </a:spcAft>
                <a:buClr>
                  <a:prstClr val="white"/>
                </a:buClr>
                <a:buSzPct val="70000"/>
                <a:buFont typeface="Wingdings" pitchFamily="2" charset="2"/>
                <a:buChar char="l"/>
                <a:tabLst/>
                <a:defRPr/>
              </a:pPr>
              <a:t>‹#›</a:t>
            </a:fld>
            <a:endPar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66518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pPr marL="0" marR="0" lvl="0" indent="0" algn="ctr" defTabSz="914400" rtl="0" eaLnBrk="1" fontAlgn="base" latinLnBrk="0" hangingPunct="1">
              <a:lnSpc>
                <a:spcPct val="80000"/>
              </a:lnSpc>
              <a:spcBef>
                <a:spcPct val="0"/>
              </a:spcBef>
              <a:spcAft>
                <a:spcPts val="2400"/>
              </a:spcAft>
              <a:buClr>
                <a:prstClr val="white"/>
              </a:buClr>
              <a:buSzPct val="70000"/>
              <a:buFont typeface="Wingdings" pitchFamily="2" charset="2"/>
              <a:buChar char="l"/>
              <a:tabLst/>
              <a:defRPr/>
            </a:pPr>
            <a:endPar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endParaRPr>
          </a:p>
        </p:txBody>
      </p:sp>
      <p:sp>
        <p:nvSpPr>
          <p:cNvPr id="6" name="Footer Placeholder 5"/>
          <p:cNvSpPr>
            <a:spLocks noGrp="1"/>
          </p:cNvSpPr>
          <p:nvPr>
            <p:ph type="ftr" sz="quarter" idx="11"/>
          </p:nvPr>
        </p:nvSpPr>
        <p:spPr/>
        <p:txBody>
          <a:bodyPr/>
          <a:lstStyle/>
          <a:p>
            <a:pPr marL="0" marR="0" lvl="0" indent="0" algn="l" defTabSz="914400" rtl="0" eaLnBrk="1" fontAlgn="base" latinLnBrk="0" hangingPunct="1">
              <a:lnSpc>
                <a:spcPct val="80000"/>
              </a:lnSpc>
              <a:spcBef>
                <a:spcPct val="0"/>
              </a:spcBef>
              <a:spcAft>
                <a:spcPts val="2400"/>
              </a:spcAft>
              <a:buClr>
                <a:prstClr val="white"/>
              </a:buClr>
              <a:buSzPct val="70000"/>
              <a:buFont typeface="Wingdings" pitchFamily="2" charset="2"/>
              <a:buChar char="l"/>
              <a:tabLst/>
              <a:defRPr/>
            </a:pPr>
            <a:endPar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endParaRPr>
          </a:p>
        </p:txBody>
      </p:sp>
      <p:sp>
        <p:nvSpPr>
          <p:cNvPr id="7" name="Slide Number Placeholder 6"/>
          <p:cNvSpPr>
            <a:spLocks noGrp="1"/>
          </p:cNvSpPr>
          <p:nvPr>
            <p:ph type="sldNum" sz="quarter" idx="12"/>
          </p:nvPr>
        </p:nvSpPr>
        <p:spPr/>
        <p:txBody>
          <a:bodyPr/>
          <a:lstStyle/>
          <a:p>
            <a:pPr marL="0" marR="0" lvl="0" indent="0" algn="ctr" defTabSz="914400" rtl="0" eaLnBrk="1" fontAlgn="base" latinLnBrk="0" hangingPunct="1">
              <a:lnSpc>
                <a:spcPct val="80000"/>
              </a:lnSpc>
              <a:spcBef>
                <a:spcPct val="0"/>
              </a:spcBef>
              <a:spcAft>
                <a:spcPts val="2400"/>
              </a:spcAft>
              <a:buClr>
                <a:prstClr val="white"/>
              </a:buClr>
              <a:buSzPct val="70000"/>
              <a:buFont typeface="Wingdings" pitchFamily="2" charset="2"/>
              <a:buChar char="l"/>
              <a:tabLst/>
              <a:defRPr/>
            </a:pP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rPr>
              <a:t>PAGE  </a:t>
            </a:r>
            <a:fld id="{93005692-73BE-493E-93AB-ECD6027A7652}" type="slidenum">
              <a:rPr kumimoji="0" lang="en-US" sz="100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rPr>
              <a:pPr marL="0" marR="0" lvl="0" indent="0" algn="ctr" defTabSz="914400" rtl="0" eaLnBrk="1" fontAlgn="base" latinLnBrk="0" hangingPunct="1">
                <a:lnSpc>
                  <a:spcPct val="80000"/>
                </a:lnSpc>
                <a:spcBef>
                  <a:spcPct val="0"/>
                </a:spcBef>
                <a:spcAft>
                  <a:spcPts val="2400"/>
                </a:spcAft>
                <a:buClr>
                  <a:prstClr val="white"/>
                </a:buClr>
                <a:buSzPct val="70000"/>
                <a:buFont typeface="Wingdings" pitchFamily="2" charset="2"/>
                <a:buChar char="l"/>
                <a:tabLst/>
                <a:defRPr/>
              </a:pPr>
              <a:t>‹#›</a:t>
            </a:fld>
            <a:endPar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233347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blank" preserve="1">
  <p:cSld name="Blank_NoBkgrd">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pPr marL="0" marR="0" lvl="0" indent="0" algn="ctr" defTabSz="914400" rtl="0" eaLnBrk="1" fontAlgn="base" latinLnBrk="0" hangingPunct="1">
              <a:lnSpc>
                <a:spcPct val="80000"/>
              </a:lnSpc>
              <a:spcBef>
                <a:spcPct val="0"/>
              </a:spcBef>
              <a:spcAft>
                <a:spcPts val="2400"/>
              </a:spcAft>
              <a:buClr>
                <a:prstClr val="white"/>
              </a:buClr>
              <a:buSzPct val="70000"/>
              <a:buFont typeface="Wingdings" pitchFamily="2" charset="2"/>
              <a:buChar char="l"/>
              <a:tabLst/>
              <a:defRPr/>
            </a:pPr>
            <a:endPar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endParaRPr>
          </a:p>
        </p:txBody>
      </p:sp>
      <p:sp>
        <p:nvSpPr>
          <p:cNvPr id="6" name="Footer Placeholder 5"/>
          <p:cNvSpPr>
            <a:spLocks noGrp="1"/>
          </p:cNvSpPr>
          <p:nvPr>
            <p:ph type="ftr" sz="quarter" idx="11"/>
          </p:nvPr>
        </p:nvSpPr>
        <p:spPr/>
        <p:txBody>
          <a:bodyPr/>
          <a:lstStyle/>
          <a:p>
            <a:pPr marL="0" marR="0" lvl="0" indent="0" algn="l" defTabSz="914400" rtl="0" eaLnBrk="1" fontAlgn="base" latinLnBrk="0" hangingPunct="1">
              <a:lnSpc>
                <a:spcPct val="80000"/>
              </a:lnSpc>
              <a:spcBef>
                <a:spcPct val="0"/>
              </a:spcBef>
              <a:spcAft>
                <a:spcPts val="2400"/>
              </a:spcAft>
              <a:buClr>
                <a:prstClr val="white"/>
              </a:buClr>
              <a:buSzPct val="70000"/>
              <a:buFont typeface="Wingdings" pitchFamily="2" charset="2"/>
              <a:buChar char="l"/>
              <a:tabLst/>
              <a:defRPr/>
            </a:pPr>
            <a:endPar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endParaRPr>
          </a:p>
        </p:txBody>
      </p:sp>
      <p:sp>
        <p:nvSpPr>
          <p:cNvPr id="7" name="Slide Number Placeholder 6"/>
          <p:cNvSpPr>
            <a:spLocks noGrp="1"/>
          </p:cNvSpPr>
          <p:nvPr>
            <p:ph type="sldNum" sz="quarter" idx="12"/>
          </p:nvPr>
        </p:nvSpPr>
        <p:spPr/>
        <p:txBody>
          <a:bodyPr/>
          <a:lstStyle/>
          <a:p>
            <a:pPr marL="0" marR="0" lvl="0" indent="0" algn="ctr" defTabSz="914400" rtl="0" eaLnBrk="1" fontAlgn="base" latinLnBrk="0" hangingPunct="1">
              <a:lnSpc>
                <a:spcPct val="80000"/>
              </a:lnSpc>
              <a:spcBef>
                <a:spcPct val="0"/>
              </a:spcBef>
              <a:spcAft>
                <a:spcPts val="2400"/>
              </a:spcAft>
              <a:buClr>
                <a:prstClr val="white"/>
              </a:buClr>
              <a:buSzPct val="70000"/>
              <a:buFont typeface="Wingdings" pitchFamily="2" charset="2"/>
              <a:buChar char="l"/>
              <a:tabLst/>
              <a:defRPr/>
            </a:pP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rPr>
              <a:t>PAGE  </a:t>
            </a:r>
            <a:fld id="{93005692-73BE-493E-93AB-ECD6027A7652}" type="slidenum">
              <a:rPr kumimoji="0" lang="en-US" sz="100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rPr>
              <a:pPr marL="0" marR="0" lvl="0" indent="0" algn="ctr" defTabSz="914400" rtl="0" eaLnBrk="1" fontAlgn="base" latinLnBrk="0" hangingPunct="1">
                <a:lnSpc>
                  <a:spcPct val="80000"/>
                </a:lnSpc>
                <a:spcBef>
                  <a:spcPct val="0"/>
                </a:spcBef>
                <a:spcAft>
                  <a:spcPts val="2400"/>
                </a:spcAft>
                <a:buClr>
                  <a:prstClr val="white"/>
                </a:buClr>
                <a:buSzPct val="70000"/>
                <a:buFont typeface="Wingdings" pitchFamily="2" charset="2"/>
                <a:buChar char="l"/>
                <a:tabLst/>
                <a:defRPr/>
              </a:pPr>
              <a:t>‹#›</a:t>
            </a:fld>
            <a:endPar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077076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Context or Quot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947555" y="1237675"/>
            <a:ext cx="3248891" cy="910202"/>
          </a:xfrm>
        </p:spPr>
        <p:txBody>
          <a:bodyPr anchor="b">
            <a:normAutofit/>
          </a:bodyPr>
          <a:lstStyle>
            <a:lvl1pPr algn="ctr">
              <a:defRPr sz="2800" cap="all" baseline="0"/>
            </a:lvl1pPr>
          </a:lstStyle>
          <a:p>
            <a:r>
              <a:rPr lang="en-US" dirty="0"/>
              <a:t>CONTEXT or THEME</a:t>
            </a:r>
          </a:p>
        </p:txBody>
      </p:sp>
      <p:sp>
        <p:nvSpPr>
          <p:cNvPr id="3" name="Date Placeholder 2"/>
          <p:cNvSpPr>
            <a:spLocks noGrp="1"/>
          </p:cNvSpPr>
          <p:nvPr>
            <p:ph type="dt" sz="half" idx="10"/>
          </p:nvPr>
        </p:nvSpPr>
        <p:spPr>
          <a:xfrm>
            <a:off x="8015710" y="6335312"/>
            <a:ext cx="885836" cy="250337"/>
          </a:xfrm>
        </p:spPr>
        <p:txBody>
          <a:bodyPr/>
          <a:lstStyle/>
          <a:p>
            <a:pPr marL="0" marR="0" lvl="0" indent="0" algn="ctr" defTabSz="914400" rtl="0" eaLnBrk="1" fontAlgn="base" latinLnBrk="0" hangingPunct="1">
              <a:lnSpc>
                <a:spcPct val="80000"/>
              </a:lnSpc>
              <a:spcBef>
                <a:spcPct val="0"/>
              </a:spcBef>
              <a:spcAft>
                <a:spcPts val="2400"/>
              </a:spcAft>
              <a:buClr>
                <a:prstClr val="white"/>
              </a:buClr>
              <a:buSzPct val="70000"/>
              <a:buFont typeface="Wingdings" pitchFamily="2" charset="2"/>
              <a:buChar char="l"/>
              <a:tabLst/>
              <a:defRPr/>
            </a:pPr>
            <a:endPar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endParaRPr>
          </a:p>
        </p:txBody>
      </p:sp>
      <p:sp>
        <p:nvSpPr>
          <p:cNvPr id="4" name="Footer Placeholder 3"/>
          <p:cNvSpPr>
            <a:spLocks noGrp="1"/>
          </p:cNvSpPr>
          <p:nvPr>
            <p:ph type="ftr" sz="quarter" idx="11"/>
          </p:nvPr>
        </p:nvSpPr>
        <p:spPr/>
        <p:txBody>
          <a:bodyPr/>
          <a:lstStyle/>
          <a:p>
            <a:pPr marL="0" marR="0" lvl="0" indent="0" algn="l" defTabSz="914400" rtl="0" eaLnBrk="1" fontAlgn="base" latinLnBrk="0" hangingPunct="1">
              <a:lnSpc>
                <a:spcPct val="80000"/>
              </a:lnSpc>
              <a:spcBef>
                <a:spcPct val="0"/>
              </a:spcBef>
              <a:spcAft>
                <a:spcPts val="2400"/>
              </a:spcAft>
              <a:buClr>
                <a:prstClr val="white"/>
              </a:buClr>
              <a:buSzPct val="70000"/>
              <a:buFont typeface="Wingdings" pitchFamily="2" charset="2"/>
              <a:buChar char="l"/>
              <a:tabLst/>
              <a:defRPr/>
            </a:pPr>
            <a:endPar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endParaRPr>
          </a:p>
        </p:txBody>
      </p:sp>
      <p:sp>
        <p:nvSpPr>
          <p:cNvPr id="5" name="Slide Number Placeholder 4"/>
          <p:cNvSpPr>
            <a:spLocks noGrp="1"/>
          </p:cNvSpPr>
          <p:nvPr>
            <p:ph type="sldNum" sz="quarter" idx="12"/>
          </p:nvPr>
        </p:nvSpPr>
        <p:spPr/>
        <p:txBody>
          <a:bodyPr/>
          <a:lstStyle/>
          <a:p>
            <a:pPr marL="0" marR="0" lvl="0" indent="0" algn="ctr" defTabSz="914400" rtl="0" eaLnBrk="1" fontAlgn="base" latinLnBrk="0" hangingPunct="1">
              <a:lnSpc>
                <a:spcPct val="80000"/>
              </a:lnSpc>
              <a:spcBef>
                <a:spcPct val="0"/>
              </a:spcBef>
              <a:spcAft>
                <a:spcPts val="2400"/>
              </a:spcAft>
              <a:buClr>
                <a:prstClr val="white"/>
              </a:buClr>
              <a:buSzPct val="70000"/>
              <a:buFont typeface="Wingdings" pitchFamily="2" charset="2"/>
              <a:buChar char="l"/>
              <a:tabLst/>
              <a:defRPr/>
            </a:pP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rPr>
              <a:t>PAGE  </a:t>
            </a:r>
            <a:fld id="{93005692-73BE-493E-93AB-ECD6027A7652}" type="slidenum">
              <a:rPr kumimoji="0" lang="en-US" sz="100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rPr>
              <a:pPr marL="0" marR="0" lvl="0" indent="0" algn="ctr" defTabSz="914400" rtl="0" eaLnBrk="1" fontAlgn="base" latinLnBrk="0" hangingPunct="1">
                <a:lnSpc>
                  <a:spcPct val="80000"/>
                </a:lnSpc>
                <a:spcBef>
                  <a:spcPct val="0"/>
                </a:spcBef>
                <a:spcAft>
                  <a:spcPts val="2400"/>
                </a:spcAft>
                <a:buClr>
                  <a:prstClr val="white"/>
                </a:buClr>
                <a:buSzPct val="70000"/>
                <a:buFont typeface="Wingdings" pitchFamily="2" charset="2"/>
                <a:buChar char="l"/>
                <a:tabLst/>
                <a:defRPr/>
              </a:pPr>
              <a:t>‹#›</a:t>
            </a:fld>
            <a:endPar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endParaRPr>
          </a:p>
        </p:txBody>
      </p:sp>
      <p:cxnSp>
        <p:nvCxnSpPr>
          <p:cNvPr id="12" name="Straight Connector 11"/>
          <p:cNvCxnSpPr/>
          <p:nvPr userDrawn="1"/>
        </p:nvCxnSpPr>
        <p:spPr>
          <a:xfrm>
            <a:off x="2947556" y="2244437"/>
            <a:ext cx="3248891" cy="0"/>
          </a:xfrm>
          <a:prstGeom prst="line">
            <a:avLst/>
          </a:prstGeom>
          <a:ln w="1587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2947556" y="4668983"/>
            <a:ext cx="3248891" cy="0"/>
          </a:xfrm>
          <a:prstGeom prst="line">
            <a:avLst/>
          </a:prstGeom>
          <a:ln w="15875" cap="rnd">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 Placeholder 14"/>
          <p:cNvSpPr>
            <a:spLocks noGrp="1"/>
          </p:cNvSpPr>
          <p:nvPr>
            <p:ph type="body" sz="quarter" idx="13"/>
          </p:nvPr>
        </p:nvSpPr>
        <p:spPr>
          <a:xfrm>
            <a:off x="495300" y="2420360"/>
            <a:ext cx="8153400" cy="2114550"/>
          </a:xfrm>
        </p:spPr>
        <p:txBody>
          <a:bodyPr anchor="ctr">
            <a:normAutofit/>
          </a:bodyPr>
          <a:lstStyle>
            <a:lvl1pPr marL="0" indent="0" algn="ctr">
              <a:lnSpc>
                <a:spcPct val="100000"/>
              </a:lnSpc>
              <a:buNone/>
              <a:defRPr sz="2800"/>
            </a:lvl1pPr>
            <a:lvl2pPr algn="ctr">
              <a:defRPr/>
            </a:lvl2pPr>
            <a:lvl3pPr algn="ctr">
              <a:defRPr/>
            </a:lvl3pPr>
            <a:lvl4pPr algn="ctr">
              <a:defRPr/>
            </a:lvl4pPr>
            <a:lvl5pPr algn="ctr">
              <a:defRPr/>
            </a:lvl5pPr>
          </a:lstStyle>
          <a:p>
            <a:pPr lvl="0"/>
            <a:r>
              <a:rPr lang="en-US"/>
              <a:t>Edit Master text styles</a:t>
            </a:r>
          </a:p>
        </p:txBody>
      </p:sp>
      <p:sp>
        <p:nvSpPr>
          <p:cNvPr id="17" name="Text Placeholder 16"/>
          <p:cNvSpPr>
            <a:spLocks noGrp="1"/>
          </p:cNvSpPr>
          <p:nvPr>
            <p:ph type="body" sz="quarter" idx="14"/>
          </p:nvPr>
        </p:nvSpPr>
        <p:spPr>
          <a:xfrm>
            <a:off x="2947556" y="4784728"/>
            <a:ext cx="3248891" cy="276225"/>
          </a:xfr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lgn="ctr">
              <a:buNone/>
              <a:defRPr lang="en-US" sz="1200" b="1" dirty="0" smtClean="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1pPr>
          </a:lstStyle>
          <a:p>
            <a:pPr marL="0" lvl="0" algn="ctr"/>
            <a:r>
              <a:rPr lang="en-US"/>
              <a:t>Edit Master text styles</a:t>
            </a:r>
          </a:p>
        </p:txBody>
      </p:sp>
    </p:spTree>
    <p:extLst>
      <p:ext uri="{BB962C8B-B14F-4D97-AF65-F5344CB8AC3E}">
        <p14:creationId xmlns:p14="http://schemas.microsoft.com/office/powerpoint/2010/main" val="3111376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Context or Quote with Photo">
    <p:bg>
      <p:bgPr>
        <a:solidFill>
          <a:schemeClr val="bg2"/>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5"/>
          </p:nvPr>
        </p:nvSpPr>
        <p:spPr>
          <a:xfrm>
            <a:off x="4762714" y="495661"/>
            <a:ext cx="4080486" cy="5757360"/>
          </a:xfrm>
        </p:spPr>
        <p:txBody>
          <a:bodyPr/>
          <a:lstStyle/>
          <a:p>
            <a:r>
              <a:rPr lang="en-US"/>
              <a:t>Click icon to add picture</a:t>
            </a:r>
          </a:p>
        </p:txBody>
      </p:sp>
      <p:sp>
        <p:nvSpPr>
          <p:cNvPr id="2" name="Title 1"/>
          <p:cNvSpPr>
            <a:spLocks noGrp="1"/>
          </p:cNvSpPr>
          <p:nvPr>
            <p:ph type="title" hasCustomPrompt="1"/>
          </p:nvPr>
        </p:nvSpPr>
        <p:spPr>
          <a:xfrm>
            <a:off x="640773" y="1237675"/>
            <a:ext cx="3248891" cy="910202"/>
          </a:xfrm>
        </p:spPr>
        <p:txBody>
          <a:bodyPr anchor="b">
            <a:normAutofit/>
          </a:bodyPr>
          <a:lstStyle>
            <a:lvl1pPr algn="ctr">
              <a:defRPr sz="2800" cap="all" baseline="0"/>
            </a:lvl1pPr>
          </a:lstStyle>
          <a:p>
            <a:r>
              <a:rPr lang="en-US" dirty="0"/>
              <a:t>CONTEXT or THEME</a:t>
            </a:r>
          </a:p>
        </p:txBody>
      </p:sp>
      <p:sp>
        <p:nvSpPr>
          <p:cNvPr id="3" name="Date Placeholder 2"/>
          <p:cNvSpPr>
            <a:spLocks noGrp="1"/>
          </p:cNvSpPr>
          <p:nvPr>
            <p:ph type="dt" sz="half" idx="10"/>
          </p:nvPr>
        </p:nvSpPr>
        <p:spPr>
          <a:xfrm>
            <a:off x="8019711" y="6335312"/>
            <a:ext cx="885836" cy="250337"/>
          </a:xfrm>
        </p:spPr>
        <p:txBody>
          <a:bodyPr/>
          <a:lstStyle/>
          <a:p>
            <a:pPr marL="0" marR="0" lvl="0" indent="0" algn="ctr" defTabSz="914400" rtl="0" eaLnBrk="1" fontAlgn="base" latinLnBrk="0" hangingPunct="1">
              <a:lnSpc>
                <a:spcPct val="80000"/>
              </a:lnSpc>
              <a:spcBef>
                <a:spcPct val="0"/>
              </a:spcBef>
              <a:spcAft>
                <a:spcPts val="2400"/>
              </a:spcAft>
              <a:buClr>
                <a:prstClr val="white"/>
              </a:buClr>
              <a:buSzPct val="70000"/>
              <a:buFont typeface="Wingdings" pitchFamily="2" charset="2"/>
              <a:buChar char="l"/>
              <a:tabLst/>
              <a:defRPr/>
            </a:pPr>
            <a:endPar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endParaRPr>
          </a:p>
        </p:txBody>
      </p:sp>
      <p:sp>
        <p:nvSpPr>
          <p:cNvPr id="4" name="Footer Placeholder 3"/>
          <p:cNvSpPr>
            <a:spLocks noGrp="1"/>
          </p:cNvSpPr>
          <p:nvPr>
            <p:ph type="ftr" sz="quarter" idx="11"/>
          </p:nvPr>
        </p:nvSpPr>
        <p:spPr>
          <a:xfrm>
            <a:off x="194913" y="6335312"/>
            <a:ext cx="2915434" cy="250337"/>
          </a:xfrm>
        </p:spPr>
        <p:txBody>
          <a:bodyPr/>
          <a:lstStyle/>
          <a:p>
            <a:pPr marL="0" marR="0" lvl="0" indent="0" algn="l" defTabSz="914400" rtl="0" eaLnBrk="1" fontAlgn="base" latinLnBrk="0" hangingPunct="1">
              <a:lnSpc>
                <a:spcPct val="80000"/>
              </a:lnSpc>
              <a:spcBef>
                <a:spcPct val="0"/>
              </a:spcBef>
              <a:spcAft>
                <a:spcPts val="2400"/>
              </a:spcAft>
              <a:buClr>
                <a:prstClr val="white"/>
              </a:buClr>
              <a:buSzPct val="70000"/>
              <a:buFont typeface="Wingdings" pitchFamily="2" charset="2"/>
              <a:buChar char="l"/>
              <a:tabLst/>
              <a:defRPr/>
            </a:pPr>
            <a:endPar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endParaRPr>
          </a:p>
        </p:txBody>
      </p:sp>
      <p:sp>
        <p:nvSpPr>
          <p:cNvPr id="5" name="Slide Number Placeholder 4"/>
          <p:cNvSpPr>
            <a:spLocks noGrp="1"/>
          </p:cNvSpPr>
          <p:nvPr>
            <p:ph type="sldNum" sz="quarter" idx="12"/>
          </p:nvPr>
        </p:nvSpPr>
        <p:spPr>
          <a:xfrm>
            <a:off x="3359727" y="6335312"/>
            <a:ext cx="975205" cy="250337"/>
          </a:xfrm>
        </p:spPr>
        <p:txBody>
          <a:bodyPr/>
          <a:lstStyle/>
          <a:p>
            <a:pPr marL="0" marR="0" lvl="0" indent="0" algn="ctr" defTabSz="914400" rtl="0" eaLnBrk="1" fontAlgn="base" latinLnBrk="0" hangingPunct="1">
              <a:lnSpc>
                <a:spcPct val="80000"/>
              </a:lnSpc>
              <a:spcBef>
                <a:spcPct val="0"/>
              </a:spcBef>
              <a:spcAft>
                <a:spcPts val="2400"/>
              </a:spcAft>
              <a:buClr>
                <a:prstClr val="white"/>
              </a:buClr>
              <a:buSzPct val="70000"/>
              <a:buFont typeface="Wingdings" pitchFamily="2" charset="2"/>
              <a:buChar char="l"/>
              <a:tabLst/>
              <a:defRPr/>
            </a:pP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rPr>
              <a:t>PAGE  </a:t>
            </a:r>
            <a:fld id="{93005692-73BE-493E-93AB-ECD6027A7652}" type="slidenum">
              <a:rPr kumimoji="0" lang="en-US" sz="100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rPr>
              <a:pPr marL="0" marR="0" lvl="0" indent="0" algn="ctr" defTabSz="914400" rtl="0" eaLnBrk="1" fontAlgn="base" latinLnBrk="0" hangingPunct="1">
                <a:lnSpc>
                  <a:spcPct val="80000"/>
                </a:lnSpc>
                <a:spcBef>
                  <a:spcPct val="0"/>
                </a:spcBef>
                <a:spcAft>
                  <a:spcPts val="2400"/>
                </a:spcAft>
                <a:buClr>
                  <a:prstClr val="white"/>
                </a:buClr>
                <a:buSzPct val="70000"/>
                <a:buFont typeface="Wingdings" pitchFamily="2" charset="2"/>
                <a:buChar char="l"/>
                <a:tabLst/>
                <a:defRPr/>
              </a:pPr>
              <a:t>‹#›</a:t>
            </a:fld>
            <a:endPar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endParaRPr>
          </a:p>
        </p:txBody>
      </p:sp>
      <p:sp>
        <p:nvSpPr>
          <p:cNvPr id="15" name="Text Placeholder 14"/>
          <p:cNvSpPr>
            <a:spLocks noGrp="1"/>
          </p:cNvSpPr>
          <p:nvPr>
            <p:ph type="body" sz="quarter" idx="13"/>
          </p:nvPr>
        </p:nvSpPr>
        <p:spPr>
          <a:xfrm>
            <a:off x="408708" y="2409026"/>
            <a:ext cx="3713021" cy="2114550"/>
          </a:xfrm>
        </p:spPr>
        <p:txBody>
          <a:bodyPr anchor="ctr">
            <a:normAutofit/>
          </a:bodyPr>
          <a:lstStyle>
            <a:lvl1pPr marL="0" indent="0" algn="ctr">
              <a:lnSpc>
                <a:spcPct val="100000"/>
              </a:lnSpc>
              <a:buNone/>
              <a:defRPr sz="2200"/>
            </a:lvl1pPr>
            <a:lvl2pPr algn="ctr">
              <a:defRPr/>
            </a:lvl2pPr>
            <a:lvl3pPr algn="ctr">
              <a:defRPr/>
            </a:lvl3pPr>
            <a:lvl4pPr algn="ctr">
              <a:defRPr/>
            </a:lvl4pPr>
            <a:lvl5pPr algn="ctr">
              <a:defRPr/>
            </a:lvl5pPr>
          </a:lstStyle>
          <a:p>
            <a:pPr lvl="0"/>
            <a:r>
              <a:rPr lang="en-US"/>
              <a:t>Edit Master text styles</a:t>
            </a:r>
          </a:p>
        </p:txBody>
      </p:sp>
      <p:sp>
        <p:nvSpPr>
          <p:cNvPr id="17" name="Text Placeholder 16"/>
          <p:cNvSpPr>
            <a:spLocks noGrp="1"/>
          </p:cNvSpPr>
          <p:nvPr>
            <p:ph type="body" sz="quarter" idx="14"/>
          </p:nvPr>
        </p:nvSpPr>
        <p:spPr>
          <a:xfrm>
            <a:off x="640773" y="4784728"/>
            <a:ext cx="3248891" cy="276225"/>
          </a:xfr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lgn="ctr">
              <a:buNone/>
              <a:defRPr lang="en-US" sz="1200" b="1" dirty="0" smtClean="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1pPr>
          </a:lstStyle>
          <a:p>
            <a:pPr marL="0" lvl="0" algn="ctr"/>
            <a:r>
              <a:rPr lang="en-US"/>
              <a:t>Edit Master text styles</a:t>
            </a:r>
          </a:p>
        </p:txBody>
      </p:sp>
      <p:cxnSp>
        <p:nvCxnSpPr>
          <p:cNvPr id="10" name="Straight Connector 9"/>
          <p:cNvCxnSpPr/>
          <p:nvPr userDrawn="1"/>
        </p:nvCxnSpPr>
        <p:spPr>
          <a:xfrm>
            <a:off x="640774" y="2244437"/>
            <a:ext cx="3248891" cy="0"/>
          </a:xfrm>
          <a:prstGeom prst="line">
            <a:avLst/>
          </a:prstGeom>
          <a:ln w="1587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640774" y="4668983"/>
            <a:ext cx="3248891" cy="0"/>
          </a:xfrm>
          <a:prstGeom prst="line">
            <a:avLst/>
          </a:prstGeom>
          <a:ln w="15875" cap="rnd">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60423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Section Divider 1">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1163243" y="3461559"/>
            <a:ext cx="6803231" cy="598488"/>
          </a:xfrm>
        </p:spPr>
        <p:txBody>
          <a:bodyPr>
            <a:normAutofit/>
          </a:bodyPr>
          <a:lstStyle>
            <a:lvl1pPr marL="0" indent="0" algn="ctr">
              <a:buNone/>
              <a:defRPr sz="3200"/>
            </a:lvl1pPr>
            <a:lvl2pPr marL="457189" indent="0" algn="ctr">
              <a:buNone/>
              <a:defRPr/>
            </a:lvl2pPr>
            <a:lvl3pPr marL="914377" indent="0" algn="ctr">
              <a:buNone/>
              <a:defRPr/>
            </a:lvl3pPr>
            <a:lvl4pPr marL="1371566" indent="0" algn="ctr">
              <a:buNone/>
              <a:defRPr/>
            </a:lvl4pPr>
            <a:lvl5pPr marL="1828754" indent="0" algn="ctr">
              <a:buNone/>
              <a:defRPr/>
            </a:lvl5pPr>
          </a:lstStyle>
          <a:p>
            <a:pPr lvl="0"/>
            <a:r>
              <a:rPr lang="en-US" dirty="0" err="1"/>
              <a:t>Subheader</a:t>
            </a:r>
            <a:endParaRPr lang="en-US" dirty="0"/>
          </a:p>
        </p:txBody>
      </p:sp>
      <p:sp>
        <p:nvSpPr>
          <p:cNvPr id="2" name="Title 1"/>
          <p:cNvSpPr>
            <a:spLocks noGrp="1"/>
          </p:cNvSpPr>
          <p:nvPr>
            <p:ph type="title" hasCustomPrompt="1"/>
          </p:nvPr>
        </p:nvSpPr>
        <p:spPr>
          <a:xfrm>
            <a:off x="215695" y="2382984"/>
            <a:ext cx="8677297" cy="1046019"/>
          </a:xfrm>
        </p:spPr>
        <p:txBody>
          <a:bodyPr anchor="b">
            <a:normAutofit/>
          </a:bodyPr>
          <a:lstStyle>
            <a:lvl1pPr algn="ctr">
              <a:defRPr sz="6000" cap="all" baseline="0"/>
            </a:lvl1pPr>
          </a:lstStyle>
          <a:p>
            <a:r>
              <a:rPr lang="en-US" dirty="0"/>
              <a:t>SECTION DIVIDER</a:t>
            </a:r>
          </a:p>
        </p:txBody>
      </p:sp>
      <p:sp>
        <p:nvSpPr>
          <p:cNvPr id="3" name="Date Placeholder 2"/>
          <p:cNvSpPr>
            <a:spLocks noGrp="1"/>
          </p:cNvSpPr>
          <p:nvPr>
            <p:ph type="dt" sz="half" idx="10"/>
          </p:nvPr>
        </p:nvSpPr>
        <p:spPr>
          <a:xfrm>
            <a:off x="8007154" y="6335312"/>
            <a:ext cx="885836" cy="250337"/>
          </a:xfrm>
        </p:spPr>
        <p:txBody>
          <a:bodyPr/>
          <a:lstStyle/>
          <a:p>
            <a:pPr marL="0" marR="0" lvl="0" indent="0" algn="ctr" defTabSz="914400" rtl="0" eaLnBrk="1" fontAlgn="base" latinLnBrk="0" hangingPunct="1">
              <a:lnSpc>
                <a:spcPct val="80000"/>
              </a:lnSpc>
              <a:spcBef>
                <a:spcPct val="0"/>
              </a:spcBef>
              <a:spcAft>
                <a:spcPts val="2400"/>
              </a:spcAft>
              <a:buClr>
                <a:prstClr val="white"/>
              </a:buClr>
              <a:buSzPct val="70000"/>
              <a:buFont typeface="Wingdings" pitchFamily="2" charset="2"/>
              <a:buChar char="l"/>
              <a:tabLst/>
              <a:defRPr/>
            </a:pPr>
            <a:endPar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endParaRPr>
          </a:p>
        </p:txBody>
      </p:sp>
      <p:sp>
        <p:nvSpPr>
          <p:cNvPr id="4" name="Footer Placeholder 3"/>
          <p:cNvSpPr>
            <a:spLocks noGrp="1"/>
          </p:cNvSpPr>
          <p:nvPr>
            <p:ph type="ftr" sz="quarter" idx="11"/>
          </p:nvPr>
        </p:nvSpPr>
        <p:spPr/>
        <p:txBody>
          <a:bodyPr/>
          <a:lstStyle/>
          <a:p>
            <a:pPr marL="0" marR="0" lvl="0" indent="0" algn="l" defTabSz="914400" rtl="0" eaLnBrk="1" fontAlgn="base" latinLnBrk="0" hangingPunct="1">
              <a:lnSpc>
                <a:spcPct val="80000"/>
              </a:lnSpc>
              <a:spcBef>
                <a:spcPct val="0"/>
              </a:spcBef>
              <a:spcAft>
                <a:spcPts val="2400"/>
              </a:spcAft>
              <a:buClr>
                <a:prstClr val="white"/>
              </a:buClr>
              <a:buSzPct val="70000"/>
              <a:buFont typeface="Wingdings" pitchFamily="2" charset="2"/>
              <a:buChar char="l"/>
              <a:tabLst/>
              <a:defRPr/>
            </a:pPr>
            <a:endPar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endParaRPr>
          </a:p>
        </p:txBody>
      </p:sp>
      <p:sp>
        <p:nvSpPr>
          <p:cNvPr id="5" name="Slide Number Placeholder 4"/>
          <p:cNvSpPr>
            <a:spLocks noGrp="1"/>
          </p:cNvSpPr>
          <p:nvPr>
            <p:ph type="sldNum" sz="quarter" idx="12"/>
          </p:nvPr>
        </p:nvSpPr>
        <p:spPr/>
        <p:txBody>
          <a:bodyPr/>
          <a:lstStyle/>
          <a:p>
            <a:pPr marL="0" marR="0" lvl="0" indent="0" algn="ctr" defTabSz="914400" rtl="0" eaLnBrk="1" fontAlgn="base" latinLnBrk="0" hangingPunct="1">
              <a:lnSpc>
                <a:spcPct val="80000"/>
              </a:lnSpc>
              <a:spcBef>
                <a:spcPct val="0"/>
              </a:spcBef>
              <a:spcAft>
                <a:spcPts val="2400"/>
              </a:spcAft>
              <a:buClr>
                <a:prstClr val="white"/>
              </a:buClr>
              <a:buSzPct val="70000"/>
              <a:buFont typeface="Wingdings" pitchFamily="2" charset="2"/>
              <a:buChar char="l"/>
              <a:tabLst/>
              <a:defRPr/>
            </a:pP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rPr>
              <a:t>PAGE  </a:t>
            </a:r>
            <a:fld id="{93005692-73BE-493E-93AB-ECD6027A7652}" type="slidenum">
              <a:rPr kumimoji="0" lang="en-US" sz="100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rPr>
              <a:pPr marL="0" marR="0" lvl="0" indent="0" algn="ctr" defTabSz="914400" rtl="0" eaLnBrk="1" fontAlgn="base" latinLnBrk="0" hangingPunct="1">
                <a:lnSpc>
                  <a:spcPct val="80000"/>
                </a:lnSpc>
                <a:spcBef>
                  <a:spcPct val="0"/>
                </a:spcBef>
                <a:spcAft>
                  <a:spcPts val="2400"/>
                </a:spcAft>
                <a:buClr>
                  <a:prstClr val="white"/>
                </a:buClr>
                <a:buSzPct val="70000"/>
                <a:buFont typeface="Wingdings" pitchFamily="2" charset="2"/>
                <a:buChar char="l"/>
                <a:tabLst/>
                <a:defRPr/>
              </a:pPr>
              <a:t>‹#›</a:t>
            </a:fld>
            <a:endPar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041883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Section Divider 2">
    <p:bg>
      <p:bgPr>
        <a:solidFill>
          <a:schemeClr val="accent1"/>
        </a:solidFill>
        <a:effectLst/>
      </p:bgPr>
    </p:bg>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1163243" y="3461559"/>
            <a:ext cx="6803231" cy="598488"/>
          </a:xfrm>
        </p:spPr>
        <p:txBody>
          <a:bodyPr>
            <a:normAutofit/>
          </a:bodyPr>
          <a:lstStyle>
            <a:lvl1pPr marL="0" indent="0" algn="ctr">
              <a:buNone/>
              <a:defRPr sz="3200"/>
            </a:lvl1pPr>
            <a:lvl2pPr marL="457189" indent="0" algn="ctr">
              <a:buNone/>
              <a:defRPr/>
            </a:lvl2pPr>
            <a:lvl3pPr marL="914377" indent="0" algn="ctr">
              <a:buNone/>
              <a:defRPr/>
            </a:lvl3pPr>
            <a:lvl4pPr marL="1371566" indent="0" algn="ctr">
              <a:buNone/>
              <a:defRPr/>
            </a:lvl4pPr>
            <a:lvl5pPr marL="1828754" indent="0" algn="ctr">
              <a:buNone/>
              <a:defRPr/>
            </a:lvl5pPr>
          </a:lstStyle>
          <a:p>
            <a:pPr lvl="0"/>
            <a:r>
              <a:rPr lang="en-US" dirty="0" err="1"/>
              <a:t>Subheader</a:t>
            </a:r>
            <a:endParaRPr lang="en-US" dirty="0"/>
          </a:p>
        </p:txBody>
      </p:sp>
      <p:sp>
        <p:nvSpPr>
          <p:cNvPr id="2" name="Title 1"/>
          <p:cNvSpPr>
            <a:spLocks noGrp="1"/>
          </p:cNvSpPr>
          <p:nvPr>
            <p:ph type="title" hasCustomPrompt="1"/>
          </p:nvPr>
        </p:nvSpPr>
        <p:spPr>
          <a:xfrm>
            <a:off x="215695" y="2382984"/>
            <a:ext cx="8677297" cy="1046019"/>
          </a:xfrm>
        </p:spPr>
        <p:txBody>
          <a:bodyPr anchor="b">
            <a:normAutofit/>
          </a:bodyPr>
          <a:lstStyle>
            <a:lvl1pPr algn="ctr">
              <a:defRPr sz="6000" cap="all" baseline="0"/>
            </a:lvl1pPr>
          </a:lstStyle>
          <a:p>
            <a:r>
              <a:rPr lang="en-US" dirty="0"/>
              <a:t>SECTION DIVIDER</a:t>
            </a:r>
          </a:p>
        </p:txBody>
      </p:sp>
      <p:sp>
        <p:nvSpPr>
          <p:cNvPr id="3" name="Date Placeholder 2"/>
          <p:cNvSpPr>
            <a:spLocks noGrp="1"/>
          </p:cNvSpPr>
          <p:nvPr>
            <p:ph type="dt" sz="half" idx="10"/>
          </p:nvPr>
        </p:nvSpPr>
        <p:spPr>
          <a:xfrm>
            <a:off x="8007154" y="6335312"/>
            <a:ext cx="885836" cy="250337"/>
          </a:xfrm>
        </p:spPr>
        <p:txBody>
          <a:bodyPr/>
          <a:lstStyle/>
          <a:p>
            <a:pPr marL="0" marR="0" lvl="0" indent="0" algn="ctr" defTabSz="914400" rtl="0" eaLnBrk="1" fontAlgn="base" latinLnBrk="0" hangingPunct="1">
              <a:lnSpc>
                <a:spcPct val="80000"/>
              </a:lnSpc>
              <a:spcBef>
                <a:spcPct val="0"/>
              </a:spcBef>
              <a:spcAft>
                <a:spcPts val="2400"/>
              </a:spcAft>
              <a:buClr>
                <a:prstClr val="white"/>
              </a:buClr>
              <a:buSzPct val="70000"/>
              <a:buFont typeface="Wingdings" pitchFamily="2" charset="2"/>
              <a:buChar char="l"/>
              <a:tabLst/>
              <a:defRPr/>
            </a:pPr>
            <a:endPar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endParaRPr>
          </a:p>
        </p:txBody>
      </p:sp>
      <p:sp>
        <p:nvSpPr>
          <p:cNvPr id="4" name="Footer Placeholder 3"/>
          <p:cNvSpPr>
            <a:spLocks noGrp="1"/>
          </p:cNvSpPr>
          <p:nvPr>
            <p:ph type="ftr" sz="quarter" idx="11"/>
          </p:nvPr>
        </p:nvSpPr>
        <p:spPr/>
        <p:txBody>
          <a:bodyPr/>
          <a:lstStyle/>
          <a:p>
            <a:pPr marL="0" marR="0" lvl="0" indent="0" algn="l" defTabSz="914400" rtl="0" eaLnBrk="1" fontAlgn="base" latinLnBrk="0" hangingPunct="1">
              <a:lnSpc>
                <a:spcPct val="80000"/>
              </a:lnSpc>
              <a:spcBef>
                <a:spcPct val="0"/>
              </a:spcBef>
              <a:spcAft>
                <a:spcPts val="2400"/>
              </a:spcAft>
              <a:buClr>
                <a:prstClr val="white"/>
              </a:buClr>
              <a:buSzPct val="70000"/>
              <a:buFont typeface="Wingdings" pitchFamily="2" charset="2"/>
              <a:buChar char="l"/>
              <a:tabLst/>
              <a:defRPr/>
            </a:pPr>
            <a:endPar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endParaRPr>
          </a:p>
        </p:txBody>
      </p:sp>
      <p:sp>
        <p:nvSpPr>
          <p:cNvPr id="5" name="Slide Number Placeholder 4"/>
          <p:cNvSpPr>
            <a:spLocks noGrp="1"/>
          </p:cNvSpPr>
          <p:nvPr>
            <p:ph type="sldNum" sz="quarter" idx="12"/>
          </p:nvPr>
        </p:nvSpPr>
        <p:spPr/>
        <p:txBody>
          <a:bodyPr/>
          <a:lstStyle/>
          <a:p>
            <a:pPr marL="0" marR="0" lvl="0" indent="0" algn="ctr" defTabSz="914400" rtl="0" eaLnBrk="1" fontAlgn="base" latinLnBrk="0" hangingPunct="1">
              <a:lnSpc>
                <a:spcPct val="80000"/>
              </a:lnSpc>
              <a:spcBef>
                <a:spcPct val="0"/>
              </a:spcBef>
              <a:spcAft>
                <a:spcPts val="2400"/>
              </a:spcAft>
              <a:buClr>
                <a:prstClr val="white"/>
              </a:buClr>
              <a:buSzPct val="70000"/>
              <a:buFont typeface="Wingdings" pitchFamily="2" charset="2"/>
              <a:buChar char="l"/>
              <a:tabLst/>
              <a:defRPr/>
            </a:pP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rPr>
              <a:t>PAGE  </a:t>
            </a:r>
            <a:fld id="{93005692-73BE-493E-93AB-ECD6027A7652}" type="slidenum">
              <a:rPr kumimoji="0" lang="en-US" sz="100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rPr>
              <a:pPr marL="0" marR="0" lvl="0" indent="0" algn="ctr" defTabSz="914400" rtl="0" eaLnBrk="1" fontAlgn="base" latinLnBrk="0" hangingPunct="1">
                <a:lnSpc>
                  <a:spcPct val="80000"/>
                </a:lnSpc>
                <a:spcBef>
                  <a:spcPct val="0"/>
                </a:spcBef>
                <a:spcAft>
                  <a:spcPts val="2400"/>
                </a:spcAft>
                <a:buClr>
                  <a:prstClr val="white"/>
                </a:buClr>
                <a:buSzPct val="70000"/>
                <a:buFont typeface="Wingdings" pitchFamily="2" charset="2"/>
                <a:buChar char="l"/>
                <a:tabLst/>
                <a:defRPr/>
              </a:pPr>
              <a:t>‹#›</a:t>
            </a:fld>
            <a:endPar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016907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p:spPr>
        <p:txBody>
          <a:bodyPr anchor="b">
            <a:normAutofit/>
          </a:bodyPr>
          <a:lstStyle>
            <a:lvl1pPr algn="l">
              <a:defRPr sz="4800" b="0" cap="all"/>
            </a:lvl1pPr>
          </a:lstStyle>
          <a:p>
            <a:r>
              <a:rPr lang="en-US"/>
              <a:t>Click to edit Master title style</a:t>
            </a:r>
            <a:endParaRPr lang="en-US" dirty="0"/>
          </a:p>
        </p:txBody>
      </p:sp>
      <p:sp>
        <p:nvSpPr>
          <p:cNvPr id="3" name="Text Placeholder 2"/>
          <p:cNvSpPr>
            <a:spLocks noGrp="1"/>
          </p:cNvSpPr>
          <p:nvPr>
            <p:ph type="body" idx="1"/>
          </p:nvPr>
        </p:nvSpPr>
        <p:spPr>
          <a:xfrm>
            <a:off x="722313" y="4626864"/>
            <a:ext cx="77724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ltLang="zh-CN"/>
          </a:p>
        </p:txBody>
      </p:sp>
      <p:sp>
        <p:nvSpPr>
          <p:cNvPr id="5" name="Footer Placeholder 4"/>
          <p:cNvSpPr>
            <a:spLocks noGrp="1"/>
          </p:cNvSpPr>
          <p:nvPr>
            <p:ph type="ftr" sz="quarter" idx="11"/>
          </p:nvPr>
        </p:nvSpPr>
        <p:spPr/>
        <p:txBody>
          <a:bodyPr/>
          <a:lstStyle/>
          <a:p>
            <a:pPr>
              <a:defRPr/>
            </a:pPr>
            <a:endParaRPr lang="en-US" altLang="zh-CN"/>
          </a:p>
        </p:txBody>
      </p:sp>
      <p:sp>
        <p:nvSpPr>
          <p:cNvPr id="6" name="Slide Number Placeholder 5"/>
          <p:cNvSpPr>
            <a:spLocks noGrp="1"/>
          </p:cNvSpPr>
          <p:nvPr>
            <p:ph type="sldNum" sz="quarter" idx="12"/>
          </p:nvPr>
        </p:nvSpPr>
        <p:spPr/>
        <p:txBody>
          <a:bodyPr/>
          <a:lstStyle/>
          <a:p>
            <a:pPr>
              <a:defRPr/>
            </a:pPr>
            <a:fld id="{D6818F3D-A669-4E61-BAD8-CE28297CAED3}" type="slidenum">
              <a:rPr lang="zh-CN" altLang="en-US" smtClean="0"/>
              <a:pPr>
                <a:defRPr/>
              </a:pPr>
              <a:t>‹#›</a:t>
            </a:fld>
            <a:endParaRPr lang="en-US" altLang="zh-CN"/>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Section Divider 3">
    <p:bg>
      <p:bgPr>
        <a:solidFill>
          <a:schemeClr val="tx1"/>
        </a:solidFill>
        <a:effectLst/>
      </p:bgPr>
    </p:bg>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1163243" y="3461559"/>
            <a:ext cx="6803231" cy="598488"/>
          </a:xfrm>
        </p:spPr>
        <p:txBody>
          <a:bodyPr>
            <a:normAutofit/>
          </a:bodyPr>
          <a:lstStyle>
            <a:lvl1pPr marL="0" indent="0" algn="ctr">
              <a:buNone/>
              <a:defRPr sz="3200">
                <a:solidFill>
                  <a:schemeClr val="bg1"/>
                </a:solidFill>
              </a:defRPr>
            </a:lvl1pPr>
            <a:lvl2pPr marL="457189" indent="0" algn="ctr">
              <a:buNone/>
              <a:defRPr/>
            </a:lvl2pPr>
            <a:lvl3pPr marL="914377" indent="0" algn="ctr">
              <a:buNone/>
              <a:defRPr/>
            </a:lvl3pPr>
            <a:lvl4pPr marL="1371566" indent="0" algn="ctr">
              <a:buNone/>
              <a:defRPr/>
            </a:lvl4pPr>
            <a:lvl5pPr marL="1828754" indent="0" algn="ctr">
              <a:buNone/>
              <a:defRPr/>
            </a:lvl5pPr>
          </a:lstStyle>
          <a:p>
            <a:pPr lvl="0"/>
            <a:r>
              <a:rPr lang="en-US" dirty="0" err="1"/>
              <a:t>Subheader</a:t>
            </a:r>
            <a:endParaRPr lang="en-US" dirty="0"/>
          </a:p>
        </p:txBody>
      </p:sp>
      <p:sp>
        <p:nvSpPr>
          <p:cNvPr id="2" name="Title 1"/>
          <p:cNvSpPr>
            <a:spLocks noGrp="1"/>
          </p:cNvSpPr>
          <p:nvPr>
            <p:ph type="title" hasCustomPrompt="1"/>
          </p:nvPr>
        </p:nvSpPr>
        <p:spPr>
          <a:xfrm>
            <a:off x="215695" y="2382984"/>
            <a:ext cx="8677297" cy="1046019"/>
          </a:xfrm>
        </p:spPr>
        <p:txBody>
          <a:bodyPr anchor="b">
            <a:normAutofit/>
          </a:bodyPr>
          <a:lstStyle>
            <a:lvl1pPr algn="ctr">
              <a:defRPr sz="6000" cap="all" baseline="0">
                <a:solidFill>
                  <a:schemeClr val="bg1"/>
                </a:solidFill>
              </a:defRPr>
            </a:lvl1pPr>
          </a:lstStyle>
          <a:p>
            <a:r>
              <a:rPr lang="en-US" dirty="0"/>
              <a:t>SECTION DIVIDER</a:t>
            </a:r>
          </a:p>
        </p:txBody>
      </p:sp>
      <p:sp>
        <p:nvSpPr>
          <p:cNvPr id="3" name="Date Placeholder 2"/>
          <p:cNvSpPr>
            <a:spLocks noGrp="1"/>
          </p:cNvSpPr>
          <p:nvPr>
            <p:ph type="dt" sz="half" idx="10"/>
          </p:nvPr>
        </p:nvSpPr>
        <p:spPr>
          <a:xfrm>
            <a:off x="8007154" y="6335312"/>
            <a:ext cx="885836" cy="250337"/>
          </a:xfrm>
        </p:spPr>
        <p:txBody>
          <a:bodyPr/>
          <a:lstStyle>
            <a:lvl1pPr>
              <a:defRPr>
                <a:solidFill>
                  <a:schemeClr val="bg1"/>
                </a:solidFill>
              </a:defRPr>
            </a:lvl1pPr>
          </a:lstStyle>
          <a:p>
            <a:pPr marL="0" marR="0" lvl="0" indent="0" algn="ctr" defTabSz="914400" rtl="0" eaLnBrk="1" fontAlgn="base" latinLnBrk="0" hangingPunct="1">
              <a:lnSpc>
                <a:spcPct val="80000"/>
              </a:lnSpc>
              <a:spcBef>
                <a:spcPct val="0"/>
              </a:spcBef>
              <a:spcAft>
                <a:spcPts val="2400"/>
              </a:spcAft>
              <a:buClr>
                <a:prstClr val="white"/>
              </a:buClr>
              <a:buSzPct val="70000"/>
              <a:buFont typeface="Wingdings" pitchFamily="2" charset="2"/>
              <a:buChar char="l"/>
              <a:tabLst/>
              <a:defRPr/>
            </a:pPr>
            <a:endParaRPr kumimoji="0" lang="en-US" sz="10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endParaRPr>
          </a:p>
        </p:txBody>
      </p:sp>
      <p:sp>
        <p:nvSpPr>
          <p:cNvPr id="4" name="Footer Placeholder 3"/>
          <p:cNvSpPr>
            <a:spLocks noGrp="1"/>
          </p:cNvSpPr>
          <p:nvPr>
            <p:ph type="ftr" sz="quarter" idx="11"/>
          </p:nvPr>
        </p:nvSpPr>
        <p:spPr/>
        <p:txBody>
          <a:bodyPr/>
          <a:lstStyle>
            <a:lvl1pPr>
              <a:defRPr>
                <a:solidFill>
                  <a:schemeClr val="bg1"/>
                </a:solidFill>
              </a:defRPr>
            </a:lvl1pPr>
          </a:lstStyle>
          <a:p>
            <a:pPr marL="0" marR="0" lvl="0" indent="0" algn="l" defTabSz="914400" rtl="0" eaLnBrk="1" fontAlgn="base" latinLnBrk="0" hangingPunct="1">
              <a:lnSpc>
                <a:spcPct val="80000"/>
              </a:lnSpc>
              <a:spcBef>
                <a:spcPct val="0"/>
              </a:spcBef>
              <a:spcAft>
                <a:spcPts val="2400"/>
              </a:spcAft>
              <a:buClr>
                <a:prstClr val="white"/>
              </a:buClr>
              <a:buSzPct val="70000"/>
              <a:buFont typeface="Wingdings" pitchFamily="2" charset="2"/>
              <a:buChar char="l"/>
              <a:tabLst/>
              <a:defRPr/>
            </a:pPr>
            <a:endParaRPr kumimoji="0" lang="en-US" sz="10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endParaRPr>
          </a:p>
        </p:txBody>
      </p:sp>
      <p:sp>
        <p:nvSpPr>
          <p:cNvPr id="5" name="Slide Number Placeholder 4"/>
          <p:cNvSpPr>
            <a:spLocks noGrp="1"/>
          </p:cNvSpPr>
          <p:nvPr>
            <p:ph type="sldNum" sz="quarter" idx="12"/>
          </p:nvPr>
        </p:nvSpPr>
        <p:spPr/>
        <p:txBody>
          <a:bodyPr/>
          <a:lstStyle>
            <a:lvl1pPr>
              <a:defRPr>
                <a:solidFill>
                  <a:schemeClr val="bg1"/>
                </a:solidFill>
              </a:defRPr>
            </a:lvl1pPr>
          </a:lstStyle>
          <a:p>
            <a:pPr marL="0" marR="0" lvl="0" indent="0" algn="ctr" defTabSz="914400" rtl="0" eaLnBrk="1" fontAlgn="base" latinLnBrk="0" hangingPunct="1">
              <a:lnSpc>
                <a:spcPct val="80000"/>
              </a:lnSpc>
              <a:spcBef>
                <a:spcPct val="0"/>
              </a:spcBef>
              <a:spcAft>
                <a:spcPts val="2400"/>
              </a:spcAft>
              <a:buClr>
                <a:prstClr val="white"/>
              </a:buClr>
              <a:buSzPct val="70000"/>
              <a:buFont typeface="Wingdings" pitchFamily="2" charset="2"/>
              <a:buChar char="l"/>
              <a:tabLst/>
              <a:defRPr/>
            </a:pPr>
            <a:r>
              <a:rPr kumimoji="0" lang="en-US" sz="10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rPr>
              <a:t>PAGE  </a:t>
            </a:r>
            <a:fld id="{93005692-73BE-493E-93AB-ECD6027A7652}" type="slidenum">
              <a:rPr kumimoji="0" lang="en-US" sz="1000" b="0" i="0" u="none" strike="noStrike" kern="1200" cap="none" spc="0" normalizeH="0" baseline="0" noProof="0" smtClean="0">
                <a:ln>
                  <a:noFill/>
                </a:ln>
                <a:solidFill>
                  <a:prstClr val="white"/>
                </a:solidFill>
                <a:effectLst/>
                <a:uLnTx/>
                <a:uFillTx/>
                <a:latin typeface="Verdana" panose="020B0604030504040204" pitchFamily="34" charset="0"/>
                <a:ea typeface="Verdana" panose="020B0604030504040204" pitchFamily="34" charset="0"/>
              </a:rPr>
              <a:pPr marL="0" marR="0" lvl="0" indent="0" algn="ctr" defTabSz="914400" rtl="0" eaLnBrk="1" fontAlgn="base" latinLnBrk="0" hangingPunct="1">
                <a:lnSpc>
                  <a:spcPct val="80000"/>
                </a:lnSpc>
                <a:spcBef>
                  <a:spcPct val="0"/>
                </a:spcBef>
                <a:spcAft>
                  <a:spcPts val="2400"/>
                </a:spcAft>
                <a:buClr>
                  <a:prstClr val="white"/>
                </a:buClr>
                <a:buSzPct val="70000"/>
                <a:buFont typeface="Wingdings" pitchFamily="2" charset="2"/>
                <a:buChar char="l"/>
                <a:tabLst/>
                <a:defRPr/>
              </a:pPr>
              <a:t>‹#›</a:t>
            </a:fld>
            <a:endParaRPr kumimoji="0" lang="en-US" sz="10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236907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Closing Slide">
    <p:spTree>
      <p:nvGrpSpPr>
        <p:cNvPr id="1" name=""/>
        <p:cNvGrpSpPr/>
        <p:nvPr/>
      </p:nvGrpSpPr>
      <p:grpSpPr>
        <a:xfrm>
          <a:off x="0" y="0"/>
          <a:ext cx="0" cy="0"/>
          <a:chOff x="0" y="0"/>
          <a:chExt cx="0" cy="0"/>
        </a:xfrm>
      </p:grpSpPr>
      <p:pic>
        <p:nvPicPr>
          <p:cNvPr id="7" name="Picture 6" title="University of Waterlo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71865" y="546789"/>
            <a:ext cx="6400271" cy="4157128"/>
          </a:xfrm>
          <a:prstGeom prst="rect">
            <a:avLst/>
          </a:prstGeom>
        </p:spPr>
      </p:pic>
      <p:sp>
        <p:nvSpPr>
          <p:cNvPr id="2" name="Title 1"/>
          <p:cNvSpPr>
            <a:spLocks noGrp="1"/>
          </p:cNvSpPr>
          <p:nvPr>
            <p:ph type="title" hasCustomPrompt="1"/>
          </p:nvPr>
        </p:nvSpPr>
        <p:spPr>
          <a:xfrm>
            <a:off x="492920" y="4581239"/>
            <a:ext cx="8158163" cy="1597891"/>
          </a:xfrm>
          <a:noFill/>
        </p:spPr>
        <p:txBody>
          <a:bodyPr wrap="square" rtlCol="0" anchor="ctr" anchorCtr="1">
            <a:noAutofit/>
          </a:bodyPr>
          <a:lstStyle>
            <a:lvl1pPr algn="ctr">
              <a:defRPr lang="en-US" sz="1800" b="0" cap="all" baseline="0">
                <a:solidFill>
                  <a:schemeClr val="tx1"/>
                </a:solidFill>
                <a:latin typeface="Verdana" charset="0"/>
                <a:ea typeface="Verdana" charset="0"/>
                <a:cs typeface="Verdana" charset="0"/>
              </a:defRPr>
            </a:lvl1pPr>
          </a:lstStyle>
          <a:p>
            <a:pPr marL="0" lvl="0" algn="ctr">
              <a:lnSpc>
                <a:spcPct val="75000"/>
              </a:lnSpc>
            </a:pPr>
            <a:r>
              <a:rPr lang="en-US" dirty="0"/>
              <a:t>click to edit master closing slide</a:t>
            </a:r>
          </a:p>
        </p:txBody>
      </p:sp>
      <p:sp>
        <p:nvSpPr>
          <p:cNvPr id="6" name="Date Placeholder 5"/>
          <p:cNvSpPr>
            <a:spLocks noGrp="1"/>
          </p:cNvSpPr>
          <p:nvPr>
            <p:ph type="dt" sz="half" idx="10"/>
          </p:nvPr>
        </p:nvSpPr>
        <p:spPr/>
        <p:txBody>
          <a:bodyPr/>
          <a:lstStyle/>
          <a:p>
            <a:pPr marL="0" marR="0" lvl="0" indent="0" algn="ctr" defTabSz="914400" rtl="0" eaLnBrk="1" fontAlgn="base" latinLnBrk="0" hangingPunct="1">
              <a:lnSpc>
                <a:spcPct val="80000"/>
              </a:lnSpc>
              <a:spcBef>
                <a:spcPct val="0"/>
              </a:spcBef>
              <a:spcAft>
                <a:spcPts val="2400"/>
              </a:spcAft>
              <a:buClr>
                <a:prstClr val="white"/>
              </a:buClr>
              <a:buSzPct val="70000"/>
              <a:buFont typeface="Wingdings" pitchFamily="2" charset="2"/>
              <a:buChar char="l"/>
              <a:tabLst/>
              <a:defRPr/>
            </a:pPr>
            <a:endPar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endParaRPr>
          </a:p>
        </p:txBody>
      </p:sp>
      <p:sp>
        <p:nvSpPr>
          <p:cNvPr id="10" name="Footer Placeholder 9"/>
          <p:cNvSpPr>
            <a:spLocks noGrp="1"/>
          </p:cNvSpPr>
          <p:nvPr>
            <p:ph type="ftr" sz="quarter" idx="11"/>
          </p:nvPr>
        </p:nvSpPr>
        <p:spPr/>
        <p:txBody>
          <a:bodyPr/>
          <a:lstStyle/>
          <a:p>
            <a:pPr marL="0" marR="0" lvl="0" indent="0" algn="l" defTabSz="914400" rtl="0" eaLnBrk="1" fontAlgn="base" latinLnBrk="0" hangingPunct="1">
              <a:lnSpc>
                <a:spcPct val="80000"/>
              </a:lnSpc>
              <a:spcBef>
                <a:spcPct val="0"/>
              </a:spcBef>
              <a:spcAft>
                <a:spcPts val="2400"/>
              </a:spcAft>
              <a:buClr>
                <a:prstClr val="white"/>
              </a:buClr>
              <a:buSzPct val="70000"/>
              <a:buFont typeface="Wingdings" pitchFamily="2" charset="2"/>
              <a:buChar char="l"/>
              <a:tabLst/>
              <a:defRPr/>
            </a:pPr>
            <a:endPar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endParaRPr>
          </a:p>
        </p:txBody>
      </p:sp>
      <p:sp>
        <p:nvSpPr>
          <p:cNvPr id="11" name="Slide Number Placeholder 10"/>
          <p:cNvSpPr>
            <a:spLocks noGrp="1"/>
          </p:cNvSpPr>
          <p:nvPr>
            <p:ph type="sldNum" sz="quarter" idx="12"/>
          </p:nvPr>
        </p:nvSpPr>
        <p:spPr/>
        <p:txBody>
          <a:bodyPr/>
          <a:lstStyle/>
          <a:p>
            <a:pPr marL="0" marR="0" lvl="0" indent="0" algn="ctr" defTabSz="914400" rtl="0" eaLnBrk="1" fontAlgn="base" latinLnBrk="0" hangingPunct="1">
              <a:lnSpc>
                <a:spcPct val="80000"/>
              </a:lnSpc>
              <a:spcBef>
                <a:spcPct val="0"/>
              </a:spcBef>
              <a:spcAft>
                <a:spcPts val="2400"/>
              </a:spcAft>
              <a:buClr>
                <a:prstClr val="white"/>
              </a:buClr>
              <a:buSzPct val="70000"/>
              <a:buFont typeface="Wingdings" pitchFamily="2" charset="2"/>
              <a:buChar char="l"/>
              <a:tabLst/>
              <a:defRPr/>
            </a:pP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rPr>
              <a:t>PAGE  </a:t>
            </a:r>
            <a:fld id="{93005692-73BE-493E-93AB-ECD6027A7652}" type="slidenum">
              <a:rPr kumimoji="0" lang="en-US" sz="100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rPr>
              <a:pPr marL="0" marR="0" lvl="0" indent="0" algn="ctr" defTabSz="914400" rtl="0" eaLnBrk="1" fontAlgn="base" latinLnBrk="0" hangingPunct="1">
                <a:lnSpc>
                  <a:spcPct val="80000"/>
                </a:lnSpc>
                <a:spcBef>
                  <a:spcPct val="0"/>
                </a:spcBef>
                <a:spcAft>
                  <a:spcPts val="2400"/>
                </a:spcAft>
                <a:buClr>
                  <a:prstClr val="white"/>
                </a:buClr>
                <a:buSzPct val="70000"/>
                <a:buFont typeface="Wingdings" pitchFamily="2" charset="2"/>
                <a:buChar char="l"/>
                <a:tabLst/>
                <a:defRPr/>
              </a:pPr>
              <a:t>‹#›</a:t>
            </a:fld>
            <a:endPar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endParaRPr>
          </a:p>
        </p:txBody>
      </p:sp>
      <p:grpSp>
        <p:nvGrpSpPr>
          <p:cNvPr id="8" name="Group 7"/>
          <p:cNvGrpSpPr/>
          <p:nvPr userDrawn="1"/>
        </p:nvGrpSpPr>
        <p:grpSpPr>
          <a:xfrm>
            <a:off x="0" y="0"/>
            <a:ext cx="9144000" cy="397164"/>
            <a:chOff x="421830" y="1342659"/>
            <a:chExt cx="10018760" cy="290558"/>
          </a:xfrm>
        </p:grpSpPr>
        <p:sp>
          <p:nvSpPr>
            <p:cNvPr id="12" name="Rectangle 11"/>
            <p:cNvSpPr/>
            <p:nvPr userDrawn="1"/>
          </p:nvSpPr>
          <p:spPr>
            <a:xfrm>
              <a:off x="421831" y="1487938"/>
              <a:ext cx="2532791" cy="145279"/>
            </a:xfrm>
            <a:prstGeom prst="rect">
              <a:avLst/>
            </a:prstGeom>
            <a:solidFill>
              <a:srgbClr val="FFF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13" name="Rectangle 12"/>
            <p:cNvSpPr/>
            <p:nvPr userDrawn="1"/>
          </p:nvSpPr>
          <p:spPr>
            <a:xfrm>
              <a:off x="2928836" y="1487938"/>
              <a:ext cx="2503918" cy="145279"/>
            </a:xfrm>
            <a:prstGeom prst="rect">
              <a:avLst/>
            </a:prstGeom>
            <a:solidFill>
              <a:srgbClr val="FFE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14" name="Rectangle 13"/>
            <p:cNvSpPr/>
            <p:nvPr userDrawn="1"/>
          </p:nvSpPr>
          <p:spPr>
            <a:xfrm>
              <a:off x="5432754" y="1487938"/>
              <a:ext cx="2503918" cy="145279"/>
            </a:xfrm>
            <a:prstGeom prst="rect">
              <a:avLst/>
            </a:prstGeom>
            <a:solidFill>
              <a:srgbClr val="FFD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15" name="Rectangle 14"/>
            <p:cNvSpPr/>
            <p:nvPr userDrawn="1"/>
          </p:nvSpPr>
          <p:spPr>
            <a:xfrm>
              <a:off x="7936672" y="1487938"/>
              <a:ext cx="2503918" cy="145279"/>
            </a:xfrm>
            <a:prstGeom prst="rect">
              <a:avLst/>
            </a:prstGeom>
            <a:solidFill>
              <a:srgbClr val="E4B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16" name="Rectangle 15"/>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grpSp>
    </p:spTree>
    <p:extLst>
      <p:ext uri="{BB962C8B-B14F-4D97-AF65-F5344CB8AC3E}">
        <p14:creationId xmlns:p14="http://schemas.microsoft.com/office/powerpoint/2010/main" val="4137465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losing Slide_ALT">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hqprint">
            <a:extLst>
              <a:ext uri="{28A0092B-C50C-407E-A947-70E740481C1C}">
                <a14:useLocalDpi xmlns:a14="http://schemas.microsoft.com/office/drawing/2010/main" val="0"/>
              </a:ext>
            </a:extLst>
          </a:blip>
          <a:srcRect/>
          <a:stretch/>
        </p:blipFill>
        <p:spPr>
          <a:xfrm>
            <a:off x="0" y="0"/>
            <a:ext cx="9144000" cy="6858000"/>
          </a:xfrm>
          <a:prstGeom prst="rect">
            <a:avLst/>
          </a:prstGeom>
        </p:spPr>
      </p:pic>
      <p:sp>
        <p:nvSpPr>
          <p:cNvPr id="6" name="Date Placeholder 5"/>
          <p:cNvSpPr>
            <a:spLocks noGrp="1"/>
          </p:cNvSpPr>
          <p:nvPr>
            <p:ph type="dt" sz="half" idx="10"/>
          </p:nvPr>
        </p:nvSpPr>
        <p:spPr/>
        <p:txBody>
          <a:bodyPr/>
          <a:lstStyle/>
          <a:p>
            <a:pPr marL="0" marR="0" lvl="0" indent="0" algn="ctr" defTabSz="914400" rtl="0" eaLnBrk="1" fontAlgn="base" latinLnBrk="0" hangingPunct="1">
              <a:lnSpc>
                <a:spcPct val="80000"/>
              </a:lnSpc>
              <a:spcBef>
                <a:spcPct val="0"/>
              </a:spcBef>
              <a:spcAft>
                <a:spcPts val="2400"/>
              </a:spcAft>
              <a:buClr>
                <a:prstClr val="white"/>
              </a:buClr>
              <a:buSzPct val="70000"/>
              <a:buFont typeface="Wingdings" pitchFamily="2" charset="2"/>
              <a:buChar char="l"/>
              <a:tabLst/>
              <a:defRPr/>
            </a:pPr>
            <a:endPar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endParaRPr>
          </a:p>
        </p:txBody>
      </p:sp>
      <p:sp>
        <p:nvSpPr>
          <p:cNvPr id="7" name="Footer Placeholder 6"/>
          <p:cNvSpPr>
            <a:spLocks noGrp="1"/>
          </p:cNvSpPr>
          <p:nvPr>
            <p:ph type="ftr" sz="quarter" idx="11"/>
          </p:nvPr>
        </p:nvSpPr>
        <p:spPr/>
        <p:txBody>
          <a:bodyPr/>
          <a:lstStyle/>
          <a:p>
            <a:pPr marL="0" marR="0" lvl="0" indent="0" algn="l" defTabSz="914400" rtl="0" eaLnBrk="1" fontAlgn="base" latinLnBrk="0" hangingPunct="1">
              <a:lnSpc>
                <a:spcPct val="80000"/>
              </a:lnSpc>
              <a:spcBef>
                <a:spcPct val="0"/>
              </a:spcBef>
              <a:spcAft>
                <a:spcPts val="2400"/>
              </a:spcAft>
              <a:buClr>
                <a:prstClr val="white"/>
              </a:buClr>
              <a:buSzPct val="70000"/>
              <a:buFont typeface="Wingdings" pitchFamily="2" charset="2"/>
              <a:buChar char="l"/>
              <a:tabLst/>
              <a:defRPr/>
            </a:pPr>
            <a:endPar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endParaRPr>
          </a:p>
        </p:txBody>
      </p:sp>
      <p:sp>
        <p:nvSpPr>
          <p:cNvPr id="8" name="Slide Number Placeholder 7"/>
          <p:cNvSpPr>
            <a:spLocks noGrp="1"/>
          </p:cNvSpPr>
          <p:nvPr>
            <p:ph type="sldNum" sz="quarter" idx="12"/>
          </p:nvPr>
        </p:nvSpPr>
        <p:spPr/>
        <p:txBody>
          <a:bodyPr/>
          <a:lstStyle/>
          <a:p>
            <a:pPr marL="0" marR="0" lvl="0" indent="0" algn="ctr" defTabSz="914400" rtl="0" eaLnBrk="1" fontAlgn="base" latinLnBrk="0" hangingPunct="1">
              <a:lnSpc>
                <a:spcPct val="80000"/>
              </a:lnSpc>
              <a:spcBef>
                <a:spcPct val="0"/>
              </a:spcBef>
              <a:spcAft>
                <a:spcPts val="2400"/>
              </a:spcAft>
              <a:buClr>
                <a:prstClr val="white"/>
              </a:buClr>
              <a:buSzPct val="70000"/>
              <a:buFont typeface="Wingdings" pitchFamily="2" charset="2"/>
              <a:buChar char="l"/>
              <a:tabLst/>
              <a:defRPr/>
            </a:pP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rPr>
              <a:t>PAGE  </a:t>
            </a:r>
            <a:fld id="{93005692-73BE-493E-93AB-ECD6027A7652}" type="slidenum">
              <a:rPr kumimoji="0" lang="en-US" sz="100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rPr>
              <a:pPr marL="0" marR="0" lvl="0" indent="0" algn="ctr" defTabSz="914400" rtl="0" eaLnBrk="1" fontAlgn="base" latinLnBrk="0" hangingPunct="1">
                <a:lnSpc>
                  <a:spcPct val="80000"/>
                </a:lnSpc>
                <a:spcBef>
                  <a:spcPct val="0"/>
                </a:spcBef>
                <a:spcAft>
                  <a:spcPts val="2400"/>
                </a:spcAft>
                <a:buClr>
                  <a:prstClr val="white"/>
                </a:buClr>
                <a:buSzPct val="70000"/>
                <a:buFont typeface="Wingdings" pitchFamily="2" charset="2"/>
                <a:buChar char="l"/>
                <a:tabLst/>
                <a:defRPr/>
              </a:pPr>
              <a:t>‹#›</a:t>
            </a:fld>
            <a:endPar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endParaRPr>
          </a:p>
        </p:txBody>
      </p:sp>
      <p:pic>
        <p:nvPicPr>
          <p:cNvPr id="9" name="Picture 8" title="University of Waterloo"/>
          <p:cNvPicPr>
            <a:picLocks noChangeAspect="1"/>
          </p:cNvPicPr>
          <p:nvPr userDrawn="1"/>
        </p:nvPicPr>
        <p:blipFill rotWithShape="1">
          <a:blip r:embed="rId3">
            <a:extLst>
              <a:ext uri="{28A0092B-C50C-407E-A947-70E740481C1C}">
                <a14:useLocalDpi xmlns:a14="http://schemas.microsoft.com/office/drawing/2010/main" val="0"/>
              </a:ext>
            </a:extLst>
          </a:blip>
          <a:srcRect l="13985" t="13985" r="13985" b="13985"/>
          <a:stretch/>
        </p:blipFill>
        <p:spPr bwMode="gray">
          <a:xfrm>
            <a:off x="2257998" y="1122373"/>
            <a:ext cx="4628005" cy="3005998"/>
          </a:xfrm>
          <a:prstGeom prst="rect">
            <a:avLst/>
          </a:prstGeom>
          <a:effectLst>
            <a:outerShdw blurRad="50800" dist="38100" dir="2700000" algn="tl" rotWithShape="0">
              <a:prstClr val="black">
                <a:alpha val="40000"/>
              </a:prstClr>
            </a:outerShdw>
          </a:effectLst>
        </p:spPr>
      </p:pic>
      <p:grpSp>
        <p:nvGrpSpPr>
          <p:cNvPr id="10" name="Group 9"/>
          <p:cNvGrpSpPr/>
          <p:nvPr userDrawn="1"/>
        </p:nvGrpSpPr>
        <p:grpSpPr>
          <a:xfrm>
            <a:off x="0" y="0"/>
            <a:ext cx="9144000" cy="397164"/>
            <a:chOff x="421830" y="1342659"/>
            <a:chExt cx="10018760" cy="290558"/>
          </a:xfrm>
        </p:grpSpPr>
        <p:sp>
          <p:nvSpPr>
            <p:cNvPr id="12" name="Rectangle 11"/>
            <p:cNvSpPr/>
            <p:nvPr userDrawn="1"/>
          </p:nvSpPr>
          <p:spPr>
            <a:xfrm>
              <a:off x="421831" y="1487938"/>
              <a:ext cx="2532791" cy="145279"/>
            </a:xfrm>
            <a:prstGeom prst="rect">
              <a:avLst/>
            </a:prstGeom>
            <a:solidFill>
              <a:srgbClr val="FFF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13" name="Rectangle 12"/>
            <p:cNvSpPr/>
            <p:nvPr userDrawn="1"/>
          </p:nvSpPr>
          <p:spPr>
            <a:xfrm>
              <a:off x="2928836" y="1487938"/>
              <a:ext cx="2503918" cy="145279"/>
            </a:xfrm>
            <a:prstGeom prst="rect">
              <a:avLst/>
            </a:prstGeom>
            <a:solidFill>
              <a:srgbClr val="FFE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14" name="Rectangle 13"/>
            <p:cNvSpPr/>
            <p:nvPr userDrawn="1"/>
          </p:nvSpPr>
          <p:spPr>
            <a:xfrm>
              <a:off x="5432754" y="1487938"/>
              <a:ext cx="2503918" cy="145279"/>
            </a:xfrm>
            <a:prstGeom prst="rect">
              <a:avLst/>
            </a:prstGeom>
            <a:solidFill>
              <a:srgbClr val="FFD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15" name="Rectangle 14"/>
            <p:cNvSpPr/>
            <p:nvPr userDrawn="1"/>
          </p:nvSpPr>
          <p:spPr>
            <a:xfrm>
              <a:off x="7936672" y="1487938"/>
              <a:ext cx="2503918" cy="145279"/>
            </a:xfrm>
            <a:prstGeom prst="rect">
              <a:avLst/>
            </a:prstGeom>
            <a:solidFill>
              <a:srgbClr val="E4B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16" name="Rectangle 15"/>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grpSp>
      <p:sp>
        <p:nvSpPr>
          <p:cNvPr id="17" name="Title 1"/>
          <p:cNvSpPr>
            <a:spLocks noGrp="1"/>
          </p:cNvSpPr>
          <p:nvPr>
            <p:ph type="title" hasCustomPrompt="1"/>
          </p:nvPr>
        </p:nvSpPr>
        <p:spPr>
          <a:xfrm>
            <a:off x="492920" y="4581239"/>
            <a:ext cx="8158163" cy="1597891"/>
          </a:xfrm>
          <a:noFill/>
        </p:spPr>
        <p:txBody>
          <a:bodyPr wrap="square" rtlCol="0" anchor="ctr" anchorCtr="1">
            <a:noAutofit/>
          </a:bodyPr>
          <a:lstStyle>
            <a:lvl1pPr algn="ctr">
              <a:defRPr lang="en-US" sz="1800" b="0" cap="all" baseline="0">
                <a:solidFill>
                  <a:schemeClr val="bg1"/>
                </a:solidFill>
                <a:latin typeface="Verdana" charset="0"/>
                <a:ea typeface="Verdana" charset="0"/>
                <a:cs typeface="Verdana" charset="0"/>
              </a:defRPr>
            </a:lvl1pPr>
          </a:lstStyle>
          <a:p>
            <a:pPr marL="0" lvl="0" algn="ctr">
              <a:lnSpc>
                <a:spcPct val="75000"/>
              </a:lnSpc>
            </a:pPr>
            <a:r>
              <a:rPr lang="en-US" dirty="0"/>
              <a:t>click to edit master closing slide</a:t>
            </a:r>
          </a:p>
        </p:txBody>
      </p:sp>
    </p:spTree>
    <p:extLst>
      <p:ext uri="{BB962C8B-B14F-4D97-AF65-F5344CB8AC3E}">
        <p14:creationId xmlns:p14="http://schemas.microsoft.com/office/powerpoint/2010/main" val="2352186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endParaRPr lang="en-US" altLang="zh-CN"/>
          </a:p>
        </p:txBody>
      </p:sp>
      <p:sp>
        <p:nvSpPr>
          <p:cNvPr id="6" name="Footer Placeholder 5"/>
          <p:cNvSpPr>
            <a:spLocks noGrp="1"/>
          </p:cNvSpPr>
          <p:nvPr>
            <p:ph type="ftr" sz="quarter" idx="11"/>
          </p:nvPr>
        </p:nvSpPr>
        <p:spPr/>
        <p:txBody>
          <a:bodyPr/>
          <a:lstStyle/>
          <a:p>
            <a:pPr>
              <a:defRPr/>
            </a:pPr>
            <a:endParaRPr lang="en-US" altLang="zh-CN"/>
          </a:p>
        </p:txBody>
      </p:sp>
      <p:sp>
        <p:nvSpPr>
          <p:cNvPr id="7" name="Slide Number Placeholder 6"/>
          <p:cNvSpPr>
            <a:spLocks noGrp="1"/>
          </p:cNvSpPr>
          <p:nvPr>
            <p:ph type="sldNum" sz="quarter" idx="12"/>
          </p:nvPr>
        </p:nvSpPr>
        <p:spPr/>
        <p:txBody>
          <a:bodyPr/>
          <a:lstStyle/>
          <a:p>
            <a:pPr>
              <a:defRPr/>
            </a:pPr>
            <a:fld id="{74D3875C-500F-4A44-934F-81BAD3186126}" type="slidenum">
              <a:rPr lang="zh-CN" altLang="en-US" smtClean="0"/>
              <a:pPr>
                <a:defRPr/>
              </a:pPr>
              <a:t>‹#›</a:t>
            </a:fld>
            <a:endParaRPr lang="en-US" altLang="zh-C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endParaRPr lang="en-US" altLang="zh-CN"/>
          </a:p>
        </p:txBody>
      </p:sp>
      <p:sp>
        <p:nvSpPr>
          <p:cNvPr id="8" name="Footer Placeholder 7"/>
          <p:cNvSpPr>
            <a:spLocks noGrp="1"/>
          </p:cNvSpPr>
          <p:nvPr>
            <p:ph type="ftr" sz="quarter" idx="11"/>
          </p:nvPr>
        </p:nvSpPr>
        <p:spPr/>
        <p:txBody>
          <a:bodyPr/>
          <a:lstStyle/>
          <a:p>
            <a:pPr>
              <a:defRPr/>
            </a:pPr>
            <a:endParaRPr lang="en-US" altLang="zh-CN"/>
          </a:p>
        </p:txBody>
      </p:sp>
      <p:sp>
        <p:nvSpPr>
          <p:cNvPr id="9" name="Slide Number Placeholder 8"/>
          <p:cNvSpPr>
            <a:spLocks noGrp="1"/>
          </p:cNvSpPr>
          <p:nvPr>
            <p:ph type="sldNum" sz="quarter" idx="12"/>
          </p:nvPr>
        </p:nvSpPr>
        <p:spPr/>
        <p:txBody>
          <a:bodyPr/>
          <a:lstStyle/>
          <a:p>
            <a:pPr>
              <a:defRPr/>
            </a:pPr>
            <a:fld id="{9A12AEAB-F81B-41B1-AEF0-A8BDEE633D92}" type="slidenum">
              <a:rPr lang="zh-CN" altLang="en-US" smtClean="0"/>
              <a:pPr>
                <a:defRPr/>
              </a:pPr>
              <a:t>‹#›</a:t>
            </a:fld>
            <a:endParaRPr lang="en-US" altLang="zh-CN"/>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endParaRPr lang="en-US" altLang="zh-CN"/>
          </a:p>
        </p:txBody>
      </p:sp>
      <p:sp>
        <p:nvSpPr>
          <p:cNvPr id="4" name="Footer Placeholder 3"/>
          <p:cNvSpPr>
            <a:spLocks noGrp="1"/>
          </p:cNvSpPr>
          <p:nvPr>
            <p:ph type="ftr" sz="quarter" idx="11"/>
          </p:nvPr>
        </p:nvSpPr>
        <p:spPr/>
        <p:txBody>
          <a:bodyPr/>
          <a:lstStyle/>
          <a:p>
            <a:pPr>
              <a:defRPr/>
            </a:pPr>
            <a:endParaRPr lang="en-US" altLang="zh-CN"/>
          </a:p>
        </p:txBody>
      </p:sp>
      <p:sp>
        <p:nvSpPr>
          <p:cNvPr id="5" name="Slide Number Placeholder 4"/>
          <p:cNvSpPr>
            <a:spLocks noGrp="1"/>
          </p:cNvSpPr>
          <p:nvPr>
            <p:ph type="sldNum" sz="quarter" idx="12"/>
          </p:nvPr>
        </p:nvSpPr>
        <p:spPr/>
        <p:txBody>
          <a:bodyPr/>
          <a:lstStyle/>
          <a:p>
            <a:pPr>
              <a:defRPr/>
            </a:pPr>
            <a:fld id="{658FBC12-4388-4216-AC69-55D8BF372E64}" type="slidenum">
              <a:rPr lang="zh-CN" altLang="en-US" smtClean="0"/>
              <a:pPr>
                <a:defRPr/>
              </a:pPr>
              <a:t>‹#›</a:t>
            </a:fld>
            <a:endParaRPr lang="en-US" altLang="zh-C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ltLang="zh-CN"/>
          </a:p>
        </p:txBody>
      </p:sp>
      <p:sp>
        <p:nvSpPr>
          <p:cNvPr id="3" name="Footer Placeholder 2"/>
          <p:cNvSpPr>
            <a:spLocks noGrp="1"/>
          </p:cNvSpPr>
          <p:nvPr>
            <p:ph type="ftr" sz="quarter" idx="11"/>
          </p:nvPr>
        </p:nvSpPr>
        <p:spPr/>
        <p:txBody>
          <a:bodyPr/>
          <a:lstStyle/>
          <a:p>
            <a:pPr>
              <a:defRPr/>
            </a:pPr>
            <a:endParaRPr lang="en-US" altLang="zh-CN"/>
          </a:p>
        </p:txBody>
      </p:sp>
      <p:sp>
        <p:nvSpPr>
          <p:cNvPr id="4" name="Slide Number Placeholder 3"/>
          <p:cNvSpPr>
            <a:spLocks noGrp="1"/>
          </p:cNvSpPr>
          <p:nvPr>
            <p:ph type="sldNum" sz="quarter" idx="12"/>
          </p:nvPr>
        </p:nvSpPr>
        <p:spPr/>
        <p:txBody>
          <a:bodyPr/>
          <a:lstStyle/>
          <a:p>
            <a:pPr>
              <a:defRPr/>
            </a:pPr>
            <a:fld id="{D6BAC75D-BF91-46C3-A456-042808584CDA}" type="slidenum">
              <a:rPr lang="zh-CN" altLang="en-US" smtClean="0"/>
              <a:pPr>
                <a:defRPr/>
              </a:pPr>
              <a:t>‹#›</a:t>
            </a:fld>
            <a:endParaRPr lang="en-US" altLang="zh-C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ltLang="zh-CN"/>
          </a:p>
        </p:txBody>
      </p:sp>
      <p:sp>
        <p:nvSpPr>
          <p:cNvPr id="6" name="Footer Placeholder 5"/>
          <p:cNvSpPr>
            <a:spLocks noGrp="1"/>
          </p:cNvSpPr>
          <p:nvPr>
            <p:ph type="ftr" sz="quarter" idx="11"/>
          </p:nvPr>
        </p:nvSpPr>
        <p:spPr/>
        <p:txBody>
          <a:bodyPr/>
          <a:lstStyle/>
          <a:p>
            <a:pPr>
              <a:defRPr/>
            </a:pPr>
            <a:endParaRPr lang="en-US" altLang="zh-CN"/>
          </a:p>
        </p:txBody>
      </p:sp>
      <p:sp>
        <p:nvSpPr>
          <p:cNvPr id="7" name="Slide Number Placeholder 6"/>
          <p:cNvSpPr>
            <a:spLocks noGrp="1"/>
          </p:cNvSpPr>
          <p:nvPr>
            <p:ph type="sldNum" sz="quarter" idx="12"/>
          </p:nvPr>
        </p:nvSpPr>
        <p:spPr/>
        <p:txBody>
          <a:bodyPr/>
          <a:lstStyle/>
          <a:p>
            <a:pPr>
              <a:defRPr/>
            </a:pPr>
            <a:fld id="{022506A6-7FEB-426F-ABFF-CAE560514066}" type="slidenum">
              <a:rPr lang="zh-CN" altLang="en-US" smtClean="0"/>
              <a:pPr>
                <a:defRPr/>
              </a:pPr>
              <a:t>‹#›</a:t>
            </a:fld>
            <a:endParaRPr lang="en-US" altLang="zh-CN"/>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ltLang="zh-CN"/>
          </a:p>
        </p:txBody>
      </p:sp>
      <p:sp>
        <p:nvSpPr>
          <p:cNvPr id="6" name="Footer Placeholder 5"/>
          <p:cNvSpPr>
            <a:spLocks noGrp="1"/>
          </p:cNvSpPr>
          <p:nvPr>
            <p:ph type="ftr" sz="quarter" idx="11"/>
          </p:nvPr>
        </p:nvSpPr>
        <p:spPr/>
        <p:txBody>
          <a:bodyPr/>
          <a:lstStyle/>
          <a:p>
            <a:pPr>
              <a:defRPr/>
            </a:pPr>
            <a:endParaRPr lang="en-US" altLang="zh-CN"/>
          </a:p>
        </p:txBody>
      </p:sp>
      <p:sp>
        <p:nvSpPr>
          <p:cNvPr id="7" name="Slide Number Placeholder 6"/>
          <p:cNvSpPr>
            <a:spLocks noGrp="1"/>
          </p:cNvSpPr>
          <p:nvPr>
            <p:ph type="sldNum" sz="quarter" idx="12"/>
          </p:nvPr>
        </p:nvSpPr>
        <p:spPr/>
        <p:txBody>
          <a:bodyPr/>
          <a:lstStyle/>
          <a:p>
            <a:pPr>
              <a:defRPr/>
            </a:pPr>
            <a:fld id="{88552832-6384-4345-B127-8BE22C7EE7BC}" type="slidenum">
              <a:rPr lang="zh-CN" altLang="en-US" smtClean="0"/>
              <a:pPr>
                <a:defRPr/>
              </a:pPr>
              <a:t>‹#›</a:t>
            </a:fld>
            <a:endParaRPr lang="en-US" altLang="zh-CN"/>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3" Type="http://schemas.openxmlformats.org/officeDocument/2006/relationships/slideLayout" Target="../slideLayouts/slideLayout15.xml"/><Relationship Id="rId21" Type="http://schemas.openxmlformats.org/officeDocument/2006/relationships/theme" Target="../theme/theme2.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200" y="533400"/>
            <a:ext cx="8229600" cy="990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8229600" cy="4876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p:cNvSpPr/>
          <p:nvPr/>
        </p:nvSpPr>
        <p:spPr>
          <a:xfrm>
            <a:off x="0" y="0"/>
            <a:ext cx="914400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2"/>
          </p:nvPr>
        </p:nvSpPr>
        <p:spPr>
          <a:xfrm>
            <a:off x="457200" y="18288"/>
            <a:ext cx="2895600" cy="329184"/>
          </a:xfrm>
          <a:prstGeom prst="rect">
            <a:avLst/>
          </a:prstGeom>
        </p:spPr>
        <p:txBody>
          <a:bodyPr vert="horz" lIns="91440" tIns="45720" rIns="91440" bIns="45720" rtlCol="0" anchor="ctr"/>
          <a:lstStyle>
            <a:lvl1pPr algn="l">
              <a:defRPr sz="1200">
                <a:solidFill>
                  <a:srgbClr val="FFFFFF"/>
                </a:solidFill>
              </a:defRPr>
            </a:lvl1pPr>
          </a:lstStyle>
          <a:p>
            <a:pPr fontAlgn="auto">
              <a:spcBef>
                <a:spcPts val="0"/>
              </a:spcBef>
              <a:spcAft>
                <a:spcPts val="0"/>
              </a:spcAft>
            </a:pPr>
            <a:endParaRPr lang="en-US" sz="1800">
              <a:solidFill>
                <a:prstClr val="black">
                  <a:tint val="75000"/>
                </a:prstClr>
              </a:solidFill>
              <a:latin typeface="Calibri"/>
            </a:endParaRPr>
          </a:p>
        </p:txBody>
      </p:sp>
      <p:sp>
        <p:nvSpPr>
          <p:cNvPr id="5" name="Footer Placeholder 4"/>
          <p:cNvSpPr>
            <a:spLocks noGrp="1"/>
          </p:cNvSpPr>
          <p:nvPr>
            <p:ph type="ftr" sz="quarter" idx="3"/>
          </p:nvPr>
        </p:nvSpPr>
        <p:spPr>
          <a:xfrm>
            <a:off x="3429000" y="18288"/>
            <a:ext cx="4114800" cy="329184"/>
          </a:xfrm>
          <a:prstGeom prst="rect">
            <a:avLst/>
          </a:prstGeom>
        </p:spPr>
        <p:txBody>
          <a:bodyPr vert="horz" lIns="91440" tIns="45720" rIns="91440" bIns="45720" rtlCol="0" anchor="ctr"/>
          <a:lstStyle>
            <a:lvl1pPr algn="ctr">
              <a:defRPr sz="1200">
                <a:solidFill>
                  <a:srgbClr val="FFFFFF"/>
                </a:solidFill>
              </a:defRPr>
            </a:lvl1pPr>
          </a:lstStyle>
          <a:p>
            <a:pPr fontAlgn="auto">
              <a:spcBef>
                <a:spcPts val="0"/>
              </a:spcBef>
              <a:spcAft>
                <a:spcPts val="0"/>
              </a:spcAft>
            </a:pPr>
            <a:endParaRPr lang="en-US" sz="1800">
              <a:solidFill>
                <a:prstClr val="black">
                  <a:tint val="75000"/>
                </a:prstClr>
              </a:solidFill>
              <a:latin typeface="Calibri"/>
            </a:endParaRPr>
          </a:p>
        </p:txBody>
      </p:sp>
      <p:sp>
        <p:nvSpPr>
          <p:cNvPr id="6" name="Slide Number Placeholder 5"/>
          <p:cNvSpPr>
            <a:spLocks noGrp="1"/>
          </p:cNvSpPr>
          <p:nvPr>
            <p:ph type="sldNum" sz="quarter" idx="4"/>
          </p:nvPr>
        </p:nvSpPr>
        <p:spPr>
          <a:xfrm>
            <a:off x="7620000" y="18288"/>
            <a:ext cx="1066800" cy="329184"/>
          </a:xfrm>
          <a:prstGeom prst="rect">
            <a:avLst/>
          </a:prstGeom>
        </p:spPr>
        <p:txBody>
          <a:bodyPr vert="horz" lIns="91440" tIns="45720" rIns="91440" bIns="45720" rtlCol="0" anchor="ctr"/>
          <a:lstStyle>
            <a:lvl1pPr algn="l">
              <a:defRPr sz="1400" b="1">
                <a:solidFill>
                  <a:srgbClr val="FFFFFF"/>
                </a:solidFill>
              </a:defRPr>
            </a:lvl1pPr>
          </a:lstStyle>
          <a:p>
            <a:pPr fontAlgn="auto">
              <a:spcBef>
                <a:spcPts val="0"/>
              </a:spcBef>
              <a:spcAft>
                <a:spcPts val="0"/>
              </a:spcAft>
            </a:pPr>
            <a:fld id="{B6F15528-21DE-4FAA-801E-634DDDAF4B2B}" type="slidenum">
              <a:rPr lang="en-US" sz="1800" smtClean="0">
                <a:solidFill>
                  <a:prstClr val="black">
                    <a:tint val="75000"/>
                  </a:prstClr>
                </a:solidFill>
                <a:latin typeface="Calibri"/>
              </a:rPr>
              <a:pPr fontAlgn="auto">
                <a:spcBef>
                  <a:spcPts val="0"/>
                </a:spcBef>
                <a:spcAft>
                  <a:spcPts val="0"/>
                </a:spcAft>
              </a:pPr>
              <a:t>‹#›</a:t>
            </a:fld>
            <a:endParaRPr lang="en-US" sz="1800">
              <a:solidFill>
                <a:prstClr val="black">
                  <a:tint val="75000"/>
                </a:prstClr>
              </a:solidFill>
              <a:latin typeface="Calibri"/>
            </a:endParaRPr>
          </a:p>
        </p:txBody>
      </p:sp>
    </p:spTree>
  </p:cSld>
  <p:clrMap bg1="lt1" tx1="dk1" bg2="lt2" tx2="dk2" accent1="accent1" accent2="accent2" accent3="accent3" accent4="accent4" accent5="accent5" accent6="accent6" hlink="hlink" folHlink="folHlink"/>
  <p:sldLayoutIdLst>
    <p:sldLayoutId id="2147483858" r:id="rId1"/>
    <p:sldLayoutId id="2147483859" r:id="rId2"/>
    <p:sldLayoutId id="2147483860" r:id="rId3"/>
    <p:sldLayoutId id="2147483861" r:id="rId4"/>
    <p:sldLayoutId id="2147483862" r:id="rId5"/>
    <p:sldLayoutId id="2147483863" r:id="rId6"/>
    <p:sldLayoutId id="2147483864" r:id="rId7"/>
    <p:sldLayoutId id="2147483865" r:id="rId8"/>
    <p:sldLayoutId id="2147483866" r:id="rId9"/>
    <p:sldLayoutId id="2147483867" r:id="rId10"/>
    <p:sldLayoutId id="2147483868" r:id="rId11"/>
    <p:sldLayoutId id="2147483869" r:id="rId12"/>
  </p:sldLayoutIdLst>
  <p:hf hdr="0" ftr="0" dt="0"/>
  <p:txStyles>
    <p:titleStyle>
      <a:lvl1pPr algn="l" defTabSz="914400" rtl="0" eaLnBrk="1" latinLnBrk="0" hangingPunct="1">
        <a:spcBef>
          <a:spcPct val="0"/>
        </a:spcBef>
        <a:buNone/>
        <a:defRPr sz="40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6" name="Picture 25"/>
          <p:cNvPicPr>
            <a:picLocks noChangeAspect="1"/>
          </p:cNvPicPr>
          <p:nvPr userDrawn="1"/>
        </p:nvPicPr>
        <p:blipFill>
          <a:blip r:embed="rId22"/>
          <a:stretch>
            <a:fillRect/>
          </a:stretch>
        </p:blipFill>
        <p:spPr>
          <a:xfrm>
            <a:off x="6827793" y="6147742"/>
            <a:ext cx="2060466" cy="527423"/>
          </a:xfrm>
          <a:prstGeom prst="rect">
            <a:avLst/>
          </a:prstGeom>
        </p:spPr>
      </p:pic>
      <p:sp>
        <p:nvSpPr>
          <p:cNvPr id="2" name="Title Placeholder 1"/>
          <p:cNvSpPr>
            <a:spLocks noGrp="1"/>
          </p:cNvSpPr>
          <p:nvPr>
            <p:ph type="title"/>
          </p:nvPr>
        </p:nvSpPr>
        <p:spPr>
          <a:xfrm>
            <a:off x="194914" y="434111"/>
            <a:ext cx="8677297" cy="895927"/>
          </a:xfrm>
          <a:prstGeom prst="rect">
            <a:avLst/>
          </a:prstGeom>
        </p:spPr>
        <p:txBody>
          <a:bodyPr vert="horz" lIns="91440" tIns="9144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94913" y="1413166"/>
            <a:ext cx="8677297" cy="459511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388564" y="6335312"/>
            <a:ext cx="1003664" cy="250337"/>
          </a:xfrm>
          <a:prstGeom prst="rect">
            <a:avLst/>
          </a:prstGeom>
        </p:spPr>
        <p:txBody>
          <a:bodyPr vert="horz" lIns="91440" tIns="45720" rIns="91440" bIns="45720" rtlCol="0" anchor="ctr"/>
          <a:lstStyle>
            <a:lvl1pPr algn="ctr">
              <a:defRPr sz="10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endParaRPr>
          </a:p>
        </p:txBody>
      </p:sp>
      <p:sp>
        <p:nvSpPr>
          <p:cNvPr id="5" name="Footer Placeholder 4"/>
          <p:cNvSpPr>
            <a:spLocks noGrp="1"/>
          </p:cNvSpPr>
          <p:nvPr>
            <p:ph type="ftr" sz="quarter" idx="3"/>
          </p:nvPr>
        </p:nvSpPr>
        <p:spPr>
          <a:xfrm>
            <a:off x="194913" y="6335312"/>
            <a:ext cx="3919888" cy="250337"/>
          </a:xfrm>
          <a:prstGeom prst="rect">
            <a:avLst/>
          </a:prstGeom>
        </p:spPr>
        <p:txBody>
          <a:bodyPr vert="horz" lIns="91440" tIns="45720" rIns="91440" bIns="45720" rtlCol="0" anchor="ctr"/>
          <a:lstStyle>
            <a:lvl1pPr algn="l">
              <a:defRPr sz="10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endParaRPr>
          </a:p>
        </p:txBody>
      </p:sp>
      <p:sp>
        <p:nvSpPr>
          <p:cNvPr id="6" name="Slide Number Placeholder 5"/>
          <p:cNvSpPr>
            <a:spLocks noGrp="1"/>
          </p:cNvSpPr>
          <p:nvPr>
            <p:ph type="sldNum" sz="quarter" idx="4"/>
          </p:nvPr>
        </p:nvSpPr>
        <p:spPr>
          <a:xfrm>
            <a:off x="4190999" y="6335312"/>
            <a:ext cx="877711" cy="250337"/>
          </a:xfrm>
          <a:prstGeom prst="rect">
            <a:avLst/>
          </a:prstGeom>
        </p:spPr>
        <p:txBody>
          <a:bodyPr vert="horz" lIns="91440" tIns="45720" rIns="91440" bIns="45720" rtlCol="0" anchor="ctr"/>
          <a:lstStyle>
            <a:lvl1pPr algn="ctr">
              <a:defRPr sz="10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rPr>
              <a:t>PAGE  </a:t>
            </a:r>
            <a:fld id="{93005692-73BE-493E-93AB-ECD6027A7652}" type="slidenum">
              <a:rPr kumimoji="0" lang="en-US" sz="1000" b="0" i="0" u="none" strike="noStrike" kern="1200" cap="none" spc="0" normalizeH="0" baseline="0" noProof="0" smtClean="0">
                <a:ln>
                  <a:noFill/>
                </a:ln>
                <a:solidFill>
                  <a:prstClr val="black"/>
                </a:solidFill>
                <a:effectLst/>
                <a:uLnTx/>
                <a:uFillTx/>
                <a:latin typeface="Verdana" panose="020B0604030504040204" pitchFamily="34" charset="0"/>
                <a:ea typeface="Verdana" panose="020B060403050404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endParaRPr>
          </a:p>
        </p:txBody>
      </p:sp>
      <p:grpSp>
        <p:nvGrpSpPr>
          <p:cNvPr id="15" name="Group 14"/>
          <p:cNvGrpSpPr/>
          <p:nvPr userDrawn="1"/>
        </p:nvGrpSpPr>
        <p:grpSpPr>
          <a:xfrm>
            <a:off x="0" y="0"/>
            <a:ext cx="9144000" cy="397164"/>
            <a:chOff x="421830" y="1342659"/>
            <a:chExt cx="10018760" cy="290558"/>
          </a:xfrm>
        </p:grpSpPr>
        <p:sp>
          <p:nvSpPr>
            <p:cNvPr id="16" name="Rectangle 15"/>
            <p:cNvSpPr/>
            <p:nvPr userDrawn="1"/>
          </p:nvSpPr>
          <p:spPr>
            <a:xfrm>
              <a:off x="421831" y="1487938"/>
              <a:ext cx="2532791" cy="145279"/>
            </a:xfrm>
            <a:prstGeom prst="rect">
              <a:avLst/>
            </a:prstGeom>
            <a:solidFill>
              <a:srgbClr val="FFF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17" name="Rectangle 16"/>
            <p:cNvSpPr/>
            <p:nvPr userDrawn="1"/>
          </p:nvSpPr>
          <p:spPr>
            <a:xfrm>
              <a:off x="2928836" y="1487938"/>
              <a:ext cx="2503918" cy="145279"/>
            </a:xfrm>
            <a:prstGeom prst="rect">
              <a:avLst/>
            </a:prstGeom>
            <a:solidFill>
              <a:srgbClr val="FFE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18" name="Rectangle 17"/>
            <p:cNvSpPr/>
            <p:nvPr userDrawn="1"/>
          </p:nvSpPr>
          <p:spPr>
            <a:xfrm>
              <a:off x="5432754" y="1487938"/>
              <a:ext cx="2503918" cy="145279"/>
            </a:xfrm>
            <a:prstGeom prst="rect">
              <a:avLst/>
            </a:prstGeom>
            <a:solidFill>
              <a:srgbClr val="FFD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19" name="Rectangle 18"/>
            <p:cNvSpPr/>
            <p:nvPr userDrawn="1"/>
          </p:nvSpPr>
          <p:spPr>
            <a:xfrm>
              <a:off x="7936672" y="1487938"/>
              <a:ext cx="2503918" cy="145279"/>
            </a:xfrm>
            <a:prstGeom prst="rect">
              <a:avLst/>
            </a:prstGeom>
            <a:solidFill>
              <a:srgbClr val="E4B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20" name="Rectangle 19"/>
            <p:cNvSpPr/>
            <p:nvPr userDrawn="1"/>
          </p:nvSpPr>
          <p:spPr>
            <a:xfrm>
              <a:off x="421830" y="1342659"/>
              <a:ext cx="10018759" cy="145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grpSp>
    </p:spTree>
    <p:extLst>
      <p:ext uri="{BB962C8B-B14F-4D97-AF65-F5344CB8AC3E}">
        <p14:creationId xmlns:p14="http://schemas.microsoft.com/office/powerpoint/2010/main" val="647841052"/>
      </p:ext>
    </p:extLst>
  </p:cSld>
  <p:clrMap bg1="lt1" tx1="dk1" bg2="lt2" tx2="dk2" accent1="accent1" accent2="accent2" accent3="accent3" accent4="accent4" accent5="accent5" accent6="accent6" hlink="hlink" folHlink="folHlink"/>
  <p:sldLayoutIdLst>
    <p:sldLayoutId id="2147483883" r:id="rId1"/>
    <p:sldLayoutId id="2147483884" r:id="rId2"/>
    <p:sldLayoutId id="2147483885" r:id="rId3"/>
    <p:sldLayoutId id="2147483886" r:id="rId4"/>
    <p:sldLayoutId id="2147483887" r:id="rId5"/>
    <p:sldLayoutId id="2147483888" r:id="rId6"/>
    <p:sldLayoutId id="2147483889" r:id="rId7"/>
    <p:sldLayoutId id="2147483890" r:id="rId8"/>
    <p:sldLayoutId id="2147483891" r:id="rId9"/>
    <p:sldLayoutId id="2147483892" r:id="rId10"/>
    <p:sldLayoutId id="2147483893" r:id="rId11"/>
    <p:sldLayoutId id="2147483894" r:id="rId12"/>
    <p:sldLayoutId id="2147483895" r:id="rId13"/>
    <p:sldLayoutId id="2147483896" r:id="rId14"/>
    <p:sldLayoutId id="2147483897" r:id="rId15"/>
    <p:sldLayoutId id="2147483898" r:id="rId16"/>
    <p:sldLayoutId id="2147483899" r:id="rId17"/>
    <p:sldLayoutId id="2147483900" r:id="rId18"/>
    <p:sldLayoutId id="2147483901" r:id="rId19"/>
    <p:sldLayoutId id="2147483902" r:id="rId2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377" rtl="0" eaLnBrk="1" latinLnBrk="0" hangingPunct="1">
        <a:lnSpc>
          <a:spcPct val="85000"/>
        </a:lnSpc>
        <a:spcBef>
          <a:spcPct val="0"/>
        </a:spcBef>
        <a:buNone/>
        <a:defRPr sz="3600" b="0" kern="1200" spc="51" baseline="0">
          <a:solidFill>
            <a:schemeClr val="tx1"/>
          </a:solidFill>
          <a:latin typeface="+mj-lt"/>
          <a:ea typeface="+mj-ea"/>
          <a:cs typeface="+mj-cs"/>
        </a:defRPr>
      </a:lvl1pPr>
    </p:titleStyle>
    <p:bodyStyle>
      <a:lvl1pPr marL="288918" indent="-288918" algn="l" defTabSz="914377" rtl="0" eaLnBrk="1" latinLnBrk="0" hangingPunct="1">
        <a:lnSpc>
          <a:spcPct val="100000"/>
        </a:lnSpc>
        <a:spcBef>
          <a:spcPts val="800"/>
        </a:spcBef>
        <a:spcAft>
          <a:spcPts val="800"/>
        </a:spcAft>
        <a:buClr>
          <a:schemeClr val="tx1"/>
        </a:buClr>
        <a:buSzPct val="85000"/>
        <a:buFont typeface="Wingdings" charset="2"/>
        <a:buChar char="§"/>
        <a:defRPr sz="2400" kern="1200">
          <a:solidFill>
            <a:schemeClr val="tx1"/>
          </a:solidFill>
          <a:latin typeface="+mn-lt"/>
          <a:ea typeface="+mn-ea"/>
          <a:cs typeface="+mn-cs"/>
        </a:defRPr>
      </a:lvl1pPr>
      <a:lvl2pPr marL="685783" indent="-228594" algn="l" defTabSz="914377" rtl="0" eaLnBrk="1" latinLnBrk="0" hangingPunct="1">
        <a:lnSpc>
          <a:spcPct val="100000"/>
        </a:lnSpc>
        <a:spcBef>
          <a:spcPts val="800"/>
        </a:spcBef>
        <a:spcAft>
          <a:spcPts val="800"/>
        </a:spcAft>
        <a:buClr>
          <a:schemeClr val="tx1"/>
        </a:buClr>
        <a:buSzPct val="85000"/>
        <a:buFont typeface="Wingdings" charset="2"/>
        <a:buChar char="§"/>
        <a:defRPr sz="2000" kern="1200">
          <a:solidFill>
            <a:schemeClr val="tx1"/>
          </a:solidFill>
          <a:latin typeface="+mn-lt"/>
          <a:ea typeface="+mn-ea"/>
          <a:cs typeface="+mn-cs"/>
        </a:defRPr>
      </a:lvl2pPr>
      <a:lvl3pPr marL="1142971" indent="-228594" algn="l" defTabSz="914377" rtl="0" eaLnBrk="1" latinLnBrk="0" hangingPunct="1">
        <a:lnSpc>
          <a:spcPct val="100000"/>
        </a:lnSpc>
        <a:spcBef>
          <a:spcPts val="800"/>
        </a:spcBef>
        <a:spcAft>
          <a:spcPts val="800"/>
        </a:spcAft>
        <a:buClr>
          <a:schemeClr val="tx1"/>
        </a:buClr>
        <a:buSzPct val="85000"/>
        <a:buFont typeface="Wingdings" charset="2"/>
        <a:buChar char="§"/>
        <a:defRPr sz="1800" kern="1200">
          <a:solidFill>
            <a:schemeClr val="tx1"/>
          </a:solidFill>
          <a:latin typeface="+mn-lt"/>
          <a:ea typeface="+mn-ea"/>
          <a:cs typeface="+mn-cs"/>
        </a:defRPr>
      </a:lvl3pPr>
      <a:lvl4pPr marL="1600160" indent="-228594" algn="l" defTabSz="914377" rtl="0" eaLnBrk="1" latinLnBrk="0" hangingPunct="1">
        <a:lnSpc>
          <a:spcPct val="100000"/>
        </a:lnSpc>
        <a:spcBef>
          <a:spcPts val="800"/>
        </a:spcBef>
        <a:spcAft>
          <a:spcPts val="800"/>
        </a:spcAft>
        <a:buClr>
          <a:schemeClr val="tx1"/>
        </a:buClr>
        <a:buSzPct val="85000"/>
        <a:buFont typeface="Wingdings" charset="2"/>
        <a:buChar char="§"/>
        <a:defRPr sz="1600" kern="1200">
          <a:solidFill>
            <a:schemeClr val="tx1"/>
          </a:solidFill>
          <a:latin typeface="+mn-lt"/>
          <a:ea typeface="+mn-ea"/>
          <a:cs typeface="+mn-cs"/>
        </a:defRPr>
      </a:lvl4pPr>
      <a:lvl5pPr marL="2057349" indent="-228594" algn="l" defTabSz="914377" rtl="0" eaLnBrk="1" latinLnBrk="0" hangingPunct="1">
        <a:lnSpc>
          <a:spcPct val="100000"/>
        </a:lnSpc>
        <a:spcBef>
          <a:spcPts val="800"/>
        </a:spcBef>
        <a:spcAft>
          <a:spcPts val="800"/>
        </a:spcAft>
        <a:buClr>
          <a:schemeClr val="tx1"/>
        </a:buClr>
        <a:buSzPct val="85000"/>
        <a:buFont typeface="Wingdings" charset="2"/>
        <a:buChar char="§"/>
        <a:defRPr sz="16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7.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7.png"/><Relationship Id="rId5" Type="http://schemas.openxmlformats.org/officeDocument/2006/relationships/image" Target="../media/image16.emf"/><Relationship Id="rId4"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7.png"/><Relationship Id="rId4"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xml"/><Relationship Id="rId7" Type="http://schemas.openxmlformats.org/officeDocument/2006/relationships/image" Target="../media/image71.png"/><Relationship Id="rId2" Type="http://schemas.openxmlformats.org/officeDocument/2006/relationships/audio" Target="../media/media12.m4a"/><Relationship Id="rId1" Type="http://schemas.microsoft.com/office/2007/relationships/media" Target="../media/media12.m4a"/><Relationship Id="rId6" Type="http://schemas.microsoft.com/office/2011/relationships/inkAction" Target="../ink/inkAction6.xml"/><Relationship Id="rId5" Type="http://schemas.openxmlformats.org/officeDocument/2006/relationships/image" Target="../media/image18.png"/><Relationship Id="rId4"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audio" Target="../media/media13.m4a"/><Relationship Id="rId7" Type="http://schemas.microsoft.com/office/2011/relationships/inkAction" Target="../ink/inkAction7.xml"/><Relationship Id="rId2" Type="http://schemas.microsoft.com/office/2007/relationships/media" Target="../media/media13.m4a"/><Relationship Id="rId1" Type="http://schemas.openxmlformats.org/officeDocument/2006/relationships/tags" Target="../tags/tag5.xml"/><Relationship Id="rId6" Type="http://schemas.openxmlformats.org/officeDocument/2006/relationships/image" Target="../media/image19.emf"/><Relationship Id="rId5" Type="http://schemas.openxmlformats.org/officeDocument/2006/relationships/notesSlide" Target="../notesSlides/notesSlide11.xml"/><Relationship Id="rId4" Type="http://schemas.openxmlformats.org/officeDocument/2006/relationships/slideLayout" Target="../slideLayouts/slideLayout2.xml"/><Relationship Id="rId9" Type="http://schemas.openxmlformats.org/officeDocument/2006/relationships/image" Target="../media/image7.png"/></Relationships>
</file>

<file path=ppt/slides/_rels/slide1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audio" Target="../media/media14.m4a"/><Relationship Id="rId7" Type="http://schemas.microsoft.com/office/2011/relationships/inkAction" Target="../ink/inkAction8.xml"/><Relationship Id="rId2" Type="http://schemas.microsoft.com/office/2007/relationships/media" Target="../media/media14.m4a"/><Relationship Id="rId1" Type="http://schemas.openxmlformats.org/officeDocument/2006/relationships/tags" Target="../tags/tag6.xml"/><Relationship Id="rId6" Type="http://schemas.openxmlformats.org/officeDocument/2006/relationships/image" Target="../media/image19.emf"/><Relationship Id="rId5" Type="http://schemas.openxmlformats.org/officeDocument/2006/relationships/notesSlide" Target="../notesSlides/notesSlide12.xml"/><Relationship Id="rId4" Type="http://schemas.openxmlformats.org/officeDocument/2006/relationships/slideLayout" Target="../slideLayouts/slideLayout2.xml"/><Relationship Id="rId9" Type="http://schemas.openxmlformats.org/officeDocument/2006/relationships/image" Target="../media/image7.png"/></Relationships>
</file>

<file path=ppt/slides/_rels/slide15.xml.rels><?xml version="1.0" encoding="UTF-8" standalone="yes"?>
<Relationships xmlns="http://schemas.openxmlformats.org/package/2006/relationships"><Relationship Id="rId8" Type="http://schemas.microsoft.com/office/2011/relationships/inkAction" Target="../ink/inkAction9.xml"/><Relationship Id="rId3" Type="http://schemas.openxmlformats.org/officeDocument/2006/relationships/audio" Target="../media/media15.m4a"/><Relationship Id="rId7" Type="http://schemas.openxmlformats.org/officeDocument/2006/relationships/image" Target="../media/image21.png"/><Relationship Id="rId2" Type="http://schemas.microsoft.com/office/2007/relationships/media" Target="../media/media15.m4a"/><Relationship Id="rId1" Type="http://schemas.openxmlformats.org/officeDocument/2006/relationships/tags" Target="../tags/tag7.xml"/><Relationship Id="rId6" Type="http://schemas.openxmlformats.org/officeDocument/2006/relationships/image" Target="../media/image19.emf"/><Relationship Id="rId5" Type="http://schemas.openxmlformats.org/officeDocument/2006/relationships/notesSlide" Target="../notesSlides/notesSlide13.xml"/><Relationship Id="rId10" Type="http://schemas.openxmlformats.org/officeDocument/2006/relationships/image" Target="../media/image7.png"/><Relationship Id="rId4" Type="http://schemas.openxmlformats.org/officeDocument/2006/relationships/slideLayout" Target="../slideLayouts/slideLayout2.xml"/><Relationship Id="rId9" Type="http://schemas.openxmlformats.org/officeDocument/2006/relationships/image" Target="../media/image74.png"/></Relationships>
</file>

<file path=ppt/slides/_rels/slide16.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audio" Target="../media/media16.m4a"/><Relationship Id="rId7" Type="http://schemas.microsoft.com/office/2011/relationships/inkAction" Target="../ink/inkAction10.xml"/><Relationship Id="rId2" Type="http://schemas.microsoft.com/office/2007/relationships/media" Target="../media/media16.m4a"/><Relationship Id="rId1" Type="http://schemas.openxmlformats.org/officeDocument/2006/relationships/tags" Target="../tags/tag8.xml"/><Relationship Id="rId6" Type="http://schemas.openxmlformats.org/officeDocument/2006/relationships/image" Target="../media/image19.emf"/><Relationship Id="rId5" Type="http://schemas.openxmlformats.org/officeDocument/2006/relationships/notesSlide" Target="../notesSlides/notesSlide14.xml"/><Relationship Id="rId4" Type="http://schemas.openxmlformats.org/officeDocument/2006/relationships/slideLayout" Target="../slideLayouts/slideLayout2.xml"/><Relationship Id="rId9"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22.png"/><Relationship Id="rId5" Type="http://schemas.openxmlformats.org/officeDocument/2006/relationships/oleObject" Target="../embeddings/oleObject5.bin"/><Relationship Id="rId4"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microsoft.com/office/2011/relationships/inkAction" Target="../ink/inkAction11.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23.png"/><Relationship Id="rId5" Type="http://schemas.openxmlformats.org/officeDocument/2006/relationships/oleObject" Target="../embeddings/oleObject6.bin"/><Relationship Id="rId10" Type="http://schemas.openxmlformats.org/officeDocument/2006/relationships/image" Target="../media/image7.png"/><Relationship Id="rId4" Type="http://schemas.openxmlformats.org/officeDocument/2006/relationships/notesSlide" Target="../notesSlides/notesSlide16.xml"/><Relationship Id="rId9" Type="http://schemas.openxmlformats.org/officeDocument/2006/relationships/image" Target="../media/image750.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7.png"/><Relationship Id="rId4"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8.emf"/><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microsoft.com/office/2011/relationships/inkAction" Target="../ink/inkAction12.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24.png"/><Relationship Id="rId5" Type="http://schemas.openxmlformats.org/officeDocument/2006/relationships/oleObject" Target="../embeddings/oleObject7.bin"/><Relationship Id="rId10" Type="http://schemas.openxmlformats.org/officeDocument/2006/relationships/image" Target="../media/image7.png"/><Relationship Id="rId4" Type="http://schemas.openxmlformats.org/officeDocument/2006/relationships/notesSlide" Target="../notesSlides/notesSlide18.xml"/><Relationship Id="rId9" Type="http://schemas.openxmlformats.org/officeDocument/2006/relationships/image" Target="../media/image770.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7.png"/><Relationship Id="rId5" Type="http://schemas.openxmlformats.org/officeDocument/2006/relationships/image" Target="../media/image8.emf"/><Relationship Id="rId4" Type="http://schemas.openxmlformats.org/officeDocument/2006/relationships/notesSlide" Target="../notesSlides/notesSlide1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7.png"/><Relationship Id="rId5" Type="http://schemas.openxmlformats.org/officeDocument/2006/relationships/slide" Target="slide5.xml"/><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7" Type="http://schemas.openxmlformats.org/officeDocument/2006/relationships/image" Target="../media/image7.png"/><Relationship Id="rId2" Type="http://schemas.microsoft.com/office/2007/relationships/media" Target="../media/media4.m4a"/><Relationship Id="rId1" Type="http://schemas.openxmlformats.org/officeDocument/2006/relationships/tags" Target="../tags/tag1.xml"/><Relationship Id="rId6" Type="http://schemas.openxmlformats.org/officeDocument/2006/relationships/image" Target="../media/image8.png"/><Relationship Id="rId5" Type="http://schemas.microsoft.com/office/2011/relationships/inkAction" Target="../ink/inkAction1.xml"/><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microsoft.com/office/2011/relationships/inkAction" Target="../ink/inkAction2.xml"/><Relationship Id="rId3" Type="http://schemas.openxmlformats.org/officeDocument/2006/relationships/audio" Target="../media/media5.m4a"/><Relationship Id="rId7" Type="http://schemas.openxmlformats.org/officeDocument/2006/relationships/image" Target="../media/image9.png"/><Relationship Id="rId2" Type="http://schemas.microsoft.com/office/2007/relationships/media" Target="../media/media5.m4a"/><Relationship Id="rId1" Type="http://schemas.openxmlformats.org/officeDocument/2006/relationships/tags" Target="../tags/tag2.xml"/><Relationship Id="rId6" Type="http://schemas.openxmlformats.org/officeDocument/2006/relationships/oleObject" Target="../embeddings/oleObject1.bin"/><Relationship Id="rId11" Type="http://schemas.openxmlformats.org/officeDocument/2006/relationships/image" Target="../media/image7.png"/><Relationship Id="rId5" Type="http://schemas.openxmlformats.org/officeDocument/2006/relationships/notesSlide" Target="../notesSlides/notesSlide3.xml"/><Relationship Id="rId10" Type="http://schemas.openxmlformats.org/officeDocument/2006/relationships/image" Target="../media/image10.png"/><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7.png"/><Relationship Id="rId5" Type="http://schemas.openxmlformats.org/officeDocument/2006/relationships/image" Target="../media/image8.emf"/><Relationship Id="rId4"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8" Type="http://schemas.microsoft.com/office/2011/relationships/inkAction" Target="../ink/inkAction3.xml"/><Relationship Id="rId3" Type="http://schemas.openxmlformats.org/officeDocument/2006/relationships/audio" Target="../media/media7.m4a"/><Relationship Id="rId7" Type="http://schemas.openxmlformats.org/officeDocument/2006/relationships/image" Target="../media/image11.png"/><Relationship Id="rId2" Type="http://schemas.microsoft.com/office/2007/relationships/media" Target="../media/media7.m4a"/><Relationship Id="rId1" Type="http://schemas.openxmlformats.org/officeDocument/2006/relationships/tags" Target="../tags/tag3.xml"/><Relationship Id="rId6" Type="http://schemas.openxmlformats.org/officeDocument/2006/relationships/oleObject" Target="../embeddings/oleObject2.bin"/><Relationship Id="rId11" Type="http://schemas.openxmlformats.org/officeDocument/2006/relationships/image" Target="../media/image7.png"/><Relationship Id="rId5" Type="http://schemas.openxmlformats.org/officeDocument/2006/relationships/notesSlide" Target="../notesSlides/notesSlide5.xml"/><Relationship Id="rId10" Type="http://schemas.openxmlformats.org/officeDocument/2006/relationships/image" Target="../media/image13.png"/><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3.emf"/><Relationship Id="rId13" Type="http://schemas.openxmlformats.org/officeDocument/2006/relationships/image" Target="../media/image7.png"/><Relationship Id="rId3" Type="http://schemas.openxmlformats.org/officeDocument/2006/relationships/audio" Target="../media/media8.m4a"/><Relationship Id="rId7" Type="http://schemas.openxmlformats.org/officeDocument/2006/relationships/image" Target="../media/image12.png"/><Relationship Id="rId12" Type="http://schemas.openxmlformats.org/officeDocument/2006/relationships/image" Target="../media/image17.png"/><Relationship Id="rId2" Type="http://schemas.microsoft.com/office/2007/relationships/media" Target="../media/media8.m4a"/><Relationship Id="rId1" Type="http://schemas.openxmlformats.org/officeDocument/2006/relationships/tags" Target="../tags/tag4.xml"/><Relationship Id="rId6" Type="http://schemas.openxmlformats.org/officeDocument/2006/relationships/oleObject" Target="../embeddings/oleObject3.bin"/><Relationship Id="rId5" Type="http://schemas.openxmlformats.org/officeDocument/2006/relationships/notesSlide" Target="../notesSlides/notesSlide6.xml"/><Relationship Id="rId10" Type="http://schemas.microsoft.com/office/2011/relationships/inkAction" Target="../ink/inkAction4.xml"/><Relationship Id="rId4" Type="http://schemas.openxmlformats.org/officeDocument/2006/relationships/slideLayout" Target="../slideLayouts/slideLayout2.xml"/><Relationship Id="rId9" Type="http://schemas.openxmlformats.org/officeDocument/2006/relationships/image" Target="../media/image14.emf"/></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microsoft.com/office/2011/relationships/inkAction" Target="../ink/inkAction5.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5.png"/><Relationship Id="rId5" Type="http://schemas.openxmlformats.org/officeDocument/2006/relationships/oleObject" Target="../embeddings/oleObject4.bin"/><Relationship Id="rId10" Type="http://schemas.openxmlformats.org/officeDocument/2006/relationships/image" Target="../media/image7.png"/><Relationship Id="rId4" Type="http://schemas.openxmlformats.org/officeDocument/2006/relationships/notesSlide" Target="../notesSlides/notesSlide7.xml"/><Relationship Id="rId9" Type="http://schemas.openxmlformats.org/officeDocument/2006/relationships/image" Target="../media/image6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ChangeArrowheads="1"/>
          </p:cNvSpPr>
          <p:nvPr>
            <p:ph type="title"/>
          </p:nvPr>
        </p:nvSpPr>
        <p:spPr/>
        <p:txBody>
          <a:bodyPr/>
          <a:lstStyle/>
          <a:p>
            <a:r>
              <a:rPr lang="en-CA" altLang="en-US" dirty="0"/>
              <a:t>Review of Last Lecture</a:t>
            </a:r>
          </a:p>
        </p:txBody>
      </p:sp>
      <p:sp>
        <p:nvSpPr>
          <p:cNvPr id="112643" name="Rectangle 3"/>
          <p:cNvSpPr>
            <a:spLocks noGrp="1" noChangeArrowheads="1"/>
          </p:cNvSpPr>
          <p:nvPr>
            <p:ph idx="1"/>
          </p:nvPr>
        </p:nvSpPr>
        <p:spPr>
          <a:xfrm>
            <a:off x="457200" y="1556657"/>
            <a:ext cx="8229600" cy="4876800"/>
          </a:xfrm>
        </p:spPr>
        <p:txBody>
          <a:bodyPr/>
          <a:lstStyle/>
          <a:p>
            <a:r>
              <a:rPr lang="en-US" altLang="zh-CN" dirty="0"/>
              <a:t>More advanced RA operations:</a:t>
            </a:r>
          </a:p>
          <a:p>
            <a:pPr lvl="1"/>
            <a:r>
              <a:rPr lang="en-US" dirty="0"/>
              <a:t>Division</a:t>
            </a:r>
          </a:p>
          <a:p>
            <a:r>
              <a:rPr lang="en-US" dirty="0"/>
              <a:t>Exercises</a:t>
            </a:r>
          </a:p>
        </p:txBody>
      </p:sp>
      <p:sp>
        <p:nvSpPr>
          <p:cNvPr id="2" name="Slide Number Placeholder 1"/>
          <p:cNvSpPr>
            <a:spLocks noGrp="1"/>
          </p:cNvSpPr>
          <p:nvPr>
            <p:ph type="sldNum" sz="quarter" idx="12"/>
          </p:nvPr>
        </p:nvSpPr>
        <p:spPr/>
        <p:txBody>
          <a:bodyPr/>
          <a:lstStyle/>
          <a:p>
            <a:pPr>
              <a:defRPr/>
            </a:pPr>
            <a:fld id="{3F9D3D8C-6C2A-4D0D-9B3D-BA8A984DE4AE}" type="slidenum">
              <a:rPr lang="zh-CN" altLang="en-US" smtClean="0"/>
              <a:pPr>
                <a:defRPr/>
              </a:pPr>
              <a:t>1</a:t>
            </a:fld>
            <a:endParaRPr lang="en-US" altLang="zh-CN"/>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248344301"/>
      </p:ext>
    </p:extLst>
  </p:cSld>
  <p:clrMapOvr>
    <a:masterClrMapping/>
  </p:clrMapOvr>
  <mc:AlternateContent xmlns:mc="http://schemas.openxmlformats.org/markup-compatibility/2006" xmlns:p14="http://schemas.microsoft.com/office/powerpoint/2010/main">
    <mc:Choice Requires="p14">
      <p:transition spd="slow" p14:dur="2000" advTm="44950"/>
    </mc:Choice>
    <mc:Fallback xmlns="">
      <p:transition spd="slow" advTm="449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p:txBody>
          <a:bodyPr/>
          <a:lstStyle/>
          <a:p>
            <a:r>
              <a:rPr lang="en-US" altLang="zh-CN" dirty="0"/>
              <a:t>In-class Exercise #8: Aggregation</a:t>
            </a:r>
          </a:p>
        </p:txBody>
      </p:sp>
      <p:sp>
        <p:nvSpPr>
          <p:cNvPr id="61443" name="Rectangle 3"/>
          <p:cNvSpPr>
            <a:spLocks noGrp="1" noChangeArrowheads="1"/>
          </p:cNvSpPr>
          <p:nvPr>
            <p:ph idx="1"/>
          </p:nvPr>
        </p:nvSpPr>
        <p:spPr/>
        <p:txBody>
          <a:bodyPr/>
          <a:lstStyle/>
          <a:p>
            <a:pPr marL="457200" indent="-457200">
              <a:buFont typeface="+mj-lt"/>
              <a:buAutoNum type="arabicPeriod"/>
            </a:pPr>
            <a:r>
              <a:rPr lang="en-US" altLang="zh-CN" dirty="0"/>
              <a:t>Find the average account balance of each branch</a:t>
            </a:r>
          </a:p>
          <a:p>
            <a:pPr marL="457200" indent="-457200">
              <a:buFont typeface="+mj-lt"/>
              <a:buAutoNum type="arabicPeriod"/>
            </a:pPr>
            <a:r>
              <a:rPr lang="en-US" altLang="zh-CN" dirty="0"/>
              <a:t>Find how many accounts in each branch</a:t>
            </a:r>
          </a:p>
          <a:p>
            <a:pPr marL="457200" indent="-457200">
              <a:buFont typeface="+mj-lt"/>
              <a:buAutoNum type="arabicPeriod"/>
            </a:pPr>
            <a:r>
              <a:rPr lang="en-US" altLang="zh-CN" dirty="0"/>
              <a:t>Find how many accounts in all branches</a:t>
            </a:r>
          </a:p>
          <a:p>
            <a:pPr marL="457200" indent="-457200">
              <a:buFont typeface="+mj-lt"/>
              <a:buAutoNum type="arabicPeriod"/>
            </a:pPr>
            <a:r>
              <a:rPr lang="en-US" altLang="zh-CN" dirty="0"/>
              <a:t>Find the number of branches the bank has</a:t>
            </a:r>
          </a:p>
          <a:p>
            <a:pPr marL="457200" indent="-457200">
              <a:buFont typeface="+mj-lt"/>
              <a:buAutoNum type="arabicPeriod"/>
            </a:pPr>
            <a:r>
              <a:rPr lang="en-US" altLang="zh-CN" dirty="0"/>
              <a:t>What is the output of</a:t>
            </a:r>
          </a:p>
          <a:p>
            <a:pPr marL="0" indent="0">
              <a:buNone/>
            </a:pPr>
            <a:endParaRPr lang="en-US" altLang="zh-CN" dirty="0"/>
          </a:p>
        </p:txBody>
      </p:sp>
      <p:pic>
        <p:nvPicPr>
          <p:cNvPr id="21094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5616" y="4271672"/>
            <a:ext cx="6048672" cy="2586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pPr>
              <a:defRPr/>
            </a:pPr>
            <a:fld id="{3F9D3D8C-6C2A-4D0D-9B3D-BA8A984DE4AE}" type="slidenum">
              <a:rPr lang="zh-CN" altLang="en-US" smtClean="0"/>
              <a:pPr>
                <a:defRPr/>
              </a:pPr>
              <a:t>10</a:t>
            </a:fld>
            <a:endParaRPr lang="en-US" altLang="zh-CN"/>
          </a:p>
        </p:txBody>
      </p:sp>
      <p:sp>
        <p:nvSpPr>
          <p:cNvPr id="3" name="Rectangle 2"/>
          <p:cNvSpPr/>
          <p:nvPr/>
        </p:nvSpPr>
        <p:spPr>
          <a:xfrm>
            <a:off x="3870176" y="3284984"/>
            <a:ext cx="4158208" cy="646331"/>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wrap="square">
            <a:spAutoFit/>
          </a:bodyPr>
          <a:lstStyle/>
          <a:p>
            <a:r>
              <a:rPr lang="en-US" sz="3600" i="1" dirty="0"/>
              <a:t>g</a:t>
            </a:r>
            <a:r>
              <a:rPr lang="en-US" dirty="0"/>
              <a:t> </a:t>
            </a:r>
            <a:r>
              <a:rPr lang="en-US" baseline="-25000" dirty="0"/>
              <a:t>count(branch-name)</a:t>
            </a:r>
            <a:r>
              <a:rPr lang="en-US" dirty="0"/>
              <a:t> (Account)? </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9915"/>
    </mc:Choice>
    <mc:Fallback xmlns="">
      <p:transition spd="slow" advTm="99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ChangeArrowheads="1"/>
          </p:cNvSpPr>
          <p:nvPr/>
        </p:nvSpPr>
        <p:spPr bwMode="auto">
          <a:xfrm>
            <a:off x="238125" y="1484784"/>
            <a:ext cx="8448675" cy="4062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endParaRPr lang="en-US" altLang="zh-CN" sz="2400" b="1" dirty="0">
              <a:latin typeface="Times New Roman" pitchFamily="18" charset="0"/>
              <a:ea typeface="宋体" charset="-122"/>
            </a:endParaRPr>
          </a:p>
        </p:txBody>
      </p:sp>
      <p:sp>
        <p:nvSpPr>
          <p:cNvPr id="53251" name="Rectangle 3"/>
          <p:cNvSpPr>
            <a:spLocks noGrp="1" noChangeArrowheads="1"/>
          </p:cNvSpPr>
          <p:nvPr>
            <p:ph type="title"/>
          </p:nvPr>
        </p:nvSpPr>
        <p:spPr/>
        <p:txBody>
          <a:bodyPr/>
          <a:lstStyle/>
          <a:p>
            <a:r>
              <a:rPr lang="en-US" altLang="zh-CN" dirty="0"/>
              <a:t>In-class Exercise #7 – Mod Version</a:t>
            </a:r>
          </a:p>
        </p:txBody>
      </p:sp>
      <p:sp>
        <p:nvSpPr>
          <p:cNvPr id="5" name="Content Placeholder 4"/>
          <p:cNvSpPr>
            <a:spLocks noGrp="1"/>
          </p:cNvSpPr>
          <p:nvPr>
            <p:ph idx="1"/>
          </p:nvPr>
        </p:nvSpPr>
        <p:spPr/>
        <p:txBody>
          <a:bodyPr/>
          <a:lstStyle/>
          <a:p>
            <a:r>
              <a:rPr lang="en-US" dirty="0"/>
              <a:t>Find the names of the departments that have employees who work on all the projects (but could be different employees working on different projects)</a:t>
            </a:r>
          </a:p>
          <a:p>
            <a:pPr lvl="1"/>
            <a:r>
              <a:rPr lang="en-US" dirty="0"/>
              <a:t>Projects: p1, p2, p3</a:t>
            </a:r>
          </a:p>
          <a:p>
            <a:pPr lvl="1"/>
            <a:r>
              <a:rPr lang="en-US" dirty="0"/>
              <a:t>Employees: e1, e4, e10 all from D5</a:t>
            </a:r>
          </a:p>
          <a:p>
            <a:pPr lvl="1"/>
            <a:r>
              <a:rPr lang="en-US" dirty="0" err="1"/>
              <a:t>Work_on</a:t>
            </a:r>
            <a:r>
              <a:rPr lang="en-US" dirty="0"/>
              <a:t>: e1 on p1, e4 on p2 and p1, e10 on p3</a:t>
            </a:r>
          </a:p>
          <a:p>
            <a:endParaRPr lang="en-US" dirty="0"/>
          </a:p>
        </p:txBody>
      </p:sp>
      <p:sp>
        <p:nvSpPr>
          <p:cNvPr id="2" name="Slide Number Placeholder 1"/>
          <p:cNvSpPr>
            <a:spLocks noGrp="1"/>
          </p:cNvSpPr>
          <p:nvPr>
            <p:ph type="sldNum" sz="quarter" idx="12"/>
          </p:nvPr>
        </p:nvSpPr>
        <p:spPr/>
        <p:txBody>
          <a:bodyPr/>
          <a:lstStyle/>
          <a:p>
            <a:fld id="{3F9D3D8C-6C2A-4D0D-9B3D-BA8A984DE4AE}" type="slidenum">
              <a:rPr lang="zh-CN" altLang="en-US" smtClean="0"/>
              <a:pPr/>
              <a:t>11</a:t>
            </a:fld>
            <a:endParaRPr lang="en-US" altLang="zh-CN"/>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655490876"/>
      </p:ext>
    </p:extLst>
  </p:cSld>
  <p:clrMapOvr>
    <a:masterClrMapping/>
  </p:clrMapOvr>
  <mc:AlternateContent xmlns:mc="http://schemas.openxmlformats.org/markup-compatibility/2006" xmlns:p14="http://schemas.microsoft.com/office/powerpoint/2010/main">
    <mc:Choice Requires="p14">
      <p:transition spd="slow" p14:dur="2000" advTm="56305"/>
    </mc:Choice>
    <mc:Fallback xmlns="">
      <p:transition spd="slow" advTm="563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ChangeArrowheads="1"/>
          </p:cNvSpPr>
          <p:nvPr/>
        </p:nvSpPr>
        <p:spPr bwMode="auto">
          <a:xfrm>
            <a:off x="238125" y="1484784"/>
            <a:ext cx="8448675" cy="4062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endParaRPr lang="en-US" altLang="zh-CN" sz="2400" b="1" dirty="0">
              <a:latin typeface="Times New Roman" pitchFamily="18" charset="0"/>
              <a:ea typeface="宋体" charset="-122"/>
            </a:endParaRPr>
          </a:p>
        </p:txBody>
      </p:sp>
      <p:sp>
        <p:nvSpPr>
          <p:cNvPr id="53251" name="Rectangle 3"/>
          <p:cNvSpPr>
            <a:spLocks noGrp="1" noChangeArrowheads="1"/>
          </p:cNvSpPr>
          <p:nvPr>
            <p:ph type="title"/>
          </p:nvPr>
        </p:nvSpPr>
        <p:spPr>
          <a:xfrm>
            <a:off x="457200" y="188640"/>
            <a:ext cx="8229600" cy="990600"/>
          </a:xfrm>
        </p:spPr>
        <p:txBody>
          <a:bodyPr/>
          <a:lstStyle/>
          <a:p>
            <a:r>
              <a:rPr lang="en-US" altLang="zh-CN" dirty="0"/>
              <a:t>In-class Exercise #7 – Thoughts</a:t>
            </a:r>
          </a:p>
        </p:txBody>
      </p:sp>
      <p:sp>
        <p:nvSpPr>
          <p:cNvPr id="5" name="Content Placeholder 4"/>
          <p:cNvSpPr>
            <a:spLocks noGrp="1"/>
          </p:cNvSpPr>
          <p:nvPr>
            <p:ph idx="1"/>
          </p:nvPr>
        </p:nvSpPr>
        <p:spPr>
          <a:xfrm>
            <a:off x="457200" y="1077590"/>
            <a:ext cx="8229600" cy="4876800"/>
          </a:xfrm>
        </p:spPr>
        <p:txBody>
          <a:bodyPr>
            <a:normAutofit/>
          </a:bodyPr>
          <a:lstStyle/>
          <a:p>
            <a:r>
              <a:rPr lang="en-US" sz="1800" dirty="0"/>
              <a:t>Find the names of the departments that have employees who work on all the projects (but could be different employees working on different projects)</a:t>
            </a:r>
          </a:p>
          <a:p>
            <a:endParaRPr lang="en-US" sz="1800" dirty="0"/>
          </a:p>
        </p:txBody>
      </p:sp>
      <p:sp>
        <p:nvSpPr>
          <p:cNvPr id="2" name="Slide Number Placeholder 1"/>
          <p:cNvSpPr>
            <a:spLocks noGrp="1"/>
          </p:cNvSpPr>
          <p:nvPr>
            <p:ph type="sldNum" sz="quarter" idx="12"/>
          </p:nvPr>
        </p:nvSpPr>
        <p:spPr/>
        <p:txBody>
          <a:bodyPr/>
          <a:lstStyle/>
          <a:p>
            <a:fld id="{3F9D3D8C-6C2A-4D0D-9B3D-BA8A984DE4AE}" type="slidenum">
              <a:rPr lang="zh-CN" altLang="en-US" smtClean="0"/>
              <a:pPr/>
              <a:t>12</a:t>
            </a:fld>
            <a:endParaRPr lang="en-US" altLang="zh-CN"/>
          </a:p>
        </p:txBody>
      </p:sp>
      <p:pic>
        <p:nvPicPr>
          <p:cNvPr id="12" name="Picture 11"/>
          <p:cNvPicPr>
            <a:picLocks noChangeAspect="1"/>
          </p:cNvPicPr>
          <p:nvPr/>
        </p:nvPicPr>
        <p:blipFill>
          <a:blip r:embed="rId5"/>
          <a:stretch>
            <a:fillRect/>
          </a:stretch>
        </p:blipFill>
        <p:spPr>
          <a:xfrm>
            <a:off x="1781446" y="1772816"/>
            <a:ext cx="5581108" cy="5634837"/>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6">
            <p14:nvContentPartPr>
              <p14:cNvPr id="3" name="Ink 2"/>
              <p14:cNvContentPartPr/>
              <p14:nvPr>
                <p:extLst>
                  <p:ext uri="{42D2F446-02D8-4167-A562-619A0277C38B}">
                    <p15:isNarration xmlns:p15="http://schemas.microsoft.com/office/powerpoint/2012/main" val="1"/>
                  </p:ext>
                </p:extLst>
              </p14:nvPr>
            </p14:nvContentPartPr>
            <p14:xfrm>
              <a:off x="1695600" y="1771560"/>
              <a:ext cx="5842440" cy="3791520"/>
            </p14:xfrm>
          </p:contentPart>
        </mc:Choice>
        <mc:Fallback xmlns="">
          <p:pic>
            <p:nvPicPr>
              <p:cNvPr id="3" name="Ink 2"/>
              <p:cNvPicPr>
                <a:picLocks noGrp="1" noRot="1" noChangeAspect="1" noMove="1" noResize="1" noEditPoints="1" noAdjustHandles="1" noChangeArrowheads="1" noChangeShapeType="1"/>
              </p:cNvPicPr>
              <p:nvPr/>
            </p:nvPicPr>
            <p:blipFill>
              <a:blip r:embed="rId7"/>
              <a:stretch>
                <a:fillRect/>
              </a:stretch>
            </p:blipFill>
            <p:spPr>
              <a:xfrm>
                <a:off x="1686240" y="1762200"/>
                <a:ext cx="5861160" cy="3810240"/>
              </a:xfrm>
              <a:prstGeom prst="rect">
                <a:avLst/>
              </a:prstGeom>
            </p:spPr>
          </p:pic>
        </mc:Fallback>
      </mc:AlternateContent>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60550746"/>
      </p:ext>
    </p:extLst>
  </p:cSld>
  <p:clrMapOvr>
    <a:masterClrMapping/>
  </p:clrMapOvr>
  <mc:AlternateContent xmlns:mc="http://schemas.openxmlformats.org/markup-compatibility/2006" xmlns:p14="http://schemas.microsoft.com/office/powerpoint/2010/main">
    <mc:Choice Requires="p14">
      <p:transition spd="slow" p14:dur="2000" advTm="78797"/>
    </mc:Choice>
    <mc:Fallback xmlns="">
      <p:transition spd="slow" advTm="787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59"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md type="call" cmd="playFrom(0.0)">
                                      <p:cBhvr>
                                        <p:cTn id="9"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ChangeArrowheads="1"/>
          </p:cNvSpPr>
          <p:nvPr/>
        </p:nvSpPr>
        <p:spPr bwMode="auto">
          <a:xfrm>
            <a:off x="238125" y="1484784"/>
            <a:ext cx="8448675" cy="4062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endParaRPr lang="en-US" altLang="zh-CN" sz="2400" b="1" dirty="0">
              <a:latin typeface="Times New Roman" pitchFamily="18" charset="0"/>
              <a:ea typeface="宋体" charset="-122"/>
            </a:endParaRPr>
          </a:p>
        </p:txBody>
      </p:sp>
      <p:sp>
        <p:nvSpPr>
          <p:cNvPr id="53251" name="Rectangle 3"/>
          <p:cNvSpPr>
            <a:spLocks noGrp="1" noChangeArrowheads="1"/>
          </p:cNvSpPr>
          <p:nvPr>
            <p:ph type="title"/>
          </p:nvPr>
        </p:nvSpPr>
        <p:spPr>
          <a:xfrm>
            <a:off x="457200" y="188640"/>
            <a:ext cx="8229600" cy="990600"/>
          </a:xfrm>
        </p:spPr>
        <p:txBody>
          <a:bodyPr/>
          <a:lstStyle/>
          <a:p>
            <a:r>
              <a:rPr lang="en-US" altLang="zh-CN" dirty="0"/>
              <a:t>In-class Exercise #7 – Step 1</a:t>
            </a:r>
          </a:p>
        </p:txBody>
      </p:sp>
      <p:sp>
        <p:nvSpPr>
          <p:cNvPr id="5" name="Content Placeholder 4"/>
          <p:cNvSpPr>
            <a:spLocks noGrp="1"/>
          </p:cNvSpPr>
          <p:nvPr>
            <p:ph idx="1"/>
          </p:nvPr>
        </p:nvSpPr>
        <p:spPr>
          <a:xfrm>
            <a:off x="457200" y="1077590"/>
            <a:ext cx="8229600" cy="4876800"/>
          </a:xfrm>
        </p:spPr>
        <p:txBody>
          <a:bodyPr>
            <a:normAutofit/>
          </a:bodyPr>
          <a:lstStyle/>
          <a:p>
            <a:r>
              <a:rPr lang="en-US" sz="1800" dirty="0"/>
              <a:t>Find the names of the departments that have employees who work on all the projects (but could be different employees working on different projects)</a:t>
            </a:r>
          </a:p>
          <a:p>
            <a:pPr lvl="1"/>
            <a:r>
              <a:rPr lang="en-US" sz="1400" dirty="0"/>
              <a:t>Total number of projects in the DB</a:t>
            </a:r>
          </a:p>
          <a:p>
            <a:endParaRPr lang="en-US" sz="1800" dirty="0"/>
          </a:p>
        </p:txBody>
      </p:sp>
      <p:sp>
        <p:nvSpPr>
          <p:cNvPr id="2" name="Slide Number Placeholder 1"/>
          <p:cNvSpPr>
            <a:spLocks noGrp="1"/>
          </p:cNvSpPr>
          <p:nvPr>
            <p:ph type="sldNum" sz="quarter" idx="12"/>
          </p:nvPr>
        </p:nvSpPr>
        <p:spPr/>
        <p:txBody>
          <a:bodyPr/>
          <a:lstStyle/>
          <a:p>
            <a:fld id="{3F9D3D8C-6C2A-4D0D-9B3D-BA8A984DE4AE}" type="slidenum">
              <a:rPr lang="zh-CN" altLang="en-US" smtClean="0"/>
              <a:pPr/>
              <a:t>13</a:t>
            </a:fld>
            <a:endParaRPr lang="en-US" altLang="zh-CN"/>
          </a:p>
        </p:txBody>
      </p:sp>
      <p:pic>
        <p:nvPicPr>
          <p:cNvPr id="10" name="Picture 9"/>
          <p:cNvPicPr>
            <a:picLocks noChangeAspect="1"/>
          </p:cNvPicPr>
          <p:nvPr/>
        </p:nvPicPr>
        <p:blipFill>
          <a:blip r:embed="rId6"/>
          <a:stretch>
            <a:fillRect/>
          </a:stretch>
        </p:blipFill>
        <p:spPr>
          <a:xfrm>
            <a:off x="2051720" y="3664574"/>
            <a:ext cx="4320480" cy="3426210"/>
          </a:xfrm>
          <a:prstGeom prst="rect">
            <a:avLst/>
          </a:prstGeom>
        </p:spPr>
      </p:pic>
      <p:sp>
        <p:nvSpPr>
          <p:cNvPr id="7" name="Rectangle 6"/>
          <p:cNvSpPr/>
          <p:nvPr/>
        </p:nvSpPr>
        <p:spPr>
          <a:xfrm>
            <a:off x="899592" y="2036934"/>
            <a:ext cx="6034529" cy="307777"/>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eaLnBrk="1" hangingPunct="1">
              <a:buFont typeface="Wingdings" pitchFamily="2" charset="2"/>
              <a:buNone/>
            </a:pPr>
            <a:r>
              <a:rPr lang="en-US" altLang="zh-CN" sz="1400" b="1" dirty="0">
                <a:latin typeface="Times New Roman" pitchFamily="18" charset="0"/>
                <a:ea typeface="宋体" charset="-122"/>
              </a:rPr>
              <a:t>		T        </a:t>
            </a:r>
            <a:r>
              <a:rPr lang="en-US" altLang="zh-CN" sz="1400" b="1" dirty="0">
                <a:latin typeface="Times New Roman" pitchFamily="18" charset="0"/>
                <a:ea typeface="宋体" charset="-122"/>
                <a:sym typeface="Symbol" pitchFamily="18" charset="2"/>
              </a:rPr>
              <a:t></a:t>
            </a:r>
            <a:r>
              <a:rPr lang="en-US" altLang="zh-CN" sz="1400" b="1" dirty="0">
                <a:latin typeface="Times New Roman" pitchFamily="18" charset="0"/>
                <a:ea typeface="宋体" charset="-122"/>
              </a:rPr>
              <a:t> </a:t>
            </a:r>
            <a:r>
              <a:rPr lang="en-US" altLang="zh-CN" sz="1400" b="1" i="1" dirty="0" err="1">
                <a:latin typeface="+mj-lt"/>
                <a:ea typeface="宋体" charset="-122"/>
                <a:cs typeface="Segoe UI Light" panose="020B0502040204020203" pitchFamily="34" charset="0"/>
              </a:rPr>
              <a:t>g</a:t>
            </a:r>
            <a:r>
              <a:rPr lang="en-US" altLang="zh-CN" sz="1400" b="1" baseline="-25000" dirty="0" err="1">
                <a:latin typeface="Times New Roman" pitchFamily="18" charset="0"/>
                <a:ea typeface="宋体" charset="-122"/>
              </a:rPr>
              <a:t>count</a:t>
            </a:r>
            <a:r>
              <a:rPr lang="en-US" altLang="zh-CN" sz="1400" b="1" baseline="-25000" dirty="0">
                <a:latin typeface="Times New Roman" pitchFamily="18" charset="0"/>
                <a:ea typeface="宋体" charset="-122"/>
              </a:rPr>
              <a:t>(PNUMBER) AS TP</a:t>
            </a:r>
            <a:r>
              <a:rPr lang="en-US" altLang="zh-CN" sz="1400" b="1" dirty="0">
                <a:latin typeface="Times New Roman" pitchFamily="18" charset="0"/>
                <a:ea typeface="宋体" charset="-122"/>
              </a:rPr>
              <a:t> (Project)</a:t>
            </a:r>
          </a:p>
        </p:txBody>
      </p:sp>
      <p:graphicFrame>
        <p:nvGraphicFramePr>
          <p:cNvPr id="8" name="Table 7"/>
          <p:cNvGraphicFramePr>
            <a:graphicFrameLocks noGrp="1"/>
          </p:cNvGraphicFramePr>
          <p:nvPr>
            <p:extLst>
              <p:ext uri="{D42A27DB-BD31-4B8C-83A1-F6EECF244321}">
                <p14:modId xmlns:p14="http://schemas.microsoft.com/office/powerpoint/2010/main" val="827698084"/>
              </p:ext>
            </p:extLst>
          </p:nvPr>
        </p:nvGraphicFramePr>
        <p:xfrm>
          <a:off x="6718300" y="3667873"/>
          <a:ext cx="1598116" cy="409200"/>
        </p:xfrm>
        <a:graphic>
          <a:graphicData uri="http://schemas.openxmlformats.org/drawingml/2006/table">
            <a:tbl>
              <a:tblPr/>
              <a:tblGrid>
                <a:gridCol w="716913">
                  <a:extLst>
                    <a:ext uri="{9D8B030D-6E8A-4147-A177-3AD203B41FA5}">
                      <a16:colId xmlns:a16="http://schemas.microsoft.com/office/drawing/2014/main" val="2895612196"/>
                    </a:ext>
                  </a:extLst>
                </a:gridCol>
                <a:gridCol w="881203">
                  <a:extLst>
                    <a:ext uri="{9D8B030D-6E8A-4147-A177-3AD203B41FA5}">
                      <a16:colId xmlns:a16="http://schemas.microsoft.com/office/drawing/2014/main" val="2093973667"/>
                    </a:ext>
                  </a:extLst>
                </a:gridCol>
              </a:tblGrid>
              <a:tr h="204600">
                <a:tc>
                  <a:txBody>
                    <a:bodyPr/>
                    <a:lstStyle/>
                    <a:p>
                      <a:pPr algn="ctr" fontAlgn="b"/>
                      <a:r>
                        <a:rPr lang="en-US" sz="1100" b="0" i="0" u="none" strike="noStrike" dirty="0">
                          <a:solidFill>
                            <a:srgbClr val="000000"/>
                          </a:solidFill>
                          <a:effectLst/>
                          <a:latin typeface="Calibri" panose="020F0502020204030204" pitchFamily="34" charset="0"/>
                        </a:rPr>
                        <a:t>T</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rgbClr val="000000"/>
                          </a:solidFill>
                          <a:effectLst/>
                          <a:latin typeface="Calibri" panose="020F0502020204030204" pitchFamily="34" charset="0"/>
                        </a:rPr>
                        <a:t>TP</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26332743"/>
                  </a:ext>
                </a:extLst>
              </a:tr>
              <a:tr h="204600">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fontAlgn="b"/>
                      <a:r>
                        <a:rPr lang="en-US" sz="1100" b="0" i="0" u="none" strike="noStrike" dirty="0">
                          <a:solidFill>
                            <a:srgbClr val="000000"/>
                          </a:solidFill>
                          <a:effectLst/>
                          <a:latin typeface="Calibri" panose="020F0502020204030204" pitchFamily="34" charset="0"/>
                        </a:rPr>
                        <a:t>6</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05455413"/>
                  </a:ext>
                </a:extLst>
              </a:tr>
            </a:tbl>
          </a:graphicData>
        </a:graphic>
      </p:graphicFrame>
      <mc:AlternateContent xmlns:mc="http://schemas.openxmlformats.org/markup-compatibility/2006" xmlns:p14="http://schemas.microsoft.com/office/powerpoint/2010/main" xmlns:iact="http://schemas.microsoft.com/office/powerpoint/2014/inkAction">
        <mc:Choice Requires="p14 iact">
          <p:contentPart p14:bwMode="auto" r:id="rId7">
            <p14:nvContentPartPr>
              <p14:cNvPr id="12" name="Ink 11"/>
              <p14:cNvContentPartPr/>
              <p14:nvPr>
                <p:extLst>
                  <p:ext uri="{42D2F446-02D8-4167-A562-619A0277C38B}">
                    <p15:isNarration xmlns:p15="http://schemas.microsoft.com/office/powerpoint/2012/main" val="1"/>
                  </p:ext>
                </p:extLst>
              </p14:nvPr>
            </p14:nvContentPartPr>
            <p14:xfrm>
              <a:off x="4737240" y="5784840"/>
              <a:ext cx="749520" cy="940320"/>
            </p14:xfrm>
          </p:contentPart>
        </mc:Choice>
        <mc:Fallback xmlns="">
          <p:pic>
            <p:nvPicPr>
              <p:cNvPr id="12" name="Ink 11"/>
              <p:cNvPicPr>
                <a:picLocks noGrp="1" noRot="1" noChangeAspect="1" noMove="1" noResize="1" noEditPoints="1" noAdjustHandles="1" noChangeArrowheads="1" noChangeShapeType="1"/>
              </p:cNvPicPr>
              <p:nvPr/>
            </p:nvPicPr>
            <p:blipFill>
              <a:blip r:embed="rId8"/>
              <a:stretch>
                <a:fillRect/>
              </a:stretch>
            </p:blipFill>
            <p:spPr>
              <a:xfrm>
                <a:off x="4727880" y="5775480"/>
                <a:ext cx="768240" cy="959040"/>
              </a:xfrm>
              <a:prstGeom prst="rect">
                <a:avLst/>
              </a:prstGeom>
            </p:spPr>
          </p:pic>
        </mc:Fallback>
      </mc:AlternateContent>
      <p:pic>
        <p:nvPicPr>
          <p:cNvPr id="13" name="Audio 1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521700" y="6235700"/>
            <a:ext cx="406400" cy="406400"/>
          </a:xfrm>
          <a:prstGeom prst="rect">
            <a:avLst/>
          </a:prstGeom>
        </p:spPr>
      </p:pic>
    </p:spTree>
    <p:custDataLst>
      <p:tags r:id="rId1"/>
    </p:custDataLst>
    <p:extLst>
      <p:ext uri="{BB962C8B-B14F-4D97-AF65-F5344CB8AC3E}">
        <p14:creationId xmlns:p14="http://schemas.microsoft.com/office/powerpoint/2010/main" val="3329075343"/>
      </p:ext>
    </p:extLst>
  </p:cSld>
  <p:clrMapOvr>
    <a:masterClrMapping/>
  </p:clrMapOvr>
  <mc:AlternateContent xmlns:mc="http://schemas.openxmlformats.org/markup-compatibility/2006" xmlns:p14="http://schemas.microsoft.com/office/powerpoint/2010/main">
    <mc:Choice Requires="p14">
      <p:transition spd="slow" p14:dur="2000" advTm="37697"/>
    </mc:Choice>
    <mc:Fallback xmlns="">
      <p:transition spd="slow" advTm="376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par>
                                <p:cTn id="7" presetID="59"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md type="call" cmd="playFrom(0.0)">
                                      <p:cBhvr>
                                        <p:cTn id="9" dur="1" fill="hold"/>
                                        <p:tgtEl>
                                          <p:spTgt spid="12"/>
                                        </p:tgtEl>
                                      </p:cBhvr>
                                    </p:cmd>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6" fill="hold" display="0">
                  <p:stCondLst>
                    <p:cond delay="indefinite"/>
                  </p:stCondLst>
                  <p:endCondLst>
                    <p:cond evt="onStopAudio" delay="0">
                      <p:tgtEl>
                        <p:sldTgt/>
                      </p:tgtEl>
                    </p:cond>
                  </p:endCondLst>
                </p:cTn>
                <p:tgtEl>
                  <p:spTgt spid="13"/>
                </p:tgtEl>
              </p:cMediaNode>
            </p:audio>
          </p:childTnLst>
        </p:cTn>
      </p:par>
    </p:tnLst>
    <p:bldLst>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ChangeArrowheads="1"/>
          </p:cNvSpPr>
          <p:nvPr/>
        </p:nvSpPr>
        <p:spPr bwMode="auto">
          <a:xfrm>
            <a:off x="238125" y="1484784"/>
            <a:ext cx="8448675" cy="4062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endParaRPr lang="en-US" altLang="zh-CN" sz="2400" b="1" dirty="0">
              <a:latin typeface="Times New Roman" pitchFamily="18" charset="0"/>
              <a:ea typeface="宋体" charset="-122"/>
            </a:endParaRPr>
          </a:p>
        </p:txBody>
      </p:sp>
      <p:sp>
        <p:nvSpPr>
          <p:cNvPr id="53251" name="Rectangle 3"/>
          <p:cNvSpPr>
            <a:spLocks noGrp="1" noChangeArrowheads="1"/>
          </p:cNvSpPr>
          <p:nvPr>
            <p:ph type="title"/>
          </p:nvPr>
        </p:nvSpPr>
        <p:spPr>
          <a:xfrm>
            <a:off x="457200" y="188640"/>
            <a:ext cx="8229600" cy="990600"/>
          </a:xfrm>
        </p:spPr>
        <p:txBody>
          <a:bodyPr/>
          <a:lstStyle/>
          <a:p>
            <a:r>
              <a:rPr lang="en-US" altLang="zh-CN" dirty="0"/>
              <a:t>In-class Exercise #7 – Step 2</a:t>
            </a:r>
          </a:p>
        </p:txBody>
      </p:sp>
      <p:sp>
        <p:nvSpPr>
          <p:cNvPr id="5" name="Content Placeholder 4"/>
          <p:cNvSpPr>
            <a:spLocks noGrp="1"/>
          </p:cNvSpPr>
          <p:nvPr>
            <p:ph idx="1"/>
          </p:nvPr>
        </p:nvSpPr>
        <p:spPr>
          <a:xfrm>
            <a:off x="457200" y="1077590"/>
            <a:ext cx="8229600" cy="4876800"/>
          </a:xfrm>
        </p:spPr>
        <p:txBody>
          <a:bodyPr>
            <a:normAutofit/>
          </a:bodyPr>
          <a:lstStyle/>
          <a:p>
            <a:r>
              <a:rPr lang="en-US" sz="1800" dirty="0"/>
              <a:t>Find the names of the departments that have employees who work on all the projects (but could be different employees working on different projects)</a:t>
            </a:r>
          </a:p>
          <a:p>
            <a:pPr lvl="1"/>
            <a:r>
              <a:rPr lang="en-US" sz="1400" dirty="0"/>
              <a:t>Number of projects each department having someone works on</a:t>
            </a:r>
          </a:p>
          <a:p>
            <a:endParaRPr lang="en-US" sz="1800" dirty="0"/>
          </a:p>
        </p:txBody>
      </p:sp>
      <p:sp>
        <p:nvSpPr>
          <p:cNvPr id="2" name="Slide Number Placeholder 1"/>
          <p:cNvSpPr>
            <a:spLocks noGrp="1"/>
          </p:cNvSpPr>
          <p:nvPr>
            <p:ph type="sldNum" sz="quarter" idx="12"/>
          </p:nvPr>
        </p:nvSpPr>
        <p:spPr/>
        <p:txBody>
          <a:bodyPr/>
          <a:lstStyle/>
          <a:p>
            <a:fld id="{3F9D3D8C-6C2A-4D0D-9B3D-BA8A984DE4AE}" type="slidenum">
              <a:rPr lang="zh-CN" altLang="en-US" smtClean="0"/>
              <a:pPr/>
              <a:t>14</a:t>
            </a:fld>
            <a:endParaRPr lang="en-US" altLang="zh-CN"/>
          </a:p>
        </p:txBody>
      </p:sp>
      <p:pic>
        <p:nvPicPr>
          <p:cNvPr id="7" name="Picture 6"/>
          <p:cNvPicPr>
            <a:picLocks noChangeAspect="1"/>
          </p:cNvPicPr>
          <p:nvPr/>
        </p:nvPicPr>
        <p:blipFill>
          <a:blip r:embed="rId6"/>
          <a:stretch>
            <a:fillRect/>
          </a:stretch>
        </p:blipFill>
        <p:spPr>
          <a:xfrm>
            <a:off x="1115616" y="3573016"/>
            <a:ext cx="4320480" cy="3426210"/>
          </a:xfrm>
          <a:prstGeom prst="rect">
            <a:avLst/>
          </a:prstGeom>
        </p:spPr>
      </p:pic>
      <p:sp>
        <p:nvSpPr>
          <p:cNvPr id="9" name="Rectangle 8"/>
          <p:cNvSpPr/>
          <p:nvPr/>
        </p:nvSpPr>
        <p:spPr>
          <a:xfrm>
            <a:off x="827584" y="2073851"/>
            <a:ext cx="6034529" cy="144655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n-US" altLang="zh-CN" sz="1400" b="1" dirty="0">
                <a:latin typeface="Times New Roman" pitchFamily="18" charset="0"/>
                <a:ea typeface="宋体" charset="-122"/>
              </a:rPr>
              <a:t>		E(ESSN, DNUMBER)     </a:t>
            </a:r>
            <a:r>
              <a:rPr lang="en-US" altLang="zh-CN" sz="1400" b="1" dirty="0">
                <a:latin typeface="Times New Roman" pitchFamily="18" charset="0"/>
                <a:ea typeface="宋体" charset="-122"/>
                <a:sym typeface="Symbol" pitchFamily="18" charset="2"/>
              </a:rPr>
              <a:t></a:t>
            </a:r>
            <a:r>
              <a:rPr lang="en-US" altLang="zh-CN" sz="1400" b="1" dirty="0">
                <a:latin typeface="Times New Roman" pitchFamily="18" charset="0"/>
                <a:ea typeface="宋体" charset="-122"/>
              </a:rPr>
              <a:t> </a:t>
            </a:r>
            <a:r>
              <a:rPr lang="en-US" altLang="zh-CN" b="1" dirty="0">
                <a:latin typeface="Symbol" pitchFamily="18" charset="2"/>
                <a:ea typeface="宋体" charset="-122"/>
              </a:rPr>
              <a:t></a:t>
            </a:r>
            <a:r>
              <a:rPr lang="en-US" altLang="zh-CN" sz="1400" b="1" baseline="-25000" dirty="0">
                <a:latin typeface="Times New Roman" pitchFamily="18" charset="0"/>
                <a:ea typeface="宋体" charset="-122"/>
              </a:rPr>
              <a:t>SSN, DNO</a:t>
            </a:r>
            <a:r>
              <a:rPr lang="en-US" altLang="zh-CN" sz="1400" b="1" dirty="0">
                <a:latin typeface="Times New Roman" pitchFamily="18" charset="0"/>
                <a:ea typeface="宋体" charset="-122"/>
              </a:rPr>
              <a:t> (Employee)</a:t>
            </a:r>
          </a:p>
          <a:p>
            <a:pPr eaLnBrk="1" hangingPunct="1">
              <a:buFont typeface="Wingdings" pitchFamily="2" charset="2"/>
              <a:buNone/>
            </a:pPr>
            <a:r>
              <a:rPr lang="en-US" altLang="zh-CN" sz="600" b="1" dirty="0">
                <a:latin typeface="Times New Roman" pitchFamily="18" charset="0"/>
                <a:ea typeface="宋体" charset="-122"/>
              </a:rPr>
              <a:t>		</a:t>
            </a:r>
          </a:p>
          <a:p>
            <a:pPr eaLnBrk="1" hangingPunct="1">
              <a:buFont typeface="Wingdings" pitchFamily="2" charset="2"/>
              <a:buNone/>
            </a:pPr>
            <a:r>
              <a:rPr lang="en-US" altLang="zh-CN" sz="1400" b="1" dirty="0">
                <a:latin typeface="Times New Roman" pitchFamily="18" charset="0"/>
                <a:ea typeface="宋体" charset="-122"/>
              </a:rPr>
              <a:t>		DP     </a:t>
            </a:r>
            <a:r>
              <a:rPr lang="en-US" altLang="zh-CN" sz="1400" b="1" dirty="0">
                <a:latin typeface="Times New Roman" pitchFamily="18" charset="0"/>
                <a:ea typeface="宋体" charset="-122"/>
                <a:sym typeface="Symbol" pitchFamily="18" charset="2"/>
              </a:rPr>
              <a:t></a:t>
            </a:r>
            <a:r>
              <a:rPr lang="en-US" altLang="zh-CN" sz="1400" b="1" dirty="0">
                <a:latin typeface="Times New Roman" pitchFamily="18" charset="0"/>
                <a:ea typeface="宋体" charset="-122"/>
              </a:rPr>
              <a:t> E * </a:t>
            </a:r>
            <a:r>
              <a:rPr lang="en-US" altLang="zh-CN" sz="1400" b="1" dirty="0" err="1">
                <a:latin typeface="Times New Roman" pitchFamily="18" charset="0"/>
                <a:ea typeface="宋体" charset="-122"/>
              </a:rPr>
              <a:t>Works_ON</a:t>
            </a:r>
            <a:endParaRPr lang="en-US" altLang="zh-CN" sz="800" b="1" dirty="0">
              <a:latin typeface="Times New Roman" pitchFamily="18" charset="0"/>
              <a:ea typeface="宋体" charset="-122"/>
            </a:endParaRPr>
          </a:p>
          <a:p>
            <a:pPr lvl="0"/>
            <a:r>
              <a:rPr lang="en-US" altLang="zh-CN" sz="1400" b="1" dirty="0">
                <a:latin typeface="Times New Roman" pitchFamily="18" charset="0"/>
                <a:ea typeface="宋体" charset="-122"/>
              </a:rPr>
              <a:t>		</a:t>
            </a:r>
            <a:r>
              <a:rPr lang="en-US" altLang="zh-CN" sz="1400" b="1" dirty="0">
                <a:solidFill>
                  <a:srgbClr val="292934"/>
                </a:solidFill>
                <a:latin typeface="Times New Roman" pitchFamily="18" charset="0"/>
                <a:ea typeface="宋体" charset="-122"/>
              </a:rPr>
              <a:t>DPP  </a:t>
            </a:r>
            <a:r>
              <a:rPr lang="en-US" altLang="zh-CN" sz="1400" b="1" dirty="0">
                <a:solidFill>
                  <a:srgbClr val="292934"/>
                </a:solidFill>
                <a:latin typeface="Times New Roman" pitchFamily="18" charset="0"/>
                <a:ea typeface="宋体" charset="-122"/>
                <a:sym typeface="Symbol" pitchFamily="18" charset="2"/>
              </a:rPr>
              <a:t></a:t>
            </a:r>
            <a:r>
              <a:rPr lang="en-US" altLang="zh-CN" sz="1400" b="1" dirty="0">
                <a:solidFill>
                  <a:srgbClr val="292934"/>
                </a:solidFill>
                <a:latin typeface="Times New Roman" pitchFamily="18" charset="0"/>
                <a:ea typeface="宋体" charset="-122"/>
              </a:rPr>
              <a:t> </a:t>
            </a:r>
            <a:r>
              <a:rPr lang="en-US" altLang="zh-CN" b="1" dirty="0">
                <a:solidFill>
                  <a:srgbClr val="292934"/>
                </a:solidFill>
                <a:latin typeface="Symbol" pitchFamily="18" charset="2"/>
                <a:ea typeface="宋体" charset="-122"/>
              </a:rPr>
              <a:t></a:t>
            </a:r>
            <a:r>
              <a:rPr lang="en-US" altLang="zh-CN" sz="1400" b="1" baseline="-25000" dirty="0">
                <a:solidFill>
                  <a:srgbClr val="292934"/>
                </a:solidFill>
                <a:latin typeface="Times New Roman" pitchFamily="18" charset="0"/>
                <a:ea typeface="宋体" charset="-122"/>
              </a:rPr>
              <a:t> DNUMBER, PNO</a:t>
            </a:r>
            <a:r>
              <a:rPr lang="en-US" altLang="zh-CN" sz="1400" b="1" dirty="0">
                <a:solidFill>
                  <a:srgbClr val="292934"/>
                </a:solidFill>
                <a:latin typeface="Times New Roman" pitchFamily="18" charset="0"/>
                <a:ea typeface="宋体" charset="-122"/>
              </a:rPr>
              <a:t> (DP)</a:t>
            </a:r>
          </a:p>
          <a:p>
            <a:pPr lvl="0"/>
            <a:endParaRPr lang="en-US" altLang="zh-CN" sz="600" b="1" dirty="0">
              <a:solidFill>
                <a:srgbClr val="292934"/>
              </a:solidFill>
              <a:latin typeface="Times New Roman" pitchFamily="18" charset="0"/>
              <a:ea typeface="宋体" charset="-122"/>
            </a:endParaRPr>
          </a:p>
          <a:p>
            <a:r>
              <a:rPr lang="en-US" altLang="zh-CN" sz="1400" b="1" dirty="0">
                <a:latin typeface="Times New Roman" pitchFamily="18" charset="0"/>
                <a:ea typeface="宋体" charset="-122"/>
              </a:rPr>
              <a:t>		</a:t>
            </a:r>
            <a:r>
              <a:rPr lang="en-US" altLang="zh-CN" sz="1400" b="1" dirty="0">
                <a:solidFill>
                  <a:srgbClr val="292934"/>
                </a:solidFill>
                <a:latin typeface="Times New Roman" pitchFamily="18" charset="0"/>
                <a:ea typeface="宋体" charset="-122"/>
              </a:rPr>
              <a:t>NPD1  </a:t>
            </a:r>
            <a:r>
              <a:rPr lang="en-US" altLang="zh-CN" sz="1400" b="1" dirty="0">
                <a:solidFill>
                  <a:srgbClr val="292934"/>
                </a:solidFill>
                <a:latin typeface="Times New Roman" pitchFamily="18" charset="0"/>
                <a:ea typeface="宋体" charset="-122"/>
                <a:sym typeface="Symbol" pitchFamily="18" charset="2"/>
              </a:rPr>
              <a:t></a:t>
            </a:r>
            <a:r>
              <a:rPr lang="en-US" altLang="zh-CN" sz="1400" b="1" dirty="0">
                <a:solidFill>
                  <a:srgbClr val="292934"/>
                </a:solidFill>
                <a:latin typeface="Times New Roman" pitchFamily="18" charset="0"/>
                <a:ea typeface="宋体" charset="-122"/>
              </a:rPr>
              <a:t> </a:t>
            </a:r>
            <a:r>
              <a:rPr lang="en-US" altLang="zh-CN" sz="1400" b="1" baseline="-25000" dirty="0">
                <a:solidFill>
                  <a:srgbClr val="292934"/>
                </a:solidFill>
                <a:latin typeface="Times New Roman" pitchFamily="18" charset="0"/>
                <a:ea typeface="宋体" charset="-122"/>
              </a:rPr>
              <a:t>DNUMBER</a:t>
            </a:r>
            <a:r>
              <a:rPr lang="en-US" altLang="zh-CN" sz="1400" b="1" i="1" dirty="0">
                <a:solidFill>
                  <a:srgbClr val="292934"/>
                </a:solidFill>
                <a:ea typeface="宋体" charset="-122"/>
                <a:cs typeface="Segoe UI Light" panose="020B0502040204020203" pitchFamily="34" charset="0"/>
              </a:rPr>
              <a:t>g</a:t>
            </a:r>
            <a:r>
              <a:rPr lang="en-US" altLang="zh-CN" sz="1400" b="1" baseline="-25000" dirty="0">
                <a:solidFill>
                  <a:srgbClr val="292934"/>
                </a:solidFill>
                <a:latin typeface="Times New Roman" pitchFamily="18" charset="0"/>
                <a:ea typeface="宋体" charset="-122"/>
              </a:rPr>
              <a:t>count(PNO) AS TPD</a:t>
            </a:r>
            <a:r>
              <a:rPr lang="en-US" altLang="zh-CN" sz="1400" b="1" dirty="0">
                <a:solidFill>
                  <a:srgbClr val="292934"/>
                </a:solidFill>
                <a:latin typeface="Times New Roman" pitchFamily="18" charset="0"/>
                <a:ea typeface="宋体" charset="-122"/>
              </a:rPr>
              <a:t> (DPP)</a:t>
            </a:r>
          </a:p>
        </p:txBody>
      </p:sp>
      <p:sp>
        <p:nvSpPr>
          <p:cNvPr id="4" name="Rectangle 3"/>
          <p:cNvSpPr/>
          <p:nvPr/>
        </p:nvSpPr>
        <p:spPr>
          <a:xfrm>
            <a:off x="2410234" y="2249617"/>
            <a:ext cx="4104456"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2411760" y="2564904"/>
            <a:ext cx="4104456"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6" name="Table 5"/>
          <p:cNvGraphicFramePr>
            <a:graphicFrameLocks noGrp="1"/>
          </p:cNvGraphicFramePr>
          <p:nvPr>
            <p:extLst>
              <p:ext uri="{D42A27DB-BD31-4B8C-83A1-F6EECF244321}">
                <p14:modId xmlns:p14="http://schemas.microsoft.com/office/powerpoint/2010/main" val="2148934972"/>
              </p:ext>
            </p:extLst>
          </p:nvPr>
        </p:nvGraphicFramePr>
        <p:xfrm>
          <a:off x="2245156" y="4616884"/>
          <a:ext cx="1968500" cy="920750"/>
        </p:xfrm>
        <a:graphic>
          <a:graphicData uri="http://schemas.openxmlformats.org/drawingml/2006/table">
            <a:tbl>
              <a:tblPr/>
              <a:tblGrid>
                <a:gridCol w="609600">
                  <a:extLst>
                    <a:ext uri="{9D8B030D-6E8A-4147-A177-3AD203B41FA5}">
                      <a16:colId xmlns:a16="http://schemas.microsoft.com/office/drawing/2014/main" val="2895612196"/>
                    </a:ext>
                  </a:extLst>
                </a:gridCol>
                <a:gridCol w="749300">
                  <a:extLst>
                    <a:ext uri="{9D8B030D-6E8A-4147-A177-3AD203B41FA5}">
                      <a16:colId xmlns:a16="http://schemas.microsoft.com/office/drawing/2014/main" val="2093973667"/>
                    </a:ext>
                  </a:extLst>
                </a:gridCol>
                <a:gridCol w="609600">
                  <a:extLst>
                    <a:ext uri="{9D8B030D-6E8A-4147-A177-3AD203B41FA5}">
                      <a16:colId xmlns:a16="http://schemas.microsoft.com/office/drawing/2014/main" val="3322062202"/>
                    </a:ext>
                  </a:extLst>
                </a:gridCol>
              </a:tblGrid>
              <a:tr h="184150">
                <a:tc>
                  <a:txBody>
                    <a:bodyPr/>
                    <a:lstStyle/>
                    <a:p>
                      <a:pPr algn="ctr" fontAlgn="b"/>
                      <a:r>
                        <a:rPr lang="en-US" sz="1100" b="0" i="0" u="none" strike="noStrike" dirty="0">
                          <a:solidFill>
                            <a:srgbClr val="000000"/>
                          </a:solidFill>
                          <a:effectLst/>
                          <a:latin typeface="Calibri" panose="020F0502020204030204" pitchFamily="34" charset="0"/>
                        </a:rPr>
                        <a:t>NPD</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l" fontAlgn="b"/>
                      <a:r>
                        <a:rPr lang="en-US" sz="1100" b="0" i="0" u="none" strike="noStrike" dirty="0">
                          <a:solidFill>
                            <a:srgbClr val="000000"/>
                          </a:solidFill>
                          <a:effectLst/>
                          <a:latin typeface="Calibri" panose="020F0502020204030204" pitchFamily="34" charset="0"/>
                        </a:rPr>
                        <a:t>DNUMBER</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l" fontAlgn="b"/>
                      <a:r>
                        <a:rPr lang="en-US" sz="1100" b="0" i="0" u="none" strike="noStrike" dirty="0">
                          <a:solidFill>
                            <a:srgbClr val="000000"/>
                          </a:solidFill>
                          <a:effectLst/>
                          <a:latin typeface="Calibri" panose="020F0502020204030204" pitchFamily="34" charset="0"/>
                        </a:rPr>
                        <a:t>TPD</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3226332743"/>
                  </a:ext>
                </a:extLst>
              </a:tr>
              <a:tr h="184150">
                <a:tc>
                  <a:txBody>
                    <a:bodyPr/>
                    <a:lstStyle/>
                    <a:p>
                      <a:pPr algn="l" fontAlgn="b"/>
                      <a:endParaRPr lang="en-US" sz="1100" b="0" i="0" u="none" strike="noStrike" dirty="0">
                        <a:solidFill>
                          <a:srgbClr val="000000"/>
                        </a:solidFill>
                        <a:effectLst/>
                        <a:latin typeface="Calibri" panose="020F0502020204030204" pitchFamily="34" charset="0"/>
                      </a:endParaRPr>
                    </a:p>
                  </a:txBody>
                  <a:tcPr marL="6350" marR="6350" marT="635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chemeClr val="accent1">
                        <a:lumMod val="40000"/>
                        <a:lumOff val="60000"/>
                      </a:schemeClr>
                    </a:solidFill>
                  </a:tcPr>
                </a:tc>
                <a:tc>
                  <a:txBody>
                    <a:bodyPr/>
                    <a:lstStyle/>
                    <a:p>
                      <a:pPr algn="l" fontAlgn="b"/>
                      <a:r>
                        <a:rPr lang="en-US" sz="1100" b="0" i="0" u="none" strike="noStrike" dirty="0">
                          <a:solidFill>
                            <a:srgbClr val="000000"/>
                          </a:solidFill>
                          <a:effectLst/>
                          <a:latin typeface="Calibri" panose="020F0502020204030204" pitchFamily="34" charset="0"/>
                        </a:rPr>
                        <a:t>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l" fontAlgn="b"/>
                      <a:r>
                        <a:rPr lang="en-US" sz="1100" b="0" i="0" u="none" strike="noStrike" dirty="0">
                          <a:solidFill>
                            <a:srgbClr val="000000"/>
                          </a:solidFill>
                          <a:effectLst/>
                          <a:latin typeface="Calibri" panose="020F0502020204030204" pitchFamily="34" charset="0"/>
                        </a:rPr>
                        <a:t>9</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4205455413"/>
                  </a:ext>
                </a:extLst>
              </a:tr>
              <a:tr h="184150">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lnL>
                      <a:noFill/>
                    </a:lnL>
                    <a:lnR w="6350" cap="flat" cmpd="sng" algn="ctr">
                      <a:solidFill>
                        <a:srgbClr val="000000"/>
                      </a:solidFill>
                      <a:prstDash val="solid"/>
                      <a:round/>
                      <a:headEnd type="none" w="med" len="med"/>
                      <a:tailEnd type="none" w="med" len="med"/>
                    </a:lnR>
                    <a:lnT>
                      <a:noFill/>
                    </a:lnT>
                    <a:lnB>
                      <a:noFill/>
                    </a:lnB>
                    <a:solidFill>
                      <a:schemeClr val="accent1">
                        <a:lumMod val="40000"/>
                        <a:lumOff val="60000"/>
                      </a:schemeClr>
                    </a:solidFill>
                  </a:tcPr>
                </a:tc>
                <a:tc>
                  <a:txBody>
                    <a:bodyPr/>
                    <a:lstStyle/>
                    <a:p>
                      <a:pPr algn="ctr" fontAlgn="b"/>
                      <a:r>
                        <a:rPr lang="en-US" sz="1100" b="0" i="0" u="none" strike="noStrike" dirty="0">
                          <a:solidFill>
                            <a:srgbClr val="000000"/>
                          </a:solidFill>
                          <a:effectLst/>
                          <a:latin typeface="Calibri" panose="020F0502020204030204" pitchFamily="34" charset="0"/>
                        </a:rPr>
                        <a:t>.</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chemeClr val="accent1">
                        <a:lumMod val="40000"/>
                        <a:lumOff val="60000"/>
                      </a:schemeClr>
                    </a:solidFill>
                  </a:tcPr>
                </a:tc>
                <a:tc>
                  <a:txBody>
                    <a:bodyPr/>
                    <a:lstStyle/>
                    <a:p>
                      <a:pPr algn="ctr" fontAlgn="b"/>
                      <a:r>
                        <a:rPr lang="en-US" sz="1100" b="0" i="0" u="none" strike="noStrike">
                          <a:solidFill>
                            <a:srgbClr val="000000"/>
                          </a:solidFill>
                          <a:effectLst/>
                          <a:latin typeface="Calibri" panose="020F0502020204030204" pitchFamily="34" charset="0"/>
                        </a:rPr>
                        <a:t>.</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chemeClr val="accent1">
                        <a:lumMod val="40000"/>
                        <a:lumOff val="60000"/>
                      </a:schemeClr>
                    </a:solidFill>
                  </a:tcPr>
                </a:tc>
                <a:extLst>
                  <a:ext uri="{0D108BD9-81ED-4DB2-BD59-A6C34878D82A}">
                    <a16:rowId xmlns:a16="http://schemas.microsoft.com/office/drawing/2014/main" val="3375330330"/>
                  </a:ext>
                </a:extLst>
              </a:tr>
              <a:tr h="184150">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lnL>
                      <a:noFill/>
                    </a:lnL>
                    <a:lnR w="6350" cap="flat" cmpd="sng" algn="ctr">
                      <a:solidFill>
                        <a:srgbClr val="000000"/>
                      </a:solidFill>
                      <a:prstDash val="solid"/>
                      <a:round/>
                      <a:headEnd type="none" w="med" len="med"/>
                      <a:tailEnd type="none" w="med" len="med"/>
                    </a:lnR>
                    <a:lnT>
                      <a:noFill/>
                    </a:lnT>
                    <a:lnB>
                      <a:noFill/>
                    </a:lnB>
                    <a:solidFill>
                      <a:schemeClr val="accent1">
                        <a:lumMod val="40000"/>
                        <a:lumOff val="60000"/>
                      </a:schemeClr>
                    </a:solidFill>
                  </a:tcPr>
                </a:tc>
                <a:tc>
                  <a:txBody>
                    <a:bodyPr/>
                    <a:lstStyle/>
                    <a:p>
                      <a:pPr algn="ctr" fontAlgn="b"/>
                      <a:r>
                        <a:rPr lang="en-US" sz="1100" b="0" i="0" u="none" strike="noStrike">
                          <a:solidFill>
                            <a:srgbClr val="000000"/>
                          </a:solidFill>
                          <a:effectLst/>
                          <a:latin typeface="Calibri" panose="020F0502020204030204" pitchFamily="34" charset="0"/>
                        </a:rPr>
                        <a:t>.</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accent1">
                        <a:lumMod val="40000"/>
                        <a:lumOff val="60000"/>
                      </a:schemeClr>
                    </a:solidFill>
                  </a:tcPr>
                </a:tc>
                <a:tc>
                  <a:txBody>
                    <a:bodyPr/>
                    <a:lstStyle/>
                    <a:p>
                      <a:pPr algn="ctr" fontAlgn="b"/>
                      <a:r>
                        <a:rPr lang="en-US" sz="1100" b="0" i="0" u="none" strike="noStrike" dirty="0">
                          <a:solidFill>
                            <a:srgbClr val="000000"/>
                          </a:solidFill>
                          <a:effectLst/>
                          <a:latin typeface="Calibri" panose="020F0502020204030204" pitchFamily="34" charset="0"/>
                        </a:rPr>
                        <a:t>.</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accent1">
                        <a:lumMod val="40000"/>
                        <a:lumOff val="60000"/>
                      </a:schemeClr>
                    </a:solidFill>
                  </a:tcPr>
                </a:tc>
                <a:extLst>
                  <a:ext uri="{0D108BD9-81ED-4DB2-BD59-A6C34878D82A}">
                    <a16:rowId xmlns:a16="http://schemas.microsoft.com/office/drawing/2014/main" val="1896966632"/>
                  </a:ext>
                </a:extLst>
              </a:tr>
              <a:tr h="184150">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lnL>
                      <a:noFill/>
                    </a:lnL>
                    <a:lnR w="6350" cap="flat" cmpd="sng" algn="ctr">
                      <a:solidFill>
                        <a:srgbClr val="000000"/>
                      </a:solidFill>
                      <a:prstDash val="solid"/>
                      <a:round/>
                      <a:headEnd type="none" w="med" len="med"/>
                      <a:tailEnd type="none" w="med" len="med"/>
                    </a:lnR>
                    <a:lnT>
                      <a:noFill/>
                    </a:lnT>
                    <a:lnB>
                      <a:noFill/>
                    </a:lnB>
                    <a:solidFill>
                      <a:schemeClr val="accent1">
                        <a:lumMod val="40000"/>
                        <a:lumOff val="60000"/>
                      </a:schemeClr>
                    </a:solidFill>
                  </a:tcPr>
                </a:tc>
                <a:tc>
                  <a:txBody>
                    <a:bodyPr/>
                    <a:lstStyle/>
                    <a:p>
                      <a:pPr algn="ctr" fontAlgn="b"/>
                      <a:r>
                        <a:rPr lang="en-US" sz="1100" b="0" i="0" u="none" strike="noStrike" dirty="0">
                          <a:solidFill>
                            <a:srgbClr val="000000"/>
                          </a:solidFill>
                          <a:effectLst/>
                          <a:latin typeface="Calibri" panose="020F0502020204030204" pitchFamily="34" charset="0"/>
                        </a:rPr>
                        <a:t>.</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1100" b="0" i="0" u="none" strike="noStrike" dirty="0">
                          <a:solidFill>
                            <a:srgbClr val="000000"/>
                          </a:solidFill>
                          <a:effectLst/>
                          <a:latin typeface="Calibri" panose="020F0502020204030204" pitchFamily="34" charset="0"/>
                        </a:rPr>
                        <a:t>.</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518829126"/>
                  </a:ext>
                </a:extLst>
              </a:tr>
            </a:tbl>
          </a:graphicData>
        </a:graphic>
      </p:graphicFrame>
      <p:sp>
        <p:nvSpPr>
          <p:cNvPr id="10" name="TextBox 9"/>
          <p:cNvSpPr txBox="1"/>
          <p:nvPr/>
        </p:nvSpPr>
        <p:spPr>
          <a:xfrm>
            <a:off x="2245156" y="3925808"/>
            <a:ext cx="3410015" cy="307777"/>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lvl="0"/>
            <a:r>
              <a:rPr lang="en-US" altLang="zh-CN" sz="1400" b="1" dirty="0">
                <a:solidFill>
                  <a:srgbClr val="292934"/>
                </a:solidFill>
                <a:latin typeface="Times New Roman" pitchFamily="18" charset="0"/>
                <a:ea typeface="宋体" charset="-122"/>
              </a:rPr>
              <a:t>NPD  </a:t>
            </a:r>
            <a:r>
              <a:rPr lang="en-US" altLang="zh-CN" sz="1400" b="1" dirty="0">
                <a:solidFill>
                  <a:srgbClr val="292934"/>
                </a:solidFill>
                <a:latin typeface="Times New Roman" pitchFamily="18" charset="0"/>
                <a:ea typeface="宋体" charset="-122"/>
                <a:sym typeface="Symbol" pitchFamily="18" charset="2"/>
              </a:rPr>
              <a:t></a:t>
            </a:r>
            <a:r>
              <a:rPr lang="en-US" altLang="zh-CN" sz="1400" b="1" dirty="0">
                <a:solidFill>
                  <a:srgbClr val="292934"/>
                </a:solidFill>
                <a:latin typeface="Times New Roman" pitchFamily="18" charset="0"/>
                <a:ea typeface="宋体" charset="-122"/>
              </a:rPr>
              <a:t> </a:t>
            </a:r>
            <a:r>
              <a:rPr lang="en-US" altLang="zh-CN" sz="1400" b="1" baseline="-25000" dirty="0">
                <a:solidFill>
                  <a:srgbClr val="292934"/>
                </a:solidFill>
                <a:latin typeface="Times New Roman" pitchFamily="18" charset="0"/>
                <a:ea typeface="宋体" charset="-122"/>
              </a:rPr>
              <a:t>DNUMBER</a:t>
            </a:r>
            <a:r>
              <a:rPr lang="en-US" altLang="zh-CN" sz="1400" b="1" i="1" dirty="0">
                <a:solidFill>
                  <a:srgbClr val="292934"/>
                </a:solidFill>
                <a:latin typeface="Arial"/>
                <a:ea typeface="宋体" charset="-122"/>
                <a:cs typeface="Segoe UI Light" panose="020B0502040204020203" pitchFamily="34" charset="0"/>
              </a:rPr>
              <a:t>g</a:t>
            </a:r>
            <a:r>
              <a:rPr lang="en-US" altLang="zh-CN" sz="1400" b="1" baseline="-25000" dirty="0">
                <a:solidFill>
                  <a:srgbClr val="292934"/>
                </a:solidFill>
                <a:latin typeface="Times New Roman" pitchFamily="18" charset="0"/>
                <a:ea typeface="宋体" charset="-122"/>
              </a:rPr>
              <a:t>count(PNO) AS TPD</a:t>
            </a:r>
            <a:r>
              <a:rPr lang="en-US" altLang="zh-CN" sz="1400" b="1" dirty="0">
                <a:solidFill>
                  <a:srgbClr val="292934"/>
                </a:solidFill>
                <a:latin typeface="Times New Roman" pitchFamily="18" charset="0"/>
                <a:ea typeface="宋体" charset="-122"/>
              </a:rPr>
              <a:t> (DP)</a:t>
            </a:r>
          </a:p>
        </p:txBody>
      </p:sp>
      <p:graphicFrame>
        <p:nvGraphicFramePr>
          <p:cNvPr id="18" name="Table 17"/>
          <p:cNvGraphicFramePr>
            <a:graphicFrameLocks noGrp="1"/>
          </p:cNvGraphicFramePr>
          <p:nvPr>
            <p:extLst>
              <p:ext uri="{D42A27DB-BD31-4B8C-83A1-F6EECF244321}">
                <p14:modId xmlns:p14="http://schemas.microsoft.com/office/powerpoint/2010/main" val="3462314395"/>
              </p:ext>
            </p:extLst>
          </p:nvPr>
        </p:nvGraphicFramePr>
        <p:xfrm>
          <a:off x="5508104" y="5836765"/>
          <a:ext cx="1968500" cy="920750"/>
        </p:xfrm>
        <a:graphic>
          <a:graphicData uri="http://schemas.openxmlformats.org/drawingml/2006/table">
            <a:tbl>
              <a:tblPr/>
              <a:tblGrid>
                <a:gridCol w="609600">
                  <a:extLst>
                    <a:ext uri="{9D8B030D-6E8A-4147-A177-3AD203B41FA5}">
                      <a16:colId xmlns:a16="http://schemas.microsoft.com/office/drawing/2014/main" val="2895612196"/>
                    </a:ext>
                  </a:extLst>
                </a:gridCol>
                <a:gridCol w="749300">
                  <a:extLst>
                    <a:ext uri="{9D8B030D-6E8A-4147-A177-3AD203B41FA5}">
                      <a16:colId xmlns:a16="http://schemas.microsoft.com/office/drawing/2014/main" val="2093973667"/>
                    </a:ext>
                  </a:extLst>
                </a:gridCol>
                <a:gridCol w="609600">
                  <a:extLst>
                    <a:ext uri="{9D8B030D-6E8A-4147-A177-3AD203B41FA5}">
                      <a16:colId xmlns:a16="http://schemas.microsoft.com/office/drawing/2014/main" val="3322062202"/>
                    </a:ext>
                  </a:extLst>
                </a:gridCol>
              </a:tblGrid>
              <a:tr h="184150">
                <a:tc>
                  <a:txBody>
                    <a:bodyPr/>
                    <a:lstStyle/>
                    <a:p>
                      <a:pPr algn="ctr" fontAlgn="b"/>
                      <a:r>
                        <a:rPr lang="en-US" sz="1100" b="0" i="0" u="none" strike="noStrike" dirty="0">
                          <a:solidFill>
                            <a:srgbClr val="000000"/>
                          </a:solidFill>
                          <a:effectLst/>
                          <a:latin typeface="Calibri" panose="020F0502020204030204" pitchFamily="34" charset="0"/>
                        </a:rPr>
                        <a:t>NPD1</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US" sz="1100" b="0" i="0" u="none" strike="noStrike" dirty="0">
                          <a:solidFill>
                            <a:srgbClr val="000000"/>
                          </a:solidFill>
                          <a:effectLst/>
                          <a:latin typeface="Calibri" panose="020F0502020204030204" pitchFamily="34" charset="0"/>
                        </a:rPr>
                        <a:t>DNUMBER</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US" sz="1100" b="0" i="0" u="none" strike="noStrike" dirty="0">
                          <a:solidFill>
                            <a:srgbClr val="000000"/>
                          </a:solidFill>
                          <a:effectLst/>
                          <a:latin typeface="Calibri" panose="020F0502020204030204" pitchFamily="34" charset="0"/>
                        </a:rPr>
                        <a:t>TPD</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226332743"/>
                  </a:ext>
                </a:extLst>
              </a:tr>
              <a:tr h="184150">
                <a:tc>
                  <a:txBody>
                    <a:bodyPr/>
                    <a:lstStyle/>
                    <a:p>
                      <a:pPr algn="l" fontAlgn="b"/>
                      <a:endParaRPr lang="en-US" sz="1100" b="0" i="0" u="none" strike="noStrike" dirty="0">
                        <a:solidFill>
                          <a:srgbClr val="000000"/>
                        </a:solidFill>
                        <a:effectLst/>
                        <a:latin typeface="Calibri" panose="020F0502020204030204" pitchFamily="34" charset="0"/>
                      </a:endParaRPr>
                    </a:p>
                  </a:txBody>
                  <a:tcPr marL="6350" marR="6350" marT="635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chemeClr val="bg1"/>
                    </a:solidFill>
                  </a:tcPr>
                </a:tc>
                <a:tc>
                  <a:txBody>
                    <a:bodyPr/>
                    <a:lstStyle/>
                    <a:p>
                      <a:pPr algn="l" fontAlgn="b"/>
                      <a:r>
                        <a:rPr lang="en-US" sz="1100" b="0" i="0" u="none" strike="noStrike" dirty="0">
                          <a:solidFill>
                            <a:srgbClr val="000000"/>
                          </a:solidFill>
                          <a:effectLst/>
                          <a:latin typeface="Calibri" panose="020F0502020204030204" pitchFamily="34" charset="0"/>
                        </a:rPr>
                        <a:t>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US" sz="1100" b="0" i="0" u="none" strike="noStrike" dirty="0">
                          <a:solidFill>
                            <a:srgbClr val="000000"/>
                          </a:solidFill>
                          <a:effectLst/>
                          <a:latin typeface="Calibri" panose="020F0502020204030204" pitchFamily="34" charset="0"/>
                        </a:rPr>
                        <a:t>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205455413"/>
                  </a:ext>
                </a:extLst>
              </a:tr>
              <a:tr h="184150">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lnL>
                      <a:noFill/>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1100" b="0" i="0" u="none" strike="noStrike" dirty="0">
                          <a:solidFill>
                            <a:srgbClr val="000000"/>
                          </a:solidFill>
                          <a:effectLst/>
                          <a:latin typeface="Calibri" panose="020F0502020204030204" pitchFamily="34" charset="0"/>
                        </a:rPr>
                        <a:t>.</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chemeClr val="bg1"/>
                    </a:solidFill>
                  </a:tcPr>
                </a:tc>
                <a:tc>
                  <a:txBody>
                    <a:bodyPr/>
                    <a:lstStyle/>
                    <a:p>
                      <a:pPr algn="ctr" fontAlgn="b"/>
                      <a:r>
                        <a:rPr lang="en-US" sz="1100" b="0" i="0" u="none" strike="noStrike">
                          <a:solidFill>
                            <a:srgbClr val="000000"/>
                          </a:solidFill>
                          <a:effectLst/>
                          <a:latin typeface="Calibri" panose="020F0502020204030204" pitchFamily="34" charset="0"/>
                        </a:rPr>
                        <a:t>.</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chemeClr val="bg1"/>
                    </a:solidFill>
                  </a:tcPr>
                </a:tc>
                <a:extLst>
                  <a:ext uri="{0D108BD9-81ED-4DB2-BD59-A6C34878D82A}">
                    <a16:rowId xmlns:a16="http://schemas.microsoft.com/office/drawing/2014/main" val="3375330330"/>
                  </a:ext>
                </a:extLst>
              </a:tr>
              <a:tr h="184150">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lnL>
                      <a:noFill/>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1100" b="0" i="0" u="none" strike="noStrike">
                          <a:solidFill>
                            <a:srgbClr val="000000"/>
                          </a:solidFill>
                          <a:effectLst/>
                          <a:latin typeface="Calibri" panose="020F0502020204030204" pitchFamily="34" charset="0"/>
                        </a:rPr>
                        <a:t>.</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1100" b="0" i="0" u="none" strike="noStrike" dirty="0">
                          <a:solidFill>
                            <a:srgbClr val="000000"/>
                          </a:solidFill>
                          <a:effectLst/>
                          <a:latin typeface="Calibri" panose="020F0502020204030204" pitchFamily="34" charset="0"/>
                        </a:rPr>
                        <a:t>.</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extLst>
                  <a:ext uri="{0D108BD9-81ED-4DB2-BD59-A6C34878D82A}">
                    <a16:rowId xmlns:a16="http://schemas.microsoft.com/office/drawing/2014/main" val="1896966632"/>
                  </a:ext>
                </a:extLst>
              </a:tr>
              <a:tr h="184150">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lnL>
                      <a:noFill/>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1100" b="0" i="0" u="none" strike="noStrike">
                          <a:solidFill>
                            <a:srgbClr val="000000"/>
                          </a:solidFill>
                          <a:effectLst/>
                          <a:latin typeface="Calibri" panose="020F0502020204030204" pitchFamily="34" charset="0"/>
                        </a:rPr>
                        <a:t>.</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100" b="0" i="0" u="none" strike="noStrike" dirty="0">
                          <a:solidFill>
                            <a:srgbClr val="000000"/>
                          </a:solidFill>
                          <a:effectLst/>
                          <a:latin typeface="Calibri" panose="020F0502020204030204" pitchFamily="34" charset="0"/>
                        </a:rPr>
                        <a:t>.</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518829126"/>
                  </a:ext>
                </a:extLst>
              </a:tr>
            </a:tbl>
          </a:graphicData>
        </a:graphic>
      </p:graphicFrame>
      <p:graphicFrame>
        <p:nvGraphicFramePr>
          <p:cNvPr id="19" name="Table 18"/>
          <p:cNvGraphicFramePr>
            <a:graphicFrameLocks noGrp="1"/>
          </p:cNvGraphicFramePr>
          <p:nvPr>
            <p:extLst>
              <p:ext uri="{D42A27DB-BD31-4B8C-83A1-F6EECF244321}">
                <p14:modId xmlns:p14="http://schemas.microsoft.com/office/powerpoint/2010/main" val="2175590694"/>
              </p:ext>
            </p:extLst>
          </p:nvPr>
        </p:nvGraphicFramePr>
        <p:xfrm>
          <a:off x="5530440" y="4818536"/>
          <a:ext cx="1968500" cy="920750"/>
        </p:xfrm>
        <a:graphic>
          <a:graphicData uri="http://schemas.openxmlformats.org/drawingml/2006/table">
            <a:tbl>
              <a:tblPr/>
              <a:tblGrid>
                <a:gridCol w="609600">
                  <a:extLst>
                    <a:ext uri="{9D8B030D-6E8A-4147-A177-3AD203B41FA5}">
                      <a16:colId xmlns:a16="http://schemas.microsoft.com/office/drawing/2014/main" val="2895612196"/>
                    </a:ext>
                  </a:extLst>
                </a:gridCol>
                <a:gridCol w="749300">
                  <a:extLst>
                    <a:ext uri="{9D8B030D-6E8A-4147-A177-3AD203B41FA5}">
                      <a16:colId xmlns:a16="http://schemas.microsoft.com/office/drawing/2014/main" val="2093973667"/>
                    </a:ext>
                  </a:extLst>
                </a:gridCol>
                <a:gridCol w="609600">
                  <a:extLst>
                    <a:ext uri="{9D8B030D-6E8A-4147-A177-3AD203B41FA5}">
                      <a16:colId xmlns:a16="http://schemas.microsoft.com/office/drawing/2014/main" val="3322062202"/>
                    </a:ext>
                  </a:extLst>
                </a:gridCol>
              </a:tblGrid>
              <a:tr h="184150">
                <a:tc>
                  <a:txBody>
                    <a:bodyPr/>
                    <a:lstStyle/>
                    <a:p>
                      <a:pPr algn="ctr" fontAlgn="b"/>
                      <a:r>
                        <a:rPr lang="en-US" sz="1100" b="0" i="0" u="none" strike="noStrike" dirty="0">
                          <a:solidFill>
                            <a:srgbClr val="000000"/>
                          </a:solidFill>
                          <a:effectLst/>
                          <a:latin typeface="Calibri" panose="020F0502020204030204" pitchFamily="34" charset="0"/>
                        </a:rPr>
                        <a:t>DPP</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US" sz="1100" b="0" i="0" u="none" strike="noStrike">
                          <a:solidFill>
                            <a:srgbClr val="000000"/>
                          </a:solidFill>
                          <a:effectLst/>
                          <a:latin typeface="Calibri" panose="020F0502020204030204" pitchFamily="34" charset="0"/>
                        </a:rPr>
                        <a:t>DNUMBER</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US" sz="1100" b="0" i="0" u="none" strike="noStrike" dirty="0">
                          <a:solidFill>
                            <a:srgbClr val="000000"/>
                          </a:solidFill>
                          <a:effectLst/>
                          <a:latin typeface="Calibri" panose="020F0502020204030204" pitchFamily="34" charset="0"/>
                        </a:rPr>
                        <a:t>PNO</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226332743"/>
                  </a:ext>
                </a:extLst>
              </a:tr>
              <a:tr h="184150">
                <a:tc>
                  <a:txBody>
                    <a:bodyPr/>
                    <a:lstStyle/>
                    <a:p>
                      <a:pPr algn="l" fontAlgn="b"/>
                      <a:endParaRPr lang="en-US" sz="1100" b="0" i="0" u="none" strike="noStrike" dirty="0">
                        <a:solidFill>
                          <a:srgbClr val="000000"/>
                        </a:solidFill>
                        <a:effectLst/>
                        <a:latin typeface="Calibri" panose="020F0502020204030204" pitchFamily="34" charset="0"/>
                      </a:endParaRPr>
                    </a:p>
                  </a:txBody>
                  <a:tcPr marL="6350" marR="6350" marT="635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chemeClr val="bg1"/>
                    </a:solidFill>
                  </a:tcPr>
                </a:tc>
                <a:tc>
                  <a:txBody>
                    <a:bodyPr/>
                    <a:lstStyle/>
                    <a:p>
                      <a:pPr algn="l" fontAlgn="b"/>
                      <a:r>
                        <a:rPr lang="en-US" sz="1100" b="0" i="0" u="none" strike="noStrike" dirty="0">
                          <a:solidFill>
                            <a:srgbClr val="000000"/>
                          </a:solidFill>
                          <a:effectLst/>
                          <a:latin typeface="Calibri" panose="020F0502020204030204" pitchFamily="34" charset="0"/>
                        </a:rPr>
                        <a:t>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100" b="0" i="0" u="none" strike="noStrike" dirty="0">
                          <a:solidFill>
                            <a:srgbClr val="000000"/>
                          </a:solidFill>
                          <a:effectLst/>
                          <a:latin typeface="Calibri" panose="020F0502020204030204" pitchFamily="34" charset="0"/>
                        </a:rPr>
                        <a:t>1</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05455413"/>
                  </a:ext>
                </a:extLst>
              </a:tr>
              <a:tr h="184150">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lnL>
                      <a:noFill/>
                    </a:lnL>
                    <a:lnR w="12700" cap="flat" cmpd="sng" algn="ctr">
                      <a:solidFill>
                        <a:schemeClr val="tx1"/>
                      </a:solidFill>
                      <a:prstDash val="solid"/>
                      <a:round/>
                      <a:headEnd type="none" w="med" len="med"/>
                      <a:tailEnd type="none" w="med" len="med"/>
                    </a:lnR>
                    <a:lnT>
                      <a:noFill/>
                    </a:lnT>
                    <a:lnB>
                      <a:noFill/>
                    </a:lnB>
                    <a:solidFill>
                      <a:schemeClr val="bg1"/>
                    </a:solidFill>
                  </a:tcPr>
                </a:tc>
                <a:tc>
                  <a:txBody>
                    <a:bodyPr/>
                    <a:lstStyle/>
                    <a:p>
                      <a:pPr algn="l" fontAlgn="b"/>
                      <a:r>
                        <a:rPr lang="en-US" sz="1100" b="0" i="0" u="none" strike="noStrike" dirty="0">
                          <a:solidFill>
                            <a:srgbClr val="000000"/>
                          </a:solidFill>
                          <a:effectLst/>
                          <a:latin typeface="Calibri" panose="020F0502020204030204" pitchFamily="34" charset="0"/>
                        </a:rPr>
                        <a:t>5</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n-US" sz="1100" b="0" i="0" u="none" strike="noStrike" dirty="0">
                          <a:solidFill>
                            <a:srgbClr val="000000"/>
                          </a:solidFill>
                          <a:effectLst/>
                          <a:latin typeface="Calibri" panose="020F0502020204030204" pitchFamily="34" charset="0"/>
                        </a:rPr>
                        <a:t>2</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75330330"/>
                  </a:ext>
                </a:extLst>
              </a:tr>
              <a:tr h="184150">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lnL>
                      <a:noFill/>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1100" b="0" i="0" u="none" strike="noStrike">
                          <a:solidFill>
                            <a:srgbClr val="000000"/>
                          </a:solidFill>
                          <a:effectLst/>
                          <a:latin typeface="Calibri" panose="020F0502020204030204" pitchFamily="34" charset="0"/>
                        </a:rPr>
                        <a:t>.</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solidFill>
                      <a:schemeClr val="bg1"/>
                    </a:solidFill>
                  </a:tcPr>
                </a:tc>
                <a:tc>
                  <a:txBody>
                    <a:bodyPr/>
                    <a:lstStyle/>
                    <a:p>
                      <a:pPr algn="ctr" fontAlgn="b"/>
                      <a:r>
                        <a:rPr lang="en-US" sz="1100" b="0" i="0" u="none" strike="noStrike" dirty="0">
                          <a:solidFill>
                            <a:srgbClr val="000000"/>
                          </a:solidFill>
                          <a:effectLst/>
                          <a:latin typeface="Calibri" panose="020F0502020204030204" pitchFamily="34" charset="0"/>
                        </a:rPr>
                        <a:t>.</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solidFill>
                      <a:schemeClr val="bg1"/>
                    </a:solidFill>
                  </a:tcPr>
                </a:tc>
                <a:extLst>
                  <a:ext uri="{0D108BD9-81ED-4DB2-BD59-A6C34878D82A}">
                    <a16:rowId xmlns:a16="http://schemas.microsoft.com/office/drawing/2014/main" val="1896966632"/>
                  </a:ext>
                </a:extLst>
              </a:tr>
              <a:tr h="184150">
                <a:tc>
                  <a:txBody>
                    <a:bodyPr/>
                    <a:lstStyle/>
                    <a:p>
                      <a:pPr algn="l" fontAlgn="b"/>
                      <a:endParaRPr lang="en-US" sz="1100" b="0" i="0" u="none" strike="noStrike" dirty="0">
                        <a:solidFill>
                          <a:srgbClr val="000000"/>
                        </a:solidFill>
                        <a:effectLst/>
                        <a:latin typeface="Calibri" panose="020F0502020204030204" pitchFamily="34" charset="0"/>
                      </a:endParaRPr>
                    </a:p>
                  </a:txBody>
                  <a:tcPr marL="6350" marR="6350" marT="6350" marB="0" anchor="b">
                    <a:lnL>
                      <a:noFill/>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1100" b="0" i="0" u="none" strike="noStrike" dirty="0">
                          <a:solidFill>
                            <a:srgbClr val="000000"/>
                          </a:solidFill>
                          <a:effectLst/>
                          <a:latin typeface="Calibri" panose="020F0502020204030204" pitchFamily="34" charset="0"/>
                        </a:rPr>
                        <a:t>.</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100" b="0" i="0" u="none" strike="noStrike" dirty="0">
                          <a:solidFill>
                            <a:srgbClr val="000000"/>
                          </a:solidFill>
                          <a:effectLst/>
                          <a:latin typeface="Calibri" panose="020F0502020204030204" pitchFamily="34" charset="0"/>
                        </a:rPr>
                        <a:t>.</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518829126"/>
                  </a:ext>
                </a:extLst>
              </a:tr>
            </a:tbl>
          </a:graphicData>
        </a:graphic>
      </p:graphicFrame>
      <p:sp>
        <p:nvSpPr>
          <p:cNvPr id="22" name="Rectangle 21"/>
          <p:cNvSpPr/>
          <p:nvPr/>
        </p:nvSpPr>
        <p:spPr>
          <a:xfrm>
            <a:off x="2411760" y="2924944"/>
            <a:ext cx="4104456"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2411760" y="3212976"/>
            <a:ext cx="4104456"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5" name="Table 14"/>
          <p:cNvGraphicFramePr>
            <a:graphicFrameLocks noGrp="1"/>
          </p:cNvGraphicFramePr>
          <p:nvPr>
            <p:extLst>
              <p:ext uri="{D42A27DB-BD31-4B8C-83A1-F6EECF244321}">
                <p14:modId xmlns:p14="http://schemas.microsoft.com/office/powerpoint/2010/main" val="649506660"/>
              </p:ext>
            </p:extLst>
          </p:nvPr>
        </p:nvGraphicFramePr>
        <p:xfrm>
          <a:off x="5530440" y="3645024"/>
          <a:ext cx="3314700" cy="1104900"/>
        </p:xfrm>
        <a:graphic>
          <a:graphicData uri="http://schemas.openxmlformats.org/drawingml/2006/table">
            <a:tbl>
              <a:tblPr/>
              <a:tblGrid>
                <a:gridCol w="609600">
                  <a:extLst>
                    <a:ext uri="{9D8B030D-6E8A-4147-A177-3AD203B41FA5}">
                      <a16:colId xmlns:a16="http://schemas.microsoft.com/office/drawing/2014/main" val="3488567151"/>
                    </a:ext>
                  </a:extLst>
                </a:gridCol>
                <a:gridCol w="749300">
                  <a:extLst>
                    <a:ext uri="{9D8B030D-6E8A-4147-A177-3AD203B41FA5}">
                      <a16:colId xmlns:a16="http://schemas.microsoft.com/office/drawing/2014/main" val="1364866593"/>
                    </a:ext>
                  </a:extLst>
                </a:gridCol>
                <a:gridCol w="609600">
                  <a:extLst>
                    <a:ext uri="{9D8B030D-6E8A-4147-A177-3AD203B41FA5}">
                      <a16:colId xmlns:a16="http://schemas.microsoft.com/office/drawing/2014/main" val="1336599210"/>
                    </a:ext>
                  </a:extLst>
                </a:gridCol>
                <a:gridCol w="609600">
                  <a:extLst>
                    <a:ext uri="{9D8B030D-6E8A-4147-A177-3AD203B41FA5}">
                      <a16:colId xmlns:a16="http://schemas.microsoft.com/office/drawing/2014/main" val="3554004775"/>
                    </a:ext>
                  </a:extLst>
                </a:gridCol>
                <a:gridCol w="736600">
                  <a:extLst>
                    <a:ext uri="{9D8B030D-6E8A-4147-A177-3AD203B41FA5}">
                      <a16:colId xmlns:a16="http://schemas.microsoft.com/office/drawing/2014/main" val="2813352298"/>
                    </a:ext>
                  </a:extLst>
                </a:gridCol>
              </a:tblGrid>
              <a:tr h="184150">
                <a:tc>
                  <a:txBody>
                    <a:bodyPr/>
                    <a:lstStyle/>
                    <a:p>
                      <a:pPr algn="ctr" fontAlgn="b"/>
                      <a:r>
                        <a:rPr lang="en-US" sz="1100" b="0" i="0" u="none" strike="noStrike">
                          <a:solidFill>
                            <a:srgbClr val="000000"/>
                          </a:solidFill>
                          <a:effectLst/>
                          <a:latin typeface="Calibri" panose="020F0502020204030204" pitchFamily="34" charset="0"/>
                        </a:rPr>
                        <a:t>DP</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ESSN</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PNO</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Hours</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DNUMBER</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95387870"/>
                  </a:ext>
                </a:extLst>
              </a:tr>
              <a:tr h="184150">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fontAlgn="b"/>
                      <a:r>
                        <a:rPr lang="en-US" sz="1100" b="0" i="0" u="none" strike="noStrike" dirty="0">
                          <a:solidFill>
                            <a:srgbClr val="000000"/>
                          </a:solidFill>
                          <a:effectLst/>
                          <a:latin typeface="Calibri" panose="020F0502020204030204" pitchFamily="34" charset="0"/>
                        </a:rPr>
                        <a:t>123456789</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1</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32.5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85344002"/>
                  </a:ext>
                </a:extLst>
              </a:tr>
              <a:tr h="184150">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100" b="0" i="0" u="none" strike="noStrike">
                          <a:solidFill>
                            <a:srgbClr val="000000"/>
                          </a:solidFill>
                          <a:effectLst/>
                          <a:latin typeface="Calibri" panose="020F0502020204030204" pitchFamily="34" charset="0"/>
                        </a:rPr>
                        <a:t>453453453</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1</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20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04557840"/>
                  </a:ext>
                </a:extLst>
              </a:tr>
              <a:tr h="184150">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a:solidFill>
                            <a:srgbClr val="000000"/>
                          </a:solidFill>
                          <a:effectLst/>
                          <a:latin typeface="Calibri" panose="020F0502020204030204" pitchFamily="34" charset="0"/>
                        </a:rPr>
                        <a:t>.</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b"/>
                      <a:r>
                        <a:rPr lang="en-US" sz="1100" b="0" i="0" u="none" strike="noStrike">
                          <a:solidFill>
                            <a:srgbClr val="000000"/>
                          </a:solidFill>
                          <a:effectLst/>
                          <a:latin typeface="Calibri" panose="020F0502020204030204" pitchFamily="34" charset="0"/>
                        </a:rPr>
                        <a:t>.</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b"/>
                      <a:r>
                        <a:rPr lang="en-US" sz="1100" b="0" i="0" u="none" strike="noStrike">
                          <a:solidFill>
                            <a:srgbClr val="000000"/>
                          </a:solidFill>
                          <a:effectLst/>
                          <a:latin typeface="Calibri" panose="020F0502020204030204" pitchFamily="34" charset="0"/>
                        </a:rPr>
                        <a:t>.</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b"/>
                      <a:r>
                        <a:rPr lang="en-US" sz="1100" b="0" i="0" u="none" strike="noStrike">
                          <a:solidFill>
                            <a:srgbClr val="000000"/>
                          </a:solidFill>
                          <a:effectLst/>
                          <a:latin typeface="Calibri" panose="020F0502020204030204" pitchFamily="34" charset="0"/>
                        </a:rPr>
                        <a:t>.</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2669485831"/>
                  </a:ext>
                </a:extLst>
              </a:tr>
              <a:tr h="184150">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a:solidFill>
                            <a:srgbClr val="000000"/>
                          </a:solidFill>
                          <a:effectLst/>
                          <a:latin typeface="Calibri" panose="020F0502020204030204" pitchFamily="34" charset="0"/>
                        </a:rPr>
                        <a:t>.</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a:solidFill>
                            <a:srgbClr val="000000"/>
                          </a:solidFill>
                          <a:effectLst/>
                          <a:latin typeface="Calibri" panose="020F0502020204030204" pitchFamily="34" charset="0"/>
                        </a:rPr>
                        <a:t>.</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a:solidFill>
                            <a:srgbClr val="000000"/>
                          </a:solidFill>
                          <a:effectLst/>
                          <a:latin typeface="Calibri" panose="020F0502020204030204" pitchFamily="34" charset="0"/>
                        </a:rPr>
                        <a:t>.</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a:solidFill>
                            <a:srgbClr val="000000"/>
                          </a:solidFill>
                          <a:effectLst/>
                          <a:latin typeface="Calibri" panose="020F0502020204030204" pitchFamily="34" charset="0"/>
                        </a:rPr>
                        <a:t>.</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287651992"/>
                  </a:ext>
                </a:extLst>
              </a:tr>
              <a:tr h="184150">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a:solidFill>
                            <a:srgbClr val="000000"/>
                          </a:solidFill>
                          <a:effectLst/>
                          <a:latin typeface="Calibri" panose="020F0502020204030204" pitchFamily="34" charset="0"/>
                        </a:rPr>
                        <a:t>.</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a:solidFill>
                            <a:srgbClr val="000000"/>
                          </a:solidFill>
                          <a:effectLst/>
                          <a:latin typeface="Calibri" panose="020F0502020204030204" pitchFamily="34" charset="0"/>
                        </a:rPr>
                        <a:t>.</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a:solidFill>
                            <a:srgbClr val="000000"/>
                          </a:solidFill>
                          <a:effectLst/>
                          <a:latin typeface="Calibri" panose="020F0502020204030204" pitchFamily="34" charset="0"/>
                        </a:rPr>
                        <a:t>.</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92876855"/>
                  </a:ext>
                </a:extLst>
              </a:tr>
            </a:tbl>
          </a:graphicData>
        </a:graphic>
      </p:graphicFrame>
      <p:sp>
        <p:nvSpPr>
          <p:cNvPr id="3" name="Oval 2"/>
          <p:cNvSpPr/>
          <p:nvPr/>
        </p:nvSpPr>
        <p:spPr>
          <a:xfrm>
            <a:off x="6084168" y="3789040"/>
            <a:ext cx="777945" cy="44454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p14="http://schemas.microsoft.com/office/powerpoint/2010/main" xmlns:iact="http://schemas.microsoft.com/office/powerpoint/2014/inkAction">
        <mc:Choice Requires="p14 iact">
          <p:contentPart p14:bwMode="auto" r:id="rId7">
            <p14:nvContentPartPr>
              <p14:cNvPr id="11" name="Ink 10"/>
              <p14:cNvContentPartPr/>
              <p14:nvPr>
                <p:extLst>
                  <p:ext uri="{42D2F446-02D8-4167-A562-619A0277C38B}">
                    <p15:isNarration xmlns:p15="http://schemas.microsoft.com/office/powerpoint/2012/main" val="1"/>
                  </p:ext>
                </p:extLst>
              </p14:nvPr>
            </p14:nvContentPartPr>
            <p14:xfrm>
              <a:off x="5994360" y="4978440"/>
              <a:ext cx="1321200" cy="228960"/>
            </p14:xfrm>
          </p:contentPart>
        </mc:Choice>
        <mc:Fallback xmlns="">
          <p:pic>
            <p:nvPicPr>
              <p:cNvPr id="11" name="Ink 10"/>
              <p:cNvPicPr>
                <a:picLocks noGrp="1" noRot="1" noChangeAspect="1" noMove="1" noResize="1" noEditPoints="1" noAdjustHandles="1" noChangeArrowheads="1" noChangeShapeType="1"/>
              </p:cNvPicPr>
              <p:nvPr/>
            </p:nvPicPr>
            <p:blipFill>
              <a:blip r:embed="rId8"/>
              <a:stretch>
                <a:fillRect/>
              </a:stretch>
            </p:blipFill>
            <p:spPr>
              <a:xfrm>
                <a:off x="5985000" y="4969080"/>
                <a:ext cx="1339920" cy="247680"/>
              </a:xfrm>
              <a:prstGeom prst="rect">
                <a:avLst/>
              </a:prstGeom>
            </p:spPr>
          </p:pic>
        </mc:Fallback>
      </mc:AlternateContent>
      <p:pic>
        <p:nvPicPr>
          <p:cNvPr id="13" name="Audio 1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521700" y="6235700"/>
            <a:ext cx="406400" cy="406400"/>
          </a:xfrm>
          <a:prstGeom prst="rect">
            <a:avLst/>
          </a:prstGeom>
        </p:spPr>
      </p:pic>
    </p:spTree>
    <p:custDataLst>
      <p:tags r:id="rId1"/>
    </p:custDataLst>
    <p:extLst>
      <p:ext uri="{BB962C8B-B14F-4D97-AF65-F5344CB8AC3E}">
        <p14:creationId xmlns:p14="http://schemas.microsoft.com/office/powerpoint/2010/main" val="1328901284"/>
      </p:ext>
    </p:extLst>
  </p:cSld>
  <p:clrMapOvr>
    <a:masterClrMapping/>
  </p:clrMapOvr>
  <mc:AlternateContent xmlns:mc="http://schemas.openxmlformats.org/markup-compatibility/2006" xmlns:p14="http://schemas.microsoft.com/office/powerpoint/2010/main">
    <mc:Choice Requires="p14">
      <p:transition spd="slow" p14:dur="2000" advTm="193742"/>
    </mc:Choice>
    <mc:Fallback xmlns="">
      <p:transition spd="slow" advTm="1937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par>
                                <p:cTn id="7" presetID="59"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md type="call" cmd="playFrom(0.0)">
                                      <p:cBhvr>
                                        <p:cTn id="9" dur="1" fill="hold"/>
                                        <p:tgtEl>
                                          <p:spTgt spid="11"/>
                                        </p:tgtEl>
                                      </p:cBhvr>
                                    </p:cmd>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 presetClass="exit" presetSubtype="0" fill="hold" grpId="0" nodeType="clickEffect">
                                  <p:stCondLst>
                                    <p:cond delay="0"/>
                                  </p:stCondLst>
                                  <p:childTnLst>
                                    <p:set>
                                      <p:cBhvr>
                                        <p:cTn id="17" dur="1" fill="hold">
                                          <p:stCondLst>
                                            <p:cond delay="0"/>
                                          </p:stCondLst>
                                        </p:cTn>
                                        <p:tgtEl>
                                          <p:spTgt spid="12"/>
                                        </p:tgtEl>
                                        <p:attrNameLst>
                                          <p:attrName>style.visibility</p:attrName>
                                        </p:attrNameLst>
                                      </p:cBhvr>
                                      <p:to>
                                        <p:strVal val="hidden"/>
                                      </p:to>
                                    </p:set>
                                  </p:childTnLst>
                                </p:cTn>
                              </p:par>
                              <p:par>
                                <p:cTn id="18" presetID="1" presetClass="entr" presetSubtype="0"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6"/>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3"/>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19"/>
                                        </p:tgtEl>
                                        <p:attrNameLst>
                                          <p:attrName>style.visibility</p:attrName>
                                        </p:attrNameLst>
                                      </p:cBhvr>
                                      <p:to>
                                        <p:strVal val="visible"/>
                                      </p:to>
                                    </p:set>
                                  </p:childTnLst>
                                </p:cTn>
                              </p:par>
                              <p:par>
                                <p:cTn id="34" presetID="1" presetClass="exit" presetSubtype="0" fill="hold" grpId="0" nodeType="withEffect">
                                  <p:stCondLst>
                                    <p:cond delay="0"/>
                                  </p:stCondLst>
                                  <p:childTnLst>
                                    <p:set>
                                      <p:cBhvr>
                                        <p:cTn id="35" dur="1" fill="hold">
                                          <p:stCondLst>
                                            <p:cond delay="0"/>
                                          </p:stCondLst>
                                        </p:cTn>
                                        <p:tgtEl>
                                          <p:spTgt spid="22"/>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1" presetClass="exit" presetSubtype="0" fill="hold" grpId="0" nodeType="clickEffect">
                                  <p:stCondLst>
                                    <p:cond delay="0"/>
                                  </p:stCondLst>
                                  <p:childTnLst>
                                    <p:set>
                                      <p:cBhvr>
                                        <p:cTn id="39" dur="1" fill="hold">
                                          <p:stCondLst>
                                            <p:cond delay="0"/>
                                          </p:stCondLst>
                                        </p:cTn>
                                        <p:tgtEl>
                                          <p:spTgt spid="23"/>
                                        </p:tgtEl>
                                        <p:attrNameLst>
                                          <p:attrName>style.visibility</p:attrName>
                                        </p:attrNameLst>
                                      </p:cBhvr>
                                      <p:to>
                                        <p:strVal val="hidden"/>
                                      </p:to>
                                    </p:set>
                                  </p:childTnLst>
                                </p:cTn>
                              </p:par>
                              <p:par>
                                <p:cTn id="40" presetID="1" presetClass="entr" presetSubtype="0" fill="hold" nodeType="withEffect">
                                  <p:stCondLst>
                                    <p:cond delay="0"/>
                                  </p:stCondLst>
                                  <p:childTnLst>
                                    <p:set>
                                      <p:cBhvr>
                                        <p:cTn id="41"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2" fill="hold" display="0">
                  <p:stCondLst>
                    <p:cond delay="indefinite"/>
                  </p:stCondLst>
                  <p:endCondLst>
                    <p:cond evt="onStopAudio" delay="0">
                      <p:tgtEl>
                        <p:sldTgt/>
                      </p:tgtEl>
                    </p:cond>
                  </p:endCondLst>
                </p:cTn>
                <p:tgtEl>
                  <p:spTgt spid="13"/>
                </p:tgtEl>
              </p:cMediaNode>
            </p:audio>
          </p:childTnLst>
        </p:cTn>
      </p:par>
    </p:tnLst>
    <p:bldLst>
      <p:bldP spid="4" grpId="0" animBg="1"/>
      <p:bldP spid="12" grpId="0" animBg="1"/>
      <p:bldP spid="10" grpId="0" animBg="1"/>
      <p:bldP spid="22" grpId="0" animBg="1"/>
      <p:bldP spid="23" grpId="0" animBg="1"/>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ChangeArrowheads="1"/>
          </p:cNvSpPr>
          <p:nvPr/>
        </p:nvSpPr>
        <p:spPr bwMode="auto">
          <a:xfrm>
            <a:off x="238125" y="1484784"/>
            <a:ext cx="8448675" cy="4062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endParaRPr lang="en-US" altLang="zh-CN" sz="2400" b="1" dirty="0">
              <a:latin typeface="Times New Roman" pitchFamily="18" charset="0"/>
              <a:ea typeface="宋体" charset="-122"/>
            </a:endParaRPr>
          </a:p>
        </p:txBody>
      </p:sp>
      <p:sp>
        <p:nvSpPr>
          <p:cNvPr id="53251" name="Rectangle 3"/>
          <p:cNvSpPr>
            <a:spLocks noGrp="1" noChangeArrowheads="1"/>
          </p:cNvSpPr>
          <p:nvPr>
            <p:ph type="title"/>
          </p:nvPr>
        </p:nvSpPr>
        <p:spPr>
          <a:xfrm>
            <a:off x="457200" y="188640"/>
            <a:ext cx="8229600" cy="990600"/>
          </a:xfrm>
        </p:spPr>
        <p:txBody>
          <a:bodyPr/>
          <a:lstStyle/>
          <a:p>
            <a:r>
              <a:rPr lang="en-US" altLang="zh-CN" dirty="0"/>
              <a:t>In-class Exercise #7 – Step 3</a:t>
            </a:r>
          </a:p>
        </p:txBody>
      </p:sp>
      <p:sp>
        <p:nvSpPr>
          <p:cNvPr id="5" name="Content Placeholder 4"/>
          <p:cNvSpPr>
            <a:spLocks noGrp="1"/>
          </p:cNvSpPr>
          <p:nvPr>
            <p:ph idx="1"/>
          </p:nvPr>
        </p:nvSpPr>
        <p:spPr>
          <a:xfrm>
            <a:off x="457200" y="1077590"/>
            <a:ext cx="8229600" cy="4876800"/>
          </a:xfrm>
        </p:spPr>
        <p:txBody>
          <a:bodyPr>
            <a:normAutofit/>
          </a:bodyPr>
          <a:lstStyle/>
          <a:p>
            <a:r>
              <a:rPr lang="en-US" sz="1800" dirty="0"/>
              <a:t>Find the names of the departments that have employees who work on all the projects (but could be different employees working on different projects)</a:t>
            </a:r>
          </a:p>
          <a:p>
            <a:pPr lvl="1"/>
            <a:r>
              <a:rPr lang="en-US" sz="1400" dirty="0"/>
              <a:t>Do the two numbers match?</a:t>
            </a:r>
          </a:p>
          <a:p>
            <a:endParaRPr lang="en-US" sz="1800" dirty="0"/>
          </a:p>
        </p:txBody>
      </p:sp>
      <p:sp>
        <p:nvSpPr>
          <p:cNvPr id="2" name="Slide Number Placeholder 1"/>
          <p:cNvSpPr>
            <a:spLocks noGrp="1"/>
          </p:cNvSpPr>
          <p:nvPr>
            <p:ph type="sldNum" sz="quarter" idx="12"/>
          </p:nvPr>
        </p:nvSpPr>
        <p:spPr/>
        <p:txBody>
          <a:bodyPr/>
          <a:lstStyle/>
          <a:p>
            <a:fld id="{3F9D3D8C-6C2A-4D0D-9B3D-BA8A984DE4AE}" type="slidenum">
              <a:rPr lang="zh-CN" altLang="en-US" smtClean="0"/>
              <a:pPr/>
              <a:t>15</a:t>
            </a:fld>
            <a:endParaRPr lang="en-US" altLang="zh-CN"/>
          </a:p>
        </p:txBody>
      </p:sp>
      <p:pic>
        <p:nvPicPr>
          <p:cNvPr id="7" name="Picture 6"/>
          <p:cNvPicPr>
            <a:picLocks noChangeAspect="1"/>
          </p:cNvPicPr>
          <p:nvPr/>
        </p:nvPicPr>
        <p:blipFill>
          <a:blip r:embed="rId6"/>
          <a:stretch>
            <a:fillRect/>
          </a:stretch>
        </p:blipFill>
        <p:spPr>
          <a:xfrm>
            <a:off x="1619672" y="3257063"/>
            <a:ext cx="4320480" cy="3426210"/>
          </a:xfrm>
          <a:prstGeom prst="rect">
            <a:avLst/>
          </a:prstGeom>
        </p:spPr>
      </p:pic>
      <p:graphicFrame>
        <p:nvGraphicFramePr>
          <p:cNvPr id="8" name="Table 7"/>
          <p:cNvGraphicFramePr>
            <a:graphicFrameLocks noGrp="1"/>
          </p:cNvGraphicFramePr>
          <p:nvPr>
            <p:extLst>
              <p:ext uri="{D42A27DB-BD31-4B8C-83A1-F6EECF244321}">
                <p14:modId xmlns:p14="http://schemas.microsoft.com/office/powerpoint/2010/main" val="4096338979"/>
              </p:ext>
            </p:extLst>
          </p:nvPr>
        </p:nvGraphicFramePr>
        <p:xfrm>
          <a:off x="6187903" y="3249156"/>
          <a:ext cx="1598116" cy="409200"/>
        </p:xfrm>
        <a:graphic>
          <a:graphicData uri="http://schemas.openxmlformats.org/drawingml/2006/table">
            <a:tbl>
              <a:tblPr/>
              <a:tblGrid>
                <a:gridCol w="716913">
                  <a:extLst>
                    <a:ext uri="{9D8B030D-6E8A-4147-A177-3AD203B41FA5}">
                      <a16:colId xmlns:a16="http://schemas.microsoft.com/office/drawing/2014/main" val="2895612196"/>
                    </a:ext>
                  </a:extLst>
                </a:gridCol>
                <a:gridCol w="881203">
                  <a:extLst>
                    <a:ext uri="{9D8B030D-6E8A-4147-A177-3AD203B41FA5}">
                      <a16:colId xmlns:a16="http://schemas.microsoft.com/office/drawing/2014/main" val="2093973667"/>
                    </a:ext>
                  </a:extLst>
                </a:gridCol>
              </a:tblGrid>
              <a:tr h="204600">
                <a:tc>
                  <a:txBody>
                    <a:bodyPr/>
                    <a:lstStyle/>
                    <a:p>
                      <a:pPr algn="ctr" fontAlgn="b"/>
                      <a:r>
                        <a:rPr lang="en-US" sz="1100" b="0" i="0" u="none" strike="noStrike" dirty="0">
                          <a:solidFill>
                            <a:srgbClr val="000000"/>
                          </a:solidFill>
                          <a:effectLst/>
                          <a:latin typeface="Calibri" panose="020F0502020204030204" pitchFamily="34" charset="0"/>
                        </a:rPr>
                        <a:t>T</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rgbClr val="000000"/>
                          </a:solidFill>
                          <a:effectLst/>
                          <a:latin typeface="Calibri" panose="020F0502020204030204" pitchFamily="34" charset="0"/>
                        </a:rPr>
                        <a:t>TP</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26332743"/>
                  </a:ext>
                </a:extLst>
              </a:tr>
              <a:tr h="204600">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fontAlgn="b"/>
                      <a:r>
                        <a:rPr lang="en-US" sz="1100" b="0" i="0" u="none" strike="noStrike" dirty="0">
                          <a:solidFill>
                            <a:srgbClr val="000000"/>
                          </a:solidFill>
                          <a:effectLst/>
                          <a:latin typeface="Calibri" panose="020F0502020204030204" pitchFamily="34" charset="0"/>
                        </a:rPr>
                        <a:t>6</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05455413"/>
                  </a:ext>
                </a:extLst>
              </a:tr>
            </a:tbl>
          </a:graphicData>
        </a:graphic>
      </p:graphicFrame>
      <p:graphicFrame>
        <p:nvGraphicFramePr>
          <p:cNvPr id="11" name="Table 10"/>
          <p:cNvGraphicFramePr>
            <a:graphicFrameLocks noGrp="1"/>
          </p:cNvGraphicFramePr>
          <p:nvPr>
            <p:extLst>
              <p:ext uri="{D42A27DB-BD31-4B8C-83A1-F6EECF244321}">
                <p14:modId xmlns:p14="http://schemas.microsoft.com/office/powerpoint/2010/main" val="4206861102"/>
              </p:ext>
            </p:extLst>
          </p:nvPr>
        </p:nvGraphicFramePr>
        <p:xfrm>
          <a:off x="6187903" y="3963900"/>
          <a:ext cx="1968500" cy="920750"/>
        </p:xfrm>
        <a:graphic>
          <a:graphicData uri="http://schemas.openxmlformats.org/drawingml/2006/table">
            <a:tbl>
              <a:tblPr/>
              <a:tblGrid>
                <a:gridCol w="609600">
                  <a:extLst>
                    <a:ext uri="{9D8B030D-6E8A-4147-A177-3AD203B41FA5}">
                      <a16:colId xmlns:a16="http://schemas.microsoft.com/office/drawing/2014/main" val="2895612196"/>
                    </a:ext>
                  </a:extLst>
                </a:gridCol>
                <a:gridCol w="749300">
                  <a:extLst>
                    <a:ext uri="{9D8B030D-6E8A-4147-A177-3AD203B41FA5}">
                      <a16:colId xmlns:a16="http://schemas.microsoft.com/office/drawing/2014/main" val="2093973667"/>
                    </a:ext>
                  </a:extLst>
                </a:gridCol>
                <a:gridCol w="609600">
                  <a:extLst>
                    <a:ext uri="{9D8B030D-6E8A-4147-A177-3AD203B41FA5}">
                      <a16:colId xmlns:a16="http://schemas.microsoft.com/office/drawing/2014/main" val="3322062202"/>
                    </a:ext>
                  </a:extLst>
                </a:gridCol>
              </a:tblGrid>
              <a:tr h="184150">
                <a:tc>
                  <a:txBody>
                    <a:bodyPr/>
                    <a:lstStyle/>
                    <a:p>
                      <a:pPr algn="ctr" fontAlgn="b"/>
                      <a:r>
                        <a:rPr lang="en-US" sz="1100" b="0" i="0" u="none" strike="noStrike" dirty="0">
                          <a:solidFill>
                            <a:srgbClr val="000000"/>
                          </a:solidFill>
                          <a:effectLst/>
                          <a:latin typeface="Calibri" panose="020F0502020204030204" pitchFamily="34" charset="0"/>
                        </a:rPr>
                        <a:t>NPD1</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US" sz="1100" b="0" i="0" u="none" strike="noStrike">
                          <a:solidFill>
                            <a:srgbClr val="000000"/>
                          </a:solidFill>
                          <a:effectLst/>
                          <a:latin typeface="Calibri" panose="020F0502020204030204" pitchFamily="34" charset="0"/>
                        </a:rPr>
                        <a:t>DNUMBER</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US" sz="1100" b="0" i="0" u="none" strike="noStrike" dirty="0">
                          <a:solidFill>
                            <a:srgbClr val="000000"/>
                          </a:solidFill>
                          <a:effectLst/>
                          <a:latin typeface="Calibri" panose="020F0502020204030204" pitchFamily="34" charset="0"/>
                        </a:rPr>
                        <a:t>TPD</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226332743"/>
                  </a:ext>
                </a:extLst>
              </a:tr>
              <a:tr h="184150">
                <a:tc>
                  <a:txBody>
                    <a:bodyPr/>
                    <a:lstStyle/>
                    <a:p>
                      <a:pPr algn="l" fontAlgn="b"/>
                      <a:endParaRPr lang="en-US" sz="1100" b="0" i="0" u="none" strike="noStrike" dirty="0">
                        <a:solidFill>
                          <a:srgbClr val="000000"/>
                        </a:solidFill>
                        <a:effectLst/>
                        <a:latin typeface="Calibri" panose="020F0502020204030204" pitchFamily="34" charset="0"/>
                      </a:endParaRPr>
                    </a:p>
                  </a:txBody>
                  <a:tcPr marL="6350" marR="6350" marT="635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chemeClr val="bg1"/>
                    </a:solidFill>
                  </a:tcPr>
                </a:tc>
                <a:tc>
                  <a:txBody>
                    <a:bodyPr/>
                    <a:lstStyle/>
                    <a:p>
                      <a:pPr algn="l" fontAlgn="b"/>
                      <a:r>
                        <a:rPr lang="en-US" sz="1100" b="0" i="0" u="none" strike="noStrike" dirty="0">
                          <a:solidFill>
                            <a:srgbClr val="000000"/>
                          </a:solidFill>
                          <a:effectLst/>
                          <a:latin typeface="Calibri" panose="020F0502020204030204" pitchFamily="34" charset="0"/>
                        </a:rPr>
                        <a:t>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US" sz="1100" b="0" i="0" u="none" strike="noStrike" dirty="0">
                          <a:solidFill>
                            <a:srgbClr val="000000"/>
                          </a:solidFill>
                          <a:effectLst/>
                          <a:latin typeface="Calibri" panose="020F0502020204030204" pitchFamily="34" charset="0"/>
                        </a:rPr>
                        <a:t>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205455413"/>
                  </a:ext>
                </a:extLst>
              </a:tr>
              <a:tr h="184150">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lnL>
                      <a:noFill/>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1100" b="0" i="0" u="none" strike="noStrike" dirty="0">
                          <a:solidFill>
                            <a:srgbClr val="000000"/>
                          </a:solidFill>
                          <a:effectLst/>
                          <a:latin typeface="Calibri" panose="020F0502020204030204" pitchFamily="34" charset="0"/>
                        </a:rPr>
                        <a:t>.</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chemeClr val="bg1"/>
                    </a:solidFill>
                  </a:tcPr>
                </a:tc>
                <a:tc>
                  <a:txBody>
                    <a:bodyPr/>
                    <a:lstStyle/>
                    <a:p>
                      <a:pPr algn="ctr" fontAlgn="b"/>
                      <a:r>
                        <a:rPr lang="en-US" sz="1100" b="0" i="0" u="none" strike="noStrike">
                          <a:solidFill>
                            <a:srgbClr val="000000"/>
                          </a:solidFill>
                          <a:effectLst/>
                          <a:latin typeface="Calibri" panose="020F0502020204030204" pitchFamily="34" charset="0"/>
                        </a:rPr>
                        <a:t>.</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chemeClr val="bg1"/>
                    </a:solidFill>
                  </a:tcPr>
                </a:tc>
                <a:extLst>
                  <a:ext uri="{0D108BD9-81ED-4DB2-BD59-A6C34878D82A}">
                    <a16:rowId xmlns:a16="http://schemas.microsoft.com/office/drawing/2014/main" val="3375330330"/>
                  </a:ext>
                </a:extLst>
              </a:tr>
              <a:tr h="184150">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lnL>
                      <a:noFill/>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1100" b="0" i="0" u="none" strike="noStrike">
                          <a:solidFill>
                            <a:srgbClr val="000000"/>
                          </a:solidFill>
                          <a:effectLst/>
                          <a:latin typeface="Calibri" panose="020F0502020204030204" pitchFamily="34" charset="0"/>
                        </a:rPr>
                        <a:t>.</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1100" b="0" i="0" u="none" strike="noStrike" dirty="0">
                          <a:solidFill>
                            <a:srgbClr val="000000"/>
                          </a:solidFill>
                          <a:effectLst/>
                          <a:latin typeface="Calibri" panose="020F0502020204030204" pitchFamily="34" charset="0"/>
                        </a:rPr>
                        <a:t>.</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bg1"/>
                    </a:solidFill>
                  </a:tcPr>
                </a:tc>
                <a:extLst>
                  <a:ext uri="{0D108BD9-81ED-4DB2-BD59-A6C34878D82A}">
                    <a16:rowId xmlns:a16="http://schemas.microsoft.com/office/drawing/2014/main" val="1896966632"/>
                  </a:ext>
                </a:extLst>
              </a:tr>
              <a:tr h="184150">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lnL>
                      <a:noFill/>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en-US" sz="1100" b="0" i="0" u="none" strike="noStrike">
                          <a:solidFill>
                            <a:srgbClr val="000000"/>
                          </a:solidFill>
                          <a:effectLst/>
                          <a:latin typeface="Calibri" panose="020F0502020204030204" pitchFamily="34" charset="0"/>
                        </a:rPr>
                        <a:t>.</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100" b="0" i="0" u="none" strike="noStrike" dirty="0">
                          <a:solidFill>
                            <a:srgbClr val="000000"/>
                          </a:solidFill>
                          <a:effectLst/>
                          <a:latin typeface="Calibri" panose="020F0502020204030204" pitchFamily="34" charset="0"/>
                        </a:rPr>
                        <a:t>.</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518829126"/>
                  </a:ext>
                </a:extLst>
              </a:tr>
            </a:tbl>
          </a:graphicData>
        </a:graphic>
      </p:graphicFrame>
      <p:grpSp>
        <p:nvGrpSpPr>
          <p:cNvPr id="4" name="Group 3"/>
          <p:cNvGrpSpPr/>
          <p:nvPr/>
        </p:nvGrpSpPr>
        <p:grpSpPr>
          <a:xfrm>
            <a:off x="827584" y="2073851"/>
            <a:ext cx="6034529" cy="400110"/>
            <a:chOff x="827584" y="2073851"/>
            <a:chExt cx="6034529" cy="400110"/>
          </a:xfrm>
        </p:grpSpPr>
        <p:sp>
          <p:nvSpPr>
            <p:cNvPr id="10" name="Rectangle 9"/>
            <p:cNvSpPr/>
            <p:nvPr/>
          </p:nvSpPr>
          <p:spPr>
            <a:xfrm>
              <a:off x="827584" y="2073851"/>
              <a:ext cx="6034529" cy="40011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eaLnBrk="1" hangingPunct="1">
                <a:buFont typeface="Wingdings" pitchFamily="2" charset="2"/>
                <a:buNone/>
              </a:pPr>
              <a:r>
                <a:rPr lang="en-US" altLang="zh-CN" sz="600" b="1" dirty="0">
                  <a:latin typeface="Times New Roman" pitchFamily="18" charset="0"/>
                  <a:ea typeface="宋体" charset="-122"/>
                </a:rPr>
                <a:t>		</a:t>
              </a:r>
            </a:p>
            <a:p>
              <a:pPr eaLnBrk="1" hangingPunct="1">
                <a:buFont typeface="Wingdings" pitchFamily="2" charset="2"/>
                <a:buNone/>
              </a:pPr>
              <a:r>
                <a:rPr lang="en-US" altLang="zh-CN" sz="1400" b="1" dirty="0">
                  <a:latin typeface="Times New Roman" pitchFamily="18" charset="0"/>
                  <a:ea typeface="宋体" charset="-122"/>
                </a:rPr>
                <a:t>		DAP  </a:t>
              </a:r>
              <a:r>
                <a:rPr lang="en-US" altLang="zh-CN" sz="1400" b="1" dirty="0">
                  <a:latin typeface="Times New Roman" pitchFamily="18" charset="0"/>
                  <a:ea typeface="宋体" charset="-122"/>
                  <a:sym typeface="Symbol" pitchFamily="18" charset="2"/>
                </a:rPr>
                <a:t></a:t>
              </a:r>
              <a:r>
                <a:rPr lang="en-US" altLang="zh-CN" sz="1400" b="1" dirty="0">
                  <a:latin typeface="Times New Roman" pitchFamily="18" charset="0"/>
                  <a:ea typeface="宋体" charset="-122"/>
                </a:rPr>
                <a:t> T </a:t>
              </a:r>
              <a:r>
                <a:rPr lang="en-US" altLang="zh-CN" sz="1400" b="1" dirty="0">
                  <a:latin typeface="Symbol" pitchFamily="18" charset="2"/>
                  <a:ea typeface="宋体" charset="-122"/>
                </a:rPr>
                <a:t>           </a:t>
              </a:r>
              <a:r>
                <a:rPr lang="en-US" altLang="zh-CN" sz="1400" b="1" baseline="-25000" dirty="0">
                  <a:latin typeface="Times New Roman" pitchFamily="18" charset="0"/>
                  <a:ea typeface="宋体" charset="-122"/>
                </a:rPr>
                <a:t>TP = TPD</a:t>
              </a:r>
              <a:r>
                <a:rPr lang="en-US" altLang="zh-CN" sz="1400" b="1" dirty="0">
                  <a:latin typeface="Times New Roman" pitchFamily="18" charset="0"/>
                  <a:ea typeface="宋体" charset="-122"/>
                </a:rPr>
                <a:t> NPD1</a:t>
              </a:r>
              <a:endParaRPr lang="en-US" altLang="zh-CN" sz="800" b="1" dirty="0">
                <a:latin typeface="Times New Roman" pitchFamily="18" charset="0"/>
                <a:ea typeface="宋体" charset="-122"/>
              </a:endParaRPr>
            </a:p>
          </p:txBody>
        </p:sp>
        <p:pic>
          <p:nvPicPr>
            <p:cNvPr id="3" name="Picture 2"/>
            <p:cNvPicPr>
              <a:picLocks noChangeAspect="1"/>
            </p:cNvPicPr>
            <p:nvPr/>
          </p:nvPicPr>
          <p:blipFill>
            <a:blip r:embed="rId7"/>
            <a:stretch>
              <a:fillRect/>
            </a:stretch>
          </p:blipFill>
          <p:spPr>
            <a:xfrm>
              <a:off x="3648524" y="2189280"/>
              <a:ext cx="347412" cy="231608"/>
            </a:xfrm>
            <a:prstGeom prst="rect">
              <a:avLst/>
            </a:prstGeom>
          </p:spPr>
        </p:pic>
      </p:grpSp>
      <p:graphicFrame>
        <p:nvGraphicFramePr>
          <p:cNvPr id="6" name="Table 5"/>
          <p:cNvGraphicFramePr>
            <a:graphicFrameLocks noGrp="1"/>
          </p:cNvGraphicFramePr>
          <p:nvPr>
            <p:extLst>
              <p:ext uri="{D42A27DB-BD31-4B8C-83A1-F6EECF244321}">
                <p14:modId xmlns:p14="http://schemas.microsoft.com/office/powerpoint/2010/main" val="3544030407"/>
              </p:ext>
            </p:extLst>
          </p:nvPr>
        </p:nvGraphicFramePr>
        <p:xfrm>
          <a:off x="6187903" y="5263918"/>
          <a:ext cx="2578100" cy="736600"/>
        </p:xfrm>
        <a:graphic>
          <a:graphicData uri="http://schemas.openxmlformats.org/drawingml/2006/table">
            <a:tbl>
              <a:tblPr/>
              <a:tblGrid>
                <a:gridCol w="609600">
                  <a:extLst>
                    <a:ext uri="{9D8B030D-6E8A-4147-A177-3AD203B41FA5}">
                      <a16:colId xmlns:a16="http://schemas.microsoft.com/office/drawing/2014/main" val="2303837673"/>
                    </a:ext>
                  </a:extLst>
                </a:gridCol>
                <a:gridCol w="749300">
                  <a:extLst>
                    <a:ext uri="{9D8B030D-6E8A-4147-A177-3AD203B41FA5}">
                      <a16:colId xmlns:a16="http://schemas.microsoft.com/office/drawing/2014/main" val="2836372996"/>
                    </a:ext>
                  </a:extLst>
                </a:gridCol>
                <a:gridCol w="609600">
                  <a:extLst>
                    <a:ext uri="{9D8B030D-6E8A-4147-A177-3AD203B41FA5}">
                      <a16:colId xmlns:a16="http://schemas.microsoft.com/office/drawing/2014/main" val="3063729124"/>
                    </a:ext>
                  </a:extLst>
                </a:gridCol>
                <a:gridCol w="609600">
                  <a:extLst>
                    <a:ext uri="{9D8B030D-6E8A-4147-A177-3AD203B41FA5}">
                      <a16:colId xmlns:a16="http://schemas.microsoft.com/office/drawing/2014/main" val="644796679"/>
                    </a:ext>
                  </a:extLst>
                </a:gridCol>
              </a:tblGrid>
              <a:tr h="184150">
                <a:tc>
                  <a:txBody>
                    <a:bodyPr/>
                    <a:lstStyle/>
                    <a:p>
                      <a:pPr algn="l" fontAlgn="b"/>
                      <a:r>
                        <a:rPr lang="en-US" sz="1100" b="0" i="0" u="none" strike="noStrike">
                          <a:solidFill>
                            <a:srgbClr val="000000"/>
                          </a:solidFill>
                          <a:effectLst/>
                          <a:latin typeface="Calibri" panose="020F0502020204030204" pitchFamily="34" charset="0"/>
                        </a:rPr>
                        <a:t>DAP</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rgbClr val="000000"/>
                          </a:solidFill>
                          <a:effectLst/>
                          <a:latin typeface="Calibri" panose="020F0502020204030204" pitchFamily="34" charset="0"/>
                        </a:rPr>
                        <a:t>DNUMBER</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TP</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TPD</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31131416"/>
                  </a:ext>
                </a:extLst>
              </a:tr>
              <a:tr h="184150">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b"/>
                      <a:r>
                        <a:rPr lang="en-US" sz="1100" b="0" i="0" u="none" strike="noStrike" dirty="0">
                          <a:solidFill>
                            <a:srgbClr val="000000"/>
                          </a:solidFill>
                          <a:effectLst/>
                          <a:latin typeface="Calibri" panose="020F0502020204030204" pitchFamily="34" charset="0"/>
                        </a:rPr>
                        <a:t>.</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b"/>
                      <a:r>
                        <a:rPr lang="en-US" sz="1100" b="0" i="0" u="none" strike="noStrike">
                          <a:solidFill>
                            <a:srgbClr val="000000"/>
                          </a:solidFill>
                          <a:effectLst/>
                          <a:latin typeface="Calibri" panose="020F0502020204030204" pitchFamily="34" charset="0"/>
                        </a:rPr>
                        <a:t>.</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b"/>
                      <a:r>
                        <a:rPr lang="en-US" sz="1100" b="0" i="0" u="none" strike="noStrike">
                          <a:solidFill>
                            <a:srgbClr val="000000"/>
                          </a:solidFill>
                          <a:effectLst/>
                          <a:latin typeface="Calibri" panose="020F0502020204030204" pitchFamily="34" charset="0"/>
                        </a:rPr>
                        <a:t>.</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3629708493"/>
                  </a:ext>
                </a:extLst>
              </a:tr>
              <a:tr h="184150">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dirty="0">
                          <a:solidFill>
                            <a:srgbClr val="000000"/>
                          </a:solidFill>
                          <a:effectLst/>
                          <a:latin typeface="Calibri" panose="020F0502020204030204" pitchFamily="34" charset="0"/>
                        </a:rPr>
                        <a:t>.</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a:solidFill>
                            <a:srgbClr val="000000"/>
                          </a:solidFill>
                          <a:effectLst/>
                          <a:latin typeface="Calibri" panose="020F0502020204030204" pitchFamily="34" charset="0"/>
                        </a:rPr>
                        <a:t>.</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a:solidFill>
                            <a:srgbClr val="000000"/>
                          </a:solidFill>
                          <a:effectLst/>
                          <a:latin typeface="Calibri" panose="020F0502020204030204" pitchFamily="34" charset="0"/>
                        </a:rPr>
                        <a:t>.</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114746580"/>
                  </a:ext>
                </a:extLst>
              </a:tr>
              <a:tr h="184150">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dirty="0">
                          <a:solidFill>
                            <a:srgbClr val="000000"/>
                          </a:solidFill>
                          <a:effectLst/>
                          <a:latin typeface="Calibri" panose="020F0502020204030204" pitchFamily="34" charset="0"/>
                        </a:rPr>
                        <a:t>.</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32257802"/>
                  </a:ext>
                </a:extLst>
              </a:tr>
            </a:tbl>
          </a:graphicData>
        </a:graphic>
      </p:graphicFrame>
      <mc:AlternateContent xmlns:mc="http://schemas.openxmlformats.org/markup-compatibility/2006" xmlns:p14="http://schemas.microsoft.com/office/powerpoint/2010/main" xmlns:iact="http://schemas.microsoft.com/office/powerpoint/2014/inkAction">
        <mc:Choice Requires="p14 iact">
          <p:contentPart p14:bwMode="auto" r:id="rId8">
            <p14:nvContentPartPr>
              <p14:cNvPr id="13" name="Ink 12"/>
              <p14:cNvContentPartPr/>
              <p14:nvPr>
                <p:extLst>
                  <p:ext uri="{42D2F446-02D8-4167-A562-619A0277C38B}">
                    <p15:isNarration xmlns:p15="http://schemas.microsoft.com/office/powerpoint/2012/main" val="1"/>
                  </p:ext>
                </p:extLst>
              </p14:nvPr>
            </p14:nvContentPartPr>
            <p14:xfrm>
              <a:off x="6413760" y="3448080"/>
              <a:ext cx="2260800" cy="927360"/>
            </p14:xfrm>
          </p:contentPart>
        </mc:Choice>
        <mc:Fallback xmlns="">
          <p:pic>
            <p:nvPicPr>
              <p:cNvPr id="13" name="Ink 12"/>
              <p:cNvPicPr>
                <a:picLocks noGrp="1" noRot="1" noChangeAspect="1" noMove="1" noResize="1" noEditPoints="1" noAdjustHandles="1" noChangeArrowheads="1" noChangeShapeType="1"/>
              </p:cNvPicPr>
              <p:nvPr/>
            </p:nvPicPr>
            <p:blipFill>
              <a:blip r:embed="rId9"/>
              <a:stretch>
                <a:fillRect/>
              </a:stretch>
            </p:blipFill>
            <p:spPr>
              <a:xfrm>
                <a:off x="6404400" y="3438720"/>
                <a:ext cx="2279520" cy="946080"/>
              </a:xfrm>
              <a:prstGeom prst="rect">
                <a:avLst/>
              </a:prstGeom>
            </p:spPr>
          </p:pic>
        </mc:Fallback>
      </mc:AlternateContent>
      <p:pic>
        <p:nvPicPr>
          <p:cNvPr id="14" name="Audio 1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521700" y="6235700"/>
            <a:ext cx="406400" cy="406400"/>
          </a:xfrm>
          <a:prstGeom prst="rect">
            <a:avLst/>
          </a:prstGeom>
        </p:spPr>
      </p:pic>
    </p:spTree>
    <p:custDataLst>
      <p:tags r:id="rId1"/>
    </p:custDataLst>
    <p:extLst>
      <p:ext uri="{BB962C8B-B14F-4D97-AF65-F5344CB8AC3E}">
        <p14:creationId xmlns:p14="http://schemas.microsoft.com/office/powerpoint/2010/main" val="911776876"/>
      </p:ext>
    </p:extLst>
  </p:cSld>
  <p:clrMapOvr>
    <a:masterClrMapping/>
  </p:clrMapOvr>
  <mc:AlternateContent xmlns:mc="http://schemas.openxmlformats.org/markup-compatibility/2006" xmlns:p14="http://schemas.microsoft.com/office/powerpoint/2010/main">
    <mc:Choice Requires="p14">
      <p:transition spd="slow" p14:dur="2000" advTm="36859"/>
    </mc:Choice>
    <mc:Fallback xmlns="">
      <p:transition spd="slow" advTm="368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par>
                                <p:cTn id="7" presetID="59"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md type="call" cmd="playFrom(0.0)">
                                      <p:cBhvr>
                                        <p:cTn id="9" dur="1" fill="hold"/>
                                        <p:tgtEl>
                                          <p:spTgt spid="13"/>
                                        </p:tgtEl>
                                      </p:cBhvr>
                                    </p:cmd>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6" fill="hold" display="0">
                  <p:stCondLst>
                    <p:cond delay="indefinite"/>
                  </p:stCondLst>
                  <p:endCondLst>
                    <p:cond evt="onStopAudio" delay="0">
                      <p:tgtEl>
                        <p:sldTgt/>
                      </p:tgtEl>
                    </p:cond>
                  </p:endCondLst>
                </p:cTn>
                <p:tgtEl>
                  <p:spTgt spid="1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ChangeArrowheads="1"/>
          </p:cNvSpPr>
          <p:nvPr/>
        </p:nvSpPr>
        <p:spPr bwMode="auto">
          <a:xfrm>
            <a:off x="238125" y="1484784"/>
            <a:ext cx="8448675" cy="4062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Clr>
                <a:schemeClr val="folHlink"/>
              </a:buClr>
              <a:buSzPct val="60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hlink"/>
              </a:buClr>
              <a:buSzPct val="5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folHlink"/>
              </a:buClr>
              <a:buSzPct val="50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accent2"/>
              </a:buClr>
              <a:buSzPct val="5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accent1"/>
              </a:buClr>
              <a:buSzPct val="5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a:lstStyle>
          <a:p>
            <a:pPr eaLnBrk="1" hangingPunct="1"/>
            <a:endParaRPr lang="en-US" altLang="zh-CN" sz="2400" b="1" dirty="0">
              <a:latin typeface="Times New Roman" pitchFamily="18" charset="0"/>
              <a:ea typeface="宋体" charset="-122"/>
            </a:endParaRPr>
          </a:p>
        </p:txBody>
      </p:sp>
      <p:sp>
        <p:nvSpPr>
          <p:cNvPr id="53251" name="Rectangle 3"/>
          <p:cNvSpPr>
            <a:spLocks noGrp="1" noChangeArrowheads="1"/>
          </p:cNvSpPr>
          <p:nvPr>
            <p:ph type="title"/>
          </p:nvPr>
        </p:nvSpPr>
        <p:spPr>
          <a:xfrm>
            <a:off x="457200" y="188640"/>
            <a:ext cx="8229600" cy="990600"/>
          </a:xfrm>
        </p:spPr>
        <p:txBody>
          <a:bodyPr/>
          <a:lstStyle/>
          <a:p>
            <a:r>
              <a:rPr lang="en-US" altLang="zh-CN" dirty="0"/>
              <a:t>In-class Exercise #7 – Step 4</a:t>
            </a:r>
          </a:p>
        </p:txBody>
      </p:sp>
      <p:sp>
        <p:nvSpPr>
          <p:cNvPr id="5" name="Content Placeholder 4"/>
          <p:cNvSpPr>
            <a:spLocks noGrp="1"/>
          </p:cNvSpPr>
          <p:nvPr>
            <p:ph idx="1"/>
          </p:nvPr>
        </p:nvSpPr>
        <p:spPr>
          <a:xfrm>
            <a:off x="457200" y="1077590"/>
            <a:ext cx="8229600" cy="4876800"/>
          </a:xfrm>
        </p:spPr>
        <p:txBody>
          <a:bodyPr>
            <a:normAutofit/>
          </a:bodyPr>
          <a:lstStyle/>
          <a:p>
            <a:r>
              <a:rPr lang="en-US" sz="1800" dirty="0"/>
              <a:t>Find the names of the departments that have employees who work on all the projects (but could be different employees working on different projects)</a:t>
            </a:r>
          </a:p>
          <a:p>
            <a:pPr lvl="1"/>
            <a:r>
              <a:rPr lang="en-US" sz="1400" dirty="0"/>
              <a:t>Department names?</a:t>
            </a:r>
          </a:p>
          <a:p>
            <a:endParaRPr lang="en-US" sz="1800" dirty="0"/>
          </a:p>
        </p:txBody>
      </p:sp>
      <p:sp>
        <p:nvSpPr>
          <p:cNvPr id="2" name="Slide Number Placeholder 1"/>
          <p:cNvSpPr>
            <a:spLocks noGrp="1"/>
          </p:cNvSpPr>
          <p:nvPr>
            <p:ph type="sldNum" sz="quarter" idx="12"/>
          </p:nvPr>
        </p:nvSpPr>
        <p:spPr/>
        <p:txBody>
          <a:bodyPr/>
          <a:lstStyle/>
          <a:p>
            <a:fld id="{3F9D3D8C-6C2A-4D0D-9B3D-BA8A984DE4AE}" type="slidenum">
              <a:rPr lang="zh-CN" altLang="en-US" smtClean="0"/>
              <a:pPr/>
              <a:t>16</a:t>
            </a:fld>
            <a:endParaRPr lang="en-US" altLang="zh-CN"/>
          </a:p>
        </p:txBody>
      </p:sp>
      <p:pic>
        <p:nvPicPr>
          <p:cNvPr id="7" name="Picture 6"/>
          <p:cNvPicPr>
            <a:picLocks noChangeAspect="1"/>
          </p:cNvPicPr>
          <p:nvPr/>
        </p:nvPicPr>
        <p:blipFill>
          <a:blip r:embed="rId6"/>
          <a:stretch>
            <a:fillRect/>
          </a:stretch>
        </p:blipFill>
        <p:spPr>
          <a:xfrm>
            <a:off x="1691680" y="3431790"/>
            <a:ext cx="4320480" cy="3426210"/>
          </a:xfrm>
          <a:prstGeom prst="rect">
            <a:avLst/>
          </a:prstGeom>
        </p:spPr>
      </p:pic>
      <p:graphicFrame>
        <p:nvGraphicFramePr>
          <p:cNvPr id="9" name="Table 8"/>
          <p:cNvGraphicFramePr>
            <a:graphicFrameLocks noGrp="1"/>
          </p:cNvGraphicFramePr>
          <p:nvPr>
            <p:extLst>
              <p:ext uri="{D42A27DB-BD31-4B8C-83A1-F6EECF244321}">
                <p14:modId xmlns:p14="http://schemas.microsoft.com/office/powerpoint/2010/main" val="3716871471"/>
              </p:ext>
            </p:extLst>
          </p:nvPr>
        </p:nvGraphicFramePr>
        <p:xfrm>
          <a:off x="6406944" y="3431790"/>
          <a:ext cx="2578100" cy="736600"/>
        </p:xfrm>
        <a:graphic>
          <a:graphicData uri="http://schemas.openxmlformats.org/drawingml/2006/table">
            <a:tbl>
              <a:tblPr/>
              <a:tblGrid>
                <a:gridCol w="609600">
                  <a:extLst>
                    <a:ext uri="{9D8B030D-6E8A-4147-A177-3AD203B41FA5}">
                      <a16:colId xmlns:a16="http://schemas.microsoft.com/office/drawing/2014/main" val="2303837673"/>
                    </a:ext>
                  </a:extLst>
                </a:gridCol>
                <a:gridCol w="749300">
                  <a:extLst>
                    <a:ext uri="{9D8B030D-6E8A-4147-A177-3AD203B41FA5}">
                      <a16:colId xmlns:a16="http://schemas.microsoft.com/office/drawing/2014/main" val="2836372996"/>
                    </a:ext>
                  </a:extLst>
                </a:gridCol>
                <a:gridCol w="609600">
                  <a:extLst>
                    <a:ext uri="{9D8B030D-6E8A-4147-A177-3AD203B41FA5}">
                      <a16:colId xmlns:a16="http://schemas.microsoft.com/office/drawing/2014/main" val="3063729124"/>
                    </a:ext>
                  </a:extLst>
                </a:gridCol>
                <a:gridCol w="609600">
                  <a:extLst>
                    <a:ext uri="{9D8B030D-6E8A-4147-A177-3AD203B41FA5}">
                      <a16:colId xmlns:a16="http://schemas.microsoft.com/office/drawing/2014/main" val="644796679"/>
                    </a:ext>
                  </a:extLst>
                </a:gridCol>
              </a:tblGrid>
              <a:tr h="184150">
                <a:tc>
                  <a:txBody>
                    <a:bodyPr/>
                    <a:lstStyle/>
                    <a:p>
                      <a:pPr algn="l" fontAlgn="b"/>
                      <a:r>
                        <a:rPr lang="en-US" sz="1100" b="0" i="0" u="none" strike="noStrike">
                          <a:solidFill>
                            <a:srgbClr val="000000"/>
                          </a:solidFill>
                          <a:effectLst/>
                          <a:latin typeface="Calibri" panose="020F0502020204030204" pitchFamily="34" charset="0"/>
                        </a:rPr>
                        <a:t>DAP</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rgbClr val="000000"/>
                          </a:solidFill>
                          <a:effectLst/>
                          <a:latin typeface="Calibri" panose="020F0502020204030204" pitchFamily="34" charset="0"/>
                        </a:rPr>
                        <a:t>DNUMBER</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rgbClr val="000000"/>
                          </a:solidFill>
                          <a:effectLst/>
                          <a:latin typeface="Calibri" panose="020F0502020204030204" pitchFamily="34" charset="0"/>
                        </a:rPr>
                        <a:t>TP</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TPD</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31131416"/>
                  </a:ext>
                </a:extLst>
              </a:tr>
              <a:tr h="184150">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b"/>
                      <a:r>
                        <a:rPr lang="en-US" sz="1100" b="0" i="0" u="none" strike="noStrike" dirty="0">
                          <a:solidFill>
                            <a:srgbClr val="000000"/>
                          </a:solidFill>
                          <a:effectLst/>
                          <a:latin typeface="Calibri" panose="020F0502020204030204" pitchFamily="34" charset="0"/>
                        </a:rPr>
                        <a:t>.</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b"/>
                      <a:r>
                        <a:rPr lang="en-US" sz="1100" b="0" i="0" u="none" strike="noStrike" dirty="0">
                          <a:solidFill>
                            <a:srgbClr val="000000"/>
                          </a:solidFill>
                          <a:effectLst/>
                          <a:latin typeface="Calibri" panose="020F0502020204030204" pitchFamily="34" charset="0"/>
                        </a:rPr>
                        <a:t>.</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b"/>
                      <a:r>
                        <a:rPr lang="en-US" sz="1100" b="0" i="0" u="none" strike="noStrike">
                          <a:solidFill>
                            <a:srgbClr val="000000"/>
                          </a:solidFill>
                          <a:effectLst/>
                          <a:latin typeface="Calibri" panose="020F0502020204030204" pitchFamily="34" charset="0"/>
                        </a:rPr>
                        <a:t>.</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3629708493"/>
                  </a:ext>
                </a:extLst>
              </a:tr>
              <a:tr h="184150">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dirty="0">
                          <a:solidFill>
                            <a:srgbClr val="000000"/>
                          </a:solidFill>
                          <a:effectLst/>
                          <a:latin typeface="Calibri" panose="020F0502020204030204" pitchFamily="34" charset="0"/>
                        </a:rPr>
                        <a:t>.</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a:solidFill>
                            <a:srgbClr val="000000"/>
                          </a:solidFill>
                          <a:effectLst/>
                          <a:latin typeface="Calibri" panose="020F0502020204030204" pitchFamily="34" charset="0"/>
                        </a:rPr>
                        <a:t>.</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a:solidFill>
                            <a:srgbClr val="000000"/>
                          </a:solidFill>
                          <a:effectLst/>
                          <a:latin typeface="Calibri" panose="020F0502020204030204" pitchFamily="34" charset="0"/>
                        </a:rPr>
                        <a:t>.</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114746580"/>
                  </a:ext>
                </a:extLst>
              </a:tr>
              <a:tr h="184150">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dirty="0">
                          <a:solidFill>
                            <a:srgbClr val="000000"/>
                          </a:solidFill>
                          <a:effectLst/>
                          <a:latin typeface="Calibri" panose="020F0502020204030204" pitchFamily="34" charset="0"/>
                        </a:rPr>
                        <a:t>.</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32257802"/>
                  </a:ext>
                </a:extLst>
              </a:tr>
            </a:tbl>
          </a:graphicData>
        </a:graphic>
      </p:graphicFrame>
      <p:sp>
        <p:nvSpPr>
          <p:cNvPr id="10" name="Rectangle 9"/>
          <p:cNvSpPr/>
          <p:nvPr/>
        </p:nvSpPr>
        <p:spPr>
          <a:xfrm>
            <a:off x="827584" y="2073851"/>
            <a:ext cx="6034529" cy="861774"/>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n-US" altLang="zh-CN" sz="600" b="1" dirty="0">
                <a:latin typeface="Times New Roman" pitchFamily="18" charset="0"/>
                <a:ea typeface="宋体" charset="-122"/>
              </a:rPr>
              <a:t>		</a:t>
            </a:r>
          </a:p>
          <a:p>
            <a:pPr eaLnBrk="1" hangingPunct="1">
              <a:buFont typeface="Wingdings" pitchFamily="2" charset="2"/>
              <a:buNone/>
            </a:pPr>
            <a:r>
              <a:rPr lang="en-US" altLang="zh-CN" sz="1400" b="1" dirty="0">
                <a:latin typeface="Times New Roman" pitchFamily="18" charset="0"/>
                <a:ea typeface="宋体" charset="-122"/>
              </a:rPr>
              <a:t>		DN       </a:t>
            </a:r>
            <a:r>
              <a:rPr lang="en-US" altLang="zh-CN" sz="1400" b="1" dirty="0">
                <a:latin typeface="Times New Roman" pitchFamily="18" charset="0"/>
                <a:ea typeface="宋体" charset="-122"/>
                <a:sym typeface="Symbol" pitchFamily="18" charset="2"/>
              </a:rPr>
              <a:t></a:t>
            </a:r>
            <a:r>
              <a:rPr lang="en-US" altLang="zh-CN" sz="1400" b="1" dirty="0">
                <a:latin typeface="Times New Roman" pitchFamily="18" charset="0"/>
                <a:ea typeface="宋体" charset="-122"/>
              </a:rPr>
              <a:t> DAP * Department</a:t>
            </a:r>
            <a:endParaRPr lang="en-US" altLang="zh-CN" sz="800" b="1" dirty="0">
              <a:latin typeface="Times New Roman" pitchFamily="18" charset="0"/>
              <a:ea typeface="宋体" charset="-122"/>
            </a:endParaRPr>
          </a:p>
          <a:p>
            <a:pPr lvl="0"/>
            <a:r>
              <a:rPr lang="en-US" altLang="zh-CN" sz="1400" b="1" dirty="0">
                <a:latin typeface="Times New Roman" pitchFamily="18" charset="0"/>
                <a:ea typeface="宋体" charset="-122"/>
              </a:rPr>
              <a:t>		</a:t>
            </a:r>
            <a:r>
              <a:rPr lang="en-US" altLang="zh-CN" sz="1400" b="1" dirty="0">
                <a:solidFill>
                  <a:srgbClr val="292934"/>
                </a:solidFill>
                <a:latin typeface="Times New Roman" pitchFamily="18" charset="0"/>
                <a:ea typeface="宋体" charset="-122"/>
              </a:rPr>
              <a:t>Result  </a:t>
            </a:r>
            <a:r>
              <a:rPr lang="en-US" altLang="zh-CN" sz="1400" b="1" dirty="0">
                <a:solidFill>
                  <a:srgbClr val="292934"/>
                </a:solidFill>
                <a:latin typeface="Times New Roman" pitchFamily="18" charset="0"/>
                <a:ea typeface="宋体" charset="-122"/>
                <a:sym typeface="Symbol" pitchFamily="18" charset="2"/>
              </a:rPr>
              <a:t></a:t>
            </a:r>
            <a:r>
              <a:rPr lang="en-US" altLang="zh-CN" sz="1400" b="1" dirty="0">
                <a:solidFill>
                  <a:srgbClr val="292934"/>
                </a:solidFill>
                <a:latin typeface="Times New Roman" pitchFamily="18" charset="0"/>
                <a:ea typeface="宋体" charset="-122"/>
              </a:rPr>
              <a:t> </a:t>
            </a:r>
            <a:r>
              <a:rPr lang="en-US" altLang="zh-CN" b="1" dirty="0">
                <a:solidFill>
                  <a:srgbClr val="292934"/>
                </a:solidFill>
                <a:latin typeface="Symbol" pitchFamily="18" charset="2"/>
                <a:ea typeface="宋体" charset="-122"/>
              </a:rPr>
              <a:t></a:t>
            </a:r>
            <a:r>
              <a:rPr lang="en-US" altLang="zh-CN" sz="1400" b="1" baseline="-25000" dirty="0">
                <a:solidFill>
                  <a:srgbClr val="292934"/>
                </a:solidFill>
                <a:latin typeface="Times New Roman" pitchFamily="18" charset="0"/>
                <a:ea typeface="宋体" charset="-122"/>
              </a:rPr>
              <a:t> DNAME</a:t>
            </a:r>
            <a:r>
              <a:rPr lang="en-US" altLang="zh-CN" sz="1400" b="1" dirty="0">
                <a:solidFill>
                  <a:srgbClr val="292934"/>
                </a:solidFill>
                <a:latin typeface="Times New Roman" pitchFamily="18" charset="0"/>
                <a:ea typeface="宋体" charset="-122"/>
              </a:rPr>
              <a:t> (DN)</a:t>
            </a:r>
          </a:p>
          <a:p>
            <a:pPr lvl="0"/>
            <a:endParaRPr lang="en-US" altLang="zh-CN" sz="600" b="1" dirty="0">
              <a:solidFill>
                <a:srgbClr val="292934"/>
              </a:solidFill>
              <a:latin typeface="Times New Roman" pitchFamily="18" charset="0"/>
              <a:ea typeface="宋体" charset="-122"/>
            </a:endParaRPr>
          </a:p>
        </p:txBody>
      </p:sp>
      <mc:AlternateContent xmlns:mc="http://schemas.openxmlformats.org/markup-compatibility/2006" xmlns:p14="http://schemas.microsoft.com/office/powerpoint/2010/main" xmlns:iact="http://schemas.microsoft.com/office/powerpoint/2014/inkAction">
        <mc:Choice Requires="p14 iact">
          <p:contentPart p14:bwMode="auto" r:id="rId7">
            <p14:nvContentPartPr>
              <p14:cNvPr id="8" name="Ink 7"/>
              <p14:cNvContentPartPr/>
              <p14:nvPr>
                <p:extLst>
                  <p:ext uri="{42D2F446-02D8-4167-A562-619A0277C38B}">
                    <p15:isNarration xmlns:p15="http://schemas.microsoft.com/office/powerpoint/2012/main" val="1"/>
                  </p:ext>
                </p:extLst>
              </p14:nvPr>
            </p14:nvContentPartPr>
            <p14:xfrm>
              <a:off x="2318040" y="3301920"/>
              <a:ext cx="5384880" cy="1899000"/>
            </p14:xfrm>
          </p:contentPart>
        </mc:Choice>
        <mc:Fallback xmlns="">
          <p:pic>
            <p:nvPicPr>
              <p:cNvPr id="8" name="Ink 7"/>
              <p:cNvPicPr>
                <a:picLocks noGrp="1" noRot="1" noChangeAspect="1" noMove="1" noResize="1" noEditPoints="1" noAdjustHandles="1" noChangeArrowheads="1" noChangeShapeType="1"/>
              </p:cNvPicPr>
              <p:nvPr/>
            </p:nvPicPr>
            <p:blipFill>
              <a:blip r:embed="rId8"/>
              <a:stretch>
                <a:fillRect/>
              </a:stretch>
            </p:blipFill>
            <p:spPr>
              <a:xfrm>
                <a:off x="2308680" y="3292560"/>
                <a:ext cx="5403600" cy="1917720"/>
              </a:xfrm>
              <a:prstGeom prst="rect">
                <a:avLst/>
              </a:prstGeom>
            </p:spPr>
          </p:pic>
        </mc:Fallback>
      </mc:AlternateContent>
      <p:pic>
        <p:nvPicPr>
          <p:cNvPr id="11" name="Audio 10">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521700" y="6235700"/>
            <a:ext cx="406400" cy="406400"/>
          </a:xfrm>
          <a:prstGeom prst="rect">
            <a:avLst/>
          </a:prstGeom>
        </p:spPr>
      </p:pic>
    </p:spTree>
    <p:custDataLst>
      <p:tags r:id="rId1"/>
    </p:custDataLst>
    <p:extLst>
      <p:ext uri="{BB962C8B-B14F-4D97-AF65-F5344CB8AC3E}">
        <p14:creationId xmlns:p14="http://schemas.microsoft.com/office/powerpoint/2010/main" val="196740636"/>
      </p:ext>
    </p:extLst>
  </p:cSld>
  <p:clrMapOvr>
    <a:masterClrMapping/>
  </p:clrMapOvr>
  <mc:AlternateContent xmlns:mc="http://schemas.openxmlformats.org/markup-compatibility/2006" xmlns:p14="http://schemas.microsoft.com/office/powerpoint/2010/main">
    <mc:Choice Requires="p14">
      <p:transition spd="slow" p14:dur="2000" advTm="34565"/>
    </mc:Choice>
    <mc:Fallback xmlns="">
      <p:transition spd="slow" advTm="345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par>
                                <p:cTn id="7" presetID="59"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md type="call" cmd="playFrom(0.0)">
                                      <p:cBhvr>
                                        <p:cTn id="9" dur="1" fill="hold"/>
                                        <p:tgtEl>
                                          <p:spTgt spid="8"/>
                                        </p:tgtEl>
                                      </p:cBhvr>
                                    </p:cmd>
                                  </p:childTnLst>
                                </p:cTn>
                              </p:par>
                              <p:par>
                                <p:cTn id="10" presetID="1"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6" fill="hold" display="0">
                  <p:stCondLst>
                    <p:cond delay="indefinite"/>
                  </p:stCondLst>
                  <p:endCondLst>
                    <p:cond evt="onStopAudio" delay="0">
                      <p:tgtEl>
                        <p:sldTgt/>
                      </p:tgtEl>
                    </p:cond>
                  </p:endCondLst>
                </p:cTn>
                <p:tgtEl>
                  <p:spTgt spid="11"/>
                </p:tgtEl>
              </p:cMediaNode>
            </p:audio>
          </p:childTnLst>
        </p:cTn>
      </p:par>
    </p:tnLst>
    <p:bldLst>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p:txBody>
          <a:bodyPr/>
          <a:lstStyle/>
          <a:p>
            <a:r>
              <a:rPr lang="en-US" altLang="zh-CN"/>
              <a:t>Outer Join</a:t>
            </a:r>
          </a:p>
        </p:txBody>
      </p:sp>
      <p:sp>
        <p:nvSpPr>
          <p:cNvPr id="3" name="Content Placeholder 2"/>
          <p:cNvSpPr>
            <a:spLocks noGrp="1"/>
          </p:cNvSpPr>
          <p:nvPr>
            <p:ph idx="1"/>
          </p:nvPr>
        </p:nvSpPr>
        <p:spPr/>
        <p:txBody>
          <a:bodyPr/>
          <a:lstStyle/>
          <a:p>
            <a:endParaRPr lang="en-US"/>
          </a:p>
        </p:txBody>
      </p:sp>
      <p:graphicFrame>
        <p:nvGraphicFramePr>
          <p:cNvPr id="63491" name="Object 4"/>
          <p:cNvGraphicFramePr>
            <a:graphicFrameLocks noChangeAspect="1"/>
          </p:cNvGraphicFramePr>
          <p:nvPr>
            <p:extLst>
              <p:ext uri="{D42A27DB-BD31-4B8C-83A1-F6EECF244321}">
                <p14:modId xmlns:p14="http://schemas.microsoft.com/office/powerpoint/2010/main" val="2657858997"/>
              </p:ext>
            </p:extLst>
          </p:nvPr>
        </p:nvGraphicFramePr>
        <p:xfrm>
          <a:off x="323528" y="1556792"/>
          <a:ext cx="7696200" cy="4749800"/>
        </p:xfrm>
        <a:graphic>
          <a:graphicData uri="http://schemas.openxmlformats.org/presentationml/2006/ole">
            <mc:AlternateContent xmlns:mc="http://schemas.openxmlformats.org/markup-compatibility/2006">
              <mc:Choice xmlns:v="urn:schemas-microsoft-com:vml" Requires="v">
                <p:oleObj name="位图图像" r:id="rId5" imgW="8287907" imgH="5114286" progId="Paint.Picture">
                  <p:embed/>
                </p:oleObj>
              </mc:Choice>
              <mc:Fallback>
                <p:oleObj name="位图图像" r:id="rId5" imgW="8287907" imgH="5114286" progId="Paint.Picture">
                  <p:embed/>
                  <p:pic>
                    <p:nvPicPr>
                      <p:cNvPr id="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3528" y="1556792"/>
                        <a:ext cx="7696200" cy="474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3492" name="Text Box 5"/>
          <p:cNvSpPr txBox="1">
            <a:spLocks noChangeArrowheads="1"/>
          </p:cNvSpPr>
          <p:nvPr/>
        </p:nvSpPr>
        <p:spPr bwMode="auto">
          <a:xfrm>
            <a:off x="6804248" y="2348880"/>
            <a:ext cx="1008062" cy="5191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spcBef>
                <a:spcPct val="50000"/>
              </a:spcBef>
            </a:pPr>
            <a:r>
              <a:rPr lang="en-CA" altLang="en-US" sz="2800" dirty="0">
                <a:latin typeface="Times New Roman" pitchFamily="18" charset="0"/>
              </a:rPr>
              <a:t>from</a:t>
            </a:r>
          </a:p>
        </p:txBody>
      </p:sp>
      <p:sp>
        <p:nvSpPr>
          <p:cNvPr id="2" name="Slide Number Placeholder 1"/>
          <p:cNvSpPr>
            <a:spLocks noGrp="1"/>
          </p:cNvSpPr>
          <p:nvPr>
            <p:ph type="sldNum" sz="quarter" idx="12"/>
          </p:nvPr>
        </p:nvSpPr>
        <p:spPr/>
        <p:txBody>
          <a:bodyPr/>
          <a:lstStyle/>
          <a:p>
            <a:pPr>
              <a:defRPr/>
            </a:pPr>
            <a:fld id="{3F9D3D8C-6C2A-4D0D-9B3D-BA8A984DE4AE}" type="slidenum">
              <a:rPr lang="zh-CN" altLang="en-US" smtClean="0"/>
              <a:pPr>
                <a:defRPr/>
              </a:pPr>
              <a:t>17</a:t>
            </a:fld>
            <a:endParaRPr lang="en-US" altLang="zh-CN"/>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5554"/>
    </mc:Choice>
    <mc:Fallback xmlns="">
      <p:transition spd="slow" advTm="455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pPr eaLnBrk="1" hangingPunct="1"/>
            <a:r>
              <a:rPr lang="en-US" altLang="zh-CN">
                <a:ea typeface="宋体" charset="-122"/>
              </a:rPr>
              <a:t>Loan and Borrower Tables</a:t>
            </a:r>
          </a:p>
        </p:txBody>
      </p:sp>
      <p:graphicFrame>
        <p:nvGraphicFramePr>
          <p:cNvPr id="64515" name="Object 5"/>
          <p:cNvGraphicFramePr>
            <a:graphicFrameLocks noChangeAspect="1"/>
          </p:cNvGraphicFramePr>
          <p:nvPr>
            <p:extLst>
              <p:ext uri="{D42A27DB-BD31-4B8C-83A1-F6EECF244321}">
                <p14:modId xmlns:p14="http://schemas.microsoft.com/office/powerpoint/2010/main" val="611094898"/>
              </p:ext>
            </p:extLst>
          </p:nvPr>
        </p:nvGraphicFramePr>
        <p:xfrm>
          <a:off x="539552" y="1556792"/>
          <a:ext cx="6884988" cy="4429125"/>
        </p:xfrm>
        <a:graphic>
          <a:graphicData uri="http://schemas.openxmlformats.org/presentationml/2006/ole">
            <mc:AlternateContent xmlns:mc="http://schemas.openxmlformats.org/markup-compatibility/2006">
              <mc:Choice xmlns:v="urn:schemas-microsoft-com:vml" Requires="v">
                <p:oleObj name="位图图像" r:id="rId5" imgW="6885714" imgH="4428571" progId="Paint.Picture">
                  <p:embed/>
                </p:oleObj>
              </mc:Choice>
              <mc:Fallback>
                <p:oleObj name="位图图像" r:id="rId5" imgW="6885714" imgH="4428571" progId="Paint.Picture">
                  <p:embed/>
                  <p:pic>
                    <p:nvPicPr>
                      <p:cNvPr id="64515"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9552" y="1556792"/>
                        <a:ext cx="6884988" cy="4429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4516" name="Rectangle 6"/>
          <p:cNvSpPr>
            <a:spLocks noChangeArrowheads="1"/>
          </p:cNvSpPr>
          <p:nvPr/>
        </p:nvSpPr>
        <p:spPr bwMode="auto">
          <a:xfrm>
            <a:off x="1258888" y="2060575"/>
            <a:ext cx="433387" cy="6477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endParaRPr lang="en-US" altLang="en-US"/>
          </a:p>
        </p:txBody>
      </p:sp>
      <p:sp>
        <p:nvSpPr>
          <p:cNvPr id="64517" name="Rectangle 7"/>
          <p:cNvSpPr>
            <a:spLocks noChangeArrowheads="1"/>
          </p:cNvSpPr>
          <p:nvPr/>
        </p:nvSpPr>
        <p:spPr bwMode="auto">
          <a:xfrm>
            <a:off x="1403350" y="4581525"/>
            <a:ext cx="433388" cy="6477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endParaRPr lang="en-US" altLang="en-US"/>
          </a:p>
        </p:txBody>
      </p:sp>
      <p:sp>
        <p:nvSpPr>
          <p:cNvPr id="2" name="Slide Number Placeholder 1"/>
          <p:cNvSpPr>
            <a:spLocks noGrp="1"/>
          </p:cNvSpPr>
          <p:nvPr>
            <p:ph type="sldNum" sz="quarter" idx="12"/>
          </p:nvPr>
        </p:nvSpPr>
        <p:spPr/>
        <p:txBody>
          <a:bodyPr/>
          <a:lstStyle/>
          <a:p>
            <a:pPr>
              <a:defRPr/>
            </a:pPr>
            <a:fld id="{3F9D3D8C-6C2A-4D0D-9B3D-BA8A984DE4AE}" type="slidenum">
              <a:rPr lang="zh-CN" altLang="en-US" smtClean="0"/>
              <a:pPr>
                <a:defRPr/>
              </a:pPr>
              <a:t>18</a:t>
            </a:fld>
            <a:endParaRPr lang="en-US" altLang="zh-CN"/>
          </a:p>
        </p:txBody>
      </p:sp>
      <mc:AlternateContent xmlns:mc="http://schemas.openxmlformats.org/markup-compatibility/2006" xmlns:p14="http://schemas.microsoft.com/office/powerpoint/2010/main" xmlns:iact="http://schemas.microsoft.com/office/powerpoint/2014/inkAction">
        <mc:Choice Requires="p14 iact">
          <p:contentPart p14:bwMode="auto" r:id="rId7">
            <p14:nvContentPartPr>
              <p14:cNvPr id="9" name="Ink 8"/>
              <p14:cNvContentPartPr/>
              <p14:nvPr>
                <p:extLst>
                  <p:ext uri="{42D2F446-02D8-4167-A562-619A0277C38B}">
                    <p15:isNarration xmlns:p15="http://schemas.microsoft.com/office/powerpoint/2012/main" val="1"/>
                  </p:ext>
                </p:extLst>
              </p14:nvPr>
            </p14:nvContentPartPr>
            <p14:xfrm>
              <a:off x="2051280" y="3213000"/>
              <a:ext cx="3130920" cy="2565720"/>
            </p14:xfrm>
          </p:contentPart>
        </mc:Choice>
        <mc:Fallback xmlns="">
          <p:pic>
            <p:nvPicPr>
              <p:cNvPr id="9" name="Ink 8"/>
              <p:cNvPicPr>
                <a:picLocks noGrp="1" noRot="1" noChangeAspect="1" noMove="1" noResize="1" noEditPoints="1" noAdjustHandles="1" noChangeArrowheads="1" noChangeShapeType="1"/>
              </p:cNvPicPr>
              <p:nvPr/>
            </p:nvPicPr>
            <p:blipFill>
              <a:blip r:embed="rId9"/>
              <a:stretch>
                <a:fillRect/>
              </a:stretch>
            </p:blipFill>
            <p:spPr>
              <a:xfrm>
                <a:off x="2041920" y="3203640"/>
                <a:ext cx="3149640" cy="2584440"/>
              </a:xfrm>
              <a:prstGeom prst="rect">
                <a:avLst/>
              </a:prstGeom>
            </p:spPr>
          </p:pic>
        </mc:Fallback>
      </mc:AlternateContent>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468633958"/>
      </p:ext>
    </p:extLst>
  </p:cSld>
  <p:clrMapOvr>
    <a:masterClrMapping/>
  </p:clrMapOvr>
  <mc:AlternateContent xmlns:mc="http://schemas.openxmlformats.org/markup-compatibility/2006" xmlns:p14="http://schemas.microsoft.com/office/powerpoint/2010/main">
    <mc:Choice Requires="p14">
      <p:transition spd="slow" p14:dur="2000" advTm="92659"/>
    </mc:Choice>
    <mc:Fallback xmlns="">
      <p:transition spd="slow" advTm="926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par>
                                <p:cTn id="7" presetID="59"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md type="call" cmd="playFrom(0.0)">
                                      <p:cBhvr>
                                        <p:cTn id="9"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10"/>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492395" y="260648"/>
            <a:ext cx="7793037" cy="1143000"/>
          </a:xfrm>
        </p:spPr>
        <p:txBody>
          <a:bodyPr/>
          <a:lstStyle/>
          <a:p>
            <a:pPr eaLnBrk="1" hangingPunct="1"/>
            <a:r>
              <a:rPr lang="en-US" altLang="zh-CN" dirty="0">
                <a:ea typeface="宋体" charset="-122"/>
              </a:rPr>
              <a:t>Outer Join: Example I</a:t>
            </a:r>
          </a:p>
        </p:txBody>
      </p:sp>
      <p:graphicFrame>
        <p:nvGraphicFramePr>
          <p:cNvPr id="414790" name="Group 70"/>
          <p:cNvGraphicFramePr>
            <a:graphicFrameLocks noGrp="1"/>
          </p:cNvGraphicFramePr>
          <p:nvPr>
            <p:ph type="tbl" idx="1"/>
            <p:extLst>
              <p:ext uri="{D42A27DB-BD31-4B8C-83A1-F6EECF244321}">
                <p14:modId xmlns:p14="http://schemas.microsoft.com/office/powerpoint/2010/main" val="2015103744"/>
              </p:ext>
            </p:extLst>
          </p:nvPr>
        </p:nvGraphicFramePr>
        <p:xfrm>
          <a:off x="538982" y="1988468"/>
          <a:ext cx="7345362" cy="1189038"/>
        </p:xfrm>
        <a:graphic>
          <a:graphicData uri="http://schemas.openxmlformats.org/drawingml/2006/table">
            <a:tbl>
              <a:tblPr/>
              <a:tblGrid>
                <a:gridCol w="1927225">
                  <a:extLst>
                    <a:ext uri="{9D8B030D-6E8A-4147-A177-3AD203B41FA5}">
                      <a16:colId xmlns:a16="http://schemas.microsoft.com/office/drawing/2014/main" val="20000"/>
                    </a:ext>
                  </a:extLst>
                </a:gridCol>
                <a:gridCol w="1928812">
                  <a:extLst>
                    <a:ext uri="{9D8B030D-6E8A-4147-A177-3AD203B41FA5}">
                      <a16:colId xmlns:a16="http://schemas.microsoft.com/office/drawing/2014/main" val="20001"/>
                    </a:ext>
                  </a:extLst>
                </a:gridCol>
                <a:gridCol w="1473200">
                  <a:extLst>
                    <a:ext uri="{9D8B030D-6E8A-4147-A177-3AD203B41FA5}">
                      <a16:colId xmlns:a16="http://schemas.microsoft.com/office/drawing/2014/main" val="20002"/>
                    </a:ext>
                  </a:extLst>
                </a:gridCol>
                <a:gridCol w="2016125">
                  <a:extLst>
                    <a:ext uri="{9D8B030D-6E8A-4147-A177-3AD203B41FA5}">
                      <a16:colId xmlns:a16="http://schemas.microsoft.com/office/drawing/2014/main" val="20003"/>
                    </a:ext>
                  </a:extLst>
                </a:gridCol>
              </a:tblGrid>
              <a:tr h="396346">
                <a:tc>
                  <a:txBody>
                    <a:bodyPr/>
                    <a:lstStyle>
                      <a:lvl1pPr>
                        <a:spcBef>
                          <a:spcPct val="20000"/>
                        </a:spcBef>
                        <a:buClr>
                          <a:schemeClr val="folHlink"/>
                        </a:buClr>
                        <a:buSzPct val="60000"/>
                        <a:buFont typeface="Wingdings" pitchFamily="2" charset="2"/>
                        <a:defRPr sz="2800">
                          <a:solidFill>
                            <a:schemeClr val="tx1"/>
                          </a:solidFill>
                          <a:latin typeface="Tahoma" pitchFamily="34" charset="0"/>
                        </a:defRPr>
                      </a:lvl1pPr>
                      <a:lvl2pPr>
                        <a:spcBef>
                          <a:spcPct val="20000"/>
                        </a:spcBef>
                        <a:buClr>
                          <a:schemeClr val="hlink"/>
                        </a:buClr>
                        <a:buSzPct val="55000"/>
                        <a:buFont typeface="Wingdings" pitchFamily="2" charset="2"/>
                        <a:defRPr sz="2400">
                          <a:solidFill>
                            <a:schemeClr val="tx1"/>
                          </a:solidFill>
                          <a:latin typeface="Tahoma" pitchFamily="34" charset="0"/>
                        </a:defRPr>
                      </a:lvl2pPr>
                      <a:lvl3pPr>
                        <a:spcBef>
                          <a:spcPct val="20000"/>
                        </a:spcBef>
                        <a:buClr>
                          <a:schemeClr val="folHlink"/>
                        </a:buClr>
                        <a:buSzPct val="50000"/>
                        <a:buFont typeface="Wingdings" pitchFamily="2" charset="2"/>
                        <a:defRPr sz="2000">
                          <a:solidFill>
                            <a:schemeClr val="tx1"/>
                          </a:solidFill>
                          <a:latin typeface="Tahoma" pitchFamily="34" charset="0"/>
                        </a:defRPr>
                      </a:lvl3pPr>
                      <a:lvl4pPr>
                        <a:spcBef>
                          <a:spcPct val="20000"/>
                        </a:spcBef>
                        <a:buClr>
                          <a:schemeClr val="accent2"/>
                        </a:buClr>
                        <a:buSzPct val="55000"/>
                        <a:buFont typeface="Wingdings" pitchFamily="2" charset="2"/>
                        <a:defRPr>
                          <a:solidFill>
                            <a:schemeClr val="tx1"/>
                          </a:solidFill>
                          <a:latin typeface="Tahoma" pitchFamily="34" charset="0"/>
                        </a:defRPr>
                      </a:lvl4pPr>
                      <a:lvl5pPr>
                        <a:spcBef>
                          <a:spcPct val="20000"/>
                        </a:spcBef>
                        <a:buClr>
                          <a:schemeClr val="accent1"/>
                        </a:buClr>
                        <a:buSzPct val="50000"/>
                        <a:buFont typeface="Wingdings" pitchFamily="2" charset="2"/>
                        <a:defRPr>
                          <a:solidFill>
                            <a:schemeClr val="tx1"/>
                          </a:solidFill>
                          <a:latin typeface="Tahoma" pitchFamily="34" charset="0"/>
                        </a:defRPr>
                      </a:lvl5pPr>
                      <a:lvl6pPr fontAlgn="base">
                        <a:spcBef>
                          <a:spcPct val="20000"/>
                        </a:spcBef>
                        <a:spcAft>
                          <a:spcPct val="0"/>
                        </a:spcAft>
                        <a:buClr>
                          <a:schemeClr val="accent1"/>
                        </a:buClr>
                        <a:buSzPct val="50000"/>
                        <a:buFont typeface="Wingdings" pitchFamily="2" charset="2"/>
                        <a:defRPr>
                          <a:solidFill>
                            <a:schemeClr val="tx1"/>
                          </a:solidFill>
                          <a:latin typeface="Tahoma" pitchFamily="34" charset="0"/>
                        </a:defRPr>
                      </a:lvl6pPr>
                      <a:lvl7pPr fontAlgn="base">
                        <a:spcBef>
                          <a:spcPct val="20000"/>
                        </a:spcBef>
                        <a:spcAft>
                          <a:spcPct val="0"/>
                        </a:spcAft>
                        <a:buClr>
                          <a:schemeClr val="accent1"/>
                        </a:buClr>
                        <a:buSzPct val="50000"/>
                        <a:buFont typeface="Wingdings" pitchFamily="2" charset="2"/>
                        <a:defRPr>
                          <a:solidFill>
                            <a:schemeClr val="tx1"/>
                          </a:solidFill>
                          <a:latin typeface="Tahoma" pitchFamily="34" charset="0"/>
                        </a:defRPr>
                      </a:lvl7pPr>
                      <a:lvl8pPr fontAlgn="base">
                        <a:spcBef>
                          <a:spcPct val="20000"/>
                        </a:spcBef>
                        <a:spcAft>
                          <a:spcPct val="0"/>
                        </a:spcAft>
                        <a:buClr>
                          <a:schemeClr val="accent1"/>
                        </a:buClr>
                        <a:buSzPct val="50000"/>
                        <a:buFont typeface="Wingdings" pitchFamily="2" charset="2"/>
                        <a:defRPr>
                          <a:solidFill>
                            <a:schemeClr val="tx1"/>
                          </a:solidFill>
                          <a:latin typeface="Tahoma" pitchFamily="34" charset="0"/>
                        </a:defRPr>
                      </a:lvl8pPr>
                      <a:lvl9pPr fontAlgn="base">
                        <a:spcBef>
                          <a:spcPct val="20000"/>
                        </a:spcBef>
                        <a:spcAft>
                          <a:spcPct val="0"/>
                        </a:spcAft>
                        <a:buClr>
                          <a:schemeClr val="accent1"/>
                        </a:buClr>
                        <a:buSzPct val="50000"/>
                        <a:buFont typeface="Wingdings" pitchFamily="2" charset="2"/>
                        <a:defRPr>
                          <a:solidFill>
                            <a:schemeClr val="tx1"/>
                          </a:solidFill>
                          <a:latin typeface="Tahoma" pitchFamily="34" charset="0"/>
                        </a:defRPr>
                      </a:lvl9p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CA" altLang="en-US" sz="2000" b="0" i="0" u="none" strike="noStrike" cap="none" normalizeH="0" baseline="0" dirty="0">
                          <a:ln>
                            <a:noFill/>
                          </a:ln>
                          <a:solidFill>
                            <a:schemeClr val="tx1"/>
                          </a:solidFill>
                          <a:effectLst/>
                          <a:latin typeface="Tahoma" pitchFamily="34" charset="0"/>
                        </a:rPr>
                        <a:t>loan-number</a:t>
                      </a:r>
                    </a:p>
                  </a:txBody>
                  <a:tcPr marT="45732" marB="45732"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itchFamily="2" charset="2"/>
                        <a:defRPr sz="2800">
                          <a:solidFill>
                            <a:schemeClr val="tx1"/>
                          </a:solidFill>
                          <a:latin typeface="Tahoma" pitchFamily="34" charset="0"/>
                        </a:defRPr>
                      </a:lvl1pPr>
                      <a:lvl2pPr>
                        <a:spcBef>
                          <a:spcPct val="20000"/>
                        </a:spcBef>
                        <a:buClr>
                          <a:schemeClr val="hlink"/>
                        </a:buClr>
                        <a:buSzPct val="55000"/>
                        <a:buFont typeface="Wingdings" pitchFamily="2" charset="2"/>
                        <a:defRPr sz="2400">
                          <a:solidFill>
                            <a:schemeClr val="tx1"/>
                          </a:solidFill>
                          <a:latin typeface="Tahoma" pitchFamily="34" charset="0"/>
                        </a:defRPr>
                      </a:lvl2pPr>
                      <a:lvl3pPr>
                        <a:spcBef>
                          <a:spcPct val="20000"/>
                        </a:spcBef>
                        <a:buClr>
                          <a:schemeClr val="folHlink"/>
                        </a:buClr>
                        <a:buSzPct val="50000"/>
                        <a:buFont typeface="Wingdings" pitchFamily="2" charset="2"/>
                        <a:defRPr sz="2000">
                          <a:solidFill>
                            <a:schemeClr val="tx1"/>
                          </a:solidFill>
                          <a:latin typeface="Tahoma" pitchFamily="34" charset="0"/>
                        </a:defRPr>
                      </a:lvl3pPr>
                      <a:lvl4pPr>
                        <a:spcBef>
                          <a:spcPct val="20000"/>
                        </a:spcBef>
                        <a:buClr>
                          <a:schemeClr val="accent2"/>
                        </a:buClr>
                        <a:buSzPct val="55000"/>
                        <a:buFont typeface="Wingdings" pitchFamily="2" charset="2"/>
                        <a:defRPr>
                          <a:solidFill>
                            <a:schemeClr val="tx1"/>
                          </a:solidFill>
                          <a:latin typeface="Tahoma" pitchFamily="34" charset="0"/>
                        </a:defRPr>
                      </a:lvl4pPr>
                      <a:lvl5pPr>
                        <a:spcBef>
                          <a:spcPct val="20000"/>
                        </a:spcBef>
                        <a:buClr>
                          <a:schemeClr val="accent1"/>
                        </a:buClr>
                        <a:buSzPct val="50000"/>
                        <a:buFont typeface="Wingdings" pitchFamily="2" charset="2"/>
                        <a:defRPr>
                          <a:solidFill>
                            <a:schemeClr val="tx1"/>
                          </a:solidFill>
                          <a:latin typeface="Tahoma" pitchFamily="34" charset="0"/>
                        </a:defRPr>
                      </a:lvl5pPr>
                      <a:lvl6pPr fontAlgn="base">
                        <a:spcBef>
                          <a:spcPct val="20000"/>
                        </a:spcBef>
                        <a:spcAft>
                          <a:spcPct val="0"/>
                        </a:spcAft>
                        <a:buClr>
                          <a:schemeClr val="accent1"/>
                        </a:buClr>
                        <a:buSzPct val="50000"/>
                        <a:buFont typeface="Wingdings" pitchFamily="2" charset="2"/>
                        <a:defRPr>
                          <a:solidFill>
                            <a:schemeClr val="tx1"/>
                          </a:solidFill>
                          <a:latin typeface="Tahoma" pitchFamily="34" charset="0"/>
                        </a:defRPr>
                      </a:lvl6pPr>
                      <a:lvl7pPr fontAlgn="base">
                        <a:spcBef>
                          <a:spcPct val="20000"/>
                        </a:spcBef>
                        <a:spcAft>
                          <a:spcPct val="0"/>
                        </a:spcAft>
                        <a:buClr>
                          <a:schemeClr val="accent1"/>
                        </a:buClr>
                        <a:buSzPct val="50000"/>
                        <a:buFont typeface="Wingdings" pitchFamily="2" charset="2"/>
                        <a:defRPr>
                          <a:solidFill>
                            <a:schemeClr val="tx1"/>
                          </a:solidFill>
                          <a:latin typeface="Tahoma" pitchFamily="34" charset="0"/>
                        </a:defRPr>
                      </a:lvl7pPr>
                      <a:lvl8pPr fontAlgn="base">
                        <a:spcBef>
                          <a:spcPct val="20000"/>
                        </a:spcBef>
                        <a:spcAft>
                          <a:spcPct val="0"/>
                        </a:spcAft>
                        <a:buClr>
                          <a:schemeClr val="accent1"/>
                        </a:buClr>
                        <a:buSzPct val="50000"/>
                        <a:buFont typeface="Wingdings" pitchFamily="2" charset="2"/>
                        <a:defRPr>
                          <a:solidFill>
                            <a:schemeClr val="tx1"/>
                          </a:solidFill>
                          <a:latin typeface="Tahoma" pitchFamily="34" charset="0"/>
                        </a:defRPr>
                      </a:lvl8pPr>
                      <a:lvl9pPr fontAlgn="base">
                        <a:spcBef>
                          <a:spcPct val="20000"/>
                        </a:spcBef>
                        <a:spcAft>
                          <a:spcPct val="0"/>
                        </a:spcAft>
                        <a:buClr>
                          <a:schemeClr val="accent1"/>
                        </a:buClr>
                        <a:buSzPct val="50000"/>
                        <a:buFont typeface="Wingdings" pitchFamily="2" charset="2"/>
                        <a:defRPr>
                          <a:solidFill>
                            <a:schemeClr val="tx1"/>
                          </a:solidFill>
                          <a:latin typeface="Tahoma" pitchFamily="34" charset="0"/>
                        </a:defRPr>
                      </a:lvl9p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CA" altLang="en-US" sz="2000" b="0" i="0" u="none" strike="noStrike" cap="none" normalizeH="0" baseline="0">
                          <a:ln>
                            <a:noFill/>
                          </a:ln>
                          <a:solidFill>
                            <a:schemeClr val="tx1"/>
                          </a:solidFill>
                          <a:effectLst/>
                          <a:latin typeface="Tahoma" pitchFamily="34" charset="0"/>
                        </a:rPr>
                        <a:t>branch-name</a:t>
                      </a:r>
                    </a:p>
                  </a:txBody>
                  <a:tcPr marT="45732" marB="45732"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itchFamily="2" charset="2"/>
                        <a:defRPr sz="2800">
                          <a:solidFill>
                            <a:schemeClr val="tx1"/>
                          </a:solidFill>
                          <a:latin typeface="Tahoma" pitchFamily="34" charset="0"/>
                        </a:defRPr>
                      </a:lvl1pPr>
                      <a:lvl2pPr>
                        <a:spcBef>
                          <a:spcPct val="20000"/>
                        </a:spcBef>
                        <a:buClr>
                          <a:schemeClr val="hlink"/>
                        </a:buClr>
                        <a:buSzPct val="55000"/>
                        <a:buFont typeface="Wingdings" pitchFamily="2" charset="2"/>
                        <a:defRPr sz="2400">
                          <a:solidFill>
                            <a:schemeClr val="tx1"/>
                          </a:solidFill>
                          <a:latin typeface="Tahoma" pitchFamily="34" charset="0"/>
                        </a:defRPr>
                      </a:lvl2pPr>
                      <a:lvl3pPr>
                        <a:spcBef>
                          <a:spcPct val="20000"/>
                        </a:spcBef>
                        <a:buClr>
                          <a:schemeClr val="folHlink"/>
                        </a:buClr>
                        <a:buSzPct val="50000"/>
                        <a:buFont typeface="Wingdings" pitchFamily="2" charset="2"/>
                        <a:defRPr sz="2000">
                          <a:solidFill>
                            <a:schemeClr val="tx1"/>
                          </a:solidFill>
                          <a:latin typeface="Tahoma" pitchFamily="34" charset="0"/>
                        </a:defRPr>
                      </a:lvl3pPr>
                      <a:lvl4pPr>
                        <a:spcBef>
                          <a:spcPct val="20000"/>
                        </a:spcBef>
                        <a:buClr>
                          <a:schemeClr val="accent2"/>
                        </a:buClr>
                        <a:buSzPct val="55000"/>
                        <a:buFont typeface="Wingdings" pitchFamily="2" charset="2"/>
                        <a:defRPr>
                          <a:solidFill>
                            <a:schemeClr val="tx1"/>
                          </a:solidFill>
                          <a:latin typeface="Tahoma" pitchFamily="34" charset="0"/>
                        </a:defRPr>
                      </a:lvl4pPr>
                      <a:lvl5pPr>
                        <a:spcBef>
                          <a:spcPct val="20000"/>
                        </a:spcBef>
                        <a:buClr>
                          <a:schemeClr val="accent1"/>
                        </a:buClr>
                        <a:buSzPct val="50000"/>
                        <a:buFont typeface="Wingdings" pitchFamily="2" charset="2"/>
                        <a:defRPr>
                          <a:solidFill>
                            <a:schemeClr val="tx1"/>
                          </a:solidFill>
                          <a:latin typeface="Tahoma" pitchFamily="34" charset="0"/>
                        </a:defRPr>
                      </a:lvl5pPr>
                      <a:lvl6pPr fontAlgn="base">
                        <a:spcBef>
                          <a:spcPct val="20000"/>
                        </a:spcBef>
                        <a:spcAft>
                          <a:spcPct val="0"/>
                        </a:spcAft>
                        <a:buClr>
                          <a:schemeClr val="accent1"/>
                        </a:buClr>
                        <a:buSzPct val="50000"/>
                        <a:buFont typeface="Wingdings" pitchFamily="2" charset="2"/>
                        <a:defRPr>
                          <a:solidFill>
                            <a:schemeClr val="tx1"/>
                          </a:solidFill>
                          <a:latin typeface="Tahoma" pitchFamily="34" charset="0"/>
                        </a:defRPr>
                      </a:lvl6pPr>
                      <a:lvl7pPr fontAlgn="base">
                        <a:spcBef>
                          <a:spcPct val="20000"/>
                        </a:spcBef>
                        <a:spcAft>
                          <a:spcPct val="0"/>
                        </a:spcAft>
                        <a:buClr>
                          <a:schemeClr val="accent1"/>
                        </a:buClr>
                        <a:buSzPct val="50000"/>
                        <a:buFont typeface="Wingdings" pitchFamily="2" charset="2"/>
                        <a:defRPr>
                          <a:solidFill>
                            <a:schemeClr val="tx1"/>
                          </a:solidFill>
                          <a:latin typeface="Tahoma" pitchFamily="34" charset="0"/>
                        </a:defRPr>
                      </a:lvl7pPr>
                      <a:lvl8pPr fontAlgn="base">
                        <a:spcBef>
                          <a:spcPct val="20000"/>
                        </a:spcBef>
                        <a:spcAft>
                          <a:spcPct val="0"/>
                        </a:spcAft>
                        <a:buClr>
                          <a:schemeClr val="accent1"/>
                        </a:buClr>
                        <a:buSzPct val="50000"/>
                        <a:buFont typeface="Wingdings" pitchFamily="2" charset="2"/>
                        <a:defRPr>
                          <a:solidFill>
                            <a:schemeClr val="tx1"/>
                          </a:solidFill>
                          <a:latin typeface="Tahoma" pitchFamily="34" charset="0"/>
                        </a:defRPr>
                      </a:lvl8pPr>
                      <a:lvl9pPr fontAlgn="base">
                        <a:spcBef>
                          <a:spcPct val="20000"/>
                        </a:spcBef>
                        <a:spcAft>
                          <a:spcPct val="0"/>
                        </a:spcAft>
                        <a:buClr>
                          <a:schemeClr val="accent1"/>
                        </a:buClr>
                        <a:buSzPct val="50000"/>
                        <a:buFont typeface="Wingdings" pitchFamily="2" charset="2"/>
                        <a:defRPr>
                          <a:solidFill>
                            <a:schemeClr val="tx1"/>
                          </a:solidFill>
                          <a:latin typeface="Tahoma" pitchFamily="34" charset="0"/>
                        </a:defRPr>
                      </a:lvl9p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CA" altLang="en-US" sz="2000" b="0" i="0" u="none" strike="noStrike" cap="none" normalizeH="0" baseline="0">
                          <a:ln>
                            <a:noFill/>
                          </a:ln>
                          <a:solidFill>
                            <a:schemeClr val="tx1"/>
                          </a:solidFill>
                          <a:effectLst/>
                          <a:latin typeface="Tahoma" pitchFamily="34" charset="0"/>
                        </a:rPr>
                        <a:t>amount</a:t>
                      </a:r>
                    </a:p>
                  </a:txBody>
                  <a:tcPr marT="45732" marB="45732"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itchFamily="2" charset="2"/>
                        <a:defRPr sz="2800">
                          <a:solidFill>
                            <a:schemeClr val="tx1"/>
                          </a:solidFill>
                          <a:latin typeface="Tahoma" pitchFamily="34" charset="0"/>
                        </a:defRPr>
                      </a:lvl1pPr>
                      <a:lvl2pPr>
                        <a:spcBef>
                          <a:spcPct val="20000"/>
                        </a:spcBef>
                        <a:buClr>
                          <a:schemeClr val="hlink"/>
                        </a:buClr>
                        <a:buSzPct val="55000"/>
                        <a:buFont typeface="Wingdings" pitchFamily="2" charset="2"/>
                        <a:defRPr sz="2400">
                          <a:solidFill>
                            <a:schemeClr val="tx1"/>
                          </a:solidFill>
                          <a:latin typeface="Tahoma" pitchFamily="34" charset="0"/>
                        </a:defRPr>
                      </a:lvl2pPr>
                      <a:lvl3pPr>
                        <a:spcBef>
                          <a:spcPct val="20000"/>
                        </a:spcBef>
                        <a:buClr>
                          <a:schemeClr val="folHlink"/>
                        </a:buClr>
                        <a:buSzPct val="50000"/>
                        <a:buFont typeface="Wingdings" pitchFamily="2" charset="2"/>
                        <a:defRPr sz="2000">
                          <a:solidFill>
                            <a:schemeClr val="tx1"/>
                          </a:solidFill>
                          <a:latin typeface="Tahoma" pitchFamily="34" charset="0"/>
                        </a:defRPr>
                      </a:lvl3pPr>
                      <a:lvl4pPr>
                        <a:spcBef>
                          <a:spcPct val="20000"/>
                        </a:spcBef>
                        <a:buClr>
                          <a:schemeClr val="accent2"/>
                        </a:buClr>
                        <a:buSzPct val="55000"/>
                        <a:buFont typeface="Wingdings" pitchFamily="2" charset="2"/>
                        <a:defRPr>
                          <a:solidFill>
                            <a:schemeClr val="tx1"/>
                          </a:solidFill>
                          <a:latin typeface="Tahoma" pitchFamily="34" charset="0"/>
                        </a:defRPr>
                      </a:lvl4pPr>
                      <a:lvl5pPr>
                        <a:spcBef>
                          <a:spcPct val="20000"/>
                        </a:spcBef>
                        <a:buClr>
                          <a:schemeClr val="accent1"/>
                        </a:buClr>
                        <a:buSzPct val="50000"/>
                        <a:buFont typeface="Wingdings" pitchFamily="2" charset="2"/>
                        <a:defRPr>
                          <a:solidFill>
                            <a:schemeClr val="tx1"/>
                          </a:solidFill>
                          <a:latin typeface="Tahoma" pitchFamily="34" charset="0"/>
                        </a:defRPr>
                      </a:lvl5pPr>
                      <a:lvl6pPr fontAlgn="base">
                        <a:spcBef>
                          <a:spcPct val="20000"/>
                        </a:spcBef>
                        <a:spcAft>
                          <a:spcPct val="0"/>
                        </a:spcAft>
                        <a:buClr>
                          <a:schemeClr val="accent1"/>
                        </a:buClr>
                        <a:buSzPct val="50000"/>
                        <a:buFont typeface="Wingdings" pitchFamily="2" charset="2"/>
                        <a:defRPr>
                          <a:solidFill>
                            <a:schemeClr val="tx1"/>
                          </a:solidFill>
                          <a:latin typeface="Tahoma" pitchFamily="34" charset="0"/>
                        </a:defRPr>
                      </a:lvl6pPr>
                      <a:lvl7pPr fontAlgn="base">
                        <a:spcBef>
                          <a:spcPct val="20000"/>
                        </a:spcBef>
                        <a:spcAft>
                          <a:spcPct val="0"/>
                        </a:spcAft>
                        <a:buClr>
                          <a:schemeClr val="accent1"/>
                        </a:buClr>
                        <a:buSzPct val="50000"/>
                        <a:buFont typeface="Wingdings" pitchFamily="2" charset="2"/>
                        <a:defRPr>
                          <a:solidFill>
                            <a:schemeClr val="tx1"/>
                          </a:solidFill>
                          <a:latin typeface="Tahoma" pitchFamily="34" charset="0"/>
                        </a:defRPr>
                      </a:lvl7pPr>
                      <a:lvl8pPr fontAlgn="base">
                        <a:spcBef>
                          <a:spcPct val="20000"/>
                        </a:spcBef>
                        <a:spcAft>
                          <a:spcPct val="0"/>
                        </a:spcAft>
                        <a:buClr>
                          <a:schemeClr val="accent1"/>
                        </a:buClr>
                        <a:buSzPct val="50000"/>
                        <a:buFont typeface="Wingdings" pitchFamily="2" charset="2"/>
                        <a:defRPr>
                          <a:solidFill>
                            <a:schemeClr val="tx1"/>
                          </a:solidFill>
                          <a:latin typeface="Tahoma" pitchFamily="34" charset="0"/>
                        </a:defRPr>
                      </a:lvl8pPr>
                      <a:lvl9pPr fontAlgn="base">
                        <a:spcBef>
                          <a:spcPct val="20000"/>
                        </a:spcBef>
                        <a:spcAft>
                          <a:spcPct val="0"/>
                        </a:spcAft>
                        <a:buClr>
                          <a:schemeClr val="accent1"/>
                        </a:buClr>
                        <a:buSzPct val="50000"/>
                        <a:buFont typeface="Wingdings" pitchFamily="2" charset="2"/>
                        <a:defRPr>
                          <a:solidFill>
                            <a:schemeClr val="tx1"/>
                          </a:solidFill>
                          <a:latin typeface="Tahoma" pitchFamily="34" charset="0"/>
                        </a:defRPr>
                      </a:lvl9p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CA" altLang="en-US" sz="2000" b="0" i="0" u="none" strike="noStrike" cap="none" normalizeH="0" baseline="0">
                          <a:ln>
                            <a:noFill/>
                          </a:ln>
                          <a:solidFill>
                            <a:schemeClr val="tx1"/>
                          </a:solidFill>
                          <a:effectLst/>
                          <a:latin typeface="Tahoma" pitchFamily="34" charset="0"/>
                        </a:rPr>
                        <a:t>customer-name</a:t>
                      </a:r>
                    </a:p>
                  </a:txBody>
                  <a:tcPr marT="45732" marB="45732"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96346">
                <a:tc>
                  <a:txBody>
                    <a:bodyPr/>
                    <a:lstStyle>
                      <a:lvl1pPr>
                        <a:spcBef>
                          <a:spcPct val="20000"/>
                        </a:spcBef>
                        <a:buClr>
                          <a:schemeClr val="folHlink"/>
                        </a:buClr>
                        <a:buSzPct val="60000"/>
                        <a:buFont typeface="Wingdings" pitchFamily="2" charset="2"/>
                        <a:defRPr sz="2800">
                          <a:solidFill>
                            <a:schemeClr val="tx1"/>
                          </a:solidFill>
                          <a:latin typeface="Tahoma" pitchFamily="34" charset="0"/>
                        </a:defRPr>
                      </a:lvl1pPr>
                      <a:lvl2pPr>
                        <a:spcBef>
                          <a:spcPct val="20000"/>
                        </a:spcBef>
                        <a:buClr>
                          <a:schemeClr val="hlink"/>
                        </a:buClr>
                        <a:buSzPct val="55000"/>
                        <a:buFont typeface="Wingdings" pitchFamily="2" charset="2"/>
                        <a:defRPr sz="2400">
                          <a:solidFill>
                            <a:schemeClr val="tx1"/>
                          </a:solidFill>
                          <a:latin typeface="Tahoma" pitchFamily="34" charset="0"/>
                        </a:defRPr>
                      </a:lvl2pPr>
                      <a:lvl3pPr>
                        <a:spcBef>
                          <a:spcPct val="20000"/>
                        </a:spcBef>
                        <a:buClr>
                          <a:schemeClr val="folHlink"/>
                        </a:buClr>
                        <a:buSzPct val="50000"/>
                        <a:buFont typeface="Wingdings" pitchFamily="2" charset="2"/>
                        <a:defRPr sz="2000">
                          <a:solidFill>
                            <a:schemeClr val="tx1"/>
                          </a:solidFill>
                          <a:latin typeface="Tahoma" pitchFamily="34" charset="0"/>
                        </a:defRPr>
                      </a:lvl3pPr>
                      <a:lvl4pPr>
                        <a:spcBef>
                          <a:spcPct val="20000"/>
                        </a:spcBef>
                        <a:buClr>
                          <a:schemeClr val="accent2"/>
                        </a:buClr>
                        <a:buSzPct val="55000"/>
                        <a:buFont typeface="Wingdings" pitchFamily="2" charset="2"/>
                        <a:defRPr>
                          <a:solidFill>
                            <a:schemeClr val="tx1"/>
                          </a:solidFill>
                          <a:latin typeface="Tahoma" pitchFamily="34" charset="0"/>
                        </a:defRPr>
                      </a:lvl4pPr>
                      <a:lvl5pPr>
                        <a:spcBef>
                          <a:spcPct val="20000"/>
                        </a:spcBef>
                        <a:buClr>
                          <a:schemeClr val="accent1"/>
                        </a:buClr>
                        <a:buSzPct val="50000"/>
                        <a:buFont typeface="Wingdings" pitchFamily="2" charset="2"/>
                        <a:defRPr>
                          <a:solidFill>
                            <a:schemeClr val="tx1"/>
                          </a:solidFill>
                          <a:latin typeface="Tahoma" pitchFamily="34" charset="0"/>
                        </a:defRPr>
                      </a:lvl5pPr>
                      <a:lvl6pPr fontAlgn="base">
                        <a:spcBef>
                          <a:spcPct val="20000"/>
                        </a:spcBef>
                        <a:spcAft>
                          <a:spcPct val="0"/>
                        </a:spcAft>
                        <a:buClr>
                          <a:schemeClr val="accent1"/>
                        </a:buClr>
                        <a:buSzPct val="50000"/>
                        <a:buFont typeface="Wingdings" pitchFamily="2" charset="2"/>
                        <a:defRPr>
                          <a:solidFill>
                            <a:schemeClr val="tx1"/>
                          </a:solidFill>
                          <a:latin typeface="Tahoma" pitchFamily="34" charset="0"/>
                        </a:defRPr>
                      </a:lvl6pPr>
                      <a:lvl7pPr fontAlgn="base">
                        <a:spcBef>
                          <a:spcPct val="20000"/>
                        </a:spcBef>
                        <a:spcAft>
                          <a:spcPct val="0"/>
                        </a:spcAft>
                        <a:buClr>
                          <a:schemeClr val="accent1"/>
                        </a:buClr>
                        <a:buSzPct val="50000"/>
                        <a:buFont typeface="Wingdings" pitchFamily="2" charset="2"/>
                        <a:defRPr>
                          <a:solidFill>
                            <a:schemeClr val="tx1"/>
                          </a:solidFill>
                          <a:latin typeface="Tahoma" pitchFamily="34" charset="0"/>
                        </a:defRPr>
                      </a:lvl7pPr>
                      <a:lvl8pPr fontAlgn="base">
                        <a:spcBef>
                          <a:spcPct val="20000"/>
                        </a:spcBef>
                        <a:spcAft>
                          <a:spcPct val="0"/>
                        </a:spcAft>
                        <a:buClr>
                          <a:schemeClr val="accent1"/>
                        </a:buClr>
                        <a:buSzPct val="50000"/>
                        <a:buFont typeface="Wingdings" pitchFamily="2" charset="2"/>
                        <a:defRPr>
                          <a:solidFill>
                            <a:schemeClr val="tx1"/>
                          </a:solidFill>
                          <a:latin typeface="Tahoma" pitchFamily="34" charset="0"/>
                        </a:defRPr>
                      </a:lvl8pPr>
                      <a:lvl9pPr fontAlgn="base">
                        <a:spcBef>
                          <a:spcPct val="20000"/>
                        </a:spcBef>
                        <a:spcAft>
                          <a:spcPct val="0"/>
                        </a:spcAft>
                        <a:buClr>
                          <a:schemeClr val="accent1"/>
                        </a:buClr>
                        <a:buSzPct val="50000"/>
                        <a:buFont typeface="Wingdings" pitchFamily="2" charset="2"/>
                        <a:defRPr>
                          <a:solidFill>
                            <a:schemeClr val="tx1"/>
                          </a:solidFill>
                          <a:latin typeface="Tahoma" pitchFamily="34" charset="0"/>
                        </a:defRPr>
                      </a:lvl9p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CA" altLang="en-US" sz="2000" b="0" i="0" u="none" strike="noStrike" cap="none" normalizeH="0" baseline="0">
                          <a:ln>
                            <a:noFill/>
                          </a:ln>
                          <a:solidFill>
                            <a:schemeClr val="tx1"/>
                          </a:solidFill>
                          <a:effectLst/>
                          <a:latin typeface="Tahoma" pitchFamily="34" charset="0"/>
                        </a:rPr>
                        <a:t>L-170</a:t>
                      </a:r>
                    </a:p>
                  </a:txBody>
                  <a:tcPr marT="45732" marB="45732"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itchFamily="2" charset="2"/>
                        <a:defRPr sz="2800">
                          <a:solidFill>
                            <a:schemeClr val="tx1"/>
                          </a:solidFill>
                          <a:latin typeface="Tahoma" pitchFamily="34" charset="0"/>
                        </a:defRPr>
                      </a:lvl1pPr>
                      <a:lvl2pPr>
                        <a:spcBef>
                          <a:spcPct val="20000"/>
                        </a:spcBef>
                        <a:buClr>
                          <a:schemeClr val="hlink"/>
                        </a:buClr>
                        <a:buSzPct val="55000"/>
                        <a:buFont typeface="Wingdings" pitchFamily="2" charset="2"/>
                        <a:defRPr sz="2400">
                          <a:solidFill>
                            <a:schemeClr val="tx1"/>
                          </a:solidFill>
                          <a:latin typeface="Tahoma" pitchFamily="34" charset="0"/>
                        </a:defRPr>
                      </a:lvl2pPr>
                      <a:lvl3pPr>
                        <a:spcBef>
                          <a:spcPct val="20000"/>
                        </a:spcBef>
                        <a:buClr>
                          <a:schemeClr val="folHlink"/>
                        </a:buClr>
                        <a:buSzPct val="50000"/>
                        <a:buFont typeface="Wingdings" pitchFamily="2" charset="2"/>
                        <a:defRPr sz="2000">
                          <a:solidFill>
                            <a:schemeClr val="tx1"/>
                          </a:solidFill>
                          <a:latin typeface="Tahoma" pitchFamily="34" charset="0"/>
                        </a:defRPr>
                      </a:lvl3pPr>
                      <a:lvl4pPr>
                        <a:spcBef>
                          <a:spcPct val="20000"/>
                        </a:spcBef>
                        <a:buClr>
                          <a:schemeClr val="accent2"/>
                        </a:buClr>
                        <a:buSzPct val="55000"/>
                        <a:buFont typeface="Wingdings" pitchFamily="2" charset="2"/>
                        <a:defRPr>
                          <a:solidFill>
                            <a:schemeClr val="tx1"/>
                          </a:solidFill>
                          <a:latin typeface="Tahoma" pitchFamily="34" charset="0"/>
                        </a:defRPr>
                      </a:lvl4pPr>
                      <a:lvl5pPr>
                        <a:spcBef>
                          <a:spcPct val="20000"/>
                        </a:spcBef>
                        <a:buClr>
                          <a:schemeClr val="accent1"/>
                        </a:buClr>
                        <a:buSzPct val="50000"/>
                        <a:buFont typeface="Wingdings" pitchFamily="2" charset="2"/>
                        <a:defRPr>
                          <a:solidFill>
                            <a:schemeClr val="tx1"/>
                          </a:solidFill>
                          <a:latin typeface="Tahoma" pitchFamily="34" charset="0"/>
                        </a:defRPr>
                      </a:lvl5pPr>
                      <a:lvl6pPr fontAlgn="base">
                        <a:spcBef>
                          <a:spcPct val="20000"/>
                        </a:spcBef>
                        <a:spcAft>
                          <a:spcPct val="0"/>
                        </a:spcAft>
                        <a:buClr>
                          <a:schemeClr val="accent1"/>
                        </a:buClr>
                        <a:buSzPct val="50000"/>
                        <a:buFont typeface="Wingdings" pitchFamily="2" charset="2"/>
                        <a:defRPr>
                          <a:solidFill>
                            <a:schemeClr val="tx1"/>
                          </a:solidFill>
                          <a:latin typeface="Tahoma" pitchFamily="34" charset="0"/>
                        </a:defRPr>
                      </a:lvl6pPr>
                      <a:lvl7pPr fontAlgn="base">
                        <a:spcBef>
                          <a:spcPct val="20000"/>
                        </a:spcBef>
                        <a:spcAft>
                          <a:spcPct val="0"/>
                        </a:spcAft>
                        <a:buClr>
                          <a:schemeClr val="accent1"/>
                        </a:buClr>
                        <a:buSzPct val="50000"/>
                        <a:buFont typeface="Wingdings" pitchFamily="2" charset="2"/>
                        <a:defRPr>
                          <a:solidFill>
                            <a:schemeClr val="tx1"/>
                          </a:solidFill>
                          <a:latin typeface="Tahoma" pitchFamily="34" charset="0"/>
                        </a:defRPr>
                      </a:lvl7pPr>
                      <a:lvl8pPr fontAlgn="base">
                        <a:spcBef>
                          <a:spcPct val="20000"/>
                        </a:spcBef>
                        <a:spcAft>
                          <a:spcPct val="0"/>
                        </a:spcAft>
                        <a:buClr>
                          <a:schemeClr val="accent1"/>
                        </a:buClr>
                        <a:buSzPct val="50000"/>
                        <a:buFont typeface="Wingdings" pitchFamily="2" charset="2"/>
                        <a:defRPr>
                          <a:solidFill>
                            <a:schemeClr val="tx1"/>
                          </a:solidFill>
                          <a:latin typeface="Tahoma" pitchFamily="34" charset="0"/>
                        </a:defRPr>
                      </a:lvl8pPr>
                      <a:lvl9pPr fontAlgn="base">
                        <a:spcBef>
                          <a:spcPct val="20000"/>
                        </a:spcBef>
                        <a:spcAft>
                          <a:spcPct val="0"/>
                        </a:spcAft>
                        <a:buClr>
                          <a:schemeClr val="accent1"/>
                        </a:buClr>
                        <a:buSzPct val="50000"/>
                        <a:buFont typeface="Wingdings" pitchFamily="2" charset="2"/>
                        <a:defRPr>
                          <a:solidFill>
                            <a:schemeClr val="tx1"/>
                          </a:solidFill>
                          <a:latin typeface="Tahoma" pitchFamily="34" charset="0"/>
                        </a:defRPr>
                      </a:lvl9p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CA" altLang="en-US" sz="2000" b="0" i="0" u="none" strike="noStrike" cap="none" normalizeH="0" baseline="0">
                          <a:ln>
                            <a:noFill/>
                          </a:ln>
                          <a:solidFill>
                            <a:schemeClr val="tx1"/>
                          </a:solidFill>
                          <a:effectLst/>
                          <a:latin typeface="Tahoma" pitchFamily="34" charset="0"/>
                        </a:rPr>
                        <a:t>Downtown</a:t>
                      </a:r>
                    </a:p>
                  </a:txBody>
                  <a:tcPr marT="45732" marB="45732"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itchFamily="2" charset="2"/>
                        <a:defRPr sz="2800">
                          <a:solidFill>
                            <a:schemeClr val="tx1"/>
                          </a:solidFill>
                          <a:latin typeface="Tahoma" pitchFamily="34" charset="0"/>
                        </a:defRPr>
                      </a:lvl1pPr>
                      <a:lvl2pPr>
                        <a:spcBef>
                          <a:spcPct val="20000"/>
                        </a:spcBef>
                        <a:buClr>
                          <a:schemeClr val="hlink"/>
                        </a:buClr>
                        <a:buSzPct val="55000"/>
                        <a:buFont typeface="Wingdings" pitchFamily="2" charset="2"/>
                        <a:defRPr sz="2400">
                          <a:solidFill>
                            <a:schemeClr val="tx1"/>
                          </a:solidFill>
                          <a:latin typeface="Tahoma" pitchFamily="34" charset="0"/>
                        </a:defRPr>
                      </a:lvl2pPr>
                      <a:lvl3pPr>
                        <a:spcBef>
                          <a:spcPct val="20000"/>
                        </a:spcBef>
                        <a:buClr>
                          <a:schemeClr val="folHlink"/>
                        </a:buClr>
                        <a:buSzPct val="50000"/>
                        <a:buFont typeface="Wingdings" pitchFamily="2" charset="2"/>
                        <a:defRPr sz="2000">
                          <a:solidFill>
                            <a:schemeClr val="tx1"/>
                          </a:solidFill>
                          <a:latin typeface="Tahoma" pitchFamily="34" charset="0"/>
                        </a:defRPr>
                      </a:lvl3pPr>
                      <a:lvl4pPr>
                        <a:spcBef>
                          <a:spcPct val="20000"/>
                        </a:spcBef>
                        <a:buClr>
                          <a:schemeClr val="accent2"/>
                        </a:buClr>
                        <a:buSzPct val="55000"/>
                        <a:buFont typeface="Wingdings" pitchFamily="2" charset="2"/>
                        <a:defRPr>
                          <a:solidFill>
                            <a:schemeClr val="tx1"/>
                          </a:solidFill>
                          <a:latin typeface="Tahoma" pitchFamily="34" charset="0"/>
                        </a:defRPr>
                      </a:lvl4pPr>
                      <a:lvl5pPr>
                        <a:spcBef>
                          <a:spcPct val="20000"/>
                        </a:spcBef>
                        <a:buClr>
                          <a:schemeClr val="accent1"/>
                        </a:buClr>
                        <a:buSzPct val="50000"/>
                        <a:buFont typeface="Wingdings" pitchFamily="2" charset="2"/>
                        <a:defRPr>
                          <a:solidFill>
                            <a:schemeClr val="tx1"/>
                          </a:solidFill>
                          <a:latin typeface="Tahoma" pitchFamily="34" charset="0"/>
                        </a:defRPr>
                      </a:lvl5pPr>
                      <a:lvl6pPr fontAlgn="base">
                        <a:spcBef>
                          <a:spcPct val="20000"/>
                        </a:spcBef>
                        <a:spcAft>
                          <a:spcPct val="0"/>
                        </a:spcAft>
                        <a:buClr>
                          <a:schemeClr val="accent1"/>
                        </a:buClr>
                        <a:buSzPct val="50000"/>
                        <a:buFont typeface="Wingdings" pitchFamily="2" charset="2"/>
                        <a:defRPr>
                          <a:solidFill>
                            <a:schemeClr val="tx1"/>
                          </a:solidFill>
                          <a:latin typeface="Tahoma" pitchFamily="34" charset="0"/>
                        </a:defRPr>
                      </a:lvl6pPr>
                      <a:lvl7pPr fontAlgn="base">
                        <a:spcBef>
                          <a:spcPct val="20000"/>
                        </a:spcBef>
                        <a:spcAft>
                          <a:spcPct val="0"/>
                        </a:spcAft>
                        <a:buClr>
                          <a:schemeClr val="accent1"/>
                        </a:buClr>
                        <a:buSzPct val="50000"/>
                        <a:buFont typeface="Wingdings" pitchFamily="2" charset="2"/>
                        <a:defRPr>
                          <a:solidFill>
                            <a:schemeClr val="tx1"/>
                          </a:solidFill>
                          <a:latin typeface="Tahoma" pitchFamily="34" charset="0"/>
                        </a:defRPr>
                      </a:lvl7pPr>
                      <a:lvl8pPr fontAlgn="base">
                        <a:spcBef>
                          <a:spcPct val="20000"/>
                        </a:spcBef>
                        <a:spcAft>
                          <a:spcPct val="0"/>
                        </a:spcAft>
                        <a:buClr>
                          <a:schemeClr val="accent1"/>
                        </a:buClr>
                        <a:buSzPct val="50000"/>
                        <a:buFont typeface="Wingdings" pitchFamily="2" charset="2"/>
                        <a:defRPr>
                          <a:solidFill>
                            <a:schemeClr val="tx1"/>
                          </a:solidFill>
                          <a:latin typeface="Tahoma" pitchFamily="34" charset="0"/>
                        </a:defRPr>
                      </a:lvl8pPr>
                      <a:lvl9pPr fontAlgn="base">
                        <a:spcBef>
                          <a:spcPct val="20000"/>
                        </a:spcBef>
                        <a:spcAft>
                          <a:spcPct val="0"/>
                        </a:spcAft>
                        <a:buClr>
                          <a:schemeClr val="accent1"/>
                        </a:buClr>
                        <a:buSzPct val="50000"/>
                        <a:buFont typeface="Wingdings" pitchFamily="2" charset="2"/>
                        <a:defRPr>
                          <a:solidFill>
                            <a:schemeClr val="tx1"/>
                          </a:solidFill>
                          <a:latin typeface="Tahoma" pitchFamily="34" charset="0"/>
                        </a:defRPr>
                      </a:lvl9p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CA" altLang="en-US" sz="2000" b="0" i="0" u="none" strike="noStrike" cap="none" normalizeH="0" baseline="0">
                          <a:ln>
                            <a:noFill/>
                          </a:ln>
                          <a:solidFill>
                            <a:schemeClr val="tx1"/>
                          </a:solidFill>
                          <a:effectLst/>
                          <a:latin typeface="Tahoma" pitchFamily="34" charset="0"/>
                        </a:rPr>
                        <a:t>3000</a:t>
                      </a:r>
                    </a:p>
                  </a:txBody>
                  <a:tcPr marT="45732" marB="45732"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itchFamily="2" charset="2"/>
                        <a:defRPr sz="2800">
                          <a:solidFill>
                            <a:schemeClr val="tx1"/>
                          </a:solidFill>
                          <a:latin typeface="Tahoma" pitchFamily="34" charset="0"/>
                        </a:defRPr>
                      </a:lvl1pPr>
                      <a:lvl2pPr>
                        <a:spcBef>
                          <a:spcPct val="20000"/>
                        </a:spcBef>
                        <a:buClr>
                          <a:schemeClr val="hlink"/>
                        </a:buClr>
                        <a:buSzPct val="55000"/>
                        <a:buFont typeface="Wingdings" pitchFamily="2" charset="2"/>
                        <a:defRPr sz="2400">
                          <a:solidFill>
                            <a:schemeClr val="tx1"/>
                          </a:solidFill>
                          <a:latin typeface="Tahoma" pitchFamily="34" charset="0"/>
                        </a:defRPr>
                      </a:lvl2pPr>
                      <a:lvl3pPr>
                        <a:spcBef>
                          <a:spcPct val="20000"/>
                        </a:spcBef>
                        <a:buClr>
                          <a:schemeClr val="folHlink"/>
                        </a:buClr>
                        <a:buSzPct val="50000"/>
                        <a:buFont typeface="Wingdings" pitchFamily="2" charset="2"/>
                        <a:defRPr sz="2000">
                          <a:solidFill>
                            <a:schemeClr val="tx1"/>
                          </a:solidFill>
                          <a:latin typeface="Tahoma" pitchFamily="34" charset="0"/>
                        </a:defRPr>
                      </a:lvl3pPr>
                      <a:lvl4pPr>
                        <a:spcBef>
                          <a:spcPct val="20000"/>
                        </a:spcBef>
                        <a:buClr>
                          <a:schemeClr val="accent2"/>
                        </a:buClr>
                        <a:buSzPct val="55000"/>
                        <a:buFont typeface="Wingdings" pitchFamily="2" charset="2"/>
                        <a:defRPr>
                          <a:solidFill>
                            <a:schemeClr val="tx1"/>
                          </a:solidFill>
                          <a:latin typeface="Tahoma" pitchFamily="34" charset="0"/>
                        </a:defRPr>
                      </a:lvl4pPr>
                      <a:lvl5pPr>
                        <a:spcBef>
                          <a:spcPct val="20000"/>
                        </a:spcBef>
                        <a:buClr>
                          <a:schemeClr val="accent1"/>
                        </a:buClr>
                        <a:buSzPct val="50000"/>
                        <a:buFont typeface="Wingdings" pitchFamily="2" charset="2"/>
                        <a:defRPr>
                          <a:solidFill>
                            <a:schemeClr val="tx1"/>
                          </a:solidFill>
                          <a:latin typeface="Tahoma" pitchFamily="34" charset="0"/>
                        </a:defRPr>
                      </a:lvl5pPr>
                      <a:lvl6pPr fontAlgn="base">
                        <a:spcBef>
                          <a:spcPct val="20000"/>
                        </a:spcBef>
                        <a:spcAft>
                          <a:spcPct val="0"/>
                        </a:spcAft>
                        <a:buClr>
                          <a:schemeClr val="accent1"/>
                        </a:buClr>
                        <a:buSzPct val="50000"/>
                        <a:buFont typeface="Wingdings" pitchFamily="2" charset="2"/>
                        <a:defRPr>
                          <a:solidFill>
                            <a:schemeClr val="tx1"/>
                          </a:solidFill>
                          <a:latin typeface="Tahoma" pitchFamily="34" charset="0"/>
                        </a:defRPr>
                      </a:lvl6pPr>
                      <a:lvl7pPr fontAlgn="base">
                        <a:spcBef>
                          <a:spcPct val="20000"/>
                        </a:spcBef>
                        <a:spcAft>
                          <a:spcPct val="0"/>
                        </a:spcAft>
                        <a:buClr>
                          <a:schemeClr val="accent1"/>
                        </a:buClr>
                        <a:buSzPct val="50000"/>
                        <a:buFont typeface="Wingdings" pitchFamily="2" charset="2"/>
                        <a:defRPr>
                          <a:solidFill>
                            <a:schemeClr val="tx1"/>
                          </a:solidFill>
                          <a:latin typeface="Tahoma" pitchFamily="34" charset="0"/>
                        </a:defRPr>
                      </a:lvl7pPr>
                      <a:lvl8pPr fontAlgn="base">
                        <a:spcBef>
                          <a:spcPct val="20000"/>
                        </a:spcBef>
                        <a:spcAft>
                          <a:spcPct val="0"/>
                        </a:spcAft>
                        <a:buClr>
                          <a:schemeClr val="accent1"/>
                        </a:buClr>
                        <a:buSzPct val="50000"/>
                        <a:buFont typeface="Wingdings" pitchFamily="2" charset="2"/>
                        <a:defRPr>
                          <a:solidFill>
                            <a:schemeClr val="tx1"/>
                          </a:solidFill>
                          <a:latin typeface="Tahoma" pitchFamily="34" charset="0"/>
                        </a:defRPr>
                      </a:lvl8pPr>
                      <a:lvl9pPr fontAlgn="base">
                        <a:spcBef>
                          <a:spcPct val="20000"/>
                        </a:spcBef>
                        <a:spcAft>
                          <a:spcPct val="0"/>
                        </a:spcAft>
                        <a:buClr>
                          <a:schemeClr val="accent1"/>
                        </a:buClr>
                        <a:buSzPct val="50000"/>
                        <a:buFont typeface="Wingdings" pitchFamily="2" charset="2"/>
                        <a:defRPr>
                          <a:solidFill>
                            <a:schemeClr val="tx1"/>
                          </a:solidFill>
                          <a:latin typeface="Tahoma" pitchFamily="34" charset="0"/>
                        </a:defRPr>
                      </a:lvl9p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CA" altLang="en-US" sz="2000" b="0" i="0" u="none" strike="noStrike" cap="none" normalizeH="0" baseline="0">
                          <a:ln>
                            <a:noFill/>
                          </a:ln>
                          <a:solidFill>
                            <a:schemeClr val="tx1"/>
                          </a:solidFill>
                          <a:effectLst/>
                          <a:latin typeface="Tahoma" pitchFamily="34" charset="0"/>
                        </a:rPr>
                        <a:t>Jones</a:t>
                      </a:r>
                    </a:p>
                  </a:txBody>
                  <a:tcPr marT="45732" marB="45732"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96346">
                <a:tc>
                  <a:txBody>
                    <a:bodyPr/>
                    <a:lstStyle>
                      <a:lvl1pPr>
                        <a:spcBef>
                          <a:spcPct val="20000"/>
                        </a:spcBef>
                        <a:buClr>
                          <a:schemeClr val="folHlink"/>
                        </a:buClr>
                        <a:buSzPct val="60000"/>
                        <a:buFont typeface="Wingdings" pitchFamily="2" charset="2"/>
                        <a:defRPr sz="2800">
                          <a:solidFill>
                            <a:schemeClr val="tx1"/>
                          </a:solidFill>
                          <a:latin typeface="Tahoma" pitchFamily="34" charset="0"/>
                        </a:defRPr>
                      </a:lvl1pPr>
                      <a:lvl2pPr>
                        <a:spcBef>
                          <a:spcPct val="20000"/>
                        </a:spcBef>
                        <a:buClr>
                          <a:schemeClr val="hlink"/>
                        </a:buClr>
                        <a:buSzPct val="55000"/>
                        <a:buFont typeface="Wingdings" pitchFamily="2" charset="2"/>
                        <a:defRPr sz="2400">
                          <a:solidFill>
                            <a:schemeClr val="tx1"/>
                          </a:solidFill>
                          <a:latin typeface="Tahoma" pitchFamily="34" charset="0"/>
                        </a:defRPr>
                      </a:lvl2pPr>
                      <a:lvl3pPr>
                        <a:spcBef>
                          <a:spcPct val="20000"/>
                        </a:spcBef>
                        <a:buClr>
                          <a:schemeClr val="folHlink"/>
                        </a:buClr>
                        <a:buSzPct val="50000"/>
                        <a:buFont typeface="Wingdings" pitchFamily="2" charset="2"/>
                        <a:defRPr sz="2000">
                          <a:solidFill>
                            <a:schemeClr val="tx1"/>
                          </a:solidFill>
                          <a:latin typeface="Tahoma" pitchFamily="34" charset="0"/>
                        </a:defRPr>
                      </a:lvl3pPr>
                      <a:lvl4pPr>
                        <a:spcBef>
                          <a:spcPct val="20000"/>
                        </a:spcBef>
                        <a:buClr>
                          <a:schemeClr val="accent2"/>
                        </a:buClr>
                        <a:buSzPct val="55000"/>
                        <a:buFont typeface="Wingdings" pitchFamily="2" charset="2"/>
                        <a:defRPr>
                          <a:solidFill>
                            <a:schemeClr val="tx1"/>
                          </a:solidFill>
                          <a:latin typeface="Tahoma" pitchFamily="34" charset="0"/>
                        </a:defRPr>
                      </a:lvl4pPr>
                      <a:lvl5pPr>
                        <a:spcBef>
                          <a:spcPct val="20000"/>
                        </a:spcBef>
                        <a:buClr>
                          <a:schemeClr val="accent1"/>
                        </a:buClr>
                        <a:buSzPct val="50000"/>
                        <a:buFont typeface="Wingdings" pitchFamily="2" charset="2"/>
                        <a:defRPr>
                          <a:solidFill>
                            <a:schemeClr val="tx1"/>
                          </a:solidFill>
                          <a:latin typeface="Tahoma" pitchFamily="34" charset="0"/>
                        </a:defRPr>
                      </a:lvl5pPr>
                      <a:lvl6pPr fontAlgn="base">
                        <a:spcBef>
                          <a:spcPct val="20000"/>
                        </a:spcBef>
                        <a:spcAft>
                          <a:spcPct val="0"/>
                        </a:spcAft>
                        <a:buClr>
                          <a:schemeClr val="accent1"/>
                        </a:buClr>
                        <a:buSzPct val="50000"/>
                        <a:buFont typeface="Wingdings" pitchFamily="2" charset="2"/>
                        <a:defRPr>
                          <a:solidFill>
                            <a:schemeClr val="tx1"/>
                          </a:solidFill>
                          <a:latin typeface="Tahoma" pitchFamily="34" charset="0"/>
                        </a:defRPr>
                      </a:lvl6pPr>
                      <a:lvl7pPr fontAlgn="base">
                        <a:spcBef>
                          <a:spcPct val="20000"/>
                        </a:spcBef>
                        <a:spcAft>
                          <a:spcPct val="0"/>
                        </a:spcAft>
                        <a:buClr>
                          <a:schemeClr val="accent1"/>
                        </a:buClr>
                        <a:buSzPct val="50000"/>
                        <a:buFont typeface="Wingdings" pitchFamily="2" charset="2"/>
                        <a:defRPr>
                          <a:solidFill>
                            <a:schemeClr val="tx1"/>
                          </a:solidFill>
                          <a:latin typeface="Tahoma" pitchFamily="34" charset="0"/>
                        </a:defRPr>
                      </a:lvl7pPr>
                      <a:lvl8pPr fontAlgn="base">
                        <a:spcBef>
                          <a:spcPct val="20000"/>
                        </a:spcBef>
                        <a:spcAft>
                          <a:spcPct val="0"/>
                        </a:spcAft>
                        <a:buClr>
                          <a:schemeClr val="accent1"/>
                        </a:buClr>
                        <a:buSzPct val="50000"/>
                        <a:buFont typeface="Wingdings" pitchFamily="2" charset="2"/>
                        <a:defRPr>
                          <a:solidFill>
                            <a:schemeClr val="tx1"/>
                          </a:solidFill>
                          <a:latin typeface="Tahoma" pitchFamily="34" charset="0"/>
                        </a:defRPr>
                      </a:lvl8pPr>
                      <a:lvl9pPr fontAlgn="base">
                        <a:spcBef>
                          <a:spcPct val="20000"/>
                        </a:spcBef>
                        <a:spcAft>
                          <a:spcPct val="0"/>
                        </a:spcAft>
                        <a:buClr>
                          <a:schemeClr val="accent1"/>
                        </a:buClr>
                        <a:buSzPct val="50000"/>
                        <a:buFont typeface="Wingdings" pitchFamily="2" charset="2"/>
                        <a:defRPr>
                          <a:solidFill>
                            <a:schemeClr val="tx1"/>
                          </a:solidFill>
                          <a:latin typeface="Tahoma" pitchFamily="34" charset="0"/>
                        </a:defRPr>
                      </a:lvl9p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CA" altLang="en-US" sz="2000" b="0" i="0" u="none" strike="noStrike" cap="none" normalizeH="0" baseline="0">
                          <a:ln>
                            <a:noFill/>
                          </a:ln>
                          <a:solidFill>
                            <a:schemeClr val="tx1"/>
                          </a:solidFill>
                          <a:effectLst/>
                          <a:latin typeface="Tahoma" pitchFamily="34" charset="0"/>
                        </a:rPr>
                        <a:t>L-230</a:t>
                      </a:r>
                    </a:p>
                  </a:txBody>
                  <a:tcPr marT="45732" marB="45732"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itchFamily="2" charset="2"/>
                        <a:defRPr sz="2800">
                          <a:solidFill>
                            <a:schemeClr val="tx1"/>
                          </a:solidFill>
                          <a:latin typeface="Tahoma" pitchFamily="34" charset="0"/>
                        </a:defRPr>
                      </a:lvl1pPr>
                      <a:lvl2pPr>
                        <a:spcBef>
                          <a:spcPct val="20000"/>
                        </a:spcBef>
                        <a:buClr>
                          <a:schemeClr val="hlink"/>
                        </a:buClr>
                        <a:buSzPct val="55000"/>
                        <a:buFont typeface="Wingdings" pitchFamily="2" charset="2"/>
                        <a:defRPr sz="2400">
                          <a:solidFill>
                            <a:schemeClr val="tx1"/>
                          </a:solidFill>
                          <a:latin typeface="Tahoma" pitchFamily="34" charset="0"/>
                        </a:defRPr>
                      </a:lvl2pPr>
                      <a:lvl3pPr>
                        <a:spcBef>
                          <a:spcPct val="20000"/>
                        </a:spcBef>
                        <a:buClr>
                          <a:schemeClr val="folHlink"/>
                        </a:buClr>
                        <a:buSzPct val="50000"/>
                        <a:buFont typeface="Wingdings" pitchFamily="2" charset="2"/>
                        <a:defRPr sz="2000">
                          <a:solidFill>
                            <a:schemeClr val="tx1"/>
                          </a:solidFill>
                          <a:latin typeface="Tahoma" pitchFamily="34" charset="0"/>
                        </a:defRPr>
                      </a:lvl3pPr>
                      <a:lvl4pPr>
                        <a:spcBef>
                          <a:spcPct val="20000"/>
                        </a:spcBef>
                        <a:buClr>
                          <a:schemeClr val="accent2"/>
                        </a:buClr>
                        <a:buSzPct val="55000"/>
                        <a:buFont typeface="Wingdings" pitchFamily="2" charset="2"/>
                        <a:defRPr>
                          <a:solidFill>
                            <a:schemeClr val="tx1"/>
                          </a:solidFill>
                          <a:latin typeface="Tahoma" pitchFamily="34" charset="0"/>
                        </a:defRPr>
                      </a:lvl4pPr>
                      <a:lvl5pPr>
                        <a:spcBef>
                          <a:spcPct val="20000"/>
                        </a:spcBef>
                        <a:buClr>
                          <a:schemeClr val="accent1"/>
                        </a:buClr>
                        <a:buSzPct val="50000"/>
                        <a:buFont typeface="Wingdings" pitchFamily="2" charset="2"/>
                        <a:defRPr>
                          <a:solidFill>
                            <a:schemeClr val="tx1"/>
                          </a:solidFill>
                          <a:latin typeface="Tahoma" pitchFamily="34" charset="0"/>
                        </a:defRPr>
                      </a:lvl5pPr>
                      <a:lvl6pPr fontAlgn="base">
                        <a:spcBef>
                          <a:spcPct val="20000"/>
                        </a:spcBef>
                        <a:spcAft>
                          <a:spcPct val="0"/>
                        </a:spcAft>
                        <a:buClr>
                          <a:schemeClr val="accent1"/>
                        </a:buClr>
                        <a:buSzPct val="50000"/>
                        <a:buFont typeface="Wingdings" pitchFamily="2" charset="2"/>
                        <a:defRPr>
                          <a:solidFill>
                            <a:schemeClr val="tx1"/>
                          </a:solidFill>
                          <a:latin typeface="Tahoma" pitchFamily="34" charset="0"/>
                        </a:defRPr>
                      </a:lvl6pPr>
                      <a:lvl7pPr fontAlgn="base">
                        <a:spcBef>
                          <a:spcPct val="20000"/>
                        </a:spcBef>
                        <a:spcAft>
                          <a:spcPct val="0"/>
                        </a:spcAft>
                        <a:buClr>
                          <a:schemeClr val="accent1"/>
                        </a:buClr>
                        <a:buSzPct val="50000"/>
                        <a:buFont typeface="Wingdings" pitchFamily="2" charset="2"/>
                        <a:defRPr>
                          <a:solidFill>
                            <a:schemeClr val="tx1"/>
                          </a:solidFill>
                          <a:latin typeface="Tahoma" pitchFamily="34" charset="0"/>
                        </a:defRPr>
                      </a:lvl7pPr>
                      <a:lvl8pPr fontAlgn="base">
                        <a:spcBef>
                          <a:spcPct val="20000"/>
                        </a:spcBef>
                        <a:spcAft>
                          <a:spcPct val="0"/>
                        </a:spcAft>
                        <a:buClr>
                          <a:schemeClr val="accent1"/>
                        </a:buClr>
                        <a:buSzPct val="50000"/>
                        <a:buFont typeface="Wingdings" pitchFamily="2" charset="2"/>
                        <a:defRPr>
                          <a:solidFill>
                            <a:schemeClr val="tx1"/>
                          </a:solidFill>
                          <a:latin typeface="Tahoma" pitchFamily="34" charset="0"/>
                        </a:defRPr>
                      </a:lvl8pPr>
                      <a:lvl9pPr fontAlgn="base">
                        <a:spcBef>
                          <a:spcPct val="20000"/>
                        </a:spcBef>
                        <a:spcAft>
                          <a:spcPct val="0"/>
                        </a:spcAft>
                        <a:buClr>
                          <a:schemeClr val="accent1"/>
                        </a:buClr>
                        <a:buSzPct val="50000"/>
                        <a:buFont typeface="Wingdings" pitchFamily="2" charset="2"/>
                        <a:defRPr>
                          <a:solidFill>
                            <a:schemeClr val="tx1"/>
                          </a:solidFill>
                          <a:latin typeface="Tahoma" pitchFamily="34" charset="0"/>
                        </a:defRPr>
                      </a:lvl9p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CA" altLang="en-US" sz="2000" b="0" i="0" u="none" strike="noStrike" cap="none" normalizeH="0" baseline="0">
                          <a:ln>
                            <a:noFill/>
                          </a:ln>
                          <a:solidFill>
                            <a:schemeClr val="tx1"/>
                          </a:solidFill>
                          <a:effectLst/>
                          <a:latin typeface="Tahoma" pitchFamily="34" charset="0"/>
                        </a:rPr>
                        <a:t>Redwood</a:t>
                      </a:r>
                    </a:p>
                  </a:txBody>
                  <a:tcPr marT="45732" marB="45732"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itchFamily="2" charset="2"/>
                        <a:defRPr sz="2800">
                          <a:solidFill>
                            <a:schemeClr val="tx1"/>
                          </a:solidFill>
                          <a:latin typeface="Tahoma" pitchFamily="34" charset="0"/>
                        </a:defRPr>
                      </a:lvl1pPr>
                      <a:lvl2pPr>
                        <a:spcBef>
                          <a:spcPct val="20000"/>
                        </a:spcBef>
                        <a:buClr>
                          <a:schemeClr val="hlink"/>
                        </a:buClr>
                        <a:buSzPct val="55000"/>
                        <a:buFont typeface="Wingdings" pitchFamily="2" charset="2"/>
                        <a:defRPr sz="2400">
                          <a:solidFill>
                            <a:schemeClr val="tx1"/>
                          </a:solidFill>
                          <a:latin typeface="Tahoma" pitchFamily="34" charset="0"/>
                        </a:defRPr>
                      </a:lvl2pPr>
                      <a:lvl3pPr>
                        <a:spcBef>
                          <a:spcPct val="20000"/>
                        </a:spcBef>
                        <a:buClr>
                          <a:schemeClr val="folHlink"/>
                        </a:buClr>
                        <a:buSzPct val="50000"/>
                        <a:buFont typeface="Wingdings" pitchFamily="2" charset="2"/>
                        <a:defRPr sz="2000">
                          <a:solidFill>
                            <a:schemeClr val="tx1"/>
                          </a:solidFill>
                          <a:latin typeface="Tahoma" pitchFamily="34" charset="0"/>
                        </a:defRPr>
                      </a:lvl3pPr>
                      <a:lvl4pPr>
                        <a:spcBef>
                          <a:spcPct val="20000"/>
                        </a:spcBef>
                        <a:buClr>
                          <a:schemeClr val="accent2"/>
                        </a:buClr>
                        <a:buSzPct val="55000"/>
                        <a:buFont typeface="Wingdings" pitchFamily="2" charset="2"/>
                        <a:defRPr>
                          <a:solidFill>
                            <a:schemeClr val="tx1"/>
                          </a:solidFill>
                          <a:latin typeface="Tahoma" pitchFamily="34" charset="0"/>
                        </a:defRPr>
                      </a:lvl4pPr>
                      <a:lvl5pPr>
                        <a:spcBef>
                          <a:spcPct val="20000"/>
                        </a:spcBef>
                        <a:buClr>
                          <a:schemeClr val="accent1"/>
                        </a:buClr>
                        <a:buSzPct val="50000"/>
                        <a:buFont typeface="Wingdings" pitchFamily="2" charset="2"/>
                        <a:defRPr>
                          <a:solidFill>
                            <a:schemeClr val="tx1"/>
                          </a:solidFill>
                          <a:latin typeface="Tahoma" pitchFamily="34" charset="0"/>
                        </a:defRPr>
                      </a:lvl5pPr>
                      <a:lvl6pPr fontAlgn="base">
                        <a:spcBef>
                          <a:spcPct val="20000"/>
                        </a:spcBef>
                        <a:spcAft>
                          <a:spcPct val="0"/>
                        </a:spcAft>
                        <a:buClr>
                          <a:schemeClr val="accent1"/>
                        </a:buClr>
                        <a:buSzPct val="50000"/>
                        <a:buFont typeface="Wingdings" pitchFamily="2" charset="2"/>
                        <a:defRPr>
                          <a:solidFill>
                            <a:schemeClr val="tx1"/>
                          </a:solidFill>
                          <a:latin typeface="Tahoma" pitchFamily="34" charset="0"/>
                        </a:defRPr>
                      </a:lvl6pPr>
                      <a:lvl7pPr fontAlgn="base">
                        <a:spcBef>
                          <a:spcPct val="20000"/>
                        </a:spcBef>
                        <a:spcAft>
                          <a:spcPct val="0"/>
                        </a:spcAft>
                        <a:buClr>
                          <a:schemeClr val="accent1"/>
                        </a:buClr>
                        <a:buSzPct val="50000"/>
                        <a:buFont typeface="Wingdings" pitchFamily="2" charset="2"/>
                        <a:defRPr>
                          <a:solidFill>
                            <a:schemeClr val="tx1"/>
                          </a:solidFill>
                          <a:latin typeface="Tahoma" pitchFamily="34" charset="0"/>
                        </a:defRPr>
                      </a:lvl7pPr>
                      <a:lvl8pPr fontAlgn="base">
                        <a:spcBef>
                          <a:spcPct val="20000"/>
                        </a:spcBef>
                        <a:spcAft>
                          <a:spcPct val="0"/>
                        </a:spcAft>
                        <a:buClr>
                          <a:schemeClr val="accent1"/>
                        </a:buClr>
                        <a:buSzPct val="50000"/>
                        <a:buFont typeface="Wingdings" pitchFamily="2" charset="2"/>
                        <a:defRPr>
                          <a:solidFill>
                            <a:schemeClr val="tx1"/>
                          </a:solidFill>
                          <a:latin typeface="Tahoma" pitchFamily="34" charset="0"/>
                        </a:defRPr>
                      </a:lvl8pPr>
                      <a:lvl9pPr fontAlgn="base">
                        <a:spcBef>
                          <a:spcPct val="20000"/>
                        </a:spcBef>
                        <a:spcAft>
                          <a:spcPct val="0"/>
                        </a:spcAft>
                        <a:buClr>
                          <a:schemeClr val="accent1"/>
                        </a:buClr>
                        <a:buSzPct val="50000"/>
                        <a:buFont typeface="Wingdings" pitchFamily="2" charset="2"/>
                        <a:defRPr>
                          <a:solidFill>
                            <a:schemeClr val="tx1"/>
                          </a:solidFill>
                          <a:latin typeface="Tahoma" pitchFamily="34" charset="0"/>
                        </a:defRPr>
                      </a:lvl9p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CA" altLang="en-US" sz="2000" b="0" i="0" u="none" strike="noStrike" cap="none" normalizeH="0" baseline="0">
                          <a:ln>
                            <a:noFill/>
                          </a:ln>
                          <a:solidFill>
                            <a:schemeClr val="tx1"/>
                          </a:solidFill>
                          <a:effectLst/>
                          <a:latin typeface="Tahoma" pitchFamily="34" charset="0"/>
                        </a:rPr>
                        <a:t>4000</a:t>
                      </a:r>
                    </a:p>
                  </a:txBody>
                  <a:tcPr marT="45732" marB="45732"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itchFamily="2" charset="2"/>
                        <a:defRPr sz="2800">
                          <a:solidFill>
                            <a:schemeClr val="tx1"/>
                          </a:solidFill>
                          <a:latin typeface="Tahoma" pitchFamily="34" charset="0"/>
                        </a:defRPr>
                      </a:lvl1pPr>
                      <a:lvl2pPr>
                        <a:spcBef>
                          <a:spcPct val="20000"/>
                        </a:spcBef>
                        <a:buClr>
                          <a:schemeClr val="hlink"/>
                        </a:buClr>
                        <a:buSzPct val="55000"/>
                        <a:buFont typeface="Wingdings" pitchFamily="2" charset="2"/>
                        <a:defRPr sz="2400">
                          <a:solidFill>
                            <a:schemeClr val="tx1"/>
                          </a:solidFill>
                          <a:latin typeface="Tahoma" pitchFamily="34" charset="0"/>
                        </a:defRPr>
                      </a:lvl2pPr>
                      <a:lvl3pPr>
                        <a:spcBef>
                          <a:spcPct val="20000"/>
                        </a:spcBef>
                        <a:buClr>
                          <a:schemeClr val="folHlink"/>
                        </a:buClr>
                        <a:buSzPct val="50000"/>
                        <a:buFont typeface="Wingdings" pitchFamily="2" charset="2"/>
                        <a:defRPr sz="2000">
                          <a:solidFill>
                            <a:schemeClr val="tx1"/>
                          </a:solidFill>
                          <a:latin typeface="Tahoma" pitchFamily="34" charset="0"/>
                        </a:defRPr>
                      </a:lvl3pPr>
                      <a:lvl4pPr>
                        <a:spcBef>
                          <a:spcPct val="20000"/>
                        </a:spcBef>
                        <a:buClr>
                          <a:schemeClr val="accent2"/>
                        </a:buClr>
                        <a:buSzPct val="55000"/>
                        <a:buFont typeface="Wingdings" pitchFamily="2" charset="2"/>
                        <a:defRPr>
                          <a:solidFill>
                            <a:schemeClr val="tx1"/>
                          </a:solidFill>
                          <a:latin typeface="Tahoma" pitchFamily="34" charset="0"/>
                        </a:defRPr>
                      </a:lvl4pPr>
                      <a:lvl5pPr>
                        <a:spcBef>
                          <a:spcPct val="20000"/>
                        </a:spcBef>
                        <a:buClr>
                          <a:schemeClr val="accent1"/>
                        </a:buClr>
                        <a:buSzPct val="50000"/>
                        <a:buFont typeface="Wingdings" pitchFamily="2" charset="2"/>
                        <a:defRPr>
                          <a:solidFill>
                            <a:schemeClr val="tx1"/>
                          </a:solidFill>
                          <a:latin typeface="Tahoma" pitchFamily="34" charset="0"/>
                        </a:defRPr>
                      </a:lvl5pPr>
                      <a:lvl6pPr fontAlgn="base">
                        <a:spcBef>
                          <a:spcPct val="20000"/>
                        </a:spcBef>
                        <a:spcAft>
                          <a:spcPct val="0"/>
                        </a:spcAft>
                        <a:buClr>
                          <a:schemeClr val="accent1"/>
                        </a:buClr>
                        <a:buSzPct val="50000"/>
                        <a:buFont typeface="Wingdings" pitchFamily="2" charset="2"/>
                        <a:defRPr>
                          <a:solidFill>
                            <a:schemeClr val="tx1"/>
                          </a:solidFill>
                          <a:latin typeface="Tahoma" pitchFamily="34" charset="0"/>
                        </a:defRPr>
                      </a:lvl6pPr>
                      <a:lvl7pPr fontAlgn="base">
                        <a:spcBef>
                          <a:spcPct val="20000"/>
                        </a:spcBef>
                        <a:spcAft>
                          <a:spcPct val="0"/>
                        </a:spcAft>
                        <a:buClr>
                          <a:schemeClr val="accent1"/>
                        </a:buClr>
                        <a:buSzPct val="50000"/>
                        <a:buFont typeface="Wingdings" pitchFamily="2" charset="2"/>
                        <a:defRPr>
                          <a:solidFill>
                            <a:schemeClr val="tx1"/>
                          </a:solidFill>
                          <a:latin typeface="Tahoma" pitchFamily="34" charset="0"/>
                        </a:defRPr>
                      </a:lvl7pPr>
                      <a:lvl8pPr fontAlgn="base">
                        <a:spcBef>
                          <a:spcPct val="20000"/>
                        </a:spcBef>
                        <a:spcAft>
                          <a:spcPct val="0"/>
                        </a:spcAft>
                        <a:buClr>
                          <a:schemeClr val="accent1"/>
                        </a:buClr>
                        <a:buSzPct val="50000"/>
                        <a:buFont typeface="Wingdings" pitchFamily="2" charset="2"/>
                        <a:defRPr>
                          <a:solidFill>
                            <a:schemeClr val="tx1"/>
                          </a:solidFill>
                          <a:latin typeface="Tahoma" pitchFamily="34" charset="0"/>
                        </a:defRPr>
                      </a:lvl8pPr>
                      <a:lvl9pPr fontAlgn="base">
                        <a:spcBef>
                          <a:spcPct val="20000"/>
                        </a:spcBef>
                        <a:spcAft>
                          <a:spcPct val="0"/>
                        </a:spcAft>
                        <a:buClr>
                          <a:schemeClr val="accent1"/>
                        </a:buClr>
                        <a:buSzPct val="50000"/>
                        <a:buFont typeface="Wingdings" pitchFamily="2" charset="2"/>
                        <a:defRPr>
                          <a:solidFill>
                            <a:schemeClr val="tx1"/>
                          </a:solidFill>
                          <a:latin typeface="Tahoma" pitchFamily="34" charset="0"/>
                        </a:defRPr>
                      </a:lvl9p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CA" altLang="en-US" sz="2000" b="0" i="0" u="none" strike="noStrike" cap="none" normalizeH="0" baseline="0" dirty="0">
                          <a:ln>
                            <a:noFill/>
                          </a:ln>
                          <a:solidFill>
                            <a:schemeClr val="tx1"/>
                          </a:solidFill>
                          <a:effectLst/>
                          <a:latin typeface="Tahoma" pitchFamily="34" charset="0"/>
                        </a:rPr>
                        <a:t>Smith</a:t>
                      </a:r>
                    </a:p>
                  </a:txBody>
                  <a:tcPr marT="45732" marB="45732"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
        <p:nvSpPr>
          <p:cNvPr id="65539" name="Text Box 5"/>
          <p:cNvSpPr txBox="1">
            <a:spLocks noChangeArrowheads="1"/>
          </p:cNvSpPr>
          <p:nvPr/>
        </p:nvSpPr>
        <p:spPr bwMode="auto">
          <a:xfrm>
            <a:off x="539552" y="1340768"/>
            <a:ext cx="6335712" cy="4572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spcBef>
                <a:spcPct val="50000"/>
              </a:spcBef>
            </a:pPr>
            <a:r>
              <a:rPr lang="en-CA" altLang="zh-CN" dirty="0">
                <a:ea typeface="宋体" charset="-122"/>
              </a:rPr>
              <a:t>N</a:t>
            </a:r>
            <a:r>
              <a:rPr lang="en-CA" altLang="en-US" dirty="0"/>
              <a:t>atural join: Loan * Borrower</a:t>
            </a:r>
          </a:p>
        </p:txBody>
      </p:sp>
      <p:sp>
        <p:nvSpPr>
          <p:cNvPr id="65540" name="Text Box 19"/>
          <p:cNvSpPr txBox="1">
            <a:spLocks noChangeArrowheads="1"/>
          </p:cNvSpPr>
          <p:nvPr/>
        </p:nvSpPr>
        <p:spPr bwMode="auto">
          <a:xfrm>
            <a:off x="612551" y="3572793"/>
            <a:ext cx="6335713" cy="4572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spcBef>
                <a:spcPct val="50000"/>
              </a:spcBef>
            </a:pPr>
            <a:r>
              <a:rPr lang="en-CA" altLang="en-US" dirty="0"/>
              <a:t>Left Outer Join: Loan       Borrower</a:t>
            </a:r>
          </a:p>
        </p:txBody>
      </p:sp>
      <p:grpSp>
        <p:nvGrpSpPr>
          <p:cNvPr id="65541" name="Group 6"/>
          <p:cNvGrpSpPr>
            <a:grpSpLocks/>
          </p:cNvGrpSpPr>
          <p:nvPr/>
        </p:nvGrpSpPr>
        <p:grpSpPr bwMode="auto">
          <a:xfrm>
            <a:off x="3636194" y="3644231"/>
            <a:ext cx="393700" cy="266700"/>
            <a:chOff x="2672" y="1534"/>
            <a:chExt cx="1670" cy="666"/>
          </a:xfrm>
        </p:grpSpPr>
        <p:grpSp>
          <p:nvGrpSpPr>
            <p:cNvPr id="65591" name="Group 7"/>
            <p:cNvGrpSpPr>
              <a:grpSpLocks/>
            </p:cNvGrpSpPr>
            <p:nvPr/>
          </p:nvGrpSpPr>
          <p:grpSpPr bwMode="auto">
            <a:xfrm>
              <a:off x="3112" y="1534"/>
              <a:ext cx="1230" cy="666"/>
              <a:chOff x="377" y="2904"/>
              <a:chExt cx="154" cy="110"/>
            </a:xfrm>
          </p:grpSpPr>
          <p:sp>
            <p:nvSpPr>
              <p:cNvPr id="65594" name="Line 8"/>
              <p:cNvSpPr>
                <a:spLocks noChangeShapeType="1"/>
              </p:cNvSpPr>
              <p:nvPr/>
            </p:nvSpPr>
            <p:spPr bwMode="auto">
              <a:xfrm>
                <a:off x="381" y="2904"/>
                <a:ext cx="0" cy="110"/>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595" name="Line 9"/>
              <p:cNvSpPr>
                <a:spLocks noChangeShapeType="1"/>
              </p:cNvSpPr>
              <p:nvPr/>
            </p:nvSpPr>
            <p:spPr bwMode="auto">
              <a:xfrm>
                <a:off x="527" y="2904"/>
                <a:ext cx="0" cy="110"/>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596" name="Line 10"/>
              <p:cNvSpPr>
                <a:spLocks noChangeShapeType="1"/>
              </p:cNvSpPr>
              <p:nvPr/>
            </p:nvSpPr>
            <p:spPr bwMode="auto">
              <a:xfrm>
                <a:off x="385" y="2904"/>
                <a:ext cx="138" cy="110"/>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597" name="Line 11"/>
              <p:cNvSpPr>
                <a:spLocks noChangeShapeType="1"/>
              </p:cNvSpPr>
              <p:nvPr/>
            </p:nvSpPr>
            <p:spPr bwMode="auto">
              <a:xfrm flipH="1">
                <a:off x="377" y="2904"/>
                <a:ext cx="154" cy="110"/>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65592" name="Line 12"/>
            <p:cNvSpPr>
              <a:spLocks noChangeShapeType="1"/>
            </p:cNvSpPr>
            <p:nvPr/>
          </p:nvSpPr>
          <p:spPr bwMode="auto">
            <a:xfrm flipH="1">
              <a:off x="2672" y="2200"/>
              <a:ext cx="440" cy="0"/>
            </a:xfrm>
            <a:prstGeom prst="line">
              <a:avLst/>
            </a:prstGeom>
            <a:noFill/>
            <a:ln w="6350">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65593" name="Line 13"/>
            <p:cNvSpPr>
              <a:spLocks noChangeShapeType="1"/>
            </p:cNvSpPr>
            <p:nvPr/>
          </p:nvSpPr>
          <p:spPr bwMode="auto">
            <a:xfrm flipH="1">
              <a:off x="2672" y="1534"/>
              <a:ext cx="440" cy="0"/>
            </a:xfrm>
            <a:prstGeom prst="line">
              <a:avLst/>
            </a:prstGeom>
            <a:noFill/>
            <a:ln w="6350">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graphicFrame>
        <p:nvGraphicFramePr>
          <p:cNvPr id="414849" name="Group 129"/>
          <p:cNvGraphicFramePr>
            <a:graphicFrameLocks noGrp="1"/>
          </p:cNvGraphicFramePr>
          <p:nvPr>
            <p:extLst>
              <p:ext uri="{D42A27DB-BD31-4B8C-83A1-F6EECF244321}">
                <p14:modId xmlns:p14="http://schemas.microsoft.com/office/powerpoint/2010/main" val="1254298014"/>
              </p:ext>
            </p:extLst>
          </p:nvPr>
        </p:nvGraphicFramePr>
        <p:xfrm>
          <a:off x="612007" y="4149056"/>
          <a:ext cx="7345362" cy="1584816"/>
        </p:xfrm>
        <a:graphic>
          <a:graphicData uri="http://schemas.openxmlformats.org/drawingml/2006/table">
            <a:tbl>
              <a:tblPr/>
              <a:tblGrid>
                <a:gridCol w="1927225">
                  <a:extLst>
                    <a:ext uri="{9D8B030D-6E8A-4147-A177-3AD203B41FA5}">
                      <a16:colId xmlns:a16="http://schemas.microsoft.com/office/drawing/2014/main" val="20000"/>
                    </a:ext>
                  </a:extLst>
                </a:gridCol>
                <a:gridCol w="1928812">
                  <a:extLst>
                    <a:ext uri="{9D8B030D-6E8A-4147-A177-3AD203B41FA5}">
                      <a16:colId xmlns:a16="http://schemas.microsoft.com/office/drawing/2014/main" val="20001"/>
                    </a:ext>
                  </a:extLst>
                </a:gridCol>
                <a:gridCol w="1473200">
                  <a:extLst>
                    <a:ext uri="{9D8B030D-6E8A-4147-A177-3AD203B41FA5}">
                      <a16:colId xmlns:a16="http://schemas.microsoft.com/office/drawing/2014/main" val="20002"/>
                    </a:ext>
                  </a:extLst>
                </a:gridCol>
                <a:gridCol w="2016125">
                  <a:extLst>
                    <a:ext uri="{9D8B030D-6E8A-4147-A177-3AD203B41FA5}">
                      <a16:colId xmlns:a16="http://schemas.microsoft.com/office/drawing/2014/main" val="20003"/>
                    </a:ext>
                  </a:extLst>
                </a:gridCol>
              </a:tblGrid>
              <a:tr h="396081">
                <a:tc>
                  <a:txBody>
                    <a:bodyPr/>
                    <a:lstStyle>
                      <a:lvl1pPr>
                        <a:spcBef>
                          <a:spcPct val="20000"/>
                        </a:spcBef>
                        <a:buClr>
                          <a:schemeClr val="folHlink"/>
                        </a:buClr>
                        <a:buSzPct val="60000"/>
                        <a:buFont typeface="Wingdings" pitchFamily="2" charset="2"/>
                        <a:defRPr sz="2800">
                          <a:solidFill>
                            <a:schemeClr val="tx1"/>
                          </a:solidFill>
                          <a:latin typeface="Tahoma" pitchFamily="34" charset="0"/>
                        </a:defRPr>
                      </a:lvl1pPr>
                      <a:lvl2pPr>
                        <a:spcBef>
                          <a:spcPct val="20000"/>
                        </a:spcBef>
                        <a:buClr>
                          <a:schemeClr val="hlink"/>
                        </a:buClr>
                        <a:buSzPct val="55000"/>
                        <a:buFont typeface="Wingdings" pitchFamily="2" charset="2"/>
                        <a:defRPr sz="2400">
                          <a:solidFill>
                            <a:schemeClr val="tx1"/>
                          </a:solidFill>
                          <a:latin typeface="Tahoma" pitchFamily="34" charset="0"/>
                        </a:defRPr>
                      </a:lvl2pPr>
                      <a:lvl3pPr>
                        <a:spcBef>
                          <a:spcPct val="20000"/>
                        </a:spcBef>
                        <a:buClr>
                          <a:schemeClr val="folHlink"/>
                        </a:buClr>
                        <a:buSzPct val="50000"/>
                        <a:buFont typeface="Wingdings" pitchFamily="2" charset="2"/>
                        <a:defRPr sz="2000">
                          <a:solidFill>
                            <a:schemeClr val="tx1"/>
                          </a:solidFill>
                          <a:latin typeface="Tahoma" pitchFamily="34" charset="0"/>
                        </a:defRPr>
                      </a:lvl3pPr>
                      <a:lvl4pPr>
                        <a:spcBef>
                          <a:spcPct val="20000"/>
                        </a:spcBef>
                        <a:buClr>
                          <a:schemeClr val="accent2"/>
                        </a:buClr>
                        <a:buSzPct val="55000"/>
                        <a:buFont typeface="Wingdings" pitchFamily="2" charset="2"/>
                        <a:defRPr>
                          <a:solidFill>
                            <a:schemeClr val="tx1"/>
                          </a:solidFill>
                          <a:latin typeface="Tahoma" pitchFamily="34" charset="0"/>
                        </a:defRPr>
                      </a:lvl4pPr>
                      <a:lvl5pPr>
                        <a:spcBef>
                          <a:spcPct val="20000"/>
                        </a:spcBef>
                        <a:buClr>
                          <a:schemeClr val="accent1"/>
                        </a:buClr>
                        <a:buSzPct val="50000"/>
                        <a:buFont typeface="Wingdings" pitchFamily="2" charset="2"/>
                        <a:defRPr>
                          <a:solidFill>
                            <a:schemeClr val="tx1"/>
                          </a:solidFill>
                          <a:latin typeface="Tahoma" pitchFamily="34" charset="0"/>
                        </a:defRPr>
                      </a:lvl5pPr>
                      <a:lvl6pPr fontAlgn="base">
                        <a:spcBef>
                          <a:spcPct val="20000"/>
                        </a:spcBef>
                        <a:spcAft>
                          <a:spcPct val="0"/>
                        </a:spcAft>
                        <a:buClr>
                          <a:schemeClr val="accent1"/>
                        </a:buClr>
                        <a:buSzPct val="50000"/>
                        <a:buFont typeface="Wingdings" pitchFamily="2" charset="2"/>
                        <a:defRPr>
                          <a:solidFill>
                            <a:schemeClr val="tx1"/>
                          </a:solidFill>
                          <a:latin typeface="Tahoma" pitchFamily="34" charset="0"/>
                        </a:defRPr>
                      </a:lvl6pPr>
                      <a:lvl7pPr fontAlgn="base">
                        <a:spcBef>
                          <a:spcPct val="20000"/>
                        </a:spcBef>
                        <a:spcAft>
                          <a:spcPct val="0"/>
                        </a:spcAft>
                        <a:buClr>
                          <a:schemeClr val="accent1"/>
                        </a:buClr>
                        <a:buSzPct val="50000"/>
                        <a:buFont typeface="Wingdings" pitchFamily="2" charset="2"/>
                        <a:defRPr>
                          <a:solidFill>
                            <a:schemeClr val="tx1"/>
                          </a:solidFill>
                          <a:latin typeface="Tahoma" pitchFamily="34" charset="0"/>
                        </a:defRPr>
                      </a:lvl7pPr>
                      <a:lvl8pPr fontAlgn="base">
                        <a:spcBef>
                          <a:spcPct val="20000"/>
                        </a:spcBef>
                        <a:spcAft>
                          <a:spcPct val="0"/>
                        </a:spcAft>
                        <a:buClr>
                          <a:schemeClr val="accent1"/>
                        </a:buClr>
                        <a:buSzPct val="50000"/>
                        <a:buFont typeface="Wingdings" pitchFamily="2" charset="2"/>
                        <a:defRPr>
                          <a:solidFill>
                            <a:schemeClr val="tx1"/>
                          </a:solidFill>
                          <a:latin typeface="Tahoma" pitchFamily="34" charset="0"/>
                        </a:defRPr>
                      </a:lvl8pPr>
                      <a:lvl9pPr fontAlgn="base">
                        <a:spcBef>
                          <a:spcPct val="20000"/>
                        </a:spcBef>
                        <a:spcAft>
                          <a:spcPct val="0"/>
                        </a:spcAft>
                        <a:buClr>
                          <a:schemeClr val="accent1"/>
                        </a:buClr>
                        <a:buSzPct val="50000"/>
                        <a:buFont typeface="Wingdings" pitchFamily="2" charset="2"/>
                        <a:defRPr>
                          <a:solidFill>
                            <a:schemeClr val="tx1"/>
                          </a:solidFill>
                          <a:latin typeface="Tahoma" pitchFamily="34" charset="0"/>
                        </a:defRPr>
                      </a:lvl9p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CA" altLang="en-US" sz="2000" b="0" i="0" u="none" strike="noStrike" cap="none" normalizeH="0" baseline="0" dirty="0">
                          <a:ln>
                            <a:noFill/>
                          </a:ln>
                          <a:solidFill>
                            <a:schemeClr val="tx1"/>
                          </a:solidFill>
                          <a:effectLst/>
                          <a:latin typeface="Tahoma" pitchFamily="34" charset="0"/>
                        </a:rPr>
                        <a:t>loan-number</a:t>
                      </a:r>
                    </a:p>
                  </a:txBody>
                  <a:tcPr marT="45702" marB="45702"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itchFamily="2" charset="2"/>
                        <a:defRPr sz="2800">
                          <a:solidFill>
                            <a:schemeClr val="tx1"/>
                          </a:solidFill>
                          <a:latin typeface="Tahoma" pitchFamily="34" charset="0"/>
                        </a:defRPr>
                      </a:lvl1pPr>
                      <a:lvl2pPr>
                        <a:spcBef>
                          <a:spcPct val="20000"/>
                        </a:spcBef>
                        <a:buClr>
                          <a:schemeClr val="hlink"/>
                        </a:buClr>
                        <a:buSzPct val="55000"/>
                        <a:buFont typeface="Wingdings" pitchFamily="2" charset="2"/>
                        <a:defRPr sz="2400">
                          <a:solidFill>
                            <a:schemeClr val="tx1"/>
                          </a:solidFill>
                          <a:latin typeface="Tahoma" pitchFamily="34" charset="0"/>
                        </a:defRPr>
                      </a:lvl2pPr>
                      <a:lvl3pPr>
                        <a:spcBef>
                          <a:spcPct val="20000"/>
                        </a:spcBef>
                        <a:buClr>
                          <a:schemeClr val="folHlink"/>
                        </a:buClr>
                        <a:buSzPct val="50000"/>
                        <a:buFont typeface="Wingdings" pitchFamily="2" charset="2"/>
                        <a:defRPr sz="2000">
                          <a:solidFill>
                            <a:schemeClr val="tx1"/>
                          </a:solidFill>
                          <a:latin typeface="Tahoma" pitchFamily="34" charset="0"/>
                        </a:defRPr>
                      </a:lvl3pPr>
                      <a:lvl4pPr>
                        <a:spcBef>
                          <a:spcPct val="20000"/>
                        </a:spcBef>
                        <a:buClr>
                          <a:schemeClr val="accent2"/>
                        </a:buClr>
                        <a:buSzPct val="55000"/>
                        <a:buFont typeface="Wingdings" pitchFamily="2" charset="2"/>
                        <a:defRPr>
                          <a:solidFill>
                            <a:schemeClr val="tx1"/>
                          </a:solidFill>
                          <a:latin typeface="Tahoma" pitchFamily="34" charset="0"/>
                        </a:defRPr>
                      </a:lvl4pPr>
                      <a:lvl5pPr>
                        <a:spcBef>
                          <a:spcPct val="20000"/>
                        </a:spcBef>
                        <a:buClr>
                          <a:schemeClr val="accent1"/>
                        </a:buClr>
                        <a:buSzPct val="50000"/>
                        <a:buFont typeface="Wingdings" pitchFamily="2" charset="2"/>
                        <a:defRPr>
                          <a:solidFill>
                            <a:schemeClr val="tx1"/>
                          </a:solidFill>
                          <a:latin typeface="Tahoma" pitchFamily="34" charset="0"/>
                        </a:defRPr>
                      </a:lvl5pPr>
                      <a:lvl6pPr fontAlgn="base">
                        <a:spcBef>
                          <a:spcPct val="20000"/>
                        </a:spcBef>
                        <a:spcAft>
                          <a:spcPct val="0"/>
                        </a:spcAft>
                        <a:buClr>
                          <a:schemeClr val="accent1"/>
                        </a:buClr>
                        <a:buSzPct val="50000"/>
                        <a:buFont typeface="Wingdings" pitchFamily="2" charset="2"/>
                        <a:defRPr>
                          <a:solidFill>
                            <a:schemeClr val="tx1"/>
                          </a:solidFill>
                          <a:latin typeface="Tahoma" pitchFamily="34" charset="0"/>
                        </a:defRPr>
                      </a:lvl6pPr>
                      <a:lvl7pPr fontAlgn="base">
                        <a:spcBef>
                          <a:spcPct val="20000"/>
                        </a:spcBef>
                        <a:spcAft>
                          <a:spcPct val="0"/>
                        </a:spcAft>
                        <a:buClr>
                          <a:schemeClr val="accent1"/>
                        </a:buClr>
                        <a:buSzPct val="50000"/>
                        <a:buFont typeface="Wingdings" pitchFamily="2" charset="2"/>
                        <a:defRPr>
                          <a:solidFill>
                            <a:schemeClr val="tx1"/>
                          </a:solidFill>
                          <a:latin typeface="Tahoma" pitchFamily="34" charset="0"/>
                        </a:defRPr>
                      </a:lvl7pPr>
                      <a:lvl8pPr fontAlgn="base">
                        <a:spcBef>
                          <a:spcPct val="20000"/>
                        </a:spcBef>
                        <a:spcAft>
                          <a:spcPct val="0"/>
                        </a:spcAft>
                        <a:buClr>
                          <a:schemeClr val="accent1"/>
                        </a:buClr>
                        <a:buSzPct val="50000"/>
                        <a:buFont typeface="Wingdings" pitchFamily="2" charset="2"/>
                        <a:defRPr>
                          <a:solidFill>
                            <a:schemeClr val="tx1"/>
                          </a:solidFill>
                          <a:latin typeface="Tahoma" pitchFamily="34" charset="0"/>
                        </a:defRPr>
                      </a:lvl8pPr>
                      <a:lvl9pPr fontAlgn="base">
                        <a:spcBef>
                          <a:spcPct val="20000"/>
                        </a:spcBef>
                        <a:spcAft>
                          <a:spcPct val="0"/>
                        </a:spcAft>
                        <a:buClr>
                          <a:schemeClr val="accent1"/>
                        </a:buClr>
                        <a:buSzPct val="50000"/>
                        <a:buFont typeface="Wingdings" pitchFamily="2" charset="2"/>
                        <a:defRPr>
                          <a:solidFill>
                            <a:schemeClr val="tx1"/>
                          </a:solidFill>
                          <a:latin typeface="Tahoma" pitchFamily="34" charset="0"/>
                        </a:defRPr>
                      </a:lvl9p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CA" altLang="en-US" sz="2000" b="0" i="0" u="none" strike="noStrike" cap="none" normalizeH="0" baseline="0">
                          <a:ln>
                            <a:noFill/>
                          </a:ln>
                          <a:solidFill>
                            <a:schemeClr val="tx1"/>
                          </a:solidFill>
                          <a:effectLst/>
                          <a:latin typeface="Tahoma" pitchFamily="34" charset="0"/>
                        </a:rPr>
                        <a:t>branch-name</a:t>
                      </a:r>
                    </a:p>
                  </a:txBody>
                  <a:tcPr marT="45702" marB="45702"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itchFamily="2" charset="2"/>
                        <a:defRPr sz="2800">
                          <a:solidFill>
                            <a:schemeClr val="tx1"/>
                          </a:solidFill>
                          <a:latin typeface="Tahoma" pitchFamily="34" charset="0"/>
                        </a:defRPr>
                      </a:lvl1pPr>
                      <a:lvl2pPr>
                        <a:spcBef>
                          <a:spcPct val="20000"/>
                        </a:spcBef>
                        <a:buClr>
                          <a:schemeClr val="hlink"/>
                        </a:buClr>
                        <a:buSzPct val="55000"/>
                        <a:buFont typeface="Wingdings" pitchFamily="2" charset="2"/>
                        <a:defRPr sz="2400">
                          <a:solidFill>
                            <a:schemeClr val="tx1"/>
                          </a:solidFill>
                          <a:latin typeface="Tahoma" pitchFamily="34" charset="0"/>
                        </a:defRPr>
                      </a:lvl2pPr>
                      <a:lvl3pPr>
                        <a:spcBef>
                          <a:spcPct val="20000"/>
                        </a:spcBef>
                        <a:buClr>
                          <a:schemeClr val="folHlink"/>
                        </a:buClr>
                        <a:buSzPct val="50000"/>
                        <a:buFont typeface="Wingdings" pitchFamily="2" charset="2"/>
                        <a:defRPr sz="2000">
                          <a:solidFill>
                            <a:schemeClr val="tx1"/>
                          </a:solidFill>
                          <a:latin typeface="Tahoma" pitchFamily="34" charset="0"/>
                        </a:defRPr>
                      </a:lvl3pPr>
                      <a:lvl4pPr>
                        <a:spcBef>
                          <a:spcPct val="20000"/>
                        </a:spcBef>
                        <a:buClr>
                          <a:schemeClr val="accent2"/>
                        </a:buClr>
                        <a:buSzPct val="55000"/>
                        <a:buFont typeface="Wingdings" pitchFamily="2" charset="2"/>
                        <a:defRPr>
                          <a:solidFill>
                            <a:schemeClr val="tx1"/>
                          </a:solidFill>
                          <a:latin typeface="Tahoma" pitchFamily="34" charset="0"/>
                        </a:defRPr>
                      </a:lvl4pPr>
                      <a:lvl5pPr>
                        <a:spcBef>
                          <a:spcPct val="20000"/>
                        </a:spcBef>
                        <a:buClr>
                          <a:schemeClr val="accent1"/>
                        </a:buClr>
                        <a:buSzPct val="50000"/>
                        <a:buFont typeface="Wingdings" pitchFamily="2" charset="2"/>
                        <a:defRPr>
                          <a:solidFill>
                            <a:schemeClr val="tx1"/>
                          </a:solidFill>
                          <a:latin typeface="Tahoma" pitchFamily="34" charset="0"/>
                        </a:defRPr>
                      </a:lvl5pPr>
                      <a:lvl6pPr fontAlgn="base">
                        <a:spcBef>
                          <a:spcPct val="20000"/>
                        </a:spcBef>
                        <a:spcAft>
                          <a:spcPct val="0"/>
                        </a:spcAft>
                        <a:buClr>
                          <a:schemeClr val="accent1"/>
                        </a:buClr>
                        <a:buSzPct val="50000"/>
                        <a:buFont typeface="Wingdings" pitchFamily="2" charset="2"/>
                        <a:defRPr>
                          <a:solidFill>
                            <a:schemeClr val="tx1"/>
                          </a:solidFill>
                          <a:latin typeface="Tahoma" pitchFamily="34" charset="0"/>
                        </a:defRPr>
                      </a:lvl6pPr>
                      <a:lvl7pPr fontAlgn="base">
                        <a:spcBef>
                          <a:spcPct val="20000"/>
                        </a:spcBef>
                        <a:spcAft>
                          <a:spcPct val="0"/>
                        </a:spcAft>
                        <a:buClr>
                          <a:schemeClr val="accent1"/>
                        </a:buClr>
                        <a:buSzPct val="50000"/>
                        <a:buFont typeface="Wingdings" pitchFamily="2" charset="2"/>
                        <a:defRPr>
                          <a:solidFill>
                            <a:schemeClr val="tx1"/>
                          </a:solidFill>
                          <a:latin typeface="Tahoma" pitchFamily="34" charset="0"/>
                        </a:defRPr>
                      </a:lvl7pPr>
                      <a:lvl8pPr fontAlgn="base">
                        <a:spcBef>
                          <a:spcPct val="20000"/>
                        </a:spcBef>
                        <a:spcAft>
                          <a:spcPct val="0"/>
                        </a:spcAft>
                        <a:buClr>
                          <a:schemeClr val="accent1"/>
                        </a:buClr>
                        <a:buSzPct val="50000"/>
                        <a:buFont typeface="Wingdings" pitchFamily="2" charset="2"/>
                        <a:defRPr>
                          <a:solidFill>
                            <a:schemeClr val="tx1"/>
                          </a:solidFill>
                          <a:latin typeface="Tahoma" pitchFamily="34" charset="0"/>
                        </a:defRPr>
                      </a:lvl8pPr>
                      <a:lvl9pPr fontAlgn="base">
                        <a:spcBef>
                          <a:spcPct val="20000"/>
                        </a:spcBef>
                        <a:spcAft>
                          <a:spcPct val="0"/>
                        </a:spcAft>
                        <a:buClr>
                          <a:schemeClr val="accent1"/>
                        </a:buClr>
                        <a:buSzPct val="50000"/>
                        <a:buFont typeface="Wingdings" pitchFamily="2" charset="2"/>
                        <a:defRPr>
                          <a:solidFill>
                            <a:schemeClr val="tx1"/>
                          </a:solidFill>
                          <a:latin typeface="Tahoma" pitchFamily="34" charset="0"/>
                        </a:defRPr>
                      </a:lvl9p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CA" altLang="en-US" sz="2000" b="0" i="0" u="none" strike="noStrike" cap="none" normalizeH="0" baseline="0">
                          <a:ln>
                            <a:noFill/>
                          </a:ln>
                          <a:solidFill>
                            <a:schemeClr val="tx1"/>
                          </a:solidFill>
                          <a:effectLst/>
                          <a:latin typeface="Tahoma" pitchFamily="34" charset="0"/>
                        </a:rPr>
                        <a:t>amount</a:t>
                      </a:r>
                    </a:p>
                  </a:txBody>
                  <a:tcPr marT="45702" marB="45702"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itchFamily="2" charset="2"/>
                        <a:defRPr sz="2800">
                          <a:solidFill>
                            <a:schemeClr val="tx1"/>
                          </a:solidFill>
                          <a:latin typeface="Tahoma" pitchFamily="34" charset="0"/>
                        </a:defRPr>
                      </a:lvl1pPr>
                      <a:lvl2pPr>
                        <a:spcBef>
                          <a:spcPct val="20000"/>
                        </a:spcBef>
                        <a:buClr>
                          <a:schemeClr val="hlink"/>
                        </a:buClr>
                        <a:buSzPct val="55000"/>
                        <a:buFont typeface="Wingdings" pitchFamily="2" charset="2"/>
                        <a:defRPr sz="2400">
                          <a:solidFill>
                            <a:schemeClr val="tx1"/>
                          </a:solidFill>
                          <a:latin typeface="Tahoma" pitchFamily="34" charset="0"/>
                        </a:defRPr>
                      </a:lvl2pPr>
                      <a:lvl3pPr>
                        <a:spcBef>
                          <a:spcPct val="20000"/>
                        </a:spcBef>
                        <a:buClr>
                          <a:schemeClr val="folHlink"/>
                        </a:buClr>
                        <a:buSzPct val="50000"/>
                        <a:buFont typeface="Wingdings" pitchFamily="2" charset="2"/>
                        <a:defRPr sz="2000">
                          <a:solidFill>
                            <a:schemeClr val="tx1"/>
                          </a:solidFill>
                          <a:latin typeface="Tahoma" pitchFamily="34" charset="0"/>
                        </a:defRPr>
                      </a:lvl3pPr>
                      <a:lvl4pPr>
                        <a:spcBef>
                          <a:spcPct val="20000"/>
                        </a:spcBef>
                        <a:buClr>
                          <a:schemeClr val="accent2"/>
                        </a:buClr>
                        <a:buSzPct val="55000"/>
                        <a:buFont typeface="Wingdings" pitchFamily="2" charset="2"/>
                        <a:defRPr>
                          <a:solidFill>
                            <a:schemeClr val="tx1"/>
                          </a:solidFill>
                          <a:latin typeface="Tahoma" pitchFamily="34" charset="0"/>
                        </a:defRPr>
                      </a:lvl4pPr>
                      <a:lvl5pPr>
                        <a:spcBef>
                          <a:spcPct val="20000"/>
                        </a:spcBef>
                        <a:buClr>
                          <a:schemeClr val="accent1"/>
                        </a:buClr>
                        <a:buSzPct val="50000"/>
                        <a:buFont typeface="Wingdings" pitchFamily="2" charset="2"/>
                        <a:defRPr>
                          <a:solidFill>
                            <a:schemeClr val="tx1"/>
                          </a:solidFill>
                          <a:latin typeface="Tahoma" pitchFamily="34" charset="0"/>
                        </a:defRPr>
                      </a:lvl5pPr>
                      <a:lvl6pPr fontAlgn="base">
                        <a:spcBef>
                          <a:spcPct val="20000"/>
                        </a:spcBef>
                        <a:spcAft>
                          <a:spcPct val="0"/>
                        </a:spcAft>
                        <a:buClr>
                          <a:schemeClr val="accent1"/>
                        </a:buClr>
                        <a:buSzPct val="50000"/>
                        <a:buFont typeface="Wingdings" pitchFamily="2" charset="2"/>
                        <a:defRPr>
                          <a:solidFill>
                            <a:schemeClr val="tx1"/>
                          </a:solidFill>
                          <a:latin typeface="Tahoma" pitchFamily="34" charset="0"/>
                        </a:defRPr>
                      </a:lvl6pPr>
                      <a:lvl7pPr fontAlgn="base">
                        <a:spcBef>
                          <a:spcPct val="20000"/>
                        </a:spcBef>
                        <a:spcAft>
                          <a:spcPct val="0"/>
                        </a:spcAft>
                        <a:buClr>
                          <a:schemeClr val="accent1"/>
                        </a:buClr>
                        <a:buSzPct val="50000"/>
                        <a:buFont typeface="Wingdings" pitchFamily="2" charset="2"/>
                        <a:defRPr>
                          <a:solidFill>
                            <a:schemeClr val="tx1"/>
                          </a:solidFill>
                          <a:latin typeface="Tahoma" pitchFamily="34" charset="0"/>
                        </a:defRPr>
                      </a:lvl7pPr>
                      <a:lvl8pPr fontAlgn="base">
                        <a:spcBef>
                          <a:spcPct val="20000"/>
                        </a:spcBef>
                        <a:spcAft>
                          <a:spcPct val="0"/>
                        </a:spcAft>
                        <a:buClr>
                          <a:schemeClr val="accent1"/>
                        </a:buClr>
                        <a:buSzPct val="50000"/>
                        <a:buFont typeface="Wingdings" pitchFamily="2" charset="2"/>
                        <a:defRPr>
                          <a:solidFill>
                            <a:schemeClr val="tx1"/>
                          </a:solidFill>
                          <a:latin typeface="Tahoma" pitchFamily="34" charset="0"/>
                        </a:defRPr>
                      </a:lvl8pPr>
                      <a:lvl9pPr fontAlgn="base">
                        <a:spcBef>
                          <a:spcPct val="20000"/>
                        </a:spcBef>
                        <a:spcAft>
                          <a:spcPct val="0"/>
                        </a:spcAft>
                        <a:buClr>
                          <a:schemeClr val="accent1"/>
                        </a:buClr>
                        <a:buSzPct val="50000"/>
                        <a:buFont typeface="Wingdings" pitchFamily="2" charset="2"/>
                        <a:defRPr>
                          <a:solidFill>
                            <a:schemeClr val="tx1"/>
                          </a:solidFill>
                          <a:latin typeface="Tahoma" pitchFamily="34" charset="0"/>
                        </a:defRPr>
                      </a:lvl9p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CA" altLang="en-US" sz="2000" b="0" i="0" u="none" strike="noStrike" cap="none" normalizeH="0" baseline="0">
                          <a:ln>
                            <a:noFill/>
                          </a:ln>
                          <a:solidFill>
                            <a:schemeClr val="tx1"/>
                          </a:solidFill>
                          <a:effectLst/>
                          <a:latin typeface="Tahoma" pitchFamily="34" charset="0"/>
                        </a:rPr>
                        <a:t>customer-name</a:t>
                      </a:r>
                    </a:p>
                  </a:txBody>
                  <a:tcPr marT="45702" marB="45702"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96081">
                <a:tc>
                  <a:txBody>
                    <a:bodyPr/>
                    <a:lstStyle>
                      <a:lvl1pPr>
                        <a:spcBef>
                          <a:spcPct val="20000"/>
                        </a:spcBef>
                        <a:buClr>
                          <a:schemeClr val="folHlink"/>
                        </a:buClr>
                        <a:buSzPct val="60000"/>
                        <a:buFont typeface="Wingdings" pitchFamily="2" charset="2"/>
                        <a:defRPr sz="2800">
                          <a:solidFill>
                            <a:schemeClr val="tx1"/>
                          </a:solidFill>
                          <a:latin typeface="Tahoma" pitchFamily="34" charset="0"/>
                        </a:defRPr>
                      </a:lvl1pPr>
                      <a:lvl2pPr>
                        <a:spcBef>
                          <a:spcPct val="20000"/>
                        </a:spcBef>
                        <a:buClr>
                          <a:schemeClr val="hlink"/>
                        </a:buClr>
                        <a:buSzPct val="55000"/>
                        <a:buFont typeface="Wingdings" pitchFamily="2" charset="2"/>
                        <a:defRPr sz="2400">
                          <a:solidFill>
                            <a:schemeClr val="tx1"/>
                          </a:solidFill>
                          <a:latin typeface="Tahoma" pitchFamily="34" charset="0"/>
                        </a:defRPr>
                      </a:lvl2pPr>
                      <a:lvl3pPr>
                        <a:spcBef>
                          <a:spcPct val="20000"/>
                        </a:spcBef>
                        <a:buClr>
                          <a:schemeClr val="folHlink"/>
                        </a:buClr>
                        <a:buSzPct val="50000"/>
                        <a:buFont typeface="Wingdings" pitchFamily="2" charset="2"/>
                        <a:defRPr sz="2000">
                          <a:solidFill>
                            <a:schemeClr val="tx1"/>
                          </a:solidFill>
                          <a:latin typeface="Tahoma" pitchFamily="34" charset="0"/>
                        </a:defRPr>
                      </a:lvl3pPr>
                      <a:lvl4pPr>
                        <a:spcBef>
                          <a:spcPct val="20000"/>
                        </a:spcBef>
                        <a:buClr>
                          <a:schemeClr val="accent2"/>
                        </a:buClr>
                        <a:buSzPct val="55000"/>
                        <a:buFont typeface="Wingdings" pitchFamily="2" charset="2"/>
                        <a:defRPr>
                          <a:solidFill>
                            <a:schemeClr val="tx1"/>
                          </a:solidFill>
                          <a:latin typeface="Tahoma" pitchFamily="34" charset="0"/>
                        </a:defRPr>
                      </a:lvl4pPr>
                      <a:lvl5pPr>
                        <a:spcBef>
                          <a:spcPct val="20000"/>
                        </a:spcBef>
                        <a:buClr>
                          <a:schemeClr val="accent1"/>
                        </a:buClr>
                        <a:buSzPct val="50000"/>
                        <a:buFont typeface="Wingdings" pitchFamily="2" charset="2"/>
                        <a:defRPr>
                          <a:solidFill>
                            <a:schemeClr val="tx1"/>
                          </a:solidFill>
                          <a:latin typeface="Tahoma" pitchFamily="34" charset="0"/>
                        </a:defRPr>
                      </a:lvl5pPr>
                      <a:lvl6pPr fontAlgn="base">
                        <a:spcBef>
                          <a:spcPct val="20000"/>
                        </a:spcBef>
                        <a:spcAft>
                          <a:spcPct val="0"/>
                        </a:spcAft>
                        <a:buClr>
                          <a:schemeClr val="accent1"/>
                        </a:buClr>
                        <a:buSzPct val="50000"/>
                        <a:buFont typeface="Wingdings" pitchFamily="2" charset="2"/>
                        <a:defRPr>
                          <a:solidFill>
                            <a:schemeClr val="tx1"/>
                          </a:solidFill>
                          <a:latin typeface="Tahoma" pitchFamily="34" charset="0"/>
                        </a:defRPr>
                      </a:lvl6pPr>
                      <a:lvl7pPr fontAlgn="base">
                        <a:spcBef>
                          <a:spcPct val="20000"/>
                        </a:spcBef>
                        <a:spcAft>
                          <a:spcPct val="0"/>
                        </a:spcAft>
                        <a:buClr>
                          <a:schemeClr val="accent1"/>
                        </a:buClr>
                        <a:buSzPct val="50000"/>
                        <a:buFont typeface="Wingdings" pitchFamily="2" charset="2"/>
                        <a:defRPr>
                          <a:solidFill>
                            <a:schemeClr val="tx1"/>
                          </a:solidFill>
                          <a:latin typeface="Tahoma" pitchFamily="34" charset="0"/>
                        </a:defRPr>
                      </a:lvl7pPr>
                      <a:lvl8pPr fontAlgn="base">
                        <a:spcBef>
                          <a:spcPct val="20000"/>
                        </a:spcBef>
                        <a:spcAft>
                          <a:spcPct val="0"/>
                        </a:spcAft>
                        <a:buClr>
                          <a:schemeClr val="accent1"/>
                        </a:buClr>
                        <a:buSzPct val="50000"/>
                        <a:buFont typeface="Wingdings" pitchFamily="2" charset="2"/>
                        <a:defRPr>
                          <a:solidFill>
                            <a:schemeClr val="tx1"/>
                          </a:solidFill>
                          <a:latin typeface="Tahoma" pitchFamily="34" charset="0"/>
                        </a:defRPr>
                      </a:lvl8pPr>
                      <a:lvl9pPr fontAlgn="base">
                        <a:spcBef>
                          <a:spcPct val="20000"/>
                        </a:spcBef>
                        <a:spcAft>
                          <a:spcPct val="0"/>
                        </a:spcAft>
                        <a:buClr>
                          <a:schemeClr val="accent1"/>
                        </a:buClr>
                        <a:buSzPct val="50000"/>
                        <a:buFont typeface="Wingdings" pitchFamily="2" charset="2"/>
                        <a:defRPr>
                          <a:solidFill>
                            <a:schemeClr val="tx1"/>
                          </a:solidFill>
                          <a:latin typeface="Tahoma" pitchFamily="34" charset="0"/>
                        </a:defRPr>
                      </a:lvl9p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CA" altLang="en-US" sz="2000" b="0" i="0" u="none" strike="noStrike" cap="none" normalizeH="0" baseline="0">
                          <a:ln>
                            <a:noFill/>
                          </a:ln>
                          <a:solidFill>
                            <a:schemeClr val="tx1"/>
                          </a:solidFill>
                          <a:effectLst/>
                          <a:latin typeface="Tahoma" pitchFamily="34" charset="0"/>
                        </a:rPr>
                        <a:t>L-170</a:t>
                      </a:r>
                    </a:p>
                  </a:txBody>
                  <a:tcPr marT="45702" marB="45702"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itchFamily="2" charset="2"/>
                        <a:defRPr sz="2800">
                          <a:solidFill>
                            <a:schemeClr val="tx1"/>
                          </a:solidFill>
                          <a:latin typeface="Tahoma" pitchFamily="34" charset="0"/>
                        </a:defRPr>
                      </a:lvl1pPr>
                      <a:lvl2pPr>
                        <a:spcBef>
                          <a:spcPct val="20000"/>
                        </a:spcBef>
                        <a:buClr>
                          <a:schemeClr val="hlink"/>
                        </a:buClr>
                        <a:buSzPct val="55000"/>
                        <a:buFont typeface="Wingdings" pitchFamily="2" charset="2"/>
                        <a:defRPr sz="2400">
                          <a:solidFill>
                            <a:schemeClr val="tx1"/>
                          </a:solidFill>
                          <a:latin typeface="Tahoma" pitchFamily="34" charset="0"/>
                        </a:defRPr>
                      </a:lvl2pPr>
                      <a:lvl3pPr>
                        <a:spcBef>
                          <a:spcPct val="20000"/>
                        </a:spcBef>
                        <a:buClr>
                          <a:schemeClr val="folHlink"/>
                        </a:buClr>
                        <a:buSzPct val="50000"/>
                        <a:buFont typeface="Wingdings" pitchFamily="2" charset="2"/>
                        <a:defRPr sz="2000">
                          <a:solidFill>
                            <a:schemeClr val="tx1"/>
                          </a:solidFill>
                          <a:latin typeface="Tahoma" pitchFamily="34" charset="0"/>
                        </a:defRPr>
                      </a:lvl3pPr>
                      <a:lvl4pPr>
                        <a:spcBef>
                          <a:spcPct val="20000"/>
                        </a:spcBef>
                        <a:buClr>
                          <a:schemeClr val="accent2"/>
                        </a:buClr>
                        <a:buSzPct val="55000"/>
                        <a:buFont typeface="Wingdings" pitchFamily="2" charset="2"/>
                        <a:defRPr>
                          <a:solidFill>
                            <a:schemeClr val="tx1"/>
                          </a:solidFill>
                          <a:latin typeface="Tahoma" pitchFamily="34" charset="0"/>
                        </a:defRPr>
                      </a:lvl4pPr>
                      <a:lvl5pPr>
                        <a:spcBef>
                          <a:spcPct val="20000"/>
                        </a:spcBef>
                        <a:buClr>
                          <a:schemeClr val="accent1"/>
                        </a:buClr>
                        <a:buSzPct val="50000"/>
                        <a:buFont typeface="Wingdings" pitchFamily="2" charset="2"/>
                        <a:defRPr>
                          <a:solidFill>
                            <a:schemeClr val="tx1"/>
                          </a:solidFill>
                          <a:latin typeface="Tahoma" pitchFamily="34" charset="0"/>
                        </a:defRPr>
                      </a:lvl5pPr>
                      <a:lvl6pPr fontAlgn="base">
                        <a:spcBef>
                          <a:spcPct val="20000"/>
                        </a:spcBef>
                        <a:spcAft>
                          <a:spcPct val="0"/>
                        </a:spcAft>
                        <a:buClr>
                          <a:schemeClr val="accent1"/>
                        </a:buClr>
                        <a:buSzPct val="50000"/>
                        <a:buFont typeface="Wingdings" pitchFamily="2" charset="2"/>
                        <a:defRPr>
                          <a:solidFill>
                            <a:schemeClr val="tx1"/>
                          </a:solidFill>
                          <a:latin typeface="Tahoma" pitchFamily="34" charset="0"/>
                        </a:defRPr>
                      </a:lvl6pPr>
                      <a:lvl7pPr fontAlgn="base">
                        <a:spcBef>
                          <a:spcPct val="20000"/>
                        </a:spcBef>
                        <a:spcAft>
                          <a:spcPct val="0"/>
                        </a:spcAft>
                        <a:buClr>
                          <a:schemeClr val="accent1"/>
                        </a:buClr>
                        <a:buSzPct val="50000"/>
                        <a:buFont typeface="Wingdings" pitchFamily="2" charset="2"/>
                        <a:defRPr>
                          <a:solidFill>
                            <a:schemeClr val="tx1"/>
                          </a:solidFill>
                          <a:latin typeface="Tahoma" pitchFamily="34" charset="0"/>
                        </a:defRPr>
                      </a:lvl7pPr>
                      <a:lvl8pPr fontAlgn="base">
                        <a:spcBef>
                          <a:spcPct val="20000"/>
                        </a:spcBef>
                        <a:spcAft>
                          <a:spcPct val="0"/>
                        </a:spcAft>
                        <a:buClr>
                          <a:schemeClr val="accent1"/>
                        </a:buClr>
                        <a:buSzPct val="50000"/>
                        <a:buFont typeface="Wingdings" pitchFamily="2" charset="2"/>
                        <a:defRPr>
                          <a:solidFill>
                            <a:schemeClr val="tx1"/>
                          </a:solidFill>
                          <a:latin typeface="Tahoma" pitchFamily="34" charset="0"/>
                        </a:defRPr>
                      </a:lvl8pPr>
                      <a:lvl9pPr fontAlgn="base">
                        <a:spcBef>
                          <a:spcPct val="20000"/>
                        </a:spcBef>
                        <a:spcAft>
                          <a:spcPct val="0"/>
                        </a:spcAft>
                        <a:buClr>
                          <a:schemeClr val="accent1"/>
                        </a:buClr>
                        <a:buSzPct val="50000"/>
                        <a:buFont typeface="Wingdings" pitchFamily="2" charset="2"/>
                        <a:defRPr>
                          <a:solidFill>
                            <a:schemeClr val="tx1"/>
                          </a:solidFill>
                          <a:latin typeface="Tahoma" pitchFamily="34" charset="0"/>
                        </a:defRPr>
                      </a:lvl9p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CA" altLang="en-US" sz="2000" b="0" i="0" u="none" strike="noStrike" cap="none" normalizeH="0" baseline="0">
                          <a:ln>
                            <a:noFill/>
                          </a:ln>
                          <a:solidFill>
                            <a:schemeClr val="tx1"/>
                          </a:solidFill>
                          <a:effectLst/>
                          <a:latin typeface="Tahoma" pitchFamily="34" charset="0"/>
                        </a:rPr>
                        <a:t>Downtown</a:t>
                      </a:r>
                    </a:p>
                  </a:txBody>
                  <a:tcPr marT="45702" marB="45702"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itchFamily="2" charset="2"/>
                        <a:defRPr sz="2800">
                          <a:solidFill>
                            <a:schemeClr val="tx1"/>
                          </a:solidFill>
                          <a:latin typeface="Tahoma" pitchFamily="34" charset="0"/>
                        </a:defRPr>
                      </a:lvl1pPr>
                      <a:lvl2pPr>
                        <a:spcBef>
                          <a:spcPct val="20000"/>
                        </a:spcBef>
                        <a:buClr>
                          <a:schemeClr val="hlink"/>
                        </a:buClr>
                        <a:buSzPct val="55000"/>
                        <a:buFont typeface="Wingdings" pitchFamily="2" charset="2"/>
                        <a:defRPr sz="2400">
                          <a:solidFill>
                            <a:schemeClr val="tx1"/>
                          </a:solidFill>
                          <a:latin typeface="Tahoma" pitchFamily="34" charset="0"/>
                        </a:defRPr>
                      </a:lvl2pPr>
                      <a:lvl3pPr>
                        <a:spcBef>
                          <a:spcPct val="20000"/>
                        </a:spcBef>
                        <a:buClr>
                          <a:schemeClr val="folHlink"/>
                        </a:buClr>
                        <a:buSzPct val="50000"/>
                        <a:buFont typeface="Wingdings" pitchFamily="2" charset="2"/>
                        <a:defRPr sz="2000">
                          <a:solidFill>
                            <a:schemeClr val="tx1"/>
                          </a:solidFill>
                          <a:latin typeface="Tahoma" pitchFamily="34" charset="0"/>
                        </a:defRPr>
                      </a:lvl3pPr>
                      <a:lvl4pPr>
                        <a:spcBef>
                          <a:spcPct val="20000"/>
                        </a:spcBef>
                        <a:buClr>
                          <a:schemeClr val="accent2"/>
                        </a:buClr>
                        <a:buSzPct val="55000"/>
                        <a:buFont typeface="Wingdings" pitchFamily="2" charset="2"/>
                        <a:defRPr>
                          <a:solidFill>
                            <a:schemeClr val="tx1"/>
                          </a:solidFill>
                          <a:latin typeface="Tahoma" pitchFamily="34" charset="0"/>
                        </a:defRPr>
                      </a:lvl4pPr>
                      <a:lvl5pPr>
                        <a:spcBef>
                          <a:spcPct val="20000"/>
                        </a:spcBef>
                        <a:buClr>
                          <a:schemeClr val="accent1"/>
                        </a:buClr>
                        <a:buSzPct val="50000"/>
                        <a:buFont typeface="Wingdings" pitchFamily="2" charset="2"/>
                        <a:defRPr>
                          <a:solidFill>
                            <a:schemeClr val="tx1"/>
                          </a:solidFill>
                          <a:latin typeface="Tahoma" pitchFamily="34" charset="0"/>
                        </a:defRPr>
                      </a:lvl5pPr>
                      <a:lvl6pPr fontAlgn="base">
                        <a:spcBef>
                          <a:spcPct val="20000"/>
                        </a:spcBef>
                        <a:spcAft>
                          <a:spcPct val="0"/>
                        </a:spcAft>
                        <a:buClr>
                          <a:schemeClr val="accent1"/>
                        </a:buClr>
                        <a:buSzPct val="50000"/>
                        <a:buFont typeface="Wingdings" pitchFamily="2" charset="2"/>
                        <a:defRPr>
                          <a:solidFill>
                            <a:schemeClr val="tx1"/>
                          </a:solidFill>
                          <a:latin typeface="Tahoma" pitchFamily="34" charset="0"/>
                        </a:defRPr>
                      </a:lvl6pPr>
                      <a:lvl7pPr fontAlgn="base">
                        <a:spcBef>
                          <a:spcPct val="20000"/>
                        </a:spcBef>
                        <a:spcAft>
                          <a:spcPct val="0"/>
                        </a:spcAft>
                        <a:buClr>
                          <a:schemeClr val="accent1"/>
                        </a:buClr>
                        <a:buSzPct val="50000"/>
                        <a:buFont typeface="Wingdings" pitchFamily="2" charset="2"/>
                        <a:defRPr>
                          <a:solidFill>
                            <a:schemeClr val="tx1"/>
                          </a:solidFill>
                          <a:latin typeface="Tahoma" pitchFamily="34" charset="0"/>
                        </a:defRPr>
                      </a:lvl7pPr>
                      <a:lvl8pPr fontAlgn="base">
                        <a:spcBef>
                          <a:spcPct val="20000"/>
                        </a:spcBef>
                        <a:spcAft>
                          <a:spcPct val="0"/>
                        </a:spcAft>
                        <a:buClr>
                          <a:schemeClr val="accent1"/>
                        </a:buClr>
                        <a:buSzPct val="50000"/>
                        <a:buFont typeface="Wingdings" pitchFamily="2" charset="2"/>
                        <a:defRPr>
                          <a:solidFill>
                            <a:schemeClr val="tx1"/>
                          </a:solidFill>
                          <a:latin typeface="Tahoma" pitchFamily="34" charset="0"/>
                        </a:defRPr>
                      </a:lvl8pPr>
                      <a:lvl9pPr fontAlgn="base">
                        <a:spcBef>
                          <a:spcPct val="20000"/>
                        </a:spcBef>
                        <a:spcAft>
                          <a:spcPct val="0"/>
                        </a:spcAft>
                        <a:buClr>
                          <a:schemeClr val="accent1"/>
                        </a:buClr>
                        <a:buSzPct val="50000"/>
                        <a:buFont typeface="Wingdings" pitchFamily="2" charset="2"/>
                        <a:defRPr>
                          <a:solidFill>
                            <a:schemeClr val="tx1"/>
                          </a:solidFill>
                          <a:latin typeface="Tahoma" pitchFamily="34" charset="0"/>
                        </a:defRPr>
                      </a:lvl9p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CA" altLang="en-US" sz="2000" b="0" i="0" u="none" strike="noStrike" cap="none" normalizeH="0" baseline="0" dirty="0">
                          <a:ln>
                            <a:noFill/>
                          </a:ln>
                          <a:solidFill>
                            <a:schemeClr val="tx1"/>
                          </a:solidFill>
                          <a:effectLst/>
                          <a:latin typeface="Tahoma" pitchFamily="34" charset="0"/>
                        </a:rPr>
                        <a:t>3000</a:t>
                      </a:r>
                    </a:p>
                  </a:txBody>
                  <a:tcPr marT="45702" marB="45702"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itchFamily="2" charset="2"/>
                        <a:defRPr sz="2800">
                          <a:solidFill>
                            <a:schemeClr val="tx1"/>
                          </a:solidFill>
                          <a:latin typeface="Tahoma" pitchFamily="34" charset="0"/>
                        </a:defRPr>
                      </a:lvl1pPr>
                      <a:lvl2pPr>
                        <a:spcBef>
                          <a:spcPct val="20000"/>
                        </a:spcBef>
                        <a:buClr>
                          <a:schemeClr val="hlink"/>
                        </a:buClr>
                        <a:buSzPct val="55000"/>
                        <a:buFont typeface="Wingdings" pitchFamily="2" charset="2"/>
                        <a:defRPr sz="2400">
                          <a:solidFill>
                            <a:schemeClr val="tx1"/>
                          </a:solidFill>
                          <a:latin typeface="Tahoma" pitchFamily="34" charset="0"/>
                        </a:defRPr>
                      </a:lvl2pPr>
                      <a:lvl3pPr>
                        <a:spcBef>
                          <a:spcPct val="20000"/>
                        </a:spcBef>
                        <a:buClr>
                          <a:schemeClr val="folHlink"/>
                        </a:buClr>
                        <a:buSzPct val="50000"/>
                        <a:buFont typeface="Wingdings" pitchFamily="2" charset="2"/>
                        <a:defRPr sz="2000">
                          <a:solidFill>
                            <a:schemeClr val="tx1"/>
                          </a:solidFill>
                          <a:latin typeface="Tahoma" pitchFamily="34" charset="0"/>
                        </a:defRPr>
                      </a:lvl3pPr>
                      <a:lvl4pPr>
                        <a:spcBef>
                          <a:spcPct val="20000"/>
                        </a:spcBef>
                        <a:buClr>
                          <a:schemeClr val="accent2"/>
                        </a:buClr>
                        <a:buSzPct val="55000"/>
                        <a:buFont typeface="Wingdings" pitchFamily="2" charset="2"/>
                        <a:defRPr>
                          <a:solidFill>
                            <a:schemeClr val="tx1"/>
                          </a:solidFill>
                          <a:latin typeface="Tahoma" pitchFamily="34" charset="0"/>
                        </a:defRPr>
                      </a:lvl4pPr>
                      <a:lvl5pPr>
                        <a:spcBef>
                          <a:spcPct val="20000"/>
                        </a:spcBef>
                        <a:buClr>
                          <a:schemeClr val="accent1"/>
                        </a:buClr>
                        <a:buSzPct val="50000"/>
                        <a:buFont typeface="Wingdings" pitchFamily="2" charset="2"/>
                        <a:defRPr>
                          <a:solidFill>
                            <a:schemeClr val="tx1"/>
                          </a:solidFill>
                          <a:latin typeface="Tahoma" pitchFamily="34" charset="0"/>
                        </a:defRPr>
                      </a:lvl5pPr>
                      <a:lvl6pPr fontAlgn="base">
                        <a:spcBef>
                          <a:spcPct val="20000"/>
                        </a:spcBef>
                        <a:spcAft>
                          <a:spcPct val="0"/>
                        </a:spcAft>
                        <a:buClr>
                          <a:schemeClr val="accent1"/>
                        </a:buClr>
                        <a:buSzPct val="50000"/>
                        <a:buFont typeface="Wingdings" pitchFamily="2" charset="2"/>
                        <a:defRPr>
                          <a:solidFill>
                            <a:schemeClr val="tx1"/>
                          </a:solidFill>
                          <a:latin typeface="Tahoma" pitchFamily="34" charset="0"/>
                        </a:defRPr>
                      </a:lvl6pPr>
                      <a:lvl7pPr fontAlgn="base">
                        <a:spcBef>
                          <a:spcPct val="20000"/>
                        </a:spcBef>
                        <a:spcAft>
                          <a:spcPct val="0"/>
                        </a:spcAft>
                        <a:buClr>
                          <a:schemeClr val="accent1"/>
                        </a:buClr>
                        <a:buSzPct val="50000"/>
                        <a:buFont typeface="Wingdings" pitchFamily="2" charset="2"/>
                        <a:defRPr>
                          <a:solidFill>
                            <a:schemeClr val="tx1"/>
                          </a:solidFill>
                          <a:latin typeface="Tahoma" pitchFamily="34" charset="0"/>
                        </a:defRPr>
                      </a:lvl7pPr>
                      <a:lvl8pPr fontAlgn="base">
                        <a:spcBef>
                          <a:spcPct val="20000"/>
                        </a:spcBef>
                        <a:spcAft>
                          <a:spcPct val="0"/>
                        </a:spcAft>
                        <a:buClr>
                          <a:schemeClr val="accent1"/>
                        </a:buClr>
                        <a:buSzPct val="50000"/>
                        <a:buFont typeface="Wingdings" pitchFamily="2" charset="2"/>
                        <a:defRPr>
                          <a:solidFill>
                            <a:schemeClr val="tx1"/>
                          </a:solidFill>
                          <a:latin typeface="Tahoma" pitchFamily="34" charset="0"/>
                        </a:defRPr>
                      </a:lvl8pPr>
                      <a:lvl9pPr fontAlgn="base">
                        <a:spcBef>
                          <a:spcPct val="20000"/>
                        </a:spcBef>
                        <a:spcAft>
                          <a:spcPct val="0"/>
                        </a:spcAft>
                        <a:buClr>
                          <a:schemeClr val="accent1"/>
                        </a:buClr>
                        <a:buSzPct val="50000"/>
                        <a:buFont typeface="Wingdings" pitchFamily="2" charset="2"/>
                        <a:defRPr>
                          <a:solidFill>
                            <a:schemeClr val="tx1"/>
                          </a:solidFill>
                          <a:latin typeface="Tahoma" pitchFamily="34" charset="0"/>
                        </a:defRPr>
                      </a:lvl9p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CA" altLang="en-US" sz="2000" b="0" i="0" u="none" strike="noStrike" cap="none" normalizeH="0" baseline="0">
                          <a:ln>
                            <a:noFill/>
                          </a:ln>
                          <a:solidFill>
                            <a:schemeClr val="tx1"/>
                          </a:solidFill>
                          <a:effectLst/>
                          <a:latin typeface="Tahoma" pitchFamily="34" charset="0"/>
                        </a:rPr>
                        <a:t>Jones</a:t>
                      </a:r>
                    </a:p>
                  </a:txBody>
                  <a:tcPr marT="45702" marB="45702"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96081">
                <a:tc>
                  <a:txBody>
                    <a:bodyPr/>
                    <a:lstStyle>
                      <a:lvl1pPr>
                        <a:spcBef>
                          <a:spcPct val="20000"/>
                        </a:spcBef>
                        <a:buClr>
                          <a:schemeClr val="folHlink"/>
                        </a:buClr>
                        <a:buSzPct val="60000"/>
                        <a:buFont typeface="Wingdings" pitchFamily="2" charset="2"/>
                        <a:defRPr sz="2800">
                          <a:solidFill>
                            <a:schemeClr val="tx1"/>
                          </a:solidFill>
                          <a:latin typeface="Tahoma" pitchFamily="34" charset="0"/>
                        </a:defRPr>
                      </a:lvl1pPr>
                      <a:lvl2pPr>
                        <a:spcBef>
                          <a:spcPct val="20000"/>
                        </a:spcBef>
                        <a:buClr>
                          <a:schemeClr val="hlink"/>
                        </a:buClr>
                        <a:buSzPct val="55000"/>
                        <a:buFont typeface="Wingdings" pitchFamily="2" charset="2"/>
                        <a:defRPr sz="2400">
                          <a:solidFill>
                            <a:schemeClr val="tx1"/>
                          </a:solidFill>
                          <a:latin typeface="Tahoma" pitchFamily="34" charset="0"/>
                        </a:defRPr>
                      </a:lvl2pPr>
                      <a:lvl3pPr>
                        <a:spcBef>
                          <a:spcPct val="20000"/>
                        </a:spcBef>
                        <a:buClr>
                          <a:schemeClr val="folHlink"/>
                        </a:buClr>
                        <a:buSzPct val="50000"/>
                        <a:buFont typeface="Wingdings" pitchFamily="2" charset="2"/>
                        <a:defRPr sz="2000">
                          <a:solidFill>
                            <a:schemeClr val="tx1"/>
                          </a:solidFill>
                          <a:latin typeface="Tahoma" pitchFamily="34" charset="0"/>
                        </a:defRPr>
                      </a:lvl3pPr>
                      <a:lvl4pPr>
                        <a:spcBef>
                          <a:spcPct val="20000"/>
                        </a:spcBef>
                        <a:buClr>
                          <a:schemeClr val="accent2"/>
                        </a:buClr>
                        <a:buSzPct val="55000"/>
                        <a:buFont typeface="Wingdings" pitchFamily="2" charset="2"/>
                        <a:defRPr>
                          <a:solidFill>
                            <a:schemeClr val="tx1"/>
                          </a:solidFill>
                          <a:latin typeface="Tahoma" pitchFamily="34" charset="0"/>
                        </a:defRPr>
                      </a:lvl4pPr>
                      <a:lvl5pPr>
                        <a:spcBef>
                          <a:spcPct val="20000"/>
                        </a:spcBef>
                        <a:buClr>
                          <a:schemeClr val="accent1"/>
                        </a:buClr>
                        <a:buSzPct val="50000"/>
                        <a:buFont typeface="Wingdings" pitchFamily="2" charset="2"/>
                        <a:defRPr>
                          <a:solidFill>
                            <a:schemeClr val="tx1"/>
                          </a:solidFill>
                          <a:latin typeface="Tahoma" pitchFamily="34" charset="0"/>
                        </a:defRPr>
                      </a:lvl5pPr>
                      <a:lvl6pPr fontAlgn="base">
                        <a:spcBef>
                          <a:spcPct val="20000"/>
                        </a:spcBef>
                        <a:spcAft>
                          <a:spcPct val="0"/>
                        </a:spcAft>
                        <a:buClr>
                          <a:schemeClr val="accent1"/>
                        </a:buClr>
                        <a:buSzPct val="50000"/>
                        <a:buFont typeface="Wingdings" pitchFamily="2" charset="2"/>
                        <a:defRPr>
                          <a:solidFill>
                            <a:schemeClr val="tx1"/>
                          </a:solidFill>
                          <a:latin typeface="Tahoma" pitchFamily="34" charset="0"/>
                        </a:defRPr>
                      </a:lvl6pPr>
                      <a:lvl7pPr fontAlgn="base">
                        <a:spcBef>
                          <a:spcPct val="20000"/>
                        </a:spcBef>
                        <a:spcAft>
                          <a:spcPct val="0"/>
                        </a:spcAft>
                        <a:buClr>
                          <a:schemeClr val="accent1"/>
                        </a:buClr>
                        <a:buSzPct val="50000"/>
                        <a:buFont typeface="Wingdings" pitchFamily="2" charset="2"/>
                        <a:defRPr>
                          <a:solidFill>
                            <a:schemeClr val="tx1"/>
                          </a:solidFill>
                          <a:latin typeface="Tahoma" pitchFamily="34" charset="0"/>
                        </a:defRPr>
                      </a:lvl7pPr>
                      <a:lvl8pPr fontAlgn="base">
                        <a:spcBef>
                          <a:spcPct val="20000"/>
                        </a:spcBef>
                        <a:spcAft>
                          <a:spcPct val="0"/>
                        </a:spcAft>
                        <a:buClr>
                          <a:schemeClr val="accent1"/>
                        </a:buClr>
                        <a:buSzPct val="50000"/>
                        <a:buFont typeface="Wingdings" pitchFamily="2" charset="2"/>
                        <a:defRPr>
                          <a:solidFill>
                            <a:schemeClr val="tx1"/>
                          </a:solidFill>
                          <a:latin typeface="Tahoma" pitchFamily="34" charset="0"/>
                        </a:defRPr>
                      </a:lvl8pPr>
                      <a:lvl9pPr fontAlgn="base">
                        <a:spcBef>
                          <a:spcPct val="20000"/>
                        </a:spcBef>
                        <a:spcAft>
                          <a:spcPct val="0"/>
                        </a:spcAft>
                        <a:buClr>
                          <a:schemeClr val="accent1"/>
                        </a:buClr>
                        <a:buSzPct val="50000"/>
                        <a:buFont typeface="Wingdings" pitchFamily="2" charset="2"/>
                        <a:defRPr>
                          <a:solidFill>
                            <a:schemeClr val="tx1"/>
                          </a:solidFill>
                          <a:latin typeface="Tahoma" pitchFamily="34" charset="0"/>
                        </a:defRPr>
                      </a:lvl9p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CA" altLang="en-US" sz="2000" b="0" i="0" u="none" strike="noStrike" cap="none" normalizeH="0" baseline="0">
                          <a:ln>
                            <a:noFill/>
                          </a:ln>
                          <a:solidFill>
                            <a:schemeClr val="tx1"/>
                          </a:solidFill>
                          <a:effectLst/>
                          <a:latin typeface="Tahoma" pitchFamily="34" charset="0"/>
                        </a:rPr>
                        <a:t>L-230</a:t>
                      </a:r>
                    </a:p>
                  </a:txBody>
                  <a:tcPr marT="45702" marB="45702"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itchFamily="2" charset="2"/>
                        <a:defRPr sz="2800">
                          <a:solidFill>
                            <a:schemeClr val="tx1"/>
                          </a:solidFill>
                          <a:latin typeface="Tahoma" pitchFamily="34" charset="0"/>
                        </a:defRPr>
                      </a:lvl1pPr>
                      <a:lvl2pPr>
                        <a:spcBef>
                          <a:spcPct val="20000"/>
                        </a:spcBef>
                        <a:buClr>
                          <a:schemeClr val="hlink"/>
                        </a:buClr>
                        <a:buSzPct val="55000"/>
                        <a:buFont typeface="Wingdings" pitchFamily="2" charset="2"/>
                        <a:defRPr sz="2400">
                          <a:solidFill>
                            <a:schemeClr val="tx1"/>
                          </a:solidFill>
                          <a:latin typeface="Tahoma" pitchFamily="34" charset="0"/>
                        </a:defRPr>
                      </a:lvl2pPr>
                      <a:lvl3pPr>
                        <a:spcBef>
                          <a:spcPct val="20000"/>
                        </a:spcBef>
                        <a:buClr>
                          <a:schemeClr val="folHlink"/>
                        </a:buClr>
                        <a:buSzPct val="50000"/>
                        <a:buFont typeface="Wingdings" pitchFamily="2" charset="2"/>
                        <a:defRPr sz="2000">
                          <a:solidFill>
                            <a:schemeClr val="tx1"/>
                          </a:solidFill>
                          <a:latin typeface="Tahoma" pitchFamily="34" charset="0"/>
                        </a:defRPr>
                      </a:lvl3pPr>
                      <a:lvl4pPr>
                        <a:spcBef>
                          <a:spcPct val="20000"/>
                        </a:spcBef>
                        <a:buClr>
                          <a:schemeClr val="accent2"/>
                        </a:buClr>
                        <a:buSzPct val="55000"/>
                        <a:buFont typeface="Wingdings" pitchFamily="2" charset="2"/>
                        <a:defRPr>
                          <a:solidFill>
                            <a:schemeClr val="tx1"/>
                          </a:solidFill>
                          <a:latin typeface="Tahoma" pitchFamily="34" charset="0"/>
                        </a:defRPr>
                      </a:lvl4pPr>
                      <a:lvl5pPr>
                        <a:spcBef>
                          <a:spcPct val="20000"/>
                        </a:spcBef>
                        <a:buClr>
                          <a:schemeClr val="accent1"/>
                        </a:buClr>
                        <a:buSzPct val="50000"/>
                        <a:buFont typeface="Wingdings" pitchFamily="2" charset="2"/>
                        <a:defRPr>
                          <a:solidFill>
                            <a:schemeClr val="tx1"/>
                          </a:solidFill>
                          <a:latin typeface="Tahoma" pitchFamily="34" charset="0"/>
                        </a:defRPr>
                      </a:lvl5pPr>
                      <a:lvl6pPr fontAlgn="base">
                        <a:spcBef>
                          <a:spcPct val="20000"/>
                        </a:spcBef>
                        <a:spcAft>
                          <a:spcPct val="0"/>
                        </a:spcAft>
                        <a:buClr>
                          <a:schemeClr val="accent1"/>
                        </a:buClr>
                        <a:buSzPct val="50000"/>
                        <a:buFont typeface="Wingdings" pitchFamily="2" charset="2"/>
                        <a:defRPr>
                          <a:solidFill>
                            <a:schemeClr val="tx1"/>
                          </a:solidFill>
                          <a:latin typeface="Tahoma" pitchFamily="34" charset="0"/>
                        </a:defRPr>
                      </a:lvl6pPr>
                      <a:lvl7pPr fontAlgn="base">
                        <a:spcBef>
                          <a:spcPct val="20000"/>
                        </a:spcBef>
                        <a:spcAft>
                          <a:spcPct val="0"/>
                        </a:spcAft>
                        <a:buClr>
                          <a:schemeClr val="accent1"/>
                        </a:buClr>
                        <a:buSzPct val="50000"/>
                        <a:buFont typeface="Wingdings" pitchFamily="2" charset="2"/>
                        <a:defRPr>
                          <a:solidFill>
                            <a:schemeClr val="tx1"/>
                          </a:solidFill>
                          <a:latin typeface="Tahoma" pitchFamily="34" charset="0"/>
                        </a:defRPr>
                      </a:lvl7pPr>
                      <a:lvl8pPr fontAlgn="base">
                        <a:spcBef>
                          <a:spcPct val="20000"/>
                        </a:spcBef>
                        <a:spcAft>
                          <a:spcPct val="0"/>
                        </a:spcAft>
                        <a:buClr>
                          <a:schemeClr val="accent1"/>
                        </a:buClr>
                        <a:buSzPct val="50000"/>
                        <a:buFont typeface="Wingdings" pitchFamily="2" charset="2"/>
                        <a:defRPr>
                          <a:solidFill>
                            <a:schemeClr val="tx1"/>
                          </a:solidFill>
                          <a:latin typeface="Tahoma" pitchFamily="34" charset="0"/>
                        </a:defRPr>
                      </a:lvl8pPr>
                      <a:lvl9pPr fontAlgn="base">
                        <a:spcBef>
                          <a:spcPct val="20000"/>
                        </a:spcBef>
                        <a:spcAft>
                          <a:spcPct val="0"/>
                        </a:spcAft>
                        <a:buClr>
                          <a:schemeClr val="accent1"/>
                        </a:buClr>
                        <a:buSzPct val="50000"/>
                        <a:buFont typeface="Wingdings" pitchFamily="2" charset="2"/>
                        <a:defRPr>
                          <a:solidFill>
                            <a:schemeClr val="tx1"/>
                          </a:solidFill>
                          <a:latin typeface="Tahoma" pitchFamily="34" charset="0"/>
                        </a:defRPr>
                      </a:lvl9p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CA" altLang="en-US" sz="2000" b="0" i="0" u="none" strike="noStrike" cap="none" normalizeH="0" baseline="0">
                          <a:ln>
                            <a:noFill/>
                          </a:ln>
                          <a:solidFill>
                            <a:schemeClr val="tx1"/>
                          </a:solidFill>
                          <a:effectLst/>
                          <a:latin typeface="Tahoma" pitchFamily="34" charset="0"/>
                        </a:rPr>
                        <a:t>Redwood</a:t>
                      </a:r>
                    </a:p>
                  </a:txBody>
                  <a:tcPr marT="45702" marB="45702"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itchFamily="2" charset="2"/>
                        <a:defRPr sz="2800">
                          <a:solidFill>
                            <a:schemeClr val="tx1"/>
                          </a:solidFill>
                          <a:latin typeface="Tahoma" pitchFamily="34" charset="0"/>
                        </a:defRPr>
                      </a:lvl1pPr>
                      <a:lvl2pPr>
                        <a:spcBef>
                          <a:spcPct val="20000"/>
                        </a:spcBef>
                        <a:buClr>
                          <a:schemeClr val="hlink"/>
                        </a:buClr>
                        <a:buSzPct val="55000"/>
                        <a:buFont typeface="Wingdings" pitchFamily="2" charset="2"/>
                        <a:defRPr sz="2400">
                          <a:solidFill>
                            <a:schemeClr val="tx1"/>
                          </a:solidFill>
                          <a:latin typeface="Tahoma" pitchFamily="34" charset="0"/>
                        </a:defRPr>
                      </a:lvl2pPr>
                      <a:lvl3pPr>
                        <a:spcBef>
                          <a:spcPct val="20000"/>
                        </a:spcBef>
                        <a:buClr>
                          <a:schemeClr val="folHlink"/>
                        </a:buClr>
                        <a:buSzPct val="50000"/>
                        <a:buFont typeface="Wingdings" pitchFamily="2" charset="2"/>
                        <a:defRPr sz="2000">
                          <a:solidFill>
                            <a:schemeClr val="tx1"/>
                          </a:solidFill>
                          <a:latin typeface="Tahoma" pitchFamily="34" charset="0"/>
                        </a:defRPr>
                      </a:lvl3pPr>
                      <a:lvl4pPr>
                        <a:spcBef>
                          <a:spcPct val="20000"/>
                        </a:spcBef>
                        <a:buClr>
                          <a:schemeClr val="accent2"/>
                        </a:buClr>
                        <a:buSzPct val="55000"/>
                        <a:buFont typeface="Wingdings" pitchFamily="2" charset="2"/>
                        <a:defRPr>
                          <a:solidFill>
                            <a:schemeClr val="tx1"/>
                          </a:solidFill>
                          <a:latin typeface="Tahoma" pitchFamily="34" charset="0"/>
                        </a:defRPr>
                      </a:lvl4pPr>
                      <a:lvl5pPr>
                        <a:spcBef>
                          <a:spcPct val="20000"/>
                        </a:spcBef>
                        <a:buClr>
                          <a:schemeClr val="accent1"/>
                        </a:buClr>
                        <a:buSzPct val="50000"/>
                        <a:buFont typeface="Wingdings" pitchFamily="2" charset="2"/>
                        <a:defRPr>
                          <a:solidFill>
                            <a:schemeClr val="tx1"/>
                          </a:solidFill>
                          <a:latin typeface="Tahoma" pitchFamily="34" charset="0"/>
                        </a:defRPr>
                      </a:lvl5pPr>
                      <a:lvl6pPr fontAlgn="base">
                        <a:spcBef>
                          <a:spcPct val="20000"/>
                        </a:spcBef>
                        <a:spcAft>
                          <a:spcPct val="0"/>
                        </a:spcAft>
                        <a:buClr>
                          <a:schemeClr val="accent1"/>
                        </a:buClr>
                        <a:buSzPct val="50000"/>
                        <a:buFont typeface="Wingdings" pitchFamily="2" charset="2"/>
                        <a:defRPr>
                          <a:solidFill>
                            <a:schemeClr val="tx1"/>
                          </a:solidFill>
                          <a:latin typeface="Tahoma" pitchFamily="34" charset="0"/>
                        </a:defRPr>
                      </a:lvl6pPr>
                      <a:lvl7pPr fontAlgn="base">
                        <a:spcBef>
                          <a:spcPct val="20000"/>
                        </a:spcBef>
                        <a:spcAft>
                          <a:spcPct val="0"/>
                        </a:spcAft>
                        <a:buClr>
                          <a:schemeClr val="accent1"/>
                        </a:buClr>
                        <a:buSzPct val="50000"/>
                        <a:buFont typeface="Wingdings" pitchFamily="2" charset="2"/>
                        <a:defRPr>
                          <a:solidFill>
                            <a:schemeClr val="tx1"/>
                          </a:solidFill>
                          <a:latin typeface="Tahoma" pitchFamily="34" charset="0"/>
                        </a:defRPr>
                      </a:lvl7pPr>
                      <a:lvl8pPr fontAlgn="base">
                        <a:spcBef>
                          <a:spcPct val="20000"/>
                        </a:spcBef>
                        <a:spcAft>
                          <a:spcPct val="0"/>
                        </a:spcAft>
                        <a:buClr>
                          <a:schemeClr val="accent1"/>
                        </a:buClr>
                        <a:buSzPct val="50000"/>
                        <a:buFont typeface="Wingdings" pitchFamily="2" charset="2"/>
                        <a:defRPr>
                          <a:solidFill>
                            <a:schemeClr val="tx1"/>
                          </a:solidFill>
                          <a:latin typeface="Tahoma" pitchFamily="34" charset="0"/>
                        </a:defRPr>
                      </a:lvl8pPr>
                      <a:lvl9pPr fontAlgn="base">
                        <a:spcBef>
                          <a:spcPct val="20000"/>
                        </a:spcBef>
                        <a:spcAft>
                          <a:spcPct val="0"/>
                        </a:spcAft>
                        <a:buClr>
                          <a:schemeClr val="accent1"/>
                        </a:buClr>
                        <a:buSzPct val="50000"/>
                        <a:buFont typeface="Wingdings" pitchFamily="2" charset="2"/>
                        <a:defRPr>
                          <a:solidFill>
                            <a:schemeClr val="tx1"/>
                          </a:solidFill>
                          <a:latin typeface="Tahoma" pitchFamily="34" charset="0"/>
                        </a:defRPr>
                      </a:lvl9p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CA" altLang="en-US" sz="2000" b="0" i="0" u="none" strike="noStrike" cap="none" normalizeH="0" baseline="0">
                          <a:ln>
                            <a:noFill/>
                          </a:ln>
                          <a:solidFill>
                            <a:schemeClr val="tx1"/>
                          </a:solidFill>
                          <a:effectLst/>
                          <a:latin typeface="Tahoma" pitchFamily="34" charset="0"/>
                        </a:rPr>
                        <a:t>4000</a:t>
                      </a:r>
                    </a:p>
                  </a:txBody>
                  <a:tcPr marT="45702" marB="45702"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itchFamily="2" charset="2"/>
                        <a:defRPr sz="2800">
                          <a:solidFill>
                            <a:schemeClr val="tx1"/>
                          </a:solidFill>
                          <a:latin typeface="Tahoma" pitchFamily="34" charset="0"/>
                        </a:defRPr>
                      </a:lvl1pPr>
                      <a:lvl2pPr>
                        <a:spcBef>
                          <a:spcPct val="20000"/>
                        </a:spcBef>
                        <a:buClr>
                          <a:schemeClr val="hlink"/>
                        </a:buClr>
                        <a:buSzPct val="55000"/>
                        <a:buFont typeface="Wingdings" pitchFamily="2" charset="2"/>
                        <a:defRPr sz="2400">
                          <a:solidFill>
                            <a:schemeClr val="tx1"/>
                          </a:solidFill>
                          <a:latin typeface="Tahoma" pitchFamily="34" charset="0"/>
                        </a:defRPr>
                      </a:lvl2pPr>
                      <a:lvl3pPr>
                        <a:spcBef>
                          <a:spcPct val="20000"/>
                        </a:spcBef>
                        <a:buClr>
                          <a:schemeClr val="folHlink"/>
                        </a:buClr>
                        <a:buSzPct val="50000"/>
                        <a:buFont typeface="Wingdings" pitchFamily="2" charset="2"/>
                        <a:defRPr sz="2000">
                          <a:solidFill>
                            <a:schemeClr val="tx1"/>
                          </a:solidFill>
                          <a:latin typeface="Tahoma" pitchFamily="34" charset="0"/>
                        </a:defRPr>
                      </a:lvl3pPr>
                      <a:lvl4pPr>
                        <a:spcBef>
                          <a:spcPct val="20000"/>
                        </a:spcBef>
                        <a:buClr>
                          <a:schemeClr val="accent2"/>
                        </a:buClr>
                        <a:buSzPct val="55000"/>
                        <a:buFont typeface="Wingdings" pitchFamily="2" charset="2"/>
                        <a:defRPr>
                          <a:solidFill>
                            <a:schemeClr val="tx1"/>
                          </a:solidFill>
                          <a:latin typeface="Tahoma" pitchFamily="34" charset="0"/>
                        </a:defRPr>
                      </a:lvl4pPr>
                      <a:lvl5pPr>
                        <a:spcBef>
                          <a:spcPct val="20000"/>
                        </a:spcBef>
                        <a:buClr>
                          <a:schemeClr val="accent1"/>
                        </a:buClr>
                        <a:buSzPct val="50000"/>
                        <a:buFont typeface="Wingdings" pitchFamily="2" charset="2"/>
                        <a:defRPr>
                          <a:solidFill>
                            <a:schemeClr val="tx1"/>
                          </a:solidFill>
                          <a:latin typeface="Tahoma" pitchFamily="34" charset="0"/>
                        </a:defRPr>
                      </a:lvl5pPr>
                      <a:lvl6pPr fontAlgn="base">
                        <a:spcBef>
                          <a:spcPct val="20000"/>
                        </a:spcBef>
                        <a:spcAft>
                          <a:spcPct val="0"/>
                        </a:spcAft>
                        <a:buClr>
                          <a:schemeClr val="accent1"/>
                        </a:buClr>
                        <a:buSzPct val="50000"/>
                        <a:buFont typeface="Wingdings" pitchFamily="2" charset="2"/>
                        <a:defRPr>
                          <a:solidFill>
                            <a:schemeClr val="tx1"/>
                          </a:solidFill>
                          <a:latin typeface="Tahoma" pitchFamily="34" charset="0"/>
                        </a:defRPr>
                      </a:lvl6pPr>
                      <a:lvl7pPr fontAlgn="base">
                        <a:spcBef>
                          <a:spcPct val="20000"/>
                        </a:spcBef>
                        <a:spcAft>
                          <a:spcPct val="0"/>
                        </a:spcAft>
                        <a:buClr>
                          <a:schemeClr val="accent1"/>
                        </a:buClr>
                        <a:buSzPct val="50000"/>
                        <a:buFont typeface="Wingdings" pitchFamily="2" charset="2"/>
                        <a:defRPr>
                          <a:solidFill>
                            <a:schemeClr val="tx1"/>
                          </a:solidFill>
                          <a:latin typeface="Tahoma" pitchFamily="34" charset="0"/>
                        </a:defRPr>
                      </a:lvl7pPr>
                      <a:lvl8pPr fontAlgn="base">
                        <a:spcBef>
                          <a:spcPct val="20000"/>
                        </a:spcBef>
                        <a:spcAft>
                          <a:spcPct val="0"/>
                        </a:spcAft>
                        <a:buClr>
                          <a:schemeClr val="accent1"/>
                        </a:buClr>
                        <a:buSzPct val="50000"/>
                        <a:buFont typeface="Wingdings" pitchFamily="2" charset="2"/>
                        <a:defRPr>
                          <a:solidFill>
                            <a:schemeClr val="tx1"/>
                          </a:solidFill>
                          <a:latin typeface="Tahoma" pitchFamily="34" charset="0"/>
                        </a:defRPr>
                      </a:lvl8pPr>
                      <a:lvl9pPr fontAlgn="base">
                        <a:spcBef>
                          <a:spcPct val="20000"/>
                        </a:spcBef>
                        <a:spcAft>
                          <a:spcPct val="0"/>
                        </a:spcAft>
                        <a:buClr>
                          <a:schemeClr val="accent1"/>
                        </a:buClr>
                        <a:buSzPct val="50000"/>
                        <a:buFont typeface="Wingdings" pitchFamily="2" charset="2"/>
                        <a:defRPr>
                          <a:solidFill>
                            <a:schemeClr val="tx1"/>
                          </a:solidFill>
                          <a:latin typeface="Tahoma" pitchFamily="34" charset="0"/>
                        </a:defRPr>
                      </a:lvl9p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CA" altLang="en-US" sz="2000" b="0" i="0" u="none" strike="noStrike" cap="none" normalizeH="0" baseline="0">
                          <a:ln>
                            <a:noFill/>
                          </a:ln>
                          <a:solidFill>
                            <a:schemeClr val="tx1"/>
                          </a:solidFill>
                          <a:effectLst/>
                          <a:latin typeface="Tahoma" pitchFamily="34" charset="0"/>
                        </a:rPr>
                        <a:t>Smith</a:t>
                      </a:r>
                    </a:p>
                  </a:txBody>
                  <a:tcPr marT="45702" marB="45702"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96081">
                <a:tc>
                  <a:txBody>
                    <a:bodyPr/>
                    <a:lstStyle>
                      <a:lvl1pPr>
                        <a:spcBef>
                          <a:spcPct val="20000"/>
                        </a:spcBef>
                        <a:buClr>
                          <a:schemeClr val="folHlink"/>
                        </a:buClr>
                        <a:buSzPct val="60000"/>
                        <a:buFont typeface="Wingdings" pitchFamily="2" charset="2"/>
                        <a:defRPr sz="2800">
                          <a:solidFill>
                            <a:schemeClr val="tx1"/>
                          </a:solidFill>
                          <a:latin typeface="Tahoma" pitchFamily="34" charset="0"/>
                        </a:defRPr>
                      </a:lvl1pPr>
                      <a:lvl2pPr>
                        <a:spcBef>
                          <a:spcPct val="20000"/>
                        </a:spcBef>
                        <a:buClr>
                          <a:schemeClr val="hlink"/>
                        </a:buClr>
                        <a:buSzPct val="55000"/>
                        <a:buFont typeface="Wingdings" pitchFamily="2" charset="2"/>
                        <a:defRPr sz="2400">
                          <a:solidFill>
                            <a:schemeClr val="tx1"/>
                          </a:solidFill>
                          <a:latin typeface="Tahoma" pitchFamily="34" charset="0"/>
                        </a:defRPr>
                      </a:lvl2pPr>
                      <a:lvl3pPr>
                        <a:spcBef>
                          <a:spcPct val="20000"/>
                        </a:spcBef>
                        <a:buClr>
                          <a:schemeClr val="folHlink"/>
                        </a:buClr>
                        <a:buSzPct val="50000"/>
                        <a:buFont typeface="Wingdings" pitchFamily="2" charset="2"/>
                        <a:defRPr sz="2000">
                          <a:solidFill>
                            <a:schemeClr val="tx1"/>
                          </a:solidFill>
                          <a:latin typeface="Tahoma" pitchFamily="34" charset="0"/>
                        </a:defRPr>
                      </a:lvl3pPr>
                      <a:lvl4pPr>
                        <a:spcBef>
                          <a:spcPct val="20000"/>
                        </a:spcBef>
                        <a:buClr>
                          <a:schemeClr val="accent2"/>
                        </a:buClr>
                        <a:buSzPct val="55000"/>
                        <a:buFont typeface="Wingdings" pitchFamily="2" charset="2"/>
                        <a:defRPr>
                          <a:solidFill>
                            <a:schemeClr val="tx1"/>
                          </a:solidFill>
                          <a:latin typeface="Tahoma" pitchFamily="34" charset="0"/>
                        </a:defRPr>
                      </a:lvl4pPr>
                      <a:lvl5pPr>
                        <a:spcBef>
                          <a:spcPct val="20000"/>
                        </a:spcBef>
                        <a:buClr>
                          <a:schemeClr val="accent1"/>
                        </a:buClr>
                        <a:buSzPct val="50000"/>
                        <a:buFont typeface="Wingdings" pitchFamily="2" charset="2"/>
                        <a:defRPr>
                          <a:solidFill>
                            <a:schemeClr val="tx1"/>
                          </a:solidFill>
                          <a:latin typeface="Tahoma" pitchFamily="34" charset="0"/>
                        </a:defRPr>
                      </a:lvl5pPr>
                      <a:lvl6pPr fontAlgn="base">
                        <a:spcBef>
                          <a:spcPct val="20000"/>
                        </a:spcBef>
                        <a:spcAft>
                          <a:spcPct val="0"/>
                        </a:spcAft>
                        <a:buClr>
                          <a:schemeClr val="accent1"/>
                        </a:buClr>
                        <a:buSzPct val="50000"/>
                        <a:buFont typeface="Wingdings" pitchFamily="2" charset="2"/>
                        <a:defRPr>
                          <a:solidFill>
                            <a:schemeClr val="tx1"/>
                          </a:solidFill>
                          <a:latin typeface="Tahoma" pitchFamily="34" charset="0"/>
                        </a:defRPr>
                      </a:lvl6pPr>
                      <a:lvl7pPr fontAlgn="base">
                        <a:spcBef>
                          <a:spcPct val="20000"/>
                        </a:spcBef>
                        <a:spcAft>
                          <a:spcPct val="0"/>
                        </a:spcAft>
                        <a:buClr>
                          <a:schemeClr val="accent1"/>
                        </a:buClr>
                        <a:buSzPct val="50000"/>
                        <a:buFont typeface="Wingdings" pitchFamily="2" charset="2"/>
                        <a:defRPr>
                          <a:solidFill>
                            <a:schemeClr val="tx1"/>
                          </a:solidFill>
                          <a:latin typeface="Tahoma" pitchFamily="34" charset="0"/>
                        </a:defRPr>
                      </a:lvl7pPr>
                      <a:lvl8pPr fontAlgn="base">
                        <a:spcBef>
                          <a:spcPct val="20000"/>
                        </a:spcBef>
                        <a:spcAft>
                          <a:spcPct val="0"/>
                        </a:spcAft>
                        <a:buClr>
                          <a:schemeClr val="accent1"/>
                        </a:buClr>
                        <a:buSzPct val="50000"/>
                        <a:buFont typeface="Wingdings" pitchFamily="2" charset="2"/>
                        <a:defRPr>
                          <a:solidFill>
                            <a:schemeClr val="tx1"/>
                          </a:solidFill>
                          <a:latin typeface="Tahoma" pitchFamily="34" charset="0"/>
                        </a:defRPr>
                      </a:lvl8pPr>
                      <a:lvl9pPr fontAlgn="base">
                        <a:spcBef>
                          <a:spcPct val="20000"/>
                        </a:spcBef>
                        <a:spcAft>
                          <a:spcPct val="0"/>
                        </a:spcAft>
                        <a:buClr>
                          <a:schemeClr val="accent1"/>
                        </a:buClr>
                        <a:buSzPct val="50000"/>
                        <a:buFont typeface="Wingdings" pitchFamily="2" charset="2"/>
                        <a:defRPr>
                          <a:solidFill>
                            <a:schemeClr val="tx1"/>
                          </a:solidFill>
                          <a:latin typeface="Tahoma" pitchFamily="34" charset="0"/>
                        </a:defRPr>
                      </a:lvl9p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CA" altLang="en-US" sz="2000" b="0" i="0" u="none" strike="noStrike" cap="none" normalizeH="0" baseline="0">
                          <a:ln>
                            <a:noFill/>
                          </a:ln>
                          <a:solidFill>
                            <a:schemeClr val="tx1"/>
                          </a:solidFill>
                          <a:effectLst/>
                          <a:latin typeface="Tahoma" pitchFamily="34" charset="0"/>
                        </a:rPr>
                        <a:t>L-260</a:t>
                      </a:r>
                    </a:p>
                  </a:txBody>
                  <a:tcPr marT="45702" marB="45702"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itchFamily="2" charset="2"/>
                        <a:defRPr sz="2800">
                          <a:solidFill>
                            <a:schemeClr val="tx1"/>
                          </a:solidFill>
                          <a:latin typeface="Tahoma" pitchFamily="34" charset="0"/>
                        </a:defRPr>
                      </a:lvl1pPr>
                      <a:lvl2pPr>
                        <a:spcBef>
                          <a:spcPct val="20000"/>
                        </a:spcBef>
                        <a:buClr>
                          <a:schemeClr val="hlink"/>
                        </a:buClr>
                        <a:buSzPct val="55000"/>
                        <a:buFont typeface="Wingdings" pitchFamily="2" charset="2"/>
                        <a:defRPr sz="2400">
                          <a:solidFill>
                            <a:schemeClr val="tx1"/>
                          </a:solidFill>
                          <a:latin typeface="Tahoma" pitchFamily="34" charset="0"/>
                        </a:defRPr>
                      </a:lvl2pPr>
                      <a:lvl3pPr>
                        <a:spcBef>
                          <a:spcPct val="20000"/>
                        </a:spcBef>
                        <a:buClr>
                          <a:schemeClr val="folHlink"/>
                        </a:buClr>
                        <a:buSzPct val="50000"/>
                        <a:buFont typeface="Wingdings" pitchFamily="2" charset="2"/>
                        <a:defRPr sz="2000">
                          <a:solidFill>
                            <a:schemeClr val="tx1"/>
                          </a:solidFill>
                          <a:latin typeface="Tahoma" pitchFamily="34" charset="0"/>
                        </a:defRPr>
                      </a:lvl3pPr>
                      <a:lvl4pPr>
                        <a:spcBef>
                          <a:spcPct val="20000"/>
                        </a:spcBef>
                        <a:buClr>
                          <a:schemeClr val="accent2"/>
                        </a:buClr>
                        <a:buSzPct val="55000"/>
                        <a:buFont typeface="Wingdings" pitchFamily="2" charset="2"/>
                        <a:defRPr>
                          <a:solidFill>
                            <a:schemeClr val="tx1"/>
                          </a:solidFill>
                          <a:latin typeface="Tahoma" pitchFamily="34" charset="0"/>
                        </a:defRPr>
                      </a:lvl4pPr>
                      <a:lvl5pPr>
                        <a:spcBef>
                          <a:spcPct val="20000"/>
                        </a:spcBef>
                        <a:buClr>
                          <a:schemeClr val="accent1"/>
                        </a:buClr>
                        <a:buSzPct val="50000"/>
                        <a:buFont typeface="Wingdings" pitchFamily="2" charset="2"/>
                        <a:defRPr>
                          <a:solidFill>
                            <a:schemeClr val="tx1"/>
                          </a:solidFill>
                          <a:latin typeface="Tahoma" pitchFamily="34" charset="0"/>
                        </a:defRPr>
                      </a:lvl5pPr>
                      <a:lvl6pPr fontAlgn="base">
                        <a:spcBef>
                          <a:spcPct val="20000"/>
                        </a:spcBef>
                        <a:spcAft>
                          <a:spcPct val="0"/>
                        </a:spcAft>
                        <a:buClr>
                          <a:schemeClr val="accent1"/>
                        </a:buClr>
                        <a:buSzPct val="50000"/>
                        <a:buFont typeface="Wingdings" pitchFamily="2" charset="2"/>
                        <a:defRPr>
                          <a:solidFill>
                            <a:schemeClr val="tx1"/>
                          </a:solidFill>
                          <a:latin typeface="Tahoma" pitchFamily="34" charset="0"/>
                        </a:defRPr>
                      </a:lvl6pPr>
                      <a:lvl7pPr fontAlgn="base">
                        <a:spcBef>
                          <a:spcPct val="20000"/>
                        </a:spcBef>
                        <a:spcAft>
                          <a:spcPct val="0"/>
                        </a:spcAft>
                        <a:buClr>
                          <a:schemeClr val="accent1"/>
                        </a:buClr>
                        <a:buSzPct val="50000"/>
                        <a:buFont typeface="Wingdings" pitchFamily="2" charset="2"/>
                        <a:defRPr>
                          <a:solidFill>
                            <a:schemeClr val="tx1"/>
                          </a:solidFill>
                          <a:latin typeface="Tahoma" pitchFamily="34" charset="0"/>
                        </a:defRPr>
                      </a:lvl7pPr>
                      <a:lvl8pPr fontAlgn="base">
                        <a:spcBef>
                          <a:spcPct val="20000"/>
                        </a:spcBef>
                        <a:spcAft>
                          <a:spcPct val="0"/>
                        </a:spcAft>
                        <a:buClr>
                          <a:schemeClr val="accent1"/>
                        </a:buClr>
                        <a:buSzPct val="50000"/>
                        <a:buFont typeface="Wingdings" pitchFamily="2" charset="2"/>
                        <a:defRPr>
                          <a:solidFill>
                            <a:schemeClr val="tx1"/>
                          </a:solidFill>
                          <a:latin typeface="Tahoma" pitchFamily="34" charset="0"/>
                        </a:defRPr>
                      </a:lvl8pPr>
                      <a:lvl9pPr fontAlgn="base">
                        <a:spcBef>
                          <a:spcPct val="20000"/>
                        </a:spcBef>
                        <a:spcAft>
                          <a:spcPct val="0"/>
                        </a:spcAft>
                        <a:buClr>
                          <a:schemeClr val="accent1"/>
                        </a:buClr>
                        <a:buSzPct val="50000"/>
                        <a:buFont typeface="Wingdings" pitchFamily="2" charset="2"/>
                        <a:defRPr>
                          <a:solidFill>
                            <a:schemeClr val="tx1"/>
                          </a:solidFill>
                          <a:latin typeface="Tahoma" pitchFamily="34" charset="0"/>
                        </a:defRPr>
                      </a:lvl9p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CA" altLang="en-US" sz="2000" b="0" i="0" u="none" strike="noStrike" cap="none" normalizeH="0" baseline="0">
                          <a:ln>
                            <a:noFill/>
                          </a:ln>
                          <a:solidFill>
                            <a:schemeClr val="tx1"/>
                          </a:solidFill>
                          <a:effectLst/>
                          <a:latin typeface="Tahoma" pitchFamily="34" charset="0"/>
                        </a:rPr>
                        <a:t>Perryridge</a:t>
                      </a:r>
                    </a:p>
                  </a:txBody>
                  <a:tcPr marT="45702" marB="45702"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itchFamily="2" charset="2"/>
                        <a:defRPr sz="2800">
                          <a:solidFill>
                            <a:schemeClr val="tx1"/>
                          </a:solidFill>
                          <a:latin typeface="Tahoma" pitchFamily="34" charset="0"/>
                        </a:defRPr>
                      </a:lvl1pPr>
                      <a:lvl2pPr>
                        <a:spcBef>
                          <a:spcPct val="20000"/>
                        </a:spcBef>
                        <a:buClr>
                          <a:schemeClr val="hlink"/>
                        </a:buClr>
                        <a:buSzPct val="55000"/>
                        <a:buFont typeface="Wingdings" pitchFamily="2" charset="2"/>
                        <a:defRPr sz="2400">
                          <a:solidFill>
                            <a:schemeClr val="tx1"/>
                          </a:solidFill>
                          <a:latin typeface="Tahoma" pitchFamily="34" charset="0"/>
                        </a:defRPr>
                      </a:lvl2pPr>
                      <a:lvl3pPr>
                        <a:spcBef>
                          <a:spcPct val="20000"/>
                        </a:spcBef>
                        <a:buClr>
                          <a:schemeClr val="folHlink"/>
                        </a:buClr>
                        <a:buSzPct val="50000"/>
                        <a:buFont typeface="Wingdings" pitchFamily="2" charset="2"/>
                        <a:defRPr sz="2000">
                          <a:solidFill>
                            <a:schemeClr val="tx1"/>
                          </a:solidFill>
                          <a:latin typeface="Tahoma" pitchFamily="34" charset="0"/>
                        </a:defRPr>
                      </a:lvl3pPr>
                      <a:lvl4pPr>
                        <a:spcBef>
                          <a:spcPct val="20000"/>
                        </a:spcBef>
                        <a:buClr>
                          <a:schemeClr val="accent2"/>
                        </a:buClr>
                        <a:buSzPct val="55000"/>
                        <a:buFont typeface="Wingdings" pitchFamily="2" charset="2"/>
                        <a:defRPr>
                          <a:solidFill>
                            <a:schemeClr val="tx1"/>
                          </a:solidFill>
                          <a:latin typeface="Tahoma" pitchFamily="34" charset="0"/>
                        </a:defRPr>
                      </a:lvl4pPr>
                      <a:lvl5pPr>
                        <a:spcBef>
                          <a:spcPct val="20000"/>
                        </a:spcBef>
                        <a:buClr>
                          <a:schemeClr val="accent1"/>
                        </a:buClr>
                        <a:buSzPct val="50000"/>
                        <a:buFont typeface="Wingdings" pitchFamily="2" charset="2"/>
                        <a:defRPr>
                          <a:solidFill>
                            <a:schemeClr val="tx1"/>
                          </a:solidFill>
                          <a:latin typeface="Tahoma" pitchFamily="34" charset="0"/>
                        </a:defRPr>
                      </a:lvl5pPr>
                      <a:lvl6pPr fontAlgn="base">
                        <a:spcBef>
                          <a:spcPct val="20000"/>
                        </a:spcBef>
                        <a:spcAft>
                          <a:spcPct val="0"/>
                        </a:spcAft>
                        <a:buClr>
                          <a:schemeClr val="accent1"/>
                        </a:buClr>
                        <a:buSzPct val="50000"/>
                        <a:buFont typeface="Wingdings" pitchFamily="2" charset="2"/>
                        <a:defRPr>
                          <a:solidFill>
                            <a:schemeClr val="tx1"/>
                          </a:solidFill>
                          <a:latin typeface="Tahoma" pitchFamily="34" charset="0"/>
                        </a:defRPr>
                      </a:lvl6pPr>
                      <a:lvl7pPr fontAlgn="base">
                        <a:spcBef>
                          <a:spcPct val="20000"/>
                        </a:spcBef>
                        <a:spcAft>
                          <a:spcPct val="0"/>
                        </a:spcAft>
                        <a:buClr>
                          <a:schemeClr val="accent1"/>
                        </a:buClr>
                        <a:buSzPct val="50000"/>
                        <a:buFont typeface="Wingdings" pitchFamily="2" charset="2"/>
                        <a:defRPr>
                          <a:solidFill>
                            <a:schemeClr val="tx1"/>
                          </a:solidFill>
                          <a:latin typeface="Tahoma" pitchFamily="34" charset="0"/>
                        </a:defRPr>
                      </a:lvl7pPr>
                      <a:lvl8pPr fontAlgn="base">
                        <a:spcBef>
                          <a:spcPct val="20000"/>
                        </a:spcBef>
                        <a:spcAft>
                          <a:spcPct val="0"/>
                        </a:spcAft>
                        <a:buClr>
                          <a:schemeClr val="accent1"/>
                        </a:buClr>
                        <a:buSzPct val="50000"/>
                        <a:buFont typeface="Wingdings" pitchFamily="2" charset="2"/>
                        <a:defRPr>
                          <a:solidFill>
                            <a:schemeClr val="tx1"/>
                          </a:solidFill>
                          <a:latin typeface="Tahoma" pitchFamily="34" charset="0"/>
                        </a:defRPr>
                      </a:lvl8pPr>
                      <a:lvl9pPr fontAlgn="base">
                        <a:spcBef>
                          <a:spcPct val="20000"/>
                        </a:spcBef>
                        <a:spcAft>
                          <a:spcPct val="0"/>
                        </a:spcAft>
                        <a:buClr>
                          <a:schemeClr val="accent1"/>
                        </a:buClr>
                        <a:buSzPct val="50000"/>
                        <a:buFont typeface="Wingdings" pitchFamily="2" charset="2"/>
                        <a:defRPr>
                          <a:solidFill>
                            <a:schemeClr val="tx1"/>
                          </a:solidFill>
                          <a:latin typeface="Tahoma" pitchFamily="34" charset="0"/>
                        </a:defRPr>
                      </a:lvl9p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CA" altLang="en-US" sz="2000" b="0" i="0" u="none" strike="noStrike" cap="none" normalizeH="0" baseline="0">
                          <a:ln>
                            <a:noFill/>
                          </a:ln>
                          <a:solidFill>
                            <a:schemeClr val="tx1"/>
                          </a:solidFill>
                          <a:effectLst/>
                          <a:latin typeface="Tahoma" pitchFamily="34" charset="0"/>
                        </a:rPr>
                        <a:t>1700</a:t>
                      </a:r>
                    </a:p>
                  </a:txBody>
                  <a:tcPr marT="45702" marB="45702"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lvl1pPr>
                        <a:spcBef>
                          <a:spcPct val="20000"/>
                        </a:spcBef>
                        <a:buClr>
                          <a:schemeClr val="folHlink"/>
                        </a:buClr>
                        <a:buSzPct val="60000"/>
                        <a:buFont typeface="Wingdings" pitchFamily="2" charset="2"/>
                        <a:defRPr sz="2800">
                          <a:solidFill>
                            <a:schemeClr val="tx1"/>
                          </a:solidFill>
                          <a:latin typeface="Tahoma" pitchFamily="34" charset="0"/>
                        </a:defRPr>
                      </a:lvl1pPr>
                      <a:lvl2pPr>
                        <a:spcBef>
                          <a:spcPct val="20000"/>
                        </a:spcBef>
                        <a:buClr>
                          <a:schemeClr val="hlink"/>
                        </a:buClr>
                        <a:buSzPct val="55000"/>
                        <a:buFont typeface="Wingdings" pitchFamily="2" charset="2"/>
                        <a:defRPr sz="2400">
                          <a:solidFill>
                            <a:schemeClr val="tx1"/>
                          </a:solidFill>
                          <a:latin typeface="Tahoma" pitchFamily="34" charset="0"/>
                        </a:defRPr>
                      </a:lvl2pPr>
                      <a:lvl3pPr>
                        <a:spcBef>
                          <a:spcPct val="20000"/>
                        </a:spcBef>
                        <a:buClr>
                          <a:schemeClr val="folHlink"/>
                        </a:buClr>
                        <a:buSzPct val="50000"/>
                        <a:buFont typeface="Wingdings" pitchFamily="2" charset="2"/>
                        <a:defRPr sz="2000">
                          <a:solidFill>
                            <a:schemeClr val="tx1"/>
                          </a:solidFill>
                          <a:latin typeface="Tahoma" pitchFamily="34" charset="0"/>
                        </a:defRPr>
                      </a:lvl3pPr>
                      <a:lvl4pPr>
                        <a:spcBef>
                          <a:spcPct val="20000"/>
                        </a:spcBef>
                        <a:buClr>
                          <a:schemeClr val="accent2"/>
                        </a:buClr>
                        <a:buSzPct val="55000"/>
                        <a:buFont typeface="Wingdings" pitchFamily="2" charset="2"/>
                        <a:defRPr>
                          <a:solidFill>
                            <a:schemeClr val="tx1"/>
                          </a:solidFill>
                          <a:latin typeface="Tahoma" pitchFamily="34" charset="0"/>
                        </a:defRPr>
                      </a:lvl4pPr>
                      <a:lvl5pPr>
                        <a:spcBef>
                          <a:spcPct val="20000"/>
                        </a:spcBef>
                        <a:buClr>
                          <a:schemeClr val="accent1"/>
                        </a:buClr>
                        <a:buSzPct val="50000"/>
                        <a:buFont typeface="Wingdings" pitchFamily="2" charset="2"/>
                        <a:defRPr>
                          <a:solidFill>
                            <a:schemeClr val="tx1"/>
                          </a:solidFill>
                          <a:latin typeface="Tahoma" pitchFamily="34" charset="0"/>
                        </a:defRPr>
                      </a:lvl5pPr>
                      <a:lvl6pPr fontAlgn="base">
                        <a:spcBef>
                          <a:spcPct val="20000"/>
                        </a:spcBef>
                        <a:spcAft>
                          <a:spcPct val="0"/>
                        </a:spcAft>
                        <a:buClr>
                          <a:schemeClr val="accent1"/>
                        </a:buClr>
                        <a:buSzPct val="50000"/>
                        <a:buFont typeface="Wingdings" pitchFamily="2" charset="2"/>
                        <a:defRPr>
                          <a:solidFill>
                            <a:schemeClr val="tx1"/>
                          </a:solidFill>
                          <a:latin typeface="Tahoma" pitchFamily="34" charset="0"/>
                        </a:defRPr>
                      </a:lvl6pPr>
                      <a:lvl7pPr fontAlgn="base">
                        <a:spcBef>
                          <a:spcPct val="20000"/>
                        </a:spcBef>
                        <a:spcAft>
                          <a:spcPct val="0"/>
                        </a:spcAft>
                        <a:buClr>
                          <a:schemeClr val="accent1"/>
                        </a:buClr>
                        <a:buSzPct val="50000"/>
                        <a:buFont typeface="Wingdings" pitchFamily="2" charset="2"/>
                        <a:defRPr>
                          <a:solidFill>
                            <a:schemeClr val="tx1"/>
                          </a:solidFill>
                          <a:latin typeface="Tahoma" pitchFamily="34" charset="0"/>
                        </a:defRPr>
                      </a:lvl7pPr>
                      <a:lvl8pPr fontAlgn="base">
                        <a:spcBef>
                          <a:spcPct val="20000"/>
                        </a:spcBef>
                        <a:spcAft>
                          <a:spcPct val="0"/>
                        </a:spcAft>
                        <a:buClr>
                          <a:schemeClr val="accent1"/>
                        </a:buClr>
                        <a:buSzPct val="50000"/>
                        <a:buFont typeface="Wingdings" pitchFamily="2" charset="2"/>
                        <a:defRPr>
                          <a:solidFill>
                            <a:schemeClr val="tx1"/>
                          </a:solidFill>
                          <a:latin typeface="Tahoma" pitchFamily="34" charset="0"/>
                        </a:defRPr>
                      </a:lvl8pPr>
                      <a:lvl9pPr fontAlgn="base">
                        <a:spcBef>
                          <a:spcPct val="20000"/>
                        </a:spcBef>
                        <a:spcAft>
                          <a:spcPct val="0"/>
                        </a:spcAft>
                        <a:buClr>
                          <a:schemeClr val="accent1"/>
                        </a:buClr>
                        <a:buSzPct val="50000"/>
                        <a:buFont typeface="Wingdings" pitchFamily="2" charset="2"/>
                        <a:defRPr>
                          <a:solidFill>
                            <a:schemeClr val="tx1"/>
                          </a:solidFill>
                          <a:latin typeface="Tahoma" pitchFamily="34" charset="0"/>
                        </a:defRPr>
                      </a:lvl9p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CA" altLang="en-US" sz="2000" b="0" i="1" u="none" strike="noStrike" cap="none" normalizeH="0" baseline="0" dirty="0">
                          <a:ln>
                            <a:noFill/>
                          </a:ln>
                          <a:solidFill>
                            <a:schemeClr val="tx1"/>
                          </a:solidFill>
                          <a:effectLst/>
                          <a:latin typeface="Tahoma" pitchFamily="34" charset="0"/>
                        </a:rPr>
                        <a:t>null</a:t>
                      </a:r>
                    </a:p>
                  </a:txBody>
                  <a:tcPr marT="45702" marB="45702"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
        <p:nvSpPr>
          <p:cNvPr id="2" name="Slide Number Placeholder 1"/>
          <p:cNvSpPr>
            <a:spLocks noGrp="1"/>
          </p:cNvSpPr>
          <p:nvPr>
            <p:ph type="sldNum" sz="quarter" idx="12"/>
          </p:nvPr>
        </p:nvSpPr>
        <p:spPr/>
        <p:txBody>
          <a:bodyPr/>
          <a:lstStyle/>
          <a:p>
            <a:pPr>
              <a:defRPr/>
            </a:pPr>
            <a:fld id="{9FC15364-BD85-41B3-AAE8-775AC4A2EFA9}" type="slidenum">
              <a:rPr lang="zh-CN" altLang="en-US" smtClean="0"/>
              <a:pPr>
                <a:defRPr/>
              </a:pPr>
              <a:t>19</a:t>
            </a:fld>
            <a:endParaRPr lang="en-US" altLang="zh-CN"/>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9343"/>
    </mc:Choice>
    <mc:Fallback xmlns="">
      <p:transition spd="slow" advTm="693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Today’s Plan</a:t>
            </a:r>
          </a:p>
        </p:txBody>
      </p:sp>
      <p:sp>
        <p:nvSpPr>
          <p:cNvPr id="3" name="Content Placeholder 2"/>
          <p:cNvSpPr>
            <a:spLocks noGrp="1"/>
          </p:cNvSpPr>
          <p:nvPr>
            <p:ph idx="1"/>
          </p:nvPr>
        </p:nvSpPr>
        <p:spPr/>
        <p:txBody>
          <a:bodyPr/>
          <a:lstStyle/>
          <a:p>
            <a:r>
              <a:rPr lang="en-CA" altLang="en-US" dirty="0"/>
              <a:t>Aggregation function</a:t>
            </a:r>
          </a:p>
          <a:p>
            <a:pPr lvl="1"/>
            <a:endParaRPr lang="en-CA" altLang="en-US" dirty="0"/>
          </a:p>
          <a:p>
            <a:pPr lvl="1"/>
            <a:endParaRPr lang="en-CA" altLang="en-US" dirty="0"/>
          </a:p>
          <a:p>
            <a:r>
              <a:rPr lang="en-CA" altLang="en-US" dirty="0"/>
              <a:t>Outer join</a:t>
            </a:r>
          </a:p>
          <a:p>
            <a:r>
              <a:rPr lang="en-CA" altLang="en-US" dirty="0"/>
              <a:t>Exercises</a:t>
            </a:r>
          </a:p>
        </p:txBody>
      </p:sp>
      <p:sp>
        <p:nvSpPr>
          <p:cNvPr id="4" name="Slide Number Placeholder 3"/>
          <p:cNvSpPr>
            <a:spLocks noGrp="1"/>
          </p:cNvSpPr>
          <p:nvPr>
            <p:ph type="sldNum" sz="quarter" idx="12"/>
          </p:nvPr>
        </p:nvSpPr>
        <p:spPr/>
        <p:txBody>
          <a:bodyPr/>
          <a:lstStyle/>
          <a:p>
            <a:pPr>
              <a:defRPr/>
            </a:pPr>
            <a:fld id="{3F9D3D8C-6C2A-4D0D-9B3D-BA8A984DE4AE}" type="slidenum">
              <a:rPr lang="zh-CN" altLang="en-US" smtClean="0"/>
              <a:pPr>
                <a:defRPr/>
              </a:pPr>
              <a:t>2</a:t>
            </a:fld>
            <a:endParaRPr lang="en-US" altLang="zh-CN"/>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pic>
        <p:nvPicPr>
          <p:cNvPr id="5" name="Picture 4">
            <a:extLst>
              <a:ext uri="{FF2B5EF4-FFF2-40B4-BE49-F238E27FC236}">
                <a16:creationId xmlns:a16="http://schemas.microsoft.com/office/drawing/2014/main" id="{855B50CF-C32F-DAC7-463E-B0EFA035E333}"/>
              </a:ext>
            </a:extLst>
          </p:cNvPr>
          <p:cNvPicPr>
            <a:picLocks noChangeAspect="1"/>
          </p:cNvPicPr>
          <p:nvPr/>
        </p:nvPicPr>
        <p:blipFill>
          <a:blip r:embed="rId5"/>
          <a:stretch>
            <a:fillRect/>
          </a:stretch>
        </p:blipFill>
        <p:spPr>
          <a:xfrm>
            <a:off x="771163" y="2132856"/>
            <a:ext cx="5673045" cy="576064"/>
          </a:xfrm>
          <a:prstGeom prst="rect">
            <a:avLst/>
          </a:prstGeom>
        </p:spPr>
      </p:pic>
    </p:spTree>
    <p:extLst>
      <p:ext uri="{BB962C8B-B14F-4D97-AF65-F5344CB8AC3E}">
        <p14:creationId xmlns:p14="http://schemas.microsoft.com/office/powerpoint/2010/main" val="1427744765"/>
      </p:ext>
    </p:extLst>
  </p:cSld>
  <p:clrMapOvr>
    <a:masterClrMapping/>
  </p:clrMapOvr>
  <mc:AlternateContent xmlns:mc="http://schemas.openxmlformats.org/markup-compatibility/2006" xmlns:p14="http://schemas.microsoft.com/office/powerpoint/2010/main">
    <mc:Choice Requires="p14">
      <p:transition spd="slow" p14:dur="2000" advTm="11086"/>
    </mc:Choice>
    <mc:Fallback xmlns="">
      <p:transition spd="slow" advTm="110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p:txBody>
          <a:bodyPr/>
          <a:lstStyle/>
          <a:p>
            <a:pPr eaLnBrk="1" hangingPunct="1"/>
            <a:r>
              <a:rPr lang="en-US" altLang="zh-CN">
                <a:ea typeface="宋体" charset="-122"/>
              </a:rPr>
              <a:t>Outer Join: Example II</a:t>
            </a:r>
          </a:p>
        </p:txBody>
      </p:sp>
      <p:graphicFrame>
        <p:nvGraphicFramePr>
          <p:cNvPr id="66563" name="Object 4"/>
          <p:cNvGraphicFramePr>
            <a:graphicFrameLocks noChangeAspect="1"/>
          </p:cNvGraphicFramePr>
          <p:nvPr>
            <p:extLst>
              <p:ext uri="{D42A27DB-BD31-4B8C-83A1-F6EECF244321}">
                <p14:modId xmlns:p14="http://schemas.microsoft.com/office/powerpoint/2010/main" val="2575702364"/>
              </p:ext>
            </p:extLst>
          </p:nvPr>
        </p:nvGraphicFramePr>
        <p:xfrm>
          <a:off x="494531" y="1386805"/>
          <a:ext cx="7164388" cy="4895850"/>
        </p:xfrm>
        <a:graphic>
          <a:graphicData uri="http://schemas.openxmlformats.org/presentationml/2006/ole">
            <mc:AlternateContent xmlns:mc="http://schemas.openxmlformats.org/markup-compatibility/2006">
              <mc:Choice xmlns:v="urn:schemas-microsoft-com:vml" Requires="v">
                <p:oleObj name="位图图像" r:id="rId5" imgW="7163800" imgH="4896533" progId="Paint.Picture">
                  <p:embed/>
                </p:oleObj>
              </mc:Choice>
              <mc:Fallback>
                <p:oleObj name="位图图像" r:id="rId5" imgW="7163800" imgH="4896533" progId="Paint.Picture">
                  <p:embed/>
                  <p:pic>
                    <p:nvPicPr>
                      <p:cNvPr id="66563"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4531" y="1386805"/>
                        <a:ext cx="7164388" cy="4895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6564" name="Rectangle 5"/>
          <p:cNvSpPr>
            <a:spLocks noChangeArrowheads="1"/>
          </p:cNvSpPr>
          <p:nvPr/>
        </p:nvSpPr>
        <p:spPr bwMode="auto">
          <a:xfrm>
            <a:off x="683444" y="3790280"/>
            <a:ext cx="431800" cy="3587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endParaRPr lang="en-US" altLang="en-US"/>
          </a:p>
        </p:txBody>
      </p:sp>
      <p:sp>
        <p:nvSpPr>
          <p:cNvPr id="66565" name="Text Box 6"/>
          <p:cNvSpPr txBox="1">
            <a:spLocks noChangeArrowheads="1"/>
          </p:cNvSpPr>
          <p:nvPr/>
        </p:nvSpPr>
        <p:spPr bwMode="auto">
          <a:xfrm>
            <a:off x="467544" y="1340768"/>
            <a:ext cx="4176712" cy="457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spcBef>
                <a:spcPct val="50000"/>
              </a:spcBef>
            </a:pPr>
            <a:r>
              <a:rPr lang="en-CA" altLang="en-US"/>
              <a:t>      </a:t>
            </a:r>
            <a:r>
              <a:rPr lang="en-CA" altLang="en-US" sz="2000" b="1"/>
              <a:t>Right Outer Join</a:t>
            </a:r>
          </a:p>
        </p:txBody>
      </p:sp>
      <p:sp>
        <p:nvSpPr>
          <p:cNvPr id="2" name="Slide Number Placeholder 1"/>
          <p:cNvSpPr>
            <a:spLocks noGrp="1"/>
          </p:cNvSpPr>
          <p:nvPr>
            <p:ph type="sldNum" sz="quarter" idx="12"/>
          </p:nvPr>
        </p:nvSpPr>
        <p:spPr/>
        <p:txBody>
          <a:bodyPr/>
          <a:lstStyle/>
          <a:p>
            <a:pPr>
              <a:defRPr/>
            </a:pPr>
            <a:fld id="{3F9D3D8C-6C2A-4D0D-9B3D-BA8A984DE4AE}" type="slidenum">
              <a:rPr lang="zh-CN" altLang="en-US" smtClean="0"/>
              <a:pPr>
                <a:defRPr/>
              </a:pPr>
              <a:t>20</a:t>
            </a:fld>
            <a:endParaRPr lang="en-US" altLang="zh-CN"/>
          </a:p>
        </p:txBody>
      </p:sp>
      <mc:AlternateContent xmlns:mc="http://schemas.openxmlformats.org/markup-compatibility/2006" xmlns:p14="http://schemas.microsoft.com/office/powerpoint/2010/main" xmlns:iact="http://schemas.microsoft.com/office/powerpoint/2014/inkAction">
        <mc:Choice Requires="p14 iact">
          <p:contentPart p14:bwMode="auto" r:id="rId7">
            <p14:nvContentPartPr>
              <p14:cNvPr id="13" name="Ink 12"/>
              <p14:cNvContentPartPr/>
              <p14:nvPr>
                <p:extLst>
                  <p:ext uri="{42D2F446-02D8-4167-A562-619A0277C38B}">
                    <p15:isNarration xmlns:p15="http://schemas.microsoft.com/office/powerpoint/2012/main" val="1"/>
                  </p:ext>
                </p:extLst>
              </p14:nvPr>
            </p14:nvContentPartPr>
            <p14:xfrm>
              <a:off x="254160" y="2781360"/>
              <a:ext cx="6255000" cy="3511800"/>
            </p14:xfrm>
          </p:contentPart>
        </mc:Choice>
        <mc:Fallback xmlns="">
          <p:pic>
            <p:nvPicPr>
              <p:cNvPr id="13" name="Ink 12"/>
              <p:cNvPicPr>
                <a:picLocks noGrp="1" noRot="1" noChangeAspect="1" noMove="1" noResize="1" noEditPoints="1" noAdjustHandles="1" noChangeArrowheads="1" noChangeShapeType="1"/>
              </p:cNvPicPr>
              <p:nvPr/>
            </p:nvPicPr>
            <p:blipFill>
              <a:blip r:embed="rId9"/>
              <a:stretch>
                <a:fillRect/>
              </a:stretch>
            </p:blipFill>
            <p:spPr>
              <a:xfrm>
                <a:off x="244800" y="2772000"/>
                <a:ext cx="6273720" cy="3530520"/>
              </a:xfrm>
              <a:prstGeom prst="rect">
                <a:avLst/>
              </a:prstGeom>
            </p:spPr>
          </p:pic>
        </mc:Fallback>
      </mc:AlternateContent>
      <p:pic>
        <p:nvPicPr>
          <p:cNvPr id="14" name="Audio 1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869685579"/>
      </p:ext>
    </p:extLst>
  </p:cSld>
  <p:clrMapOvr>
    <a:masterClrMapping/>
  </p:clrMapOvr>
  <mc:AlternateContent xmlns:mc="http://schemas.openxmlformats.org/markup-compatibility/2006" xmlns:p14="http://schemas.microsoft.com/office/powerpoint/2010/main">
    <mc:Choice Requires="p14">
      <p:transition spd="slow" p14:dur="2000" advTm="71600"/>
    </mc:Choice>
    <mc:Fallback xmlns="">
      <p:transition spd="slow" advTm="716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par>
                                <p:cTn id="7" presetID="59"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md type="call" cmd="playFrom(0.0)">
                                      <p:cBhvr>
                                        <p:cTn id="9"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1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ChangeArrowheads="1"/>
          </p:cNvSpPr>
          <p:nvPr>
            <p:ph type="title"/>
          </p:nvPr>
        </p:nvSpPr>
        <p:spPr/>
        <p:txBody>
          <a:bodyPr/>
          <a:lstStyle/>
          <a:p>
            <a:r>
              <a:rPr lang="en-CA" altLang="en-US" dirty="0"/>
              <a:t>Summary of Today’s Lecture</a:t>
            </a:r>
          </a:p>
        </p:txBody>
      </p:sp>
      <p:sp>
        <p:nvSpPr>
          <p:cNvPr id="112643" name="Rectangle 3"/>
          <p:cNvSpPr>
            <a:spLocks noGrp="1" noChangeArrowheads="1"/>
          </p:cNvSpPr>
          <p:nvPr>
            <p:ph idx="1"/>
          </p:nvPr>
        </p:nvSpPr>
        <p:spPr/>
        <p:txBody>
          <a:bodyPr/>
          <a:lstStyle/>
          <a:p>
            <a:r>
              <a:rPr lang="en-CA" altLang="en-US" dirty="0"/>
              <a:t>Aggregation function</a:t>
            </a:r>
          </a:p>
          <a:p>
            <a:pPr lvl="1"/>
            <a:endParaRPr lang="en-CA" altLang="en-US" dirty="0"/>
          </a:p>
          <a:p>
            <a:pPr lvl="1"/>
            <a:endParaRPr lang="en-CA" altLang="en-US" dirty="0"/>
          </a:p>
          <a:p>
            <a:r>
              <a:rPr lang="en-CA" altLang="en-US" dirty="0"/>
              <a:t>Outer join</a:t>
            </a:r>
          </a:p>
          <a:p>
            <a:r>
              <a:rPr lang="en-CA" altLang="en-US" dirty="0"/>
              <a:t>Exercises</a:t>
            </a:r>
          </a:p>
        </p:txBody>
      </p:sp>
      <p:sp>
        <p:nvSpPr>
          <p:cNvPr id="2" name="Slide Number Placeholder 1"/>
          <p:cNvSpPr>
            <a:spLocks noGrp="1"/>
          </p:cNvSpPr>
          <p:nvPr>
            <p:ph type="sldNum" sz="quarter" idx="12"/>
          </p:nvPr>
        </p:nvSpPr>
        <p:spPr/>
        <p:txBody>
          <a:bodyPr/>
          <a:lstStyle/>
          <a:p>
            <a:pPr>
              <a:defRPr/>
            </a:pPr>
            <a:fld id="{3F9D3D8C-6C2A-4D0D-9B3D-BA8A984DE4AE}" type="slidenum">
              <a:rPr lang="zh-CN" altLang="en-US" smtClean="0"/>
              <a:pPr>
                <a:defRPr/>
              </a:pPr>
              <a:t>21</a:t>
            </a:fld>
            <a:endParaRPr lang="en-US" altLang="zh-CN"/>
          </a:p>
        </p:txBody>
      </p:sp>
      <p:pic>
        <p:nvPicPr>
          <p:cNvPr id="3" name="Picture 2"/>
          <p:cNvPicPr>
            <a:picLocks noChangeAspect="1"/>
          </p:cNvPicPr>
          <p:nvPr/>
        </p:nvPicPr>
        <p:blipFill>
          <a:blip r:embed="rId5"/>
          <a:stretch>
            <a:fillRect/>
          </a:stretch>
        </p:blipFill>
        <p:spPr>
          <a:xfrm>
            <a:off x="771163" y="2132856"/>
            <a:ext cx="5673045" cy="576064"/>
          </a:xfrm>
          <a:prstGeom prst="rect">
            <a:avLst/>
          </a:prstGeo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922766710"/>
      </p:ext>
    </p:extLst>
  </p:cSld>
  <p:clrMapOvr>
    <a:masterClrMapping/>
  </p:clrMapOvr>
  <mc:AlternateContent xmlns:mc="http://schemas.openxmlformats.org/markup-compatibility/2006" xmlns:p14="http://schemas.microsoft.com/office/powerpoint/2010/main">
    <mc:Choice Requires="p14">
      <p:transition spd="slow" p14:dur="2000" advTm="20685"/>
    </mc:Choice>
    <mc:Fallback xmlns="">
      <p:transition spd="slow" advTm="206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1" name="Rectangle 3"/>
          <p:cNvSpPr>
            <a:spLocks noGrp="1" noChangeArrowheads="1"/>
          </p:cNvSpPr>
          <p:nvPr>
            <p:ph type="title"/>
          </p:nvPr>
        </p:nvSpPr>
        <p:spPr/>
        <p:txBody>
          <a:bodyPr/>
          <a:lstStyle/>
          <a:p>
            <a:r>
              <a:rPr lang="en-US" altLang="zh-CN"/>
              <a:t>In-class Exercise #7</a:t>
            </a:r>
            <a:endParaRPr lang="en-US" altLang="zh-CN" dirty="0"/>
          </a:p>
        </p:txBody>
      </p:sp>
      <p:sp>
        <p:nvSpPr>
          <p:cNvPr id="5" name="Content Placeholder 4"/>
          <p:cNvSpPr>
            <a:spLocks noGrp="1"/>
          </p:cNvSpPr>
          <p:nvPr>
            <p:ph idx="1"/>
          </p:nvPr>
        </p:nvSpPr>
        <p:spPr/>
        <p:txBody>
          <a:bodyPr/>
          <a:lstStyle/>
          <a:p>
            <a:pPr marL="457200" indent="-457200">
              <a:buFont typeface="+mj-lt"/>
              <a:buAutoNum type="arabicPeriod"/>
            </a:pPr>
            <a:r>
              <a:rPr lang="en-US" dirty="0"/>
              <a:t>Retrieve the name and address of all employees who work for the ‘Research’ department.</a:t>
            </a:r>
          </a:p>
          <a:p>
            <a:pPr marL="457200" indent="-457200">
              <a:buFont typeface="+mj-lt"/>
              <a:buAutoNum type="arabicPeriod"/>
            </a:pPr>
            <a:endParaRPr lang="en-US" dirty="0"/>
          </a:p>
          <a:p>
            <a:pPr marL="457200" indent="-457200">
              <a:buFont typeface="+mj-lt"/>
              <a:buAutoNum type="arabicPeriod"/>
            </a:pPr>
            <a:r>
              <a:rPr lang="en-US" dirty="0"/>
              <a:t>Retrieve the names of employees who have no dependents.</a:t>
            </a:r>
          </a:p>
          <a:p>
            <a:pPr marL="457200" indent="-457200">
              <a:buFont typeface="+mj-lt"/>
              <a:buAutoNum type="arabicPeriod"/>
            </a:pPr>
            <a:endParaRPr lang="en-US" dirty="0"/>
          </a:p>
          <a:p>
            <a:pPr marL="457200" indent="-457200">
              <a:buFont typeface="+mj-lt"/>
              <a:buAutoNum type="arabicPeriod"/>
            </a:pPr>
            <a:r>
              <a:rPr lang="en-US" dirty="0"/>
              <a:t>Find the names of the departments that have employees who work on all the projects.</a:t>
            </a:r>
          </a:p>
          <a:p>
            <a:endParaRPr lang="en-US" dirty="0"/>
          </a:p>
        </p:txBody>
      </p:sp>
      <p:sp>
        <p:nvSpPr>
          <p:cNvPr id="2" name="Slide Number Placeholder 1"/>
          <p:cNvSpPr>
            <a:spLocks noGrp="1"/>
          </p:cNvSpPr>
          <p:nvPr>
            <p:ph type="sldNum" sz="quarter" idx="12"/>
          </p:nvPr>
        </p:nvSpPr>
        <p:spPr/>
        <p:txBody>
          <a:bodyPr/>
          <a:lstStyle/>
          <a:p>
            <a:fld id="{3F9D3D8C-6C2A-4D0D-9B3D-BA8A984DE4AE}" type="slidenum">
              <a:rPr lang="zh-CN" altLang="en-US" smtClean="0"/>
              <a:pPr/>
              <a:t>3</a:t>
            </a:fld>
            <a:endParaRPr lang="en-US" altLang="zh-CN"/>
          </a:p>
        </p:txBody>
      </p:sp>
      <p:sp>
        <p:nvSpPr>
          <p:cNvPr id="53253" name="AutoShape 5">
            <a:hlinkClick r:id="rId5" action="ppaction://hlinksldjump" highlightClick="1"/>
          </p:cNvPr>
          <p:cNvSpPr>
            <a:spLocks noChangeArrowheads="1"/>
          </p:cNvSpPr>
          <p:nvPr/>
        </p:nvSpPr>
        <p:spPr bwMode="auto">
          <a:xfrm>
            <a:off x="7451725" y="5876925"/>
            <a:ext cx="1368425" cy="720725"/>
          </a:xfrm>
          <a:prstGeom prst="actionButtonBackPrevious">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algn="ctr" eaLnBrk="1" hangingPunct="1"/>
            <a:r>
              <a:rPr lang="en-US" altLang="zh-CN">
                <a:ea typeface="宋体" charset="-122"/>
              </a:rPr>
              <a:t>Company</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9331388"/>
      </p:ext>
    </p:extLst>
  </p:cSld>
  <p:clrMapOvr>
    <a:masterClrMapping/>
  </p:clrMapOvr>
  <mc:AlternateContent xmlns:mc="http://schemas.openxmlformats.org/markup-compatibility/2006" xmlns:p14="http://schemas.microsoft.com/office/powerpoint/2010/main">
    <mc:Choice Requires="p14">
      <p:transition spd="slow" p14:dur="2000" advTm="20388"/>
    </mc:Choice>
    <mc:Fallback xmlns="">
      <p:transition spd="slow" advTm="203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Aggregation: Motivation</a:t>
            </a:r>
          </a:p>
        </p:txBody>
      </p:sp>
      <p:sp>
        <p:nvSpPr>
          <p:cNvPr id="3" name="Content Placeholder 2"/>
          <p:cNvSpPr>
            <a:spLocks noGrp="1"/>
          </p:cNvSpPr>
          <p:nvPr>
            <p:ph idx="1"/>
          </p:nvPr>
        </p:nvSpPr>
        <p:spPr/>
        <p:txBody>
          <a:bodyPr/>
          <a:lstStyle/>
          <a:p>
            <a:r>
              <a:rPr lang="en-US" dirty="0"/>
              <a:t>Find the number of employees in each department</a:t>
            </a:r>
          </a:p>
          <a:p>
            <a:pPr lvl="1"/>
            <a:r>
              <a:rPr lang="en-US" dirty="0"/>
              <a:t>How do you do this manually?</a:t>
            </a:r>
          </a:p>
        </p:txBody>
      </p:sp>
      <p:sp>
        <p:nvSpPr>
          <p:cNvPr id="4" name="Slide Number Placeholder 3"/>
          <p:cNvSpPr>
            <a:spLocks noGrp="1"/>
          </p:cNvSpPr>
          <p:nvPr>
            <p:ph type="sldNum" sz="quarter" idx="12"/>
          </p:nvPr>
        </p:nvSpPr>
        <p:spPr/>
        <p:txBody>
          <a:bodyPr/>
          <a:lstStyle/>
          <a:p>
            <a:pPr>
              <a:defRPr/>
            </a:pPr>
            <a:fld id="{3F9D3D8C-6C2A-4D0D-9B3D-BA8A984DE4AE}" type="slidenum">
              <a:rPr lang="zh-CN" altLang="en-US" smtClean="0"/>
              <a:pPr>
                <a:defRPr/>
              </a:pPr>
              <a:t>4</a:t>
            </a:fld>
            <a:endParaRPr lang="en-US" altLang="zh-CN"/>
          </a:p>
        </p:txBody>
      </p:sp>
      <p:sp>
        <p:nvSpPr>
          <p:cNvPr id="5" name="Rectangle 4"/>
          <p:cNvSpPr/>
          <p:nvPr/>
        </p:nvSpPr>
        <p:spPr>
          <a:xfrm>
            <a:off x="457200" y="5085184"/>
            <a:ext cx="7859216" cy="16561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 name="Table 6"/>
          <p:cNvGraphicFramePr>
            <a:graphicFrameLocks noGrp="1"/>
          </p:cNvGraphicFramePr>
          <p:nvPr>
            <p:extLst>
              <p:ext uri="{D42A27DB-BD31-4B8C-83A1-F6EECF244321}">
                <p14:modId xmlns:p14="http://schemas.microsoft.com/office/powerpoint/2010/main" val="2930021464"/>
              </p:ext>
            </p:extLst>
          </p:nvPr>
        </p:nvGraphicFramePr>
        <p:xfrm>
          <a:off x="750404" y="2752333"/>
          <a:ext cx="7272807" cy="2160246"/>
        </p:xfrm>
        <a:graphic>
          <a:graphicData uri="http://schemas.openxmlformats.org/drawingml/2006/table">
            <a:tbl>
              <a:tblPr/>
              <a:tblGrid>
                <a:gridCol w="582490">
                  <a:extLst>
                    <a:ext uri="{9D8B030D-6E8A-4147-A177-3AD203B41FA5}">
                      <a16:colId xmlns:a16="http://schemas.microsoft.com/office/drawing/2014/main" val="538003493"/>
                    </a:ext>
                  </a:extLst>
                </a:gridCol>
                <a:gridCol w="482635">
                  <a:extLst>
                    <a:ext uri="{9D8B030D-6E8A-4147-A177-3AD203B41FA5}">
                      <a16:colId xmlns:a16="http://schemas.microsoft.com/office/drawing/2014/main" val="1515240194"/>
                    </a:ext>
                  </a:extLst>
                </a:gridCol>
                <a:gridCol w="665703">
                  <a:extLst>
                    <a:ext uri="{9D8B030D-6E8A-4147-A177-3AD203B41FA5}">
                      <a16:colId xmlns:a16="http://schemas.microsoft.com/office/drawing/2014/main" val="3355654896"/>
                    </a:ext>
                  </a:extLst>
                </a:gridCol>
                <a:gridCol w="865414">
                  <a:extLst>
                    <a:ext uri="{9D8B030D-6E8A-4147-A177-3AD203B41FA5}">
                      <a16:colId xmlns:a16="http://schemas.microsoft.com/office/drawing/2014/main" val="2606901645"/>
                    </a:ext>
                  </a:extLst>
                </a:gridCol>
                <a:gridCol w="782202">
                  <a:extLst>
                    <a:ext uri="{9D8B030D-6E8A-4147-A177-3AD203B41FA5}">
                      <a16:colId xmlns:a16="http://schemas.microsoft.com/office/drawing/2014/main" val="3762003764"/>
                    </a:ext>
                  </a:extLst>
                </a:gridCol>
                <a:gridCol w="1647615">
                  <a:extLst>
                    <a:ext uri="{9D8B030D-6E8A-4147-A177-3AD203B41FA5}">
                      <a16:colId xmlns:a16="http://schemas.microsoft.com/office/drawing/2014/main" val="890722995"/>
                    </a:ext>
                  </a:extLst>
                </a:gridCol>
                <a:gridCol w="399422">
                  <a:extLst>
                    <a:ext uri="{9D8B030D-6E8A-4147-A177-3AD203B41FA5}">
                      <a16:colId xmlns:a16="http://schemas.microsoft.com/office/drawing/2014/main" val="1101861229"/>
                    </a:ext>
                  </a:extLst>
                </a:gridCol>
                <a:gridCol w="582490">
                  <a:extLst>
                    <a:ext uri="{9D8B030D-6E8A-4147-A177-3AD203B41FA5}">
                      <a16:colId xmlns:a16="http://schemas.microsoft.com/office/drawing/2014/main" val="375820847"/>
                    </a:ext>
                  </a:extLst>
                </a:gridCol>
                <a:gridCol w="865414">
                  <a:extLst>
                    <a:ext uri="{9D8B030D-6E8A-4147-A177-3AD203B41FA5}">
                      <a16:colId xmlns:a16="http://schemas.microsoft.com/office/drawing/2014/main" val="2982342768"/>
                    </a:ext>
                  </a:extLst>
                </a:gridCol>
                <a:gridCol w="399422">
                  <a:extLst>
                    <a:ext uri="{9D8B030D-6E8A-4147-A177-3AD203B41FA5}">
                      <a16:colId xmlns:a16="http://schemas.microsoft.com/office/drawing/2014/main" val="1545142938"/>
                    </a:ext>
                  </a:extLst>
                </a:gridCol>
              </a:tblGrid>
              <a:tr h="225749">
                <a:tc gridSpan="2">
                  <a:txBody>
                    <a:bodyPr/>
                    <a:lstStyle/>
                    <a:p>
                      <a:pPr algn="l" fontAlgn="t"/>
                      <a:r>
                        <a:rPr lang="en-US" sz="1050" b="1" i="0" u="none" strike="noStrike">
                          <a:solidFill>
                            <a:srgbClr val="000000"/>
                          </a:solidFill>
                          <a:effectLst/>
                          <a:latin typeface="Times New Roman" panose="02020603050405020304" pitchFamily="18" charset="0"/>
                        </a:rPr>
                        <a:t>Employee</a:t>
                      </a:r>
                    </a:p>
                  </a:txBody>
                  <a:tcPr marL="0" marR="0" marT="0" marB="0">
                    <a:lnL>
                      <a:noFill/>
                    </a:lnL>
                    <a:lnR>
                      <a:noFill/>
                    </a:lnR>
                    <a:lnT>
                      <a:noFill/>
                    </a:lnT>
                    <a:lnB w="6350" cap="flat" cmpd="sng" algn="ctr">
                      <a:solidFill>
                        <a:srgbClr val="5B5B5B"/>
                      </a:solidFill>
                      <a:prstDash val="solid"/>
                      <a:round/>
                      <a:headEnd type="none" w="med" len="med"/>
                      <a:tailEnd type="none" w="med" len="med"/>
                    </a:lnB>
                  </a:tcPr>
                </a:tc>
                <a:tc hMerge="1">
                  <a:txBody>
                    <a:bodyPr/>
                    <a:lstStyle/>
                    <a:p>
                      <a:endParaRPr lang="en-US"/>
                    </a:p>
                  </a:txBody>
                  <a:tcPr/>
                </a:tc>
                <a:tc>
                  <a:txBody>
                    <a:bodyPr/>
                    <a:lstStyle/>
                    <a:p>
                      <a:pPr algn="l" fontAlgn="t"/>
                      <a:endParaRPr lang="en-US" sz="1050" b="1" i="0" u="none" strike="noStrike">
                        <a:solidFill>
                          <a:srgbClr val="000000"/>
                        </a:solidFill>
                        <a:effectLst/>
                        <a:latin typeface="Times New Roman" panose="02020603050405020304" pitchFamily="18" charset="0"/>
                      </a:endParaRPr>
                    </a:p>
                  </a:txBody>
                  <a:tcPr marL="0" marR="0" marT="0" marB="0">
                    <a:lnL>
                      <a:noFill/>
                    </a:lnL>
                    <a:lnR>
                      <a:noFill/>
                    </a:lnR>
                    <a:lnT>
                      <a:noFill/>
                    </a:lnT>
                    <a:lnB w="6350" cap="flat" cmpd="sng" algn="ctr">
                      <a:solidFill>
                        <a:srgbClr val="5B5B5B"/>
                      </a:solidFill>
                      <a:prstDash val="solid"/>
                      <a:round/>
                      <a:headEnd type="none" w="med" len="med"/>
                      <a:tailEnd type="none" w="med" len="med"/>
                    </a:lnB>
                  </a:tcPr>
                </a:tc>
                <a:tc>
                  <a:txBody>
                    <a:bodyPr/>
                    <a:lstStyle/>
                    <a:p>
                      <a:pPr algn="l" fontAlgn="t"/>
                      <a:endParaRPr lang="en-US" sz="1050" b="1" i="0" u="none" strike="noStrike">
                        <a:solidFill>
                          <a:srgbClr val="000000"/>
                        </a:solidFill>
                        <a:effectLst/>
                        <a:latin typeface="Times New Roman" panose="02020603050405020304" pitchFamily="18" charset="0"/>
                      </a:endParaRPr>
                    </a:p>
                  </a:txBody>
                  <a:tcPr marL="0" marR="0" marT="0" marB="0">
                    <a:lnL>
                      <a:noFill/>
                    </a:lnL>
                    <a:lnR>
                      <a:noFill/>
                    </a:lnR>
                    <a:lnT>
                      <a:noFill/>
                    </a:lnT>
                    <a:lnB w="6350" cap="flat" cmpd="sng" algn="ctr">
                      <a:solidFill>
                        <a:srgbClr val="5B5B5B"/>
                      </a:solidFill>
                      <a:prstDash val="solid"/>
                      <a:round/>
                      <a:headEnd type="none" w="med" len="med"/>
                      <a:tailEnd type="none" w="med" len="med"/>
                    </a:lnB>
                  </a:tcPr>
                </a:tc>
                <a:tc>
                  <a:txBody>
                    <a:bodyPr/>
                    <a:lstStyle/>
                    <a:p>
                      <a:pPr algn="l" fontAlgn="t"/>
                      <a:endParaRPr lang="en-US" sz="1050" b="1" i="0" u="none" strike="noStrike">
                        <a:solidFill>
                          <a:srgbClr val="000000"/>
                        </a:solidFill>
                        <a:effectLst/>
                        <a:latin typeface="Times New Roman" panose="02020603050405020304" pitchFamily="18" charset="0"/>
                      </a:endParaRPr>
                    </a:p>
                  </a:txBody>
                  <a:tcPr marL="0" marR="0" marT="0" marB="0">
                    <a:lnL>
                      <a:noFill/>
                    </a:lnL>
                    <a:lnR>
                      <a:noFill/>
                    </a:lnR>
                    <a:lnT>
                      <a:noFill/>
                    </a:lnT>
                    <a:lnB w="6350" cap="flat" cmpd="sng" algn="ctr">
                      <a:solidFill>
                        <a:srgbClr val="5B5B5B"/>
                      </a:solidFill>
                      <a:prstDash val="solid"/>
                      <a:round/>
                      <a:headEnd type="none" w="med" len="med"/>
                      <a:tailEnd type="none" w="med" len="med"/>
                    </a:lnB>
                  </a:tcPr>
                </a:tc>
                <a:tc>
                  <a:txBody>
                    <a:bodyPr/>
                    <a:lstStyle/>
                    <a:p>
                      <a:pPr algn="l" fontAlgn="t"/>
                      <a:endParaRPr lang="en-US" sz="1050" b="1" i="0" u="none" strike="noStrike">
                        <a:solidFill>
                          <a:srgbClr val="000000"/>
                        </a:solidFill>
                        <a:effectLst/>
                        <a:latin typeface="Times New Roman" panose="02020603050405020304" pitchFamily="18" charset="0"/>
                      </a:endParaRPr>
                    </a:p>
                  </a:txBody>
                  <a:tcPr marL="0" marR="0" marT="0" marB="0">
                    <a:lnL>
                      <a:noFill/>
                    </a:lnL>
                    <a:lnR>
                      <a:noFill/>
                    </a:lnR>
                    <a:lnT>
                      <a:noFill/>
                    </a:lnT>
                    <a:lnB w="6350" cap="flat" cmpd="sng" algn="ctr">
                      <a:solidFill>
                        <a:srgbClr val="5B5B5B"/>
                      </a:solidFill>
                      <a:prstDash val="solid"/>
                      <a:round/>
                      <a:headEnd type="none" w="med" len="med"/>
                      <a:tailEnd type="none" w="med" len="med"/>
                    </a:lnB>
                  </a:tcPr>
                </a:tc>
                <a:tc>
                  <a:txBody>
                    <a:bodyPr/>
                    <a:lstStyle/>
                    <a:p>
                      <a:pPr algn="l" fontAlgn="t"/>
                      <a:endParaRPr lang="en-US" sz="1050" b="1" i="0" u="none" strike="noStrike">
                        <a:solidFill>
                          <a:srgbClr val="000000"/>
                        </a:solidFill>
                        <a:effectLst/>
                        <a:latin typeface="Times New Roman" panose="02020603050405020304" pitchFamily="18" charset="0"/>
                      </a:endParaRPr>
                    </a:p>
                  </a:txBody>
                  <a:tcPr marL="0" marR="0" marT="0" marB="0">
                    <a:lnL>
                      <a:noFill/>
                    </a:lnL>
                    <a:lnR>
                      <a:noFill/>
                    </a:lnR>
                    <a:lnT>
                      <a:noFill/>
                    </a:lnT>
                    <a:lnB w="6350" cap="flat" cmpd="sng" algn="ctr">
                      <a:solidFill>
                        <a:srgbClr val="5B5B5B"/>
                      </a:solidFill>
                      <a:prstDash val="solid"/>
                      <a:round/>
                      <a:headEnd type="none" w="med" len="med"/>
                      <a:tailEnd type="none" w="med" len="med"/>
                    </a:lnB>
                  </a:tcPr>
                </a:tc>
                <a:tc>
                  <a:txBody>
                    <a:bodyPr/>
                    <a:lstStyle/>
                    <a:p>
                      <a:pPr algn="l" fontAlgn="t"/>
                      <a:endParaRPr lang="en-US" sz="1050" b="1" i="0" u="none" strike="noStrike">
                        <a:solidFill>
                          <a:srgbClr val="000000"/>
                        </a:solidFill>
                        <a:effectLst/>
                        <a:latin typeface="Times New Roman" panose="02020603050405020304" pitchFamily="18" charset="0"/>
                      </a:endParaRPr>
                    </a:p>
                  </a:txBody>
                  <a:tcPr marL="0" marR="0" marT="0" marB="0">
                    <a:lnL>
                      <a:noFill/>
                    </a:lnL>
                    <a:lnR>
                      <a:noFill/>
                    </a:lnR>
                    <a:lnT>
                      <a:noFill/>
                    </a:lnT>
                    <a:lnB w="6350" cap="flat" cmpd="sng" algn="ctr">
                      <a:solidFill>
                        <a:srgbClr val="5B5B5B"/>
                      </a:solidFill>
                      <a:prstDash val="solid"/>
                      <a:round/>
                      <a:headEnd type="none" w="med" len="med"/>
                      <a:tailEnd type="none" w="med" len="med"/>
                    </a:lnB>
                  </a:tcPr>
                </a:tc>
                <a:tc>
                  <a:txBody>
                    <a:bodyPr/>
                    <a:lstStyle/>
                    <a:p>
                      <a:pPr algn="l" fontAlgn="t"/>
                      <a:endParaRPr lang="en-US" sz="1050" b="1" i="0" u="none" strike="noStrike">
                        <a:solidFill>
                          <a:srgbClr val="000000"/>
                        </a:solidFill>
                        <a:effectLst/>
                        <a:latin typeface="Times New Roman" panose="02020603050405020304" pitchFamily="18" charset="0"/>
                      </a:endParaRPr>
                    </a:p>
                  </a:txBody>
                  <a:tcPr marL="0" marR="0" marT="0" marB="0">
                    <a:lnL>
                      <a:noFill/>
                    </a:lnL>
                    <a:lnR>
                      <a:noFill/>
                    </a:lnR>
                    <a:lnT>
                      <a:noFill/>
                    </a:lnT>
                    <a:lnB w="6350" cap="flat" cmpd="sng" algn="ctr">
                      <a:solidFill>
                        <a:srgbClr val="5B5B5B"/>
                      </a:solidFill>
                      <a:prstDash val="solid"/>
                      <a:round/>
                      <a:headEnd type="none" w="med" len="med"/>
                      <a:tailEnd type="none" w="med" len="med"/>
                    </a:lnB>
                  </a:tcPr>
                </a:tc>
                <a:tc>
                  <a:txBody>
                    <a:bodyPr/>
                    <a:lstStyle/>
                    <a:p>
                      <a:pPr algn="l" fontAlgn="t"/>
                      <a:endParaRPr lang="en-US" sz="1050" b="1" i="0" u="none" strike="noStrike">
                        <a:solidFill>
                          <a:srgbClr val="000000"/>
                        </a:solidFill>
                        <a:effectLst/>
                        <a:latin typeface="Times New Roman" panose="02020603050405020304" pitchFamily="18" charset="0"/>
                      </a:endParaRPr>
                    </a:p>
                  </a:txBody>
                  <a:tcPr marL="0" marR="0" marT="0" marB="0">
                    <a:lnL>
                      <a:noFill/>
                    </a:lnL>
                    <a:lnR>
                      <a:noFill/>
                    </a:lnR>
                    <a:lnT>
                      <a:noFill/>
                    </a:lnT>
                    <a:lnB w="6350" cap="flat" cmpd="sng" algn="ctr">
                      <a:solidFill>
                        <a:srgbClr val="5B5B5B"/>
                      </a:solidFill>
                      <a:prstDash val="solid"/>
                      <a:round/>
                      <a:headEnd type="none" w="med" len="med"/>
                      <a:tailEnd type="none" w="med" len="med"/>
                    </a:lnB>
                  </a:tcPr>
                </a:tc>
                <a:extLst>
                  <a:ext uri="{0D108BD9-81ED-4DB2-BD59-A6C34878D82A}">
                    <a16:rowId xmlns:a16="http://schemas.microsoft.com/office/drawing/2014/main" val="1141033317"/>
                  </a:ext>
                </a:extLst>
              </a:tr>
              <a:tr h="208384">
                <a:tc>
                  <a:txBody>
                    <a:bodyPr/>
                    <a:lstStyle/>
                    <a:p>
                      <a:pPr algn="l" fontAlgn="t"/>
                      <a:r>
                        <a:rPr lang="en-US" sz="800" b="1" i="0" u="none" strike="noStrike">
                          <a:solidFill>
                            <a:srgbClr val="000000"/>
                          </a:solidFill>
                          <a:effectLst/>
                          <a:latin typeface="Calibri" panose="020F0502020204030204" pitchFamily="34" charset="0"/>
                        </a:rPr>
                        <a:t>Fname</a:t>
                      </a:r>
                    </a:p>
                  </a:txBody>
                  <a:tcPr marL="0" marR="0" marT="0" marB="0">
                    <a:lnL w="6350" cap="flat" cmpd="sng" algn="ctr">
                      <a:solidFill>
                        <a:srgbClr val="808080"/>
                      </a:solidFill>
                      <a:prstDash val="solid"/>
                      <a:round/>
                      <a:headEnd type="none" w="med" len="med"/>
                      <a:tailEnd type="none" w="med" len="med"/>
                    </a:lnL>
                    <a:lnR w="6350" cap="flat" cmpd="sng" algn="ctr">
                      <a:solidFill>
                        <a:srgbClr val="838383"/>
                      </a:solidFill>
                      <a:prstDash val="solid"/>
                      <a:round/>
                      <a:headEnd type="none" w="med" len="med"/>
                      <a:tailEnd type="none" w="med" len="med"/>
                    </a:lnR>
                    <a:lnT w="6350" cap="flat" cmpd="sng" algn="ctr">
                      <a:solidFill>
                        <a:srgbClr val="5B5B5B"/>
                      </a:solidFill>
                      <a:prstDash val="solid"/>
                      <a:round/>
                      <a:headEnd type="none" w="med" len="med"/>
                      <a:tailEnd type="none" w="med" len="med"/>
                    </a:lnT>
                    <a:lnB w="6350" cap="flat" cmpd="sng" algn="ctr">
                      <a:solidFill>
                        <a:srgbClr val="575757"/>
                      </a:solidFill>
                      <a:prstDash val="solid"/>
                      <a:round/>
                      <a:headEnd type="none" w="med" len="med"/>
                      <a:tailEnd type="none" w="med" len="med"/>
                    </a:lnB>
                    <a:solidFill>
                      <a:srgbClr val="D9D9D9"/>
                    </a:solidFill>
                  </a:tcPr>
                </a:tc>
                <a:tc>
                  <a:txBody>
                    <a:bodyPr/>
                    <a:lstStyle/>
                    <a:p>
                      <a:pPr algn="ctr" fontAlgn="t"/>
                      <a:r>
                        <a:rPr lang="en-US" sz="800" b="1" i="0" u="none" strike="noStrike">
                          <a:solidFill>
                            <a:srgbClr val="565656"/>
                          </a:solidFill>
                          <a:effectLst/>
                          <a:latin typeface="Calibri" panose="020F0502020204030204" pitchFamily="34" charset="0"/>
                        </a:rPr>
                        <a:t>Minit</a:t>
                      </a:r>
                    </a:p>
                  </a:txBody>
                  <a:tcPr marL="0" marR="0" marT="0" marB="0">
                    <a:lnL w="6350" cap="flat" cmpd="sng" algn="ctr">
                      <a:solidFill>
                        <a:srgbClr val="838383"/>
                      </a:solidFill>
                      <a:prstDash val="solid"/>
                      <a:round/>
                      <a:headEnd type="none" w="med" len="med"/>
                      <a:tailEnd type="none" w="med" len="med"/>
                    </a:lnL>
                    <a:lnR w="6350" cap="flat" cmpd="sng" algn="ctr">
                      <a:solidFill>
                        <a:srgbClr val="4F4F4F"/>
                      </a:solidFill>
                      <a:prstDash val="solid"/>
                      <a:round/>
                      <a:headEnd type="none" w="med" len="med"/>
                      <a:tailEnd type="none" w="med" len="med"/>
                    </a:lnR>
                    <a:lnT w="6350" cap="flat" cmpd="sng" algn="ctr">
                      <a:solidFill>
                        <a:srgbClr val="5B5B5B"/>
                      </a:solidFill>
                      <a:prstDash val="solid"/>
                      <a:round/>
                      <a:headEnd type="none" w="med" len="med"/>
                      <a:tailEnd type="none" w="med" len="med"/>
                    </a:lnT>
                    <a:lnB w="6350" cap="flat" cmpd="sng" algn="ctr">
                      <a:solidFill>
                        <a:srgbClr val="575757"/>
                      </a:solidFill>
                      <a:prstDash val="solid"/>
                      <a:round/>
                      <a:headEnd type="none" w="med" len="med"/>
                      <a:tailEnd type="none" w="med" len="med"/>
                    </a:lnB>
                    <a:solidFill>
                      <a:srgbClr val="D9D9D9"/>
                    </a:solidFill>
                  </a:tcPr>
                </a:tc>
                <a:tc>
                  <a:txBody>
                    <a:bodyPr/>
                    <a:lstStyle/>
                    <a:p>
                      <a:pPr algn="l" fontAlgn="t"/>
                      <a:r>
                        <a:rPr lang="en-US" sz="800" b="1" i="0" u="none" strike="noStrike">
                          <a:solidFill>
                            <a:srgbClr val="000000"/>
                          </a:solidFill>
                          <a:effectLst/>
                          <a:latin typeface="Calibri" panose="020F0502020204030204" pitchFamily="34" charset="0"/>
                        </a:rPr>
                        <a:t>Lname</a:t>
                      </a:r>
                    </a:p>
                  </a:txBody>
                  <a:tcPr marL="0" marR="0" marT="0" marB="0">
                    <a:lnL w="6350" cap="flat" cmpd="sng" algn="ctr">
                      <a:solidFill>
                        <a:srgbClr val="4F4F4F"/>
                      </a:solidFill>
                      <a:prstDash val="solid"/>
                      <a:round/>
                      <a:headEnd type="none" w="med" len="med"/>
                      <a:tailEnd type="none" w="med" len="med"/>
                    </a:lnL>
                    <a:lnR w="6350" cap="flat" cmpd="sng" algn="ctr">
                      <a:solidFill>
                        <a:srgbClr val="747474"/>
                      </a:solidFill>
                      <a:prstDash val="solid"/>
                      <a:round/>
                      <a:headEnd type="none" w="med" len="med"/>
                      <a:tailEnd type="none" w="med" len="med"/>
                    </a:lnR>
                    <a:lnT w="6350" cap="flat" cmpd="sng" algn="ctr">
                      <a:solidFill>
                        <a:srgbClr val="5B5B5B"/>
                      </a:solidFill>
                      <a:prstDash val="solid"/>
                      <a:round/>
                      <a:headEnd type="none" w="med" len="med"/>
                      <a:tailEnd type="none" w="med" len="med"/>
                    </a:lnT>
                    <a:lnB w="6350" cap="flat" cmpd="sng" algn="ctr">
                      <a:solidFill>
                        <a:srgbClr val="575757"/>
                      </a:solidFill>
                      <a:prstDash val="solid"/>
                      <a:round/>
                      <a:headEnd type="none" w="med" len="med"/>
                      <a:tailEnd type="none" w="med" len="med"/>
                    </a:lnB>
                    <a:solidFill>
                      <a:srgbClr val="D9D9D9"/>
                    </a:solidFill>
                  </a:tcPr>
                </a:tc>
                <a:tc>
                  <a:txBody>
                    <a:bodyPr/>
                    <a:lstStyle/>
                    <a:p>
                      <a:pPr algn="l" fontAlgn="t"/>
                      <a:r>
                        <a:rPr lang="en-US" sz="800" b="1" i="0" u="sng" strike="noStrike">
                          <a:solidFill>
                            <a:srgbClr val="000000"/>
                          </a:solidFill>
                          <a:effectLst/>
                          <a:latin typeface="Calibri" panose="020F0502020204030204" pitchFamily="34" charset="0"/>
                        </a:rPr>
                        <a:t>Ssn</a:t>
                      </a:r>
                      <a:endParaRPr lang="en-US" sz="1050" b="1" i="0" u="none" strike="noStrike">
                        <a:solidFill>
                          <a:srgbClr val="000000"/>
                        </a:solidFill>
                        <a:effectLst/>
                        <a:latin typeface="Times New Roman" panose="02020603050405020304" pitchFamily="18" charset="0"/>
                      </a:endParaRPr>
                    </a:p>
                  </a:txBody>
                  <a:tcPr marL="0" marR="0" marT="0" marB="0">
                    <a:lnL w="6350" cap="flat" cmpd="sng" algn="ctr">
                      <a:solidFill>
                        <a:srgbClr val="747474"/>
                      </a:solidFill>
                      <a:prstDash val="solid"/>
                      <a:round/>
                      <a:headEnd type="none" w="med" len="med"/>
                      <a:tailEnd type="none" w="med" len="med"/>
                    </a:lnL>
                    <a:lnR w="6350" cap="flat" cmpd="sng" algn="ctr">
                      <a:solidFill>
                        <a:srgbClr val="575757"/>
                      </a:solidFill>
                      <a:prstDash val="solid"/>
                      <a:round/>
                      <a:headEnd type="none" w="med" len="med"/>
                      <a:tailEnd type="none" w="med" len="med"/>
                    </a:lnR>
                    <a:lnT w="6350" cap="flat" cmpd="sng" algn="ctr">
                      <a:solidFill>
                        <a:srgbClr val="5B5B5B"/>
                      </a:solidFill>
                      <a:prstDash val="solid"/>
                      <a:round/>
                      <a:headEnd type="none" w="med" len="med"/>
                      <a:tailEnd type="none" w="med" len="med"/>
                    </a:lnT>
                    <a:lnB w="6350" cap="flat" cmpd="sng" algn="ctr">
                      <a:solidFill>
                        <a:srgbClr val="575757"/>
                      </a:solidFill>
                      <a:prstDash val="solid"/>
                      <a:round/>
                      <a:headEnd type="none" w="med" len="med"/>
                      <a:tailEnd type="none" w="med" len="med"/>
                    </a:lnB>
                    <a:solidFill>
                      <a:srgbClr val="D9D9D9"/>
                    </a:solidFill>
                  </a:tcPr>
                </a:tc>
                <a:tc>
                  <a:txBody>
                    <a:bodyPr/>
                    <a:lstStyle/>
                    <a:p>
                      <a:pPr algn="ctr" fontAlgn="t"/>
                      <a:r>
                        <a:rPr lang="en-US" sz="800" b="1" i="0" u="none" strike="noStrike">
                          <a:solidFill>
                            <a:srgbClr val="000000"/>
                          </a:solidFill>
                          <a:effectLst/>
                          <a:latin typeface="Calibri" panose="020F0502020204030204" pitchFamily="34" charset="0"/>
                        </a:rPr>
                        <a:t>Bdate</a:t>
                      </a:r>
                    </a:p>
                  </a:txBody>
                  <a:tcPr marL="0" marR="0" marT="0" marB="0">
                    <a:lnL w="6350" cap="flat" cmpd="sng" algn="ctr">
                      <a:solidFill>
                        <a:srgbClr val="575757"/>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5B5B5B"/>
                      </a:solidFill>
                      <a:prstDash val="solid"/>
                      <a:round/>
                      <a:headEnd type="none" w="med" len="med"/>
                      <a:tailEnd type="none" w="med" len="med"/>
                    </a:lnT>
                    <a:lnB w="6350" cap="flat" cmpd="sng" algn="ctr">
                      <a:solidFill>
                        <a:srgbClr val="575757"/>
                      </a:solidFill>
                      <a:prstDash val="solid"/>
                      <a:round/>
                      <a:headEnd type="none" w="med" len="med"/>
                      <a:tailEnd type="none" w="med" len="med"/>
                    </a:lnB>
                    <a:solidFill>
                      <a:srgbClr val="D9D9D9"/>
                    </a:solidFill>
                  </a:tcPr>
                </a:tc>
                <a:tc>
                  <a:txBody>
                    <a:bodyPr/>
                    <a:lstStyle/>
                    <a:p>
                      <a:pPr algn="l" fontAlgn="t"/>
                      <a:r>
                        <a:rPr lang="en-US" sz="800" b="1" i="0" u="none" strike="noStrike">
                          <a:solidFill>
                            <a:srgbClr val="000000"/>
                          </a:solidFill>
                          <a:effectLst/>
                          <a:latin typeface="Calibri" panose="020F0502020204030204" pitchFamily="34" charset="0"/>
                        </a:rPr>
                        <a:t>Address</a:t>
                      </a:r>
                    </a:p>
                  </a:txBody>
                  <a:tcPr marL="285750" marR="0" marT="0" marB="0">
                    <a:lnL w="6350" cap="flat" cmpd="sng" algn="ctr">
                      <a:solidFill>
                        <a:srgbClr val="808080"/>
                      </a:solidFill>
                      <a:prstDash val="solid"/>
                      <a:round/>
                      <a:headEnd type="none" w="med" len="med"/>
                      <a:tailEnd type="none" w="med" len="med"/>
                    </a:lnL>
                    <a:lnR w="6350" cap="flat" cmpd="sng" algn="ctr">
                      <a:solidFill>
                        <a:srgbClr val="5B5B5B"/>
                      </a:solidFill>
                      <a:prstDash val="solid"/>
                      <a:round/>
                      <a:headEnd type="none" w="med" len="med"/>
                      <a:tailEnd type="none" w="med" len="med"/>
                    </a:lnR>
                    <a:lnT w="6350" cap="flat" cmpd="sng" algn="ctr">
                      <a:solidFill>
                        <a:srgbClr val="5B5B5B"/>
                      </a:solidFill>
                      <a:prstDash val="solid"/>
                      <a:round/>
                      <a:headEnd type="none" w="med" len="med"/>
                      <a:tailEnd type="none" w="med" len="med"/>
                    </a:lnT>
                    <a:lnB w="6350" cap="flat" cmpd="sng" algn="ctr">
                      <a:solidFill>
                        <a:srgbClr val="575757"/>
                      </a:solidFill>
                      <a:prstDash val="solid"/>
                      <a:round/>
                      <a:headEnd type="none" w="med" len="med"/>
                      <a:tailEnd type="none" w="med" len="med"/>
                    </a:lnB>
                    <a:solidFill>
                      <a:srgbClr val="D9D9D9"/>
                    </a:solidFill>
                  </a:tcPr>
                </a:tc>
                <a:tc>
                  <a:txBody>
                    <a:bodyPr/>
                    <a:lstStyle/>
                    <a:p>
                      <a:pPr algn="l" fontAlgn="t"/>
                      <a:r>
                        <a:rPr lang="en-US" sz="800" b="1" i="0" u="none" strike="noStrike">
                          <a:solidFill>
                            <a:srgbClr val="000000"/>
                          </a:solidFill>
                          <a:effectLst/>
                          <a:latin typeface="Calibri" panose="020F0502020204030204" pitchFamily="34" charset="0"/>
                        </a:rPr>
                        <a:t>Sex</a:t>
                      </a:r>
                    </a:p>
                  </a:txBody>
                  <a:tcPr marL="0" marR="0" marT="0" marB="0">
                    <a:lnL w="6350" cap="flat" cmpd="sng" algn="ctr">
                      <a:solidFill>
                        <a:srgbClr val="5B5B5B"/>
                      </a:solidFill>
                      <a:prstDash val="solid"/>
                      <a:round/>
                      <a:headEnd type="none" w="med" len="med"/>
                      <a:tailEnd type="none" w="med" len="med"/>
                    </a:lnL>
                    <a:lnR w="6350" cap="flat" cmpd="sng" algn="ctr">
                      <a:solidFill>
                        <a:srgbClr val="4F4F4F"/>
                      </a:solidFill>
                      <a:prstDash val="solid"/>
                      <a:round/>
                      <a:headEnd type="none" w="med" len="med"/>
                      <a:tailEnd type="none" w="med" len="med"/>
                    </a:lnR>
                    <a:lnT w="6350" cap="flat" cmpd="sng" algn="ctr">
                      <a:solidFill>
                        <a:srgbClr val="5B5B5B"/>
                      </a:solidFill>
                      <a:prstDash val="solid"/>
                      <a:round/>
                      <a:headEnd type="none" w="med" len="med"/>
                      <a:tailEnd type="none" w="med" len="med"/>
                    </a:lnT>
                    <a:lnB w="6350" cap="flat" cmpd="sng" algn="ctr">
                      <a:solidFill>
                        <a:srgbClr val="575757"/>
                      </a:solidFill>
                      <a:prstDash val="solid"/>
                      <a:round/>
                      <a:headEnd type="none" w="med" len="med"/>
                      <a:tailEnd type="none" w="med" len="med"/>
                    </a:lnB>
                    <a:solidFill>
                      <a:srgbClr val="D9D9D9"/>
                    </a:solidFill>
                  </a:tcPr>
                </a:tc>
                <a:tc>
                  <a:txBody>
                    <a:bodyPr/>
                    <a:lstStyle/>
                    <a:p>
                      <a:pPr algn="ctr" fontAlgn="t"/>
                      <a:r>
                        <a:rPr lang="en-US" sz="800" b="1" i="0" u="none" strike="noStrike">
                          <a:solidFill>
                            <a:srgbClr val="000000"/>
                          </a:solidFill>
                          <a:effectLst/>
                          <a:latin typeface="Calibri" panose="020F0502020204030204" pitchFamily="34" charset="0"/>
                        </a:rPr>
                        <a:t>Salary</a:t>
                      </a:r>
                    </a:p>
                  </a:txBody>
                  <a:tcPr marL="0" marR="0" marT="0" marB="0">
                    <a:lnL w="6350" cap="flat" cmpd="sng" algn="ctr">
                      <a:solidFill>
                        <a:srgbClr val="4F4F4F"/>
                      </a:solidFill>
                      <a:prstDash val="solid"/>
                      <a:round/>
                      <a:headEnd type="none" w="med" len="med"/>
                      <a:tailEnd type="none" w="med" len="med"/>
                    </a:lnL>
                    <a:lnR w="6350" cap="flat" cmpd="sng" algn="ctr">
                      <a:solidFill>
                        <a:srgbClr val="4F4F4F"/>
                      </a:solidFill>
                      <a:prstDash val="solid"/>
                      <a:round/>
                      <a:headEnd type="none" w="med" len="med"/>
                      <a:tailEnd type="none" w="med" len="med"/>
                    </a:lnR>
                    <a:lnT w="6350" cap="flat" cmpd="sng" algn="ctr">
                      <a:solidFill>
                        <a:srgbClr val="5B5B5B"/>
                      </a:solidFill>
                      <a:prstDash val="solid"/>
                      <a:round/>
                      <a:headEnd type="none" w="med" len="med"/>
                      <a:tailEnd type="none" w="med" len="med"/>
                    </a:lnT>
                    <a:lnB w="6350" cap="flat" cmpd="sng" algn="ctr">
                      <a:solidFill>
                        <a:srgbClr val="575757"/>
                      </a:solidFill>
                      <a:prstDash val="solid"/>
                      <a:round/>
                      <a:headEnd type="none" w="med" len="med"/>
                      <a:tailEnd type="none" w="med" len="med"/>
                    </a:lnB>
                    <a:solidFill>
                      <a:srgbClr val="D9D9D9"/>
                    </a:solidFill>
                  </a:tcPr>
                </a:tc>
                <a:tc>
                  <a:txBody>
                    <a:bodyPr/>
                    <a:lstStyle/>
                    <a:p>
                      <a:pPr algn="l" fontAlgn="t"/>
                      <a:r>
                        <a:rPr lang="en-US" sz="800" b="1" i="0" u="none" strike="noStrike">
                          <a:solidFill>
                            <a:srgbClr val="000000"/>
                          </a:solidFill>
                          <a:effectLst/>
                          <a:latin typeface="Calibri" panose="020F0502020204030204" pitchFamily="34" charset="0"/>
                        </a:rPr>
                        <a:t>Super_ssn</a:t>
                      </a:r>
                    </a:p>
                  </a:txBody>
                  <a:tcPr marL="0" marR="0" marT="0" marB="0">
                    <a:lnL w="6350" cap="flat" cmpd="sng" algn="ctr">
                      <a:solidFill>
                        <a:srgbClr val="4F4F4F"/>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5B5B5B"/>
                      </a:solidFill>
                      <a:prstDash val="solid"/>
                      <a:round/>
                      <a:headEnd type="none" w="med" len="med"/>
                      <a:tailEnd type="none" w="med" len="med"/>
                    </a:lnT>
                    <a:lnB w="6350" cap="flat" cmpd="sng" algn="ctr">
                      <a:solidFill>
                        <a:srgbClr val="575757"/>
                      </a:solidFill>
                      <a:prstDash val="solid"/>
                      <a:round/>
                      <a:headEnd type="none" w="med" len="med"/>
                      <a:tailEnd type="none" w="med" len="med"/>
                    </a:lnB>
                    <a:solidFill>
                      <a:srgbClr val="D9D9D9"/>
                    </a:solidFill>
                  </a:tcPr>
                </a:tc>
                <a:tc>
                  <a:txBody>
                    <a:bodyPr/>
                    <a:lstStyle/>
                    <a:p>
                      <a:pPr algn="ctr" fontAlgn="t"/>
                      <a:r>
                        <a:rPr lang="en-US" sz="800" b="1" i="0" u="none" strike="noStrike">
                          <a:solidFill>
                            <a:srgbClr val="414141"/>
                          </a:solidFill>
                          <a:effectLst/>
                          <a:latin typeface="Calibri" panose="020F0502020204030204" pitchFamily="34" charset="0"/>
                        </a:rPr>
                        <a:t>Dno</a:t>
                      </a:r>
                    </a:p>
                  </a:txBody>
                  <a:tcPr marL="0" marR="0" marT="0" marB="0">
                    <a:lnL w="6350" cap="flat" cmpd="sng" algn="ctr">
                      <a:solidFill>
                        <a:srgbClr val="808080"/>
                      </a:solidFill>
                      <a:prstDash val="solid"/>
                      <a:round/>
                      <a:headEnd type="none" w="med" len="med"/>
                      <a:tailEnd type="none" w="med" len="med"/>
                    </a:lnL>
                    <a:lnR w="6350" cap="flat" cmpd="sng" algn="ctr">
                      <a:solidFill>
                        <a:srgbClr val="676767"/>
                      </a:solidFill>
                      <a:prstDash val="solid"/>
                      <a:round/>
                      <a:headEnd type="none" w="med" len="med"/>
                      <a:tailEnd type="none" w="med" len="med"/>
                    </a:lnR>
                    <a:lnT w="6350" cap="flat" cmpd="sng" algn="ctr">
                      <a:solidFill>
                        <a:srgbClr val="5B5B5B"/>
                      </a:solidFill>
                      <a:prstDash val="solid"/>
                      <a:round/>
                      <a:headEnd type="none" w="med" len="med"/>
                      <a:tailEnd type="none" w="med" len="med"/>
                    </a:lnT>
                    <a:lnB w="6350" cap="flat" cmpd="sng" algn="ctr">
                      <a:solidFill>
                        <a:srgbClr val="575757"/>
                      </a:solidFill>
                      <a:prstDash val="solid"/>
                      <a:round/>
                      <a:headEnd type="none" w="med" len="med"/>
                      <a:tailEnd type="none" w="med" len="med"/>
                    </a:lnB>
                    <a:solidFill>
                      <a:srgbClr val="D9D9D9"/>
                    </a:solidFill>
                  </a:tcPr>
                </a:tc>
                <a:extLst>
                  <a:ext uri="{0D108BD9-81ED-4DB2-BD59-A6C34878D82A}">
                    <a16:rowId xmlns:a16="http://schemas.microsoft.com/office/drawing/2014/main" val="758655670"/>
                  </a:ext>
                </a:extLst>
              </a:tr>
              <a:tr h="208384">
                <a:tc>
                  <a:txBody>
                    <a:bodyPr/>
                    <a:lstStyle/>
                    <a:p>
                      <a:pPr algn="l" fontAlgn="t"/>
                      <a:r>
                        <a:rPr lang="en-US" sz="800" b="1" i="0" u="none" strike="noStrike">
                          <a:solidFill>
                            <a:srgbClr val="000000"/>
                          </a:solidFill>
                          <a:effectLst/>
                          <a:latin typeface="Calibri" panose="020F0502020204030204" pitchFamily="34" charset="0"/>
                        </a:rPr>
                        <a:t>John</a:t>
                      </a:r>
                    </a:p>
                  </a:txBody>
                  <a:tcPr marL="0" marR="0" marT="0" marB="0">
                    <a:lnL w="6350" cap="flat" cmpd="sng" algn="ctr">
                      <a:solidFill>
                        <a:srgbClr val="808080"/>
                      </a:solidFill>
                      <a:prstDash val="solid"/>
                      <a:round/>
                      <a:headEnd type="none" w="med" len="med"/>
                      <a:tailEnd type="none" w="med" len="med"/>
                    </a:lnL>
                    <a:lnR w="6350" cap="flat" cmpd="sng" algn="ctr">
                      <a:solidFill>
                        <a:srgbClr val="838383"/>
                      </a:solidFill>
                      <a:prstDash val="solid"/>
                      <a:round/>
                      <a:headEnd type="none" w="med" len="med"/>
                      <a:tailEnd type="none" w="med" len="med"/>
                    </a:lnR>
                    <a:lnT w="6350" cap="flat" cmpd="sng" algn="ctr">
                      <a:solidFill>
                        <a:srgbClr val="575757"/>
                      </a:solidFill>
                      <a:prstDash val="solid"/>
                      <a:round/>
                      <a:headEnd type="none" w="med" len="med"/>
                      <a:tailEnd type="none" w="med" len="med"/>
                    </a:lnT>
                    <a:lnB w="6350" cap="flat" cmpd="sng" algn="ctr">
                      <a:solidFill>
                        <a:srgbClr val="545454"/>
                      </a:solidFill>
                      <a:prstDash val="solid"/>
                      <a:round/>
                      <a:headEnd type="none" w="med" len="med"/>
                      <a:tailEnd type="none" w="med" len="med"/>
                    </a:lnB>
                  </a:tcPr>
                </a:tc>
                <a:tc>
                  <a:txBody>
                    <a:bodyPr/>
                    <a:lstStyle/>
                    <a:p>
                      <a:pPr algn="ctr" fontAlgn="t"/>
                      <a:r>
                        <a:rPr lang="en-US" sz="1000" b="1" i="0" u="none" strike="noStrike">
                          <a:solidFill>
                            <a:srgbClr val="000000"/>
                          </a:solidFill>
                          <a:effectLst/>
                          <a:latin typeface="Calibri" panose="020F0502020204030204" pitchFamily="34" charset="0"/>
                        </a:rPr>
                        <a:t>B</a:t>
                      </a:r>
                    </a:p>
                  </a:txBody>
                  <a:tcPr marL="0" marR="0" marT="0" marB="0">
                    <a:lnL w="6350" cap="flat" cmpd="sng" algn="ctr">
                      <a:solidFill>
                        <a:srgbClr val="838383"/>
                      </a:solidFill>
                      <a:prstDash val="solid"/>
                      <a:round/>
                      <a:headEnd type="none" w="med" len="med"/>
                      <a:tailEnd type="none" w="med" len="med"/>
                    </a:lnL>
                    <a:lnR w="6350" cap="flat" cmpd="sng" algn="ctr">
                      <a:solidFill>
                        <a:srgbClr val="4F4F4F"/>
                      </a:solidFill>
                      <a:prstDash val="solid"/>
                      <a:round/>
                      <a:headEnd type="none" w="med" len="med"/>
                      <a:tailEnd type="none" w="med" len="med"/>
                    </a:lnR>
                    <a:lnT w="6350" cap="flat" cmpd="sng" algn="ctr">
                      <a:solidFill>
                        <a:srgbClr val="575757"/>
                      </a:solidFill>
                      <a:prstDash val="solid"/>
                      <a:round/>
                      <a:headEnd type="none" w="med" len="med"/>
                      <a:tailEnd type="none" w="med" len="med"/>
                    </a:lnT>
                    <a:lnB w="6350" cap="flat" cmpd="sng" algn="ctr">
                      <a:solidFill>
                        <a:srgbClr val="545454"/>
                      </a:solidFill>
                      <a:prstDash val="solid"/>
                      <a:round/>
                      <a:headEnd type="none" w="med" len="med"/>
                      <a:tailEnd type="none" w="med" len="med"/>
                    </a:lnB>
                  </a:tcPr>
                </a:tc>
                <a:tc>
                  <a:txBody>
                    <a:bodyPr/>
                    <a:lstStyle/>
                    <a:p>
                      <a:pPr algn="l" fontAlgn="t"/>
                      <a:r>
                        <a:rPr lang="en-US" sz="800" b="1" i="0" u="none" strike="noStrike">
                          <a:solidFill>
                            <a:srgbClr val="000000"/>
                          </a:solidFill>
                          <a:effectLst/>
                          <a:latin typeface="Calibri" panose="020F0502020204030204" pitchFamily="34" charset="0"/>
                        </a:rPr>
                        <a:t>Smith</a:t>
                      </a:r>
                    </a:p>
                  </a:txBody>
                  <a:tcPr marL="0" marR="0" marT="0" marB="0">
                    <a:lnL w="6350" cap="flat" cmpd="sng" algn="ctr">
                      <a:solidFill>
                        <a:srgbClr val="4F4F4F"/>
                      </a:solidFill>
                      <a:prstDash val="solid"/>
                      <a:round/>
                      <a:headEnd type="none" w="med" len="med"/>
                      <a:tailEnd type="none" w="med" len="med"/>
                    </a:lnL>
                    <a:lnR w="6350" cap="flat" cmpd="sng" algn="ctr">
                      <a:solidFill>
                        <a:srgbClr val="747474"/>
                      </a:solidFill>
                      <a:prstDash val="solid"/>
                      <a:round/>
                      <a:headEnd type="none" w="med" len="med"/>
                      <a:tailEnd type="none" w="med" len="med"/>
                    </a:lnR>
                    <a:lnT w="6350" cap="flat" cmpd="sng" algn="ctr">
                      <a:solidFill>
                        <a:srgbClr val="575757"/>
                      </a:solidFill>
                      <a:prstDash val="solid"/>
                      <a:round/>
                      <a:headEnd type="none" w="med" len="med"/>
                      <a:tailEnd type="none" w="med" len="med"/>
                    </a:lnT>
                    <a:lnB w="6350" cap="flat" cmpd="sng" algn="ctr">
                      <a:solidFill>
                        <a:srgbClr val="545454"/>
                      </a:solidFill>
                      <a:prstDash val="solid"/>
                      <a:round/>
                      <a:headEnd type="none" w="med" len="med"/>
                      <a:tailEnd type="none" w="med" len="med"/>
                    </a:lnB>
                  </a:tcPr>
                </a:tc>
                <a:tc>
                  <a:txBody>
                    <a:bodyPr/>
                    <a:lstStyle/>
                    <a:p>
                      <a:pPr algn="ctr" fontAlgn="t"/>
                      <a:r>
                        <a:rPr lang="en-US" sz="800" b="1" i="0" u="none" strike="noStrike">
                          <a:solidFill>
                            <a:srgbClr val="000000"/>
                          </a:solidFill>
                          <a:effectLst/>
                          <a:latin typeface="Calibri" panose="020F0502020204030204" pitchFamily="34" charset="0"/>
                        </a:rPr>
                        <a:t>123456789</a:t>
                      </a:r>
                    </a:p>
                  </a:txBody>
                  <a:tcPr marL="0" marR="0" marT="0" marB="0">
                    <a:lnL w="6350" cap="flat" cmpd="sng" algn="ctr">
                      <a:solidFill>
                        <a:srgbClr val="747474"/>
                      </a:solidFill>
                      <a:prstDash val="solid"/>
                      <a:round/>
                      <a:headEnd type="none" w="med" len="med"/>
                      <a:tailEnd type="none" w="med" len="med"/>
                    </a:lnL>
                    <a:lnR w="6350" cap="flat" cmpd="sng" algn="ctr">
                      <a:solidFill>
                        <a:srgbClr val="575757"/>
                      </a:solidFill>
                      <a:prstDash val="solid"/>
                      <a:round/>
                      <a:headEnd type="none" w="med" len="med"/>
                      <a:tailEnd type="none" w="med" len="med"/>
                    </a:lnR>
                    <a:lnT w="6350" cap="flat" cmpd="sng" algn="ctr">
                      <a:solidFill>
                        <a:srgbClr val="575757"/>
                      </a:solidFill>
                      <a:prstDash val="solid"/>
                      <a:round/>
                      <a:headEnd type="none" w="med" len="med"/>
                      <a:tailEnd type="none" w="med" len="med"/>
                    </a:lnT>
                    <a:lnB w="6350" cap="flat" cmpd="sng" algn="ctr">
                      <a:solidFill>
                        <a:srgbClr val="545454"/>
                      </a:solidFill>
                      <a:prstDash val="solid"/>
                      <a:round/>
                      <a:headEnd type="none" w="med" len="med"/>
                      <a:tailEnd type="none" w="med" len="med"/>
                    </a:lnB>
                  </a:tcPr>
                </a:tc>
                <a:tc>
                  <a:txBody>
                    <a:bodyPr/>
                    <a:lstStyle/>
                    <a:p>
                      <a:pPr algn="ctr" fontAlgn="t"/>
                      <a:r>
                        <a:rPr lang="en-US" sz="800" b="1" i="0" u="none" strike="noStrike">
                          <a:solidFill>
                            <a:srgbClr val="000000"/>
                          </a:solidFill>
                          <a:effectLst/>
                          <a:latin typeface="Calibri" panose="020F0502020204030204" pitchFamily="34" charset="0"/>
                        </a:rPr>
                        <a:t>1965-01-09</a:t>
                      </a:r>
                    </a:p>
                  </a:txBody>
                  <a:tcPr marL="0" marR="0" marT="0" marB="0">
                    <a:lnL w="6350" cap="flat" cmpd="sng" algn="ctr">
                      <a:solidFill>
                        <a:srgbClr val="575757"/>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575757"/>
                      </a:solidFill>
                      <a:prstDash val="solid"/>
                      <a:round/>
                      <a:headEnd type="none" w="med" len="med"/>
                      <a:tailEnd type="none" w="med" len="med"/>
                    </a:lnT>
                    <a:lnB w="6350" cap="flat" cmpd="sng" algn="ctr">
                      <a:solidFill>
                        <a:srgbClr val="545454"/>
                      </a:solidFill>
                      <a:prstDash val="solid"/>
                      <a:round/>
                      <a:headEnd type="none" w="med" len="med"/>
                      <a:tailEnd type="none" w="med" len="med"/>
                    </a:lnB>
                  </a:tcPr>
                </a:tc>
                <a:tc>
                  <a:txBody>
                    <a:bodyPr/>
                    <a:lstStyle/>
                    <a:p>
                      <a:pPr algn="l" fontAlgn="t"/>
                      <a:r>
                        <a:rPr lang="en-US" sz="800" b="1" i="0" u="none" strike="noStrike">
                          <a:solidFill>
                            <a:srgbClr val="000000"/>
                          </a:solidFill>
                          <a:effectLst/>
                          <a:latin typeface="Calibri" panose="020F0502020204030204" pitchFamily="34" charset="0"/>
                        </a:rPr>
                        <a:t>731 Fondren, Houston, TX</a:t>
                      </a:r>
                    </a:p>
                  </a:txBody>
                  <a:tcPr marL="0" marR="0" marT="0" marB="0">
                    <a:lnL w="6350" cap="flat" cmpd="sng" algn="ctr">
                      <a:solidFill>
                        <a:srgbClr val="808080"/>
                      </a:solidFill>
                      <a:prstDash val="solid"/>
                      <a:round/>
                      <a:headEnd type="none" w="med" len="med"/>
                      <a:tailEnd type="none" w="med" len="med"/>
                    </a:lnL>
                    <a:lnR w="6350" cap="flat" cmpd="sng" algn="ctr">
                      <a:solidFill>
                        <a:srgbClr val="5B5B5B"/>
                      </a:solidFill>
                      <a:prstDash val="solid"/>
                      <a:round/>
                      <a:headEnd type="none" w="med" len="med"/>
                      <a:tailEnd type="none" w="med" len="med"/>
                    </a:lnR>
                    <a:lnT w="6350" cap="flat" cmpd="sng" algn="ctr">
                      <a:solidFill>
                        <a:srgbClr val="575757"/>
                      </a:solidFill>
                      <a:prstDash val="solid"/>
                      <a:round/>
                      <a:headEnd type="none" w="med" len="med"/>
                      <a:tailEnd type="none" w="med" len="med"/>
                    </a:lnT>
                    <a:lnB w="6350" cap="flat" cmpd="sng" algn="ctr">
                      <a:solidFill>
                        <a:srgbClr val="545454"/>
                      </a:solidFill>
                      <a:prstDash val="solid"/>
                      <a:round/>
                      <a:headEnd type="none" w="med" len="med"/>
                      <a:tailEnd type="none" w="med" len="med"/>
                    </a:lnB>
                  </a:tcPr>
                </a:tc>
                <a:tc>
                  <a:txBody>
                    <a:bodyPr/>
                    <a:lstStyle/>
                    <a:p>
                      <a:pPr algn="l" fontAlgn="t"/>
                      <a:r>
                        <a:rPr lang="en-US" sz="800" b="1" i="0" u="none" strike="noStrike">
                          <a:solidFill>
                            <a:srgbClr val="000000"/>
                          </a:solidFill>
                          <a:effectLst/>
                          <a:latin typeface="Calibri" panose="020F0502020204030204" pitchFamily="34" charset="0"/>
                        </a:rPr>
                        <a:t>M</a:t>
                      </a:r>
                    </a:p>
                  </a:txBody>
                  <a:tcPr marL="0" marR="0" marT="0" marB="0">
                    <a:lnL w="6350" cap="flat" cmpd="sng" algn="ctr">
                      <a:solidFill>
                        <a:srgbClr val="5B5B5B"/>
                      </a:solidFill>
                      <a:prstDash val="solid"/>
                      <a:round/>
                      <a:headEnd type="none" w="med" len="med"/>
                      <a:tailEnd type="none" w="med" len="med"/>
                    </a:lnL>
                    <a:lnR w="6350" cap="flat" cmpd="sng" algn="ctr">
                      <a:solidFill>
                        <a:srgbClr val="4F4F4F"/>
                      </a:solidFill>
                      <a:prstDash val="solid"/>
                      <a:round/>
                      <a:headEnd type="none" w="med" len="med"/>
                      <a:tailEnd type="none" w="med" len="med"/>
                    </a:lnR>
                    <a:lnT w="6350" cap="flat" cmpd="sng" algn="ctr">
                      <a:solidFill>
                        <a:srgbClr val="575757"/>
                      </a:solidFill>
                      <a:prstDash val="solid"/>
                      <a:round/>
                      <a:headEnd type="none" w="med" len="med"/>
                      <a:tailEnd type="none" w="med" len="med"/>
                    </a:lnT>
                    <a:lnB w="6350" cap="flat" cmpd="sng" algn="ctr">
                      <a:solidFill>
                        <a:srgbClr val="545454"/>
                      </a:solidFill>
                      <a:prstDash val="solid"/>
                      <a:round/>
                      <a:headEnd type="none" w="med" len="med"/>
                      <a:tailEnd type="none" w="med" len="med"/>
                    </a:lnB>
                  </a:tcPr>
                </a:tc>
                <a:tc>
                  <a:txBody>
                    <a:bodyPr/>
                    <a:lstStyle/>
                    <a:p>
                      <a:pPr algn="ctr" fontAlgn="t"/>
                      <a:r>
                        <a:rPr lang="en-US" sz="800" b="1" i="0" u="none" strike="noStrike">
                          <a:solidFill>
                            <a:srgbClr val="565656"/>
                          </a:solidFill>
                          <a:effectLst/>
                          <a:latin typeface="Calibri" panose="020F0502020204030204" pitchFamily="34" charset="0"/>
                        </a:rPr>
                        <a:t>30000</a:t>
                      </a:r>
                    </a:p>
                  </a:txBody>
                  <a:tcPr marL="0" marR="0" marT="0" marB="0">
                    <a:lnL w="6350" cap="flat" cmpd="sng" algn="ctr">
                      <a:solidFill>
                        <a:srgbClr val="4F4F4F"/>
                      </a:solidFill>
                      <a:prstDash val="solid"/>
                      <a:round/>
                      <a:headEnd type="none" w="med" len="med"/>
                      <a:tailEnd type="none" w="med" len="med"/>
                    </a:lnL>
                    <a:lnR w="6350" cap="flat" cmpd="sng" algn="ctr">
                      <a:solidFill>
                        <a:srgbClr val="4F4F4F"/>
                      </a:solidFill>
                      <a:prstDash val="solid"/>
                      <a:round/>
                      <a:headEnd type="none" w="med" len="med"/>
                      <a:tailEnd type="none" w="med" len="med"/>
                    </a:lnR>
                    <a:lnT w="6350" cap="flat" cmpd="sng" algn="ctr">
                      <a:solidFill>
                        <a:srgbClr val="575757"/>
                      </a:solidFill>
                      <a:prstDash val="solid"/>
                      <a:round/>
                      <a:headEnd type="none" w="med" len="med"/>
                      <a:tailEnd type="none" w="med" len="med"/>
                    </a:lnT>
                    <a:lnB w="6350" cap="flat" cmpd="sng" algn="ctr">
                      <a:solidFill>
                        <a:srgbClr val="545454"/>
                      </a:solidFill>
                      <a:prstDash val="solid"/>
                      <a:round/>
                      <a:headEnd type="none" w="med" len="med"/>
                      <a:tailEnd type="none" w="med" len="med"/>
                    </a:lnB>
                  </a:tcPr>
                </a:tc>
                <a:tc>
                  <a:txBody>
                    <a:bodyPr/>
                    <a:lstStyle/>
                    <a:p>
                      <a:pPr algn="l" fontAlgn="t"/>
                      <a:r>
                        <a:rPr lang="en-US" sz="800" b="1" i="0" u="none" strike="noStrike">
                          <a:solidFill>
                            <a:srgbClr val="565656"/>
                          </a:solidFill>
                          <a:effectLst/>
                          <a:latin typeface="Calibri" panose="020F0502020204030204" pitchFamily="34" charset="0"/>
                        </a:rPr>
                        <a:t>333445555</a:t>
                      </a:r>
                    </a:p>
                  </a:txBody>
                  <a:tcPr marL="0" marR="0" marT="0" marB="0">
                    <a:lnL w="6350" cap="flat" cmpd="sng" algn="ctr">
                      <a:solidFill>
                        <a:srgbClr val="4F4F4F"/>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575757"/>
                      </a:solidFill>
                      <a:prstDash val="solid"/>
                      <a:round/>
                      <a:headEnd type="none" w="med" len="med"/>
                      <a:tailEnd type="none" w="med" len="med"/>
                    </a:lnT>
                    <a:lnB w="6350" cap="flat" cmpd="sng" algn="ctr">
                      <a:solidFill>
                        <a:srgbClr val="545454"/>
                      </a:solidFill>
                      <a:prstDash val="solid"/>
                      <a:round/>
                      <a:headEnd type="none" w="med" len="med"/>
                      <a:tailEnd type="none" w="med" len="med"/>
                    </a:lnB>
                  </a:tcPr>
                </a:tc>
                <a:tc>
                  <a:txBody>
                    <a:bodyPr/>
                    <a:lstStyle/>
                    <a:p>
                      <a:pPr algn="ctr" fontAlgn="t"/>
                      <a:r>
                        <a:rPr lang="en-US" sz="800" b="1" i="0" u="none" strike="noStrike">
                          <a:solidFill>
                            <a:srgbClr val="565656"/>
                          </a:solidFill>
                          <a:effectLst/>
                          <a:latin typeface="Calibri" panose="020F0502020204030204" pitchFamily="34" charset="0"/>
                        </a:rPr>
                        <a:t>5</a:t>
                      </a:r>
                    </a:p>
                  </a:txBody>
                  <a:tcPr marL="0" marR="0" marT="0" marB="0">
                    <a:lnL w="6350" cap="flat" cmpd="sng" algn="ctr">
                      <a:solidFill>
                        <a:srgbClr val="808080"/>
                      </a:solidFill>
                      <a:prstDash val="solid"/>
                      <a:round/>
                      <a:headEnd type="none" w="med" len="med"/>
                      <a:tailEnd type="none" w="med" len="med"/>
                    </a:lnL>
                    <a:lnR w="6350" cap="flat" cmpd="sng" algn="ctr">
                      <a:solidFill>
                        <a:srgbClr val="676767"/>
                      </a:solidFill>
                      <a:prstDash val="solid"/>
                      <a:round/>
                      <a:headEnd type="none" w="med" len="med"/>
                      <a:tailEnd type="none" w="med" len="med"/>
                    </a:lnR>
                    <a:lnT w="6350" cap="flat" cmpd="sng" algn="ctr">
                      <a:solidFill>
                        <a:srgbClr val="575757"/>
                      </a:solidFill>
                      <a:prstDash val="solid"/>
                      <a:round/>
                      <a:headEnd type="none" w="med" len="med"/>
                      <a:tailEnd type="none" w="med" len="med"/>
                    </a:lnT>
                    <a:lnB w="6350" cap="flat" cmpd="sng" algn="ctr">
                      <a:solidFill>
                        <a:srgbClr val="545454"/>
                      </a:solidFill>
                      <a:prstDash val="solid"/>
                      <a:round/>
                      <a:headEnd type="none" w="med" len="med"/>
                      <a:tailEnd type="none" w="med" len="med"/>
                    </a:lnB>
                  </a:tcPr>
                </a:tc>
                <a:extLst>
                  <a:ext uri="{0D108BD9-81ED-4DB2-BD59-A6C34878D82A}">
                    <a16:rowId xmlns:a16="http://schemas.microsoft.com/office/drawing/2014/main" val="3310965420"/>
                  </a:ext>
                </a:extLst>
              </a:tr>
              <a:tr h="208384">
                <a:tc>
                  <a:txBody>
                    <a:bodyPr/>
                    <a:lstStyle/>
                    <a:p>
                      <a:pPr algn="l" fontAlgn="t"/>
                      <a:r>
                        <a:rPr lang="en-US" sz="800" b="1" i="0" u="none" strike="noStrike">
                          <a:solidFill>
                            <a:srgbClr val="000000"/>
                          </a:solidFill>
                          <a:effectLst/>
                          <a:latin typeface="Calibri" panose="020F0502020204030204" pitchFamily="34" charset="0"/>
                        </a:rPr>
                        <a:t>Franklin</a:t>
                      </a:r>
                    </a:p>
                  </a:txBody>
                  <a:tcPr marL="0" marR="0" marT="0" marB="0">
                    <a:lnL w="6350" cap="flat" cmpd="sng" algn="ctr">
                      <a:solidFill>
                        <a:srgbClr val="808080"/>
                      </a:solidFill>
                      <a:prstDash val="solid"/>
                      <a:round/>
                      <a:headEnd type="none" w="med" len="med"/>
                      <a:tailEnd type="none" w="med" len="med"/>
                    </a:lnL>
                    <a:lnR w="6350" cap="flat" cmpd="sng" algn="ctr">
                      <a:solidFill>
                        <a:srgbClr val="838383"/>
                      </a:solidFill>
                      <a:prstDash val="solid"/>
                      <a:round/>
                      <a:headEnd type="none" w="med" len="med"/>
                      <a:tailEnd type="none" w="med" len="med"/>
                    </a:lnR>
                    <a:lnT w="6350" cap="flat" cmpd="sng" algn="ctr">
                      <a:solidFill>
                        <a:srgbClr val="545454"/>
                      </a:solidFill>
                      <a:prstDash val="solid"/>
                      <a:round/>
                      <a:headEnd type="none" w="med" len="med"/>
                      <a:tailEnd type="none" w="med" len="med"/>
                    </a:lnT>
                    <a:lnB w="6350" cap="flat" cmpd="sng" algn="ctr">
                      <a:solidFill>
                        <a:srgbClr val="646464"/>
                      </a:solidFill>
                      <a:prstDash val="solid"/>
                      <a:round/>
                      <a:headEnd type="none" w="med" len="med"/>
                      <a:tailEnd type="none" w="med" len="med"/>
                    </a:lnB>
                  </a:tcPr>
                </a:tc>
                <a:tc>
                  <a:txBody>
                    <a:bodyPr/>
                    <a:lstStyle/>
                    <a:p>
                      <a:pPr algn="ctr" fontAlgn="t"/>
                      <a:r>
                        <a:rPr lang="en-US" sz="800" b="1" i="0" u="none" strike="noStrike">
                          <a:solidFill>
                            <a:srgbClr val="000000"/>
                          </a:solidFill>
                          <a:effectLst/>
                          <a:latin typeface="Calibri" panose="020F0502020204030204" pitchFamily="34" charset="0"/>
                        </a:rPr>
                        <a:t>T</a:t>
                      </a:r>
                    </a:p>
                  </a:txBody>
                  <a:tcPr marL="0" marR="0" marT="0" marB="0">
                    <a:lnL w="6350" cap="flat" cmpd="sng" algn="ctr">
                      <a:solidFill>
                        <a:srgbClr val="838383"/>
                      </a:solidFill>
                      <a:prstDash val="solid"/>
                      <a:round/>
                      <a:headEnd type="none" w="med" len="med"/>
                      <a:tailEnd type="none" w="med" len="med"/>
                    </a:lnL>
                    <a:lnR w="6350" cap="flat" cmpd="sng" algn="ctr">
                      <a:solidFill>
                        <a:srgbClr val="4F4F4F"/>
                      </a:solidFill>
                      <a:prstDash val="solid"/>
                      <a:round/>
                      <a:headEnd type="none" w="med" len="med"/>
                      <a:tailEnd type="none" w="med" len="med"/>
                    </a:lnR>
                    <a:lnT w="6350" cap="flat" cmpd="sng" algn="ctr">
                      <a:solidFill>
                        <a:srgbClr val="545454"/>
                      </a:solidFill>
                      <a:prstDash val="solid"/>
                      <a:round/>
                      <a:headEnd type="none" w="med" len="med"/>
                      <a:tailEnd type="none" w="med" len="med"/>
                    </a:lnT>
                    <a:lnB w="6350" cap="flat" cmpd="sng" algn="ctr">
                      <a:solidFill>
                        <a:srgbClr val="646464"/>
                      </a:solidFill>
                      <a:prstDash val="solid"/>
                      <a:round/>
                      <a:headEnd type="none" w="med" len="med"/>
                      <a:tailEnd type="none" w="med" len="med"/>
                    </a:lnB>
                  </a:tcPr>
                </a:tc>
                <a:tc>
                  <a:txBody>
                    <a:bodyPr/>
                    <a:lstStyle/>
                    <a:p>
                      <a:pPr algn="l" fontAlgn="t"/>
                      <a:r>
                        <a:rPr lang="en-US" sz="800" b="1" i="0" u="none" strike="noStrike">
                          <a:solidFill>
                            <a:srgbClr val="000000"/>
                          </a:solidFill>
                          <a:effectLst/>
                          <a:latin typeface="Calibri" panose="020F0502020204030204" pitchFamily="34" charset="0"/>
                        </a:rPr>
                        <a:t>Wong</a:t>
                      </a:r>
                    </a:p>
                  </a:txBody>
                  <a:tcPr marL="0" marR="0" marT="0" marB="0">
                    <a:lnL w="6350" cap="flat" cmpd="sng" algn="ctr">
                      <a:solidFill>
                        <a:srgbClr val="4F4F4F"/>
                      </a:solidFill>
                      <a:prstDash val="solid"/>
                      <a:round/>
                      <a:headEnd type="none" w="med" len="med"/>
                      <a:tailEnd type="none" w="med" len="med"/>
                    </a:lnL>
                    <a:lnR w="6350" cap="flat" cmpd="sng" algn="ctr">
                      <a:solidFill>
                        <a:srgbClr val="747474"/>
                      </a:solidFill>
                      <a:prstDash val="solid"/>
                      <a:round/>
                      <a:headEnd type="none" w="med" len="med"/>
                      <a:tailEnd type="none" w="med" len="med"/>
                    </a:lnR>
                    <a:lnT w="6350" cap="flat" cmpd="sng" algn="ctr">
                      <a:solidFill>
                        <a:srgbClr val="545454"/>
                      </a:solidFill>
                      <a:prstDash val="solid"/>
                      <a:round/>
                      <a:headEnd type="none" w="med" len="med"/>
                      <a:tailEnd type="none" w="med" len="med"/>
                    </a:lnT>
                    <a:lnB w="6350" cap="flat" cmpd="sng" algn="ctr">
                      <a:solidFill>
                        <a:srgbClr val="646464"/>
                      </a:solidFill>
                      <a:prstDash val="solid"/>
                      <a:round/>
                      <a:headEnd type="none" w="med" len="med"/>
                      <a:tailEnd type="none" w="med" len="med"/>
                    </a:lnB>
                  </a:tcPr>
                </a:tc>
                <a:tc>
                  <a:txBody>
                    <a:bodyPr/>
                    <a:lstStyle/>
                    <a:p>
                      <a:pPr algn="ctr" fontAlgn="t"/>
                      <a:r>
                        <a:rPr lang="en-US" sz="800" b="1" i="0" u="none" strike="noStrike">
                          <a:solidFill>
                            <a:srgbClr val="565656"/>
                          </a:solidFill>
                          <a:effectLst/>
                          <a:latin typeface="Calibri" panose="020F0502020204030204" pitchFamily="34" charset="0"/>
                        </a:rPr>
                        <a:t>333445555</a:t>
                      </a:r>
                    </a:p>
                  </a:txBody>
                  <a:tcPr marL="0" marR="0" marT="0" marB="0">
                    <a:lnL w="6350" cap="flat" cmpd="sng" algn="ctr">
                      <a:solidFill>
                        <a:srgbClr val="747474"/>
                      </a:solidFill>
                      <a:prstDash val="solid"/>
                      <a:round/>
                      <a:headEnd type="none" w="med" len="med"/>
                      <a:tailEnd type="none" w="med" len="med"/>
                    </a:lnL>
                    <a:lnR w="6350" cap="flat" cmpd="sng" algn="ctr">
                      <a:solidFill>
                        <a:srgbClr val="575757"/>
                      </a:solidFill>
                      <a:prstDash val="solid"/>
                      <a:round/>
                      <a:headEnd type="none" w="med" len="med"/>
                      <a:tailEnd type="none" w="med" len="med"/>
                    </a:lnR>
                    <a:lnT w="6350" cap="flat" cmpd="sng" algn="ctr">
                      <a:solidFill>
                        <a:srgbClr val="545454"/>
                      </a:solidFill>
                      <a:prstDash val="solid"/>
                      <a:round/>
                      <a:headEnd type="none" w="med" len="med"/>
                      <a:tailEnd type="none" w="med" len="med"/>
                    </a:lnT>
                    <a:lnB w="6350" cap="flat" cmpd="sng" algn="ctr">
                      <a:solidFill>
                        <a:srgbClr val="646464"/>
                      </a:solidFill>
                      <a:prstDash val="solid"/>
                      <a:round/>
                      <a:headEnd type="none" w="med" len="med"/>
                      <a:tailEnd type="none" w="med" len="med"/>
                    </a:lnB>
                  </a:tcPr>
                </a:tc>
                <a:tc>
                  <a:txBody>
                    <a:bodyPr/>
                    <a:lstStyle/>
                    <a:p>
                      <a:pPr algn="ctr" fontAlgn="t"/>
                      <a:r>
                        <a:rPr lang="en-US" sz="800" b="1" i="0" u="none" strike="noStrike">
                          <a:solidFill>
                            <a:srgbClr val="000000"/>
                          </a:solidFill>
                          <a:effectLst/>
                          <a:latin typeface="Calibri" panose="020F0502020204030204" pitchFamily="34" charset="0"/>
                        </a:rPr>
                        <a:t>1955-12-08</a:t>
                      </a:r>
                    </a:p>
                  </a:txBody>
                  <a:tcPr marL="0" marR="0" marT="0" marB="0">
                    <a:lnL w="6350" cap="flat" cmpd="sng" algn="ctr">
                      <a:solidFill>
                        <a:srgbClr val="575757"/>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545454"/>
                      </a:solidFill>
                      <a:prstDash val="solid"/>
                      <a:round/>
                      <a:headEnd type="none" w="med" len="med"/>
                      <a:tailEnd type="none" w="med" len="med"/>
                    </a:lnT>
                    <a:lnB w="6350" cap="flat" cmpd="sng" algn="ctr">
                      <a:solidFill>
                        <a:srgbClr val="646464"/>
                      </a:solidFill>
                      <a:prstDash val="solid"/>
                      <a:round/>
                      <a:headEnd type="none" w="med" len="med"/>
                      <a:tailEnd type="none" w="med" len="med"/>
                    </a:lnB>
                  </a:tcPr>
                </a:tc>
                <a:tc>
                  <a:txBody>
                    <a:bodyPr/>
                    <a:lstStyle/>
                    <a:p>
                      <a:pPr algn="l" fontAlgn="t"/>
                      <a:r>
                        <a:rPr lang="en-US" sz="800" b="1" i="0" u="none" strike="noStrike">
                          <a:solidFill>
                            <a:srgbClr val="000000"/>
                          </a:solidFill>
                          <a:effectLst/>
                          <a:latin typeface="Calibri" panose="020F0502020204030204" pitchFamily="34" charset="0"/>
                        </a:rPr>
                        <a:t>638  Voss, Houston, TX</a:t>
                      </a:r>
                    </a:p>
                  </a:txBody>
                  <a:tcPr marL="0" marR="0" marT="0" marB="0">
                    <a:lnL w="6350" cap="flat" cmpd="sng" algn="ctr">
                      <a:solidFill>
                        <a:srgbClr val="808080"/>
                      </a:solidFill>
                      <a:prstDash val="solid"/>
                      <a:round/>
                      <a:headEnd type="none" w="med" len="med"/>
                      <a:tailEnd type="none" w="med" len="med"/>
                    </a:lnL>
                    <a:lnR w="6350" cap="flat" cmpd="sng" algn="ctr">
                      <a:solidFill>
                        <a:srgbClr val="5B5B5B"/>
                      </a:solidFill>
                      <a:prstDash val="solid"/>
                      <a:round/>
                      <a:headEnd type="none" w="med" len="med"/>
                      <a:tailEnd type="none" w="med" len="med"/>
                    </a:lnR>
                    <a:lnT w="6350" cap="flat" cmpd="sng" algn="ctr">
                      <a:solidFill>
                        <a:srgbClr val="545454"/>
                      </a:solidFill>
                      <a:prstDash val="solid"/>
                      <a:round/>
                      <a:headEnd type="none" w="med" len="med"/>
                      <a:tailEnd type="none" w="med" len="med"/>
                    </a:lnT>
                    <a:lnB w="6350" cap="flat" cmpd="sng" algn="ctr">
                      <a:solidFill>
                        <a:srgbClr val="646464"/>
                      </a:solidFill>
                      <a:prstDash val="solid"/>
                      <a:round/>
                      <a:headEnd type="none" w="med" len="med"/>
                      <a:tailEnd type="none" w="med" len="med"/>
                    </a:lnB>
                  </a:tcPr>
                </a:tc>
                <a:tc>
                  <a:txBody>
                    <a:bodyPr/>
                    <a:lstStyle/>
                    <a:p>
                      <a:pPr algn="l" fontAlgn="t"/>
                      <a:r>
                        <a:rPr lang="en-US" sz="800" b="1" i="0" u="none" strike="noStrike">
                          <a:solidFill>
                            <a:srgbClr val="000000"/>
                          </a:solidFill>
                          <a:effectLst/>
                          <a:latin typeface="Calibri" panose="020F0502020204030204" pitchFamily="34" charset="0"/>
                        </a:rPr>
                        <a:t>M</a:t>
                      </a:r>
                    </a:p>
                  </a:txBody>
                  <a:tcPr marL="0" marR="0" marT="0" marB="0">
                    <a:lnL w="6350" cap="flat" cmpd="sng" algn="ctr">
                      <a:solidFill>
                        <a:srgbClr val="5B5B5B"/>
                      </a:solidFill>
                      <a:prstDash val="solid"/>
                      <a:round/>
                      <a:headEnd type="none" w="med" len="med"/>
                      <a:tailEnd type="none" w="med" len="med"/>
                    </a:lnL>
                    <a:lnR w="6350" cap="flat" cmpd="sng" algn="ctr">
                      <a:solidFill>
                        <a:srgbClr val="4F4F4F"/>
                      </a:solidFill>
                      <a:prstDash val="solid"/>
                      <a:round/>
                      <a:headEnd type="none" w="med" len="med"/>
                      <a:tailEnd type="none" w="med" len="med"/>
                    </a:lnR>
                    <a:lnT w="6350" cap="flat" cmpd="sng" algn="ctr">
                      <a:solidFill>
                        <a:srgbClr val="545454"/>
                      </a:solidFill>
                      <a:prstDash val="solid"/>
                      <a:round/>
                      <a:headEnd type="none" w="med" len="med"/>
                      <a:tailEnd type="none" w="med" len="med"/>
                    </a:lnT>
                    <a:lnB w="6350" cap="flat" cmpd="sng" algn="ctr">
                      <a:solidFill>
                        <a:srgbClr val="646464"/>
                      </a:solidFill>
                      <a:prstDash val="solid"/>
                      <a:round/>
                      <a:headEnd type="none" w="med" len="med"/>
                      <a:tailEnd type="none" w="med" len="med"/>
                    </a:lnB>
                  </a:tcPr>
                </a:tc>
                <a:tc>
                  <a:txBody>
                    <a:bodyPr/>
                    <a:lstStyle/>
                    <a:p>
                      <a:pPr algn="ctr" fontAlgn="t"/>
                      <a:r>
                        <a:rPr lang="en-US" sz="800" b="1" i="0" u="none" strike="noStrike">
                          <a:solidFill>
                            <a:srgbClr val="414141"/>
                          </a:solidFill>
                          <a:effectLst/>
                          <a:latin typeface="Calibri" panose="020F0502020204030204" pitchFamily="34" charset="0"/>
                        </a:rPr>
                        <a:t>40000</a:t>
                      </a:r>
                    </a:p>
                  </a:txBody>
                  <a:tcPr marL="0" marR="0" marT="0" marB="0">
                    <a:lnL w="6350" cap="flat" cmpd="sng" algn="ctr">
                      <a:solidFill>
                        <a:srgbClr val="4F4F4F"/>
                      </a:solidFill>
                      <a:prstDash val="solid"/>
                      <a:round/>
                      <a:headEnd type="none" w="med" len="med"/>
                      <a:tailEnd type="none" w="med" len="med"/>
                    </a:lnL>
                    <a:lnR w="6350" cap="flat" cmpd="sng" algn="ctr">
                      <a:solidFill>
                        <a:srgbClr val="4F4F4F"/>
                      </a:solidFill>
                      <a:prstDash val="solid"/>
                      <a:round/>
                      <a:headEnd type="none" w="med" len="med"/>
                      <a:tailEnd type="none" w="med" len="med"/>
                    </a:lnR>
                    <a:lnT w="6350" cap="flat" cmpd="sng" algn="ctr">
                      <a:solidFill>
                        <a:srgbClr val="545454"/>
                      </a:solidFill>
                      <a:prstDash val="solid"/>
                      <a:round/>
                      <a:headEnd type="none" w="med" len="med"/>
                      <a:tailEnd type="none" w="med" len="med"/>
                    </a:lnT>
                    <a:lnB w="6350" cap="flat" cmpd="sng" algn="ctr">
                      <a:solidFill>
                        <a:srgbClr val="646464"/>
                      </a:solidFill>
                      <a:prstDash val="solid"/>
                      <a:round/>
                      <a:headEnd type="none" w="med" len="med"/>
                      <a:tailEnd type="none" w="med" len="med"/>
                    </a:lnB>
                  </a:tcPr>
                </a:tc>
                <a:tc>
                  <a:txBody>
                    <a:bodyPr/>
                    <a:lstStyle/>
                    <a:p>
                      <a:pPr algn="l" fontAlgn="t"/>
                      <a:r>
                        <a:rPr lang="en-US" sz="800" b="1" i="0" u="none" strike="noStrike" dirty="0">
                          <a:solidFill>
                            <a:srgbClr val="565656"/>
                          </a:solidFill>
                          <a:effectLst/>
                          <a:latin typeface="Calibri" panose="020F0502020204030204" pitchFamily="34" charset="0"/>
                        </a:rPr>
                        <a:t>888665555</a:t>
                      </a:r>
                    </a:p>
                  </a:txBody>
                  <a:tcPr marL="0" marR="0" marT="0" marB="0">
                    <a:lnL w="6350" cap="flat" cmpd="sng" algn="ctr">
                      <a:solidFill>
                        <a:srgbClr val="4F4F4F"/>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545454"/>
                      </a:solidFill>
                      <a:prstDash val="solid"/>
                      <a:round/>
                      <a:headEnd type="none" w="med" len="med"/>
                      <a:tailEnd type="none" w="med" len="med"/>
                    </a:lnT>
                    <a:lnB w="6350" cap="flat" cmpd="sng" algn="ctr">
                      <a:solidFill>
                        <a:srgbClr val="646464"/>
                      </a:solidFill>
                      <a:prstDash val="solid"/>
                      <a:round/>
                      <a:headEnd type="none" w="med" len="med"/>
                      <a:tailEnd type="none" w="med" len="med"/>
                    </a:lnB>
                  </a:tcPr>
                </a:tc>
                <a:tc>
                  <a:txBody>
                    <a:bodyPr/>
                    <a:lstStyle/>
                    <a:p>
                      <a:pPr algn="ctr" fontAlgn="t"/>
                      <a:r>
                        <a:rPr lang="en-US" sz="800" b="1" i="0" u="none" strike="noStrike" dirty="0">
                          <a:solidFill>
                            <a:srgbClr val="565656"/>
                          </a:solidFill>
                          <a:effectLst/>
                          <a:latin typeface="Calibri" panose="020F0502020204030204" pitchFamily="34" charset="0"/>
                        </a:rPr>
                        <a:t>5</a:t>
                      </a:r>
                    </a:p>
                  </a:txBody>
                  <a:tcPr marL="0" marR="0" marT="0" marB="0">
                    <a:lnL w="6350" cap="flat" cmpd="sng" algn="ctr">
                      <a:solidFill>
                        <a:srgbClr val="808080"/>
                      </a:solidFill>
                      <a:prstDash val="solid"/>
                      <a:round/>
                      <a:headEnd type="none" w="med" len="med"/>
                      <a:tailEnd type="none" w="med" len="med"/>
                    </a:lnL>
                    <a:lnR w="6350" cap="flat" cmpd="sng" algn="ctr">
                      <a:solidFill>
                        <a:srgbClr val="676767"/>
                      </a:solidFill>
                      <a:prstDash val="solid"/>
                      <a:round/>
                      <a:headEnd type="none" w="med" len="med"/>
                      <a:tailEnd type="none" w="med" len="med"/>
                    </a:lnR>
                    <a:lnT w="6350" cap="flat" cmpd="sng" algn="ctr">
                      <a:solidFill>
                        <a:srgbClr val="545454"/>
                      </a:solidFill>
                      <a:prstDash val="solid"/>
                      <a:round/>
                      <a:headEnd type="none" w="med" len="med"/>
                      <a:tailEnd type="none" w="med" len="med"/>
                    </a:lnT>
                    <a:lnB w="6350" cap="flat" cmpd="sng" algn="ctr">
                      <a:solidFill>
                        <a:srgbClr val="646464"/>
                      </a:solidFill>
                      <a:prstDash val="solid"/>
                      <a:round/>
                      <a:headEnd type="none" w="med" len="med"/>
                      <a:tailEnd type="none" w="med" len="med"/>
                    </a:lnB>
                  </a:tcPr>
                </a:tc>
                <a:extLst>
                  <a:ext uri="{0D108BD9-81ED-4DB2-BD59-A6C34878D82A}">
                    <a16:rowId xmlns:a16="http://schemas.microsoft.com/office/drawing/2014/main" val="16823249"/>
                  </a:ext>
                </a:extLst>
              </a:tr>
              <a:tr h="208384">
                <a:tc>
                  <a:txBody>
                    <a:bodyPr/>
                    <a:lstStyle/>
                    <a:p>
                      <a:pPr algn="l" fontAlgn="t"/>
                      <a:r>
                        <a:rPr lang="en-US" sz="800" b="1" i="0" u="none" strike="noStrike">
                          <a:solidFill>
                            <a:srgbClr val="000000"/>
                          </a:solidFill>
                          <a:effectLst/>
                          <a:latin typeface="Calibri" panose="020F0502020204030204" pitchFamily="34" charset="0"/>
                        </a:rPr>
                        <a:t>Alicia</a:t>
                      </a:r>
                    </a:p>
                  </a:txBody>
                  <a:tcPr marL="0" marR="0" marT="0" marB="0">
                    <a:lnL w="6350" cap="flat" cmpd="sng" algn="ctr">
                      <a:solidFill>
                        <a:srgbClr val="808080"/>
                      </a:solidFill>
                      <a:prstDash val="solid"/>
                      <a:round/>
                      <a:headEnd type="none" w="med" len="med"/>
                      <a:tailEnd type="none" w="med" len="med"/>
                    </a:lnL>
                    <a:lnR w="6350" cap="flat" cmpd="sng" algn="ctr">
                      <a:solidFill>
                        <a:srgbClr val="838383"/>
                      </a:solidFill>
                      <a:prstDash val="solid"/>
                      <a:round/>
                      <a:headEnd type="none" w="med" len="med"/>
                      <a:tailEnd type="none" w="med" len="med"/>
                    </a:lnR>
                    <a:lnT w="6350" cap="flat" cmpd="sng" algn="ctr">
                      <a:solidFill>
                        <a:srgbClr val="646464"/>
                      </a:solidFill>
                      <a:prstDash val="solid"/>
                      <a:round/>
                      <a:headEnd type="none" w="med" len="med"/>
                      <a:tailEnd type="none" w="med" len="med"/>
                    </a:lnT>
                    <a:lnB w="6350" cap="flat" cmpd="sng" algn="ctr">
                      <a:solidFill>
                        <a:srgbClr val="838383"/>
                      </a:solidFill>
                      <a:prstDash val="solid"/>
                      <a:round/>
                      <a:headEnd type="none" w="med" len="med"/>
                      <a:tailEnd type="none" w="med" len="med"/>
                    </a:lnB>
                  </a:tcPr>
                </a:tc>
                <a:tc>
                  <a:txBody>
                    <a:bodyPr/>
                    <a:lstStyle/>
                    <a:p>
                      <a:pPr algn="ctr" fontAlgn="t"/>
                      <a:r>
                        <a:rPr lang="en-US" sz="800" b="1" i="0" u="none" strike="noStrike">
                          <a:solidFill>
                            <a:srgbClr val="000000"/>
                          </a:solidFill>
                          <a:effectLst/>
                          <a:latin typeface="Calibri" panose="020F0502020204030204" pitchFamily="34" charset="0"/>
                        </a:rPr>
                        <a:t>J</a:t>
                      </a:r>
                    </a:p>
                  </a:txBody>
                  <a:tcPr marL="0" marR="0" marT="0" marB="0">
                    <a:lnL w="6350" cap="flat" cmpd="sng" algn="ctr">
                      <a:solidFill>
                        <a:srgbClr val="838383"/>
                      </a:solidFill>
                      <a:prstDash val="solid"/>
                      <a:round/>
                      <a:headEnd type="none" w="med" len="med"/>
                      <a:tailEnd type="none" w="med" len="med"/>
                    </a:lnL>
                    <a:lnR w="6350" cap="flat" cmpd="sng" algn="ctr">
                      <a:solidFill>
                        <a:srgbClr val="4F4F4F"/>
                      </a:solidFill>
                      <a:prstDash val="solid"/>
                      <a:round/>
                      <a:headEnd type="none" w="med" len="med"/>
                      <a:tailEnd type="none" w="med" len="med"/>
                    </a:lnR>
                    <a:lnT w="6350" cap="flat" cmpd="sng" algn="ctr">
                      <a:solidFill>
                        <a:srgbClr val="646464"/>
                      </a:solidFill>
                      <a:prstDash val="solid"/>
                      <a:round/>
                      <a:headEnd type="none" w="med" len="med"/>
                      <a:tailEnd type="none" w="med" len="med"/>
                    </a:lnT>
                    <a:lnB w="6350" cap="flat" cmpd="sng" algn="ctr">
                      <a:solidFill>
                        <a:srgbClr val="838383"/>
                      </a:solidFill>
                      <a:prstDash val="solid"/>
                      <a:round/>
                      <a:headEnd type="none" w="med" len="med"/>
                      <a:tailEnd type="none" w="med" len="med"/>
                    </a:lnB>
                  </a:tcPr>
                </a:tc>
                <a:tc>
                  <a:txBody>
                    <a:bodyPr/>
                    <a:lstStyle/>
                    <a:p>
                      <a:pPr algn="l" fontAlgn="t"/>
                      <a:r>
                        <a:rPr lang="en-US" sz="800" b="1" i="0" u="none" strike="noStrike">
                          <a:solidFill>
                            <a:srgbClr val="000000"/>
                          </a:solidFill>
                          <a:effectLst/>
                          <a:latin typeface="Calibri" panose="020F0502020204030204" pitchFamily="34" charset="0"/>
                        </a:rPr>
                        <a:t>Zelaya</a:t>
                      </a:r>
                    </a:p>
                  </a:txBody>
                  <a:tcPr marL="0" marR="0" marT="0" marB="0">
                    <a:lnL w="6350" cap="flat" cmpd="sng" algn="ctr">
                      <a:solidFill>
                        <a:srgbClr val="4F4F4F"/>
                      </a:solidFill>
                      <a:prstDash val="solid"/>
                      <a:round/>
                      <a:headEnd type="none" w="med" len="med"/>
                      <a:tailEnd type="none" w="med" len="med"/>
                    </a:lnL>
                    <a:lnR w="6350" cap="flat" cmpd="sng" algn="ctr">
                      <a:solidFill>
                        <a:srgbClr val="747474"/>
                      </a:solidFill>
                      <a:prstDash val="solid"/>
                      <a:round/>
                      <a:headEnd type="none" w="med" len="med"/>
                      <a:tailEnd type="none" w="med" len="med"/>
                    </a:lnR>
                    <a:lnT w="6350" cap="flat" cmpd="sng" algn="ctr">
                      <a:solidFill>
                        <a:srgbClr val="646464"/>
                      </a:solidFill>
                      <a:prstDash val="solid"/>
                      <a:round/>
                      <a:headEnd type="none" w="med" len="med"/>
                      <a:tailEnd type="none" w="med" len="med"/>
                    </a:lnT>
                    <a:lnB w="6350" cap="flat" cmpd="sng" algn="ctr">
                      <a:solidFill>
                        <a:srgbClr val="838383"/>
                      </a:solidFill>
                      <a:prstDash val="solid"/>
                      <a:round/>
                      <a:headEnd type="none" w="med" len="med"/>
                      <a:tailEnd type="none" w="med" len="med"/>
                    </a:lnB>
                  </a:tcPr>
                </a:tc>
                <a:tc>
                  <a:txBody>
                    <a:bodyPr/>
                    <a:lstStyle/>
                    <a:p>
                      <a:pPr algn="ctr" fontAlgn="t"/>
                      <a:r>
                        <a:rPr lang="en-US" sz="800" b="1" i="0" u="none" strike="noStrike">
                          <a:solidFill>
                            <a:srgbClr val="565656"/>
                          </a:solidFill>
                          <a:effectLst/>
                          <a:latin typeface="Calibri" panose="020F0502020204030204" pitchFamily="34" charset="0"/>
                        </a:rPr>
                        <a:t>999887777</a:t>
                      </a:r>
                    </a:p>
                  </a:txBody>
                  <a:tcPr marL="0" marR="0" marT="0" marB="0">
                    <a:lnL w="6350" cap="flat" cmpd="sng" algn="ctr">
                      <a:solidFill>
                        <a:srgbClr val="747474"/>
                      </a:solidFill>
                      <a:prstDash val="solid"/>
                      <a:round/>
                      <a:headEnd type="none" w="med" len="med"/>
                      <a:tailEnd type="none" w="med" len="med"/>
                    </a:lnL>
                    <a:lnR w="6350" cap="flat" cmpd="sng" algn="ctr">
                      <a:solidFill>
                        <a:srgbClr val="575757"/>
                      </a:solidFill>
                      <a:prstDash val="solid"/>
                      <a:round/>
                      <a:headEnd type="none" w="med" len="med"/>
                      <a:tailEnd type="none" w="med" len="med"/>
                    </a:lnR>
                    <a:lnT w="6350" cap="flat" cmpd="sng" algn="ctr">
                      <a:solidFill>
                        <a:srgbClr val="646464"/>
                      </a:solidFill>
                      <a:prstDash val="solid"/>
                      <a:round/>
                      <a:headEnd type="none" w="med" len="med"/>
                      <a:tailEnd type="none" w="med" len="med"/>
                    </a:lnT>
                    <a:lnB w="6350" cap="flat" cmpd="sng" algn="ctr">
                      <a:solidFill>
                        <a:srgbClr val="838383"/>
                      </a:solidFill>
                      <a:prstDash val="solid"/>
                      <a:round/>
                      <a:headEnd type="none" w="med" len="med"/>
                      <a:tailEnd type="none" w="med" len="med"/>
                    </a:lnB>
                  </a:tcPr>
                </a:tc>
                <a:tc>
                  <a:txBody>
                    <a:bodyPr/>
                    <a:lstStyle/>
                    <a:p>
                      <a:pPr algn="ctr" fontAlgn="t"/>
                      <a:r>
                        <a:rPr lang="en-US" sz="800" b="1" i="0" u="none" strike="noStrike">
                          <a:solidFill>
                            <a:srgbClr val="000000"/>
                          </a:solidFill>
                          <a:effectLst/>
                          <a:latin typeface="Calibri" panose="020F0502020204030204" pitchFamily="34" charset="0"/>
                        </a:rPr>
                        <a:t>1968-01-19</a:t>
                      </a:r>
                    </a:p>
                  </a:txBody>
                  <a:tcPr marL="0" marR="0" marT="0" marB="0">
                    <a:lnL w="6350" cap="flat" cmpd="sng" algn="ctr">
                      <a:solidFill>
                        <a:srgbClr val="575757"/>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646464"/>
                      </a:solidFill>
                      <a:prstDash val="solid"/>
                      <a:round/>
                      <a:headEnd type="none" w="med" len="med"/>
                      <a:tailEnd type="none" w="med" len="med"/>
                    </a:lnT>
                    <a:lnB w="6350" cap="flat" cmpd="sng" algn="ctr">
                      <a:solidFill>
                        <a:srgbClr val="838383"/>
                      </a:solidFill>
                      <a:prstDash val="solid"/>
                      <a:round/>
                      <a:headEnd type="none" w="med" len="med"/>
                      <a:tailEnd type="none" w="med" len="med"/>
                    </a:lnB>
                  </a:tcPr>
                </a:tc>
                <a:tc>
                  <a:txBody>
                    <a:bodyPr/>
                    <a:lstStyle/>
                    <a:p>
                      <a:pPr algn="l" fontAlgn="t"/>
                      <a:r>
                        <a:rPr lang="en-US" sz="800" b="1" i="0" u="none" strike="noStrike">
                          <a:solidFill>
                            <a:srgbClr val="000000"/>
                          </a:solidFill>
                          <a:effectLst/>
                          <a:latin typeface="Calibri" panose="020F0502020204030204" pitchFamily="34" charset="0"/>
                        </a:rPr>
                        <a:t>3321 Castle, Spring,TX</a:t>
                      </a:r>
                    </a:p>
                  </a:txBody>
                  <a:tcPr marL="0" marR="0" marT="0" marB="0">
                    <a:lnL w="6350" cap="flat" cmpd="sng" algn="ctr">
                      <a:solidFill>
                        <a:srgbClr val="808080"/>
                      </a:solidFill>
                      <a:prstDash val="solid"/>
                      <a:round/>
                      <a:headEnd type="none" w="med" len="med"/>
                      <a:tailEnd type="none" w="med" len="med"/>
                    </a:lnL>
                    <a:lnR w="6350" cap="flat" cmpd="sng" algn="ctr">
                      <a:solidFill>
                        <a:srgbClr val="5B5B5B"/>
                      </a:solidFill>
                      <a:prstDash val="solid"/>
                      <a:round/>
                      <a:headEnd type="none" w="med" len="med"/>
                      <a:tailEnd type="none" w="med" len="med"/>
                    </a:lnR>
                    <a:lnT w="6350" cap="flat" cmpd="sng" algn="ctr">
                      <a:solidFill>
                        <a:srgbClr val="646464"/>
                      </a:solidFill>
                      <a:prstDash val="solid"/>
                      <a:round/>
                      <a:headEnd type="none" w="med" len="med"/>
                      <a:tailEnd type="none" w="med" len="med"/>
                    </a:lnT>
                    <a:lnB w="6350" cap="flat" cmpd="sng" algn="ctr">
                      <a:solidFill>
                        <a:srgbClr val="838383"/>
                      </a:solidFill>
                      <a:prstDash val="solid"/>
                      <a:round/>
                      <a:headEnd type="none" w="med" len="med"/>
                      <a:tailEnd type="none" w="med" len="med"/>
                    </a:lnB>
                  </a:tcPr>
                </a:tc>
                <a:tc>
                  <a:txBody>
                    <a:bodyPr/>
                    <a:lstStyle/>
                    <a:p>
                      <a:pPr algn="l" fontAlgn="t"/>
                      <a:r>
                        <a:rPr lang="en-US" sz="800" b="1" i="0" u="none" strike="noStrike">
                          <a:solidFill>
                            <a:srgbClr val="000000"/>
                          </a:solidFill>
                          <a:effectLst/>
                          <a:latin typeface="Calibri" panose="020F0502020204030204" pitchFamily="34" charset="0"/>
                        </a:rPr>
                        <a:t>F</a:t>
                      </a:r>
                    </a:p>
                  </a:txBody>
                  <a:tcPr marL="0" marR="0" marT="0" marB="0">
                    <a:lnL w="6350" cap="flat" cmpd="sng" algn="ctr">
                      <a:solidFill>
                        <a:srgbClr val="5B5B5B"/>
                      </a:solidFill>
                      <a:prstDash val="solid"/>
                      <a:round/>
                      <a:headEnd type="none" w="med" len="med"/>
                      <a:tailEnd type="none" w="med" len="med"/>
                    </a:lnL>
                    <a:lnR w="6350" cap="flat" cmpd="sng" algn="ctr">
                      <a:solidFill>
                        <a:srgbClr val="4F4F4F"/>
                      </a:solidFill>
                      <a:prstDash val="solid"/>
                      <a:round/>
                      <a:headEnd type="none" w="med" len="med"/>
                      <a:tailEnd type="none" w="med" len="med"/>
                    </a:lnR>
                    <a:lnT w="6350" cap="flat" cmpd="sng" algn="ctr">
                      <a:solidFill>
                        <a:srgbClr val="646464"/>
                      </a:solidFill>
                      <a:prstDash val="solid"/>
                      <a:round/>
                      <a:headEnd type="none" w="med" len="med"/>
                      <a:tailEnd type="none" w="med" len="med"/>
                    </a:lnT>
                    <a:lnB w="6350" cap="flat" cmpd="sng" algn="ctr">
                      <a:solidFill>
                        <a:srgbClr val="838383"/>
                      </a:solidFill>
                      <a:prstDash val="solid"/>
                      <a:round/>
                      <a:headEnd type="none" w="med" len="med"/>
                      <a:tailEnd type="none" w="med" len="med"/>
                    </a:lnB>
                  </a:tcPr>
                </a:tc>
                <a:tc>
                  <a:txBody>
                    <a:bodyPr/>
                    <a:lstStyle/>
                    <a:p>
                      <a:pPr algn="ctr" fontAlgn="t"/>
                      <a:r>
                        <a:rPr lang="en-US" sz="800" b="1" i="0" u="none" strike="noStrike">
                          <a:solidFill>
                            <a:srgbClr val="565656"/>
                          </a:solidFill>
                          <a:effectLst/>
                          <a:latin typeface="Calibri" panose="020F0502020204030204" pitchFamily="34" charset="0"/>
                        </a:rPr>
                        <a:t>25000</a:t>
                      </a:r>
                    </a:p>
                  </a:txBody>
                  <a:tcPr marL="0" marR="0" marT="0" marB="0">
                    <a:lnL w="6350" cap="flat" cmpd="sng" algn="ctr">
                      <a:solidFill>
                        <a:srgbClr val="4F4F4F"/>
                      </a:solidFill>
                      <a:prstDash val="solid"/>
                      <a:round/>
                      <a:headEnd type="none" w="med" len="med"/>
                      <a:tailEnd type="none" w="med" len="med"/>
                    </a:lnL>
                    <a:lnR w="6350" cap="flat" cmpd="sng" algn="ctr">
                      <a:solidFill>
                        <a:srgbClr val="4F4F4F"/>
                      </a:solidFill>
                      <a:prstDash val="solid"/>
                      <a:round/>
                      <a:headEnd type="none" w="med" len="med"/>
                      <a:tailEnd type="none" w="med" len="med"/>
                    </a:lnR>
                    <a:lnT w="6350" cap="flat" cmpd="sng" algn="ctr">
                      <a:solidFill>
                        <a:srgbClr val="646464"/>
                      </a:solidFill>
                      <a:prstDash val="solid"/>
                      <a:round/>
                      <a:headEnd type="none" w="med" len="med"/>
                      <a:tailEnd type="none" w="med" len="med"/>
                    </a:lnT>
                    <a:lnB w="6350" cap="flat" cmpd="sng" algn="ctr">
                      <a:solidFill>
                        <a:srgbClr val="838383"/>
                      </a:solidFill>
                      <a:prstDash val="solid"/>
                      <a:round/>
                      <a:headEnd type="none" w="med" len="med"/>
                      <a:tailEnd type="none" w="med" len="med"/>
                    </a:lnB>
                  </a:tcPr>
                </a:tc>
                <a:tc>
                  <a:txBody>
                    <a:bodyPr/>
                    <a:lstStyle/>
                    <a:p>
                      <a:pPr algn="l" fontAlgn="t"/>
                      <a:r>
                        <a:rPr lang="en-US" sz="800" b="1" i="0" u="none" strike="noStrike">
                          <a:solidFill>
                            <a:srgbClr val="565656"/>
                          </a:solidFill>
                          <a:effectLst/>
                          <a:latin typeface="Calibri" panose="020F0502020204030204" pitchFamily="34" charset="0"/>
                        </a:rPr>
                        <a:t>987654321</a:t>
                      </a:r>
                    </a:p>
                  </a:txBody>
                  <a:tcPr marL="0" marR="0" marT="0" marB="0">
                    <a:lnL w="6350" cap="flat" cmpd="sng" algn="ctr">
                      <a:solidFill>
                        <a:srgbClr val="4F4F4F"/>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646464"/>
                      </a:solidFill>
                      <a:prstDash val="solid"/>
                      <a:round/>
                      <a:headEnd type="none" w="med" len="med"/>
                      <a:tailEnd type="none" w="med" len="med"/>
                    </a:lnT>
                    <a:lnB w="6350" cap="flat" cmpd="sng" algn="ctr">
                      <a:solidFill>
                        <a:srgbClr val="838383"/>
                      </a:solidFill>
                      <a:prstDash val="solid"/>
                      <a:round/>
                      <a:headEnd type="none" w="med" len="med"/>
                      <a:tailEnd type="none" w="med" len="med"/>
                    </a:lnB>
                  </a:tcPr>
                </a:tc>
                <a:tc>
                  <a:txBody>
                    <a:bodyPr/>
                    <a:lstStyle/>
                    <a:p>
                      <a:pPr algn="ctr" fontAlgn="t"/>
                      <a:r>
                        <a:rPr lang="en-US" sz="800" b="1" i="0" u="none" strike="noStrike">
                          <a:solidFill>
                            <a:srgbClr val="565656"/>
                          </a:solidFill>
                          <a:effectLst/>
                          <a:latin typeface="Calibri" panose="020F0502020204030204" pitchFamily="34" charset="0"/>
                        </a:rPr>
                        <a:t>4</a:t>
                      </a:r>
                    </a:p>
                  </a:txBody>
                  <a:tcPr marL="0" marR="0" marT="0" marB="0">
                    <a:lnL w="6350" cap="flat" cmpd="sng" algn="ctr">
                      <a:solidFill>
                        <a:srgbClr val="808080"/>
                      </a:solidFill>
                      <a:prstDash val="solid"/>
                      <a:round/>
                      <a:headEnd type="none" w="med" len="med"/>
                      <a:tailEnd type="none" w="med" len="med"/>
                    </a:lnL>
                    <a:lnR w="6350" cap="flat" cmpd="sng" algn="ctr">
                      <a:solidFill>
                        <a:srgbClr val="676767"/>
                      </a:solidFill>
                      <a:prstDash val="solid"/>
                      <a:round/>
                      <a:headEnd type="none" w="med" len="med"/>
                      <a:tailEnd type="none" w="med" len="med"/>
                    </a:lnR>
                    <a:lnT w="6350" cap="flat" cmpd="sng" algn="ctr">
                      <a:solidFill>
                        <a:srgbClr val="646464"/>
                      </a:solidFill>
                      <a:prstDash val="solid"/>
                      <a:round/>
                      <a:headEnd type="none" w="med" len="med"/>
                      <a:tailEnd type="none" w="med" len="med"/>
                    </a:lnT>
                    <a:lnB w="6350" cap="flat" cmpd="sng" algn="ctr">
                      <a:solidFill>
                        <a:srgbClr val="838383"/>
                      </a:solidFill>
                      <a:prstDash val="solid"/>
                      <a:round/>
                      <a:headEnd type="none" w="med" len="med"/>
                      <a:tailEnd type="none" w="med" len="med"/>
                    </a:lnB>
                  </a:tcPr>
                </a:tc>
                <a:extLst>
                  <a:ext uri="{0D108BD9-81ED-4DB2-BD59-A6C34878D82A}">
                    <a16:rowId xmlns:a16="http://schemas.microsoft.com/office/drawing/2014/main" val="4097683341"/>
                  </a:ext>
                </a:extLst>
              </a:tr>
              <a:tr h="250060">
                <a:tc>
                  <a:txBody>
                    <a:bodyPr/>
                    <a:lstStyle/>
                    <a:p>
                      <a:pPr algn="l" fontAlgn="t"/>
                      <a:r>
                        <a:rPr lang="en-US" sz="800" b="1" i="0" u="none" strike="noStrike">
                          <a:solidFill>
                            <a:srgbClr val="000000"/>
                          </a:solidFill>
                          <a:effectLst/>
                          <a:latin typeface="Calibri" panose="020F0502020204030204" pitchFamily="34" charset="0"/>
                        </a:rPr>
                        <a:t>Jennifer</a:t>
                      </a:r>
                    </a:p>
                  </a:txBody>
                  <a:tcPr marL="0" marR="0" marT="0" marB="0">
                    <a:lnL w="6350" cap="flat" cmpd="sng" algn="ctr">
                      <a:solidFill>
                        <a:srgbClr val="808080"/>
                      </a:solidFill>
                      <a:prstDash val="solid"/>
                      <a:round/>
                      <a:headEnd type="none" w="med" len="med"/>
                      <a:tailEnd type="none" w="med" len="med"/>
                    </a:lnL>
                    <a:lnR w="6350" cap="flat" cmpd="sng" algn="ctr">
                      <a:solidFill>
                        <a:srgbClr val="838383"/>
                      </a:solidFill>
                      <a:prstDash val="solid"/>
                      <a:round/>
                      <a:headEnd type="none" w="med" len="med"/>
                      <a:tailEnd type="none" w="med" len="med"/>
                    </a:lnR>
                    <a:lnT w="6350" cap="flat" cmpd="sng" algn="ctr">
                      <a:solidFill>
                        <a:srgbClr val="838383"/>
                      </a:solidFill>
                      <a:prstDash val="solid"/>
                      <a:round/>
                      <a:headEnd type="none" w="med" len="med"/>
                      <a:tailEnd type="none" w="med" len="med"/>
                    </a:lnT>
                    <a:lnB w="6350" cap="flat" cmpd="sng" algn="ctr">
                      <a:solidFill>
                        <a:srgbClr val="575757"/>
                      </a:solidFill>
                      <a:prstDash val="solid"/>
                      <a:round/>
                      <a:headEnd type="none" w="med" len="med"/>
                      <a:tailEnd type="none" w="med" len="med"/>
                    </a:lnB>
                  </a:tcPr>
                </a:tc>
                <a:tc>
                  <a:txBody>
                    <a:bodyPr/>
                    <a:lstStyle/>
                    <a:p>
                      <a:pPr algn="ctr" fontAlgn="t"/>
                      <a:r>
                        <a:rPr lang="en-US" sz="1400" b="1" i="0" u="none" strike="noStrike">
                          <a:solidFill>
                            <a:srgbClr val="000000"/>
                          </a:solidFill>
                          <a:effectLst/>
                          <a:latin typeface="Calibri" panose="020F0502020204030204" pitchFamily="34" charset="0"/>
                        </a:rPr>
                        <a:t>s</a:t>
                      </a:r>
                    </a:p>
                  </a:txBody>
                  <a:tcPr marL="0" marR="0" marT="0" marB="0">
                    <a:lnL w="6350" cap="flat" cmpd="sng" algn="ctr">
                      <a:solidFill>
                        <a:srgbClr val="838383"/>
                      </a:solidFill>
                      <a:prstDash val="solid"/>
                      <a:round/>
                      <a:headEnd type="none" w="med" len="med"/>
                      <a:tailEnd type="none" w="med" len="med"/>
                    </a:lnL>
                    <a:lnR w="6350" cap="flat" cmpd="sng" algn="ctr">
                      <a:solidFill>
                        <a:srgbClr val="4F4F4F"/>
                      </a:solidFill>
                      <a:prstDash val="solid"/>
                      <a:round/>
                      <a:headEnd type="none" w="med" len="med"/>
                      <a:tailEnd type="none" w="med" len="med"/>
                    </a:lnR>
                    <a:lnT w="6350" cap="flat" cmpd="sng" algn="ctr">
                      <a:solidFill>
                        <a:srgbClr val="838383"/>
                      </a:solidFill>
                      <a:prstDash val="solid"/>
                      <a:round/>
                      <a:headEnd type="none" w="med" len="med"/>
                      <a:tailEnd type="none" w="med" len="med"/>
                    </a:lnT>
                    <a:lnB w="6350" cap="flat" cmpd="sng" algn="ctr">
                      <a:solidFill>
                        <a:srgbClr val="575757"/>
                      </a:solidFill>
                      <a:prstDash val="solid"/>
                      <a:round/>
                      <a:headEnd type="none" w="med" len="med"/>
                      <a:tailEnd type="none" w="med" len="med"/>
                    </a:lnB>
                  </a:tcPr>
                </a:tc>
                <a:tc>
                  <a:txBody>
                    <a:bodyPr/>
                    <a:lstStyle/>
                    <a:p>
                      <a:pPr algn="l" fontAlgn="t"/>
                      <a:r>
                        <a:rPr lang="en-US" sz="800" b="1" i="0" u="none" strike="noStrike">
                          <a:solidFill>
                            <a:srgbClr val="000000"/>
                          </a:solidFill>
                          <a:effectLst/>
                          <a:latin typeface="Calibri" panose="020F0502020204030204" pitchFamily="34" charset="0"/>
                        </a:rPr>
                        <a:t>Wallace</a:t>
                      </a:r>
                    </a:p>
                  </a:txBody>
                  <a:tcPr marL="0" marR="0" marT="0" marB="0">
                    <a:lnL w="6350" cap="flat" cmpd="sng" algn="ctr">
                      <a:solidFill>
                        <a:srgbClr val="4F4F4F"/>
                      </a:solidFill>
                      <a:prstDash val="solid"/>
                      <a:round/>
                      <a:headEnd type="none" w="med" len="med"/>
                      <a:tailEnd type="none" w="med" len="med"/>
                    </a:lnL>
                    <a:lnR w="6350" cap="flat" cmpd="sng" algn="ctr">
                      <a:solidFill>
                        <a:srgbClr val="747474"/>
                      </a:solidFill>
                      <a:prstDash val="solid"/>
                      <a:round/>
                      <a:headEnd type="none" w="med" len="med"/>
                      <a:tailEnd type="none" w="med" len="med"/>
                    </a:lnR>
                    <a:lnT w="6350" cap="flat" cmpd="sng" algn="ctr">
                      <a:solidFill>
                        <a:srgbClr val="838383"/>
                      </a:solidFill>
                      <a:prstDash val="solid"/>
                      <a:round/>
                      <a:headEnd type="none" w="med" len="med"/>
                      <a:tailEnd type="none" w="med" len="med"/>
                    </a:lnT>
                    <a:lnB w="6350" cap="flat" cmpd="sng" algn="ctr">
                      <a:solidFill>
                        <a:srgbClr val="575757"/>
                      </a:solidFill>
                      <a:prstDash val="solid"/>
                      <a:round/>
                      <a:headEnd type="none" w="med" len="med"/>
                      <a:tailEnd type="none" w="med" len="med"/>
                    </a:lnB>
                  </a:tcPr>
                </a:tc>
                <a:tc>
                  <a:txBody>
                    <a:bodyPr/>
                    <a:lstStyle/>
                    <a:p>
                      <a:pPr algn="ctr" fontAlgn="t"/>
                      <a:r>
                        <a:rPr lang="en-US" sz="800" b="1" i="0" u="none" strike="noStrike">
                          <a:solidFill>
                            <a:srgbClr val="565656"/>
                          </a:solidFill>
                          <a:effectLst/>
                          <a:latin typeface="Calibri" panose="020F0502020204030204" pitchFamily="34" charset="0"/>
                        </a:rPr>
                        <a:t>987654321</a:t>
                      </a:r>
                    </a:p>
                  </a:txBody>
                  <a:tcPr marL="0" marR="0" marT="0" marB="0">
                    <a:lnL w="6350" cap="flat" cmpd="sng" algn="ctr">
                      <a:solidFill>
                        <a:srgbClr val="747474"/>
                      </a:solidFill>
                      <a:prstDash val="solid"/>
                      <a:round/>
                      <a:headEnd type="none" w="med" len="med"/>
                      <a:tailEnd type="none" w="med" len="med"/>
                    </a:lnL>
                    <a:lnR w="6350" cap="flat" cmpd="sng" algn="ctr">
                      <a:solidFill>
                        <a:srgbClr val="575757"/>
                      </a:solidFill>
                      <a:prstDash val="solid"/>
                      <a:round/>
                      <a:headEnd type="none" w="med" len="med"/>
                      <a:tailEnd type="none" w="med" len="med"/>
                    </a:lnR>
                    <a:lnT w="6350" cap="flat" cmpd="sng" algn="ctr">
                      <a:solidFill>
                        <a:srgbClr val="838383"/>
                      </a:solidFill>
                      <a:prstDash val="solid"/>
                      <a:round/>
                      <a:headEnd type="none" w="med" len="med"/>
                      <a:tailEnd type="none" w="med" len="med"/>
                    </a:lnT>
                    <a:lnB w="6350" cap="flat" cmpd="sng" algn="ctr">
                      <a:solidFill>
                        <a:srgbClr val="575757"/>
                      </a:solidFill>
                      <a:prstDash val="solid"/>
                      <a:round/>
                      <a:headEnd type="none" w="med" len="med"/>
                      <a:tailEnd type="none" w="med" len="med"/>
                    </a:lnB>
                  </a:tcPr>
                </a:tc>
                <a:tc>
                  <a:txBody>
                    <a:bodyPr/>
                    <a:lstStyle/>
                    <a:p>
                      <a:pPr algn="ctr" fontAlgn="t"/>
                      <a:r>
                        <a:rPr lang="en-US" sz="800" b="1" i="0" u="none" strike="noStrike">
                          <a:solidFill>
                            <a:srgbClr val="000000"/>
                          </a:solidFill>
                          <a:effectLst/>
                          <a:latin typeface="Calibri" panose="020F0502020204030204" pitchFamily="34" charset="0"/>
                        </a:rPr>
                        <a:t>1941-06-20</a:t>
                      </a:r>
                    </a:p>
                  </a:txBody>
                  <a:tcPr marL="0" marR="0" marT="0" marB="0">
                    <a:lnL w="6350" cap="flat" cmpd="sng" algn="ctr">
                      <a:solidFill>
                        <a:srgbClr val="575757"/>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38383"/>
                      </a:solidFill>
                      <a:prstDash val="solid"/>
                      <a:round/>
                      <a:headEnd type="none" w="med" len="med"/>
                      <a:tailEnd type="none" w="med" len="med"/>
                    </a:lnT>
                    <a:lnB w="6350" cap="flat" cmpd="sng" algn="ctr">
                      <a:solidFill>
                        <a:srgbClr val="575757"/>
                      </a:solidFill>
                      <a:prstDash val="solid"/>
                      <a:round/>
                      <a:headEnd type="none" w="med" len="med"/>
                      <a:tailEnd type="none" w="med" len="med"/>
                    </a:lnB>
                  </a:tcPr>
                </a:tc>
                <a:tc>
                  <a:txBody>
                    <a:bodyPr/>
                    <a:lstStyle/>
                    <a:p>
                      <a:pPr algn="l" fontAlgn="t"/>
                      <a:r>
                        <a:rPr lang="en-US" sz="800" b="1" i="0" u="none" strike="noStrike">
                          <a:solidFill>
                            <a:srgbClr val="000000"/>
                          </a:solidFill>
                          <a:effectLst/>
                          <a:latin typeface="Calibri" panose="020F0502020204030204" pitchFamily="34" charset="0"/>
                        </a:rPr>
                        <a:t>291 Berry, Bellaire, TX</a:t>
                      </a:r>
                    </a:p>
                  </a:txBody>
                  <a:tcPr marL="0" marR="0" marT="0" marB="0">
                    <a:lnL w="6350" cap="flat" cmpd="sng" algn="ctr">
                      <a:solidFill>
                        <a:srgbClr val="808080"/>
                      </a:solidFill>
                      <a:prstDash val="solid"/>
                      <a:round/>
                      <a:headEnd type="none" w="med" len="med"/>
                      <a:tailEnd type="none" w="med" len="med"/>
                    </a:lnL>
                    <a:lnR w="6350" cap="flat" cmpd="sng" algn="ctr">
                      <a:solidFill>
                        <a:srgbClr val="5B5B5B"/>
                      </a:solidFill>
                      <a:prstDash val="solid"/>
                      <a:round/>
                      <a:headEnd type="none" w="med" len="med"/>
                      <a:tailEnd type="none" w="med" len="med"/>
                    </a:lnR>
                    <a:lnT w="6350" cap="flat" cmpd="sng" algn="ctr">
                      <a:solidFill>
                        <a:srgbClr val="838383"/>
                      </a:solidFill>
                      <a:prstDash val="solid"/>
                      <a:round/>
                      <a:headEnd type="none" w="med" len="med"/>
                      <a:tailEnd type="none" w="med" len="med"/>
                    </a:lnT>
                    <a:lnB w="6350" cap="flat" cmpd="sng" algn="ctr">
                      <a:solidFill>
                        <a:srgbClr val="575757"/>
                      </a:solidFill>
                      <a:prstDash val="solid"/>
                      <a:round/>
                      <a:headEnd type="none" w="med" len="med"/>
                      <a:tailEnd type="none" w="med" len="med"/>
                    </a:lnB>
                  </a:tcPr>
                </a:tc>
                <a:tc>
                  <a:txBody>
                    <a:bodyPr/>
                    <a:lstStyle/>
                    <a:p>
                      <a:pPr algn="l" fontAlgn="t"/>
                      <a:r>
                        <a:rPr lang="en-US" sz="900" b="1" i="0" u="none" strike="noStrike">
                          <a:solidFill>
                            <a:srgbClr val="000000"/>
                          </a:solidFill>
                          <a:effectLst/>
                          <a:latin typeface="Calibri" panose="020F0502020204030204" pitchFamily="34" charset="0"/>
                        </a:rPr>
                        <a:t>F</a:t>
                      </a:r>
                    </a:p>
                  </a:txBody>
                  <a:tcPr marL="0" marR="0" marT="0" marB="0">
                    <a:lnL w="6350" cap="flat" cmpd="sng" algn="ctr">
                      <a:solidFill>
                        <a:srgbClr val="5B5B5B"/>
                      </a:solidFill>
                      <a:prstDash val="solid"/>
                      <a:round/>
                      <a:headEnd type="none" w="med" len="med"/>
                      <a:tailEnd type="none" w="med" len="med"/>
                    </a:lnL>
                    <a:lnR w="6350" cap="flat" cmpd="sng" algn="ctr">
                      <a:solidFill>
                        <a:srgbClr val="4F4F4F"/>
                      </a:solidFill>
                      <a:prstDash val="solid"/>
                      <a:round/>
                      <a:headEnd type="none" w="med" len="med"/>
                      <a:tailEnd type="none" w="med" len="med"/>
                    </a:lnR>
                    <a:lnT w="6350" cap="flat" cmpd="sng" algn="ctr">
                      <a:solidFill>
                        <a:srgbClr val="838383"/>
                      </a:solidFill>
                      <a:prstDash val="solid"/>
                      <a:round/>
                      <a:headEnd type="none" w="med" len="med"/>
                      <a:tailEnd type="none" w="med" len="med"/>
                    </a:lnT>
                    <a:lnB w="6350" cap="flat" cmpd="sng" algn="ctr">
                      <a:solidFill>
                        <a:srgbClr val="575757"/>
                      </a:solidFill>
                      <a:prstDash val="solid"/>
                      <a:round/>
                      <a:headEnd type="none" w="med" len="med"/>
                      <a:tailEnd type="none" w="med" len="med"/>
                    </a:lnB>
                  </a:tcPr>
                </a:tc>
                <a:tc>
                  <a:txBody>
                    <a:bodyPr/>
                    <a:lstStyle/>
                    <a:p>
                      <a:pPr algn="ctr" fontAlgn="t"/>
                      <a:r>
                        <a:rPr lang="en-US" sz="800" b="1" i="0" u="none" strike="noStrike">
                          <a:solidFill>
                            <a:srgbClr val="414141"/>
                          </a:solidFill>
                          <a:effectLst/>
                          <a:latin typeface="Calibri" panose="020F0502020204030204" pitchFamily="34" charset="0"/>
                        </a:rPr>
                        <a:t>43000</a:t>
                      </a:r>
                    </a:p>
                  </a:txBody>
                  <a:tcPr marL="0" marR="0" marT="0" marB="0">
                    <a:lnL w="6350" cap="flat" cmpd="sng" algn="ctr">
                      <a:solidFill>
                        <a:srgbClr val="4F4F4F"/>
                      </a:solidFill>
                      <a:prstDash val="solid"/>
                      <a:round/>
                      <a:headEnd type="none" w="med" len="med"/>
                      <a:tailEnd type="none" w="med" len="med"/>
                    </a:lnL>
                    <a:lnR w="6350" cap="flat" cmpd="sng" algn="ctr">
                      <a:solidFill>
                        <a:srgbClr val="4F4F4F"/>
                      </a:solidFill>
                      <a:prstDash val="solid"/>
                      <a:round/>
                      <a:headEnd type="none" w="med" len="med"/>
                      <a:tailEnd type="none" w="med" len="med"/>
                    </a:lnR>
                    <a:lnT w="6350" cap="flat" cmpd="sng" algn="ctr">
                      <a:solidFill>
                        <a:srgbClr val="838383"/>
                      </a:solidFill>
                      <a:prstDash val="solid"/>
                      <a:round/>
                      <a:headEnd type="none" w="med" len="med"/>
                      <a:tailEnd type="none" w="med" len="med"/>
                    </a:lnT>
                    <a:lnB w="6350" cap="flat" cmpd="sng" algn="ctr">
                      <a:solidFill>
                        <a:srgbClr val="575757"/>
                      </a:solidFill>
                      <a:prstDash val="solid"/>
                      <a:round/>
                      <a:headEnd type="none" w="med" len="med"/>
                      <a:tailEnd type="none" w="med" len="med"/>
                    </a:lnB>
                  </a:tcPr>
                </a:tc>
                <a:tc>
                  <a:txBody>
                    <a:bodyPr/>
                    <a:lstStyle/>
                    <a:p>
                      <a:pPr algn="l" fontAlgn="t"/>
                      <a:r>
                        <a:rPr lang="en-US" sz="800" b="1" i="0" u="none" strike="noStrike">
                          <a:solidFill>
                            <a:srgbClr val="565656"/>
                          </a:solidFill>
                          <a:effectLst/>
                          <a:latin typeface="Calibri" panose="020F0502020204030204" pitchFamily="34" charset="0"/>
                        </a:rPr>
                        <a:t>888665555</a:t>
                      </a:r>
                    </a:p>
                  </a:txBody>
                  <a:tcPr marL="0" marR="0" marT="0" marB="0">
                    <a:lnL w="6350" cap="flat" cmpd="sng" algn="ctr">
                      <a:solidFill>
                        <a:srgbClr val="4F4F4F"/>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38383"/>
                      </a:solidFill>
                      <a:prstDash val="solid"/>
                      <a:round/>
                      <a:headEnd type="none" w="med" len="med"/>
                      <a:tailEnd type="none" w="med" len="med"/>
                    </a:lnT>
                    <a:lnB w="6350" cap="flat" cmpd="sng" algn="ctr">
                      <a:solidFill>
                        <a:srgbClr val="575757"/>
                      </a:solidFill>
                      <a:prstDash val="solid"/>
                      <a:round/>
                      <a:headEnd type="none" w="med" len="med"/>
                      <a:tailEnd type="none" w="med" len="med"/>
                    </a:lnB>
                  </a:tcPr>
                </a:tc>
                <a:tc>
                  <a:txBody>
                    <a:bodyPr/>
                    <a:lstStyle/>
                    <a:p>
                      <a:pPr algn="ctr" fontAlgn="t"/>
                      <a:r>
                        <a:rPr lang="en-US" sz="900" b="1" i="0" u="none" strike="noStrike">
                          <a:solidFill>
                            <a:srgbClr val="565656"/>
                          </a:solidFill>
                          <a:effectLst/>
                          <a:latin typeface="Calibri" panose="020F0502020204030204" pitchFamily="34" charset="0"/>
                        </a:rPr>
                        <a:t>4</a:t>
                      </a:r>
                    </a:p>
                  </a:txBody>
                  <a:tcPr marL="0" marR="0" marT="0" marB="0">
                    <a:lnL w="6350" cap="flat" cmpd="sng" algn="ctr">
                      <a:solidFill>
                        <a:srgbClr val="808080"/>
                      </a:solidFill>
                      <a:prstDash val="solid"/>
                      <a:round/>
                      <a:headEnd type="none" w="med" len="med"/>
                      <a:tailEnd type="none" w="med" len="med"/>
                    </a:lnL>
                    <a:lnR w="6350" cap="flat" cmpd="sng" algn="ctr">
                      <a:solidFill>
                        <a:srgbClr val="676767"/>
                      </a:solidFill>
                      <a:prstDash val="solid"/>
                      <a:round/>
                      <a:headEnd type="none" w="med" len="med"/>
                      <a:tailEnd type="none" w="med" len="med"/>
                    </a:lnR>
                    <a:lnT w="6350" cap="flat" cmpd="sng" algn="ctr">
                      <a:solidFill>
                        <a:srgbClr val="838383"/>
                      </a:solidFill>
                      <a:prstDash val="solid"/>
                      <a:round/>
                      <a:headEnd type="none" w="med" len="med"/>
                      <a:tailEnd type="none" w="med" len="med"/>
                    </a:lnT>
                    <a:lnB w="6350" cap="flat" cmpd="sng" algn="ctr">
                      <a:solidFill>
                        <a:srgbClr val="575757"/>
                      </a:solidFill>
                      <a:prstDash val="solid"/>
                      <a:round/>
                      <a:headEnd type="none" w="med" len="med"/>
                      <a:tailEnd type="none" w="med" len="med"/>
                    </a:lnB>
                  </a:tcPr>
                </a:tc>
                <a:extLst>
                  <a:ext uri="{0D108BD9-81ED-4DB2-BD59-A6C34878D82A}">
                    <a16:rowId xmlns:a16="http://schemas.microsoft.com/office/drawing/2014/main" val="2404875838"/>
                  </a:ext>
                </a:extLst>
              </a:tr>
              <a:tr h="208384">
                <a:tc>
                  <a:txBody>
                    <a:bodyPr/>
                    <a:lstStyle/>
                    <a:p>
                      <a:pPr algn="l" fontAlgn="t"/>
                      <a:r>
                        <a:rPr lang="en-US" sz="800" b="1" i="0" u="none" strike="noStrike">
                          <a:solidFill>
                            <a:srgbClr val="000000"/>
                          </a:solidFill>
                          <a:effectLst/>
                          <a:latin typeface="Calibri" panose="020F0502020204030204" pitchFamily="34" charset="0"/>
                        </a:rPr>
                        <a:t>Ramesh</a:t>
                      </a:r>
                    </a:p>
                  </a:txBody>
                  <a:tcPr marL="0" marR="0" marT="0" marB="0">
                    <a:lnL w="6350" cap="flat" cmpd="sng" algn="ctr">
                      <a:solidFill>
                        <a:srgbClr val="808080"/>
                      </a:solidFill>
                      <a:prstDash val="solid"/>
                      <a:round/>
                      <a:headEnd type="none" w="med" len="med"/>
                      <a:tailEnd type="none" w="med" len="med"/>
                    </a:lnL>
                    <a:lnR w="6350" cap="flat" cmpd="sng" algn="ctr">
                      <a:solidFill>
                        <a:srgbClr val="838383"/>
                      </a:solidFill>
                      <a:prstDash val="solid"/>
                      <a:round/>
                      <a:headEnd type="none" w="med" len="med"/>
                      <a:tailEnd type="none" w="med" len="med"/>
                    </a:lnR>
                    <a:lnT w="6350" cap="flat" cmpd="sng" algn="ctr">
                      <a:solidFill>
                        <a:srgbClr val="575757"/>
                      </a:solidFill>
                      <a:prstDash val="solid"/>
                      <a:round/>
                      <a:headEnd type="none" w="med" len="med"/>
                      <a:tailEnd type="none" w="med" len="med"/>
                    </a:lnT>
                    <a:lnB w="6350" cap="flat" cmpd="sng" algn="ctr">
                      <a:solidFill>
                        <a:srgbClr val="575757"/>
                      </a:solidFill>
                      <a:prstDash val="solid"/>
                      <a:round/>
                      <a:headEnd type="none" w="med" len="med"/>
                      <a:tailEnd type="none" w="med" len="med"/>
                    </a:lnB>
                  </a:tcPr>
                </a:tc>
                <a:tc>
                  <a:txBody>
                    <a:bodyPr/>
                    <a:lstStyle/>
                    <a:p>
                      <a:pPr algn="ctr" fontAlgn="t"/>
                      <a:r>
                        <a:rPr lang="en-US" sz="900" b="1" i="0" u="none" strike="noStrike">
                          <a:solidFill>
                            <a:srgbClr val="000000"/>
                          </a:solidFill>
                          <a:effectLst/>
                          <a:latin typeface="Calibri" panose="020F0502020204030204" pitchFamily="34" charset="0"/>
                        </a:rPr>
                        <a:t>K</a:t>
                      </a:r>
                    </a:p>
                  </a:txBody>
                  <a:tcPr marL="0" marR="0" marT="0" marB="0">
                    <a:lnL w="6350" cap="flat" cmpd="sng" algn="ctr">
                      <a:solidFill>
                        <a:srgbClr val="838383"/>
                      </a:solidFill>
                      <a:prstDash val="solid"/>
                      <a:round/>
                      <a:headEnd type="none" w="med" len="med"/>
                      <a:tailEnd type="none" w="med" len="med"/>
                    </a:lnL>
                    <a:lnR w="6350" cap="flat" cmpd="sng" algn="ctr">
                      <a:solidFill>
                        <a:srgbClr val="4F4F4F"/>
                      </a:solidFill>
                      <a:prstDash val="solid"/>
                      <a:round/>
                      <a:headEnd type="none" w="med" len="med"/>
                      <a:tailEnd type="none" w="med" len="med"/>
                    </a:lnR>
                    <a:lnT w="6350" cap="flat" cmpd="sng" algn="ctr">
                      <a:solidFill>
                        <a:srgbClr val="575757"/>
                      </a:solidFill>
                      <a:prstDash val="solid"/>
                      <a:round/>
                      <a:headEnd type="none" w="med" len="med"/>
                      <a:tailEnd type="none" w="med" len="med"/>
                    </a:lnT>
                    <a:lnB w="6350" cap="flat" cmpd="sng" algn="ctr">
                      <a:solidFill>
                        <a:srgbClr val="575757"/>
                      </a:solidFill>
                      <a:prstDash val="solid"/>
                      <a:round/>
                      <a:headEnd type="none" w="med" len="med"/>
                      <a:tailEnd type="none" w="med" len="med"/>
                    </a:lnB>
                  </a:tcPr>
                </a:tc>
                <a:tc>
                  <a:txBody>
                    <a:bodyPr/>
                    <a:lstStyle/>
                    <a:p>
                      <a:pPr algn="l" fontAlgn="t"/>
                      <a:r>
                        <a:rPr lang="en-US" sz="800" b="1" i="0" u="none" strike="noStrike">
                          <a:solidFill>
                            <a:srgbClr val="000000"/>
                          </a:solidFill>
                          <a:effectLst/>
                          <a:latin typeface="Calibri" panose="020F0502020204030204" pitchFamily="34" charset="0"/>
                        </a:rPr>
                        <a:t>Narayan</a:t>
                      </a:r>
                    </a:p>
                  </a:txBody>
                  <a:tcPr marL="0" marR="0" marT="0" marB="0">
                    <a:lnL w="6350" cap="flat" cmpd="sng" algn="ctr">
                      <a:solidFill>
                        <a:srgbClr val="4F4F4F"/>
                      </a:solidFill>
                      <a:prstDash val="solid"/>
                      <a:round/>
                      <a:headEnd type="none" w="med" len="med"/>
                      <a:tailEnd type="none" w="med" len="med"/>
                    </a:lnL>
                    <a:lnR w="6350" cap="flat" cmpd="sng" algn="ctr">
                      <a:solidFill>
                        <a:srgbClr val="747474"/>
                      </a:solidFill>
                      <a:prstDash val="solid"/>
                      <a:round/>
                      <a:headEnd type="none" w="med" len="med"/>
                      <a:tailEnd type="none" w="med" len="med"/>
                    </a:lnR>
                    <a:lnT w="6350" cap="flat" cmpd="sng" algn="ctr">
                      <a:solidFill>
                        <a:srgbClr val="575757"/>
                      </a:solidFill>
                      <a:prstDash val="solid"/>
                      <a:round/>
                      <a:headEnd type="none" w="med" len="med"/>
                      <a:tailEnd type="none" w="med" len="med"/>
                    </a:lnT>
                    <a:lnB w="6350" cap="flat" cmpd="sng" algn="ctr">
                      <a:solidFill>
                        <a:srgbClr val="575757"/>
                      </a:solidFill>
                      <a:prstDash val="solid"/>
                      <a:round/>
                      <a:headEnd type="none" w="med" len="med"/>
                      <a:tailEnd type="none" w="med" len="med"/>
                    </a:lnB>
                  </a:tcPr>
                </a:tc>
                <a:tc>
                  <a:txBody>
                    <a:bodyPr/>
                    <a:lstStyle/>
                    <a:p>
                      <a:pPr algn="ctr" fontAlgn="t"/>
                      <a:r>
                        <a:rPr lang="en-US" sz="800" b="1" i="0" u="none" strike="noStrike">
                          <a:solidFill>
                            <a:srgbClr val="414141"/>
                          </a:solidFill>
                          <a:effectLst/>
                          <a:latin typeface="Calibri" panose="020F0502020204030204" pitchFamily="34" charset="0"/>
                        </a:rPr>
                        <a:t>666884444</a:t>
                      </a:r>
                    </a:p>
                  </a:txBody>
                  <a:tcPr marL="0" marR="0" marT="0" marB="0">
                    <a:lnL w="6350" cap="flat" cmpd="sng" algn="ctr">
                      <a:solidFill>
                        <a:srgbClr val="747474"/>
                      </a:solidFill>
                      <a:prstDash val="solid"/>
                      <a:round/>
                      <a:headEnd type="none" w="med" len="med"/>
                      <a:tailEnd type="none" w="med" len="med"/>
                    </a:lnL>
                    <a:lnR w="6350" cap="flat" cmpd="sng" algn="ctr">
                      <a:solidFill>
                        <a:srgbClr val="575757"/>
                      </a:solidFill>
                      <a:prstDash val="solid"/>
                      <a:round/>
                      <a:headEnd type="none" w="med" len="med"/>
                      <a:tailEnd type="none" w="med" len="med"/>
                    </a:lnR>
                    <a:lnT w="6350" cap="flat" cmpd="sng" algn="ctr">
                      <a:solidFill>
                        <a:srgbClr val="575757"/>
                      </a:solidFill>
                      <a:prstDash val="solid"/>
                      <a:round/>
                      <a:headEnd type="none" w="med" len="med"/>
                      <a:tailEnd type="none" w="med" len="med"/>
                    </a:lnT>
                    <a:lnB w="6350" cap="flat" cmpd="sng" algn="ctr">
                      <a:solidFill>
                        <a:srgbClr val="575757"/>
                      </a:solidFill>
                      <a:prstDash val="solid"/>
                      <a:round/>
                      <a:headEnd type="none" w="med" len="med"/>
                      <a:tailEnd type="none" w="med" len="med"/>
                    </a:lnB>
                  </a:tcPr>
                </a:tc>
                <a:tc>
                  <a:txBody>
                    <a:bodyPr/>
                    <a:lstStyle/>
                    <a:p>
                      <a:pPr algn="ctr" fontAlgn="t"/>
                      <a:r>
                        <a:rPr lang="en-US" sz="800" b="1" i="0" u="none" strike="noStrike">
                          <a:solidFill>
                            <a:srgbClr val="000000"/>
                          </a:solidFill>
                          <a:effectLst/>
                          <a:latin typeface="Calibri" panose="020F0502020204030204" pitchFamily="34" charset="0"/>
                        </a:rPr>
                        <a:t>1962-09-15</a:t>
                      </a:r>
                    </a:p>
                  </a:txBody>
                  <a:tcPr marL="0" marR="0" marT="0" marB="0">
                    <a:lnL w="6350" cap="flat" cmpd="sng" algn="ctr">
                      <a:solidFill>
                        <a:srgbClr val="575757"/>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575757"/>
                      </a:solidFill>
                      <a:prstDash val="solid"/>
                      <a:round/>
                      <a:headEnd type="none" w="med" len="med"/>
                      <a:tailEnd type="none" w="med" len="med"/>
                    </a:lnT>
                    <a:lnB w="6350" cap="flat" cmpd="sng" algn="ctr">
                      <a:solidFill>
                        <a:srgbClr val="575757"/>
                      </a:solidFill>
                      <a:prstDash val="solid"/>
                      <a:round/>
                      <a:headEnd type="none" w="med" len="med"/>
                      <a:tailEnd type="none" w="med" len="med"/>
                    </a:lnB>
                  </a:tcPr>
                </a:tc>
                <a:tc>
                  <a:txBody>
                    <a:bodyPr/>
                    <a:lstStyle/>
                    <a:p>
                      <a:pPr algn="l" fontAlgn="t"/>
                      <a:r>
                        <a:rPr lang="en-US" sz="800" b="1" i="0" u="none" strike="noStrike">
                          <a:solidFill>
                            <a:srgbClr val="000000"/>
                          </a:solidFill>
                          <a:effectLst/>
                          <a:latin typeface="Calibri" panose="020F0502020204030204" pitchFamily="34" charset="0"/>
                        </a:rPr>
                        <a:t>975 Fire Oak, Humble, TX</a:t>
                      </a:r>
                    </a:p>
                  </a:txBody>
                  <a:tcPr marL="0" marR="0" marT="0" marB="0">
                    <a:lnL w="6350" cap="flat" cmpd="sng" algn="ctr">
                      <a:solidFill>
                        <a:srgbClr val="808080"/>
                      </a:solidFill>
                      <a:prstDash val="solid"/>
                      <a:round/>
                      <a:headEnd type="none" w="med" len="med"/>
                      <a:tailEnd type="none" w="med" len="med"/>
                    </a:lnL>
                    <a:lnR w="6350" cap="flat" cmpd="sng" algn="ctr">
                      <a:solidFill>
                        <a:srgbClr val="5B5B5B"/>
                      </a:solidFill>
                      <a:prstDash val="solid"/>
                      <a:round/>
                      <a:headEnd type="none" w="med" len="med"/>
                      <a:tailEnd type="none" w="med" len="med"/>
                    </a:lnR>
                    <a:lnT w="6350" cap="flat" cmpd="sng" algn="ctr">
                      <a:solidFill>
                        <a:srgbClr val="575757"/>
                      </a:solidFill>
                      <a:prstDash val="solid"/>
                      <a:round/>
                      <a:headEnd type="none" w="med" len="med"/>
                      <a:tailEnd type="none" w="med" len="med"/>
                    </a:lnT>
                    <a:lnB w="6350" cap="flat" cmpd="sng" algn="ctr">
                      <a:solidFill>
                        <a:srgbClr val="575757"/>
                      </a:solidFill>
                      <a:prstDash val="solid"/>
                      <a:round/>
                      <a:headEnd type="none" w="med" len="med"/>
                      <a:tailEnd type="none" w="med" len="med"/>
                    </a:lnB>
                  </a:tcPr>
                </a:tc>
                <a:tc>
                  <a:txBody>
                    <a:bodyPr/>
                    <a:lstStyle/>
                    <a:p>
                      <a:pPr algn="l" fontAlgn="t"/>
                      <a:r>
                        <a:rPr lang="en-US" sz="800" b="1" i="0" u="none" strike="noStrike">
                          <a:solidFill>
                            <a:srgbClr val="000000"/>
                          </a:solidFill>
                          <a:effectLst/>
                          <a:latin typeface="Calibri" panose="020F0502020204030204" pitchFamily="34" charset="0"/>
                        </a:rPr>
                        <a:t>M</a:t>
                      </a:r>
                    </a:p>
                  </a:txBody>
                  <a:tcPr marL="0" marR="0" marT="0" marB="0">
                    <a:lnL w="6350" cap="flat" cmpd="sng" algn="ctr">
                      <a:solidFill>
                        <a:srgbClr val="5B5B5B"/>
                      </a:solidFill>
                      <a:prstDash val="solid"/>
                      <a:round/>
                      <a:headEnd type="none" w="med" len="med"/>
                      <a:tailEnd type="none" w="med" len="med"/>
                    </a:lnL>
                    <a:lnR w="6350" cap="flat" cmpd="sng" algn="ctr">
                      <a:solidFill>
                        <a:srgbClr val="4F4F4F"/>
                      </a:solidFill>
                      <a:prstDash val="solid"/>
                      <a:round/>
                      <a:headEnd type="none" w="med" len="med"/>
                      <a:tailEnd type="none" w="med" len="med"/>
                    </a:lnR>
                    <a:lnT w="6350" cap="flat" cmpd="sng" algn="ctr">
                      <a:solidFill>
                        <a:srgbClr val="575757"/>
                      </a:solidFill>
                      <a:prstDash val="solid"/>
                      <a:round/>
                      <a:headEnd type="none" w="med" len="med"/>
                      <a:tailEnd type="none" w="med" len="med"/>
                    </a:lnT>
                    <a:lnB w="6350" cap="flat" cmpd="sng" algn="ctr">
                      <a:solidFill>
                        <a:srgbClr val="575757"/>
                      </a:solidFill>
                      <a:prstDash val="solid"/>
                      <a:round/>
                      <a:headEnd type="none" w="med" len="med"/>
                      <a:tailEnd type="none" w="med" len="med"/>
                    </a:lnB>
                  </a:tcPr>
                </a:tc>
                <a:tc>
                  <a:txBody>
                    <a:bodyPr/>
                    <a:lstStyle/>
                    <a:p>
                      <a:pPr algn="ctr" fontAlgn="t"/>
                      <a:r>
                        <a:rPr lang="en-US" sz="800" b="1" i="0" u="none" strike="noStrike">
                          <a:solidFill>
                            <a:srgbClr val="565656"/>
                          </a:solidFill>
                          <a:effectLst/>
                          <a:latin typeface="Calibri" panose="020F0502020204030204" pitchFamily="34" charset="0"/>
                        </a:rPr>
                        <a:t>38000</a:t>
                      </a:r>
                    </a:p>
                  </a:txBody>
                  <a:tcPr marL="0" marR="0" marT="0" marB="0">
                    <a:lnL w="6350" cap="flat" cmpd="sng" algn="ctr">
                      <a:solidFill>
                        <a:srgbClr val="4F4F4F"/>
                      </a:solidFill>
                      <a:prstDash val="solid"/>
                      <a:round/>
                      <a:headEnd type="none" w="med" len="med"/>
                      <a:tailEnd type="none" w="med" len="med"/>
                    </a:lnL>
                    <a:lnR w="6350" cap="flat" cmpd="sng" algn="ctr">
                      <a:solidFill>
                        <a:srgbClr val="4F4F4F"/>
                      </a:solidFill>
                      <a:prstDash val="solid"/>
                      <a:round/>
                      <a:headEnd type="none" w="med" len="med"/>
                      <a:tailEnd type="none" w="med" len="med"/>
                    </a:lnR>
                    <a:lnT w="6350" cap="flat" cmpd="sng" algn="ctr">
                      <a:solidFill>
                        <a:srgbClr val="575757"/>
                      </a:solidFill>
                      <a:prstDash val="solid"/>
                      <a:round/>
                      <a:headEnd type="none" w="med" len="med"/>
                      <a:tailEnd type="none" w="med" len="med"/>
                    </a:lnT>
                    <a:lnB w="6350" cap="flat" cmpd="sng" algn="ctr">
                      <a:solidFill>
                        <a:srgbClr val="575757"/>
                      </a:solidFill>
                      <a:prstDash val="solid"/>
                      <a:round/>
                      <a:headEnd type="none" w="med" len="med"/>
                      <a:tailEnd type="none" w="med" len="med"/>
                    </a:lnB>
                  </a:tcPr>
                </a:tc>
                <a:tc>
                  <a:txBody>
                    <a:bodyPr/>
                    <a:lstStyle/>
                    <a:p>
                      <a:pPr algn="l" fontAlgn="t"/>
                      <a:r>
                        <a:rPr lang="en-US" sz="800" b="1" i="0" u="none" strike="noStrike">
                          <a:solidFill>
                            <a:srgbClr val="565656"/>
                          </a:solidFill>
                          <a:effectLst/>
                          <a:latin typeface="Calibri" panose="020F0502020204030204" pitchFamily="34" charset="0"/>
                        </a:rPr>
                        <a:t>333445555</a:t>
                      </a:r>
                    </a:p>
                  </a:txBody>
                  <a:tcPr marL="0" marR="0" marT="0" marB="0">
                    <a:lnL w="6350" cap="flat" cmpd="sng" algn="ctr">
                      <a:solidFill>
                        <a:srgbClr val="4F4F4F"/>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575757"/>
                      </a:solidFill>
                      <a:prstDash val="solid"/>
                      <a:round/>
                      <a:headEnd type="none" w="med" len="med"/>
                      <a:tailEnd type="none" w="med" len="med"/>
                    </a:lnT>
                    <a:lnB w="6350" cap="flat" cmpd="sng" algn="ctr">
                      <a:solidFill>
                        <a:srgbClr val="575757"/>
                      </a:solidFill>
                      <a:prstDash val="solid"/>
                      <a:round/>
                      <a:headEnd type="none" w="med" len="med"/>
                      <a:tailEnd type="none" w="med" len="med"/>
                    </a:lnB>
                  </a:tcPr>
                </a:tc>
                <a:tc>
                  <a:txBody>
                    <a:bodyPr/>
                    <a:lstStyle/>
                    <a:p>
                      <a:pPr algn="ctr" fontAlgn="t"/>
                      <a:r>
                        <a:rPr lang="en-US" sz="800" b="1" i="0" u="none" strike="noStrike">
                          <a:solidFill>
                            <a:srgbClr val="565656"/>
                          </a:solidFill>
                          <a:effectLst/>
                          <a:latin typeface="Calibri" panose="020F0502020204030204" pitchFamily="34" charset="0"/>
                        </a:rPr>
                        <a:t>5</a:t>
                      </a:r>
                    </a:p>
                  </a:txBody>
                  <a:tcPr marL="0" marR="0" marT="0" marB="0">
                    <a:lnL w="6350" cap="flat" cmpd="sng" algn="ctr">
                      <a:solidFill>
                        <a:srgbClr val="808080"/>
                      </a:solidFill>
                      <a:prstDash val="solid"/>
                      <a:round/>
                      <a:headEnd type="none" w="med" len="med"/>
                      <a:tailEnd type="none" w="med" len="med"/>
                    </a:lnL>
                    <a:lnR w="6350" cap="flat" cmpd="sng" algn="ctr">
                      <a:solidFill>
                        <a:srgbClr val="676767"/>
                      </a:solidFill>
                      <a:prstDash val="solid"/>
                      <a:round/>
                      <a:headEnd type="none" w="med" len="med"/>
                      <a:tailEnd type="none" w="med" len="med"/>
                    </a:lnR>
                    <a:lnT w="6350" cap="flat" cmpd="sng" algn="ctr">
                      <a:solidFill>
                        <a:srgbClr val="575757"/>
                      </a:solidFill>
                      <a:prstDash val="solid"/>
                      <a:round/>
                      <a:headEnd type="none" w="med" len="med"/>
                      <a:tailEnd type="none" w="med" len="med"/>
                    </a:lnT>
                    <a:lnB w="6350" cap="flat" cmpd="sng" algn="ctr">
                      <a:solidFill>
                        <a:srgbClr val="575757"/>
                      </a:solidFill>
                      <a:prstDash val="solid"/>
                      <a:round/>
                      <a:headEnd type="none" w="med" len="med"/>
                      <a:tailEnd type="none" w="med" len="med"/>
                    </a:lnB>
                  </a:tcPr>
                </a:tc>
                <a:extLst>
                  <a:ext uri="{0D108BD9-81ED-4DB2-BD59-A6C34878D82A}">
                    <a16:rowId xmlns:a16="http://schemas.microsoft.com/office/drawing/2014/main" val="3379496836"/>
                  </a:ext>
                </a:extLst>
              </a:tr>
              <a:tr h="208384">
                <a:tc>
                  <a:txBody>
                    <a:bodyPr/>
                    <a:lstStyle/>
                    <a:p>
                      <a:pPr algn="l" fontAlgn="t"/>
                      <a:r>
                        <a:rPr lang="en-US" sz="800" b="1" i="0" u="none" strike="noStrike">
                          <a:solidFill>
                            <a:srgbClr val="000000"/>
                          </a:solidFill>
                          <a:effectLst/>
                          <a:latin typeface="Calibri" panose="020F0502020204030204" pitchFamily="34" charset="0"/>
                        </a:rPr>
                        <a:t>Joyce</a:t>
                      </a:r>
                    </a:p>
                  </a:txBody>
                  <a:tcPr marL="0" marR="0" marT="0" marB="0">
                    <a:lnL w="6350" cap="flat" cmpd="sng" algn="ctr">
                      <a:solidFill>
                        <a:srgbClr val="808080"/>
                      </a:solidFill>
                      <a:prstDash val="solid"/>
                      <a:round/>
                      <a:headEnd type="none" w="med" len="med"/>
                      <a:tailEnd type="none" w="med" len="med"/>
                    </a:lnL>
                    <a:lnR w="6350" cap="flat" cmpd="sng" algn="ctr">
                      <a:solidFill>
                        <a:srgbClr val="838383"/>
                      </a:solidFill>
                      <a:prstDash val="solid"/>
                      <a:round/>
                      <a:headEnd type="none" w="med" len="med"/>
                      <a:tailEnd type="none" w="med" len="med"/>
                    </a:lnR>
                    <a:lnT w="6350" cap="flat" cmpd="sng" algn="ctr">
                      <a:solidFill>
                        <a:srgbClr val="575757"/>
                      </a:solidFill>
                      <a:prstDash val="solid"/>
                      <a:round/>
                      <a:headEnd type="none" w="med" len="med"/>
                      <a:tailEnd type="none" w="med" len="med"/>
                    </a:lnT>
                    <a:lnB w="6350" cap="flat" cmpd="sng" algn="ctr">
                      <a:solidFill>
                        <a:srgbClr val="878787"/>
                      </a:solidFill>
                      <a:prstDash val="solid"/>
                      <a:round/>
                      <a:headEnd type="none" w="med" len="med"/>
                      <a:tailEnd type="none" w="med" len="med"/>
                    </a:lnB>
                  </a:tcPr>
                </a:tc>
                <a:tc>
                  <a:txBody>
                    <a:bodyPr/>
                    <a:lstStyle/>
                    <a:p>
                      <a:pPr algn="ctr" fontAlgn="t"/>
                      <a:r>
                        <a:rPr lang="en-US" sz="800" b="1" i="0" u="none" strike="noStrike">
                          <a:solidFill>
                            <a:srgbClr val="000000"/>
                          </a:solidFill>
                          <a:effectLst/>
                          <a:latin typeface="Calibri" panose="020F0502020204030204" pitchFamily="34" charset="0"/>
                        </a:rPr>
                        <a:t>A</a:t>
                      </a:r>
                    </a:p>
                  </a:txBody>
                  <a:tcPr marL="0" marR="0" marT="0" marB="0">
                    <a:lnL w="6350" cap="flat" cmpd="sng" algn="ctr">
                      <a:solidFill>
                        <a:srgbClr val="838383"/>
                      </a:solidFill>
                      <a:prstDash val="solid"/>
                      <a:round/>
                      <a:headEnd type="none" w="med" len="med"/>
                      <a:tailEnd type="none" w="med" len="med"/>
                    </a:lnL>
                    <a:lnR w="6350" cap="flat" cmpd="sng" algn="ctr">
                      <a:solidFill>
                        <a:srgbClr val="4F4F4F"/>
                      </a:solidFill>
                      <a:prstDash val="solid"/>
                      <a:round/>
                      <a:headEnd type="none" w="med" len="med"/>
                      <a:tailEnd type="none" w="med" len="med"/>
                    </a:lnR>
                    <a:lnT w="6350" cap="flat" cmpd="sng" algn="ctr">
                      <a:solidFill>
                        <a:srgbClr val="575757"/>
                      </a:solidFill>
                      <a:prstDash val="solid"/>
                      <a:round/>
                      <a:headEnd type="none" w="med" len="med"/>
                      <a:tailEnd type="none" w="med" len="med"/>
                    </a:lnT>
                    <a:lnB w="6350" cap="flat" cmpd="sng" algn="ctr">
                      <a:solidFill>
                        <a:srgbClr val="878787"/>
                      </a:solidFill>
                      <a:prstDash val="solid"/>
                      <a:round/>
                      <a:headEnd type="none" w="med" len="med"/>
                      <a:tailEnd type="none" w="med" len="med"/>
                    </a:lnB>
                  </a:tcPr>
                </a:tc>
                <a:tc>
                  <a:txBody>
                    <a:bodyPr/>
                    <a:lstStyle/>
                    <a:p>
                      <a:pPr algn="l" fontAlgn="t"/>
                      <a:r>
                        <a:rPr lang="en-US" sz="800" b="1" i="0" u="none" strike="noStrike">
                          <a:solidFill>
                            <a:srgbClr val="000000"/>
                          </a:solidFill>
                          <a:effectLst/>
                          <a:latin typeface="Calibri" panose="020F0502020204030204" pitchFamily="34" charset="0"/>
                        </a:rPr>
                        <a:t>English</a:t>
                      </a:r>
                    </a:p>
                  </a:txBody>
                  <a:tcPr marL="0" marR="0" marT="0" marB="0">
                    <a:lnL w="6350" cap="flat" cmpd="sng" algn="ctr">
                      <a:solidFill>
                        <a:srgbClr val="4F4F4F"/>
                      </a:solidFill>
                      <a:prstDash val="solid"/>
                      <a:round/>
                      <a:headEnd type="none" w="med" len="med"/>
                      <a:tailEnd type="none" w="med" len="med"/>
                    </a:lnL>
                    <a:lnR w="6350" cap="flat" cmpd="sng" algn="ctr">
                      <a:solidFill>
                        <a:srgbClr val="747474"/>
                      </a:solidFill>
                      <a:prstDash val="solid"/>
                      <a:round/>
                      <a:headEnd type="none" w="med" len="med"/>
                      <a:tailEnd type="none" w="med" len="med"/>
                    </a:lnR>
                    <a:lnT w="6350" cap="flat" cmpd="sng" algn="ctr">
                      <a:solidFill>
                        <a:srgbClr val="575757"/>
                      </a:solidFill>
                      <a:prstDash val="solid"/>
                      <a:round/>
                      <a:headEnd type="none" w="med" len="med"/>
                      <a:tailEnd type="none" w="med" len="med"/>
                    </a:lnT>
                    <a:lnB w="6350" cap="flat" cmpd="sng" algn="ctr">
                      <a:solidFill>
                        <a:srgbClr val="878787"/>
                      </a:solidFill>
                      <a:prstDash val="solid"/>
                      <a:round/>
                      <a:headEnd type="none" w="med" len="med"/>
                      <a:tailEnd type="none" w="med" len="med"/>
                    </a:lnB>
                  </a:tcPr>
                </a:tc>
                <a:tc>
                  <a:txBody>
                    <a:bodyPr/>
                    <a:lstStyle/>
                    <a:p>
                      <a:pPr algn="ctr" fontAlgn="t"/>
                      <a:r>
                        <a:rPr lang="en-US" sz="800" b="1" i="0" u="none" strike="noStrike">
                          <a:solidFill>
                            <a:srgbClr val="565656"/>
                          </a:solidFill>
                          <a:effectLst/>
                          <a:latin typeface="Calibri" panose="020F0502020204030204" pitchFamily="34" charset="0"/>
                        </a:rPr>
                        <a:t>453453453</a:t>
                      </a:r>
                    </a:p>
                  </a:txBody>
                  <a:tcPr marL="0" marR="0" marT="0" marB="0">
                    <a:lnL w="6350" cap="flat" cmpd="sng" algn="ctr">
                      <a:solidFill>
                        <a:srgbClr val="747474"/>
                      </a:solidFill>
                      <a:prstDash val="solid"/>
                      <a:round/>
                      <a:headEnd type="none" w="med" len="med"/>
                      <a:tailEnd type="none" w="med" len="med"/>
                    </a:lnL>
                    <a:lnR w="6350" cap="flat" cmpd="sng" algn="ctr">
                      <a:solidFill>
                        <a:srgbClr val="575757"/>
                      </a:solidFill>
                      <a:prstDash val="solid"/>
                      <a:round/>
                      <a:headEnd type="none" w="med" len="med"/>
                      <a:tailEnd type="none" w="med" len="med"/>
                    </a:lnR>
                    <a:lnT w="6350" cap="flat" cmpd="sng" algn="ctr">
                      <a:solidFill>
                        <a:srgbClr val="575757"/>
                      </a:solidFill>
                      <a:prstDash val="solid"/>
                      <a:round/>
                      <a:headEnd type="none" w="med" len="med"/>
                      <a:tailEnd type="none" w="med" len="med"/>
                    </a:lnT>
                    <a:lnB w="6350" cap="flat" cmpd="sng" algn="ctr">
                      <a:solidFill>
                        <a:srgbClr val="878787"/>
                      </a:solidFill>
                      <a:prstDash val="solid"/>
                      <a:round/>
                      <a:headEnd type="none" w="med" len="med"/>
                      <a:tailEnd type="none" w="med" len="med"/>
                    </a:lnB>
                  </a:tcPr>
                </a:tc>
                <a:tc>
                  <a:txBody>
                    <a:bodyPr/>
                    <a:lstStyle/>
                    <a:p>
                      <a:pPr algn="ctr" fontAlgn="t"/>
                      <a:r>
                        <a:rPr lang="en-US" sz="800" b="1" i="0" u="none" strike="noStrike">
                          <a:solidFill>
                            <a:srgbClr val="000000"/>
                          </a:solidFill>
                          <a:effectLst/>
                          <a:latin typeface="Calibri" panose="020F0502020204030204" pitchFamily="34" charset="0"/>
                        </a:rPr>
                        <a:t>1972-07-31</a:t>
                      </a:r>
                    </a:p>
                  </a:txBody>
                  <a:tcPr marL="0" marR="0" marT="0" marB="0">
                    <a:lnL w="6350" cap="flat" cmpd="sng" algn="ctr">
                      <a:solidFill>
                        <a:srgbClr val="575757"/>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575757"/>
                      </a:solidFill>
                      <a:prstDash val="solid"/>
                      <a:round/>
                      <a:headEnd type="none" w="med" len="med"/>
                      <a:tailEnd type="none" w="med" len="med"/>
                    </a:lnT>
                    <a:lnB w="6350" cap="flat" cmpd="sng" algn="ctr">
                      <a:solidFill>
                        <a:srgbClr val="878787"/>
                      </a:solidFill>
                      <a:prstDash val="solid"/>
                      <a:round/>
                      <a:headEnd type="none" w="med" len="med"/>
                      <a:tailEnd type="none" w="med" len="med"/>
                    </a:lnB>
                  </a:tcPr>
                </a:tc>
                <a:tc>
                  <a:txBody>
                    <a:bodyPr/>
                    <a:lstStyle/>
                    <a:p>
                      <a:pPr algn="l" fontAlgn="t"/>
                      <a:r>
                        <a:rPr lang="en-US" sz="800" b="1" i="0" u="none" strike="noStrike">
                          <a:solidFill>
                            <a:srgbClr val="000000"/>
                          </a:solidFill>
                          <a:effectLst/>
                          <a:latin typeface="Calibri" panose="020F0502020204030204" pitchFamily="34" charset="0"/>
                        </a:rPr>
                        <a:t>5631 Rice, Houston, TX</a:t>
                      </a:r>
                    </a:p>
                  </a:txBody>
                  <a:tcPr marL="0" marR="0" marT="0" marB="0">
                    <a:lnL w="6350" cap="flat" cmpd="sng" algn="ctr">
                      <a:solidFill>
                        <a:srgbClr val="808080"/>
                      </a:solidFill>
                      <a:prstDash val="solid"/>
                      <a:round/>
                      <a:headEnd type="none" w="med" len="med"/>
                      <a:tailEnd type="none" w="med" len="med"/>
                    </a:lnL>
                    <a:lnR w="6350" cap="flat" cmpd="sng" algn="ctr">
                      <a:solidFill>
                        <a:srgbClr val="5B5B5B"/>
                      </a:solidFill>
                      <a:prstDash val="solid"/>
                      <a:round/>
                      <a:headEnd type="none" w="med" len="med"/>
                      <a:tailEnd type="none" w="med" len="med"/>
                    </a:lnR>
                    <a:lnT w="6350" cap="flat" cmpd="sng" algn="ctr">
                      <a:solidFill>
                        <a:srgbClr val="575757"/>
                      </a:solidFill>
                      <a:prstDash val="solid"/>
                      <a:round/>
                      <a:headEnd type="none" w="med" len="med"/>
                      <a:tailEnd type="none" w="med" len="med"/>
                    </a:lnT>
                    <a:lnB w="6350" cap="flat" cmpd="sng" algn="ctr">
                      <a:solidFill>
                        <a:srgbClr val="878787"/>
                      </a:solidFill>
                      <a:prstDash val="solid"/>
                      <a:round/>
                      <a:headEnd type="none" w="med" len="med"/>
                      <a:tailEnd type="none" w="med" len="med"/>
                    </a:lnB>
                  </a:tcPr>
                </a:tc>
                <a:tc>
                  <a:txBody>
                    <a:bodyPr/>
                    <a:lstStyle/>
                    <a:p>
                      <a:pPr algn="l" fontAlgn="t"/>
                      <a:r>
                        <a:rPr lang="en-US" sz="800" b="1" i="0" u="none" strike="noStrike">
                          <a:solidFill>
                            <a:srgbClr val="000000"/>
                          </a:solidFill>
                          <a:effectLst/>
                          <a:latin typeface="Calibri" panose="020F0502020204030204" pitchFamily="34" charset="0"/>
                        </a:rPr>
                        <a:t>F</a:t>
                      </a:r>
                    </a:p>
                  </a:txBody>
                  <a:tcPr marL="0" marR="0" marT="0" marB="0">
                    <a:lnL w="6350" cap="flat" cmpd="sng" algn="ctr">
                      <a:solidFill>
                        <a:srgbClr val="5B5B5B"/>
                      </a:solidFill>
                      <a:prstDash val="solid"/>
                      <a:round/>
                      <a:headEnd type="none" w="med" len="med"/>
                      <a:tailEnd type="none" w="med" len="med"/>
                    </a:lnL>
                    <a:lnR w="6350" cap="flat" cmpd="sng" algn="ctr">
                      <a:solidFill>
                        <a:srgbClr val="4F4F4F"/>
                      </a:solidFill>
                      <a:prstDash val="solid"/>
                      <a:round/>
                      <a:headEnd type="none" w="med" len="med"/>
                      <a:tailEnd type="none" w="med" len="med"/>
                    </a:lnR>
                    <a:lnT w="6350" cap="flat" cmpd="sng" algn="ctr">
                      <a:solidFill>
                        <a:srgbClr val="575757"/>
                      </a:solidFill>
                      <a:prstDash val="solid"/>
                      <a:round/>
                      <a:headEnd type="none" w="med" len="med"/>
                      <a:tailEnd type="none" w="med" len="med"/>
                    </a:lnT>
                    <a:lnB w="6350" cap="flat" cmpd="sng" algn="ctr">
                      <a:solidFill>
                        <a:srgbClr val="878787"/>
                      </a:solidFill>
                      <a:prstDash val="solid"/>
                      <a:round/>
                      <a:headEnd type="none" w="med" len="med"/>
                      <a:tailEnd type="none" w="med" len="med"/>
                    </a:lnB>
                  </a:tcPr>
                </a:tc>
                <a:tc>
                  <a:txBody>
                    <a:bodyPr/>
                    <a:lstStyle/>
                    <a:p>
                      <a:pPr algn="ctr" fontAlgn="t"/>
                      <a:r>
                        <a:rPr lang="en-US" sz="800" b="1" i="0" u="none" strike="noStrike">
                          <a:solidFill>
                            <a:srgbClr val="565656"/>
                          </a:solidFill>
                          <a:effectLst/>
                          <a:latin typeface="Calibri" panose="020F0502020204030204" pitchFamily="34" charset="0"/>
                        </a:rPr>
                        <a:t>25000</a:t>
                      </a:r>
                    </a:p>
                  </a:txBody>
                  <a:tcPr marL="0" marR="0" marT="0" marB="0">
                    <a:lnL w="6350" cap="flat" cmpd="sng" algn="ctr">
                      <a:solidFill>
                        <a:srgbClr val="4F4F4F"/>
                      </a:solidFill>
                      <a:prstDash val="solid"/>
                      <a:round/>
                      <a:headEnd type="none" w="med" len="med"/>
                      <a:tailEnd type="none" w="med" len="med"/>
                    </a:lnL>
                    <a:lnR w="6350" cap="flat" cmpd="sng" algn="ctr">
                      <a:solidFill>
                        <a:srgbClr val="4F4F4F"/>
                      </a:solidFill>
                      <a:prstDash val="solid"/>
                      <a:round/>
                      <a:headEnd type="none" w="med" len="med"/>
                      <a:tailEnd type="none" w="med" len="med"/>
                    </a:lnR>
                    <a:lnT w="6350" cap="flat" cmpd="sng" algn="ctr">
                      <a:solidFill>
                        <a:srgbClr val="575757"/>
                      </a:solidFill>
                      <a:prstDash val="solid"/>
                      <a:round/>
                      <a:headEnd type="none" w="med" len="med"/>
                      <a:tailEnd type="none" w="med" len="med"/>
                    </a:lnT>
                    <a:lnB w="6350" cap="flat" cmpd="sng" algn="ctr">
                      <a:solidFill>
                        <a:srgbClr val="878787"/>
                      </a:solidFill>
                      <a:prstDash val="solid"/>
                      <a:round/>
                      <a:headEnd type="none" w="med" len="med"/>
                      <a:tailEnd type="none" w="med" len="med"/>
                    </a:lnB>
                  </a:tcPr>
                </a:tc>
                <a:tc>
                  <a:txBody>
                    <a:bodyPr/>
                    <a:lstStyle/>
                    <a:p>
                      <a:pPr algn="l" fontAlgn="t"/>
                      <a:r>
                        <a:rPr lang="en-US" sz="800" b="1" i="0" u="none" strike="noStrike">
                          <a:solidFill>
                            <a:srgbClr val="565656"/>
                          </a:solidFill>
                          <a:effectLst/>
                          <a:latin typeface="Calibri" panose="020F0502020204030204" pitchFamily="34" charset="0"/>
                        </a:rPr>
                        <a:t>333445555</a:t>
                      </a:r>
                    </a:p>
                  </a:txBody>
                  <a:tcPr marL="0" marR="0" marT="0" marB="0">
                    <a:lnL w="6350" cap="flat" cmpd="sng" algn="ctr">
                      <a:solidFill>
                        <a:srgbClr val="4F4F4F"/>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575757"/>
                      </a:solidFill>
                      <a:prstDash val="solid"/>
                      <a:round/>
                      <a:headEnd type="none" w="med" len="med"/>
                      <a:tailEnd type="none" w="med" len="med"/>
                    </a:lnT>
                    <a:lnB w="6350" cap="flat" cmpd="sng" algn="ctr">
                      <a:solidFill>
                        <a:srgbClr val="878787"/>
                      </a:solidFill>
                      <a:prstDash val="solid"/>
                      <a:round/>
                      <a:headEnd type="none" w="med" len="med"/>
                      <a:tailEnd type="none" w="med" len="med"/>
                    </a:lnB>
                  </a:tcPr>
                </a:tc>
                <a:tc>
                  <a:txBody>
                    <a:bodyPr/>
                    <a:lstStyle/>
                    <a:p>
                      <a:pPr algn="ctr" fontAlgn="t"/>
                      <a:r>
                        <a:rPr lang="en-US" sz="800" b="1" i="0" u="none" strike="noStrike">
                          <a:solidFill>
                            <a:srgbClr val="565656"/>
                          </a:solidFill>
                          <a:effectLst/>
                          <a:latin typeface="Calibri" panose="020F0502020204030204" pitchFamily="34" charset="0"/>
                        </a:rPr>
                        <a:t>5</a:t>
                      </a:r>
                    </a:p>
                  </a:txBody>
                  <a:tcPr marL="0" marR="0" marT="0" marB="0">
                    <a:lnL w="6350" cap="flat" cmpd="sng" algn="ctr">
                      <a:solidFill>
                        <a:srgbClr val="808080"/>
                      </a:solidFill>
                      <a:prstDash val="solid"/>
                      <a:round/>
                      <a:headEnd type="none" w="med" len="med"/>
                      <a:tailEnd type="none" w="med" len="med"/>
                    </a:lnL>
                    <a:lnR w="6350" cap="flat" cmpd="sng" algn="ctr">
                      <a:solidFill>
                        <a:srgbClr val="676767"/>
                      </a:solidFill>
                      <a:prstDash val="solid"/>
                      <a:round/>
                      <a:headEnd type="none" w="med" len="med"/>
                      <a:tailEnd type="none" w="med" len="med"/>
                    </a:lnR>
                    <a:lnT w="6350" cap="flat" cmpd="sng" algn="ctr">
                      <a:solidFill>
                        <a:srgbClr val="575757"/>
                      </a:solidFill>
                      <a:prstDash val="solid"/>
                      <a:round/>
                      <a:headEnd type="none" w="med" len="med"/>
                      <a:tailEnd type="none" w="med" len="med"/>
                    </a:lnT>
                    <a:lnB w="6350" cap="flat" cmpd="sng" algn="ctr">
                      <a:solidFill>
                        <a:srgbClr val="878787"/>
                      </a:solidFill>
                      <a:prstDash val="solid"/>
                      <a:round/>
                      <a:headEnd type="none" w="med" len="med"/>
                      <a:tailEnd type="none" w="med" len="med"/>
                    </a:lnB>
                  </a:tcPr>
                </a:tc>
                <a:extLst>
                  <a:ext uri="{0D108BD9-81ED-4DB2-BD59-A6C34878D82A}">
                    <a16:rowId xmlns:a16="http://schemas.microsoft.com/office/drawing/2014/main" val="3698593494"/>
                  </a:ext>
                </a:extLst>
              </a:tr>
              <a:tr h="208384">
                <a:tc>
                  <a:txBody>
                    <a:bodyPr/>
                    <a:lstStyle/>
                    <a:p>
                      <a:pPr algn="l" fontAlgn="t"/>
                      <a:r>
                        <a:rPr lang="en-US" sz="800" b="1" i="0" u="none" strike="noStrike">
                          <a:solidFill>
                            <a:srgbClr val="000000"/>
                          </a:solidFill>
                          <a:effectLst/>
                          <a:latin typeface="Calibri" panose="020F0502020204030204" pitchFamily="34" charset="0"/>
                        </a:rPr>
                        <a:t>Ahmad</a:t>
                      </a:r>
                    </a:p>
                  </a:txBody>
                  <a:tcPr marL="0" marR="0" marT="0" marB="0">
                    <a:lnL w="6350" cap="flat" cmpd="sng" algn="ctr">
                      <a:solidFill>
                        <a:srgbClr val="808080"/>
                      </a:solidFill>
                      <a:prstDash val="solid"/>
                      <a:round/>
                      <a:headEnd type="none" w="med" len="med"/>
                      <a:tailEnd type="none" w="med" len="med"/>
                    </a:lnL>
                    <a:lnR w="6350" cap="flat" cmpd="sng" algn="ctr">
                      <a:solidFill>
                        <a:srgbClr val="838383"/>
                      </a:solidFill>
                      <a:prstDash val="solid"/>
                      <a:round/>
                      <a:headEnd type="none" w="med" len="med"/>
                      <a:tailEnd type="none" w="med" len="med"/>
                    </a:lnR>
                    <a:lnT w="6350" cap="flat" cmpd="sng" algn="ctr">
                      <a:solidFill>
                        <a:srgbClr val="878787"/>
                      </a:solidFill>
                      <a:prstDash val="solid"/>
                      <a:round/>
                      <a:headEnd type="none" w="med" len="med"/>
                      <a:tailEnd type="none" w="med" len="med"/>
                    </a:lnT>
                    <a:lnB w="6350" cap="flat" cmpd="sng" algn="ctr">
                      <a:solidFill>
                        <a:srgbClr val="838383"/>
                      </a:solidFill>
                      <a:prstDash val="solid"/>
                      <a:round/>
                      <a:headEnd type="none" w="med" len="med"/>
                      <a:tailEnd type="none" w="med" len="med"/>
                    </a:lnB>
                  </a:tcPr>
                </a:tc>
                <a:tc>
                  <a:txBody>
                    <a:bodyPr/>
                    <a:lstStyle/>
                    <a:p>
                      <a:pPr algn="ctr" fontAlgn="t"/>
                      <a:r>
                        <a:rPr lang="en-US" sz="900" b="1" i="0" u="none" strike="noStrike">
                          <a:solidFill>
                            <a:srgbClr val="000000"/>
                          </a:solidFill>
                          <a:effectLst/>
                          <a:latin typeface="Calibri" panose="020F0502020204030204" pitchFamily="34" charset="0"/>
                        </a:rPr>
                        <a:t>V</a:t>
                      </a:r>
                    </a:p>
                  </a:txBody>
                  <a:tcPr marL="0" marR="0" marT="0" marB="0">
                    <a:lnL w="6350" cap="flat" cmpd="sng" algn="ctr">
                      <a:solidFill>
                        <a:srgbClr val="838383"/>
                      </a:solidFill>
                      <a:prstDash val="solid"/>
                      <a:round/>
                      <a:headEnd type="none" w="med" len="med"/>
                      <a:tailEnd type="none" w="med" len="med"/>
                    </a:lnL>
                    <a:lnR w="6350" cap="flat" cmpd="sng" algn="ctr">
                      <a:solidFill>
                        <a:srgbClr val="4F4F4F"/>
                      </a:solidFill>
                      <a:prstDash val="solid"/>
                      <a:round/>
                      <a:headEnd type="none" w="med" len="med"/>
                      <a:tailEnd type="none" w="med" len="med"/>
                    </a:lnR>
                    <a:lnT w="6350" cap="flat" cmpd="sng" algn="ctr">
                      <a:solidFill>
                        <a:srgbClr val="878787"/>
                      </a:solidFill>
                      <a:prstDash val="solid"/>
                      <a:round/>
                      <a:headEnd type="none" w="med" len="med"/>
                      <a:tailEnd type="none" w="med" len="med"/>
                    </a:lnT>
                    <a:lnB w="6350" cap="flat" cmpd="sng" algn="ctr">
                      <a:solidFill>
                        <a:srgbClr val="838383"/>
                      </a:solidFill>
                      <a:prstDash val="solid"/>
                      <a:round/>
                      <a:headEnd type="none" w="med" len="med"/>
                      <a:tailEnd type="none" w="med" len="med"/>
                    </a:lnB>
                  </a:tcPr>
                </a:tc>
                <a:tc>
                  <a:txBody>
                    <a:bodyPr/>
                    <a:lstStyle/>
                    <a:p>
                      <a:pPr algn="l" fontAlgn="t"/>
                      <a:r>
                        <a:rPr lang="en-US" sz="800" b="1" i="0" u="none" strike="noStrike">
                          <a:solidFill>
                            <a:srgbClr val="000000"/>
                          </a:solidFill>
                          <a:effectLst/>
                          <a:latin typeface="Calibri" panose="020F0502020204030204" pitchFamily="34" charset="0"/>
                        </a:rPr>
                        <a:t>Jabbar</a:t>
                      </a:r>
                    </a:p>
                  </a:txBody>
                  <a:tcPr marL="0" marR="0" marT="0" marB="0">
                    <a:lnL w="6350" cap="flat" cmpd="sng" algn="ctr">
                      <a:solidFill>
                        <a:srgbClr val="4F4F4F"/>
                      </a:solidFill>
                      <a:prstDash val="solid"/>
                      <a:round/>
                      <a:headEnd type="none" w="med" len="med"/>
                      <a:tailEnd type="none" w="med" len="med"/>
                    </a:lnL>
                    <a:lnR w="6350" cap="flat" cmpd="sng" algn="ctr">
                      <a:solidFill>
                        <a:srgbClr val="747474"/>
                      </a:solidFill>
                      <a:prstDash val="solid"/>
                      <a:round/>
                      <a:headEnd type="none" w="med" len="med"/>
                      <a:tailEnd type="none" w="med" len="med"/>
                    </a:lnR>
                    <a:lnT w="6350" cap="flat" cmpd="sng" algn="ctr">
                      <a:solidFill>
                        <a:srgbClr val="878787"/>
                      </a:solidFill>
                      <a:prstDash val="solid"/>
                      <a:round/>
                      <a:headEnd type="none" w="med" len="med"/>
                      <a:tailEnd type="none" w="med" len="med"/>
                    </a:lnT>
                    <a:lnB w="6350" cap="flat" cmpd="sng" algn="ctr">
                      <a:solidFill>
                        <a:srgbClr val="838383"/>
                      </a:solidFill>
                      <a:prstDash val="solid"/>
                      <a:round/>
                      <a:headEnd type="none" w="med" len="med"/>
                      <a:tailEnd type="none" w="med" len="med"/>
                    </a:lnB>
                  </a:tcPr>
                </a:tc>
                <a:tc>
                  <a:txBody>
                    <a:bodyPr/>
                    <a:lstStyle/>
                    <a:p>
                      <a:pPr algn="ctr" fontAlgn="t"/>
                      <a:r>
                        <a:rPr lang="en-US" sz="800" b="1" i="0" u="none" strike="noStrike">
                          <a:solidFill>
                            <a:srgbClr val="565656"/>
                          </a:solidFill>
                          <a:effectLst/>
                          <a:latin typeface="Calibri" panose="020F0502020204030204" pitchFamily="34" charset="0"/>
                        </a:rPr>
                        <a:t>987987987</a:t>
                      </a:r>
                    </a:p>
                  </a:txBody>
                  <a:tcPr marL="0" marR="0" marT="0" marB="0">
                    <a:lnL w="6350" cap="flat" cmpd="sng" algn="ctr">
                      <a:solidFill>
                        <a:srgbClr val="747474"/>
                      </a:solidFill>
                      <a:prstDash val="solid"/>
                      <a:round/>
                      <a:headEnd type="none" w="med" len="med"/>
                      <a:tailEnd type="none" w="med" len="med"/>
                    </a:lnL>
                    <a:lnR w="6350" cap="flat" cmpd="sng" algn="ctr">
                      <a:solidFill>
                        <a:srgbClr val="575757"/>
                      </a:solidFill>
                      <a:prstDash val="solid"/>
                      <a:round/>
                      <a:headEnd type="none" w="med" len="med"/>
                      <a:tailEnd type="none" w="med" len="med"/>
                    </a:lnR>
                    <a:lnT w="6350" cap="flat" cmpd="sng" algn="ctr">
                      <a:solidFill>
                        <a:srgbClr val="878787"/>
                      </a:solidFill>
                      <a:prstDash val="solid"/>
                      <a:round/>
                      <a:headEnd type="none" w="med" len="med"/>
                      <a:tailEnd type="none" w="med" len="med"/>
                    </a:lnT>
                    <a:lnB w="6350" cap="flat" cmpd="sng" algn="ctr">
                      <a:solidFill>
                        <a:srgbClr val="838383"/>
                      </a:solidFill>
                      <a:prstDash val="solid"/>
                      <a:round/>
                      <a:headEnd type="none" w="med" len="med"/>
                      <a:tailEnd type="none" w="med" len="med"/>
                    </a:lnB>
                  </a:tcPr>
                </a:tc>
                <a:tc>
                  <a:txBody>
                    <a:bodyPr/>
                    <a:lstStyle/>
                    <a:p>
                      <a:pPr algn="ctr" fontAlgn="t"/>
                      <a:r>
                        <a:rPr lang="en-US" sz="800" b="1" i="0" u="none" strike="noStrike">
                          <a:solidFill>
                            <a:srgbClr val="000000"/>
                          </a:solidFill>
                          <a:effectLst/>
                          <a:latin typeface="Calibri" panose="020F0502020204030204" pitchFamily="34" charset="0"/>
                        </a:rPr>
                        <a:t>1969-03-29</a:t>
                      </a:r>
                    </a:p>
                  </a:txBody>
                  <a:tcPr marL="0" marR="0" marT="0" marB="0">
                    <a:lnL w="6350" cap="flat" cmpd="sng" algn="ctr">
                      <a:solidFill>
                        <a:srgbClr val="575757"/>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78787"/>
                      </a:solidFill>
                      <a:prstDash val="solid"/>
                      <a:round/>
                      <a:headEnd type="none" w="med" len="med"/>
                      <a:tailEnd type="none" w="med" len="med"/>
                    </a:lnT>
                    <a:lnB w="6350" cap="flat" cmpd="sng" algn="ctr">
                      <a:solidFill>
                        <a:srgbClr val="838383"/>
                      </a:solidFill>
                      <a:prstDash val="solid"/>
                      <a:round/>
                      <a:headEnd type="none" w="med" len="med"/>
                      <a:tailEnd type="none" w="med" len="med"/>
                    </a:lnB>
                  </a:tcPr>
                </a:tc>
                <a:tc>
                  <a:txBody>
                    <a:bodyPr/>
                    <a:lstStyle/>
                    <a:p>
                      <a:pPr algn="l" fontAlgn="t"/>
                      <a:r>
                        <a:rPr lang="en-US" sz="800" b="1" i="0" u="none" strike="noStrike">
                          <a:solidFill>
                            <a:srgbClr val="000000"/>
                          </a:solidFill>
                          <a:effectLst/>
                          <a:latin typeface="Calibri" panose="020F0502020204030204" pitchFamily="34" charset="0"/>
                        </a:rPr>
                        <a:t>980 Dallas, Houston, TX</a:t>
                      </a:r>
                    </a:p>
                  </a:txBody>
                  <a:tcPr marL="0" marR="0" marT="0" marB="0">
                    <a:lnL w="6350" cap="flat" cmpd="sng" algn="ctr">
                      <a:solidFill>
                        <a:srgbClr val="808080"/>
                      </a:solidFill>
                      <a:prstDash val="solid"/>
                      <a:round/>
                      <a:headEnd type="none" w="med" len="med"/>
                      <a:tailEnd type="none" w="med" len="med"/>
                    </a:lnL>
                    <a:lnR w="6350" cap="flat" cmpd="sng" algn="ctr">
                      <a:solidFill>
                        <a:srgbClr val="5B5B5B"/>
                      </a:solidFill>
                      <a:prstDash val="solid"/>
                      <a:round/>
                      <a:headEnd type="none" w="med" len="med"/>
                      <a:tailEnd type="none" w="med" len="med"/>
                    </a:lnR>
                    <a:lnT w="6350" cap="flat" cmpd="sng" algn="ctr">
                      <a:solidFill>
                        <a:srgbClr val="878787"/>
                      </a:solidFill>
                      <a:prstDash val="solid"/>
                      <a:round/>
                      <a:headEnd type="none" w="med" len="med"/>
                      <a:tailEnd type="none" w="med" len="med"/>
                    </a:lnT>
                    <a:lnB w="6350" cap="flat" cmpd="sng" algn="ctr">
                      <a:solidFill>
                        <a:srgbClr val="838383"/>
                      </a:solidFill>
                      <a:prstDash val="solid"/>
                      <a:round/>
                      <a:headEnd type="none" w="med" len="med"/>
                      <a:tailEnd type="none" w="med" len="med"/>
                    </a:lnB>
                  </a:tcPr>
                </a:tc>
                <a:tc>
                  <a:txBody>
                    <a:bodyPr/>
                    <a:lstStyle/>
                    <a:p>
                      <a:pPr algn="l" fontAlgn="t"/>
                      <a:r>
                        <a:rPr lang="en-US" sz="800" b="1" i="0" u="none" strike="noStrike">
                          <a:solidFill>
                            <a:srgbClr val="000000"/>
                          </a:solidFill>
                          <a:effectLst/>
                          <a:latin typeface="Calibri" panose="020F0502020204030204" pitchFamily="34" charset="0"/>
                        </a:rPr>
                        <a:t>M</a:t>
                      </a:r>
                    </a:p>
                  </a:txBody>
                  <a:tcPr marL="0" marR="0" marT="0" marB="0">
                    <a:lnL w="6350" cap="flat" cmpd="sng" algn="ctr">
                      <a:solidFill>
                        <a:srgbClr val="5B5B5B"/>
                      </a:solidFill>
                      <a:prstDash val="solid"/>
                      <a:round/>
                      <a:headEnd type="none" w="med" len="med"/>
                      <a:tailEnd type="none" w="med" len="med"/>
                    </a:lnL>
                    <a:lnR w="6350" cap="flat" cmpd="sng" algn="ctr">
                      <a:solidFill>
                        <a:srgbClr val="4F4F4F"/>
                      </a:solidFill>
                      <a:prstDash val="solid"/>
                      <a:round/>
                      <a:headEnd type="none" w="med" len="med"/>
                      <a:tailEnd type="none" w="med" len="med"/>
                    </a:lnR>
                    <a:lnT w="6350" cap="flat" cmpd="sng" algn="ctr">
                      <a:solidFill>
                        <a:srgbClr val="878787"/>
                      </a:solidFill>
                      <a:prstDash val="solid"/>
                      <a:round/>
                      <a:headEnd type="none" w="med" len="med"/>
                      <a:tailEnd type="none" w="med" len="med"/>
                    </a:lnT>
                    <a:lnB w="6350" cap="flat" cmpd="sng" algn="ctr">
                      <a:solidFill>
                        <a:srgbClr val="838383"/>
                      </a:solidFill>
                      <a:prstDash val="solid"/>
                      <a:round/>
                      <a:headEnd type="none" w="med" len="med"/>
                      <a:tailEnd type="none" w="med" len="med"/>
                    </a:lnB>
                  </a:tcPr>
                </a:tc>
                <a:tc>
                  <a:txBody>
                    <a:bodyPr/>
                    <a:lstStyle/>
                    <a:p>
                      <a:pPr algn="ctr" fontAlgn="t"/>
                      <a:r>
                        <a:rPr lang="en-US" sz="800" b="1" i="0" u="none" strike="noStrike">
                          <a:solidFill>
                            <a:srgbClr val="565656"/>
                          </a:solidFill>
                          <a:effectLst/>
                          <a:latin typeface="Calibri" panose="020F0502020204030204" pitchFamily="34" charset="0"/>
                        </a:rPr>
                        <a:t>25000</a:t>
                      </a:r>
                    </a:p>
                  </a:txBody>
                  <a:tcPr marL="0" marR="0" marT="0" marB="0">
                    <a:lnL w="6350" cap="flat" cmpd="sng" algn="ctr">
                      <a:solidFill>
                        <a:srgbClr val="4F4F4F"/>
                      </a:solidFill>
                      <a:prstDash val="solid"/>
                      <a:round/>
                      <a:headEnd type="none" w="med" len="med"/>
                      <a:tailEnd type="none" w="med" len="med"/>
                    </a:lnL>
                    <a:lnR w="6350" cap="flat" cmpd="sng" algn="ctr">
                      <a:solidFill>
                        <a:srgbClr val="4F4F4F"/>
                      </a:solidFill>
                      <a:prstDash val="solid"/>
                      <a:round/>
                      <a:headEnd type="none" w="med" len="med"/>
                      <a:tailEnd type="none" w="med" len="med"/>
                    </a:lnR>
                    <a:lnT w="6350" cap="flat" cmpd="sng" algn="ctr">
                      <a:solidFill>
                        <a:srgbClr val="878787"/>
                      </a:solidFill>
                      <a:prstDash val="solid"/>
                      <a:round/>
                      <a:headEnd type="none" w="med" len="med"/>
                      <a:tailEnd type="none" w="med" len="med"/>
                    </a:lnT>
                    <a:lnB w="6350" cap="flat" cmpd="sng" algn="ctr">
                      <a:solidFill>
                        <a:srgbClr val="838383"/>
                      </a:solidFill>
                      <a:prstDash val="solid"/>
                      <a:round/>
                      <a:headEnd type="none" w="med" len="med"/>
                      <a:tailEnd type="none" w="med" len="med"/>
                    </a:lnB>
                  </a:tcPr>
                </a:tc>
                <a:tc>
                  <a:txBody>
                    <a:bodyPr/>
                    <a:lstStyle/>
                    <a:p>
                      <a:pPr algn="l" fontAlgn="t"/>
                      <a:r>
                        <a:rPr lang="en-US" sz="800" b="1" i="0" u="none" strike="noStrike">
                          <a:solidFill>
                            <a:srgbClr val="565656"/>
                          </a:solidFill>
                          <a:effectLst/>
                          <a:latin typeface="Calibri" panose="020F0502020204030204" pitchFamily="34" charset="0"/>
                        </a:rPr>
                        <a:t>987654321</a:t>
                      </a:r>
                    </a:p>
                  </a:txBody>
                  <a:tcPr marL="0" marR="0" marT="0" marB="0">
                    <a:lnL w="6350" cap="flat" cmpd="sng" algn="ctr">
                      <a:solidFill>
                        <a:srgbClr val="4F4F4F"/>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78787"/>
                      </a:solidFill>
                      <a:prstDash val="solid"/>
                      <a:round/>
                      <a:headEnd type="none" w="med" len="med"/>
                      <a:tailEnd type="none" w="med" len="med"/>
                    </a:lnT>
                    <a:lnB w="6350" cap="flat" cmpd="sng" algn="ctr">
                      <a:solidFill>
                        <a:srgbClr val="838383"/>
                      </a:solidFill>
                      <a:prstDash val="solid"/>
                      <a:round/>
                      <a:headEnd type="none" w="med" len="med"/>
                      <a:tailEnd type="none" w="med" len="med"/>
                    </a:lnB>
                  </a:tcPr>
                </a:tc>
                <a:tc>
                  <a:txBody>
                    <a:bodyPr/>
                    <a:lstStyle/>
                    <a:p>
                      <a:pPr algn="ctr" fontAlgn="t"/>
                      <a:r>
                        <a:rPr lang="en-US" sz="800" b="1" i="0" u="none" strike="noStrike">
                          <a:solidFill>
                            <a:srgbClr val="565656"/>
                          </a:solidFill>
                          <a:effectLst/>
                          <a:latin typeface="Calibri" panose="020F0502020204030204" pitchFamily="34" charset="0"/>
                        </a:rPr>
                        <a:t>4</a:t>
                      </a:r>
                    </a:p>
                  </a:txBody>
                  <a:tcPr marL="0" marR="0" marT="0" marB="0">
                    <a:lnL w="6350" cap="flat" cmpd="sng" algn="ctr">
                      <a:solidFill>
                        <a:srgbClr val="808080"/>
                      </a:solidFill>
                      <a:prstDash val="solid"/>
                      <a:round/>
                      <a:headEnd type="none" w="med" len="med"/>
                      <a:tailEnd type="none" w="med" len="med"/>
                    </a:lnL>
                    <a:lnR w="6350" cap="flat" cmpd="sng" algn="ctr">
                      <a:solidFill>
                        <a:srgbClr val="676767"/>
                      </a:solidFill>
                      <a:prstDash val="solid"/>
                      <a:round/>
                      <a:headEnd type="none" w="med" len="med"/>
                      <a:tailEnd type="none" w="med" len="med"/>
                    </a:lnR>
                    <a:lnT w="6350" cap="flat" cmpd="sng" algn="ctr">
                      <a:solidFill>
                        <a:srgbClr val="878787"/>
                      </a:solidFill>
                      <a:prstDash val="solid"/>
                      <a:round/>
                      <a:headEnd type="none" w="med" len="med"/>
                      <a:tailEnd type="none" w="med" len="med"/>
                    </a:lnT>
                    <a:lnB w="6350" cap="flat" cmpd="sng" algn="ctr">
                      <a:solidFill>
                        <a:srgbClr val="838383"/>
                      </a:solidFill>
                      <a:prstDash val="solid"/>
                      <a:round/>
                      <a:headEnd type="none" w="med" len="med"/>
                      <a:tailEnd type="none" w="med" len="med"/>
                    </a:lnB>
                  </a:tcPr>
                </a:tc>
                <a:extLst>
                  <a:ext uri="{0D108BD9-81ED-4DB2-BD59-A6C34878D82A}">
                    <a16:rowId xmlns:a16="http://schemas.microsoft.com/office/drawing/2014/main" val="1840566427"/>
                  </a:ext>
                </a:extLst>
              </a:tr>
              <a:tr h="225749">
                <a:tc>
                  <a:txBody>
                    <a:bodyPr/>
                    <a:lstStyle/>
                    <a:p>
                      <a:pPr algn="l" fontAlgn="t"/>
                      <a:r>
                        <a:rPr lang="en-US" sz="800" b="1" i="0" u="none" strike="noStrike">
                          <a:solidFill>
                            <a:srgbClr val="000000"/>
                          </a:solidFill>
                          <a:effectLst/>
                          <a:latin typeface="Calibri" panose="020F0502020204030204" pitchFamily="34" charset="0"/>
                        </a:rPr>
                        <a:t>James</a:t>
                      </a:r>
                    </a:p>
                  </a:txBody>
                  <a:tcPr marL="0" marR="0" marT="0" marB="0">
                    <a:lnL w="6350" cap="flat" cmpd="sng" algn="ctr">
                      <a:solidFill>
                        <a:srgbClr val="808080"/>
                      </a:solidFill>
                      <a:prstDash val="solid"/>
                      <a:round/>
                      <a:headEnd type="none" w="med" len="med"/>
                      <a:tailEnd type="none" w="med" len="med"/>
                    </a:lnL>
                    <a:lnR w="6350" cap="flat" cmpd="sng" algn="ctr">
                      <a:solidFill>
                        <a:srgbClr val="838383"/>
                      </a:solidFill>
                      <a:prstDash val="solid"/>
                      <a:round/>
                      <a:headEnd type="none" w="med" len="med"/>
                      <a:tailEnd type="none" w="med" len="med"/>
                    </a:lnR>
                    <a:lnT w="6350" cap="flat" cmpd="sng" algn="ctr">
                      <a:solidFill>
                        <a:srgbClr val="838383"/>
                      </a:solidFill>
                      <a:prstDash val="solid"/>
                      <a:round/>
                      <a:headEnd type="none" w="med" len="med"/>
                      <a:tailEnd type="none" w="med" len="med"/>
                    </a:lnT>
                    <a:lnB w="6350" cap="flat" cmpd="sng" algn="ctr">
                      <a:solidFill>
                        <a:srgbClr val="838383"/>
                      </a:solidFill>
                      <a:prstDash val="solid"/>
                      <a:round/>
                      <a:headEnd type="none" w="med" len="med"/>
                      <a:tailEnd type="none" w="med" len="med"/>
                    </a:lnB>
                  </a:tcPr>
                </a:tc>
                <a:tc>
                  <a:txBody>
                    <a:bodyPr/>
                    <a:lstStyle/>
                    <a:p>
                      <a:pPr algn="ctr" fontAlgn="t"/>
                      <a:r>
                        <a:rPr lang="en-US" sz="1000" b="1" i="0" u="none" strike="noStrike">
                          <a:solidFill>
                            <a:srgbClr val="000000"/>
                          </a:solidFill>
                          <a:effectLst/>
                          <a:latin typeface="Calibri" panose="020F0502020204030204" pitchFamily="34" charset="0"/>
                        </a:rPr>
                        <a:t>E</a:t>
                      </a:r>
                    </a:p>
                  </a:txBody>
                  <a:tcPr marL="0" marR="0" marT="0" marB="0">
                    <a:lnL w="6350" cap="flat" cmpd="sng" algn="ctr">
                      <a:solidFill>
                        <a:srgbClr val="838383"/>
                      </a:solidFill>
                      <a:prstDash val="solid"/>
                      <a:round/>
                      <a:headEnd type="none" w="med" len="med"/>
                      <a:tailEnd type="none" w="med" len="med"/>
                    </a:lnL>
                    <a:lnR w="6350" cap="flat" cmpd="sng" algn="ctr">
                      <a:solidFill>
                        <a:srgbClr val="4F4F4F"/>
                      </a:solidFill>
                      <a:prstDash val="solid"/>
                      <a:round/>
                      <a:headEnd type="none" w="med" len="med"/>
                      <a:tailEnd type="none" w="med" len="med"/>
                    </a:lnR>
                    <a:lnT w="6350" cap="flat" cmpd="sng" algn="ctr">
                      <a:solidFill>
                        <a:srgbClr val="838383"/>
                      </a:solidFill>
                      <a:prstDash val="solid"/>
                      <a:round/>
                      <a:headEnd type="none" w="med" len="med"/>
                      <a:tailEnd type="none" w="med" len="med"/>
                    </a:lnT>
                    <a:lnB w="6350" cap="flat" cmpd="sng" algn="ctr">
                      <a:solidFill>
                        <a:srgbClr val="838383"/>
                      </a:solidFill>
                      <a:prstDash val="solid"/>
                      <a:round/>
                      <a:headEnd type="none" w="med" len="med"/>
                      <a:tailEnd type="none" w="med" len="med"/>
                    </a:lnB>
                  </a:tcPr>
                </a:tc>
                <a:tc>
                  <a:txBody>
                    <a:bodyPr/>
                    <a:lstStyle/>
                    <a:p>
                      <a:pPr algn="l" fontAlgn="t"/>
                      <a:r>
                        <a:rPr lang="en-US" sz="800" b="1" i="0" u="none" strike="noStrike">
                          <a:solidFill>
                            <a:srgbClr val="000000"/>
                          </a:solidFill>
                          <a:effectLst/>
                          <a:latin typeface="Calibri" panose="020F0502020204030204" pitchFamily="34" charset="0"/>
                        </a:rPr>
                        <a:t>Borg</a:t>
                      </a:r>
                    </a:p>
                  </a:txBody>
                  <a:tcPr marL="0" marR="0" marT="0" marB="0">
                    <a:lnL w="6350" cap="flat" cmpd="sng" algn="ctr">
                      <a:solidFill>
                        <a:srgbClr val="4F4F4F"/>
                      </a:solidFill>
                      <a:prstDash val="solid"/>
                      <a:round/>
                      <a:headEnd type="none" w="med" len="med"/>
                      <a:tailEnd type="none" w="med" len="med"/>
                    </a:lnL>
                    <a:lnR w="6350" cap="flat" cmpd="sng" algn="ctr">
                      <a:solidFill>
                        <a:srgbClr val="747474"/>
                      </a:solidFill>
                      <a:prstDash val="solid"/>
                      <a:round/>
                      <a:headEnd type="none" w="med" len="med"/>
                      <a:tailEnd type="none" w="med" len="med"/>
                    </a:lnR>
                    <a:lnT w="6350" cap="flat" cmpd="sng" algn="ctr">
                      <a:solidFill>
                        <a:srgbClr val="838383"/>
                      </a:solidFill>
                      <a:prstDash val="solid"/>
                      <a:round/>
                      <a:headEnd type="none" w="med" len="med"/>
                      <a:tailEnd type="none" w="med" len="med"/>
                    </a:lnT>
                    <a:lnB w="6350" cap="flat" cmpd="sng" algn="ctr">
                      <a:solidFill>
                        <a:srgbClr val="838383"/>
                      </a:solidFill>
                      <a:prstDash val="solid"/>
                      <a:round/>
                      <a:headEnd type="none" w="med" len="med"/>
                      <a:tailEnd type="none" w="med" len="med"/>
                    </a:lnB>
                  </a:tcPr>
                </a:tc>
                <a:tc>
                  <a:txBody>
                    <a:bodyPr/>
                    <a:lstStyle/>
                    <a:p>
                      <a:pPr algn="ctr" fontAlgn="t"/>
                      <a:r>
                        <a:rPr lang="en-US" sz="800" b="1" i="0" u="none" strike="noStrike">
                          <a:solidFill>
                            <a:srgbClr val="414141"/>
                          </a:solidFill>
                          <a:effectLst/>
                          <a:latin typeface="Calibri" panose="020F0502020204030204" pitchFamily="34" charset="0"/>
                        </a:rPr>
                        <a:t>888665555</a:t>
                      </a:r>
                    </a:p>
                  </a:txBody>
                  <a:tcPr marL="0" marR="0" marT="0" marB="0">
                    <a:lnL w="6350" cap="flat" cmpd="sng" algn="ctr">
                      <a:solidFill>
                        <a:srgbClr val="747474"/>
                      </a:solidFill>
                      <a:prstDash val="solid"/>
                      <a:round/>
                      <a:headEnd type="none" w="med" len="med"/>
                      <a:tailEnd type="none" w="med" len="med"/>
                    </a:lnL>
                    <a:lnR w="6350" cap="flat" cmpd="sng" algn="ctr">
                      <a:solidFill>
                        <a:srgbClr val="575757"/>
                      </a:solidFill>
                      <a:prstDash val="solid"/>
                      <a:round/>
                      <a:headEnd type="none" w="med" len="med"/>
                      <a:tailEnd type="none" w="med" len="med"/>
                    </a:lnR>
                    <a:lnT w="6350" cap="flat" cmpd="sng" algn="ctr">
                      <a:solidFill>
                        <a:srgbClr val="838383"/>
                      </a:solidFill>
                      <a:prstDash val="solid"/>
                      <a:round/>
                      <a:headEnd type="none" w="med" len="med"/>
                      <a:tailEnd type="none" w="med" len="med"/>
                    </a:lnT>
                    <a:lnB w="6350" cap="flat" cmpd="sng" algn="ctr">
                      <a:solidFill>
                        <a:srgbClr val="838383"/>
                      </a:solidFill>
                      <a:prstDash val="solid"/>
                      <a:round/>
                      <a:headEnd type="none" w="med" len="med"/>
                      <a:tailEnd type="none" w="med" len="med"/>
                    </a:lnB>
                  </a:tcPr>
                </a:tc>
                <a:tc>
                  <a:txBody>
                    <a:bodyPr/>
                    <a:lstStyle/>
                    <a:p>
                      <a:pPr algn="ctr" fontAlgn="t"/>
                      <a:r>
                        <a:rPr lang="en-US" sz="800" b="1" i="0" u="none" strike="noStrike">
                          <a:solidFill>
                            <a:srgbClr val="000000"/>
                          </a:solidFill>
                          <a:effectLst/>
                          <a:latin typeface="Calibri" panose="020F0502020204030204" pitchFamily="34" charset="0"/>
                        </a:rPr>
                        <a:t>1937-11-10</a:t>
                      </a:r>
                    </a:p>
                  </a:txBody>
                  <a:tcPr marL="0" marR="0" marT="0" marB="0">
                    <a:lnL w="6350" cap="flat" cmpd="sng" algn="ctr">
                      <a:solidFill>
                        <a:srgbClr val="575757"/>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38383"/>
                      </a:solidFill>
                      <a:prstDash val="solid"/>
                      <a:round/>
                      <a:headEnd type="none" w="med" len="med"/>
                      <a:tailEnd type="none" w="med" len="med"/>
                    </a:lnT>
                    <a:lnB w="6350" cap="flat" cmpd="sng" algn="ctr">
                      <a:solidFill>
                        <a:srgbClr val="838383"/>
                      </a:solidFill>
                      <a:prstDash val="solid"/>
                      <a:round/>
                      <a:headEnd type="none" w="med" len="med"/>
                      <a:tailEnd type="none" w="med" len="med"/>
                    </a:lnB>
                  </a:tcPr>
                </a:tc>
                <a:tc>
                  <a:txBody>
                    <a:bodyPr/>
                    <a:lstStyle/>
                    <a:p>
                      <a:pPr algn="l" fontAlgn="t"/>
                      <a:r>
                        <a:rPr lang="en-US" sz="800" b="1" i="0" u="none" strike="noStrike">
                          <a:solidFill>
                            <a:srgbClr val="000000"/>
                          </a:solidFill>
                          <a:effectLst/>
                          <a:latin typeface="Calibri" panose="020F0502020204030204" pitchFamily="34" charset="0"/>
                        </a:rPr>
                        <a:t>450 Stone, Houston, TX</a:t>
                      </a:r>
                    </a:p>
                  </a:txBody>
                  <a:tcPr marL="0" marR="0" marT="0" marB="0">
                    <a:lnL w="6350" cap="flat" cmpd="sng" algn="ctr">
                      <a:solidFill>
                        <a:srgbClr val="808080"/>
                      </a:solidFill>
                      <a:prstDash val="solid"/>
                      <a:round/>
                      <a:headEnd type="none" w="med" len="med"/>
                      <a:tailEnd type="none" w="med" len="med"/>
                    </a:lnL>
                    <a:lnR w="6350" cap="flat" cmpd="sng" algn="ctr">
                      <a:solidFill>
                        <a:srgbClr val="5B5B5B"/>
                      </a:solidFill>
                      <a:prstDash val="solid"/>
                      <a:round/>
                      <a:headEnd type="none" w="med" len="med"/>
                      <a:tailEnd type="none" w="med" len="med"/>
                    </a:lnR>
                    <a:lnT w="6350" cap="flat" cmpd="sng" algn="ctr">
                      <a:solidFill>
                        <a:srgbClr val="838383"/>
                      </a:solidFill>
                      <a:prstDash val="solid"/>
                      <a:round/>
                      <a:headEnd type="none" w="med" len="med"/>
                      <a:tailEnd type="none" w="med" len="med"/>
                    </a:lnT>
                    <a:lnB w="6350" cap="flat" cmpd="sng" algn="ctr">
                      <a:solidFill>
                        <a:srgbClr val="838383"/>
                      </a:solidFill>
                      <a:prstDash val="solid"/>
                      <a:round/>
                      <a:headEnd type="none" w="med" len="med"/>
                      <a:tailEnd type="none" w="med" len="med"/>
                    </a:lnB>
                  </a:tcPr>
                </a:tc>
                <a:tc>
                  <a:txBody>
                    <a:bodyPr/>
                    <a:lstStyle/>
                    <a:p>
                      <a:pPr algn="l" fontAlgn="t"/>
                      <a:r>
                        <a:rPr lang="en-US" sz="800" b="1" i="0" u="none" strike="noStrike">
                          <a:solidFill>
                            <a:srgbClr val="000000"/>
                          </a:solidFill>
                          <a:effectLst/>
                          <a:latin typeface="Calibri" panose="020F0502020204030204" pitchFamily="34" charset="0"/>
                        </a:rPr>
                        <a:t>M</a:t>
                      </a:r>
                    </a:p>
                  </a:txBody>
                  <a:tcPr marL="0" marR="0" marT="0" marB="0">
                    <a:lnL w="6350" cap="flat" cmpd="sng" algn="ctr">
                      <a:solidFill>
                        <a:srgbClr val="5B5B5B"/>
                      </a:solidFill>
                      <a:prstDash val="solid"/>
                      <a:round/>
                      <a:headEnd type="none" w="med" len="med"/>
                      <a:tailEnd type="none" w="med" len="med"/>
                    </a:lnL>
                    <a:lnR w="6350" cap="flat" cmpd="sng" algn="ctr">
                      <a:solidFill>
                        <a:srgbClr val="4F4F4F"/>
                      </a:solidFill>
                      <a:prstDash val="solid"/>
                      <a:round/>
                      <a:headEnd type="none" w="med" len="med"/>
                      <a:tailEnd type="none" w="med" len="med"/>
                    </a:lnR>
                    <a:lnT w="6350" cap="flat" cmpd="sng" algn="ctr">
                      <a:solidFill>
                        <a:srgbClr val="838383"/>
                      </a:solidFill>
                      <a:prstDash val="solid"/>
                      <a:round/>
                      <a:headEnd type="none" w="med" len="med"/>
                      <a:tailEnd type="none" w="med" len="med"/>
                    </a:lnT>
                    <a:lnB w="6350" cap="flat" cmpd="sng" algn="ctr">
                      <a:solidFill>
                        <a:srgbClr val="838383"/>
                      </a:solidFill>
                      <a:prstDash val="solid"/>
                      <a:round/>
                      <a:headEnd type="none" w="med" len="med"/>
                      <a:tailEnd type="none" w="med" len="med"/>
                    </a:lnB>
                  </a:tcPr>
                </a:tc>
                <a:tc>
                  <a:txBody>
                    <a:bodyPr/>
                    <a:lstStyle/>
                    <a:p>
                      <a:pPr algn="ctr" fontAlgn="t"/>
                      <a:r>
                        <a:rPr lang="en-US" sz="800" b="1" i="0" u="none" strike="noStrike">
                          <a:solidFill>
                            <a:srgbClr val="414141"/>
                          </a:solidFill>
                          <a:effectLst/>
                          <a:latin typeface="Calibri" panose="020F0502020204030204" pitchFamily="34" charset="0"/>
                        </a:rPr>
                        <a:t>55000</a:t>
                      </a:r>
                    </a:p>
                  </a:txBody>
                  <a:tcPr marL="0" marR="0" marT="0" marB="0">
                    <a:lnL w="6350" cap="flat" cmpd="sng" algn="ctr">
                      <a:solidFill>
                        <a:srgbClr val="4F4F4F"/>
                      </a:solidFill>
                      <a:prstDash val="solid"/>
                      <a:round/>
                      <a:headEnd type="none" w="med" len="med"/>
                      <a:tailEnd type="none" w="med" len="med"/>
                    </a:lnL>
                    <a:lnR w="6350" cap="flat" cmpd="sng" algn="ctr">
                      <a:solidFill>
                        <a:srgbClr val="4F4F4F"/>
                      </a:solidFill>
                      <a:prstDash val="solid"/>
                      <a:round/>
                      <a:headEnd type="none" w="med" len="med"/>
                      <a:tailEnd type="none" w="med" len="med"/>
                    </a:lnR>
                    <a:lnT w="6350" cap="flat" cmpd="sng" algn="ctr">
                      <a:solidFill>
                        <a:srgbClr val="838383"/>
                      </a:solidFill>
                      <a:prstDash val="solid"/>
                      <a:round/>
                      <a:headEnd type="none" w="med" len="med"/>
                      <a:tailEnd type="none" w="med" len="med"/>
                    </a:lnT>
                    <a:lnB w="6350" cap="flat" cmpd="sng" algn="ctr">
                      <a:solidFill>
                        <a:srgbClr val="838383"/>
                      </a:solidFill>
                      <a:prstDash val="solid"/>
                      <a:round/>
                      <a:headEnd type="none" w="med" len="med"/>
                      <a:tailEnd type="none" w="med" len="med"/>
                    </a:lnB>
                  </a:tcPr>
                </a:tc>
                <a:tc>
                  <a:txBody>
                    <a:bodyPr/>
                    <a:lstStyle/>
                    <a:p>
                      <a:pPr algn="l" fontAlgn="t"/>
                      <a:r>
                        <a:rPr lang="en-US" sz="800" b="1" i="0" u="none" strike="noStrike">
                          <a:solidFill>
                            <a:srgbClr val="000000"/>
                          </a:solidFill>
                          <a:effectLst/>
                          <a:latin typeface="Calibri" panose="020F0502020204030204" pitchFamily="34" charset="0"/>
                        </a:rPr>
                        <a:t>NULL</a:t>
                      </a:r>
                    </a:p>
                  </a:txBody>
                  <a:tcPr marL="0" marR="0" marT="0" marB="0">
                    <a:lnL w="6350" cap="flat" cmpd="sng" algn="ctr">
                      <a:solidFill>
                        <a:srgbClr val="4F4F4F"/>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38383"/>
                      </a:solidFill>
                      <a:prstDash val="solid"/>
                      <a:round/>
                      <a:headEnd type="none" w="med" len="med"/>
                      <a:tailEnd type="none" w="med" len="med"/>
                    </a:lnT>
                    <a:lnB w="6350" cap="flat" cmpd="sng" algn="ctr">
                      <a:solidFill>
                        <a:srgbClr val="838383"/>
                      </a:solidFill>
                      <a:prstDash val="solid"/>
                      <a:round/>
                      <a:headEnd type="none" w="med" len="med"/>
                      <a:tailEnd type="none" w="med" len="med"/>
                    </a:lnB>
                  </a:tcPr>
                </a:tc>
                <a:tc>
                  <a:txBody>
                    <a:bodyPr/>
                    <a:lstStyle/>
                    <a:p>
                      <a:pPr algn="ctr" fontAlgn="t"/>
                      <a:r>
                        <a:rPr lang="en-US" sz="800" b="1" i="0" u="none" strike="noStrike" dirty="0">
                          <a:solidFill>
                            <a:srgbClr val="565656"/>
                          </a:solidFill>
                          <a:effectLst/>
                          <a:latin typeface="Calibri" panose="020F0502020204030204" pitchFamily="34" charset="0"/>
                        </a:rPr>
                        <a:t>1</a:t>
                      </a:r>
                    </a:p>
                  </a:txBody>
                  <a:tcPr marL="0" marR="0" marT="0" marB="0">
                    <a:lnL w="6350" cap="flat" cmpd="sng" algn="ctr">
                      <a:solidFill>
                        <a:srgbClr val="808080"/>
                      </a:solidFill>
                      <a:prstDash val="solid"/>
                      <a:round/>
                      <a:headEnd type="none" w="med" len="med"/>
                      <a:tailEnd type="none" w="med" len="med"/>
                    </a:lnL>
                    <a:lnR w="6350" cap="flat" cmpd="sng" algn="ctr">
                      <a:solidFill>
                        <a:srgbClr val="676767"/>
                      </a:solidFill>
                      <a:prstDash val="solid"/>
                      <a:round/>
                      <a:headEnd type="none" w="med" len="med"/>
                      <a:tailEnd type="none" w="med" len="med"/>
                    </a:lnR>
                    <a:lnT w="6350" cap="flat" cmpd="sng" algn="ctr">
                      <a:solidFill>
                        <a:srgbClr val="838383"/>
                      </a:solidFill>
                      <a:prstDash val="solid"/>
                      <a:round/>
                      <a:headEnd type="none" w="med" len="med"/>
                      <a:tailEnd type="none" w="med" len="med"/>
                    </a:lnT>
                    <a:lnB w="6350" cap="flat" cmpd="sng" algn="ctr">
                      <a:solidFill>
                        <a:srgbClr val="838383"/>
                      </a:solidFill>
                      <a:prstDash val="solid"/>
                      <a:round/>
                      <a:headEnd type="none" w="med" len="med"/>
                      <a:tailEnd type="none" w="med" len="med"/>
                    </a:lnB>
                  </a:tcPr>
                </a:tc>
                <a:extLst>
                  <a:ext uri="{0D108BD9-81ED-4DB2-BD59-A6C34878D82A}">
                    <a16:rowId xmlns:a16="http://schemas.microsoft.com/office/drawing/2014/main" val="1173260862"/>
                  </a:ext>
                </a:extLst>
              </a:tr>
            </a:tbl>
          </a:graphicData>
        </a:graphic>
      </p:graphicFrame>
      <p:sp>
        <p:nvSpPr>
          <p:cNvPr id="8" name="Shape 2"/>
          <p:cNvSpPr/>
          <p:nvPr/>
        </p:nvSpPr>
        <p:spPr>
          <a:xfrm flipV="1">
            <a:off x="3388041" y="3521074"/>
            <a:ext cx="50484" cy="45719"/>
          </a:xfrm>
          <a:custGeom>
            <a:avLst/>
            <a:gdLst/>
            <a:ahLst/>
            <a:cxnLst/>
            <a:rect l="0" t="0" r="0" b="0"/>
            <a:pathLst>
              <a:path w="44450">
                <a:moveTo>
                  <a:pt x="0" y="0"/>
                </a:moveTo>
                <a:lnTo>
                  <a:pt x="44392" y="0"/>
                </a:lnTo>
              </a:path>
            </a:pathLst>
          </a:custGeom>
          <a:ln w="6341">
            <a:solidFill>
              <a:srgbClr val="000000"/>
            </a:solidFill>
          </a:ln>
        </p:spPr>
        <p:txBody>
          <a:bodyPr/>
          <a:lstStyle/>
          <a:p>
            <a:endParaRPr lang="en-US"/>
          </a:p>
        </p:txBody>
      </p:sp>
      <p:graphicFrame>
        <p:nvGraphicFramePr>
          <p:cNvPr id="9" name="Table 8"/>
          <p:cNvGraphicFramePr>
            <a:graphicFrameLocks noGrp="1"/>
          </p:cNvGraphicFramePr>
          <p:nvPr>
            <p:extLst>
              <p:ext uri="{D42A27DB-BD31-4B8C-83A1-F6EECF244321}">
                <p14:modId xmlns:p14="http://schemas.microsoft.com/office/powerpoint/2010/main" val="1720131294"/>
              </p:ext>
            </p:extLst>
          </p:nvPr>
        </p:nvGraphicFramePr>
        <p:xfrm>
          <a:off x="755578" y="2780928"/>
          <a:ext cx="7272806" cy="2220595"/>
        </p:xfrm>
        <a:graphic>
          <a:graphicData uri="http://schemas.openxmlformats.org/drawingml/2006/table">
            <a:tbl>
              <a:tblPr/>
              <a:tblGrid>
                <a:gridCol w="582490">
                  <a:extLst>
                    <a:ext uri="{9D8B030D-6E8A-4147-A177-3AD203B41FA5}">
                      <a16:colId xmlns:a16="http://schemas.microsoft.com/office/drawing/2014/main" val="3620606362"/>
                    </a:ext>
                  </a:extLst>
                </a:gridCol>
                <a:gridCol w="482635">
                  <a:extLst>
                    <a:ext uri="{9D8B030D-6E8A-4147-A177-3AD203B41FA5}">
                      <a16:colId xmlns:a16="http://schemas.microsoft.com/office/drawing/2014/main" val="4202702704"/>
                    </a:ext>
                  </a:extLst>
                </a:gridCol>
                <a:gridCol w="665703">
                  <a:extLst>
                    <a:ext uri="{9D8B030D-6E8A-4147-A177-3AD203B41FA5}">
                      <a16:colId xmlns:a16="http://schemas.microsoft.com/office/drawing/2014/main" val="410235944"/>
                    </a:ext>
                  </a:extLst>
                </a:gridCol>
                <a:gridCol w="865414">
                  <a:extLst>
                    <a:ext uri="{9D8B030D-6E8A-4147-A177-3AD203B41FA5}">
                      <a16:colId xmlns:a16="http://schemas.microsoft.com/office/drawing/2014/main" val="4164589863"/>
                    </a:ext>
                  </a:extLst>
                </a:gridCol>
                <a:gridCol w="782201">
                  <a:extLst>
                    <a:ext uri="{9D8B030D-6E8A-4147-A177-3AD203B41FA5}">
                      <a16:colId xmlns:a16="http://schemas.microsoft.com/office/drawing/2014/main" val="2905618117"/>
                    </a:ext>
                  </a:extLst>
                </a:gridCol>
                <a:gridCol w="1647615">
                  <a:extLst>
                    <a:ext uri="{9D8B030D-6E8A-4147-A177-3AD203B41FA5}">
                      <a16:colId xmlns:a16="http://schemas.microsoft.com/office/drawing/2014/main" val="3728414993"/>
                    </a:ext>
                  </a:extLst>
                </a:gridCol>
                <a:gridCol w="399422">
                  <a:extLst>
                    <a:ext uri="{9D8B030D-6E8A-4147-A177-3AD203B41FA5}">
                      <a16:colId xmlns:a16="http://schemas.microsoft.com/office/drawing/2014/main" val="3533639179"/>
                    </a:ext>
                  </a:extLst>
                </a:gridCol>
                <a:gridCol w="582490">
                  <a:extLst>
                    <a:ext uri="{9D8B030D-6E8A-4147-A177-3AD203B41FA5}">
                      <a16:colId xmlns:a16="http://schemas.microsoft.com/office/drawing/2014/main" val="132350732"/>
                    </a:ext>
                  </a:extLst>
                </a:gridCol>
                <a:gridCol w="865414">
                  <a:extLst>
                    <a:ext uri="{9D8B030D-6E8A-4147-A177-3AD203B41FA5}">
                      <a16:colId xmlns:a16="http://schemas.microsoft.com/office/drawing/2014/main" val="2625467014"/>
                    </a:ext>
                  </a:extLst>
                </a:gridCol>
                <a:gridCol w="399422">
                  <a:extLst>
                    <a:ext uri="{9D8B030D-6E8A-4147-A177-3AD203B41FA5}">
                      <a16:colId xmlns:a16="http://schemas.microsoft.com/office/drawing/2014/main" val="2828335450"/>
                    </a:ext>
                  </a:extLst>
                </a:gridCol>
              </a:tblGrid>
              <a:tr h="228384">
                <a:tc gridSpan="2">
                  <a:txBody>
                    <a:bodyPr/>
                    <a:lstStyle/>
                    <a:p>
                      <a:pPr algn="l" fontAlgn="t"/>
                      <a:r>
                        <a:rPr lang="en-US" sz="1050" b="1" i="0" u="none" strike="noStrike">
                          <a:solidFill>
                            <a:srgbClr val="000000"/>
                          </a:solidFill>
                          <a:effectLst/>
                          <a:latin typeface="Times New Roman" panose="02020603050405020304" pitchFamily="18" charset="0"/>
                        </a:rPr>
                        <a:t>Employee</a:t>
                      </a:r>
                    </a:p>
                  </a:txBody>
                  <a:tcPr marL="0" marR="0" marT="0" marB="0">
                    <a:lnL>
                      <a:noFill/>
                    </a:lnL>
                    <a:lnR>
                      <a:noFill/>
                    </a:lnR>
                    <a:lnT>
                      <a:noFill/>
                    </a:lnT>
                    <a:lnB w="6350" cap="flat" cmpd="sng" algn="ctr">
                      <a:solidFill>
                        <a:srgbClr val="5B5B5B"/>
                      </a:solidFill>
                      <a:prstDash val="solid"/>
                      <a:round/>
                      <a:headEnd type="none" w="med" len="med"/>
                      <a:tailEnd type="none" w="med" len="med"/>
                    </a:lnB>
                  </a:tcPr>
                </a:tc>
                <a:tc hMerge="1">
                  <a:txBody>
                    <a:bodyPr/>
                    <a:lstStyle/>
                    <a:p>
                      <a:endParaRPr lang="en-US"/>
                    </a:p>
                  </a:txBody>
                  <a:tcPr/>
                </a:tc>
                <a:tc>
                  <a:txBody>
                    <a:bodyPr/>
                    <a:lstStyle/>
                    <a:p>
                      <a:pPr algn="l" fontAlgn="t"/>
                      <a:endParaRPr lang="en-US" sz="1050" b="1" i="0" u="none" strike="noStrike">
                        <a:solidFill>
                          <a:srgbClr val="000000"/>
                        </a:solidFill>
                        <a:effectLst/>
                        <a:latin typeface="Times New Roman" panose="02020603050405020304" pitchFamily="18" charset="0"/>
                      </a:endParaRPr>
                    </a:p>
                  </a:txBody>
                  <a:tcPr marL="0" marR="0" marT="0" marB="0">
                    <a:lnL>
                      <a:noFill/>
                    </a:lnL>
                    <a:lnR>
                      <a:noFill/>
                    </a:lnR>
                    <a:lnT>
                      <a:noFill/>
                    </a:lnT>
                    <a:lnB w="6350" cap="flat" cmpd="sng" algn="ctr">
                      <a:solidFill>
                        <a:srgbClr val="5B5B5B"/>
                      </a:solidFill>
                      <a:prstDash val="solid"/>
                      <a:round/>
                      <a:headEnd type="none" w="med" len="med"/>
                      <a:tailEnd type="none" w="med" len="med"/>
                    </a:lnB>
                  </a:tcPr>
                </a:tc>
                <a:tc>
                  <a:txBody>
                    <a:bodyPr/>
                    <a:lstStyle/>
                    <a:p>
                      <a:pPr algn="l" fontAlgn="t"/>
                      <a:endParaRPr lang="en-US" sz="1050" b="1" i="0" u="none" strike="noStrike">
                        <a:solidFill>
                          <a:srgbClr val="000000"/>
                        </a:solidFill>
                        <a:effectLst/>
                        <a:latin typeface="Times New Roman" panose="02020603050405020304" pitchFamily="18" charset="0"/>
                      </a:endParaRPr>
                    </a:p>
                  </a:txBody>
                  <a:tcPr marL="0" marR="0" marT="0" marB="0">
                    <a:lnL>
                      <a:noFill/>
                    </a:lnL>
                    <a:lnR>
                      <a:noFill/>
                    </a:lnR>
                    <a:lnT>
                      <a:noFill/>
                    </a:lnT>
                    <a:lnB w="6350" cap="flat" cmpd="sng" algn="ctr">
                      <a:solidFill>
                        <a:srgbClr val="5B5B5B"/>
                      </a:solidFill>
                      <a:prstDash val="solid"/>
                      <a:round/>
                      <a:headEnd type="none" w="med" len="med"/>
                      <a:tailEnd type="none" w="med" len="med"/>
                    </a:lnB>
                  </a:tcPr>
                </a:tc>
                <a:tc>
                  <a:txBody>
                    <a:bodyPr/>
                    <a:lstStyle/>
                    <a:p>
                      <a:pPr algn="l" fontAlgn="t"/>
                      <a:endParaRPr lang="en-US" sz="1050" b="1" i="0" u="none" strike="noStrike">
                        <a:solidFill>
                          <a:srgbClr val="000000"/>
                        </a:solidFill>
                        <a:effectLst/>
                        <a:latin typeface="Times New Roman" panose="02020603050405020304" pitchFamily="18" charset="0"/>
                      </a:endParaRPr>
                    </a:p>
                  </a:txBody>
                  <a:tcPr marL="0" marR="0" marT="0" marB="0">
                    <a:lnL>
                      <a:noFill/>
                    </a:lnL>
                    <a:lnR>
                      <a:noFill/>
                    </a:lnR>
                    <a:lnT>
                      <a:noFill/>
                    </a:lnT>
                    <a:lnB w="6350" cap="flat" cmpd="sng" algn="ctr">
                      <a:solidFill>
                        <a:srgbClr val="5B5B5B"/>
                      </a:solidFill>
                      <a:prstDash val="solid"/>
                      <a:round/>
                      <a:headEnd type="none" w="med" len="med"/>
                      <a:tailEnd type="none" w="med" len="med"/>
                    </a:lnB>
                  </a:tcPr>
                </a:tc>
                <a:tc>
                  <a:txBody>
                    <a:bodyPr/>
                    <a:lstStyle/>
                    <a:p>
                      <a:pPr algn="l" fontAlgn="t"/>
                      <a:endParaRPr lang="en-US" sz="1050" b="1" i="0" u="none" strike="noStrike">
                        <a:solidFill>
                          <a:srgbClr val="000000"/>
                        </a:solidFill>
                        <a:effectLst/>
                        <a:latin typeface="Times New Roman" panose="02020603050405020304" pitchFamily="18" charset="0"/>
                      </a:endParaRPr>
                    </a:p>
                  </a:txBody>
                  <a:tcPr marL="0" marR="0" marT="0" marB="0">
                    <a:lnL>
                      <a:noFill/>
                    </a:lnL>
                    <a:lnR>
                      <a:noFill/>
                    </a:lnR>
                    <a:lnT>
                      <a:noFill/>
                    </a:lnT>
                    <a:lnB w="6350" cap="flat" cmpd="sng" algn="ctr">
                      <a:solidFill>
                        <a:srgbClr val="5B5B5B"/>
                      </a:solidFill>
                      <a:prstDash val="solid"/>
                      <a:round/>
                      <a:headEnd type="none" w="med" len="med"/>
                      <a:tailEnd type="none" w="med" len="med"/>
                    </a:lnB>
                  </a:tcPr>
                </a:tc>
                <a:tc>
                  <a:txBody>
                    <a:bodyPr/>
                    <a:lstStyle/>
                    <a:p>
                      <a:pPr algn="l" fontAlgn="t"/>
                      <a:endParaRPr lang="en-US" sz="1050" b="1" i="0" u="none" strike="noStrike">
                        <a:solidFill>
                          <a:srgbClr val="000000"/>
                        </a:solidFill>
                        <a:effectLst/>
                        <a:latin typeface="Times New Roman" panose="02020603050405020304" pitchFamily="18" charset="0"/>
                      </a:endParaRPr>
                    </a:p>
                  </a:txBody>
                  <a:tcPr marL="0" marR="0" marT="0" marB="0">
                    <a:lnL>
                      <a:noFill/>
                    </a:lnL>
                    <a:lnR>
                      <a:noFill/>
                    </a:lnR>
                    <a:lnT>
                      <a:noFill/>
                    </a:lnT>
                    <a:lnB w="6350" cap="flat" cmpd="sng" algn="ctr">
                      <a:solidFill>
                        <a:srgbClr val="5B5B5B"/>
                      </a:solidFill>
                      <a:prstDash val="solid"/>
                      <a:round/>
                      <a:headEnd type="none" w="med" len="med"/>
                      <a:tailEnd type="none" w="med" len="med"/>
                    </a:lnB>
                  </a:tcPr>
                </a:tc>
                <a:tc>
                  <a:txBody>
                    <a:bodyPr/>
                    <a:lstStyle/>
                    <a:p>
                      <a:pPr algn="l" fontAlgn="t"/>
                      <a:endParaRPr lang="en-US" sz="1050" b="1" i="0" u="none" strike="noStrike">
                        <a:solidFill>
                          <a:srgbClr val="000000"/>
                        </a:solidFill>
                        <a:effectLst/>
                        <a:latin typeface="Times New Roman" panose="02020603050405020304" pitchFamily="18" charset="0"/>
                      </a:endParaRPr>
                    </a:p>
                  </a:txBody>
                  <a:tcPr marL="0" marR="0" marT="0" marB="0">
                    <a:lnL>
                      <a:noFill/>
                    </a:lnL>
                    <a:lnR>
                      <a:noFill/>
                    </a:lnR>
                    <a:lnT>
                      <a:noFill/>
                    </a:lnT>
                    <a:lnB w="6350" cap="flat" cmpd="sng" algn="ctr">
                      <a:solidFill>
                        <a:srgbClr val="5B5B5B"/>
                      </a:solidFill>
                      <a:prstDash val="solid"/>
                      <a:round/>
                      <a:headEnd type="none" w="med" len="med"/>
                      <a:tailEnd type="none" w="med" len="med"/>
                    </a:lnB>
                  </a:tcPr>
                </a:tc>
                <a:tc>
                  <a:txBody>
                    <a:bodyPr/>
                    <a:lstStyle/>
                    <a:p>
                      <a:pPr algn="l" fontAlgn="t"/>
                      <a:endParaRPr lang="en-US" sz="1050" b="1" i="0" u="none" strike="noStrike">
                        <a:solidFill>
                          <a:srgbClr val="000000"/>
                        </a:solidFill>
                        <a:effectLst/>
                        <a:latin typeface="Times New Roman" panose="02020603050405020304" pitchFamily="18" charset="0"/>
                      </a:endParaRPr>
                    </a:p>
                  </a:txBody>
                  <a:tcPr marL="0" marR="0" marT="0" marB="0">
                    <a:lnL>
                      <a:noFill/>
                    </a:lnL>
                    <a:lnR>
                      <a:noFill/>
                    </a:lnR>
                    <a:lnT>
                      <a:noFill/>
                    </a:lnT>
                    <a:lnB w="6350" cap="flat" cmpd="sng" algn="ctr">
                      <a:solidFill>
                        <a:srgbClr val="5B5B5B"/>
                      </a:solidFill>
                      <a:prstDash val="solid"/>
                      <a:round/>
                      <a:headEnd type="none" w="med" len="med"/>
                      <a:tailEnd type="none" w="med" len="med"/>
                    </a:lnB>
                  </a:tcPr>
                </a:tc>
                <a:tc>
                  <a:txBody>
                    <a:bodyPr/>
                    <a:lstStyle/>
                    <a:p>
                      <a:pPr algn="l" fontAlgn="t"/>
                      <a:endParaRPr lang="en-US" sz="1050" b="1" i="0" u="none" strike="noStrike">
                        <a:solidFill>
                          <a:srgbClr val="000000"/>
                        </a:solidFill>
                        <a:effectLst/>
                        <a:latin typeface="Times New Roman" panose="02020603050405020304" pitchFamily="18" charset="0"/>
                      </a:endParaRPr>
                    </a:p>
                  </a:txBody>
                  <a:tcPr marL="0" marR="0" marT="0" marB="0">
                    <a:lnL>
                      <a:noFill/>
                    </a:lnL>
                    <a:lnR>
                      <a:noFill/>
                    </a:lnR>
                    <a:lnT>
                      <a:noFill/>
                    </a:lnT>
                    <a:lnB w="6350" cap="flat" cmpd="sng" algn="ctr">
                      <a:solidFill>
                        <a:srgbClr val="5B5B5B"/>
                      </a:solidFill>
                      <a:prstDash val="solid"/>
                      <a:round/>
                      <a:headEnd type="none" w="med" len="med"/>
                      <a:tailEnd type="none" w="med" len="med"/>
                    </a:lnB>
                  </a:tcPr>
                </a:tc>
                <a:extLst>
                  <a:ext uri="{0D108BD9-81ED-4DB2-BD59-A6C34878D82A}">
                    <a16:rowId xmlns:a16="http://schemas.microsoft.com/office/drawing/2014/main" val="682457404"/>
                  </a:ext>
                </a:extLst>
              </a:tr>
              <a:tr h="210816">
                <a:tc>
                  <a:txBody>
                    <a:bodyPr/>
                    <a:lstStyle/>
                    <a:p>
                      <a:pPr algn="l" fontAlgn="t"/>
                      <a:r>
                        <a:rPr lang="en-US" sz="800" b="1" i="0" u="none" strike="noStrike">
                          <a:solidFill>
                            <a:srgbClr val="000000"/>
                          </a:solidFill>
                          <a:effectLst/>
                          <a:latin typeface="Calibri" panose="020F0502020204030204" pitchFamily="34" charset="0"/>
                        </a:rPr>
                        <a:t>Fname</a:t>
                      </a:r>
                    </a:p>
                  </a:txBody>
                  <a:tcPr marL="0" marR="0" marT="0" marB="0">
                    <a:lnL w="6350" cap="flat" cmpd="sng" algn="ctr">
                      <a:solidFill>
                        <a:srgbClr val="808080"/>
                      </a:solidFill>
                      <a:prstDash val="solid"/>
                      <a:round/>
                      <a:headEnd type="none" w="med" len="med"/>
                      <a:tailEnd type="none" w="med" len="med"/>
                    </a:lnL>
                    <a:lnR w="6350" cap="flat" cmpd="sng" algn="ctr">
                      <a:solidFill>
                        <a:srgbClr val="838383"/>
                      </a:solidFill>
                      <a:prstDash val="solid"/>
                      <a:round/>
                      <a:headEnd type="none" w="med" len="med"/>
                      <a:tailEnd type="none" w="med" len="med"/>
                    </a:lnR>
                    <a:lnT w="6350" cap="flat" cmpd="sng" algn="ctr">
                      <a:solidFill>
                        <a:srgbClr val="5B5B5B"/>
                      </a:solidFill>
                      <a:prstDash val="solid"/>
                      <a:round/>
                      <a:headEnd type="none" w="med" len="med"/>
                      <a:tailEnd type="none" w="med" len="med"/>
                    </a:lnT>
                    <a:lnB w="6350" cap="flat" cmpd="sng" algn="ctr">
                      <a:solidFill>
                        <a:srgbClr val="575757"/>
                      </a:solidFill>
                      <a:prstDash val="solid"/>
                      <a:round/>
                      <a:headEnd type="none" w="med" len="med"/>
                      <a:tailEnd type="none" w="med" len="med"/>
                    </a:lnB>
                    <a:solidFill>
                      <a:srgbClr val="D9D9D9"/>
                    </a:solidFill>
                  </a:tcPr>
                </a:tc>
                <a:tc>
                  <a:txBody>
                    <a:bodyPr/>
                    <a:lstStyle/>
                    <a:p>
                      <a:pPr algn="ctr" fontAlgn="t"/>
                      <a:r>
                        <a:rPr lang="en-US" sz="800" b="1" i="0" u="none" strike="noStrike">
                          <a:solidFill>
                            <a:srgbClr val="565656"/>
                          </a:solidFill>
                          <a:effectLst/>
                          <a:latin typeface="Calibri" panose="020F0502020204030204" pitchFamily="34" charset="0"/>
                        </a:rPr>
                        <a:t>Minit</a:t>
                      </a:r>
                    </a:p>
                  </a:txBody>
                  <a:tcPr marL="0" marR="0" marT="0" marB="0">
                    <a:lnL w="6350" cap="flat" cmpd="sng" algn="ctr">
                      <a:solidFill>
                        <a:srgbClr val="838383"/>
                      </a:solidFill>
                      <a:prstDash val="solid"/>
                      <a:round/>
                      <a:headEnd type="none" w="med" len="med"/>
                      <a:tailEnd type="none" w="med" len="med"/>
                    </a:lnL>
                    <a:lnR w="6350" cap="flat" cmpd="sng" algn="ctr">
                      <a:solidFill>
                        <a:srgbClr val="4F4F4F"/>
                      </a:solidFill>
                      <a:prstDash val="solid"/>
                      <a:round/>
                      <a:headEnd type="none" w="med" len="med"/>
                      <a:tailEnd type="none" w="med" len="med"/>
                    </a:lnR>
                    <a:lnT w="6350" cap="flat" cmpd="sng" algn="ctr">
                      <a:solidFill>
                        <a:srgbClr val="5B5B5B"/>
                      </a:solidFill>
                      <a:prstDash val="solid"/>
                      <a:round/>
                      <a:headEnd type="none" w="med" len="med"/>
                      <a:tailEnd type="none" w="med" len="med"/>
                    </a:lnT>
                    <a:lnB w="6350" cap="flat" cmpd="sng" algn="ctr">
                      <a:solidFill>
                        <a:srgbClr val="575757"/>
                      </a:solidFill>
                      <a:prstDash val="solid"/>
                      <a:round/>
                      <a:headEnd type="none" w="med" len="med"/>
                      <a:tailEnd type="none" w="med" len="med"/>
                    </a:lnB>
                    <a:solidFill>
                      <a:srgbClr val="D9D9D9"/>
                    </a:solidFill>
                  </a:tcPr>
                </a:tc>
                <a:tc>
                  <a:txBody>
                    <a:bodyPr/>
                    <a:lstStyle/>
                    <a:p>
                      <a:pPr algn="l" fontAlgn="t"/>
                      <a:r>
                        <a:rPr lang="en-US" sz="800" b="1" i="0" u="none" strike="noStrike">
                          <a:solidFill>
                            <a:srgbClr val="000000"/>
                          </a:solidFill>
                          <a:effectLst/>
                          <a:latin typeface="Calibri" panose="020F0502020204030204" pitchFamily="34" charset="0"/>
                        </a:rPr>
                        <a:t>Lname</a:t>
                      </a:r>
                    </a:p>
                  </a:txBody>
                  <a:tcPr marL="0" marR="0" marT="0" marB="0">
                    <a:lnL w="6350" cap="flat" cmpd="sng" algn="ctr">
                      <a:solidFill>
                        <a:srgbClr val="4F4F4F"/>
                      </a:solidFill>
                      <a:prstDash val="solid"/>
                      <a:round/>
                      <a:headEnd type="none" w="med" len="med"/>
                      <a:tailEnd type="none" w="med" len="med"/>
                    </a:lnL>
                    <a:lnR w="6350" cap="flat" cmpd="sng" algn="ctr">
                      <a:solidFill>
                        <a:srgbClr val="747474"/>
                      </a:solidFill>
                      <a:prstDash val="solid"/>
                      <a:round/>
                      <a:headEnd type="none" w="med" len="med"/>
                      <a:tailEnd type="none" w="med" len="med"/>
                    </a:lnR>
                    <a:lnT w="6350" cap="flat" cmpd="sng" algn="ctr">
                      <a:solidFill>
                        <a:srgbClr val="5B5B5B"/>
                      </a:solidFill>
                      <a:prstDash val="solid"/>
                      <a:round/>
                      <a:headEnd type="none" w="med" len="med"/>
                      <a:tailEnd type="none" w="med" len="med"/>
                    </a:lnT>
                    <a:lnB w="6350" cap="flat" cmpd="sng" algn="ctr">
                      <a:solidFill>
                        <a:srgbClr val="575757"/>
                      </a:solidFill>
                      <a:prstDash val="solid"/>
                      <a:round/>
                      <a:headEnd type="none" w="med" len="med"/>
                      <a:tailEnd type="none" w="med" len="med"/>
                    </a:lnB>
                    <a:solidFill>
                      <a:srgbClr val="D9D9D9"/>
                    </a:solidFill>
                  </a:tcPr>
                </a:tc>
                <a:tc>
                  <a:txBody>
                    <a:bodyPr/>
                    <a:lstStyle/>
                    <a:p>
                      <a:pPr algn="l" fontAlgn="t"/>
                      <a:r>
                        <a:rPr lang="en-US" sz="800" b="1" i="0" u="sng" strike="noStrike">
                          <a:solidFill>
                            <a:srgbClr val="000000"/>
                          </a:solidFill>
                          <a:effectLst/>
                          <a:latin typeface="Calibri" panose="020F0502020204030204" pitchFamily="34" charset="0"/>
                        </a:rPr>
                        <a:t>Ssn</a:t>
                      </a:r>
                      <a:endParaRPr lang="en-US" sz="1050" b="1" i="0" u="none" strike="noStrike">
                        <a:solidFill>
                          <a:srgbClr val="000000"/>
                        </a:solidFill>
                        <a:effectLst/>
                        <a:latin typeface="Times New Roman" panose="02020603050405020304" pitchFamily="18" charset="0"/>
                      </a:endParaRPr>
                    </a:p>
                  </a:txBody>
                  <a:tcPr marL="0" marR="0" marT="0" marB="0">
                    <a:lnL w="6350" cap="flat" cmpd="sng" algn="ctr">
                      <a:solidFill>
                        <a:srgbClr val="747474"/>
                      </a:solidFill>
                      <a:prstDash val="solid"/>
                      <a:round/>
                      <a:headEnd type="none" w="med" len="med"/>
                      <a:tailEnd type="none" w="med" len="med"/>
                    </a:lnL>
                    <a:lnR w="6350" cap="flat" cmpd="sng" algn="ctr">
                      <a:solidFill>
                        <a:srgbClr val="575757"/>
                      </a:solidFill>
                      <a:prstDash val="solid"/>
                      <a:round/>
                      <a:headEnd type="none" w="med" len="med"/>
                      <a:tailEnd type="none" w="med" len="med"/>
                    </a:lnR>
                    <a:lnT w="6350" cap="flat" cmpd="sng" algn="ctr">
                      <a:solidFill>
                        <a:srgbClr val="5B5B5B"/>
                      </a:solidFill>
                      <a:prstDash val="solid"/>
                      <a:round/>
                      <a:headEnd type="none" w="med" len="med"/>
                      <a:tailEnd type="none" w="med" len="med"/>
                    </a:lnT>
                    <a:lnB w="6350" cap="flat" cmpd="sng" algn="ctr">
                      <a:solidFill>
                        <a:srgbClr val="575757"/>
                      </a:solidFill>
                      <a:prstDash val="solid"/>
                      <a:round/>
                      <a:headEnd type="none" w="med" len="med"/>
                      <a:tailEnd type="none" w="med" len="med"/>
                    </a:lnB>
                    <a:solidFill>
                      <a:srgbClr val="D9D9D9"/>
                    </a:solidFill>
                  </a:tcPr>
                </a:tc>
                <a:tc>
                  <a:txBody>
                    <a:bodyPr/>
                    <a:lstStyle/>
                    <a:p>
                      <a:pPr algn="ctr" fontAlgn="t"/>
                      <a:r>
                        <a:rPr lang="en-US" sz="800" b="1" i="0" u="none" strike="noStrike">
                          <a:solidFill>
                            <a:srgbClr val="000000"/>
                          </a:solidFill>
                          <a:effectLst/>
                          <a:latin typeface="Calibri" panose="020F0502020204030204" pitchFamily="34" charset="0"/>
                        </a:rPr>
                        <a:t>Bdate</a:t>
                      </a:r>
                    </a:p>
                  </a:txBody>
                  <a:tcPr marL="0" marR="0" marT="0" marB="0">
                    <a:lnL w="6350" cap="flat" cmpd="sng" algn="ctr">
                      <a:solidFill>
                        <a:srgbClr val="575757"/>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5B5B5B"/>
                      </a:solidFill>
                      <a:prstDash val="solid"/>
                      <a:round/>
                      <a:headEnd type="none" w="med" len="med"/>
                      <a:tailEnd type="none" w="med" len="med"/>
                    </a:lnT>
                    <a:lnB w="6350" cap="flat" cmpd="sng" algn="ctr">
                      <a:solidFill>
                        <a:srgbClr val="575757"/>
                      </a:solidFill>
                      <a:prstDash val="solid"/>
                      <a:round/>
                      <a:headEnd type="none" w="med" len="med"/>
                      <a:tailEnd type="none" w="med" len="med"/>
                    </a:lnB>
                    <a:solidFill>
                      <a:srgbClr val="D9D9D9"/>
                    </a:solidFill>
                  </a:tcPr>
                </a:tc>
                <a:tc>
                  <a:txBody>
                    <a:bodyPr/>
                    <a:lstStyle/>
                    <a:p>
                      <a:pPr algn="l" fontAlgn="t"/>
                      <a:r>
                        <a:rPr lang="en-US" sz="800" b="1" i="0" u="none" strike="noStrike">
                          <a:solidFill>
                            <a:srgbClr val="000000"/>
                          </a:solidFill>
                          <a:effectLst/>
                          <a:latin typeface="Calibri" panose="020F0502020204030204" pitchFamily="34" charset="0"/>
                        </a:rPr>
                        <a:t>Address</a:t>
                      </a:r>
                    </a:p>
                  </a:txBody>
                  <a:tcPr marL="285750" marR="0" marT="0" marB="0">
                    <a:lnL w="6350" cap="flat" cmpd="sng" algn="ctr">
                      <a:solidFill>
                        <a:srgbClr val="808080"/>
                      </a:solidFill>
                      <a:prstDash val="solid"/>
                      <a:round/>
                      <a:headEnd type="none" w="med" len="med"/>
                      <a:tailEnd type="none" w="med" len="med"/>
                    </a:lnL>
                    <a:lnR w="6350" cap="flat" cmpd="sng" algn="ctr">
                      <a:solidFill>
                        <a:srgbClr val="5B5B5B"/>
                      </a:solidFill>
                      <a:prstDash val="solid"/>
                      <a:round/>
                      <a:headEnd type="none" w="med" len="med"/>
                      <a:tailEnd type="none" w="med" len="med"/>
                    </a:lnR>
                    <a:lnT w="6350" cap="flat" cmpd="sng" algn="ctr">
                      <a:solidFill>
                        <a:srgbClr val="5B5B5B"/>
                      </a:solidFill>
                      <a:prstDash val="solid"/>
                      <a:round/>
                      <a:headEnd type="none" w="med" len="med"/>
                      <a:tailEnd type="none" w="med" len="med"/>
                    </a:lnT>
                    <a:lnB w="6350" cap="flat" cmpd="sng" algn="ctr">
                      <a:solidFill>
                        <a:srgbClr val="575757"/>
                      </a:solidFill>
                      <a:prstDash val="solid"/>
                      <a:round/>
                      <a:headEnd type="none" w="med" len="med"/>
                      <a:tailEnd type="none" w="med" len="med"/>
                    </a:lnB>
                    <a:solidFill>
                      <a:srgbClr val="D9D9D9"/>
                    </a:solidFill>
                  </a:tcPr>
                </a:tc>
                <a:tc>
                  <a:txBody>
                    <a:bodyPr/>
                    <a:lstStyle/>
                    <a:p>
                      <a:pPr algn="l" fontAlgn="t"/>
                      <a:r>
                        <a:rPr lang="en-US" sz="800" b="1" i="0" u="none" strike="noStrike">
                          <a:solidFill>
                            <a:srgbClr val="000000"/>
                          </a:solidFill>
                          <a:effectLst/>
                          <a:latin typeface="Calibri" panose="020F0502020204030204" pitchFamily="34" charset="0"/>
                        </a:rPr>
                        <a:t>Sex</a:t>
                      </a:r>
                    </a:p>
                  </a:txBody>
                  <a:tcPr marL="0" marR="0" marT="0" marB="0">
                    <a:lnL w="6350" cap="flat" cmpd="sng" algn="ctr">
                      <a:solidFill>
                        <a:srgbClr val="5B5B5B"/>
                      </a:solidFill>
                      <a:prstDash val="solid"/>
                      <a:round/>
                      <a:headEnd type="none" w="med" len="med"/>
                      <a:tailEnd type="none" w="med" len="med"/>
                    </a:lnL>
                    <a:lnR w="6350" cap="flat" cmpd="sng" algn="ctr">
                      <a:solidFill>
                        <a:srgbClr val="4F4F4F"/>
                      </a:solidFill>
                      <a:prstDash val="solid"/>
                      <a:round/>
                      <a:headEnd type="none" w="med" len="med"/>
                      <a:tailEnd type="none" w="med" len="med"/>
                    </a:lnR>
                    <a:lnT w="6350" cap="flat" cmpd="sng" algn="ctr">
                      <a:solidFill>
                        <a:srgbClr val="5B5B5B"/>
                      </a:solidFill>
                      <a:prstDash val="solid"/>
                      <a:round/>
                      <a:headEnd type="none" w="med" len="med"/>
                      <a:tailEnd type="none" w="med" len="med"/>
                    </a:lnT>
                    <a:lnB w="6350" cap="flat" cmpd="sng" algn="ctr">
                      <a:solidFill>
                        <a:srgbClr val="575757"/>
                      </a:solidFill>
                      <a:prstDash val="solid"/>
                      <a:round/>
                      <a:headEnd type="none" w="med" len="med"/>
                      <a:tailEnd type="none" w="med" len="med"/>
                    </a:lnB>
                    <a:solidFill>
                      <a:srgbClr val="D9D9D9"/>
                    </a:solidFill>
                  </a:tcPr>
                </a:tc>
                <a:tc>
                  <a:txBody>
                    <a:bodyPr/>
                    <a:lstStyle/>
                    <a:p>
                      <a:pPr algn="ctr" fontAlgn="t"/>
                      <a:r>
                        <a:rPr lang="en-US" sz="800" b="1" i="0" u="none" strike="noStrike">
                          <a:solidFill>
                            <a:srgbClr val="000000"/>
                          </a:solidFill>
                          <a:effectLst/>
                          <a:latin typeface="Calibri" panose="020F0502020204030204" pitchFamily="34" charset="0"/>
                        </a:rPr>
                        <a:t>Salary</a:t>
                      </a:r>
                    </a:p>
                  </a:txBody>
                  <a:tcPr marL="0" marR="0" marT="0" marB="0">
                    <a:lnL w="6350" cap="flat" cmpd="sng" algn="ctr">
                      <a:solidFill>
                        <a:srgbClr val="4F4F4F"/>
                      </a:solidFill>
                      <a:prstDash val="solid"/>
                      <a:round/>
                      <a:headEnd type="none" w="med" len="med"/>
                      <a:tailEnd type="none" w="med" len="med"/>
                    </a:lnL>
                    <a:lnR w="6350" cap="flat" cmpd="sng" algn="ctr">
                      <a:solidFill>
                        <a:srgbClr val="4F4F4F"/>
                      </a:solidFill>
                      <a:prstDash val="solid"/>
                      <a:round/>
                      <a:headEnd type="none" w="med" len="med"/>
                      <a:tailEnd type="none" w="med" len="med"/>
                    </a:lnR>
                    <a:lnT w="6350" cap="flat" cmpd="sng" algn="ctr">
                      <a:solidFill>
                        <a:srgbClr val="5B5B5B"/>
                      </a:solidFill>
                      <a:prstDash val="solid"/>
                      <a:round/>
                      <a:headEnd type="none" w="med" len="med"/>
                      <a:tailEnd type="none" w="med" len="med"/>
                    </a:lnT>
                    <a:lnB w="6350" cap="flat" cmpd="sng" algn="ctr">
                      <a:solidFill>
                        <a:srgbClr val="575757"/>
                      </a:solidFill>
                      <a:prstDash val="solid"/>
                      <a:round/>
                      <a:headEnd type="none" w="med" len="med"/>
                      <a:tailEnd type="none" w="med" len="med"/>
                    </a:lnB>
                    <a:solidFill>
                      <a:srgbClr val="D9D9D9"/>
                    </a:solidFill>
                  </a:tcPr>
                </a:tc>
                <a:tc>
                  <a:txBody>
                    <a:bodyPr/>
                    <a:lstStyle/>
                    <a:p>
                      <a:pPr algn="l" fontAlgn="t"/>
                      <a:r>
                        <a:rPr lang="en-US" sz="800" b="1" i="0" u="none" strike="noStrike">
                          <a:solidFill>
                            <a:srgbClr val="000000"/>
                          </a:solidFill>
                          <a:effectLst/>
                          <a:latin typeface="Calibri" panose="020F0502020204030204" pitchFamily="34" charset="0"/>
                        </a:rPr>
                        <a:t>Super_ssn</a:t>
                      </a:r>
                    </a:p>
                  </a:txBody>
                  <a:tcPr marL="0" marR="0" marT="0" marB="0">
                    <a:lnL w="6350" cap="flat" cmpd="sng" algn="ctr">
                      <a:solidFill>
                        <a:srgbClr val="4F4F4F"/>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5B5B5B"/>
                      </a:solidFill>
                      <a:prstDash val="solid"/>
                      <a:round/>
                      <a:headEnd type="none" w="med" len="med"/>
                      <a:tailEnd type="none" w="med" len="med"/>
                    </a:lnT>
                    <a:lnB w="6350" cap="flat" cmpd="sng" algn="ctr">
                      <a:solidFill>
                        <a:srgbClr val="575757"/>
                      </a:solidFill>
                      <a:prstDash val="solid"/>
                      <a:round/>
                      <a:headEnd type="none" w="med" len="med"/>
                      <a:tailEnd type="none" w="med" len="med"/>
                    </a:lnB>
                    <a:solidFill>
                      <a:srgbClr val="D9D9D9"/>
                    </a:solidFill>
                  </a:tcPr>
                </a:tc>
                <a:tc>
                  <a:txBody>
                    <a:bodyPr/>
                    <a:lstStyle/>
                    <a:p>
                      <a:pPr algn="ctr" fontAlgn="t"/>
                      <a:r>
                        <a:rPr lang="en-US" sz="800" b="1" i="0" u="none" strike="noStrike">
                          <a:solidFill>
                            <a:srgbClr val="414141"/>
                          </a:solidFill>
                          <a:effectLst/>
                          <a:latin typeface="Calibri" panose="020F0502020204030204" pitchFamily="34" charset="0"/>
                        </a:rPr>
                        <a:t>Dno</a:t>
                      </a:r>
                    </a:p>
                  </a:txBody>
                  <a:tcPr marL="0" marR="0" marT="0" marB="0">
                    <a:lnL w="6350" cap="flat" cmpd="sng" algn="ctr">
                      <a:solidFill>
                        <a:srgbClr val="808080"/>
                      </a:solidFill>
                      <a:prstDash val="solid"/>
                      <a:round/>
                      <a:headEnd type="none" w="med" len="med"/>
                      <a:tailEnd type="none" w="med" len="med"/>
                    </a:lnL>
                    <a:lnR w="6350" cap="flat" cmpd="sng" algn="ctr">
                      <a:solidFill>
                        <a:srgbClr val="676767"/>
                      </a:solidFill>
                      <a:prstDash val="solid"/>
                      <a:round/>
                      <a:headEnd type="none" w="med" len="med"/>
                      <a:tailEnd type="none" w="med" len="med"/>
                    </a:lnR>
                    <a:lnT w="6350" cap="flat" cmpd="sng" algn="ctr">
                      <a:solidFill>
                        <a:srgbClr val="5B5B5B"/>
                      </a:solidFill>
                      <a:prstDash val="solid"/>
                      <a:round/>
                      <a:headEnd type="none" w="med" len="med"/>
                      <a:tailEnd type="none" w="med" len="med"/>
                    </a:lnT>
                    <a:lnB w="6350" cap="flat" cmpd="sng" algn="ctr">
                      <a:solidFill>
                        <a:srgbClr val="575757"/>
                      </a:solidFill>
                      <a:prstDash val="solid"/>
                      <a:round/>
                      <a:headEnd type="none" w="med" len="med"/>
                      <a:tailEnd type="none" w="med" len="med"/>
                    </a:lnB>
                    <a:solidFill>
                      <a:srgbClr val="D9D9D9"/>
                    </a:solidFill>
                  </a:tcPr>
                </a:tc>
                <a:extLst>
                  <a:ext uri="{0D108BD9-81ED-4DB2-BD59-A6C34878D82A}">
                    <a16:rowId xmlns:a16="http://schemas.microsoft.com/office/drawing/2014/main" val="2501329819"/>
                  </a:ext>
                </a:extLst>
              </a:tr>
              <a:tr h="210816">
                <a:tc>
                  <a:txBody>
                    <a:bodyPr/>
                    <a:lstStyle/>
                    <a:p>
                      <a:pPr algn="l" fontAlgn="t"/>
                      <a:r>
                        <a:rPr lang="en-US" sz="800" b="1" i="0" u="none" strike="noStrike">
                          <a:solidFill>
                            <a:srgbClr val="000000"/>
                          </a:solidFill>
                          <a:effectLst/>
                          <a:latin typeface="Calibri" panose="020F0502020204030204" pitchFamily="34" charset="0"/>
                        </a:rPr>
                        <a:t>James</a:t>
                      </a:r>
                    </a:p>
                  </a:txBody>
                  <a:tcPr marL="0" marR="0" marT="0" marB="0">
                    <a:lnL w="6350" cap="flat" cmpd="sng" algn="ctr">
                      <a:solidFill>
                        <a:srgbClr val="808080"/>
                      </a:solidFill>
                      <a:prstDash val="solid"/>
                      <a:round/>
                      <a:headEnd type="none" w="med" len="med"/>
                      <a:tailEnd type="none" w="med" len="med"/>
                    </a:lnL>
                    <a:lnR w="6350" cap="flat" cmpd="sng" algn="ctr">
                      <a:solidFill>
                        <a:srgbClr val="838383"/>
                      </a:solidFill>
                      <a:prstDash val="solid"/>
                      <a:round/>
                      <a:headEnd type="none" w="med" len="med"/>
                      <a:tailEnd type="none" w="med" len="med"/>
                    </a:lnR>
                    <a:lnT w="6350" cap="flat" cmpd="sng" algn="ctr">
                      <a:solidFill>
                        <a:srgbClr val="575757"/>
                      </a:solidFill>
                      <a:prstDash val="solid"/>
                      <a:round/>
                      <a:headEnd type="none" w="med" len="med"/>
                      <a:tailEnd type="none" w="med" len="med"/>
                    </a:lnT>
                    <a:lnB w="6350" cap="flat" cmpd="sng" algn="ctr">
                      <a:solidFill>
                        <a:srgbClr val="545454"/>
                      </a:solidFill>
                      <a:prstDash val="solid"/>
                      <a:round/>
                      <a:headEnd type="none" w="med" len="med"/>
                      <a:tailEnd type="none" w="med" len="med"/>
                    </a:lnB>
                  </a:tcPr>
                </a:tc>
                <a:tc>
                  <a:txBody>
                    <a:bodyPr/>
                    <a:lstStyle/>
                    <a:p>
                      <a:pPr algn="ctr" fontAlgn="t"/>
                      <a:r>
                        <a:rPr lang="en-US" sz="1000" b="1" i="0" u="none" strike="noStrike">
                          <a:solidFill>
                            <a:srgbClr val="000000"/>
                          </a:solidFill>
                          <a:effectLst/>
                          <a:latin typeface="Calibri" panose="020F0502020204030204" pitchFamily="34" charset="0"/>
                        </a:rPr>
                        <a:t>E</a:t>
                      </a:r>
                    </a:p>
                  </a:txBody>
                  <a:tcPr marL="0" marR="0" marT="0" marB="0">
                    <a:lnL w="6350" cap="flat" cmpd="sng" algn="ctr">
                      <a:solidFill>
                        <a:srgbClr val="838383"/>
                      </a:solidFill>
                      <a:prstDash val="solid"/>
                      <a:round/>
                      <a:headEnd type="none" w="med" len="med"/>
                      <a:tailEnd type="none" w="med" len="med"/>
                    </a:lnL>
                    <a:lnR w="6350" cap="flat" cmpd="sng" algn="ctr">
                      <a:solidFill>
                        <a:srgbClr val="4F4F4F"/>
                      </a:solidFill>
                      <a:prstDash val="solid"/>
                      <a:round/>
                      <a:headEnd type="none" w="med" len="med"/>
                      <a:tailEnd type="none" w="med" len="med"/>
                    </a:lnR>
                    <a:lnT w="6350" cap="flat" cmpd="sng" algn="ctr">
                      <a:solidFill>
                        <a:srgbClr val="575757"/>
                      </a:solidFill>
                      <a:prstDash val="solid"/>
                      <a:round/>
                      <a:headEnd type="none" w="med" len="med"/>
                      <a:tailEnd type="none" w="med" len="med"/>
                    </a:lnT>
                    <a:lnB w="6350" cap="flat" cmpd="sng" algn="ctr">
                      <a:solidFill>
                        <a:srgbClr val="545454"/>
                      </a:solidFill>
                      <a:prstDash val="solid"/>
                      <a:round/>
                      <a:headEnd type="none" w="med" len="med"/>
                      <a:tailEnd type="none" w="med" len="med"/>
                    </a:lnB>
                  </a:tcPr>
                </a:tc>
                <a:tc>
                  <a:txBody>
                    <a:bodyPr/>
                    <a:lstStyle/>
                    <a:p>
                      <a:pPr algn="l" fontAlgn="t"/>
                      <a:r>
                        <a:rPr lang="en-US" sz="800" b="1" i="0" u="none" strike="noStrike">
                          <a:solidFill>
                            <a:srgbClr val="000000"/>
                          </a:solidFill>
                          <a:effectLst/>
                          <a:latin typeface="Calibri" panose="020F0502020204030204" pitchFamily="34" charset="0"/>
                        </a:rPr>
                        <a:t>Borg</a:t>
                      </a:r>
                    </a:p>
                  </a:txBody>
                  <a:tcPr marL="0" marR="0" marT="0" marB="0">
                    <a:lnL w="6350" cap="flat" cmpd="sng" algn="ctr">
                      <a:solidFill>
                        <a:srgbClr val="4F4F4F"/>
                      </a:solidFill>
                      <a:prstDash val="solid"/>
                      <a:round/>
                      <a:headEnd type="none" w="med" len="med"/>
                      <a:tailEnd type="none" w="med" len="med"/>
                    </a:lnL>
                    <a:lnR w="6350" cap="flat" cmpd="sng" algn="ctr">
                      <a:solidFill>
                        <a:srgbClr val="747474"/>
                      </a:solidFill>
                      <a:prstDash val="solid"/>
                      <a:round/>
                      <a:headEnd type="none" w="med" len="med"/>
                      <a:tailEnd type="none" w="med" len="med"/>
                    </a:lnR>
                    <a:lnT w="6350" cap="flat" cmpd="sng" algn="ctr">
                      <a:solidFill>
                        <a:srgbClr val="575757"/>
                      </a:solidFill>
                      <a:prstDash val="solid"/>
                      <a:round/>
                      <a:headEnd type="none" w="med" len="med"/>
                      <a:tailEnd type="none" w="med" len="med"/>
                    </a:lnT>
                    <a:lnB w="6350" cap="flat" cmpd="sng" algn="ctr">
                      <a:solidFill>
                        <a:srgbClr val="545454"/>
                      </a:solidFill>
                      <a:prstDash val="solid"/>
                      <a:round/>
                      <a:headEnd type="none" w="med" len="med"/>
                      <a:tailEnd type="none" w="med" len="med"/>
                    </a:lnB>
                  </a:tcPr>
                </a:tc>
                <a:tc>
                  <a:txBody>
                    <a:bodyPr/>
                    <a:lstStyle/>
                    <a:p>
                      <a:pPr algn="ctr" fontAlgn="t"/>
                      <a:r>
                        <a:rPr lang="en-US" sz="800" b="1" i="0" u="none" strike="noStrike">
                          <a:solidFill>
                            <a:srgbClr val="414141"/>
                          </a:solidFill>
                          <a:effectLst/>
                          <a:latin typeface="Calibri" panose="020F0502020204030204" pitchFamily="34" charset="0"/>
                        </a:rPr>
                        <a:t>888665555</a:t>
                      </a:r>
                    </a:p>
                  </a:txBody>
                  <a:tcPr marL="0" marR="0" marT="0" marB="0">
                    <a:lnL w="6350" cap="flat" cmpd="sng" algn="ctr">
                      <a:solidFill>
                        <a:srgbClr val="747474"/>
                      </a:solidFill>
                      <a:prstDash val="solid"/>
                      <a:round/>
                      <a:headEnd type="none" w="med" len="med"/>
                      <a:tailEnd type="none" w="med" len="med"/>
                    </a:lnL>
                    <a:lnR w="6350" cap="flat" cmpd="sng" algn="ctr">
                      <a:solidFill>
                        <a:srgbClr val="575757"/>
                      </a:solidFill>
                      <a:prstDash val="solid"/>
                      <a:round/>
                      <a:headEnd type="none" w="med" len="med"/>
                      <a:tailEnd type="none" w="med" len="med"/>
                    </a:lnR>
                    <a:lnT w="6350" cap="flat" cmpd="sng" algn="ctr">
                      <a:solidFill>
                        <a:srgbClr val="575757"/>
                      </a:solidFill>
                      <a:prstDash val="solid"/>
                      <a:round/>
                      <a:headEnd type="none" w="med" len="med"/>
                      <a:tailEnd type="none" w="med" len="med"/>
                    </a:lnT>
                    <a:lnB w="6350" cap="flat" cmpd="sng" algn="ctr">
                      <a:solidFill>
                        <a:srgbClr val="545454"/>
                      </a:solidFill>
                      <a:prstDash val="solid"/>
                      <a:round/>
                      <a:headEnd type="none" w="med" len="med"/>
                      <a:tailEnd type="none" w="med" len="med"/>
                    </a:lnB>
                  </a:tcPr>
                </a:tc>
                <a:tc>
                  <a:txBody>
                    <a:bodyPr/>
                    <a:lstStyle/>
                    <a:p>
                      <a:pPr algn="ctr" fontAlgn="t"/>
                      <a:r>
                        <a:rPr lang="en-US" sz="800" b="1" i="0" u="none" strike="noStrike">
                          <a:solidFill>
                            <a:srgbClr val="000000"/>
                          </a:solidFill>
                          <a:effectLst/>
                          <a:latin typeface="Calibri" panose="020F0502020204030204" pitchFamily="34" charset="0"/>
                        </a:rPr>
                        <a:t>1937-11-10</a:t>
                      </a:r>
                    </a:p>
                  </a:txBody>
                  <a:tcPr marL="0" marR="0" marT="0" marB="0">
                    <a:lnL w="6350" cap="flat" cmpd="sng" algn="ctr">
                      <a:solidFill>
                        <a:srgbClr val="575757"/>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575757"/>
                      </a:solidFill>
                      <a:prstDash val="solid"/>
                      <a:round/>
                      <a:headEnd type="none" w="med" len="med"/>
                      <a:tailEnd type="none" w="med" len="med"/>
                    </a:lnT>
                    <a:lnB w="6350" cap="flat" cmpd="sng" algn="ctr">
                      <a:solidFill>
                        <a:srgbClr val="545454"/>
                      </a:solidFill>
                      <a:prstDash val="solid"/>
                      <a:round/>
                      <a:headEnd type="none" w="med" len="med"/>
                      <a:tailEnd type="none" w="med" len="med"/>
                    </a:lnB>
                  </a:tcPr>
                </a:tc>
                <a:tc>
                  <a:txBody>
                    <a:bodyPr/>
                    <a:lstStyle/>
                    <a:p>
                      <a:pPr algn="l" fontAlgn="t"/>
                      <a:r>
                        <a:rPr lang="en-US" sz="800" b="1" i="0" u="none" strike="noStrike">
                          <a:solidFill>
                            <a:srgbClr val="000000"/>
                          </a:solidFill>
                          <a:effectLst/>
                          <a:latin typeface="Calibri" panose="020F0502020204030204" pitchFamily="34" charset="0"/>
                        </a:rPr>
                        <a:t>450 Stone, Houston, TX</a:t>
                      </a:r>
                    </a:p>
                  </a:txBody>
                  <a:tcPr marL="0" marR="0" marT="0" marB="0">
                    <a:lnL w="6350" cap="flat" cmpd="sng" algn="ctr">
                      <a:solidFill>
                        <a:srgbClr val="808080"/>
                      </a:solidFill>
                      <a:prstDash val="solid"/>
                      <a:round/>
                      <a:headEnd type="none" w="med" len="med"/>
                      <a:tailEnd type="none" w="med" len="med"/>
                    </a:lnL>
                    <a:lnR w="6350" cap="flat" cmpd="sng" algn="ctr">
                      <a:solidFill>
                        <a:srgbClr val="5B5B5B"/>
                      </a:solidFill>
                      <a:prstDash val="solid"/>
                      <a:round/>
                      <a:headEnd type="none" w="med" len="med"/>
                      <a:tailEnd type="none" w="med" len="med"/>
                    </a:lnR>
                    <a:lnT w="6350" cap="flat" cmpd="sng" algn="ctr">
                      <a:solidFill>
                        <a:srgbClr val="575757"/>
                      </a:solidFill>
                      <a:prstDash val="solid"/>
                      <a:round/>
                      <a:headEnd type="none" w="med" len="med"/>
                      <a:tailEnd type="none" w="med" len="med"/>
                    </a:lnT>
                    <a:lnB w="6350" cap="flat" cmpd="sng" algn="ctr">
                      <a:solidFill>
                        <a:srgbClr val="545454"/>
                      </a:solidFill>
                      <a:prstDash val="solid"/>
                      <a:round/>
                      <a:headEnd type="none" w="med" len="med"/>
                      <a:tailEnd type="none" w="med" len="med"/>
                    </a:lnB>
                  </a:tcPr>
                </a:tc>
                <a:tc>
                  <a:txBody>
                    <a:bodyPr/>
                    <a:lstStyle/>
                    <a:p>
                      <a:pPr algn="l" fontAlgn="t"/>
                      <a:r>
                        <a:rPr lang="en-US" sz="800" b="1" i="0" u="none" strike="noStrike">
                          <a:solidFill>
                            <a:srgbClr val="000000"/>
                          </a:solidFill>
                          <a:effectLst/>
                          <a:latin typeface="Calibri" panose="020F0502020204030204" pitchFamily="34" charset="0"/>
                        </a:rPr>
                        <a:t>M</a:t>
                      </a:r>
                    </a:p>
                  </a:txBody>
                  <a:tcPr marL="0" marR="0" marT="0" marB="0">
                    <a:lnL w="6350" cap="flat" cmpd="sng" algn="ctr">
                      <a:solidFill>
                        <a:srgbClr val="5B5B5B"/>
                      </a:solidFill>
                      <a:prstDash val="solid"/>
                      <a:round/>
                      <a:headEnd type="none" w="med" len="med"/>
                      <a:tailEnd type="none" w="med" len="med"/>
                    </a:lnL>
                    <a:lnR w="6350" cap="flat" cmpd="sng" algn="ctr">
                      <a:solidFill>
                        <a:srgbClr val="4F4F4F"/>
                      </a:solidFill>
                      <a:prstDash val="solid"/>
                      <a:round/>
                      <a:headEnd type="none" w="med" len="med"/>
                      <a:tailEnd type="none" w="med" len="med"/>
                    </a:lnR>
                    <a:lnT w="6350" cap="flat" cmpd="sng" algn="ctr">
                      <a:solidFill>
                        <a:srgbClr val="575757"/>
                      </a:solidFill>
                      <a:prstDash val="solid"/>
                      <a:round/>
                      <a:headEnd type="none" w="med" len="med"/>
                      <a:tailEnd type="none" w="med" len="med"/>
                    </a:lnT>
                    <a:lnB w="6350" cap="flat" cmpd="sng" algn="ctr">
                      <a:solidFill>
                        <a:srgbClr val="545454"/>
                      </a:solidFill>
                      <a:prstDash val="solid"/>
                      <a:round/>
                      <a:headEnd type="none" w="med" len="med"/>
                      <a:tailEnd type="none" w="med" len="med"/>
                    </a:lnB>
                  </a:tcPr>
                </a:tc>
                <a:tc>
                  <a:txBody>
                    <a:bodyPr/>
                    <a:lstStyle/>
                    <a:p>
                      <a:pPr algn="ctr" fontAlgn="t"/>
                      <a:r>
                        <a:rPr lang="en-US" sz="800" b="1" i="0" u="none" strike="noStrike">
                          <a:solidFill>
                            <a:srgbClr val="414141"/>
                          </a:solidFill>
                          <a:effectLst/>
                          <a:latin typeface="Calibri" panose="020F0502020204030204" pitchFamily="34" charset="0"/>
                        </a:rPr>
                        <a:t>55000</a:t>
                      </a:r>
                    </a:p>
                  </a:txBody>
                  <a:tcPr marL="0" marR="0" marT="0" marB="0">
                    <a:lnL w="6350" cap="flat" cmpd="sng" algn="ctr">
                      <a:solidFill>
                        <a:srgbClr val="4F4F4F"/>
                      </a:solidFill>
                      <a:prstDash val="solid"/>
                      <a:round/>
                      <a:headEnd type="none" w="med" len="med"/>
                      <a:tailEnd type="none" w="med" len="med"/>
                    </a:lnL>
                    <a:lnR w="6350" cap="flat" cmpd="sng" algn="ctr">
                      <a:solidFill>
                        <a:srgbClr val="4F4F4F"/>
                      </a:solidFill>
                      <a:prstDash val="solid"/>
                      <a:round/>
                      <a:headEnd type="none" w="med" len="med"/>
                      <a:tailEnd type="none" w="med" len="med"/>
                    </a:lnR>
                    <a:lnT w="6350" cap="flat" cmpd="sng" algn="ctr">
                      <a:solidFill>
                        <a:srgbClr val="575757"/>
                      </a:solidFill>
                      <a:prstDash val="solid"/>
                      <a:round/>
                      <a:headEnd type="none" w="med" len="med"/>
                      <a:tailEnd type="none" w="med" len="med"/>
                    </a:lnT>
                    <a:lnB w="6350" cap="flat" cmpd="sng" algn="ctr">
                      <a:solidFill>
                        <a:srgbClr val="545454"/>
                      </a:solidFill>
                      <a:prstDash val="solid"/>
                      <a:round/>
                      <a:headEnd type="none" w="med" len="med"/>
                      <a:tailEnd type="none" w="med" len="med"/>
                    </a:lnB>
                  </a:tcPr>
                </a:tc>
                <a:tc>
                  <a:txBody>
                    <a:bodyPr/>
                    <a:lstStyle/>
                    <a:p>
                      <a:pPr algn="l" fontAlgn="t"/>
                      <a:r>
                        <a:rPr lang="en-US" sz="800" b="1" i="0" u="none" strike="noStrike">
                          <a:solidFill>
                            <a:srgbClr val="000000"/>
                          </a:solidFill>
                          <a:effectLst/>
                          <a:latin typeface="Calibri" panose="020F0502020204030204" pitchFamily="34" charset="0"/>
                        </a:rPr>
                        <a:t>NULL</a:t>
                      </a:r>
                    </a:p>
                  </a:txBody>
                  <a:tcPr marL="0" marR="0" marT="0" marB="0">
                    <a:lnL w="6350" cap="flat" cmpd="sng" algn="ctr">
                      <a:solidFill>
                        <a:srgbClr val="4F4F4F"/>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575757"/>
                      </a:solidFill>
                      <a:prstDash val="solid"/>
                      <a:round/>
                      <a:headEnd type="none" w="med" len="med"/>
                      <a:tailEnd type="none" w="med" len="med"/>
                    </a:lnT>
                    <a:lnB w="6350" cap="flat" cmpd="sng" algn="ctr">
                      <a:solidFill>
                        <a:srgbClr val="545454"/>
                      </a:solidFill>
                      <a:prstDash val="solid"/>
                      <a:round/>
                      <a:headEnd type="none" w="med" len="med"/>
                      <a:tailEnd type="none" w="med" len="med"/>
                    </a:lnB>
                  </a:tcPr>
                </a:tc>
                <a:tc>
                  <a:txBody>
                    <a:bodyPr/>
                    <a:lstStyle/>
                    <a:p>
                      <a:pPr algn="ctr" fontAlgn="t"/>
                      <a:r>
                        <a:rPr lang="en-US" sz="800" b="1" i="0" u="none" strike="noStrike">
                          <a:solidFill>
                            <a:srgbClr val="565656"/>
                          </a:solidFill>
                          <a:effectLst/>
                          <a:latin typeface="Calibri" panose="020F0502020204030204" pitchFamily="34" charset="0"/>
                        </a:rPr>
                        <a:t>1</a:t>
                      </a:r>
                    </a:p>
                  </a:txBody>
                  <a:tcPr marL="0" marR="0" marT="0" marB="0">
                    <a:lnL w="6350" cap="flat" cmpd="sng" algn="ctr">
                      <a:solidFill>
                        <a:srgbClr val="808080"/>
                      </a:solidFill>
                      <a:prstDash val="solid"/>
                      <a:round/>
                      <a:headEnd type="none" w="med" len="med"/>
                      <a:tailEnd type="none" w="med" len="med"/>
                    </a:lnL>
                    <a:lnR w="6350" cap="flat" cmpd="sng" algn="ctr">
                      <a:solidFill>
                        <a:srgbClr val="676767"/>
                      </a:solidFill>
                      <a:prstDash val="solid"/>
                      <a:round/>
                      <a:headEnd type="none" w="med" len="med"/>
                      <a:tailEnd type="none" w="med" len="med"/>
                    </a:lnR>
                    <a:lnT w="6350" cap="flat" cmpd="sng" algn="ctr">
                      <a:solidFill>
                        <a:srgbClr val="575757"/>
                      </a:solidFill>
                      <a:prstDash val="solid"/>
                      <a:round/>
                      <a:headEnd type="none" w="med" len="med"/>
                      <a:tailEnd type="none" w="med" len="med"/>
                    </a:lnT>
                    <a:lnB w="6350" cap="flat" cmpd="sng" algn="ctr">
                      <a:solidFill>
                        <a:srgbClr val="545454"/>
                      </a:solidFill>
                      <a:prstDash val="solid"/>
                      <a:round/>
                      <a:headEnd type="none" w="med" len="med"/>
                      <a:tailEnd type="none" w="med" len="med"/>
                    </a:lnB>
                  </a:tcPr>
                </a:tc>
                <a:extLst>
                  <a:ext uri="{0D108BD9-81ED-4DB2-BD59-A6C34878D82A}">
                    <a16:rowId xmlns:a16="http://schemas.microsoft.com/office/drawing/2014/main" val="633147737"/>
                  </a:ext>
                </a:extLst>
              </a:tr>
              <a:tr h="210816">
                <a:tc>
                  <a:txBody>
                    <a:bodyPr/>
                    <a:lstStyle/>
                    <a:p>
                      <a:pPr algn="l" fontAlgn="t"/>
                      <a:r>
                        <a:rPr lang="en-US" sz="800" b="1" i="0" u="none" strike="noStrike">
                          <a:solidFill>
                            <a:srgbClr val="000000"/>
                          </a:solidFill>
                          <a:effectLst/>
                          <a:latin typeface="Calibri" panose="020F0502020204030204" pitchFamily="34" charset="0"/>
                        </a:rPr>
                        <a:t>Alicia</a:t>
                      </a:r>
                    </a:p>
                  </a:txBody>
                  <a:tcPr marL="0" marR="0" marT="0" marB="0">
                    <a:lnL w="6350" cap="flat" cmpd="sng" algn="ctr">
                      <a:solidFill>
                        <a:srgbClr val="808080"/>
                      </a:solidFill>
                      <a:prstDash val="solid"/>
                      <a:round/>
                      <a:headEnd type="none" w="med" len="med"/>
                      <a:tailEnd type="none" w="med" len="med"/>
                    </a:lnL>
                    <a:lnR w="6350" cap="flat" cmpd="sng" algn="ctr">
                      <a:solidFill>
                        <a:srgbClr val="838383"/>
                      </a:solidFill>
                      <a:prstDash val="solid"/>
                      <a:round/>
                      <a:headEnd type="none" w="med" len="med"/>
                      <a:tailEnd type="none" w="med" len="med"/>
                    </a:lnR>
                    <a:lnT w="6350" cap="flat" cmpd="sng" algn="ctr">
                      <a:solidFill>
                        <a:srgbClr val="545454"/>
                      </a:solidFill>
                      <a:prstDash val="solid"/>
                      <a:round/>
                      <a:headEnd type="none" w="med" len="med"/>
                      <a:tailEnd type="none" w="med" len="med"/>
                    </a:lnT>
                    <a:lnB w="6350" cap="flat" cmpd="sng" algn="ctr">
                      <a:solidFill>
                        <a:srgbClr val="646464"/>
                      </a:solidFill>
                      <a:prstDash val="solid"/>
                      <a:round/>
                      <a:headEnd type="none" w="med" len="med"/>
                      <a:tailEnd type="none" w="med" len="med"/>
                    </a:lnB>
                  </a:tcPr>
                </a:tc>
                <a:tc>
                  <a:txBody>
                    <a:bodyPr/>
                    <a:lstStyle/>
                    <a:p>
                      <a:pPr algn="ctr" fontAlgn="t"/>
                      <a:r>
                        <a:rPr lang="en-US" sz="800" b="1" i="0" u="none" strike="noStrike">
                          <a:solidFill>
                            <a:srgbClr val="000000"/>
                          </a:solidFill>
                          <a:effectLst/>
                          <a:latin typeface="Calibri" panose="020F0502020204030204" pitchFamily="34" charset="0"/>
                        </a:rPr>
                        <a:t>J</a:t>
                      </a:r>
                    </a:p>
                  </a:txBody>
                  <a:tcPr marL="0" marR="0" marT="0" marB="0">
                    <a:lnL w="6350" cap="flat" cmpd="sng" algn="ctr">
                      <a:solidFill>
                        <a:srgbClr val="838383"/>
                      </a:solidFill>
                      <a:prstDash val="solid"/>
                      <a:round/>
                      <a:headEnd type="none" w="med" len="med"/>
                      <a:tailEnd type="none" w="med" len="med"/>
                    </a:lnL>
                    <a:lnR w="6350" cap="flat" cmpd="sng" algn="ctr">
                      <a:solidFill>
                        <a:srgbClr val="4F4F4F"/>
                      </a:solidFill>
                      <a:prstDash val="solid"/>
                      <a:round/>
                      <a:headEnd type="none" w="med" len="med"/>
                      <a:tailEnd type="none" w="med" len="med"/>
                    </a:lnR>
                    <a:lnT w="6350" cap="flat" cmpd="sng" algn="ctr">
                      <a:solidFill>
                        <a:srgbClr val="545454"/>
                      </a:solidFill>
                      <a:prstDash val="solid"/>
                      <a:round/>
                      <a:headEnd type="none" w="med" len="med"/>
                      <a:tailEnd type="none" w="med" len="med"/>
                    </a:lnT>
                    <a:lnB w="6350" cap="flat" cmpd="sng" algn="ctr">
                      <a:solidFill>
                        <a:srgbClr val="646464"/>
                      </a:solidFill>
                      <a:prstDash val="solid"/>
                      <a:round/>
                      <a:headEnd type="none" w="med" len="med"/>
                      <a:tailEnd type="none" w="med" len="med"/>
                    </a:lnB>
                  </a:tcPr>
                </a:tc>
                <a:tc>
                  <a:txBody>
                    <a:bodyPr/>
                    <a:lstStyle/>
                    <a:p>
                      <a:pPr algn="l" fontAlgn="t"/>
                      <a:r>
                        <a:rPr lang="en-US" sz="800" b="1" i="0" u="none" strike="noStrike">
                          <a:solidFill>
                            <a:srgbClr val="000000"/>
                          </a:solidFill>
                          <a:effectLst/>
                          <a:latin typeface="Calibri" panose="020F0502020204030204" pitchFamily="34" charset="0"/>
                        </a:rPr>
                        <a:t>Zelaya</a:t>
                      </a:r>
                    </a:p>
                  </a:txBody>
                  <a:tcPr marL="0" marR="0" marT="0" marB="0">
                    <a:lnL w="6350" cap="flat" cmpd="sng" algn="ctr">
                      <a:solidFill>
                        <a:srgbClr val="4F4F4F"/>
                      </a:solidFill>
                      <a:prstDash val="solid"/>
                      <a:round/>
                      <a:headEnd type="none" w="med" len="med"/>
                      <a:tailEnd type="none" w="med" len="med"/>
                    </a:lnL>
                    <a:lnR w="6350" cap="flat" cmpd="sng" algn="ctr">
                      <a:solidFill>
                        <a:srgbClr val="747474"/>
                      </a:solidFill>
                      <a:prstDash val="solid"/>
                      <a:round/>
                      <a:headEnd type="none" w="med" len="med"/>
                      <a:tailEnd type="none" w="med" len="med"/>
                    </a:lnR>
                    <a:lnT w="6350" cap="flat" cmpd="sng" algn="ctr">
                      <a:solidFill>
                        <a:srgbClr val="545454"/>
                      </a:solidFill>
                      <a:prstDash val="solid"/>
                      <a:round/>
                      <a:headEnd type="none" w="med" len="med"/>
                      <a:tailEnd type="none" w="med" len="med"/>
                    </a:lnT>
                    <a:lnB w="6350" cap="flat" cmpd="sng" algn="ctr">
                      <a:solidFill>
                        <a:srgbClr val="646464"/>
                      </a:solidFill>
                      <a:prstDash val="solid"/>
                      <a:round/>
                      <a:headEnd type="none" w="med" len="med"/>
                      <a:tailEnd type="none" w="med" len="med"/>
                    </a:lnB>
                  </a:tcPr>
                </a:tc>
                <a:tc>
                  <a:txBody>
                    <a:bodyPr/>
                    <a:lstStyle/>
                    <a:p>
                      <a:pPr algn="ctr" fontAlgn="t"/>
                      <a:r>
                        <a:rPr lang="en-US" sz="800" b="1" i="0" u="none" strike="noStrike">
                          <a:solidFill>
                            <a:srgbClr val="565656"/>
                          </a:solidFill>
                          <a:effectLst/>
                          <a:latin typeface="Calibri" panose="020F0502020204030204" pitchFamily="34" charset="0"/>
                        </a:rPr>
                        <a:t>999887777</a:t>
                      </a:r>
                    </a:p>
                  </a:txBody>
                  <a:tcPr marL="0" marR="0" marT="0" marB="0">
                    <a:lnL w="6350" cap="flat" cmpd="sng" algn="ctr">
                      <a:solidFill>
                        <a:srgbClr val="747474"/>
                      </a:solidFill>
                      <a:prstDash val="solid"/>
                      <a:round/>
                      <a:headEnd type="none" w="med" len="med"/>
                      <a:tailEnd type="none" w="med" len="med"/>
                    </a:lnL>
                    <a:lnR w="6350" cap="flat" cmpd="sng" algn="ctr">
                      <a:solidFill>
                        <a:srgbClr val="575757"/>
                      </a:solidFill>
                      <a:prstDash val="solid"/>
                      <a:round/>
                      <a:headEnd type="none" w="med" len="med"/>
                      <a:tailEnd type="none" w="med" len="med"/>
                    </a:lnR>
                    <a:lnT w="6350" cap="flat" cmpd="sng" algn="ctr">
                      <a:solidFill>
                        <a:srgbClr val="545454"/>
                      </a:solidFill>
                      <a:prstDash val="solid"/>
                      <a:round/>
                      <a:headEnd type="none" w="med" len="med"/>
                      <a:tailEnd type="none" w="med" len="med"/>
                    </a:lnT>
                    <a:lnB w="6350" cap="flat" cmpd="sng" algn="ctr">
                      <a:solidFill>
                        <a:srgbClr val="646464"/>
                      </a:solidFill>
                      <a:prstDash val="solid"/>
                      <a:round/>
                      <a:headEnd type="none" w="med" len="med"/>
                      <a:tailEnd type="none" w="med" len="med"/>
                    </a:lnB>
                  </a:tcPr>
                </a:tc>
                <a:tc>
                  <a:txBody>
                    <a:bodyPr/>
                    <a:lstStyle/>
                    <a:p>
                      <a:pPr algn="ctr" fontAlgn="t"/>
                      <a:r>
                        <a:rPr lang="en-US" sz="800" b="1" i="0" u="none" strike="noStrike">
                          <a:solidFill>
                            <a:srgbClr val="000000"/>
                          </a:solidFill>
                          <a:effectLst/>
                          <a:latin typeface="Calibri" panose="020F0502020204030204" pitchFamily="34" charset="0"/>
                        </a:rPr>
                        <a:t>1968-01-19</a:t>
                      </a:r>
                    </a:p>
                  </a:txBody>
                  <a:tcPr marL="0" marR="0" marT="0" marB="0">
                    <a:lnL w="6350" cap="flat" cmpd="sng" algn="ctr">
                      <a:solidFill>
                        <a:srgbClr val="575757"/>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545454"/>
                      </a:solidFill>
                      <a:prstDash val="solid"/>
                      <a:round/>
                      <a:headEnd type="none" w="med" len="med"/>
                      <a:tailEnd type="none" w="med" len="med"/>
                    </a:lnT>
                    <a:lnB w="6350" cap="flat" cmpd="sng" algn="ctr">
                      <a:solidFill>
                        <a:srgbClr val="646464"/>
                      </a:solidFill>
                      <a:prstDash val="solid"/>
                      <a:round/>
                      <a:headEnd type="none" w="med" len="med"/>
                      <a:tailEnd type="none" w="med" len="med"/>
                    </a:lnB>
                  </a:tcPr>
                </a:tc>
                <a:tc>
                  <a:txBody>
                    <a:bodyPr/>
                    <a:lstStyle/>
                    <a:p>
                      <a:pPr algn="l" fontAlgn="t"/>
                      <a:r>
                        <a:rPr lang="en-US" sz="800" b="1" i="0" u="none" strike="noStrike">
                          <a:solidFill>
                            <a:srgbClr val="000000"/>
                          </a:solidFill>
                          <a:effectLst/>
                          <a:latin typeface="Calibri" panose="020F0502020204030204" pitchFamily="34" charset="0"/>
                        </a:rPr>
                        <a:t>3321 Castle, Spring,TX</a:t>
                      </a:r>
                    </a:p>
                  </a:txBody>
                  <a:tcPr marL="0" marR="0" marT="0" marB="0">
                    <a:lnL w="6350" cap="flat" cmpd="sng" algn="ctr">
                      <a:solidFill>
                        <a:srgbClr val="808080"/>
                      </a:solidFill>
                      <a:prstDash val="solid"/>
                      <a:round/>
                      <a:headEnd type="none" w="med" len="med"/>
                      <a:tailEnd type="none" w="med" len="med"/>
                    </a:lnL>
                    <a:lnR w="6350" cap="flat" cmpd="sng" algn="ctr">
                      <a:solidFill>
                        <a:srgbClr val="5B5B5B"/>
                      </a:solidFill>
                      <a:prstDash val="solid"/>
                      <a:round/>
                      <a:headEnd type="none" w="med" len="med"/>
                      <a:tailEnd type="none" w="med" len="med"/>
                    </a:lnR>
                    <a:lnT w="6350" cap="flat" cmpd="sng" algn="ctr">
                      <a:solidFill>
                        <a:srgbClr val="545454"/>
                      </a:solidFill>
                      <a:prstDash val="solid"/>
                      <a:round/>
                      <a:headEnd type="none" w="med" len="med"/>
                      <a:tailEnd type="none" w="med" len="med"/>
                    </a:lnT>
                    <a:lnB w="6350" cap="flat" cmpd="sng" algn="ctr">
                      <a:solidFill>
                        <a:srgbClr val="646464"/>
                      </a:solidFill>
                      <a:prstDash val="solid"/>
                      <a:round/>
                      <a:headEnd type="none" w="med" len="med"/>
                      <a:tailEnd type="none" w="med" len="med"/>
                    </a:lnB>
                  </a:tcPr>
                </a:tc>
                <a:tc>
                  <a:txBody>
                    <a:bodyPr/>
                    <a:lstStyle/>
                    <a:p>
                      <a:pPr algn="l" fontAlgn="t"/>
                      <a:r>
                        <a:rPr lang="en-US" sz="800" b="1" i="0" u="none" strike="noStrike">
                          <a:solidFill>
                            <a:srgbClr val="000000"/>
                          </a:solidFill>
                          <a:effectLst/>
                          <a:latin typeface="Calibri" panose="020F0502020204030204" pitchFamily="34" charset="0"/>
                        </a:rPr>
                        <a:t>F</a:t>
                      </a:r>
                    </a:p>
                  </a:txBody>
                  <a:tcPr marL="0" marR="0" marT="0" marB="0">
                    <a:lnL w="6350" cap="flat" cmpd="sng" algn="ctr">
                      <a:solidFill>
                        <a:srgbClr val="5B5B5B"/>
                      </a:solidFill>
                      <a:prstDash val="solid"/>
                      <a:round/>
                      <a:headEnd type="none" w="med" len="med"/>
                      <a:tailEnd type="none" w="med" len="med"/>
                    </a:lnL>
                    <a:lnR w="6350" cap="flat" cmpd="sng" algn="ctr">
                      <a:solidFill>
                        <a:srgbClr val="4F4F4F"/>
                      </a:solidFill>
                      <a:prstDash val="solid"/>
                      <a:round/>
                      <a:headEnd type="none" w="med" len="med"/>
                      <a:tailEnd type="none" w="med" len="med"/>
                    </a:lnR>
                    <a:lnT w="6350" cap="flat" cmpd="sng" algn="ctr">
                      <a:solidFill>
                        <a:srgbClr val="545454"/>
                      </a:solidFill>
                      <a:prstDash val="solid"/>
                      <a:round/>
                      <a:headEnd type="none" w="med" len="med"/>
                      <a:tailEnd type="none" w="med" len="med"/>
                    </a:lnT>
                    <a:lnB w="6350" cap="flat" cmpd="sng" algn="ctr">
                      <a:solidFill>
                        <a:srgbClr val="646464"/>
                      </a:solidFill>
                      <a:prstDash val="solid"/>
                      <a:round/>
                      <a:headEnd type="none" w="med" len="med"/>
                      <a:tailEnd type="none" w="med" len="med"/>
                    </a:lnB>
                  </a:tcPr>
                </a:tc>
                <a:tc>
                  <a:txBody>
                    <a:bodyPr/>
                    <a:lstStyle/>
                    <a:p>
                      <a:pPr algn="ctr" fontAlgn="t"/>
                      <a:r>
                        <a:rPr lang="en-US" sz="800" b="1" i="0" u="none" strike="noStrike">
                          <a:solidFill>
                            <a:srgbClr val="565656"/>
                          </a:solidFill>
                          <a:effectLst/>
                          <a:latin typeface="Calibri" panose="020F0502020204030204" pitchFamily="34" charset="0"/>
                        </a:rPr>
                        <a:t>25000</a:t>
                      </a:r>
                    </a:p>
                  </a:txBody>
                  <a:tcPr marL="0" marR="0" marT="0" marB="0">
                    <a:lnL w="6350" cap="flat" cmpd="sng" algn="ctr">
                      <a:solidFill>
                        <a:srgbClr val="4F4F4F"/>
                      </a:solidFill>
                      <a:prstDash val="solid"/>
                      <a:round/>
                      <a:headEnd type="none" w="med" len="med"/>
                      <a:tailEnd type="none" w="med" len="med"/>
                    </a:lnL>
                    <a:lnR w="6350" cap="flat" cmpd="sng" algn="ctr">
                      <a:solidFill>
                        <a:srgbClr val="4F4F4F"/>
                      </a:solidFill>
                      <a:prstDash val="solid"/>
                      <a:round/>
                      <a:headEnd type="none" w="med" len="med"/>
                      <a:tailEnd type="none" w="med" len="med"/>
                    </a:lnR>
                    <a:lnT w="6350" cap="flat" cmpd="sng" algn="ctr">
                      <a:solidFill>
                        <a:srgbClr val="545454"/>
                      </a:solidFill>
                      <a:prstDash val="solid"/>
                      <a:round/>
                      <a:headEnd type="none" w="med" len="med"/>
                      <a:tailEnd type="none" w="med" len="med"/>
                    </a:lnT>
                    <a:lnB w="6350" cap="flat" cmpd="sng" algn="ctr">
                      <a:solidFill>
                        <a:srgbClr val="646464"/>
                      </a:solidFill>
                      <a:prstDash val="solid"/>
                      <a:round/>
                      <a:headEnd type="none" w="med" len="med"/>
                      <a:tailEnd type="none" w="med" len="med"/>
                    </a:lnB>
                  </a:tcPr>
                </a:tc>
                <a:tc>
                  <a:txBody>
                    <a:bodyPr/>
                    <a:lstStyle/>
                    <a:p>
                      <a:pPr algn="l" fontAlgn="t"/>
                      <a:r>
                        <a:rPr lang="en-US" sz="800" b="1" i="0" u="none" strike="noStrike">
                          <a:solidFill>
                            <a:srgbClr val="565656"/>
                          </a:solidFill>
                          <a:effectLst/>
                          <a:latin typeface="Calibri" panose="020F0502020204030204" pitchFamily="34" charset="0"/>
                        </a:rPr>
                        <a:t>987654321</a:t>
                      </a:r>
                    </a:p>
                  </a:txBody>
                  <a:tcPr marL="0" marR="0" marT="0" marB="0">
                    <a:lnL w="6350" cap="flat" cmpd="sng" algn="ctr">
                      <a:solidFill>
                        <a:srgbClr val="4F4F4F"/>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545454"/>
                      </a:solidFill>
                      <a:prstDash val="solid"/>
                      <a:round/>
                      <a:headEnd type="none" w="med" len="med"/>
                      <a:tailEnd type="none" w="med" len="med"/>
                    </a:lnT>
                    <a:lnB w="6350" cap="flat" cmpd="sng" algn="ctr">
                      <a:solidFill>
                        <a:srgbClr val="646464"/>
                      </a:solidFill>
                      <a:prstDash val="solid"/>
                      <a:round/>
                      <a:headEnd type="none" w="med" len="med"/>
                      <a:tailEnd type="none" w="med" len="med"/>
                    </a:lnB>
                  </a:tcPr>
                </a:tc>
                <a:tc>
                  <a:txBody>
                    <a:bodyPr/>
                    <a:lstStyle/>
                    <a:p>
                      <a:pPr algn="ctr" fontAlgn="t"/>
                      <a:r>
                        <a:rPr lang="en-US" sz="800" b="1" i="0" u="none" strike="noStrike">
                          <a:solidFill>
                            <a:srgbClr val="565656"/>
                          </a:solidFill>
                          <a:effectLst/>
                          <a:latin typeface="Calibri" panose="020F0502020204030204" pitchFamily="34" charset="0"/>
                        </a:rPr>
                        <a:t>4</a:t>
                      </a:r>
                    </a:p>
                  </a:txBody>
                  <a:tcPr marL="0" marR="0" marT="0" marB="0">
                    <a:lnL w="6350" cap="flat" cmpd="sng" algn="ctr">
                      <a:solidFill>
                        <a:srgbClr val="808080"/>
                      </a:solidFill>
                      <a:prstDash val="solid"/>
                      <a:round/>
                      <a:headEnd type="none" w="med" len="med"/>
                      <a:tailEnd type="none" w="med" len="med"/>
                    </a:lnL>
                    <a:lnR w="6350" cap="flat" cmpd="sng" algn="ctr">
                      <a:solidFill>
                        <a:srgbClr val="676767"/>
                      </a:solidFill>
                      <a:prstDash val="solid"/>
                      <a:round/>
                      <a:headEnd type="none" w="med" len="med"/>
                      <a:tailEnd type="none" w="med" len="med"/>
                    </a:lnR>
                    <a:lnT w="6350" cap="flat" cmpd="sng" algn="ctr">
                      <a:solidFill>
                        <a:srgbClr val="545454"/>
                      </a:solidFill>
                      <a:prstDash val="solid"/>
                      <a:round/>
                      <a:headEnd type="none" w="med" len="med"/>
                      <a:tailEnd type="none" w="med" len="med"/>
                    </a:lnT>
                    <a:lnB w="6350" cap="flat" cmpd="sng" algn="ctr">
                      <a:solidFill>
                        <a:srgbClr val="646464"/>
                      </a:solidFill>
                      <a:prstDash val="solid"/>
                      <a:round/>
                      <a:headEnd type="none" w="med" len="med"/>
                      <a:tailEnd type="none" w="med" len="med"/>
                    </a:lnB>
                  </a:tcPr>
                </a:tc>
                <a:extLst>
                  <a:ext uri="{0D108BD9-81ED-4DB2-BD59-A6C34878D82A}">
                    <a16:rowId xmlns:a16="http://schemas.microsoft.com/office/drawing/2014/main" val="1100130016"/>
                  </a:ext>
                </a:extLst>
              </a:tr>
              <a:tr h="252979">
                <a:tc>
                  <a:txBody>
                    <a:bodyPr/>
                    <a:lstStyle/>
                    <a:p>
                      <a:pPr algn="l" fontAlgn="t"/>
                      <a:r>
                        <a:rPr lang="en-US" sz="800" b="1" i="0" u="none" strike="noStrike">
                          <a:solidFill>
                            <a:srgbClr val="000000"/>
                          </a:solidFill>
                          <a:effectLst/>
                          <a:latin typeface="Calibri" panose="020F0502020204030204" pitchFamily="34" charset="0"/>
                        </a:rPr>
                        <a:t>Jennifer</a:t>
                      </a:r>
                    </a:p>
                  </a:txBody>
                  <a:tcPr marL="0" marR="0" marT="0" marB="0">
                    <a:lnL w="6350" cap="flat" cmpd="sng" algn="ctr">
                      <a:solidFill>
                        <a:srgbClr val="808080"/>
                      </a:solidFill>
                      <a:prstDash val="solid"/>
                      <a:round/>
                      <a:headEnd type="none" w="med" len="med"/>
                      <a:tailEnd type="none" w="med" len="med"/>
                    </a:lnL>
                    <a:lnR w="6350" cap="flat" cmpd="sng" algn="ctr">
                      <a:solidFill>
                        <a:srgbClr val="838383"/>
                      </a:solidFill>
                      <a:prstDash val="solid"/>
                      <a:round/>
                      <a:headEnd type="none" w="med" len="med"/>
                      <a:tailEnd type="none" w="med" len="med"/>
                    </a:lnR>
                    <a:lnT w="6350" cap="flat" cmpd="sng" algn="ctr">
                      <a:solidFill>
                        <a:srgbClr val="646464"/>
                      </a:solidFill>
                      <a:prstDash val="solid"/>
                      <a:round/>
                      <a:headEnd type="none" w="med" len="med"/>
                      <a:tailEnd type="none" w="med" len="med"/>
                    </a:lnT>
                    <a:lnB w="6350" cap="flat" cmpd="sng" algn="ctr">
                      <a:solidFill>
                        <a:srgbClr val="838383"/>
                      </a:solidFill>
                      <a:prstDash val="solid"/>
                      <a:round/>
                      <a:headEnd type="none" w="med" len="med"/>
                      <a:tailEnd type="none" w="med" len="med"/>
                    </a:lnB>
                  </a:tcPr>
                </a:tc>
                <a:tc>
                  <a:txBody>
                    <a:bodyPr/>
                    <a:lstStyle/>
                    <a:p>
                      <a:pPr algn="ctr" fontAlgn="t"/>
                      <a:r>
                        <a:rPr lang="en-US" sz="1400" b="1" i="0" u="none" strike="noStrike">
                          <a:solidFill>
                            <a:srgbClr val="000000"/>
                          </a:solidFill>
                          <a:effectLst/>
                          <a:latin typeface="Calibri" panose="020F0502020204030204" pitchFamily="34" charset="0"/>
                        </a:rPr>
                        <a:t>s</a:t>
                      </a:r>
                    </a:p>
                  </a:txBody>
                  <a:tcPr marL="0" marR="0" marT="0" marB="0">
                    <a:lnL w="6350" cap="flat" cmpd="sng" algn="ctr">
                      <a:solidFill>
                        <a:srgbClr val="838383"/>
                      </a:solidFill>
                      <a:prstDash val="solid"/>
                      <a:round/>
                      <a:headEnd type="none" w="med" len="med"/>
                      <a:tailEnd type="none" w="med" len="med"/>
                    </a:lnL>
                    <a:lnR w="6350" cap="flat" cmpd="sng" algn="ctr">
                      <a:solidFill>
                        <a:srgbClr val="4F4F4F"/>
                      </a:solidFill>
                      <a:prstDash val="solid"/>
                      <a:round/>
                      <a:headEnd type="none" w="med" len="med"/>
                      <a:tailEnd type="none" w="med" len="med"/>
                    </a:lnR>
                    <a:lnT w="6350" cap="flat" cmpd="sng" algn="ctr">
                      <a:solidFill>
                        <a:srgbClr val="646464"/>
                      </a:solidFill>
                      <a:prstDash val="solid"/>
                      <a:round/>
                      <a:headEnd type="none" w="med" len="med"/>
                      <a:tailEnd type="none" w="med" len="med"/>
                    </a:lnT>
                    <a:lnB w="6350" cap="flat" cmpd="sng" algn="ctr">
                      <a:solidFill>
                        <a:srgbClr val="838383"/>
                      </a:solidFill>
                      <a:prstDash val="solid"/>
                      <a:round/>
                      <a:headEnd type="none" w="med" len="med"/>
                      <a:tailEnd type="none" w="med" len="med"/>
                    </a:lnB>
                  </a:tcPr>
                </a:tc>
                <a:tc>
                  <a:txBody>
                    <a:bodyPr/>
                    <a:lstStyle/>
                    <a:p>
                      <a:pPr algn="l" fontAlgn="t"/>
                      <a:r>
                        <a:rPr lang="en-US" sz="800" b="1" i="0" u="none" strike="noStrike">
                          <a:solidFill>
                            <a:srgbClr val="000000"/>
                          </a:solidFill>
                          <a:effectLst/>
                          <a:latin typeface="Calibri" panose="020F0502020204030204" pitchFamily="34" charset="0"/>
                        </a:rPr>
                        <a:t>Wallace</a:t>
                      </a:r>
                    </a:p>
                  </a:txBody>
                  <a:tcPr marL="0" marR="0" marT="0" marB="0">
                    <a:lnL w="6350" cap="flat" cmpd="sng" algn="ctr">
                      <a:solidFill>
                        <a:srgbClr val="4F4F4F"/>
                      </a:solidFill>
                      <a:prstDash val="solid"/>
                      <a:round/>
                      <a:headEnd type="none" w="med" len="med"/>
                      <a:tailEnd type="none" w="med" len="med"/>
                    </a:lnL>
                    <a:lnR w="6350" cap="flat" cmpd="sng" algn="ctr">
                      <a:solidFill>
                        <a:srgbClr val="747474"/>
                      </a:solidFill>
                      <a:prstDash val="solid"/>
                      <a:round/>
                      <a:headEnd type="none" w="med" len="med"/>
                      <a:tailEnd type="none" w="med" len="med"/>
                    </a:lnR>
                    <a:lnT w="6350" cap="flat" cmpd="sng" algn="ctr">
                      <a:solidFill>
                        <a:srgbClr val="646464"/>
                      </a:solidFill>
                      <a:prstDash val="solid"/>
                      <a:round/>
                      <a:headEnd type="none" w="med" len="med"/>
                      <a:tailEnd type="none" w="med" len="med"/>
                    </a:lnT>
                    <a:lnB w="6350" cap="flat" cmpd="sng" algn="ctr">
                      <a:solidFill>
                        <a:srgbClr val="838383"/>
                      </a:solidFill>
                      <a:prstDash val="solid"/>
                      <a:round/>
                      <a:headEnd type="none" w="med" len="med"/>
                      <a:tailEnd type="none" w="med" len="med"/>
                    </a:lnB>
                  </a:tcPr>
                </a:tc>
                <a:tc>
                  <a:txBody>
                    <a:bodyPr/>
                    <a:lstStyle/>
                    <a:p>
                      <a:pPr algn="ctr" fontAlgn="t"/>
                      <a:r>
                        <a:rPr lang="en-US" sz="800" b="1" i="0" u="none" strike="noStrike">
                          <a:solidFill>
                            <a:srgbClr val="565656"/>
                          </a:solidFill>
                          <a:effectLst/>
                          <a:latin typeface="Calibri" panose="020F0502020204030204" pitchFamily="34" charset="0"/>
                        </a:rPr>
                        <a:t>987654321</a:t>
                      </a:r>
                    </a:p>
                  </a:txBody>
                  <a:tcPr marL="0" marR="0" marT="0" marB="0">
                    <a:lnL w="6350" cap="flat" cmpd="sng" algn="ctr">
                      <a:solidFill>
                        <a:srgbClr val="747474"/>
                      </a:solidFill>
                      <a:prstDash val="solid"/>
                      <a:round/>
                      <a:headEnd type="none" w="med" len="med"/>
                      <a:tailEnd type="none" w="med" len="med"/>
                    </a:lnL>
                    <a:lnR w="6350" cap="flat" cmpd="sng" algn="ctr">
                      <a:solidFill>
                        <a:srgbClr val="575757"/>
                      </a:solidFill>
                      <a:prstDash val="solid"/>
                      <a:round/>
                      <a:headEnd type="none" w="med" len="med"/>
                      <a:tailEnd type="none" w="med" len="med"/>
                    </a:lnR>
                    <a:lnT w="6350" cap="flat" cmpd="sng" algn="ctr">
                      <a:solidFill>
                        <a:srgbClr val="646464"/>
                      </a:solidFill>
                      <a:prstDash val="solid"/>
                      <a:round/>
                      <a:headEnd type="none" w="med" len="med"/>
                      <a:tailEnd type="none" w="med" len="med"/>
                    </a:lnT>
                    <a:lnB w="6350" cap="flat" cmpd="sng" algn="ctr">
                      <a:solidFill>
                        <a:srgbClr val="838383"/>
                      </a:solidFill>
                      <a:prstDash val="solid"/>
                      <a:round/>
                      <a:headEnd type="none" w="med" len="med"/>
                      <a:tailEnd type="none" w="med" len="med"/>
                    </a:lnB>
                  </a:tcPr>
                </a:tc>
                <a:tc>
                  <a:txBody>
                    <a:bodyPr/>
                    <a:lstStyle/>
                    <a:p>
                      <a:pPr algn="ctr" fontAlgn="t"/>
                      <a:r>
                        <a:rPr lang="en-US" sz="800" b="1" i="0" u="none" strike="noStrike">
                          <a:solidFill>
                            <a:srgbClr val="000000"/>
                          </a:solidFill>
                          <a:effectLst/>
                          <a:latin typeface="Calibri" panose="020F0502020204030204" pitchFamily="34" charset="0"/>
                        </a:rPr>
                        <a:t>1941-06-20</a:t>
                      </a:r>
                    </a:p>
                  </a:txBody>
                  <a:tcPr marL="0" marR="0" marT="0" marB="0">
                    <a:lnL w="6350" cap="flat" cmpd="sng" algn="ctr">
                      <a:solidFill>
                        <a:srgbClr val="575757"/>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646464"/>
                      </a:solidFill>
                      <a:prstDash val="solid"/>
                      <a:round/>
                      <a:headEnd type="none" w="med" len="med"/>
                      <a:tailEnd type="none" w="med" len="med"/>
                    </a:lnT>
                    <a:lnB w="6350" cap="flat" cmpd="sng" algn="ctr">
                      <a:solidFill>
                        <a:srgbClr val="838383"/>
                      </a:solidFill>
                      <a:prstDash val="solid"/>
                      <a:round/>
                      <a:headEnd type="none" w="med" len="med"/>
                      <a:tailEnd type="none" w="med" len="med"/>
                    </a:lnB>
                  </a:tcPr>
                </a:tc>
                <a:tc>
                  <a:txBody>
                    <a:bodyPr/>
                    <a:lstStyle/>
                    <a:p>
                      <a:pPr algn="l" fontAlgn="t"/>
                      <a:r>
                        <a:rPr lang="en-US" sz="800" b="1" i="0" u="none" strike="noStrike">
                          <a:solidFill>
                            <a:srgbClr val="000000"/>
                          </a:solidFill>
                          <a:effectLst/>
                          <a:latin typeface="Calibri" panose="020F0502020204030204" pitchFamily="34" charset="0"/>
                        </a:rPr>
                        <a:t>291 Berry, Bellaire, TX</a:t>
                      </a:r>
                    </a:p>
                  </a:txBody>
                  <a:tcPr marL="0" marR="0" marT="0" marB="0">
                    <a:lnL w="6350" cap="flat" cmpd="sng" algn="ctr">
                      <a:solidFill>
                        <a:srgbClr val="808080"/>
                      </a:solidFill>
                      <a:prstDash val="solid"/>
                      <a:round/>
                      <a:headEnd type="none" w="med" len="med"/>
                      <a:tailEnd type="none" w="med" len="med"/>
                    </a:lnL>
                    <a:lnR w="6350" cap="flat" cmpd="sng" algn="ctr">
                      <a:solidFill>
                        <a:srgbClr val="5B5B5B"/>
                      </a:solidFill>
                      <a:prstDash val="solid"/>
                      <a:round/>
                      <a:headEnd type="none" w="med" len="med"/>
                      <a:tailEnd type="none" w="med" len="med"/>
                    </a:lnR>
                    <a:lnT w="6350" cap="flat" cmpd="sng" algn="ctr">
                      <a:solidFill>
                        <a:srgbClr val="646464"/>
                      </a:solidFill>
                      <a:prstDash val="solid"/>
                      <a:round/>
                      <a:headEnd type="none" w="med" len="med"/>
                      <a:tailEnd type="none" w="med" len="med"/>
                    </a:lnT>
                    <a:lnB w="6350" cap="flat" cmpd="sng" algn="ctr">
                      <a:solidFill>
                        <a:srgbClr val="838383"/>
                      </a:solidFill>
                      <a:prstDash val="solid"/>
                      <a:round/>
                      <a:headEnd type="none" w="med" len="med"/>
                      <a:tailEnd type="none" w="med" len="med"/>
                    </a:lnB>
                  </a:tcPr>
                </a:tc>
                <a:tc>
                  <a:txBody>
                    <a:bodyPr/>
                    <a:lstStyle/>
                    <a:p>
                      <a:pPr algn="l" fontAlgn="t"/>
                      <a:r>
                        <a:rPr lang="en-US" sz="900" b="1" i="0" u="none" strike="noStrike">
                          <a:solidFill>
                            <a:srgbClr val="000000"/>
                          </a:solidFill>
                          <a:effectLst/>
                          <a:latin typeface="Calibri" panose="020F0502020204030204" pitchFamily="34" charset="0"/>
                        </a:rPr>
                        <a:t>F</a:t>
                      </a:r>
                    </a:p>
                  </a:txBody>
                  <a:tcPr marL="0" marR="0" marT="0" marB="0">
                    <a:lnL w="6350" cap="flat" cmpd="sng" algn="ctr">
                      <a:solidFill>
                        <a:srgbClr val="5B5B5B"/>
                      </a:solidFill>
                      <a:prstDash val="solid"/>
                      <a:round/>
                      <a:headEnd type="none" w="med" len="med"/>
                      <a:tailEnd type="none" w="med" len="med"/>
                    </a:lnL>
                    <a:lnR w="6350" cap="flat" cmpd="sng" algn="ctr">
                      <a:solidFill>
                        <a:srgbClr val="4F4F4F"/>
                      </a:solidFill>
                      <a:prstDash val="solid"/>
                      <a:round/>
                      <a:headEnd type="none" w="med" len="med"/>
                      <a:tailEnd type="none" w="med" len="med"/>
                    </a:lnR>
                    <a:lnT w="6350" cap="flat" cmpd="sng" algn="ctr">
                      <a:solidFill>
                        <a:srgbClr val="646464"/>
                      </a:solidFill>
                      <a:prstDash val="solid"/>
                      <a:round/>
                      <a:headEnd type="none" w="med" len="med"/>
                      <a:tailEnd type="none" w="med" len="med"/>
                    </a:lnT>
                    <a:lnB w="6350" cap="flat" cmpd="sng" algn="ctr">
                      <a:solidFill>
                        <a:srgbClr val="838383"/>
                      </a:solidFill>
                      <a:prstDash val="solid"/>
                      <a:round/>
                      <a:headEnd type="none" w="med" len="med"/>
                      <a:tailEnd type="none" w="med" len="med"/>
                    </a:lnB>
                  </a:tcPr>
                </a:tc>
                <a:tc>
                  <a:txBody>
                    <a:bodyPr/>
                    <a:lstStyle/>
                    <a:p>
                      <a:pPr algn="ctr" fontAlgn="t"/>
                      <a:r>
                        <a:rPr lang="en-US" sz="800" b="1" i="0" u="none" strike="noStrike">
                          <a:solidFill>
                            <a:srgbClr val="414141"/>
                          </a:solidFill>
                          <a:effectLst/>
                          <a:latin typeface="Calibri" panose="020F0502020204030204" pitchFamily="34" charset="0"/>
                        </a:rPr>
                        <a:t>43000</a:t>
                      </a:r>
                    </a:p>
                  </a:txBody>
                  <a:tcPr marL="0" marR="0" marT="0" marB="0">
                    <a:lnL w="6350" cap="flat" cmpd="sng" algn="ctr">
                      <a:solidFill>
                        <a:srgbClr val="4F4F4F"/>
                      </a:solidFill>
                      <a:prstDash val="solid"/>
                      <a:round/>
                      <a:headEnd type="none" w="med" len="med"/>
                      <a:tailEnd type="none" w="med" len="med"/>
                    </a:lnL>
                    <a:lnR w="6350" cap="flat" cmpd="sng" algn="ctr">
                      <a:solidFill>
                        <a:srgbClr val="4F4F4F"/>
                      </a:solidFill>
                      <a:prstDash val="solid"/>
                      <a:round/>
                      <a:headEnd type="none" w="med" len="med"/>
                      <a:tailEnd type="none" w="med" len="med"/>
                    </a:lnR>
                    <a:lnT w="6350" cap="flat" cmpd="sng" algn="ctr">
                      <a:solidFill>
                        <a:srgbClr val="646464"/>
                      </a:solidFill>
                      <a:prstDash val="solid"/>
                      <a:round/>
                      <a:headEnd type="none" w="med" len="med"/>
                      <a:tailEnd type="none" w="med" len="med"/>
                    </a:lnT>
                    <a:lnB w="6350" cap="flat" cmpd="sng" algn="ctr">
                      <a:solidFill>
                        <a:srgbClr val="838383"/>
                      </a:solidFill>
                      <a:prstDash val="solid"/>
                      <a:round/>
                      <a:headEnd type="none" w="med" len="med"/>
                      <a:tailEnd type="none" w="med" len="med"/>
                    </a:lnB>
                  </a:tcPr>
                </a:tc>
                <a:tc>
                  <a:txBody>
                    <a:bodyPr/>
                    <a:lstStyle/>
                    <a:p>
                      <a:pPr algn="l" fontAlgn="t"/>
                      <a:r>
                        <a:rPr lang="en-US" sz="800" b="1" i="0" u="none" strike="noStrike">
                          <a:solidFill>
                            <a:srgbClr val="565656"/>
                          </a:solidFill>
                          <a:effectLst/>
                          <a:latin typeface="Calibri" panose="020F0502020204030204" pitchFamily="34" charset="0"/>
                        </a:rPr>
                        <a:t>888665555</a:t>
                      </a:r>
                    </a:p>
                  </a:txBody>
                  <a:tcPr marL="0" marR="0" marT="0" marB="0">
                    <a:lnL w="6350" cap="flat" cmpd="sng" algn="ctr">
                      <a:solidFill>
                        <a:srgbClr val="4F4F4F"/>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646464"/>
                      </a:solidFill>
                      <a:prstDash val="solid"/>
                      <a:round/>
                      <a:headEnd type="none" w="med" len="med"/>
                      <a:tailEnd type="none" w="med" len="med"/>
                    </a:lnT>
                    <a:lnB w="6350" cap="flat" cmpd="sng" algn="ctr">
                      <a:solidFill>
                        <a:srgbClr val="838383"/>
                      </a:solidFill>
                      <a:prstDash val="solid"/>
                      <a:round/>
                      <a:headEnd type="none" w="med" len="med"/>
                      <a:tailEnd type="none" w="med" len="med"/>
                    </a:lnB>
                  </a:tcPr>
                </a:tc>
                <a:tc>
                  <a:txBody>
                    <a:bodyPr/>
                    <a:lstStyle/>
                    <a:p>
                      <a:pPr algn="ctr" fontAlgn="t"/>
                      <a:r>
                        <a:rPr lang="en-US" sz="900" b="1" i="0" u="none" strike="noStrike">
                          <a:solidFill>
                            <a:srgbClr val="565656"/>
                          </a:solidFill>
                          <a:effectLst/>
                          <a:latin typeface="Calibri" panose="020F0502020204030204" pitchFamily="34" charset="0"/>
                        </a:rPr>
                        <a:t>4</a:t>
                      </a:r>
                    </a:p>
                  </a:txBody>
                  <a:tcPr marL="0" marR="0" marT="0" marB="0">
                    <a:lnL w="6350" cap="flat" cmpd="sng" algn="ctr">
                      <a:solidFill>
                        <a:srgbClr val="808080"/>
                      </a:solidFill>
                      <a:prstDash val="solid"/>
                      <a:round/>
                      <a:headEnd type="none" w="med" len="med"/>
                      <a:tailEnd type="none" w="med" len="med"/>
                    </a:lnL>
                    <a:lnR w="6350" cap="flat" cmpd="sng" algn="ctr">
                      <a:solidFill>
                        <a:srgbClr val="676767"/>
                      </a:solidFill>
                      <a:prstDash val="solid"/>
                      <a:round/>
                      <a:headEnd type="none" w="med" len="med"/>
                      <a:tailEnd type="none" w="med" len="med"/>
                    </a:lnR>
                    <a:lnT w="6350" cap="flat" cmpd="sng" algn="ctr">
                      <a:solidFill>
                        <a:srgbClr val="646464"/>
                      </a:solidFill>
                      <a:prstDash val="solid"/>
                      <a:round/>
                      <a:headEnd type="none" w="med" len="med"/>
                      <a:tailEnd type="none" w="med" len="med"/>
                    </a:lnT>
                    <a:lnB w="6350" cap="flat" cmpd="sng" algn="ctr">
                      <a:solidFill>
                        <a:srgbClr val="838383"/>
                      </a:solidFill>
                      <a:prstDash val="solid"/>
                      <a:round/>
                      <a:headEnd type="none" w="med" len="med"/>
                      <a:tailEnd type="none" w="med" len="med"/>
                    </a:lnB>
                  </a:tcPr>
                </a:tc>
                <a:extLst>
                  <a:ext uri="{0D108BD9-81ED-4DB2-BD59-A6C34878D82A}">
                    <a16:rowId xmlns:a16="http://schemas.microsoft.com/office/drawing/2014/main" val="787845266"/>
                  </a:ext>
                </a:extLst>
              </a:tr>
              <a:tr h="245952">
                <a:tc>
                  <a:txBody>
                    <a:bodyPr/>
                    <a:lstStyle/>
                    <a:p>
                      <a:pPr algn="l" fontAlgn="t"/>
                      <a:r>
                        <a:rPr lang="en-US" sz="800" b="1" i="0" u="none" strike="noStrike">
                          <a:solidFill>
                            <a:srgbClr val="000000"/>
                          </a:solidFill>
                          <a:effectLst/>
                          <a:latin typeface="Calibri" panose="020F0502020204030204" pitchFamily="34" charset="0"/>
                        </a:rPr>
                        <a:t>Ahmad</a:t>
                      </a:r>
                    </a:p>
                  </a:txBody>
                  <a:tcPr marL="0" marR="0" marT="0" marB="0">
                    <a:lnL w="6350" cap="flat" cmpd="sng" algn="ctr">
                      <a:solidFill>
                        <a:srgbClr val="808080"/>
                      </a:solidFill>
                      <a:prstDash val="solid"/>
                      <a:round/>
                      <a:headEnd type="none" w="med" len="med"/>
                      <a:tailEnd type="none" w="med" len="med"/>
                    </a:lnL>
                    <a:lnR w="6350" cap="flat" cmpd="sng" algn="ctr">
                      <a:solidFill>
                        <a:srgbClr val="838383"/>
                      </a:solidFill>
                      <a:prstDash val="solid"/>
                      <a:round/>
                      <a:headEnd type="none" w="med" len="med"/>
                      <a:tailEnd type="none" w="med" len="med"/>
                    </a:lnR>
                    <a:lnT w="6350" cap="flat" cmpd="sng" algn="ctr">
                      <a:solidFill>
                        <a:srgbClr val="838383"/>
                      </a:solidFill>
                      <a:prstDash val="solid"/>
                      <a:round/>
                      <a:headEnd type="none" w="med" len="med"/>
                      <a:tailEnd type="none" w="med" len="med"/>
                    </a:lnT>
                    <a:lnB w="6350" cap="flat" cmpd="sng" algn="ctr">
                      <a:solidFill>
                        <a:srgbClr val="575757"/>
                      </a:solidFill>
                      <a:prstDash val="solid"/>
                      <a:round/>
                      <a:headEnd type="none" w="med" len="med"/>
                      <a:tailEnd type="none" w="med" len="med"/>
                    </a:lnB>
                  </a:tcPr>
                </a:tc>
                <a:tc>
                  <a:txBody>
                    <a:bodyPr/>
                    <a:lstStyle/>
                    <a:p>
                      <a:pPr algn="ctr" fontAlgn="t"/>
                      <a:r>
                        <a:rPr lang="en-US" sz="900" b="1" i="0" u="none" strike="noStrike">
                          <a:solidFill>
                            <a:srgbClr val="000000"/>
                          </a:solidFill>
                          <a:effectLst/>
                          <a:latin typeface="Calibri" panose="020F0502020204030204" pitchFamily="34" charset="0"/>
                        </a:rPr>
                        <a:t>V</a:t>
                      </a:r>
                    </a:p>
                  </a:txBody>
                  <a:tcPr marL="0" marR="0" marT="0" marB="0">
                    <a:lnL w="6350" cap="flat" cmpd="sng" algn="ctr">
                      <a:solidFill>
                        <a:srgbClr val="838383"/>
                      </a:solidFill>
                      <a:prstDash val="solid"/>
                      <a:round/>
                      <a:headEnd type="none" w="med" len="med"/>
                      <a:tailEnd type="none" w="med" len="med"/>
                    </a:lnL>
                    <a:lnR w="6350" cap="flat" cmpd="sng" algn="ctr">
                      <a:solidFill>
                        <a:srgbClr val="4F4F4F"/>
                      </a:solidFill>
                      <a:prstDash val="solid"/>
                      <a:round/>
                      <a:headEnd type="none" w="med" len="med"/>
                      <a:tailEnd type="none" w="med" len="med"/>
                    </a:lnR>
                    <a:lnT w="6350" cap="flat" cmpd="sng" algn="ctr">
                      <a:solidFill>
                        <a:srgbClr val="838383"/>
                      </a:solidFill>
                      <a:prstDash val="solid"/>
                      <a:round/>
                      <a:headEnd type="none" w="med" len="med"/>
                      <a:tailEnd type="none" w="med" len="med"/>
                    </a:lnT>
                    <a:lnB w="6350" cap="flat" cmpd="sng" algn="ctr">
                      <a:solidFill>
                        <a:srgbClr val="575757"/>
                      </a:solidFill>
                      <a:prstDash val="solid"/>
                      <a:round/>
                      <a:headEnd type="none" w="med" len="med"/>
                      <a:tailEnd type="none" w="med" len="med"/>
                    </a:lnB>
                  </a:tcPr>
                </a:tc>
                <a:tc>
                  <a:txBody>
                    <a:bodyPr/>
                    <a:lstStyle/>
                    <a:p>
                      <a:pPr algn="l" fontAlgn="t"/>
                      <a:r>
                        <a:rPr lang="en-US" sz="800" b="1" i="0" u="none" strike="noStrike">
                          <a:solidFill>
                            <a:srgbClr val="000000"/>
                          </a:solidFill>
                          <a:effectLst/>
                          <a:latin typeface="Calibri" panose="020F0502020204030204" pitchFamily="34" charset="0"/>
                        </a:rPr>
                        <a:t>Jabbar</a:t>
                      </a:r>
                    </a:p>
                  </a:txBody>
                  <a:tcPr marL="0" marR="0" marT="0" marB="0">
                    <a:lnL w="6350" cap="flat" cmpd="sng" algn="ctr">
                      <a:solidFill>
                        <a:srgbClr val="4F4F4F"/>
                      </a:solidFill>
                      <a:prstDash val="solid"/>
                      <a:round/>
                      <a:headEnd type="none" w="med" len="med"/>
                      <a:tailEnd type="none" w="med" len="med"/>
                    </a:lnL>
                    <a:lnR w="6350" cap="flat" cmpd="sng" algn="ctr">
                      <a:solidFill>
                        <a:srgbClr val="747474"/>
                      </a:solidFill>
                      <a:prstDash val="solid"/>
                      <a:round/>
                      <a:headEnd type="none" w="med" len="med"/>
                      <a:tailEnd type="none" w="med" len="med"/>
                    </a:lnR>
                    <a:lnT w="6350" cap="flat" cmpd="sng" algn="ctr">
                      <a:solidFill>
                        <a:srgbClr val="838383"/>
                      </a:solidFill>
                      <a:prstDash val="solid"/>
                      <a:round/>
                      <a:headEnd type="none" w="med" len="med"/>
                      <a:tailEnd type="none" w="med" len="med"/>
                    </a:lnT>
                    <a:lnB w="6350" cap="flat" cmpd="sng" algn="ctr">
                      <a:solidFill>
                        <a:srgbClr val="575757"/>
                      </a:solidFill>
                      <a:prstDash val="solid"/>
                      <a:round/>
                      <a:headEnd type="none" w="med" len="med"/>
                      <a:tailEnd type="none" w="med" len="med"/>
                    </a:lnB>
                  </a:tcPr>
                </a:tc>
                <a:tc>
                  <a:txBody>
                    <a:bodyPr/>
                    <a:lstStyle/>
                    <a:p>
                      <a:pPr algn="ctr" fontAlgn="t"/>
                      <a:r>
                        <a:rPr lang="en-US" sz="800" b="1" i="0" u="none" strike="noStrike">
                          <a:solidFill>
                            <a:srgbClr val="565656"/>
                          </a:solidFill>
                          <a:effectLst/>
                          <a:latin typeface="Calibri" panose="020F0502020204030204" pitchFamily="34" charset="0"/>
                        </a:rPr>
                        <a:t>987987987</a:t>
                      </a:r>
                    </a:p>
                  </a:txBody>
                  <a:tcPr marL="0" marR="0" marT="0" marB="0">
                    <a:lnL w="6350" cap="flat" cmpd="sng" algn="ctr">
                      <a:solidFill>
                        <a:srgbClr val="747474"/>
                      </a:solidFill>
                      <a:prstDash val="solid"/>
                      <a:round/>
                      <a:headEnd type="none" w="med" len="med"/>
                      <a:tailEnd type="none" w="med" len="med"/>
                    </a:lnL>
                    <a:lnR w="6350" cap="flat" cmpd="sng" algn="ctr">
                      <a:solidFill>
                        <a:srgbClr val="575757"/>
                      </a:solidFill>
                      <a:prstDash val="solid"/>
                      <a:round/>
                      <a:headEnd type="none" w="med" len="med"/>
                      <a:tailEnd type="none" w="med" len="med"/>
                    </a:lnR>
                    <a:lnT w="6350" cap="flat" cmpd="sng" algn="ctr">
                      <a:solidFill>
                        <a:srgbClr val="838383"/>
                      </a:solidFill>
                      <a:prstDash val="solid"/>
                      <a:round/>
                      <a:headEnd type="none" w="med" len="med"/>
                      <a:tailEnd type="none" w="med" len="med"/>
                    </a:lnT>
                    <a:lnB w="6350" cap="flat" cmpd="sng" algn="ctr">
                      <a:solidFill>
                        <a:srgbClr val="575757"/>
                      </a:solidFill>
                      <a:prstDash val="solid"/>
                      <a:round/>
                      <a:headEnd type="none" w="med" len="med"/>
                      <a:tailEnd type="none" w="med" len="med"/>
                    </a:lnB>
                  </a:tcPr>
                </a:tc>
                <a:tc>
                  <a:txBody>
                    <a:bodyPr/>
                    <a:lstStyle/>
                    <a:p>
                      <a:pPr algn="ctr" fontAlgn="t"/>
                      <a:r>
                        <a:rPr lang="en-US" sz="800" b="1" i="0" u="none" strike="noStrike">
                          <a:solidFill>
                            <a:srgbClr val="000000"/>
                          </a:solidFill>
                          <a:effectLst/>
                          <a:latin typeface="Calibri" panose="020F0502020204030204" pitchFamily="34" charset="0"/>
                        </a:rPr>
                        <a:t>1969-03-29</a:t>
                      </a:r>
                    </a:p>
                  </a:txBody>
                  <a:tcPr marL="0" marR="0" marT="0" marB="0">
                    <a:lnL w="6350" cap="flat" cmpd="sng" algn="ctr">
                      <a:solidFill>
                        <a:srgbClr val="575757"/>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38383"/>
                      </a:solidFill>
                      <a:prstDash val="solid"/>
                      <a:round/>
                      <a:headEnd type="none" w="med" len="med"/>
                      <a:tailEnd type="none" w="med" len="med"/>
                    </a:lnT>
                    <a:lnB w="6350" cap="flat" cmpd="sng" algn="ctr">
                      <a:solidFill>
                        <a:srgbClr val="575757"/>
                      </a:solidFill>
                      <a:prstDash val="solid"/>
                      <a:round/>
                      <a:headEnd type="none" w="med" len="med"/>
                      <a:tailEnd type="none" w="med" len="med"/>
                    </a:lnB>
                  </a:tcPr>
                </a:tc>
                <a:tc>
                  <a:txBody>
                    <a:bodyPr/>
                    <a:lstStyle/>
                    <a:p>
                      <a:pPr algn="l" fontAlgn="t"/>
                      <a:r>
                        <a:rPr lang="en-US" sz="800" b="1" i="0" u="none" strike="noStrike">
                          <a:solidFill>
                            <a:srgbClr val="000000"/>
                          </a:solidFill>
                          <a:effectLst/>
                          <a:latin typeface="Calibri" panose="020F0502020204030204" pitchFamily="34" charset="0"/>
                        </a:rPr>
                        <a:t>980 Dallas, Houston, TX</a:t>
                      </a:r>
                    </a:p>
                  </a:txBody>
                  <a:tcPr marL="0" marR="0" marT="0" marB="0">
                    <a:lnL w="6350" cap="flat" cmpd="sng" algn="ctr">
                      <a:solidFill>
                        <a:srgbClr val="808080"/>
                      </a:solidFill>
                      <a:prstDash val="solid"/>
                      <a:round/>
                      <a:headEnd type="none" w="med" len="med"/>
                      <a:tailEnd type="none" w="med" len="med"/>
                    </a:lnL>
                    <a:lnR w="6350" cap="flat" cmpd="sng" algn="ctr">
                      <a:solidFill>
                        <a:srgbClr val="5B5B5B"/>
                      </a:solidFill>
                      <a:prstDash val="solid"/>
                      <a:round/>
                      <a:headEnd type="none" w="med" len="med"/>
                      <a:tailEnd type="none" w="med" len="med"/>
                    </a:lnR>
                    <a:lnT w="6350" cap="flat" cmpd="sng" algn="ctr">
                      <a:solidFill>
                        <a:srgbClr val="838383"/>
                      </a:solidFill>
                      <a:prstDash val="solid"/>
                      <a:round/>
                      <a:headEnd type="none" w="med" len="med"/>
                      <a:tailEnd type="none" w="med" len="med"/>
                    </a:lnT>
                    <a:lnB w="6350" cap="flat" cmpd="sng" algn="ctr">
                      <a:solidFill>
                        <a:srgbClr val="575757"/>
                      </a:solidFill>
                      <a:prstDash val="solid"/>
                      <a:round/>
                      <a:headEnd type="none" w="med" len="med"/>
                      <a:tailEnd type="none" w="med" len="med"/>
                    </a:lnB>
                  </a:tcPr>
                </a:tc>
                <a:tc>
                  <a:txBody>
                    <a:bodyPr/>
                    <a:lstStyle/>
                    <a:p>
                      <a:pPr algn="l" fontAlgn="t"/>
                      <a:r>
                        <a:rPr lang="en-US" sz="800" b="1" i="0" u="none" strike="noStrike">
                          <a:solidFill>
                            <a:srgbClr val="000000"/>
                          </a:solidFill>
                          <a:effectLst/>
                          <a:latin typeface="Calibri" panose="020F0502020204030204" pitchFamily="34" charset="0"/>
                        </a:rPr>
                        <a:t>M</a:t>
                      </a:r>
                    </a:p>
                  </a:txBody>
                  <a:tcPr marL="0" marR="0" marT="0" marB="0">
                    <a:lnL w="6350" cap="flat" cmpd="sng" algn="ctr">
                      <a:solidFill>
                        <a:srgbClr val="5B5B5B"/>
                      </a:solidFill>
                      <a:prstDash val="solid"/>
                      <a:round/>
                      <a:headEnd type="none" w="med" len="med"/>
                      <a:tailEnd type="none" w="med" len="med"/>
                    </a:lnL>
                    <a:lnR w="6350" cap="flat" cmpd="sng" algn="ctr">
                      <a:solidFill>
                        <a:srgbClr val="4F4F4F"/>
                      </a:solidFill>
                      <a:prstDash val="solid"/>
                      <a:round/>
                      <a:headEnd type="none" w="med" len="med"/>
                      <a:tailEnd type="none" w="med" len="med"/>
                    </a:lnR>
                    <a:lnT w="6350" cap="flat" cmpd="sng" algn="ctr">
                      <a:solidFill>
                        <a:srgbClr val="838383"/>
                      </a:solidFill>
                      <a:prstDash val="solid"/>
                      <a:round/>
                      <a:headEnd type="none" w="med" len="med"/>
                      <a:tailEnd type="none" w="med" len="med"/>
                    </a:lnT>
                    <a:lnB w="6350" cap="flat" cmpd="sng" algn="ctr">
                      <a:solidFill>
                        <a:srgbClr val="575757"/>
                      </a:solidFill>
                      <a:prstDash val="solid"/>
                      <a:round/>
                      <a:headEnd type="none" w="med" len="med"/>
                      <a:tailEnd type="none" w="med" len="med"/>
                    </a:lnB>
                  </a:tcPr>
                </a:tc>
                <a:tc>
                  <a:txBody>
                    <a:bodyPr/>
                    <a:lstStyle/>
                    <a:p>
                      <a:pPr algn="ctr" fontAlgn="t"/>
                      <a:r>
                        <a:rPr lang="en-US" sz="800" b="1" i="0" u="none" strike="noStrike" dirty="0">
                          <a:solidFill>
                            <a:srgbClr val="565656"/>
                          </a:solidFill>
                          <a:effectLst/>
                          <a:latin typeface="Calibri" panose="020F0502020204030204" pitchFamily="34" charset="0"/>
                        </a:rPr>
                        <a:t>25000</a:t>
                      </a:r>
                    </a:p>
                  </a:txBody>
                  <a:tcPr marL="0" marR="0" marT="0" marB="0">
                    <a:lnL w="6350" cap="flat" cmpd="sng" algn="ctr">
                      <a:solidFill>
                        <a:srgbClr val="4F4F4F"/>
                      </a:solidFill>
                      <a:prstDash val="solid"/>
                      <a:round/>
                      <a:headEnd type="none" w="med" len="med"/>
                      <a:tailEnd type="none" w="med" len="med"/>
                    </a:lnL>
                    <a:lnR w="6350" cap="flat" cmpd="sng" algn="ctr">
                      <a:solidFill>
                        <a:srgbClr val="4F4F4F"/>
                      </a:solidFill>
                      <a:prstDash val="solid"/>
                      <a:round/>
                      <a:headEnd type="none" w="med" len="med"/>
                      <a:tailEnd type="none" w="med" len="med"/>
                    </a:lnR>
                    <a:lnT w="6350" cap="flat" cmpd="sng" algn="ctr">
                      <a:solidFill>
                        <a:srgbClr val="838383"/>
                      </a:solidFill>
                      <a:prstDash val="solid"/>
                      <a:round/>
                      <a:headEnd type="none" w="med" len="med"/>
                      <a:tailEnd type="none" w="med" len="med"/>
                    </a:lnT>
                    <a:lnB w="6350" cap="flat" cmpd="sng" algn="ctr">
                      <a:solidFill>
                        <a:srgbClr val="575757"/>
                      </a:solidFill>
                      <a:prstDash val="solid"/>
                      <a:round/>
                      <a:headEnd type="none" w="med" len="med"/>
                      <a:tailEnd type="none" w="med" len="med"/>
                    </a:lnB>
                  </a:tcPr>
                </a:tc>
                <a:tc>
                  <a:txBody>
                    <a:bodyPr/>
                    <a:lstStyle/>
                    <a:p>
                      <a:pPr algn="l" fontAlgn="t"/>
                      <a:r>
                        <a:rPr lang="en-US" sz="800" b="1" i="0" u="none" strike="noStrike">
                          <a:solidFill>
                            <a:srgbClr val="565656"/>
                          </a:solidFill>
                          <a:effectLst/>
                          <a:latin typeface="Calibri" panose="020F0502020204030204" pitchFamily="34" charset="0"/>
                        </a:rPr>
                        <a:t>987654321</a:t>
                      </a:r>
                    </a:p>
                  </a:txBody>
                  <a:tcPr marL="0" marR="0" marT="0" marB="0">
                    <a:lnL w="6350" cap="flat" cmpd="sng" algn="ctr">
                      <a:solidFill>
                        <a:srgbClr val="4F4F4F"/>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38383"/>
                      </a:solidFill>
                      <a:prstDash val="solid"/>
                      <a:round/>
                      <a:headEnd type="none" w="med" len="med"/>
                      <a:tailEnd type="none" w="med" len="med"/>
                    </a:lnT>
                    <a:lnB w="6350" cap="flat" cmpd="sng" algn="ctr">
                      <a:solidFill>
                        <a:srgbClr val="575757"/>
                      </a:solidFill>
                      <a:prstDash val="solid"/>
                      <a:round/>
                      <a:headEnd type="none" w="med" len="med"/>
                      <a:tailEnd type="none" w="med" len="med"/>
                    </a:lnB>
                  </a:tcPr>
                </a:tc>
                <a:tc>
                  <a:txBody>
                    <a:bodyPr/>
                    <a:lstStyle/>
                    <a:p>
                      <a:pPr algn="ctr" fontAlgn="t"/>
                      <a:r>
                        <a:rPr lang="en-US" sz="800" b="1" i="0" u="none" strike="noStrike">
                          <a:solidFill>
                            <a:srgbClr val="565656"/>
                          </a:solidFill>
                          <a:effectLst/>
                          <a:latin typeface="Calibri" panose="020F0502020204030204" pitchFamily="34" charset="0"/>
                        </a:rPr>
                        <a:t>4</a:t>
                      </a:r>
                    </a:p>
                  </a:txBody>
                  <a:tcPr marL="0" marR="0" marT="0" marB="0">
                    <a:lnL w="6350" cap="flat" cmpd="sng" algn="ctr">
                      <a:solidFill>
                        <a:srgbClr val="808080"/>
                      </a:solidFill>
                      <a:prstDash val="solid"/>
                      <a:round/>
                      <a:headEnd type="none" w="med" len="med"/>
                      <a:tailEnd type="none" w="med" len="med"/>
                    </a:lnL>
                    <a:lnR w="6350" cap="flat" cmpd="sng" algn="ctr">
                      <a:solidFill>
                        <a:srgbClr val="676767"/>
                      </a:solidFill>
                      <a:prstDash val="solid"/>
                      <a:round/>
                      <a:headEnd type="none" w="med" len="med"/>
                      <a:tailEnd type="none" w="med" len="med"/>
                    </a:lnR>
                    <a:lnT w="6350" cap="flat" cmpd="sng" algn="ctr">
                      <a:solidFill>
                        <a:srgbClr val="838383"/>
                      </a:solidFill>
                      <a:prstDash val="solid"/>
                      <a:round/>
                      <a:headEnd type="none" w="med" len="med"/>
                      <a:tailEnd type="none" w="med" len="med"/>
                    </a:lnT>
                    <a:lnB w="6350" cap="flat" cmpd="sng" algn="ctr">
                      <a:solidFill>
                        <a:srgbClr val="575757"/>
                      </a:solidFill>
                      <a:prstDash val="solid"/>
                      <a:round/>
                      <a:headEnd type="none" w="med" len="med"/>
                      <a:tailEnd type="none" w="med" len="med"/>
                    </a:lnB>
                  </a:tcPr>
                </a:tc>
                <a:extLst>
                  <a:ext uri="{0D108BD9-81ED-4DB2-BD59-A6C34878D82A}">
                    <a16:rowId xmlns:a16="http://schemas.microsoft.com/office/drawing/2014/main" val="2875790379"/>
                  </a:ext>
                </a:extLst>
              </a:tr>
              <a:tr h="210816">
                <a:tc>
                  <a:txBody>
                    <a:bodyPr/>
                    <a:lstStyle/>
                    <a:p>
                      <a:pPr algn="l" fontAlgn="t"/>
                      <a:r>
                        <a:rPr lang="en-US" sz="800" b="1" i="0" u="none" strike="noStrike">
                          <a:solidFill>
                            <a:srgbClr val="000000"/>
                          </a:solidFill>
                          <a:effectLst/>
                          <a:latin typeface="Calibri" panose="020F0502020204030204" pitchFamily="34" charset="0"/>
                        </a:rPr>
                        <a:t>John</a:t>
                      </a:r>
                    </a:p>
                  </a:txBody>
                  <a:tcPr marL="0" marR="0" marT="0" marB="0">
                    <a:lnL w="6350" cap="flat" cmpd="sng" algn="ctr">
                      <a:solidFill>
                        <a:srgbClr val="808080"/>
                      </a:solidFill>
                      <a:prstDash val="solid"/>
                      <a:round/>
                      <a:headEnd type="none" w="med" len="med"/>
                      <a:tailEnd type="none" w="med" len="med"/>
                    </a:lnL>
                    <a:lnR w="6350" cap="flat" cmpd="sng" algn="ctr">
                      <a:solidFill>
                        <a:srgbClr val="838383"/>
                      </a:solidFill>
                      <a:prstDash val="solid"/>
                      <a:round/>
                      <a:headEnd type="none" w="med" len="med"/>
                      <a:tailEnd type="none" w="med" len="med"/>
                    </a:lnR>
                    <a:lnT w="6350" cap="flat" cmpd="sng" algn="ctr">
                      <a:solidFill>
                        <a:srgbClr val="575757"/>
                      </a:solidFill>
                      <a:prstDash val="solid"/>
                      <a:round/>
                      <a:headEnd type="none" w="med" len="med"/>
                      <a:tailEnd type="none" w="med" len="med"/>
                    </a:lnT>
                    <a:lnB w="6350" cap="flat" cmpd="sng" algn="ctr">
                      <a:solidFill>
                        <a:srgbClr val="575757"/>
                      </a:solidFill>
                      <a:prstDash val="solid"/>
                      <a:round/>
                      <a:headEnd type="none" w="med" len="med"/>
                      <a:tailEnd type="none" w="med" len="med"/>
                    </a:lnB>
                  </a:tcPr>
                </a:tc>
                <a:tc>
                  <a:txBody>
                    <a:bodyPr/>
                    <a:lstStyle/>
                    <a:p>
                      <a:pPr algn="ctr" fontAlgn="t"/>
                      <a:r>
                        <a:rPr lang="en-US" sz="1000" b="1" i="0" u="none" strike="noStrike">
                          <a:solidFill>
                            <a:srgbClr val="000000"/>
                          </a:solidFill>
                          <a:effectLst/>
                          <a:latin typeface="Calibri" panose="020F0502020204030204" pitchFamily="34" charset="0"/>
                        </a:rPr>
                        <a:t>B</a:t>
                      </a:r>
                    </a:p>
                  </a:txBody>
                  <a:tcPr marL="0" marR="0" marT="0" marB="0">
                    <a:lnL w="6350" cap="flat" cmpd="sng" algn="ctr">
                      <a:solidFill>
                        <a:srgbClr val="838383"/>
                      </a:solidFill>
                      <a:prstDash val="solid"/>
                      <a:round/>
                      <a:headEnd type="none" w="med" len="med"/>
                      <a:tailEnd type="none" w="med" len="med"/>
                    </a:lnL>
                    <a:lnR w="6350" cap="flat" cmpd="sng" algn="ctr">
                      <a:solidFill>
                        <a:srgbClr val="4F4F4F"/>
                      </a:solidFill>
                      <a:prstDash val="solid"/>
                      <a:round/>
                      <a:headEnd type="none" w="med" len="med"/>
                      <a:tailEnd type="none" w="med" len="med"/>
                    </a:lnR>
                    <a:lnT w="6350" cap="flat" cmpd="sng" algn="ctr">
                      <a:solidFill>
                        <a:srgbClr val="575757"/>
                      </a:solidFill>
                      <a:prstDash val="solid"/>
                      <a:round/>
                      <a:headEnd type="none" w="med" len="med"/>
                      <a:tailEnd type="none" w="med" len="med"/>
                    </a:lnT>
                    <a:lnB w="6350" cap="flat" cmpd="sng" algn="ctr">
                      <a:solidFill>
                        <a:srgbClr val="575757"/>
                      </a:solidFill>
                      <a:prstDash val="solid"/>
                      <a:round/>
                      <a:headEnd type="none" w="med" len="med"/>
                      <a:tailEnd type="none" w="med" len="med"/>
                    </a:lnB>
                  </a:tcPr>
                </a:tc>
                <a:tc>
                  <a:txBody>
                    <a:bodyPr/>
                    <a:lstStyle/>
                    <a:p>
                      <a:pPr algn="l" fontAlgn="t"/>
                      <a:r>
                        <a:rPr lang="en-US" sz="800" b="1" i="0" u="none" strike="noStrike">
                          <a:solidFill>
                            <a:srgbClr val="000000"/>
                          </a:solidFill>
                          <a:effectLst/>
                          <a:latin typeface="Calibri" panose="020F0502020204030204" pitchFamily="34" charset="0"/>
                        </a:rPr>
                        <a:t>Smith</a:t>
                      </a:r>
                    </a:p>
                  </a:txBody>
                  <a:tcPr marL="0" marR="0" marT="0" marB="0">
                    <a:lnL w="6350" cap="flat" cmpd="sng" algn="ctr">
                      <a:solidFill>
                        <a:srgbClr val="4F4F4F"/>
                      </a:solidFill>
                      <a:prstDash val="solid"/>
                      <a:round/>
                      <a:headEnd type="none" w="med" len="med"/>
                      <a:tailEnd type="none" w="med" len="med"/>
                    </a:lnL>
                    <a:lnR w="6350" cap="flat" cmpd="sng" algn="ctr">
                      <a:solidFill>
                        <a:srgbClr val="747474"/>
                      </a:solidFill>
                      <a:prstDash val="solid"/>
                      <a:round/>
                      <a:headEnd type="none" w="med" len="med"/>
                      <a:tailEnd type="none" w="med" len="med"/>
                    </a:lnR>
                    <a:lnT w="6350" cap="flat" cmpd="sng" algn="ctr">
                      <a:solidFill>
                        <a:srgbClr val="575757"/>
                      </a:solidFill>
                      <a:prstDash val="solid"/>
                      <a:round/>
                      <a:headEnd type="none" w="med" len="med"/>
                      <a:tailEnd type="none" w="med" len="med"/>
                    </a:lnT>
                    <a:lnB w="6350" cap="flat" cmpd="sng" algn="ctr">
                      <a:solidFill>
                        <a:srgbClr val="575757"/>
                      </a:solidFill>
                      <a:prstDash val="solid"/>
                      <a:round/>
                      <a:headEnd type="none" w="med" len="med"/>
                      <a:tailEnd type="none" w="med" len="med"/>
                    </a:lnB>
                  </a:tcPr>
                </a:tc>
                <a:tc>
                  <a:txBody>
                    <a:bodyPr/>
                    <a:lstStyle/>
                    <a:p>
                      <a:pPr algn="ctr" fontAlgn="t"/>
                      <a:r>
                        <a:rPr lang="en-US" sz="800" b="1" i="0" u="none" strike="noStrike">
                          <a:solidFill>
                            <a:srgbClr val="000000"/>
                          </a:solidFill>
                          <a:effectLst/>
                          <a:latin typeface="Calibri" panose="020F0502020204030204" pitchFamily="34" charset="0"/>
                        </a:rPr>
                        <a:t>123456789</a:t>
                      </a:r>
                    </a:p>
                  </a:txBody>
                  <a:tcPr marL="0" marR="0" marT="0" marB="0">
                    <a:lnL w="6350" cap="flat" cmpd="sng" algn="ctr">
                      <a:solidFill>
                        <a:srgbClr val="747474"/>
                      </a:solidFill>
                      <a:prstDash val="solid"/>
                      <a:round/>
                      <a:headEnd type="none" w="med" len="med"/>
                      <a:tailEnd type="none" w="med" len="med"/>
                    </a:lnL>
                    <a:lnR w="6350" cap="flat" cmpd="sng" algn="ctr">
                      <a:solidFill>
                        <a:srgbClr val="575757"/>
                      </a:solidFill>
                      <a:prstDash val="solid"/>
                      <a:round/>
                      <a:headEnd type="none" w="med" len="med"/>
                      <a:tailEnd type="none" w="med" len="med"/>
                    </a:lnR>
                    <a:lnT w="6350" cap="flat" cmpd="sng" algn="ctr">
                      <a:solidFill>
                        <a:srgbClr val="575757"/>
                      </a:solidFill>
                      <a:prstDash val="solid"/>
                      <a:round/>
                      <a:headEnd type="none" w="med" len="med"/>
                      <a:tailEnd type="none" w="med" len="med"/>
                    </a:lnT>
                    <a:lnB w="6350" cap="flat" cmpd="sng" algn="ctr">
                      <a:solidFill>
                        <a:srgbClr val="575757"/>
                      </a:solidFill>
                      <a:prstDash val="solid"/>
                      <a:round/>
                      <a:headEnd type="none" w="med" len="med"/>
                      <a:tailEnd type="none" w="med" len="med"/>
                    </a:lnB>
                  </a:tcPr>
                </a:tc>
                <a:tc>
                  <a:txBody>
                    <a:bodyPr/>
                    <a:lstStyle/>
                    <a:p>
                      <a:pPr algn="ctr" fontAlgn="t"/>
                      <a:r>
                        <a:rPr lang="en-US" sz="800" b="1" i="0" u="none" strike="noStrike">
                          <a:solidFill>
                            <a:srgbClr val="000000"/>
                          </a:solidFill>
                          <a:effectLst/>
                          <a:latin typeface="Calibri" panose="020F0502020204030204" pitchFamily="34" charset="0"/>
                        </a:rPr>
                        <a:t>1965-01-09</a:t>
                      </a:r>
                    </a:p>
                  </a:txBody>
                  <a:tcPr marL="0" marR="0" marT="0" marB="0">
                    <a:lnL w="6350" cap="flat" cmpd="sng" algn="ctr">
                      <a:solidFill>
                        <a:srgbClr val="575757"/>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575757"/>
                      </a:solidFill>
                      <a:prstDash val="solid"/>
                      <a:round/>
                      <a:headEnd type="none" w="med" len="med"/>
                      <a:tailEnd type="none" w="med" len="med"/>
                    </a:lnT>
                    <a:lnB w="6350" cap="flat" cmpd="sng" algn="ctr">
                      <a:solidFill>
                        <a:srgbClr val="575757"/>
                      </a:solidFill>
                      <a:prstDash val="solid"/>
                      <a:round/>
                      <a:headEnd type="none" w="med" len="med"/>
                      <a:tailEnd type="none" w="med" len="med"/>
                    </a:lnB>
                  </a:tcPr>
                </a:tc>
                <a:tc>
                  <a:txBody>
                    <a:bodyPr/>
                    <a:lstStyle/>
                    <a:p>
                      <a:pPr algn="l" fontAlgn="t"/>
                      <a:r>
                        <a:rPr lang="en-US" sz="800" b="1" i="0" u="none" strike="noStrike">
                          <a:solidFill>
                            <a:srgbClr val="000000"/>
                          </a:solidFill>
                          <a:effectLst/>
                          <a:latin typeface="Calibri" panose="020F0502020204030204" pitchFamily="34" charset="0"/>
                        </a:rPr>
                        <a:t>731 Fondren, Houston, TX</a:t>
                      </a:r>
                    </a:p>
                  </a:txBody>
                  <a:tcPr marL="0" marR="0" marT="0" marB="0">
                    <a:lnL w="6350" cap="flat" cmpd="sng" algn="ctr">
                      <a:solidFill>
                        <a:srgbClr val="808080"/>
                      </a:solidFill>
                      <a:prstDash val="solid"/>
                      <a:round/>
                      <a:headEnd type="none" w="med" len="med"/>
                      <a:tailEnd type="none" w="med" len="med"/>
                    </a:lnL>
                    <a:lnR w="6350" cap="flat" cmpd="sng" algn="ctr">
                      <a:solidFill>
                        <a:srgbClr val="5B5B5B"/>
                      </a:solidFill>
                      <a:prstDash val="solid"/>
                      <a:round/>
                      <a:headEnd type="none" w="med" len="med"/>
                      <a:tailEnd type="none" w="med" len="med"/>
                    </a:lnR>
                    <a:lnT w="6350" cap="flat" cmpd="sng" algn="ctr">
                      <a:solidFill>
                        <a:srgbClr val="575757"/>
                      </a:solidFill>
                      <a:prstDash val="solid"/>
                      <a:round/>
                      <a:headEnd type="none" w="med" len="med"/>
                      <a:tailEnd type="none" w="med" len="med"/>
                    </a:lnT>
                    <a:lnB w="6350" cap="flat" cmpd="sng" algn="ctr">
                      <a:solidFill>
                        <a:srgbClr val="575757"/>
                      </a:solidFill>
                      <a:prstDash val="solid"/>
                      <a:round/>
                      <a:headEnd type="none" w="med" len="med"/>
                      <a:tailEnd type="none" w="med" len="med"/>
                    </a:lnB>
                  </a:tcPr>
                </a:tc>
                <a:tc>
                  <a:txBody>
                    <a:bodyPr/>
                    <a:lstStyle/>
                    <a:p>
                      <a:pPr algn="l" fontAlgn="t"/>
                      <a:r>
                        <a:rPr lang="en-US" sz="800" b="1" i="0" u="none" strike="noStrike">
                          <a:solidFill>
                            <a:srgbClr val="000000"/>
                          </a:solidFill>
                          <a:effectLst/>
                          <a:latin typeface="Calibri" panose="020F0502020204030204" pitchFamily="34" charset="0"/>
                        </a:rPr>
                        <a:t>M</a:t>
                      </a:r>
                    </a:p>
                  </a:txBody>
                  <a:tcPr marL="0" marR="0" marT="0" marB="0">
                    <a:lnL w="6350" cap="flat" cmpd="sng" algn="ctr">
                      <a:solidFill>
                        <a:srgbClr val="5B5B5B"/>
                      </a:solidFill>
                      <a:prstDash val="solid"/>
                      <a:round/>
                      <a:headEnd type="none" w="med" len="med"/>
                      <a:tailEnd type="none" w="med" len="med"/>
                    </a:lnL>
                    <a:lnR w="6350" cap="flat" cmpd="sng" algn="ctr">
                      <a:solidFill>
                        <a:srgbClr val="4F4F4F"/>
                      </a:solidFill>
                      <a:prstDash val="solid"/>
                      <a:round/>
                      <a:headEnd type="none" w="med" len="med"/>
                      <a:tailEnd type="none" w="med" len="med"/>
                    </a:lnR>
                    <a:lnT w="6350" cap="flat" cmpd="sng" algn="ctr">
                      <a:solidFill>
                        <a:srgbClr val="575757"/>
                      </a:solidFill>
                      <a:prstDash val="solid"/>
                      <a:round/>
                      <a:headEnd type="none" w="med" len="med"/>
                      <a:tailEnd type="none" w="med" len="med"/>
                    </a:lnT>
                    <a:lnB w="6350" cap="flat" cmpd="sng" algn="ctr">
                      <a:solidFill>
                        <a:srgbClr val="575757"/>
                      </a:solidFill>
                      <a:prstDash val="solid"/>
                      <a:round/>
                      <a:headEnd type="none" w="med" len="med"/>
                      <a:tailEnd type="none" w="med" len="med"/>
                    </a:lnB>
                  </a:tcPr>
                </a:tc>
                <a:tc>
                  <a:txBody>
                    <a:bodyPr/>
                    <a:lstStyle/>
                    <a:p>
                      <a:pPr algn="ctr" fontAlgn="t"/>
                      <a:r>
                        <a:rPr lang="en-US" sz="800" b="1" i="0" u="none" strike="noStrike">
                          <a:solidFill>
                            <a:srgbClr val="565656"/>
                          </a:solidFill>
                          <a:effectLst/>
                          <a:latin typeface="Calibri" panose="020F0502020204030204" pitchFamily="34" charset="0"/>
                        </a:rPr>
                        <a:t>30000</a:t>
                      </a:r>
                    </a:p>
                  </a:txBody>
                  <a:tcPr marL="0" marR="0" marT="0" marB="0">
                    <a:lnL w="6350" cap="flat" cmpd="sng" algn="ctr">
                      <a:solidFill>
                        <a:srgbClr val="4F4F4F"/>
                      </a:solidFill>
                      <a:prstDash val="solid"/>
                      <a:round/>
                      <a:headEnd type="none" w="med" len="med"/>
                      <a:tailEnd type="none" w="med" len="med"/>
                    </a:lnL>
                    <a:lnR w="6350" cap="flat" cmpd="sng" algn="ctr">
                      <a:solidFill>
                        <a:srgbClr val="4F4F4F"/>
                      </a:solidFill>
                      <a:prstDash val="solid"/>
                      <a:round/>
                      <a:headEnd type="none" w="med" len="med"/>
                      <a:tailEnd type="none" w="med" len="med"/>
                    </a:lnR>
                    <a:lnT w="6350" cap="flat" cmpd="sng" algn="ctr">
                      <a:solidFill>
                        <a:srgbClr val="575757"/>
                      </a:solidFill>
                      <a:prstDash val="solid"/>
                      <a:round/>
                      <a:headEnd type="none" w="med" len="med"/>
                      <a:tailEnd type="none" w="med" len="med"/>
                    </a:lnT>
                    <a:lnB w="6350" cap="flat" cmpd="sng" algn="ctr">
                      <a:solidFill>
                        <a:srgbClr val="575757"/>
                      </a:solidFill>
                      <a:prstDash val="solid"/>
                      <a:round/>
                      <a:headEnd type="none" w="med" len="med"/>
                      <a:tailEnd type="none" w="med" len="med"/>
                    </a:lnB>
                  </a:tcPr>
                </a:tc>
                <a:tc>
                  <a:txBody>
                    <a:bodyPr/>
                    <a:lstStyle/>
                    <a:p>
                      <a:pPr algn="l" fontAlgn="t"/>
                      <a:r>
                        <a:rPr lang="en-US" sz="800" b="1" i="0" u="none" strike="noStrike">
                          <a:solidFill>
                            <a:srgbClr val="565656"/>
                          </a:solidFill>
                          <a:effectLst/>
                          <a:latin typeface="Calibri" panose="020F0502020204030204" pitchFamily="34" charset="0"/>
                        </a:rPr>
                        <a:t>333445555</a:t>
                      </a:r>
                    </a:p>
                  </a:txBody>
                  <a:tcPr marL="0" marR="0" marT="0" marB="0">
                    <a:lnL w="6350" cap="flat" cmpd="sng" algn="ctr">
                      <a:solidFill>
                        <a:srgbClr val="4F4F4F"/>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575757"/>
                      </a:solidFill>
                      <a:prstDash val="solid"/>
                      <a:round/>
                      <a:headEnd type="none" w="med" len="med"/>
                      <a:tailEnd type="none" w="med" len="med"/>
                    </a:lnT>
                    <a:lnB w="6350" cap="flat" cmpd="sng" algn="ctr">
                      <a:solidFill>
                        <a:srgbClr val="575757"/>
                      </a:solidFill>
                      <a:prstDash val="solid"/>
                      <a:round/>
                      <a:headEnd type="none" w="med" len="med"/>
                      <a:tailEnd type="none" w="med" len="med"/>
                    </a:lnB>
                  </a:tcPr>
                </a:tc>
                <a:tc>
                  <a:txBody>
                    <a:bodyPr/>
                    <a:lstStyle/>
                    <a:p>
                      <a:pPr algn="ctr" fontAlgn="t"/>
                      <a:r>
                        <a:rPr lang="en-US" sz="800" b="1" i="0" u="none" strike="noStrike">
                          <a:solidFill>
                            <a:srgbClr val="565656"/>
                          </a:solidFill>
                          <a:effectLst/>
                          <a:latin typeface="Calibri" panose="020F0502020204030204" pitchFamily="34" charset="0"/>
                        </a:rPr>
                        <a:t>5</a:t>
                      </a:r>
                    </a:p>
                  </a:txBody>
                  <a:tcPr marL="0" marR="0" marT="0" marB="0">
                    <a:lnL w="6350" cap="flat" cmpd="sng" algn="ctr">
                      <a:solidFill>
                        <a:srgbClr val="808080"/>
                      </a:solidFill>
                      <a:prstDash val="solid"/>
                      <a:round/>
                      <a:headEnd type="none" w="med" len="med"/>
                      <a:tailEnd type="none" w="med" len="med"/>
                    </a:lnL>
                    <a:lnR w="6350" cap="flat" cmpd="sng" algn="ctr">
                      <a:solidFill>
                        <a:srgbClr val="676767"/>
                      </a:solidFill>
                      <a:prstDash val="solid"/>
                      <a:round/>
                      <a:headEnd type="none" w="med" len="med"/>
                      <a:tailEnd type="none" w="med" len="med"/>
                    </a:lnR>
                    <a:lnT w="6350" cap="flat" cmpd="sng" algn="ctr">
                      <a:solidFill>
                        <a:srgbClr val="575757"/>
                      </a:solidFill>
                      <a:prstDash val="solid"/>
                      <a:round/>
                      <a:headEnd type="none" w="med" len="med"/>
                      <a:tailEnd type="none" w="med" len="med"/>
                    </a:lnT>
                    <a:lnB w="6350" cap="flat" cmpd="sng" algn="ctr">
                      <a:solidFill>
                        <a:srgbClr val="575757"/>
                      </a:solidFill>
                      <a:prstDash val="solid"/>
                      <a:round/>
                      <a:headEnd type="none" w="med" len="med"/>
                      <a:tailEnd type="none" w="med" len="med"/>
                    </a:lnB>
                  </a:tcPr>
                </a:tc>
                <a:extLst>
                  <a:ext uri="{0D108BD9-81ED-4DB2-BD59-A6C34878D82A}">
                    <a16:rowId xmlns:a16="http://schemas.microsoft.com/office/drawing/2014/main" val="4148610565"/>
                  </a:ext>
                </a:extLst>
              </a:tr>
              <a:tr h="210816">
                <a:tc>
                  <a:txBody>
                    <a:bodyPr/>
                    <a:lstStyle/>
                    <a:p>
                      <a:pPr algn="l" fontAlgn="t"/>
                      <a:r>
                        <a:rPr lang="en-US" sz="800" b="1" i="0" u="none" strike="noStrike">
                          <a:solidFill>
                            <a:srgbClr val="000000"/>
                          </a:solidFill>
                          <a:effectLst/>
                          <a:latin typeface="Calibri" panose="020F0502020204030204" pitchFamily="34" charset="0"/>
                        </a:rPr>
                        <a:t>Franklin</a:t>
                      </a:r>
                    </a:p>
                  </a:txBody>
                  <a:tcPr marL="0" marR="0" marT="0" marB="0">
                    <a:lnL w="6350" cap="flat" cmpd="sng" algn="ctr">
                      <a:solidFill>
                        <a:srgbClr val="808080"/>
                      </a:solidFill>
                      <a:prstDash val="solid"/>
                      <a:round/>
                      <a:headEnd type="none" w="med" len="med"/>
                      <a:tailEnd type="none" w="med" len="med"/>
                    </a:lnL>
                    <a:lnR w="6350" cap="flat" cmpd="sng" algn="ctr">
                      <a:solidFill>
                        <a:srgbClr val="838383"/>
                      </a:solidFill>
                      <a:prstDash val="solid"/>
                      <a:round/>
                      <a:headEnd type="none" w="med" len="med"/>
                      <a:tailEnd type="none" w="med" len="med"/>
                    </a:lnR>
                    <a:lnT w="6350" cap="flat" cmpd="sng" algn="ctr">
                      <a:solidFill>
                        <a:srgbClr val="575757"/>
                      </a:solidFill>
                      <a:prstDash val="solid"/>
                      <a:round/>
                      <a:headEnd type="none" w="med" len="med"/>
                      <a:tailEnd type="none" w="med" len="med"/>
                    </a:lnT>
                    <a:lnB w="6350" cap="flat" cmpd="sng" algn="ctr">
                      <a:solidFill>
                        <a:srgbClr val="878787"/>
                      </a:solidFill>
                      <a:prstDash val="solid"/>
                      <a:round/>
                      <a:headEnd type="none" w="med" len="med"/>
                      <a:tailEnd type="none" w="med" len="med"/>
                    </a:lnB>
                  </a:tcPr>
                </a:tc>
                <a:tc>
                  <a:txBody>
                    <a:bodyPr/>
                    <a:lstStyle/>
                    <a:p>
                      <a:pPr algn="ctr" fontAlgn="t"/>
                      <a:r>
                        <a:rPr lang="en-US" sz="800" b="1" i="0" u="none" strike="noStrike">
                          <a:solidFill>
                            <a:srgbClr val="000000"/>
                          </a:solidFill>
                          <a:effectLst/>
                          <a:latin typeface="Calibri" panose="020F0502020204030204" pitchFamily="34" charset="0"/>
                        </a:rPr>
                        <a:t>T</a:t>
                      </a:r>
                    </a:p>
                  </a:txBody>
                  <a:tcPr marL="0" marR="0" marT="0" marB="0">
                    <a:lnL w="6350" cap="flat" cmpd="sng" algn="ctr">
                      <a:solidFill>
                        <a:srgbClr val="838383"/>
                      </a:solidFill>
                      <a:prstDash val="solid"/>
                      <a:round/>
                      <a:headEnd type="none" w="med" len="med"/>
                      <a:tailEnd type="none" w="med" len="med"/>
                    </a:lnL>
                    <a:lnR w="6350" cap="flat" cmpd="sng" algn="ctr">
                      <a:solidFill>
                        <a:srgbClr val="4F4F4F"/>
                      </a:solidFill>
                      <a:prstDash val="solid"/>
                      <a:round/>
                      <a:headEnd type="none" w="med" len="med"/>
                      <a:tailEnd type="none" w="med" len="med"/>
                    </a:lnR>
                    <a:lnT w="6350" cap="flat" cmpd="sng" algn="ctr">
                      <a:solidFill>
                        <a:srgbClr val="575757"/>
                      </a:solidFill>
                      <a:prstDash val="solid"/>
                      <a:round/>
                      <a:headEnd type="none" w="med" len="med"/>
                      <a:tailEnd type="none" w="med" len="med"/>
                    </a:lnT>
                    <a:lnB w="6350" cap="flat" cmpd="sng" algn="ctr">
                      <a:solidFill>
                        <a:srgbClr val="878787"/>
                      </a:solidFill>
                      <a:prstDash val="solid"/>
                      <a:round/>
                      <a:headEnd type="none" w="med" len="med"/>
                      <a:tailEnd type="none" w="med" len="med"/>
                    </a:lnB>
                  </a:tcPr>
                </a:tc>
                <a:tc>
                  <a:txBody>
                    <a:bodyPr/>
                    <a:lstStyle/>
                    <a:p>
                      <a:pPr algn="l" fontAlgn="t"/>
                      <a:r>
                        <a:rPr lang="en-US" sz="800" b="1" i="0" u="none" strike="noStrike">
                          <a:solidFill>
                            <a:srgbClr val="000000"/>
                          </a:solidFill>
                          <a:effectLst/>
                          <a:latin typeface="Calibri" panose="020F0502020204030204" pitchFamily="34" charset="0"/>
                        </a:rPr>
                        <a:t>Wong</a:t>
                      </a:r>
                    </a:p>
                  </a:txBody>
                  <a:tcPr marL="0" marR="0" marT="0" marB="0">
                    <a:lnL w="6350" cap="flat" cmpd="sng" algn="ctr">
                      <a:solidFill>
                        <a:srgbClr val="4F4F4F"/>
                      </a:solidFill>
                      <a:prstDash val="solid"/>
                      <a:round/>
                      <a:headEnd type="none" w="med" len="med"/>
                      <a:tailEnd type="none" w="med" len="med"/>
                    </a:lnL>
                    <a:lnR w="6350" cap="flat" cmpd="sng" algn="ctr">
                      <a:solidFill>
                        <a:srgbClr val="747474"/>
                      </a:solidFill>
                      <a:prstDash val="solid"/>
                      <a:round/>
                      <a:headEnd type="none" w="med" len="med"/>
                      <a:tailEnd type="none" w="med" len="med"/>
                    </a:lnR>
                    <a:lnT w="6350" cap="flat" cmpd="sng" algn="ctr">
                      <a:solidFill>
                        <a:srgbClr val="575757"/>
                      </a:solidFill>
                      <a:prstDash val="solid"/>
                      <a:round/>
                      <a:headEnd type="none" w="med" len="med"/>
                      <a:tailEnd type="none" w="med" len="med"/>
                    </a:lnT>
                    <a:lnB w="6350" cap="flat" cmpd="sng" algn="ctr">
                      <a:solidFill>
                        <a:srgbClr val="878787"/>
                      </a:solidFill>
                      <a:prstDash val="solid"/>
                      <a:round/>
                      <a:headEnd type="none" w="med" len="med"/>
                      <a:tailEnd type="none" w="med" len="med"/>
                    </a:lnB>
                  </a:tcPr>
                </a:tc>
                <a:tc>
                  <a:txBody>
                    <a:bodyPr/>
                    <a:lstStyle/>
                    <a:p>
                      <a:pPr algn="ctr" fontAlgn="t"/>
                      <a:r>
                        <a:rPr lang="en-US" sz="800" b="1" i="0" u="none" strike="noStrike">
                          <a:solidFill>
                            <a:srgbClr val="565656"/>
                          </a:solidFill>
                          <a:effectLst/>
                          <a:latin typeface="Calibri" panose="020F0502020204030204" pitchFamily="34" charset="0"/>
                        </a:rPr>
                        <a:t>333445555</a:t>
                      </a:r>
                    </a:p>
                  </a:txBody>
                  <a:tcPr marL="0" marR="0" marT="0" marB="0">
                    <a:lnL w="6350" cap="flat" cmpd="sng" algn="ctr">
                      <a:solidFill>
                        <a:srgbClr val="747474"/>
                      </a:solidFill>
                      <a:prstDash val="solid"/>
                      <a:round/>
                      <a:headEnd type="none" w="med" len="med"/>
                      <a:tailEnd type="none" w="med" len="med"/>
                    </a:lnL>
                    <a:lnR w="6350" cap="flat" cmpd="sng" algn="ctr">
                      <a:solidFill>
                        <a:srgbClr val="575757"/>
                      </a:solidFill>
                      <a:prstDash val="solid"/>
                      <a:round/>
                      <a:headEnd type="none" w="med" len="med"/>
                      <a:tailEnd type="none" w="med" len="med"/>
                    </a:lnR>
                    <a:lnT w="6350" cap="flat" cmpd="sng" algn="ctr">
                      <a:solidFill>
                        <a:srgbClr val="575757"/>
                      </a:solidFill>
                      <a:prstDash val="solid"/>
                      <a:round/>
                      <a:headEnd type="none" w="med" len="med"/>
                      <a:tailEnd type="none" w="med" len="med"/>
                    </a:lnT>
                    <a:lnB w="6350" cap="flat" cmpd="sng" algn="ctr">
                      <a:solidFill>
                        <a:srgbClr val="878787"/>
                      </a:solidFill>
                      <a:prstDash val="solid"/>
                      <a:round/>
                      <a:headEnd type="none" w="med" len="med"/>
                      <a:tailEnd type="none" w="med" len="med"/>
                    </a:lnB>
                  </a:tcPr>
                </a:tc>
                <a:tc>
                  <a:txBody>
                    <a:bodyPr/>
                    <a:lstStyle/>
                    <a:p>
                      <a:pPr algn="ctr" fontAlgn="t"/>
                      <a:r>
                        <a:rPr lang="en-US" sz="800" b="1" i="0" u="none" strike="noStrike">
                          <a:solidFill>
                            <a:srgbClr val="000000"/>
                          </a:solidFill>
                          <a:effectLst/>
                          <a:latin typeface="Calibri" panose="020F0502020204030204" pitchFamily="34" charset="0"/>
                        </a:rPr>
                        <a:t>1955-12-08</a:t>
                      </a:r>
                    </a:p>
                  </a:txBody>
                  <a:tcPr marL="0" marR="0" marT="0" marB="0">
                    <a:lnL w="6350" cap="flat" cmpd="sng" algn="ctr">
                      <a:solidFill>
                        <a:srgbClr val="575757"/>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575757"/>
                      </a:solidFill>
                      <a:prstDash val="solid"/>
                      <a:round/>
                      <a:headEnd type="none" w="med" len="med"/>
                      <a:tailEnd type="none" w="med" len="med"/>
                    </a:lnT>
                    <a:lnB w="6350" cap="flat" cmpd="sng" algn="ctr">
                      <a:solidFill>
                        <a:srgbClr val="878787"/>
                      </a:solidFill>
                      <a:prstDash val="solid"/>
                      <a:round/>
                      <a:headEnd type="none" w="med" len="med"/>
                      <a:tailEnd type="none" w="med" len="med"/>
                    </a:lnB>
                  </a:tcPr>
                </a:tc>
                <a:tc>
                  <a:txBody>
                    <a:bodyPr/>
                    <a:lstStyle/>
                    <a:p>
                      <a:pPr algn="l" fontAlgn="t"/>
                      <a:r>
                        <a:rPr lang="en-US" sz="800" b="1" i="0" u="none" strike="noStrike">
                          <a:solidFill>
                            <a:srgbClr val="000000"/>
                          </a:solidFill>
                          <a:effectLst/>
                          <a:latin typeface="Calibri" panose="020F0502020204030204" pitchFamily="34" charset="0"/>
                        </a:rPr>
                        <a:t>638  Voss, Houston, TX</a:t>
                      </a:r>
                    </a:p>
                  </a:txBody>
                  <a:tcPr marL="0" marR="0" marT="0" marB="0">
                    <a:lnL w="6350" cap="flat" cmpd="sng" algn="ctr">
                      <a:solidFill>
                        <a:srgbClr val="808080"/>
                      </a:solidFill>
                      <a:prstDash val="solid"/>
                      <a:round/>
                      <a:headEnd type="none" w="med" len="med"/>
                      <a:tailEnd type="none" w="med" len="med"/>
                    </a:lnL>
                    <a:lnR w="6350" cap="flat" cmpd="sng" algn="ctr">
                      <a:solidFill>
                        <a:srgbClr val="5B5B5B"/>
                      </a:solidFill>
                      <a:prstDash val="solid"/>
                      <a:round/>
                      <a:headEnd type="none" w="med" len="med"/>
                      <a:tailEnd type="none" w="med" len="med"/>
                    </a:lnR>
                    <a:lnT w="6350" cap="flat" cmpd="sng" algn="ctr">
                      <a:solidFill>
                        <a:srgbClr val="575757"/>
                      </a:solidFill>
                      <a:prstDash val="solid"/>
                      <a:round/>
                      <a:headEnd type="none" w="med" len="med"/>
                      <a:tailEnd type="none" w="med" len="med"/>
                    </a:lnT>
                    <a:lnB w="6350" cap="flat" cmpd="sng" algn="ctr">
                      <a:solidFill>
                        <a:srgbClr val="878787"/>
                      </a:solidFill>
                      <a:prstDash val="solid"/>
                      <a:round/>
                      <a:headEnd type="none" w="med" len="med"/>
                      <a:tailEnd type="none" w="med" len="med"/>
                    </a:lnB>
                  </a:tcPr>
                </a:tc>
                <a:tc>
                  <a:txBody>
                    <a:bodyPr/>
                    <a:lstStyle/>
                    <a:p>
                      <a:pPr algn="l" fontAlgn="t"/>
                      <a:r>
                        <a:rPr lang="en-US" sz="800" b="1" i="0" u="none" strike="noStrike">
                          <a:solidFill>
                            <a:srgbClr val="000000"/>
                          </a:solidFill>
                          <a:effectLst/>
                          <a:latin typeface="Calibri" panose="020F0502020204030204" pitchFamily="34" charset="0"/>
                        </a:rPr>
                        <a:t>M</a:t>
                      </a:r>
                    </a:p>
                  </a:txBody>
                  <a:tcPr marL="0" marR="0" marT="0" marB="0">
                    <a:lnL w="6350" cap="flat" cmpd="sng" algn="ctr">
                      <a:solidFill>
                        <a:srgbClr val="5B5B5B"/>
                      </a:solidFill>
                      <a:prstDash val="solid"/>
                      <a:round/>
                      <a:headEnd type="none" w="med" len="med"/>
                      <a:tailEnd type="none" w="med" len="med"/>
                    </a:lnL>
                    <a:lnR w="6350" cap="flat" cmpd="sng" algn="ctr">
                      <a:solidFill>
                        <a:srgbClr val="4F4F4F"/>
                      </a:solidFill>
                      <a:prstDash val="solid"/>
                      <a:round/>
                      <a:headEnd type="none" w="med" len="med"/>
                      <a:tailEnd type="none" w="med" len="med"/>
                    </a:lnR>
                    <a:lnT w="6350" cap="flat" cmpd="sng" algn="ctr">
                      <a:solidFill>
                        <a:srgbClr val="575757"/>
                      </a:solidFill>
                      <a:prstDash val="solid"/>
                      <a:round/>
                      <a:headEnd type="none" w="med" len="med"/>
                      <a:tailEnd type="none" w="med" len="med"/>
                    </a:lnT>
                    <a:lnB w="6350" cap="flat" cmpd="sng" algn="ctr">
                      <a:solidFill>
                        <a:srgbClr val="878787"/>
                      </a:solidFill>
                      <a:prstDash val="solid"/>
                      <a:round/>
                      <a:headEnd type="none" w="med" len="med"/>
                      <a:tailEnd type="none" w="med" len="med"/>
                    </a:lnB>
                  </a:tcPr>
                </a:tc>
                <a:tc>
                  <a:txBody>
                    <a:bodyPr/>
                    <a:lstStyle/>
                    <a:p>
                      <a:pPr algn="ctr" fontAlgn="t"/>
                      <a:r>
                        <a:rPr lang="en-US" sz="800" b="1" i="0" u="none" strike="noStrike">
                          <a:solidFill>
                            <a:srgbClr val="414141"/>
                          </a:solidFill>
                          <a:effectLst/>
                          <a:latin typeface="Calibri" panose="020F0502020204030204" pitchFamily="34" charset="0"/>
                        </a:rPr>
                        <a:t>40000</a:t>
                      </a:r>
                    </a:p>
                  </a:txBody>
                  <a:tcPr marL="0" marR="0" marT="0" marB="0">
                    <a:lnL w="6350" cap="flat" cmpd="sng" algn="ctr">
                      <a:solidFill>
                        <a:srgbClr val="4F4F4F"/>
                      </a:solidFill>
                      <a:prstDash val="solid"/>
                      <a:round/>
                      <a:headEnd type="none" w="med" len="med"/>
                      <a:tailEnd type="none" w="med" len="med"/>
                    </a:lnL>
                    <a:lnR w="6350" cap="flat" cmpd="sng" algn="ctr">
                      <a:solidFill>
                        <a:srgbClr val="4F4F4F"/>
                      </a:solidFill>
                      <a:prstDash val="solid"/>
                      <a:round/>
                      <a:headEnd type="none" w="med" len="med"/>
                      <a:tailEnd type="none" w="med" len="med"/>
                    </a:lnR>
                    <a:lnT w="6350" cap="flat" cmpd="sng" algn="ctr">
                      <a:solidFill>
                        <a:srgbClr val="575757"/>
                      </a:solidFill>
                      <a:prstDash val="solid"/>
                      <a:round/>
                      <a:headEnd type="none" w="med" len="med"/>
                      <a:tailEnd type="none" w="med" len="med"/>
                    </a:lnT>
                    <a:lnB w="6350" cap="flat" cmpd="sng" algn="ctr">
                      <a:solidFill>
                        <a:srgbClr val="878787"/>
                      </a:solidFill>
                      <a:prstDash val="solid"/>
                      <a:round/>
                      <a:headEnd type="none" w="med" len="med"/>
                      <a:tailEnd type="none" w="med" len="med"/>
                    </a:lnB>
                  </a:tcPr>
                </a:tc>
                <a:tc>
                  <a:txBody>
                    <a:bodyPr/>
                    <a:lstStyle/>
                    <a:p>
                      <a:pPr algn="l" fontAlgn="t"/>
                      <a:r>
                        <a:rPr lang="en-US" sz="800" b="1" i="0" u="none" strike="noStrike">
                          <a:solidFill>
                            <a:srgbClr val="565656"/>
                          </a:solidFill>
                          <a:effectLst/>
                          <a:latin typeface="Calibri" panose="020F0502020204030204" pitchFamily="34" charset="0"/>
                        </a:rPr>
                        <a:t>888665555</a:t>
                      </a:r>
                    </a:p>
                  </a:txBody>
                  <a:tcPr marL="0" marR="0" marT="0" marB="0">
                    <a:lnL w="6350" cap="flat" cmpd="sng" algn="ctr">
                      <a:solidFill>
                        <a:srgbClr val="4F4F4F"/>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575757"/>
                      </a:solidFill>
                      <a:prstDash val="solid"/>
                      <a:round/>
                      <a:headEnd type="none" w="med" len="med"/>
                      <a:tailEnd type="none" w="med" len="med"/>
                    </a:lnT>
                    <a:lnB w="6350" cap="flat" cmpd="sng" algn="ctr">
                      <a:solidFill>
                        <a:srgbClr val="878787"/>
                      </a:solidFill>
                      <a:prstDash val="solid"/>
                      <a:round/>
                      <a:headEnd type="none" w="med" len="med"/>
                      <a:tailEnd type="none" w="med" len="med"/>
                    </a:lnB>
                  </a:tcPr>
                </a:tc>
                <a:tc>
                  <a:txBody>
                    <a:bodyPr/>
                    <a:lstStyle/>
                    <a:p>
                      <a:pPr algn="ctr" fontAlgn="t"/>
                      <a:r>
                        <a:rPr lang="en-US" sz="800" b="1" i="0" u="none" strike="noStrike">
                          <a:solidFill>
                            <a:srgbClr val="565656"/>
                          </a:solidFill>
                          <a:effectLst/>
                          <a:latin typeface="Calibri" panose="020F0502020204030204" pitchFamily="34" charset="0"/>
                        </a:rPr>
                        <a:t>5</a:t>
                      </a:r>
                    </a:p>
                  </a:txBody>
                  <a:tcPr marL="0" marR="0" marT="0" marB="0">
                    <a:lnL w="6350" cap="flat" cmpd="sng" algn="ctr">
                      <a:solidFill>
                        <a:srgbClr val="808080"/>
                      </a:solidFill>
                      <a:prstDash val="solid"/>
                      <a:round/>
                      <a:headEnd type="none" w="med" len="med"/>
                      <a:tailEnd type="none" w="med" len="med"/>
                    </a:lnL>
                    <a:lnR w="6350" cap="flat" cmpd="sng" algn="ctr">
                      <a:solidFill>
                        <a:srgbClr val="676767"/>
                      </a:solidFill>
                      <a:prstDash val="solid"/>
                      <a:round/>
                      <a:headEnd type="none" w="med" len="med"/>
                      <a:tailEnd type="none" w="med" len="med"/>
                    </a:lnR>
                    <a:lnT w="6350" cap="flat" cmpd="sng" algn="ctr">
                      <a:solidFill>
                        <a:srgbClr val="575757"/>
                      </a:solidFill>
                      <a:prstDash val="solid"/>
                      <a:round/>
                      <a:headEnd type="none" w="med" len="med"/>
                      <a:tailEnd type="none" w="med" len="med"/>
                    </a:lnT>
                    <a:lnB w="6350" cap="flat" cmpd="sng" algn="ctr">
                      <a:solidFill>
                        <a:srgbClr val="878787"/>
                      </a:solidFill>
                      <a:prstDash val="solid"/>
                      <a:round/>
                      <a:headEnd type="none" w="med" len="med"/>
                      <a:tailEnd type="none" w="med" len="med"/>
                    </a:lnB>
                  </a:tcPr>
                </a:tc>
                <a:extLst>
                  <a:ext uri="{0D108BD9-81ED-4DB2-BD59-A6C34878D82A}">
                    <a16:rowId xmlns:a16="http://schemas.microsoft.com/office/drawing/2014/main" val="865107032"/>
                  </a:ext>
                </a:extLst>
              </a:tr>
              <a:tr h="210816">
                <a:tc>
                  <a:txBody>
                    <a:bodyPr/>
                    <a:lstStyle/>
                    <a:p>
                      <a:pPr algn="l" fontAlgn="t"/>
                      <a:r>
                        <a:rPr lang="en-US" sz="800" b="1" i="0" u="none" strike="noStrike">
                          <a:solidFill>
                            <a:srgbClr val="000000"/>
                          </a:solidFill>
                          <a:effectLst/>
                          <a:latin typeface="Calibri" panose="020F0502020204030204" pitchFamily="34" charset="0"/>
                        </a:rPr>
                        <a:t>Ramesh</a:t>
                      </a:r>
                    </a:p>
                  </a:txBody>
                  <a:tcPr marL="0" marR="0" marT="0" marB="0">
                    <a:lnL w="6350" cap="flat" cmpd="sng" algn="ctr">
                      <a:solidFill>
                        <a:srgbClr val="808080"/>
                      </a:solidFill>
                      <a:prstDash val="solid"/>
                      <a:round/>
                      <a:headEnd type="none" w="med" len="med"/>
                      <a:tailEnd type="none" w="med" len="med"/>
                    </a:lnL>
                    <a:lnR w="6350" cap="flat" cmpd="sng" algn="ctr">
                      <a:solidFill>
                        <a:srgbClr val="838383"/>
                      </a:solidFill>
                      <a:prstDash val="solid"/>
                      <a:round/>
                      <a:headEnd type="none" w="med" len="med"/>
                      <a:tailEnd type="none" w="med" len="med"/>
                    </a:lnR>
                    <a:lnT w="6350" cap="flat" cmpd="sng" algn="ctr">
                      <a:solidFill>
                        <a:srgbClr val="878787"/>
                      </a:solidFill>
                      <a:prstDash val="solid"/>
                      <a:round/>
                      <a:headEnd type="none" w="med" len="med"/>
                      <a:tailEnd type="none" w="med" len="med"/>
                    </a:lnT>
                    <a:lnB w="6350" cap="flat" cmpd="sng" algn="ctr">
                      <a:solidFill>
                        <a:srgbClr val="838383"/>
                      </a:solidFill>
                      <a:prstDash val="solid"/>
                      <a:round/>
                      <a:headEnd type="none" w="med" len="med"/>
                      <a:tailEnd type="none" w="med" len="med"/>
                    </a:lnB>
                  </a:tcPr>
                </a:tc>
                <a:tc>
                  <a:txBody>
                    <a:bodyPr/>
                    <a:lstStyle/>
                    <a:p>
                      <a:pPr algn="ctr" fontAlgn="t"/>
                      <a:r>
                        <a:rPr lang="en-US" sz="900" b="1" i="0" u="none" strike="noStrike">
                          <a:solidFill>
                            <a:srgbClr val="000000"/>
                          </a:solidFill>
                          <a:effectLst/>
                          <a:latin typeface="Calibri" panose="020F0502020204030204" pitchFamily="34" charset="0"/>
                        </a:rPr>
                        <a:t>K</a:t>
                      </a:r>
                    </a:p>
                  </a:txBody>
                  <a:tcPr marL="0" marR="0" marT="0" marB="0">
                    <a:lnL w="6350" cap="flat" cmpd="sng" algn="ctr">
                      <a:solidFill>
                        <a:srgbClr val="838383"/>
                      </a:solidFill>
                      <a:prstDash val="solid"/>
                      <a:round/>
                      <a:headEnd type="none" w="med" len="med"/>
                      <a:tailEnd type="none" w="med" len="med"/>
                    </a:lnL>
                    <a:lnR w="6350" cap="flat" cmpd="sng" algn="ctr">
                      <a:solidFill>
                        <a:srgbClr val="4F4F4F"/>
                      </a:solidFill>
                      <a:prstDash val="solid"/>
                      <a:round/>
                      <a:headEnd type="none" w="med" len="med"/>
                      <a:tailEnd type="none" w="med" len="med"/>
                    </a:lnR>
                    <a:lnT w="6350" cap="flat" cmpd="sng" algn="ctr">
                      <a:solidFill>
                        <a:srgbClr val="878787"/>
                      </a:solidFill>
                      <a:prstDash val="solid"/>
                      <a:round/>
                      <a:headEnd type="none" w="med" len="med"/>
                      <a:tailEnd type="none" w="med" len="med"/>
                    </a:lnT>
                    <a:lnB w="6350" cap="flat" cmpd="sng" algn="ctr">
                      <a:solidFill>
                        <a:srgbClr val="838383"/>
                      </a:solidFill>
                      <a:prstDash val="solid"/>
                      <a:round/>
                      <a:headEnd type="none" w="med" len="med"/>
                      <a:tailEnd type="none" w="med" len="med"/>
                    </a:lnB>
                  </a:tcPr>
                </a:tc>
                <a:tc>
                  <a:txBody>
                    <a:bodyPr/>
                    <a:lstStyle/>
                    <a:p>
                      <a:pPr algn="l" fontAlgn="t"/>
                      <a:r>
                        <a:rPr lang="en-US" sz="800" b="1" i="0" u="none" strike="noStrike">
                          <a:solidFill>
                            <a:srgbClr val="000000"/>
                          </a:solidFill>
                          <a:effectLst/>
                          <a:latin typeface="Calibri" panose="020F0502020204030204" pitchFamily="34" charset="0"/>
                        </a:rPr>
                        <a:t>Narayan</a:t>
                      </a:r>
                    </a:p>
                  </a:txBody>
                  <a:tcPr marL="0" marR="0" marT="0" marB="0">
                    <a:lnL w="6350" cap="flat" cmpd="sng" algn="ctr">
                      <a:solidFill>
                        <a:srgbClr val="4F4F4F"/>
                      </a:solidFill>
                      <a:prstDash val="solid"/>
                      <a:round/>
                      <a:headEnd type="none" w="med" len="med"/>
                      <a:tailEnd type="none" w="med" len="med"/>
                    </a:lnL>
                    <a:lnR w="6350" cap="flat" cmpd="sng" algn="ctr">
                      <a:solidFill>
                        <a:srgbClr val="747474"/>
                      </a:solidFill>
                      <a:prstDash val="solid"/>
                      <a:round/>
                      <a:headEnd type="none" w="med" len="med"/>
                      <a:tailEnd type="none" w="med" len="med"/>
                    </a:lnR>
                    <a:lnT w="6350" cap="flat" cmpd="sng" algn="ctr">
                      <a:solidFill>
                        <a:srgbClr val="878787"/>
                      </a:solidFill>
                      <a:prstDash val="solid"/>
                      <a:round/>
                      <a:headEnd type="none" w="med" len="med"/>
                      <a:tailEnd type="none" w="med" len="med"/>
                    </a:lnT>
                    <a:lnB w="6350" cap="flat" cmpd="sng" algn="ctr">
                      <a:solidFill>
                        <a:srgbClr val="838383"/>
                      </a:solidFill>
                      <a:prstDash val="solid"/>
                      <a:round/>
                      <a:headEnd type="none" w="med" len="med"/>
                      <a:tailEnd type="none" w="med" len="med"/>
                    </a:lnB>
                  </a:tcPr>
                </a:tc>
                <a:tc>
                  <a:txBody>
                    <a:bodyPr/>
                    <a:lstStyle/>
                    <a:p>
                      <a:pPr algn="ctr" fontAlgn="t"/>
                      <a:r>
                        <a:rPr lang="en-US" sz="800" b="1" i="0" u="none" strike="noStrike">
                          <a:solidFill>
                            <a:srgbClr val="414141"/>
                          </a:solidFill>
                          <a:effectLst/>
                          <a:latin typeface="Calibri" panose="020F0502020204030204" pitchFamily="34" charset="0"/>
                        </a:rPr>
                        <a:t>666884444</a:t>
                      </a:r>
                    </a:p>
                  </a:txBody>
                  <a:tcPr marL="0" marR="0" marT="0" marB="0">
                    <a:lnL w="6350" cap="flat" cmpd="sng" algn="ctr">
                      <a:solidFill>
                        <a:srgbClr val="747474"/>
                      </a:solidFill>
                      <a:prstDash val="solid"/>
                      <a:round/>
                      <a:headEnd type="none" w="med" len="med"/>
                      <a:tailEnd type="none" w="med" len="med"/>
                    </a:lnL>
                    <a:lnR w="6350" cap="flat" cmpd="sng" algn="ctr">
                      <a:solidFill>
                        <a:srgbClr val="575757"/>
                      </a:solidFill>
                      <a:prstDash val="solid"/>
                      <a:round/>
                      <a:headEnd type="none" w="med" len="med"/>
                      <a:tailEnd type="none" w="med" len="med"/>
                    </a:lnR>
                    <a:lnT w="6350" cap="flat" cmpd="sng" algn="ctr">
                      <a:solidFill>
                        <a:srgbClr val="878787"/>
                      </a:solidFill>
                      <a:prstDash val="solid"/>
                      <a:round/>
                      <a:headEnd type="none" w="med" len="med"/>
                      <a:tailEnd type="none" w="med" len="med"/>
                    </a:lnT>
                    <a:lnB w="6350" cap="flat" cmpd="sng" algn="ctr">
                      <a:solidFill>
                        <a:srgbClr val="838383"/>
                      </a:solidFill>
                      <a:prstDash val="solid"/>
                      <a:round/>
                      <a:headEnd type="none" w="med" len="med"/>
                      <a:tailEnd type="none" w="med" len="med"/>
                    </a:lnB>
                  </a:tcPr>
                </a:tc>
                <a:tc>
                  <a:txBody>
                    <a:bodyPr/>
                    <a:lstStyle/>
                    <a:p>
                      <a:pPr algn="ctr" fontAlgn="t"/>
                      <a:r>
                        <a:rPr lang="en-US" sz="800" b="1" i="0" u="none" strike="noStrike">
                          <a:solidFill>
                            <a:srgbClr val="000000"/>
                          </a:solidFill>
                          <a:effectLst/>
                          <a:latin typeface="Calibri" panose="020F0502020204030204" pitchFamily="34" charset="0"/>
                        </a:rPr>
                        <a:t>1962-09-15</a:t>
                      </a:r>
                    </a:p>
                  </a:txBody>
                  <a:tcPr marL="0" marR="0" marT="0" marB="0">
                    <a:lnL w="6350" cap="flat" cmpd="sng" algn="ctr">
                      <a:solidFill>
                        <a:srgbClr val="575757"/>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78787"/>
                      </a:solidFill>
                      <a:prstDash val="solid"/>
                      <a:round/>
                      <a:headEnd type="none" w="med" len="med"/>
                      <a:tailEnd type="none" w="med" len="med"/>
                    </a:lnT>
                    <a:lnB w="6350" cap="flat" cmpd="sng" algn="ctr">
                      <a:solidFill>
                        <a:srgbClr val="838383"/>
                      </a:solidFill>
                      <a:prstDash val="solid"/>
                      <a:round/>
                      <a:headEnd type="none" w="med" len="med"/>
                      <a:tailEnd type="none" w="med" len="med"/>
                    </a:lnB>
                  </a:tcPr>
                </a:tc>
                <a:tc>
                  <a:txBody>
                    <a:bodyPr/>
                    <a:lstStyle/>
                    <a:p>
                      <a:pPr algn="l" fontAlgn="t"/>
                      <a:r>
                        <a:rPr lang="en-US" sz="800" b="1" i="0" u="none" strike="noStrike">
                          <a:solidFill>
                            <a:srgbClr val="000000"/>
                          </a:solidFill>
                          <a:effectLst/>
                          <a:latin typeface="Calibri" panose="020F0502020204030204" pitchFamily="34" charset="0"/>
                        </a:rPr>
                        <a:t>975 Fire Oak, Humble, TX</a:t>
                      </a:r>
                    </a:p>
                  </a:txBody>
                  <a:tcPr marL="0" marR="0" marT="0" marB="0">
                    <a:lnL w="6350" cap="flat" cmpd="sng" algn="ctr">
                      <a:solidFill>
                        <a:srgbClr val="808080"/>
                      </a:solidFill>
                      <a:prstDash val="solid"/>
                      <a:round/>
                      <a:headEnd type="none" w="med" len="med"/>
                      <a:tailEnd type="none" w="med" len="med"/>
                    </a:lnL>
                    <a:lnR w="6350" cap="flat" cmpd="sng" algn="ctr">
                      <a:solidFill>
                        <a:srgbClr val="5B5B5B"/>
                      </a:solidFill>
                      <a:prstDash val="solid"/>
                      <a:round/>
                      <a:headEnd type="none" w="med" len="med"/>
                      <a:tailEnd type="none" w="med" len="med"/>
                    </a:lnR>
                    <a:lnT w="6350" cap="flat" cmpd="sng" algn="ctr">
                      <a:solidFill>
                        <a:srgbClr val="878787"/>
                      </a:solidFill>
                      <a:prstDash val="solid"/>
                      <a:round/>
                      <a:headEnd type="none" w="med" len="med"/>
                      <a:tailEnd type="none" w="med" len="med"/>
                    </a:lnT>
                    <a:lnB w="6350" cap="flat" cmpd="sng" algn="ctr">
                      <a:solidFill>
                        <a:srgbClr val="838383"/>
                      </a:solidFill>
                      <a:prstDash val="solid"/>
                      <a:round/>
                      <a:headEnd type="none" w="med" len="med"/>
                      <a:tailEnd type="none" w="med" len="med"/>
                    </a:lnB>
                  </a:tcPr>
                </a:tc>
                <a:tc>
                  <a:txBody>
                    <a:bodyPr/>
                    <a:lstStyle/>
                    <a:p>
                      <a:pPr algn="l" fontAlgn="t"/>
                      <a:r>
                        <a:rPr lang="en-US" sz="800" b="1" i="0" u="none" strike="noStrike">
                          <a:solidFill>
                            <a:srgbClr val="000000"/>
                          </a:solidFill>
                          <a:effectLst/>
                          <a:latin typeface="Calibri" panose="020F0502020204030204" pitchFamily="34" charset="0"/>
                        </a:rPr>
                        <a:t>M</a:t>
                      </a:r>
                    </a:p>
                  </a:txBody>
                  <a:tcPr marL="0" marR="0" marT="0" marB="0">
                    <a:lnL w="6350" cap="flat" cmpd="sng" algn="ctr">
                      <a:solidFill>
                        <a:srgbClr val="5B5B5B"/>
                      </a:solidFill>
                      <a:prstDash val="solid"/>
                      <a:round/>
                      <a:headEnd type="none" w="med" len="med"/>
                      <a:tailEnd type="none" w="med" len="med"/>
                    </a:lnL>
                    <a:lnR w="6350" cap="flat" cmpd="sng" algn="ctr">
                      <a:solidFill>
                        <a:srgbClr val="4F4F4F"/>
                      </a:solidFill>
                      <a:prstDash val="solid"/>
                      <a:round/>
                      <a:headEnd type="none" w="med" len="med"/>
                      <a:tailEnd type="none" w="med" len="med"/>
                    </a:lnR>
                    <a:lnT w="6350" cap="flat" cmpd="sng" algn="ctr">
                      <a:solidFill>
                        <a:srgbClr val="878787"/>
                      </a:solidFill>
                      <a:prstDash val="solid"/>
                      <a:round/>
                      <a:headEnd type="none" w="med" len="med"/>
                      <a:tailEnd type="none" w="med" len="med"/>
                    </a:lnT>
                    <a:lnB w="6350" cap="flat" cmpd="sng" algn="ctr">
                      <a:solidFill>
                        <a:srgbClr val="838383"/>
                      </a:solidFill>
                      <a:prstDash val="solid"/>
                      <a:round/>
                      <a:headEnd type="none" w="med" len="med"/>
                      <a:tailEnd type="none" w="med" len="med"/>
                    </a:lnB>
                  </a:tcPr>
                </a:tc>
                <a:tc>
                  <a:txBody>
                    <a:bodyPr/>
                    <a:lstStyle/>
                    <a:p>
                      <a:pPr algn="ctr" fontAlgn="t"/>
                      <a:r>
                        <a:rPr lang="en-US" sz="800" b="1" i="0" u="none" strike="noStrike">
                          <a:solidFill>
                            <a:srgbClr val="565656"/>
                          </a:solidFill>
                          <a:effectLst/>
                          <a:latin typeface="Calibri" panose="020F0502020204030204" pitchFamily="34" charset="0"/>
                        </a:rPr>
                        <a:t>38000</a:t>
                      </a:r>
                    </a:p>
                  </a:txBody>
                  <a:tcPr marL="0" marR="0" marT="0" marB="0">
                    <a:lnL w="6350" cap="flat" cmpd="sng" algn="ctr">
                      <a:solidFill>
                        <a:srgbClr val="4F4F4F"/>
                      </a:solidFill>
                      <a:prstDash val="solid"/>
                      <a:round/>
                      <a:headEnd type="none" w="med" len="med"/>
                      <a:tailEnd type="none" w="med" len="med"/>
                    </a:lnL>
                    <a:lnR w="6350" cap="flat" cmpd="sng" algn="ctr">
                      <a:solidFill>
                        <a:srgbClr val="4F4F4F"/>
                      </a:solidFill>
                      <a:prstDash val="solid"/>
                      <a:round/>
                      <a:headEnd type="none" w="med" len="med"/>
                      <a:tailEnd type="none" w="med" len="med"/>
                    </a:lnR>
                    <a:lnT w="6350" cap="flat" cmpd="sng" algn="ctr">
                      <a:solidFill>
                        <a:srgbClr val="878787"/>
                      </a:solidFill>
                      <a:prstDash val="solid"/>
                      <a:round/>
                      <a:headEnd type="none" w="med" len="med"/>
                      <a:tailEnd type="none" w="med" len="med"/>
                    </a:lnT>
                    <a:lnB w="6350" cap="flat" cmpd="sng" algn="ctr">
                      <a:solidFill>
                        <a:srgbClr val="838383"/>
                      </a:solidFill>
                      <a:prstDash val="solid"/>
                      <a:round/>
                      <a:headEnd type="none" w="med" len="med"/>
                      <a:tailEnd type="none" w="med" len="med"/>
                    </a:lnB>
                  </a:tcPr>
                </a:tc>
                <a:tc>
                  <a:txBody>
                    <a:bodyPr/>
                    <a:lstStyle/>
                    <a:p>
                      <a:pPr algn="l" fontAlgn="t"/>
                      <a:r>
                        <a:rPr lang="en-US" sz="800" b="1" i="0" u="none" strike="noStrike">
                          <a:solidFill>
                            <a:srgbClr val="565656"/>
                          </a:solidFill>
                          <a:effectLst/>
                          <a:latin typeface="Calibri" panose="020F0502020204030204" pitchFamily="34" charset="0"/>
                        </a:rPr>
                        <a:t>333445555</a:t>
                      </a:r>
                    </a:p>
                  </a:txBody>
                  <a:tcPr marL="0" marR="0" marT="0" marB="0">
                    <a:lnL w="6350" cap="flat" cmpd="sng" algn="ctr">
                      <a:solidFill>
                        <a:srgbClr val="4F4F4F"/>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78787"/>
                      </a:solidFill>
                      <a:prstDash val="solid"/>
                      <a:round/>
                      <a:headEnd type="none" w="med" len="med"/>
                      <a:tailEnd type="none" w="med" len="med"/>
                    </a:lnT>
                    <a:lnB w="6350" cap="flat" cmpd="sng" algn="ctr">
                      <a:solidFill>
                        <a:srgbClr val="838383"/>
                      </a:solidFill>
                      <a:prstDash val="solid"/>
                      <a:round/>
                      <a:headEnd type="none" w="med" len="med"/>
                      <a:tailEnd type="none" w="med" len="med"/>
                    </a:lnB>
                  </a:tcPr>
                </a:tc>
                <a:tc>
                  <a:txBody>
                    <a:bodyPr/>
                    <a:lstStyle/>
                    <a:p>
                      <a:pPr algn="ctr" fontAlgn="t"/>
                      <a:r>
                        <a:rPr lang="en-US" sz="800" b="1" i="0" u="none" strike="noStrike">
                          <a:solidFill>
                            <a:srgbClr val="565656"/>
                          </a:solidFill>
                          <a:effectLst/>
                          <a:latin typeface="Calibri" panose="020F0502020204030204" pitchFamily="34" charset="0"/>
                        </a:rPr>
                        <a:t>5</a:t>
                      </a:r>
                    </a:p>
                  </a:txBody>
                  <a:tcPr marL="0" marR="0" marT="0" marB="0">
                    <a:lnL w="6350" cap="flat" cmpd="sng" algn="ctr">
                      <a:solidFill>
                        <a:srgbClr val="808080"/>
                      </a:solidFill>
                      <a:prstDash val="solid"/>
                      <a:round/>
                      <a:headEnd type="none" w="med" len="med"/>
                      <a:tailEnd type="none" w="med" len="med"/>
                    </a:lnL>
                    <a:lnR w="6350" cap="flat" cmpd="sng" algn="ctr">
                      <a:solidFill>
                        <a:srgbClr val="676767"/>
                      </a:solidFill>
                      <a:prstDash val="solid"/>
                      <a:round/>
                      <a:headEnd type="none" w="med" len="med"/>
                      <a:tailEnd type="none" w="med" len="med"/>
                    </a:lnR>
                    <a:lnT w="6350" cap="flat" cmpd="sng" algn="ctr">
                      <a:solidFill>
                        <a:srgbClr val="878787"/>
                      </a:solidFill>
                      <a:prstDash val="solid"/>
                      <a:round/>
                      <a:headEnd type="none" w="med" len="med"/>
                      <a:tailEnd type="none" w="med" len="med"/>
                    </a:lnT>
                    <a:lnB w="6350" cap="flat" cmpd="sng" algn="ctr">
                      <a:solidFill>
                        <a:srgbClr val="838383"/>
                      </a:solidFill>
                      <a:prstDash val="solid"/>
                      <a:round/>
                      <a:headEnd type="none" w="med" len="med"/>
                      <a:tailEnd type="none" w="med" len="med"/>
                    </a:lnB>
                  </a:tcPr>
                </a:tc>
                <a:extLst>
                  <a:ext uri="{0D108BD9-81ED-4DB2-BD59-A6C34878D82A}">
                    <a16:rowId xmlns:a16="http://schemas.microsoft.com/office/drawing/2014/main" val="3876379687"/>
                  </a:ext>
                </a:extLst>
              </a:tr>
              <a:tr h="228384">
                <a:tc>
                  <a:txBody>
                    <a:bodyPr/>
                    <a:lstStyle/>
                    <a:p>
                      <a:pPr algn="l" fontAlgn="t"/>
                      <a:r>
                        <a:rPr lang="en-US" sz="800" b="1" i="0" u="none" strike="noStrike">
                          <a:solidFill>
                            <a:srgbClr val="000000"/>
                          </a:solidFill>
                          <a:effectLst/>
                          <a:latin typeface="Calibri" panose="020F0502020204030204" pitchFamily="34" charset="0"/>
                        </a:rPr>
                        <a:t>Joyce</a:t>
                      </a:r>
                    </a:p>
                  </a:txBody>
                  <a:tcPr marL="0" marR="0" marT="0" marB="0">
                    <a:lnL w="6350" cap="flat" cmpd="sng" algn="ctr">
                      <a:solidFill>
                        <a:srgbClr val="808080"/>
                      </a:solidFill>
                      <a:prstDash val="solid"/>
                      <a:round/>
                      <a:headEnd type="none" w="med" len="med"/>
                      <a:tailEnd type="none" w="med" len="med"/>
                    </a:lnL>
                    <a:lnR w="6350" cap="flat" cmpd="sng" algn="ctr">
                      <a:solidFill>
                        <a:srgbClr val="838383"/>
                      </a:solidFill>
                      <a:prstDash val="solid"/>
                      <a:round/>
                      <a:headEnd type="none" w="med" len="med"/>
                      <a:tailEnd type="none" w="med" len="med"/>
                    </a:lnR>
                    <a:lnT w="6350" cap="flat" cmpd="sng" algn="ctr">
                      <a:solidFill>
                        <a:srgbClr val="838383"/>
                      </a:solidFill>
                      <a:prstDash val="solid"/>
                      <a:round/>
                      <a:headEnd type="none" w="med" len="med"/>
                      <a:tailEnd type="none" w="med" len="med"/>
                    </a:lnT>
                    <a:lnB w="6350" cap="flat" cmpd="sng" algn="ctr">
                      <a:solidFill>
                        <a:srgbClr val="838383"/>
                      </a:solidFill>
                      <a:prstDash val="solid"/>
                      <a:round/>
                      <a:headEnd type="none" w="med" len="med"/>
                      <a:tailEnd type="none" w="med" len="med"/>
                    </a:lnB>
                  </a:tcPr>
                </a:tc>
                <a:tc>
                  <a:txBody>
                    <a:bodyPr/>
                    <a:lstStyle/>
                    <a:p>
                      <a:pPr algn="ctr" fontAlgn="t"/>
                      <a:r>
                        <a:rPr lang="en-US" sz="800" b="1" i="0" u="none" strike="noStrike">
                          <a:solidFill>
                            <a:srgbClr val="000000"/>
                          </a:solidFill>
                          <a:effectLst/>
                          <a:latin typeface="Calibri" panose="020F0502020204030204" pitchFamily="34" charset="0"/>
                        </a:rPr>
                        <a:t>A</a:t>
                      </a:r>
                    </a:p>
                  </a:txBody>
                  <a:tcPr marL="0" marR="0" marT="0" marB="0">
                    <a:lnL w="6350" cap="flat" cmpd="sng" algn="ctr">
                      <a:solidFill>
                        <a:srgbClr val="838383"/>
                      </a:solidFill>
                      <a:prstDash val="solid"/>
                      <a:round/>
                      <a:headEnd type="none" w="med" len="med"/>
                      <a:tailEnd type="none" w="med" len="med"/>
                    </a:lnL>
                    <a:lnR w="6350" cap="flat" cmpd="sng" algn="ctr">
                      <a:solidFill>
                        <a:srgbClr val="4F4F4F"/>
                      </a:solidFill>
                      <a:prstDash val="solid"/>
                      <a:round/>
                      <a:headEnd type="none" w="med" len="med"/>
                      <a:tailEnd type="none" w="med" len="med"/>
                    </a:lnR>
                    <a:lnT w="6350" cap="flat" cmpd="sng" algn="ctr">
                      <a:solidFill>
                        <a:srgbClr val="838383"/>
                      </a:solidFill>
                      <a:prstDash val="solid"/>
                      <a:round/>
                      <a:headEnd type="none" w="med" len="med"/>
                      <a:tailEnd type="none" w="med" len="med"/>
                    </a:lnT>
                    <a:lnB w="6350" cap="flat" cmpd="sng" algn="ctr">
                      <a:solidFill>
                        <a:srgbClr val="838383"/>
                      </a:solidFill>
                      <a:prstDash val="solid"/>
                      <a:round/>
                      <a:headEnd type="none" w="med" len="med"/>
                      <a:tailEnd type="none" w="med" len="med"/>
                    </a:lnB>
                  </a:tcPr>
                </a:tc>
                <a:tc>
                  <a:txBody>
                    <a:bodyPr/>
                    <a:lstStyle/>
                    <a:p>
                      <a:pPr algn="l" fontAlgn="t"/>
                      <a:r>
                        <a:rPr lang="en-US" sz="800" b="1" i="0" u="none" strike="noStrike">
                          <a:solidFill>
                            <a:srgbClr val="000000"/>
                          </a:solidFill>
                          <a:effectLst/>
                          <a:latin typeface="Calibri" panose="020F0502020204030204" pitchFamily="34" charset="0"/>
                        </a:rPr>
                        <a:t>English</a:t>
                      </a:r>
                    </a:p>
                  </a:txBody>
                  <a:tcPr marL="0" marR="0" marT="0" marB="0">
                    <a:lnL w="6350" cap="flat" cmpd="sng" algn="ctr">
                      <a:solidFill>
                        <a:srgbClr val="4F4F4F"/>
                      </a:solidFill>
                      <a:prstDash val="solid"/>
                      <a:round/>
                      <a:headEnd type="none" w="med" len="med"/>
                      <a:tailEnd type="none" w="med" len="med"/>
                    </a:lnL>
                    <a:lnR w="6350" cap="flat" cmpd="sng" algn="ctr">
                      <a:solidFill>
                        <a:srgbClr val="747474"/>
                      </a:solidFill>
                      <a:prstDash val="solid"/>
                      <a:round/>
                      <a:headEnd type="none" w="med" len="med"/>
                      <a:tailEnd type="none" w="med" len="med"/>
                    </a:lnR>
                    <a:lnT w="6350" cap="flat" cmpd="sng" algn="ctr">
                      <a:solidFill>
                        <a:srgbClr val="838383"/>
                      </a:solidFill>
                      <a:prstDash val="solid"/>
                      <a:round/>
                      <a:headEnd type="none" w="med" len="med"/>
                      <a:tailEnd type="none" w="med" len="med"/>
                    </a:lnT>
                    <a:lnB w="6350" cap="flat" cmpd="sng" algn="ctr">
                      <a:solidFill>
                        <a:srgbClr val="838383"/>
                      </a:solidFill>
                      <a:prstDash val="solid"/>
                      <a:round/>
                      <a:headEnd type="none" w="med" len="med"/>
                      <a:tailEnd type="none" w="med" len="med"/>
                    </a:lnB>
                  </a:tcPr>
                </a:tc>
                <a:tc>
                  <a:txBody>
                    <a:bodyPr/>
                    <a:lstStyle/>
                    <a:p>
                      <a:pPr algn="ctr" fontAlgn="t"/>
                      <a:r>
                        <a:rPr lang="en-US" sz="800" b="1" i="0" u="none" strike="noStrike">
                          <a:solidFill>
                            <a:srgbClr val="565656"/>
                          </a:solidFill>
                          <a:effectLst/>
                          <a:latin typeface="Calibri" panose="020F0502020204030204" pitchFamily="34" charset="0"/>
                        </a:rPr>
                        <a:t>453453453</a:t>
                      </a:r>
                    </a:p>
                  </a:txBody>
                  <a:tcPr marL="0" marR="0" marT="0" marB="0">
                    <a:lnL w="6350" cap="flat" cmpd="sng" algn="ctr">
                      <a:solidFill>
                        <a:srgbClr val="747474"/>
                      </a:solidFill>
                      <a:prstDash val="solid"/>
                      <a:round/>
                      <a:headEnd type="none" w="med" len="med"/>
                      <a:tailEnd type="none" w="med" len="med"/>
                    </a:lnL>
                    <a:lnR w="6350" cap="flat" cmpd="sng" algn="ctr">
                      <a:solidFill>
                        <a:srgbClr val="575757"/>
                      </a:solidFill>
                      <a:prstDash val="solid"/>
                      <a:round/>
                      <a:headEnd type="none" w="med" len="med"/>
                      <a:tailEnd type="none" w="med" len="med"/>
                    </a:lnR>
                    <a:lnT w="6350" cap="flat" cmpd="sng" algn="ctr">
                      <a:solidFill>
                        <a:srgbClr val="838383"/>
                      </a:solidFill>
                      <a:prstDash val="solid"/>
                      <a:round/>
                      <a:headEnd type="none" w="med" len="med"/>
                      <a:tailEnd type="none" w="med" len="med"/>
                    </a:lnT>
                    <a:lnB w="6350" cap="flat" cmpd="sng" algn="ctr">
                      <a:solidFill>
                        <a:srgbClr val="838383"/>
                      </a:solidFill>
                      <a:prstDash val="solid"/>
                      <a:round/>
                      <a:headEnd type="none" w="med" len="med"/>
                      <a:tailEnd type="none" w="med" len="med"/>
                    </a:lnB>
                  </a:tcPr>
                </a:tc>
                <a:tc>
                  <a:txBody>
                    <a:bodyPr/>
                    <a:lstStyle/>
                    <a:p>
                      <a:pPr algn="ctr" fontAlgn="t"/>
                      <a:r>
                        <a:rPr lang="en-US" sz="800" b="1" i="0" u="none" strike="noStrike">
                          <a:solidFill>
                            <a:srgbClr val="000000"/>
                          </a:solidFill>
                          <a:effectLst/>
                          <a:latin typeface="Calibri" panose="020F0502020204030204" pitchFamily="34" charset="0"/>
                        </a:rPr>
                        <a:t>1972-07-31</a:t>
                      </a:r>
                    </a:p>
                  </a:txBody>
                  <a:tcPr marL="0" marR="0" marT="0" marB="0">
                    <a:lnL w="6350" cap="flat" cmpd="sng" algn="ctr">
                      <a:solidFill>
                        <a:srgbClr val="575757"/>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38383"/>
                      </a:solidFill>
                      <a:prstDash val="solid"/>
                      <a:round/>
                      <a:headEnd type="none" w="med" len="med"/>
                      <a:tailEnd type="none" w="med" len="med"/>
                    </a:lnT>
                    <a:lnB w="6350" cap="flat" cmpd="sng" algn="ctr">
                      <a:solidFill>
                        <a:srgbClr val="838383"/>
                      </a:solidFill>
                      <a:prstDash val="solid"/>
                      <a:round/>
                      <a:headEnd type="none" w="med" len="med"/>
                      <a:tailEnd type="none" w="med" len="med"/>
                    </a:lnB>
                  </a:tcPr>
                </a:tc>
                <a:tc>
                  <a:txBody>
                    <a:bodyPr/>
                    <a:lstStyle/>
                    <a:p>
                      <a:pPr algn="l" fontAlgn="t"/>
                      <a:r>
                        <a:rPr lang="en-US" sz="800" b="1" i="0" u="none" strike="noStrike">
                          <a:solidFill>
                            <a:srgbClr val="000000"/>
                          </a:solidFill>
                          <a:effectLst/>
                          <a:latin typeface="Calibri" panose="020F0502020204030204" pitchFamily="34" charset="0"/>
                        </a:rPr>
                        <a:t>5631 Rice, Houston, TX</a:t>
                      </a:r>
                    </a:p>
                  </a:txBody>
                  <a:tcPr marL="0" marR="0" marT="0" marB="0">
                    <a:lnL w="6350" cap="flat" cmpd="sng" algn="ctr">
                      <a:solidFill>
                        <a:srgbClr val="808080"/>
                      </a:solidFill>
                      <a:prstDash val="solid"/>
                      <a:round/>
                      <a:headEnd type="none" w="med" len="med"/>
                      <a:tailEnd type="none" w="med" len="med"/>
                    </a:lnL>
                    <a:lnR w="6350" cap="flat" cmpd="sng" algn="ctr">
                      <a:solidFill>
                        <a:srgbClr val="5B5B5B"/>
                      </a:solidFill>
                      <a:prstDash val="solid"/>
                      <a:round/>
                      <a:headEnd type="none" w="med" len="med"/>
                      <a:tailEnd type="none" w="med" len="med"/>
                    </a:lnR>
                    <a:lnT w="6350" cap="flat" cmpd="sng" algn="ctr">
                      <a:solidFill>
                        <a:srgbClr val="838383"/>
                      </a:solidFill>
                      <a:prstDash val="solid"/>
                      <a:round/>
                      <a:headEnd type="none" w="med" len="med"/>
                      <a:tailEnd type="none" w="med" len="med"/>
                    </a:lnT>
                    <a:lnB w="6350" cap="flat" cmpd="sng" algn="ctr">
                      <a:solidFill>
                        <a:srgbClr val="838383"/>
                      </a:solidFill>
                      <a:prstDash val="solid"/>
                      <a:round/>
                      <a:headEnd type="none" w="med" len="med"/>
                      <a:tailEnd type="none" w="med" len="med"/>
                    </a:lnB>
                  </a:tcPr>
                </a:tc>
                <a:tc>
                  <a:txBody>
                    <a:bodyPr/>
                    <a:lstStyle/>
                    <a:p>
                      <a:pPr algn="l" fontAlgn="t"/>
                      <a:r>
                        <a:rPr lang="en-US" sz="800" b="1" i="0" u="none" strike="noStrike">
                          <a:solidFill>
                            <a:srgbClr val="000000"/>
                          </a:solidFill>
                          <a:effectLst/>
                          <a:latin typeface="Calibri" panose="020F0502020204030204" pitchFamily="34" charset="0"/>
                        </a:rPr>
                        <a:t>F</a:t>
                      </a:r>
                    </a:p>
                  </a:txBody>
                  <a:tcPr marL="0" marR="0" marT="0" marB="0">
                    <a:lnL w="6350" cap="flat" cmpd="sng" algn="ctr">
                      <a:solidFill>
                        <a:srgbClr val="5B5B5B"/>
                      </a:solidFill>
                      <a:prstDash val="solid"/>
                      <a:round/>
                      <a:headEnd type="none" w="med" len="med"/>
                      <a:tailEnd type="none" w="med" len="med"/>
                    </a:lnL>
                    <a:lnR w="6350" cap="flat" cmpd="sng" algn="ctr">
                      <a:solidFill>
                        <a:srgbClr val="4F4F4F"/>
                      </a:solidFill>
                      <a:prstDash val="solid"/>
                      <a:round/>
                      <a:headEnd type="none" w="med" len="med"/>
                      <a:tailEnd type="none" w="med" len="med"/>
                    </a:lnR>
                    <a:lnT w="6350" cap="flat" cmpd="sng" algn="ctr">
                      <a:solidFill>
                        <a:srgbClr val="838383"/>
                      </a:solidFill>
                      <a:prstDash val="solid"/>
                      <a:round/>
                      <a:headEnd type="none" w="med" len="med"/>
                      <a:tailEnd type="none" w="med" len="med"/>
                    </a:lnT>
                    <a:lnB w="6350" cap="flat" cmpd="sng" algn="ctr">
                      <a:solidFill>
                        <a:srgbClr val="838383"/>
                      </a:solidFill>
                      <a:prstDash val="solid"/>
                      <a:round/>
                      <a:headEnd type="none" w="med" len="med"/>
                      <a:tailEnd type="none" w="med" len="med"/>
                    </a:lnB>
                  </a:tcPr>
                </a:tc>
                <a:tc>
                  <a:txBody>
                    <a:bodyPr/>
                    <a:lstStyle/>
                    <a:p>
                      <a:pPr algn="ctr" fontAlgn="t"/>
                      <a:r>
                        <a:rPr lang="en-US" sz="800" b="1" i="0" u="none" strike="noStrike">
                          <a:solidFill>
                            <a:srgbClr val="565656"/>
                          </a:solidFill>
                          <a:effectLst/>
                          <a:latin typeface="Calibri" panose="020F0502020204030204" pitchFamily="34" charset="0"/>
                        </a:rPr>
                        <a:t>25000</a:t>
                      </a:r>
                    </a:p>
                  </a:txBody>
                  <a:tcPr marL="0" marR="0" marT="0" marB="0">
                    <a:lnL w="6350" cap="flat" cmpd="sng" algn="ctr">
                      <a:solidFill>
                        <a:srgbClr val="4F4F4F"/>
                      </a:solidFill>
                      <a:prstDash val="solid"/>
                      <a:round/>
                      <a:headEnd type="none" w="med" len="med"/>
                      <a:tailEnd type="none" w="med" len="med"/>
                    </a:lnL>
                    <a:lnR w="6350" cap="flat" cmpd="sng" algn="ctr">
                      <a:solidFill>
                        <a:srgbClr val="4F4F4F"/>
                      </a:solidFill>
                      <a:prstDash val="solid"/>
                      <a:round/>
                      <a:headEnd type="none" w="med" len="med"/>
                      <a:tailEnd type="none" w="med" len="med"/>
                    </a:lnR>
                    <a:lnT w="6350" cap="flat" cmpd="sng" algn="ctr">
                      <a:solidFill>
                        <a:srgbClr val="838383"/>
                      </a:solidFill>
                      <a:prstDash val="solid"/>
                      <a:round/>
                      <a:headEnd type="none" w="med" len="med"/>
                      <a:tailEnd type="none" w="med" len="med"/>
                    </a:lnT>
                    <a:lnB w="6350" cap="flat" cmpd="sng" algn="ctr">
                      <a:solidFill>
                        <a:srgbClr val="838383"/>
                      </a:solidFill>
                      <a:prstDash val="solid"/>
                      <a:round/>
                      <a:headEnd type="none" w="med" len="med"/>
                      <a:tailEnd type="none" w="med" len="med"/>
                    </a:lnB>
                  </a:tcPr>
                </a:tc>
                <a:tc>
                  <a:txBody>
                    <a:bodyPr/>
                    <a:lstStyle/>
                    <a:p>
                      <a:pPr algn="l" fontAlgn="t"/>
                      <a:r>
                        <a:rPr lang="en-US" sz="800" b="1" i="0" u="none" strike="noStrike">
                          <a:solidFill>
                            <a:srgbClr val="565656"/>
                          </a:solidFill>
                          <a:effectLst/>
                          <a:latin typeface="Calibri" panose="020F0502020204030204" pitchFamily="34" charset="0"/>
                        </a:rPr>
                        <a:t>333445555</a:t>
                      </a:r>
                    </a:p>
                  </a:txBody>
                  <a:tcPr marL="0" marR="0" marT="0" marB="0">
                    <a:lnL w="6350" cap="flat" cmpd="sng" algn="ctr">
                      <a:solidFill>
                        <a:srgbClr val="4F4F4F"/>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38383"/>
                      </a:solidFill>
                      <a:prstDash val="solid"/>
                      <a:round/>
                      <a:headEnd type="none" w="med" len="med"/>
                      <a:tailEnd type="none" w="med" len="med"/>
                    </a:lnT>
                    <a:lnB w="6350" cap="flat" cmpd="sng" algn="ctr">
                      <a:solidFill>
                        <a:srgbClr val="838383"/>
                      </a:solidFill>
                      <a:prstDash val="solid"/>
                      <a:round/>
                      <a:headEnd type="none" w="med" len="med"/>
                      <a:tailEnd type="none" w="med" len="med"/>
                    </a:lnB>
                  </a:tcPr>
                </a:tc>
                <a:tc>
                  <a:txBody>
                    <a:bodyPr/>
                    <a:lstStyle/>
                    <a:p>
                      <a:pPr algn="ctr" fontAlgn="t"/>
                      <a:r>
                        <a:rPr lang="en-US" sz="800" b="1" i="0" u="none" strike="noStrike" dirty="0">
                          <a:solidFill>
                            <a:srgbClr val="565656"/>
                          </a:solidFill>
                          <a:effectLst/>
                          <a:latin typeface="Calibri" panose="020F0502020204030204" pitchFamily="34" charset="0"/>
                        </a:rPr>
                        <a:t>5</a:t>
                      </a:r>
                    </a:p>
                  </a:txBody>
                  <a:tcPr marL="0" marR="0" marT="0" marB="0">
                    <a:lnL w="6350" cap="flat" cmpd="sng" algn="ctr">
                      <a:solidFill>
                        <a:srgbClr val="808080"/>
                      </a:solidFill>
                      <a:prstDash val="solid"/>
                      <a:round/>
                      <a:headEnd type="none" w="med" len="med"/>
                      <a:tailEnd type="none" w="med" len="med"/>
                    </a:lnL>
                    <a:lnR w="6350" cap="flat" cmpd="sng" algn="ctr">
                      <a:solidFill>
                        <a:srgbClr val="676767"/>
                      </a:solidFill>
                      <a:prstDash val="solid"/>
                      <a:round/>
                      <a:headEnd type="none" w="med" len="med"/>
                      <a:tailEnd type="none" w="med" len="med"/>
                    </a:lnR>
                    <a:lnT w="6350" cap="flat" cmpd="sng" algn="ctr">
                      <a:solidFill>
                        <a:srgbClr val="838383"/>
                      </a:solidFill>
                      <a:prstDash val="solid"/>
                      <a:round/>
                      <a:headEnd type="none" w="med" len="med"/>
                      <a:tailEnd type="none" w="med" len="med"/>
                    </a:lnT>
                    <a:lnB w="6350" cap="flat" cmpd="sng" algn="ctr">
                      <a:solidFill>
                        <a:srgbClr val="838383"/>
                      </a:solidFill>
                      <a:prstDash val="solid"/>
                      <a:round/>
                      <a:headEnd type="none" w="med" len="med"/>
                      <a:tailEnd type="none" w="med" len="med"/>
                    </a:lnB>
                  </a:tcPr>
                </a:tc>
                <a:extLst>
                  <a:ext uri="{0D108BD9-81ED-4DB2-BD59-A6C34878D82A}">
                    <a16:rowId xmlns:a16="http://schemas.microsoft.com/office/drawing/2014/main" val="3833698184"/>
                  </a:ext>
                </a:extLst>
              </a:tr>
            </a:tbl>
          </a:graphicData>
        </a:graphic>
      </p:graphicFrame>
      <p:sp>
        <p:nvSpPr>
          <p:cNvPr id="10" name="Shape 2"/>
          <p:cNvSpPr/>
          <p:nvPr/>
        </p:nvSpPr>
        <p:spPr>
          <a:xfrm>
            <a:off x="2347428" y="5297564"/>
            <a:ext cx="58249" cy="45719"/>
          </a:xfrm>
          <a:custGeom>
            <a:avLst/>
            <a:gdLst/>
            <a:ahLst/>
            <a:cxnLst/>
            <a:rect l="0" t="0" r="0" b="0"/>
            <a:pathLst>
              <a:path w="44450">
                <a:moveTo>
                  <a:pt x="0" y="0"/>
                </a:moveTo>
                <a:lnTo>
                  <a:pt x="44392" y="0"/>
                </a:lnTo>
              </a:path>
            </a:pathLst>
          </a:custGeom>
          <a:ln w="6341">
            <a:solidFill>
              <a:srgbClr val="000000"/>
            </a:solidFill>
          </a:ln>
        </p:spPr>
        <p:txBody>
          <a:bodyPr/>
          <a:lstStyle/>
          <a:p>
            <a:endParaRPr lang="en-US"/>
          </a:p>
        </p:txBody>
      </p:sp>
      <mc:AlternateContent xmlns:mc="http://schemas.openxmlformats.org/markup-compatibility/2006" xmlns:p14="http://schemas.microsoft.com/office/powerpoint/2010/main" xmlns:iact="http://schemas.microsoft.com/office/powerpoint/2014/inkAction">
        <mc:Choice Requires="p14 iact">
          <p:contentPart p14:bwMode="auto" r:id="rId5">
            <p14:nvContentPartPr>
              <p14:cNvPr id="13" name="Ink 12"/>
              <p14:cNvContentPartPr/>
              <p14:nvPr>
                <p:extLst>
                  <p:ext uri="{42D2F446-02D8-4167-A562-619A0277C38B}">
                    <p15:isNarration xmlns:p15="http://schemas.microsoft.com/office/powerpoint/2012/main" val="1"/>
                  </p:ext>
                </p:extLst>
              </p14:nvPr>
            </p14:nvContentPartPr>
            <p14:xfrm>
              <a:off x="7404120" y="3130560"/>
              <a:ext cx="730800" cy="1911600"/>
            </p14:xfrm>
          </p:contentPart>
        </mc:Choice>
        <mc:Fallback xmlns="">
          <p:pic>
            <p:nvPicPr>
              <p:cNvPr id="13" name="Ink 12"/>
              <p:cNvPicPr>
                <a:picLocks noGrp="1" noRot="1" noChangeAspect="1" noMove="1" noResize="1" noEditPoints="1" noAdjustHandles="1" noChangeArrowheads="1" noChangeShapeType="1"/>
              </p:cNvPicPr>
              <p:nvPr/>
            </p:nvPicPr>
            <p:blipFill>
              <a:blip r:embed="rId6"/>
              <a:stretch>
                <a:fillRect/>
              </a:stretch>
            </p:blipFill>
            <p:spPr>
              <a:xfrm>
                <a:off x="7394760" y="3121200"/>
                <a:ext cx="749520" cy="1930320"/>
              </a:xfrm>
              <a:prstGeom prst="rect">
                <a:avLst/>
              </a:prstGeom>
            </p:spPr>
          </p:pic>
        </mc:Fallback>
      </mc:AlternateContent>
      <p:pic>
        <p:nvPicPr>
          <p:cNvPr id="14" name="Audio 1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521700" y="6235700"/>
            <a:ext cx="406400" cy="406400"/>
          </a:xfrm>
          <a:prstGeom prst="rect">
            <a:avLst/>
          </a:prstGeom>
        </p:spPr>
      </p:pic>
    </p:spTree>
    <p:custDataLst>
      <p:tags r:id="rId1"/>
    </p:custDataLst>
    <p:extLst>
      <p:ext uri="{BB962C8B-B14F-4D97-AF65-F5344CB8AC3E}">
        <p14:creationId xmlns:p14="http://schemas.microsoft.com/office/powerpoint/2010/main" val="1998930939"/>
      </p:ext>
    </p:extLst>
  </p:cSld>
  <p:clrMapOvr>
    <a:masterClrMapping/>
  </p:clrMapOvr>
  <mc:AlternateContent xmlns:mc="http://schemas.openxmlformats.org/markup-compatibility/2006" xmlns:p14="http://schemas.microsoft.com/office/powerpoint/2010/main">
    <mc:Choice Requires="p14">
      <p:transition spd="slow" p14:dur="2000" advTm="43331"/>
    </mc:Choice>
    <mc:Fallback xmlns="">
      <p:transition spd="slow" advTm="433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par>
                                <p:cTn id="7" presetID="59"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md type="call" cmd="playFrom(0.0)">
                                      <p:cBhvr>
                                        <p:cTn id="9" dur="1" fill="hold"/>
                                        <p:tgtEl>
                                          <p:spTgt spid="13"/>
                                        </p:tgtEl>
                                      </p:cBhvr>
                                    </p:cmd>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nodeType="clickEffect">
                                  <p:stCondLst>
                                    <p:cond delay="0"/>
                                  </p:stCondLst>
                                  <p:childTnLst>
                                    <p:set>
                                      <p:cBhvr>
                                        <p:cTn id="13" dur="1" fill="hold">
                                          <p:stCondLst>
                                            <p:cond delay="0"/>
                                          </p:stCondLst>
                                        </p:cTn>
                                        <p:tgtEl>
                                          <p:spTgt spid="7"/>
                                        </p:tgtEl>
                                        <p:attrNameLst>
                                          <p:attrName>style.visibility</p:attrName>
                                        </p:attrNameLst>
                                      </p:cBhvr>
                                      <p:to>
                                        <p:strVal val="hidden"/>
                                      </p:to>
                                    </p:set>
                                  </p:childTnLst>
                                </p:cTn>
                              </p:par>
                              <p:par>
                                <p:cTn id="14" presetID="1"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6" fill="hold" display="0">
                  <p:stCondLst>
                    <p:cond delay="indefinite"/>
                  </p:stCondLst>
                  <p:endCondLst>
                    <p:cond evt="onStopAudio" delay="0">
                      <p:tgtEl>
                        <p:sldTgt/>
                      </p:tgtEl>
                    </p:cond>
                  </p:endCondLst>
                </p:cTn>
                <p:tgtEl>
                  <p:spTgt spid="1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p:txBody>
          <a:bodyPr/>
          <a:lstStyle/>
          <a:p>
            <a:pPr eaLnBrk="1" hangingPunct="1"/>
            <a:r>
              <a:rPr lang="en-US" altLang="zh-CN" dirty="0">
                <a:ea typeface="宋体" charset="-122"/>
              </a:rPr>
              <a:t>Aggregation Functions</a:t>
            </a:r>
          </a:p>
        </p:txBody>
      </p:sp>
      <p:graphicFrame>
        <p:nvGraphicFramePr>
          <p:cNvPr id="57347" name="Object 4"/>
          <p:cNvGraphicFramePr>
            <a:graphicFrameLocks noChangeAspect="1"/>
          </p:cNvGraphicFramePr>
          <p:nvPr>
            <p:extLst>
              <p:ext uri="{D42A27DB-BD31-4B8C-83A1-F6EECF244321}">
                <p14:modId xmlns:p14="http://schemas.microsoft.com/office/powerpoint/2010/main" val="3577448087"/>
              </p:ext>
            </p:extLst>
          </p:nvPr>
        </p:nvGraphicFramePr>
        <p:xfrm>
          <a:off x="323528" y="1484784"/>
          <a:ext cx="7772400" cy="4781550"/>
        </p:xfrm>
        <a:graphic>
          <a:graphicData uri="http://schemas.openxmlformats.org/presentationml/2006/ole">
            <mc:AlternateContent xmlns:mc="http://schemas.openxmlformats.org/markup-compatibility/2006">
              <mc:Choice xmlns:v="urn:schemas-microsoft-com:vml" Requires="v">
                <p:oleObj name="位图图像" r:id="rId6" imgW="8640381" imgH="5315692" progId="Paint.Picture">
                  <p:embed/>
                </p:oleObj>
              </mc:Choice>
              <mc:Fallback>
                <p:oleObj name="位图图像" r:id="rId6" imgW="8640381" imgH="5315692" progId="Paint.Picture">
                  <p:embed/>
                  <p:pic>
                    <p:nvPicPr>
                      <p:cNvPr id="0"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3528" y="1484784"/>
                        <a:ext cx="7772400" cy="4781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 name="Slide Number Placeholder 1"/>
          <p:cNvSpPr>
            <a:spLocks noGrp="1"/>
          </p:cNvSpPr>
          <p:nvPr>
            <p:ph type="sldNum" sz="quarter" idx="12"/>
          </p:nvPr>
        </p:nvSpPr>
        <p:spPr/>
        <p:txBody>
          <a:bodyPr/>
          <a:lstStyle/>
          <a:p>
            <a:pPr>
              <a:defRPr/>
            </a:pPr>
            <a:fld id="{3F9D3D8C-6C2A-4D0D-9B3D-BA8A984DE4AE}" type="slidenum">
              <a:rPr lang="zh-CN" altLang="en-US" smtClean="0"/>
              <a:pPr>
                <a:defRPr/>
              </a:pPr>
              <a:t>5</a:t>
            </a:fld>
            <a:endParaRPr lang="en-US" altLang="zh-CN"/>
          </a:p>
        </p:txBody>
      </p:sp>
      <p:sp>
        <p:nvSpPr>
          <p:cNvPr id="3" name="Rectangle 2"/>
          <p:cNvSpPr/>
          <p:nvPr/>
        </p:nvSpPr>
        <p:spPr>
          <a:xfrm>
            <a:off x="2195736" y="4293096"/>
            <a:ext cx="4752528" cy="57606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p14="http://schemas.microsoft.com/office/powerpoint/2010/main" xmlns:iact="http://schemas.microsoft.com/office/powerpoint/2014/inkAction">
        <mc:Choice Requires="p14 iact">
          <p:contentPart p14:bwMode="auto" r:id="rId8">
            <p14:nvContentPartPr>
              <p14:cNvPr id="4" name="Ink 3"/>
              <p14:cNvContentPartPr/>
              <p14:nvPr>
                <p:extLst>
                  <p:ext uri="{42D2F446-02D8-4167-A562-619A0277C38B}">
                    <p15:isNarration xmlns:p15="http://schemas.microsoft.com/office/powerpoint/2012/main" val="1"/>
                  </p:ext>
                </p:extLst>
              </p14:nvPr>
            </p14:nvContentPartPr>
            <p14:xfrm>
              <a:off x="2286000" y="4108320"/>
              <a:ext cx="4585320" cy="876960"/>
            </p14:xfrm>
          </p:contentPart>
        </mc:Choice>
        <mc:Fallback xmlns="">
          <p:pic>
            <p:nvPicPr>
              <p:cNvPr id="4" name="Ink 3"/>
              <p:cNvPicPr>
                <a:picLocks noGrp="1" noRot="1" noChangeAspect="1" noMove="1" noResize="1" noEditPoints="1" noAdjustHandles="1" noChangeArrowheads="1" noChangeShapeType="1"/>
              </p:cNvPicPr>
              <p:nvPr/>
            </p:nvPicPr>
            <p:blipFill>
              <a:blip r:embed="rId10"/>
              <a:stretch>
                <a:fillRect/>
              </a:stretch>
            </p:blipFill>
            <p:spPr>
              <a:xfrm>
                <a:off x="2276640" y="4098960"/>
                <a:ext cx="4604040" cy="895680"/>
              </a:xfrm>
              <a:prstGeom prst="rect">
                <a:avLst/>
              </a:prstGeom>
            </p:spPr>
          </p:pic>
        </mc:Fallback>
      </mc:AlternateContent>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8521700" y="6235700"/>
            <a:ext cx="406400" cy="4064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52264"/>
    </mc:Choice>
    <mc:Fallback xmlns="">
      <p:transition spd="slow" advTm="522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par>
                                <p:cTn id="7" presetID="59"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md type="call" cmd="playFrom(0.0)">
                                      <p:cBhvr>
                                        <p:cTn id="9" dur="1" fill="hold"/>
                                        <p:tgtEl>
                                          <p:spTgt spid="4"/>
                                        </p:tgtEl>
                                      </p:cBhvr>
                                    </p:cmd>
                                  </p:childTnLst>
                                </p:cTn>
                              </p:par>
                            </p:childTnLst>
                          </p:cTn>
                        </p:par>
                      </p:childTnLst>
                    </p:cTn>
                  </p:par>
                  <p:par>
                    <p:cTn id="10" fill="hold">
                      <p:stCondLst>
                        <p:cond delay="indefinite"/>
                      </p:stCondLst>
                      <p:childTnLst>
                        <p:par>
                          <p:cTn id="11" fill="hold">
                            <p:stCondLst>
                              <p:cond delay="0"/>
                            </p:stCondLst>
                            <p:childTnLst>
                              <p:par>
                                <p:cTn id="12" presetID="26" presetClass="emph" presetSubtype="0" repeatCount="indefinite" fill="hold" grpId="0" nodeType="clickEffect">
                                  <p:stCondLst>
                                    <p:cond delay="0"/>
                                  </p:stCondLst>
                                  <p:childTnLst>
                                    <p:animEffect transition="out" filter="fade">
                                      <p:cBhvr>
                                        <p:cTn id="13" dur="1000" tmFilter="0, 0; .2, .5; .8, .5; 1, 0"/>
                                        <p:tgtEl>
                                          <p:spTgt spid="3"/>
                                        </p:tgtEl>
                                      </p:cBhvr>
                                    </p:animEffect>
                                    <p:animScale>
                                      <p:cBhvr>
                                        <p:cTn id="14" dur="500" autoRev="1"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5"/>
                </p:tgtEl>
              </p:cMediaNode>
            </p:audio>
          </p:childTnLst>
        </p:cTn>
      </p:par>
    </p:tnLst>
    <p:bldLst>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normAutofit/>
          </a:bodyPr>
          <a:lstStyle/>
          <a:p>
            <a:r>
              <a:rPr lang="en-US" altLang="zh-CN" dirty="0"/>
              <a:t>Aggregation Function: Important Note  </a:t>
            </a:r>
          </a:p>
        </p:txBody>
      </p:sp>
      <p:sp>
        <p:nvSpPr>
          <p:cNvPr id="58371" name="Rectangle 3"/>
          <p:cNvSpPr>
            <a:spLocks noGrp="1" noChangeArrowheads="1"/>
          </p:cNvSpPr>
          <p:nvPr>
            <p:ph idx="1"/>
          </p:nvPr>
        </p:nvSpPr>
        <p:spPr>
          <a:xfrm>
            <a:off x="293349" y="2564904"/>
            <a:ext cx="8229600" cy="4876800"/>
          </a:xfrm>
        </p:spPr>
        <p:txBody>
          <a:bodyPr>
            <a:normAutofit/>
          </a:bodyPr>
          <a:lstStyle/>
          <a:p>
            <a:r>
              <a:rPr lang="en-US" altLang="zh-CN" dirty="0"/>
              <a:t>The aggregation function </a:t>
            </a:r>
            <a:r>
              <a:rPr lang="en-US" altLang="zh-CN" i="1" dirty="0"/>
              <a:t>g</a:t>
            </a:r>
            <a:r>
              <a:rPr lang="en-US" altLang="zh-CN" dirty="0"/>
              <a:t> will be applied on the attributes in each group</a:t>
            </a:r>
          </a:p>
          <a:p>
            <a:pPr lvl="1"/>
            <a:r>
              <a:rPr lang="en-US" altLang="zh-CN" dirty="0"/>
              <a:t>One group produces one tuple in the result</a:t>
            </a:r>
          </a:p>
          <a:p>
            <a:r>
              <a:rPr lang="en-US" altLang="zh-CN" dirty="0"/>
              <a:t>Grouping attribute could be one, several or none</a:t>
            </a:r>
          </a:p>
          <a:p>
            <a:pPr lvl="1"/>
            <a:r>
              <a:rPr lang="en-US" altLang="zh-CN" dirty="0"/>
              <a:t>Tuples with the same value for the grouping attribute belong to the same group</a:t>
            </a:r>
          </a:p>
          <a:p>
            <a:pPr lvl="1"/>
            <a:r>
              <a:rPr lang="en-US" altLang="zh-CN" dirty="0"/>
              <a:t>If no grouping attribute is specified, the whole table is treated as one group</a:t>
            </a:r>
          </a:p>
          <a:p>
            <a:pPr marL="109728" indent="0">
              <a:buNone/>
            </a:pPr>
            <a:endParaRPr lang="en-US" altLang="zh-CN" dirty="0"/>
          </a:p>
        </p:txBody>
      </p:sp>
      <p:sp>
        <p:nvSpPr>
          <p:cNvPr id="2" name="Slide Number Placeholder 1"/>
          <p:cNvSpPr>
            <a:spLocks noGrp="1"/>
          </p:cNvSpPr>
          <p:nvPr>
            <p:ph type="sldNum" sz="quarter" idx="12"/>
          </p:nvPr>
        </p:nvSpPr>
        <p:spPr/>
        <p:txBody>
          <a:bodyPr/>
          <a:lstStyle/>
          <a:p>
            <a:pPr>
              <a:defRPr/>
            </a:pPr>
            <a:fld id="{3F9D3D8C-6C2A-4D0D-9B3D-BA8A984DE4AE}" type="slidenum">
              <a:rPr lang="zh-CN" altLang="en-US" smtClean="0"/>
              <a:pPr>
                <a:defRPr/>
              </a:pPr>
              <a:t>6</a:t>
            </a:fld>
            <a:endParaRPr lang="en-US" altLang="zh-CN"/>
          </a:p>
        </p:txBody>
      </p:sp>
      <p:pic>
        <p:nvPicPr>
          <p:cNvPr id="6" name="Picture 5"/>
          <p:cNvPicPr>
            <a:picLocks noChangeAspect="1"/>
          </p:cNvPicPr>
          <p:nvPr/>
        </p:nvPicPr>
        <p:blipFill>
          <a:blip r:embed="rId5"/>
          <a:stretch>
            <a:fillRect/>
          </a:stretch>
        </p:blipFill>
        <p:spPr>
          <a:xfrm>
            <a:off x="1403648" y="1671827"/>
            <a:ext cx="5673045" cy="576064"/>
          </a:xfrm>
          <a:prstGeom prst="rect">
            <a:avLst/>
          </a:prstGeom>
          <a:ln>
            <a:solidFill>
              <a:schemeClr val="tx1"/>
            </a:solidFill>
          </a:ln>
        </p:spPr>
      </p:pic>
      <p:sp>
        <p:nvSpPr>
          <p:cNvPr id="3" name="Rectangle 2"/>
          <p:cNvSpPr/>
          <p:nvPr/>
        </p:nvSpPr>
        <p:spPr>
          <a:xfrm>
            <a:off x="634598" y="5661248"/>
            <a:ext cx="7211144" cy="830997"/>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109728" indent="0">
              <a:buNone/>
            </a:pPr>
            <a:r>
              <a:rPr lang="en-US" altLang="zh-CN" dirty="0"/>
              <a:t>Only grouping attributes and aggregated attribute survive in the result!</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6747"/>
    </mc:Choice>
    <mc:Fallback xmlns="">
      <p:transition spd="slow" advTm="467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normAutofit/>
          </a:bodyPr>
          <a:lstStyle/>
          <a:p>
            <a:pPr eaLnBrk="1" hangingPunct="1"/>
            <a:r>
              <a:rPr lang="en-US" altLang="zh-CN" sz="4000">
                <a:ea typeface="宋体" charset="-122"/>
              </a:rPr>
              <a:t>Aggregation Functions: Example</a:t>
            </a:r>
          </a:p>
        </p:txBody>
      </p:sp>
      <p:graphicFrame>
        <p:nvGraphicFramePr>
          <p:cNvPr id="60419" name="Object 4"/>
          <p:cNvGraphicFramePr>
            <a:graphicFrameLocks noChangeAspect="1"/>
          </p:cNvGraphicFramePr>
          <p:nvPr>
            <p:extLst>
              <p:ext uri="{D42A27DB-BD31-4B8C-83A1-F6EECF244321}">
                <p14:modId xmlns:p14="http://schemas.microsoft.com/office/powerpoint/2010/main" val="3337636912"/>
              </p:ext>
            </p:extLst>
          </p:nvPr>
        </p:nvGraphicFramePr>
        <p:xfrm>
          <a:off x="611560" y="1556792"/>
          <a:ext cx="6934200" cy="4814887"/>
        </p:xfrm>
        <a:graphic>
          <a:graphicData uri="http://schemas.openxmlformats.org/presentationml/2006/ole">
            <mc:AlternateContent xmlns:mc="http://schemas.openxmlformats.org/markup-compatibility/2006">
              <mc:Choice xmlns:v="urn:schemas-microsoft-com:vml" Requires="v">
                <p:oleObj name="位图图像" r:id="rId6" imgW="7380952" imgH="5125165" progId="Paint.Picture">
                  <p:embed/>
                </p:oleObj>
              </mc:Choice>
              <mc:Fallback>
                <p:oleObj name="位图图像" r:id="rId6" imgW="7380952" imgH="5125165" progId="Paint.Picture">
                  <p:embed/>
                  <p:pic>
                    <p:nvPicPr>
                      <p:cNvPr id="0"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1560" y="1556792"/>
                        <a:ext cx="6934200" cy="4814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 name="TextBox 1"/>
          <p:cNvSpPr txBox="1"/>
          <p:nvPr/>
        </p:nvSpPr>
        <p:spPr>
          <a:xfrm>
            <a:off x="2627784" y="4797152"/>
            <a:ext cx="5040560" cy="1728192"/>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endParaRPr lang="en-US" dirty="0"/>
          </a:p>
        </p:txBody>
      </p:sp>
      <p:sp>
        <p:nvSpPr>
          <p:cNvPr id="3" name="Slide Number Placeholder 2"/>
          <p:cNvSpPr>
            <a:spLocks noGrp="1"/>
          </p:cNvSpPr>
          <p:nvPr>
            <p:ph type="sldNum" sz="quarter" idx="12"/>
          </p:nvPr>
        </p:nvSpPr>
        <p:spPr/>
        <p:txBody>
          <a:bodyPr/>
          <a:lstStyle/>
          <a:p>
            <a:pPr>
              <a:defRPr/>
            </a:pPr>
            <a:fld id="{3F9D3D8C-6C2A-4D0D-9B3D-BA8A984DE4AE}" type="slidenum">
              <a:rPr lang="zh-CN" altLang="en-US" smtClean="0"/>
              <a:pPr>
                <a:defRPr/>
              </a:pPr>
              <a:t>7</a:t>
            </a:fld>
            <a:endParaRPr lang="en-US" altLang="zh-CN"/>
          </a:p>
        </p:txBody>
      </p:sp>
      <mc:AlternateContent xmlns:mc="http://schemas.openxmlformats.org/markup-compatibility/2006" xmlns:p14="http://schemas.microsoft.com/office/powerpoint/2010/main" xmlns:iact="http://schemas.microsoft.com/office/powerpoint/2014/inkAction">
        <mc:Choice Requires="p14 iact">
          <p:contentPart p14:bwMode="auto" r:id="rId8">
            <p14:nvContentPartPr>
              <p14:cNvPr id="4" name="Ink 3"/>
              <p14:cNvContentPartPr/>
              <p14:nvPr>
                <p:extLst>
                  <p:ext uri="{42D2F446-02D8-4167-A562-619A0277C38B}">
                    <p15:isNarration xmlns:p15="http://schemas.microsoft.com/office/powerpoint/2012/main" val="1"/>
                  </p:ext>
                </p:extLst>
              </p14:nvPr>
            </p14:nvContentPartPr>
            <p14:xfrm>
              <a:off x="1092240" y="2698920"/>
              <a:ext cx="5728320" cy="3499200"/>
            </p14:xfrm>
          </p:contentPart>
        </mc:Choice>
        <mc:Fallback xmlns="">
          <p:pic>
            <p:nvPicPr>
              <p:cNvPr id="4" name="Ink 3"/>
              <p:cNvPicPr>
                <a:picLocks noGrp="1" noRot="1" noChangeAspect="1" noMove="1" noResize="1" noEditPoints="1" noAdjustHandles="1" noChangeArrowheads="1" noChangeShapeType="1"/>
              </p:cNvPicPr>
              <p:nvPr/>
            </p:nvPicPr>
            <p:blipFill>
              <a:blip r:embed="rId10"/>
              <a:stretch>
                <a:fillRect/>
              </a:stretch>
            </p:blipFill>
            <p:spPr>
              <a:xfrm>
                <a:off x="1082880" y="2689560"/>
                <a:ext cx="5747040" cy="3517920"/>
              </a:xfrm>
              <a:prstGeom prst="rect">
                <a:avLst/>
              </a:prstGeom>
            </p:spPr>
          </p:pic>
        </mc:Fallback>
      </mc:AlternateContent>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8521700" y="6235700"/>
            <a:ext cx="406400" cy="4064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85619"/>
    </mc:Choice>
    <mc:Fallback xmlns="">
      <p:transition spd="slow" advTm="856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par>
                                <p:cTn id="7" presetID="59"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md type="call" cmd="playFrom(0.0)">
                                      <p:cBhvr>
                                        <p:cTn id="9" dur="1" fill="hold"/>
                                        <p:tgtEl>
                                          <p:spTgt spid="4"/>
                                        </p:tgtEl>
                                      </p:cBhvr>
                                    </p:cmd>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4" fill="hold" display="0">
                  <p:stCondLst>
                    <p:cond delay="indefinite"/>
                  </p:stCondLst>
                  <p:endCondLst>
                    <p:cond evt="onStopAudio" delay="0">
                      <p:tgtEl>
                        <p:sldTgt/>
                      </p:tgtEl>
                    </p:cond>
                  </p:endCondLst>
                </p:cTn>
                <p:tgtEl>
                  <p:spTgt spid="5"/>
                </p:tgtEl>
              </p:cMediaNode>
            </p:audio>
          </p:childTnLst>
        </p:cTn>
      </p:par>
    </p:tnLst>
    <p:bldLst>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p:txBody>
          <a:bodyPr>
            <a:normAutofit/>
          </a:bodyPr>
          <a:lstStyle/>
          <a:p>
            <a:pPr eaLnBrk="1" hangingPunct="1"/>
            <a:r>
              <a:rPr lang="en-US" altLang="zh-CN" sz="4000" dirty="0">
                <a:ea typeface="宋体" charset="-122"/>
              </a:rPr>
              <a:t>Aggregation Functions: Examples</a:t>
            </a:r>
          </a:p>
        </p:txBody>
      </p:sp>
      <p:graphicFrame>
        <p:nvGraphicFramePr>
          <p:cNvPr id="59395" name="Object 4"/>
          <p:cNvGraphicFramePr>
            <a:graphicFrameLocks noChangeAspect="1"/>
          </p:cNvGraphicFramePr>
          <p:nvPr>
            <p:extLst>
              <p:ext uri="{D42A27DB-BD31-4B8C-83A1-F6EECF244321}">
                <p14:modId xmlns:p14="http://schemas.microsoft.com/office/powerpoint/2010/main" val="706710996"/>
              </p:ext>
            </p:extLst>
          </p:nvPr>
        </p:nvGraphicFramePr>
        <p:xfrm>
          <a:off x="250825" y="1484784"/>
          <a:ext cx="6121400" cy="4103688"/>
        </p:xfrm>
        <a:graphic>
          <a:graphicData uri="http://schemas.openxmlformats.org/presentationml/2006/ole">
            <mc:AlternateContent xmlns:mc="http://schemas.openxmlformats.org/markup-compatibility/2006">
              <mc:Choice xmlns:v="urn:schemas-microsoft-com:vml" Requires="v">
                <p:oleObj name="位图图像" r:id="rId6" imgW="6706536" imgH="4495238" progId="Paint.Picture">
                  <p:embed/>
                </p:oleObj>
              </mc:Choice>
              <mc:Fallback>
                <p:oleObj name="位图图像" r:id="rId6" imgW="6706536" imgH="4495238" progId="Paint.Picture">
                  <p:embed/>
                  <p:pic>
                    <p:nvPicPr>
                      <p:cNvPr id="0"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0825" y="1484784"/>
                        <a:ext cx="6121400" cy="4103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9396" name="Text Box 5"/>
          <p:cNvSpPr txBox="1">
            <a:spLocks noChangeArrowheads="1"/>
          </p:cNvSpPr>
          <p:nvPr/>
        </p:nvSpPr>
        <p:spPr bwMode="auto">
          <a:xfrm>
            <a:off x="5118961" y="1622311"/>
            <a:ext cx="3457575" cy="1246495"/>
          </a:xfrm>
          <a:prstGeom prst="rect">
            <a:avLst/>
          </a:prstGeom>
          <a:noFill/>
          <a:ln w="9525">
            <a:noFill/>
            <a:prstDash val="lg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spcBef>
                <a:spcPct val="50000"/>
              </a:spcBef>
            </a:pPr>
            <a:r>
              <a:rPr lang="en-US" altLang="zh-CN" dirty="0">
                <a:ea typeface="宋体" charset="-122"/>
              </a:rPr>
              <a:t>Example:</a:t>
            </a:r>
          </a:p>
          <a:p>
            <a:pPr eaLnBrk="1" hangingPunct="1">
              <a:spcBef>
                <a:spcPct val="50000"/>
              </a:spcBef>
            </a:pPr>
            <a:r>
              <a:rPr lang="en-US" altLang="zh-CN" baseline="-25000" dirty="0">
                <a:ea typeface="宋体" charset="-122"/>
              </a:rPr>
              <a:t> </a:t>
            </a:r>
            <a:r>
              <a:rPr lang="en-US" altLang="zh-CN" dirty="0">
                <a:ea typeface="宋体" charset="-122"/>
              </a:rPr>
              <a:t>1. </a:t>
            </a:r>
            <a:r>
              <a:rPr lang="en-US" altLang="zh-CN" baseline="-25000" dirty="0">
                <a:ea typeface="宋体" charset="-122"/>
              </a:rPr>
              <a:t>A</a:t>
            </a:r>
            <a:r>
              <a:rPr lang="en-US" altLang="zh-CN" dirty="0">
                <a:ea typeface="宋体" charset="-122"/>
              </a:rPr>
              <a:t> g </a:t>
            </a:r>
            <a:r>
              <a:rPr lang="en-US" altLang="zh-CN" baseline="-25000" dirty="0">
                <a:ea typeface="宋体" charset="-122"/>
              </a:rPr>
              <a:t>sum(c)</a:t>
            </a:r>
            <a:r>
              <a:rPr lang="en-US" altLang="zh-CN" dirty="0">
                <a:ea typeface="宋体" charset="-122"/>
              </a:rPr>
              <a:t> (r)   = </a:t>
            </a:r>
          </a:p>
          <a:p>
            <a:pPr eaLnBrk="1" hangingPunct="1">
              <a:spcBef>
                <a:spcPct val="50000"/>
              </a:spcBef>
            </a:pPr>
            <a:endParaRPr lang="en-US" altLang="zh-CN" sz="900" dirty="0">
              <a:ea typeface="宋体" charset="-122"/>
            </a:endParaRPr>
          </a:p>
        </p:txBody>
      </p:sp>
      <p:sp>
        <p:nvSpPr>
          <p:cNvPr id="59397" name="Rectangle 7"/>
          <p:cNvSpPr>
            <a:spLocks noChangeArrowheads="1"/>
          </p:cNvSpPr>
          <p:nvPr/>
        </p:nvSpPr>
        <p:spPr bwMode="auto">
          <a:xfrm>
            <a:off x="395288" y="1484784"/>
            <a:ext cx="4535487" cy="4321175"/>
          </a:xfrm>
          <a:prstGeom prst="rect">
            <a:avLst/>
          </a:prstGeom>
          <a:noFill/>
          <a:ln w="9525">
            <a:solidFill>
              <a:schemeClr val="tx1"/>
            </a:solidFill>
            <a:prstDash val="lg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endParaRPr lang="en-US" altLang="en-US"/>
          </a:p>
        </p:txBody>
      </p:sp>
      <p:sp>
        <p:nvSpPr>
          <p:cNvPr id="2" name="Slide Number Placeholder 1"/>
          <p:cNvSpPr>
            <a:spLocks noGrp="1"/>
          </p:cNvSpPr>
          <p:nvPr>
            <p:ph type="sldNum" sz="quarter" idx="12"/>
          </p:nvPr>
        </p:nvSpPr>
        <p:spPr/>
        <p:txBody>
          <a:bodyPr/>
          <a:lstStyle/>
          <a:p>
            <a:pPr>
              <a:defRPr/>
            </a:pPr>
            <a:fld id="{3F9D3D8C-6C2A-4D0D-9B3D-BA8A984DE4AE}" type="slidenum">
              <a:rPr lang="zh-CN" altLang="en-US" smtClean="0"/>
              <a:pPr>
                <a:defRPr/>
              </a:pPr>
              <a:t>8</a:t>
            </a:fld>
            <a:endParaRPr lang="en-US" altLang="zh-CN"/>
          </a:p>
        </p:txBody>
      </p:sp>
      <p:sp>
        <p:nvSpPr>
          <p:cNvPr id="7" name="Text Box 5"/>
          <p:cNvSpPr txBox="1">
            <a:spLocks noChangeArrowheads="1"/>
          </p:cNvSpPr>
          <p:nvPr/>
        </p:nvSpPr>
        <p:spPr bwMode="auto">
          <a:xfrm>
            <a:off x="5118962" y="4148274"/>
            <a:ext cx="3457575" cy="1800493"/>
          </a:xfrm>
          <a:prstGeom prst="rect">
            <a:avLst/>
          </a:prstGeom>
          <a:noFill/>
          <a:ln w="9525">
            <a:noFill/>
            <a:prstDash val="lg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spcBef>
                <a:spcPct val="50000"/>
              </a:spcBef>
            </a:pPr>
            <a:r>
              <a:rPr lang="en-US" altLang="zh-CN" dirty="0">
                <a:ea typeface="宋体" charset="-122"/>
              </a:rPr>
              <a:t>Example:</a:t>
            </a:r>
          </a:p>
          <a:p>
            <a:pPr eaLnBrk="1" hangingPunct="1">
              <a:spcBef>
                <a:spcPct val="50000"/>
              </a:spcBef>
            </a:pPr>
            <a:r>
              <a:rPr lang="en-US" altLang="zh-CN" baseline="-25000" dirty="0">
                <a:ea typeface="宋体" charset="-122"/>
              </a:rPr>
              <a:t> </a:t>
            </a:r>
            <a:r>
              <a:rPr lang="en-US" altLang="zh-CN" dirty="0">
                <a:ea typeface="宋体" charset="-122"/>
              </a:rPr>
              <a:t>2. </a:t>
            </a:r>
            <a:r>
              <a:rPr lang="en-US" altLang="zh-CN" baseline="-25000" dirty="0">
                <a:ea typeface="宋体" charset="-122"/>
              </a:rPr>
              <a:t>  A,B</a:t>
            </a:r>
            <a:r>
              <a:rPr lang="en-US" altLang="zh-CN" dirty="0">
                <a:ea typeface="宋体" charset="-122"/>
              </a:rPr>
              <a:t> g </a:t>
            </a:r>
            <a:r>
              <a:rPr lang="en-US" altLang="zh-CN" baseline="-25000" dirty="0">
                <a:ea typeface="宋体" charset="-122"/>
              </a:rPr>
              <a:t>sum(c)</a:t>
            </a:r>
            <a:r>
              <a:rPr lang="en-US" altLang="zh-CN" dirty="0">
                <a:ea typeface="宋体" charset="-122"/>
              </a:rPr>
              <a:t> (r) = </a:t>
            </a:r>
          </a:p>
          <a:p>
            <a:pPr eaLnBrk="1" hangingPunct="1">
              <a:spcBef>
                <a:spcPct val="50000"/>
              </a:spcBef>
            </a:pPr>
            <a:endParaRPr lang="en-US" altLang="zh-CN" dirty="0">
              <a:ea typeface="宋体" charset="-122"/>
            </a:endParaRPr>
          </a:p>
          <a:p>
            <a:pPr eaLnBrk="1" hangingPunct="1">
              <a:spcBef>
                <a:spcPct val="50000"/>
              </a:spcBef>
            </a:pPr>
            <a:endParaRPr lang="en-US" altLang="zh-CN" sz="900" dirty="0">
              <a:ea typeface="宋体" charset="-122"/>
            </a:endParaRPr>
          </a:p>
        </p:txBody>
      </p:sp>
      <p:pic>
        <p:nvPicPr>
          <p:cNvPr id="4" name="Picture 3"/>
          <p:cNvPicPr>
            <a:picLocks noChangeAspect="1"/>
          </p:cNvPicPr>
          <p:nvPr/>
        </p:nvPicPr>
        <p:blipFill>
          <a:blip r:embed="rId8"/>
          <a:stretch>
            <a:fillRect/>
          </a:stretch>
        </p:blipFill>
        <p:spPr>
          <a:xfrm>
            <a:off x="7848710" y="1835044"/>
            <a:ext cx="1112838" cy="821030"/>
          </a:xfrm>
          <a:prstGeom prst="rect">
            <a:avLst/>
          </a:prstGeom>
        </p:spPr>
      </p:pic>
      <p:pic>
        <p:nvPicPr>
          <p:cNvPr id="5" name="Picture 4"/>
          <p:cNvPicPr>
            <a:picLocks noChangeAspect="1"/>
          </p:cNvPicPr>
          <p:nvPr/>
        </p:nvPicPr>
        <p:blipFill>
          <a:blip r:embed="rId9"/>
          <a:stretch>
            <a:fillRect/>
          </a:stretch>
        </p:blipFill>
        <p:spPr>
          <a:xfrm>
            <a:off x="7848709" y="4509120"/>
            <a:ext cx="1259795" cy="936104"/>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10">
            <p14:nvContentPartPr>
              <p14:cNvPr id="6" name="Ink 5"/>
              <p14:cNvContentPartPr/>
              <p14:nvPr>
                <p:extLst>
                  <p:ext uri="{42D2F446-02D8-4167-A562-619A0277C38B}">
                    <p15:isNarration xmlns:p15="http://schemas.microsoft.com/office/powerpoint/2012/main" val="1"/>
                  </p:ext>
                </p:extLst>
              </p14:nvPr>
            </p14:nvContentPartPr>
            <p14:xfrm>
              <a:off x="2311560" y="2139840"/>
              <a:ext cx="4502520" cy="3130920"/>
            </p14:xfrm>
          </p:contentPart>
        </mc:Choice>
        <mc:Fallback xmlns="">
          <p:pic>
            <p:nvPicPr>
              <p:cNvPr id="6" name="Ink 5"/>
              <p:cNvPicPr>
                <a:picLocks noGrp="1" noRot="1" noChangeAspect="1" noMove="1" noResize="1" noEditPoints="1" noAdjustHandles="1" noChangeArrowheads="1" noChangeShapeType="1"/>
              </p:cNvPicPr>
              <p:nvPr/>
            </p:nvPicPr>
            <p:blipFill>
              <a:blip r:embed="rId12"/>
              <a:stretch>
                <a:fillRect/>
              </a:stretch>
            </p:blipFill>
            <p:spPr>
              <a:xfrm>
                <a:off x="2302200" y="2130480"/>
                <a:ext cx="4521240" cy="3149640"/>
              </a:xfrm>
              <a:prstGeom prst="rect">
                <a:avLst/>
              </a:prstGeom>
            </p:spPr>
          </p:pic>
        </mc:Fallback>
      </mc:AlternateContent>
      <p:pic>
        <p:nvPicPr>
          <p:cNvPr id="8" name="Audio 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8521700" y="6235700"/>
            <a:ext cx="406400" cy="4064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128363"/>
    </mc:Choice>
    <mc:Fallback xmlns="">
      <p:transition spd="slow" advTm="1283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par>
                                <p:cTn id="7" presetID="59"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md type="call" cmd="playFrom(0.0)">
                                      <p:cBhvr>
                                        <p:cTn id="9" dur="1" fill="hold"/>
                                        <p:tgtEl>
                                          <p:spTgt spid="6"/>
                                        </p:tgtEl>
                                      </p:cBhvr>
                                    </p:cmd>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59396"/>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6" fill="hold" display="0">
                  <p:stCondLst>
                    <p:cond delay="indefinite"/>
                  </p:stCondLst>
                  <p:endCondLst>
                    <p:cond evt="onStopAudio" delay="0">
                      <p:tgtEl>
                        <p:sldTgt/>
                      </p:tgtEl>
                    </p:cond>
                  </p:endCondLst>
                </p:cTn>
                <p:tgtEl>
                  <p:spTgt spid="8"/>
                </p:tgtEl>
              </p:cMediaNode>
            </p:audio>
          </p:childTnLst>
        </p:cTn>
      </p:par>
    </p:tnLst>
    <p:bldLst>
      <p:bldP spid="59396"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p:txBody>
          <a:bodyPr>
            <a:normAutofit/>
          </a:bodyPr>
          <a:lstStyle/>
          <a:p>
            <a:pPr eaLnBrk="1" hangingPunct="1"/>
            <a:r>
              <a:rPr lang="en-US" altLang="zh-CN" sz="4000" dirty="0">
                <a:ea typeface="宋体" charset="-122"/>
              </a:rPr>
              <a:t>Aggregation Functions: Naming</a:t>
            </a:r>
          </a:p>
        </p:txBody>
      </p:sp>
      <p:graphicFrame>
        <p:nvGraphicFramePr>
          <p:cNvPr id="62467" name="Object 4"/>
          <p:cNvGraphicFramePr>
            <a:graphicFrameLocks noChangeAspect="1"/>
          </p:cNvGraphicFramePr>
          <p:nvPr>
            <p:extLst>
              <p:ext uri="{D42A27DB-BD31-4B8C-83A1-F6EECF244321}">
                <p14:modId xmlns:p14="http://schemas.microsoft.com/office/powerpoint/2010/main" val="696649164"/>
              </p:ext>
            </p:extLst>
          </p:nvPr>
        </p:nvGraphicFramePr>
        <p:xfrm>
          <a:off x="557286" y="1628800"/>
          <a:ext cx="7831138" cy="2828925"/>
        </p:xfrm>
        <a:graphic>
          <a:graphicData uri="http://schemas.openxmlformats.org/presentationml/2006/ole">
            <mc:AlternateContent xmlns:mc="http://schemas.openxmlformats.org/markup-compatibility/2006">
              <mc:Choice xmlns:v="urn:schemas-microsoft-com:vml" Requires="v">
                <p:oleObj name="位图图像" r:id="rId5" imgW="7830643" imgH="2828571" progId="Paint.Picture">
                  <p:embed/>
                </p:oleObj>
              </mc:Choice>
              <mc:Fallback>
                <p:oleObj name="位图图像" r:id="rId5" imgW="7830643" imgH="2828571" progId="Paint.Picture">
                  <p:embed/>
                  <p:pic>
                    <p:nvPicPr>
                      <p:cNvPr id="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7286" y="1628800"/>
                        <a:ext cx="7831138" cy="282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 name="Slide Number Placeholder 1"/>
          <p:cNvSpPr>
            <a:spLocks noGrp="1"/>
          </p:cNvSpPr>
          <p:nvPr>
            <p:ph type="sldNum" sz="quarter" idx="12"/>
          </p:nvPr>
        </p:nvSpPr>
        <p:spPr/>
        <p:txBody>
          <a:bodyPr/>
          <a:lstStyle/>
          <a:p>
            <a:pPr>
              <a:defRPr/>
            </a:pPr>
            <a:fld id="{3F9D3D8C-6C2A-4D0D-9B3D-BA8A984DE4AE}" type="slidenum">
              <a:rPr lang="zh-CN" altLang="en-US" smtClean="0"/>
              <a:pPr>
                <a:defRPr/>
              </a:pPr>
              <a:t>9</a:t>
            </a:fld>
            <a:endParaRPr lang="en-US" altLang="zh-CN"/>
          </a:p>
        </p:txBody>
      </p:sp>
      <mc:AlternateContent xmlns:mc="http://schemas.openxmlformats.org/markup-compatibility/2006" xmlns:p14="http://schemas.microsoft.com/office/powerpoint/2010/main" xmlns:iact="http://schemas.microsoft.com/office/powerpoint/2014/inkAction">
        <mc:Choice Requires="p14 iact">
          <p:contentPart p14:bwMode="auto" r:id="rId7">
            <p14:nvContentPartPr>
              <p14:cNvPr id="3" name="Ink 2"/>
              <p14:cNvContentPartPr/>
              <p14:nvPr>
                <p:extLst>
                  <p:ext uri="{42D2F446-02D8-4167-A562-619A0277C38B}">
                    <p15:isNarration xmlns:p15="http://schemas.microsoft.com/office/powerpoint/2012/main" val="1"/>
                  </p:ext>
                </p:extLst>
              </p14:nvPr>
            </p14:nvContentPartPr>
            <p14:xfrm>
              <a:off x="4591080" y="3683160"/>
              <a:ext cx="1918080" cy="775080"/>
            </p14:xfrm>
          </p:contentPart>
        </mc:Choice>
        <mc:Fallback xmlns="">
          <p:pic>
            <p:nvPicPr>
              <p:cNvPr id="3" name="Ink 2"/>
              <p:cNvPicPr>
                <a:picLocks noGrp="1" noRot="1" noChangeAspect="1" noMove="1" noResize="1" noEditPoints="1" noAdjustHandles="1" noChangeArrowheads="1" noChangeShapeType="1"/>
              </p:cNvPicPr>
              <p:nvPr/>
            </p:nvPicPr>
            <p:blipFill>
              <a:blip r:embed="rId9"/>
              <a:stretch>
                <a:fillRect/>
              </a:stretch>
            </p:blipFill>
            <p:spPr>
              <a:xfrm>
                <a:off x="4581720" y="3673800"/>
                <a:ext cx="1936800" cy="793800"/>
              </a:xfrm>
              <a:prstGeom prst="rect">
                <a:avLst/>
              </a:prstGeom>
            </p:spPr>
          </p:pic>
        </mc:Fallback>
      </mc:AlternateContent>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1030"/>
    </mc:Choice>
    <mc:Fallback xmlns="">
      <p:transition spd="slow" advTm="110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59"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md type="call" cmd="playFrom(0.0)">
                                      <p:cBhvr>
                                        <p:cTn id="9"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4"/>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4.6"/>
</p:tagLst>
</file>

<file path=ppt/tags/tag2.xml><?xml version="1.0" encoding="utf-8"?>
<p:tagLst xmlns:a="http://schemas.openxmlformats.org/drawingml/2006/main" xmlns:r="http://schemas.openxmlformats.org/officeDocument/2006/relationships" xmlns:p="http://schemas.openxmlformats.org/presentationml/2006/main">
  <p:tag name="TIMING" val="|6.8"/>
</p:tagLst>
</file>

<file path=ppt/tags/tag3.xml><?xml version="1.0" encoding="utf-8"?>
<p:tagLst xmlns:a="http://schemas.openxmlformats.org/drawingml/2006/main" xmlns:r="http://schemas.openxmlformats.org/officeDocument/2006/relationships" xmlns:p="http://schemas.openxmlformats.org/presentationml/2006/main">
  <p:tag name="TIMING" val="|61.5"/>
</p:tagLst>
</file>

<file path=ppt/tags/tag4.xml><?xml version="1.0" encoding="utf-8"?>
<p:tagLst xmlns:a="http://schemas.openxmlformats.org/drawingml/2006/main" xmlns:r="http://schemas.openxmlformats.org/officeDocument/2006/relationships" xmlns:p="http://schemas.openxmlformats.org/presentationml/2006/main">
  <p:tag name="TIMING" val="|39.4|39.3|2.2|43.9"/>
</p:tagLst>
</file>

<file path=ppt/tags/tag5.xml><?xml version="1.0" encoding="utf-8"?>
<p:tagLst xmlns:a="http://schemas.openxmlformats.org/drawingml/2006/main" xmlns:r="http://schemas.openxmlformats.org/officeDocument/2006/relationships" xmlns:p="http://schemas.openxmlformats.org/presentationml/2006/main">
  <p:tag name="TIMING" val="|25.9"/>
</p:tagLst>
</file>

<file path=ppt/tags/tag6.xml><?xml version="1.0" encoding="utf-8"?>
<p:tagLst xmlns:a="http://schemas.openxmlformats.org/drawingml/2006/main" xmlns:r="http://schemas.openxmlformats.org/officeDocument/2006/relationships" xmlns:p="http://schemas.openxmlformats.org/presentationml/2006/main">
  <p:tag name="TIMING" val="|36.1|9.3|29.3|13.2|66.6|33.8"/>
</p:tagLst>
</file>

<file path=ppt/tags/tag7.xml><?xml version="1.0" encoding="utf-8"?>
<p:tagLst xmlns:a="http://schemas.openxmlformats.org/drawingml/2006/main" xmlns:r="http://schemas.openxmlformats.org/officeDocument/2006/relationships" xmlns:p="http://schemas.openxmlformats.org/presentationml/2006/main">
  <p:tag name="TIMING" val="|31.5"/>
</p:tagLst>
</file>

<file path=ppt/tags/tag8.xml><?xml version="1.0" encoding="utf-8"?>
<p:tagLst xmlns:a="http://schemas.openxmlformats.org/drawingml/2006/main" xmlns:r="http://schemas.openxmlformats.org/officeDocument/2006/relationships" xmlns:p="http://schemas.openxmlformats.org/presentationml/2006/main">
  <p:tag name="TIMING" val="|23.5"/>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larity">
  <a:themeElements>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UofWaterloo_WhiteBkgrd">
  <a:themeElements>
    <a:clrScheme name="Waterloo2016">
      <a:dk1>
        <a:sysClr val="windowText" lastClr="000000"/>
      </a:dk1>
      <a:lt1>
        <a:sysClr val="window" lastClr="FFFFFF"/>
      </a:lt1>
      <a:dk2>
        <a:srgbClr val="757575"/>
      </a:dk2>
      <a:lt2>
        <a:srgbClr val="D6D6D6"/>
      </a:lt2>
      <a:accent1>
        <a:srgbClr val="FFD54F"/>
      </a:accent1>
      <a:accent2>
        <a:srgbClr val="0C0C0C"/>
      </a:accent2>
      <a:accent3>
        <a:srgbClr val="AEAEAE"/>
      </a:accent3>
      <a:accent4>
        <a:srgbClr val="B71233"/>
      </a:accent4>
      <a:accent5>
        <a:srgbClr val="7F7F7F"/>
      </a:accent5>
      <a:accent6>
        <a:srgbClr val="0073CE"/>
      </a:accent6>
      <a:hlink>
        <a:srgbClr val="353535"/>
      </a:hlink>
      <a:folHlink>
        <a:srgbClr val="595959"/>
      </a:folHlink>
    </a:clrScheme>
    <a:fontScheme name="Impact + Georgia">
      <a:majorFont>
        <a:latin typeface="Impact"/>
        <a:ea typeface=""/>
        <a:cs typeface=""/>
      </a:majorFont>
      <a:minorFont>
        <a:latin typeface="Georg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Waterloo_4x3" id="{BA8D503C-C11A-9648-BFE2-F41EE48FC381}" vid="{57895F78-9C0E-DA4A-9824-24573322C351}"/>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7602</TotalTime>
  <Words>2751</Words>
  <Application>Microsoft Office PowerPoint</Application>
  <PresentationFormat>On-screen Show (4:3)</PresentationFormat>
  <Paragraphs>542</Paragraphs>
  <Slides>21</Slides>
  <Notes>19</Notes>
  <HiddenSlides>0</HiddenSlides>
  <MMClips>21</MMClips>
  <ScaleCrop>false</ScaleCrop>
  <HeadingPairs>
    <vt:vector size="8" baseType="variant">
      <vt:variant>
        <vt:lpstr>Fonts Used</vt:lpstr>
      </vt:variant>
      <vt:variant>
        <vt:i4>12</vt:i4>
      </vt:variant>
      <vt:variant>
        <vt:lpstr>Theme</vt:lpstr>
      </vt:variant>
      <vt:variant>
        <vt:i4>2</vt:i4>
      </vt:variant>
      <vt:variant>
        <vt:lpstr>Embedded OLE Servers</vt:lpstr>
      </vt:variant>
      <vt:variant>
        <vt:i4>1</vt:i4>
      </vt:variant>
      <vt:variant>
        <vt:lpstr>Slide Titles</vt:lpstr>
      </vt:variant>
      <vt:variant>
        <vt:i4>21</vt:i4>
      </vt:variant>
    </vt:vector>
  </HeadingPairs>
  <TitlesOfParts>
    <vt:vector size="36" baseType="lpstr">
      <vt:lpstr>宋体</vt:lpstr>
      <vt:lpstr>Arial</vt:lpstr>
      <vt:lpstr>Calibri</vt:lpstr>
      <vt:lpstr>Courier New</vt:lpstr>
      <vt:lpstr>Georgia</vt:lpstr>
      <vt:lpstr>Impact</vt:lpstr>
      <vt:lpstr>Lucida Sans Unicode</vt:lpstr>
      <vt:lpstr>Symbol</vt:lpstr>
      <vt:lpstr>Tahoma</vt:lpstr>
      <vt:lpstr>Times New Roman</vt:lpstr>
      <vt:lpstr>Verdana</vt:lpstr>
      <vt:lpstr>Wingdings</vt:lpstr>
      <vt:lpstr>Clarity</vt:lpstr>
      <vt:lpstr>UofWaterloo_WhiteBkgrd</vt:lpstr>
      <vt:lpstr>位图图像</vt:lpstr>
      <vt:lpstr>Review of Last Lecture</vt:lpstr>
      <vt:lpstr>Today’s Plan</vt:lpstr>
      <vt:lpstr>In-class Exercise #7</vt:lpstr>
      <vt:lpstr>Aggregation: Motivation</vt:lpstr>
      <vt:lpstr>Aggregation Functions</vt:lpstr>
      <vt:lpstr>Aggregation Function: Important Note  </vt:lpstr>
      <vt:lpstr>Aggregation Functions: Example</vt:lpstr>
      <vt:lpstr>Aggregation Functions: Examples</vt:lpstr>
      <vt:lpstr>Aggregation Functions: Naming</vt:lpstr>
      <vt:lpstr>In-class Exercise #8: Aggregation</vt:lpstr>
      <vt:lpstr>In-class Exercise #7 – Mod Version</vt:lpstr>
      <vt:lpstr>In-class Exercise #7 – Thoughts</vt:lpstr>
      <vt:lpstr>In-class Exercise #7 – Step 1</vt:lpstr>
      <vt:lpstr>In-class Exercise #7 – Step 2</vt:lpstr>
      <vt:lpstr>In-class Exercise #7 – Step 3</vt:lpstr>
      <vt:lpstr>In-class Exercise #7 – Step 4</vt:lpstr>
      <vt:lpstr>Outer Join</vt:lpstr>
      <vt:lpstr>Loan and Borrower Tables</vt:lpstr>
      <vt:lpstr>Outer Join: Example I</vt:lpstr>
      <vt:lpstr>Outer Join: Example II</vt:lpstr>
      <vt:lpstr>Summary of Today’s Lecture</vt:lpstr>
    </vt:vector>
  </TitlesOfParts>
  <Company>Starcraft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1 Introduction</dc:title>
  <dc:creator>Zerg</dc:creator>
  <cp:lastModifiedBy>Collin Roberts</cp:lastModifiedBy>
  <cp:revision>497</cp:revision>
  <cp:lastPrinted>2016-09-22T14:32:10Z</cp:lastPrinted>
  <dcterms:created xsi:type="dcterms:W3CDTF">2005-04-29T16:14:00Z</dcterms:created>
  <dcterms:modified xsi:type="dcterms:W3CDTF">2026-06-03T18:26:37Z</dcterms:modified>
</cp:coreProperties>
</file>