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ink/inkAction1.xml" ContentType="application/vnd.ms-office.inkAction+xml"/>
  <Override PartName="/ppt/tags/tag2.xml" ContentType="application/vnd.openxmlformats-officedocument.presentationml.tags+xml"/>
  <Override PartName="/ppt/notesSlides/notesSlide3.xml" ContentType="application/vnd.openxmlformats-officedocument.presentationml.notesSlide+xml"/>
  <Override PartName="/ppt/ink/inkAction2.xml" ContentType="application/vnd.ms-office.inkAction+xml"/>
  <Override PartName="/ppt/tags/tag3.xml" ContentType="application/vnd.openxmlformats-officedocument.presentationml.tags+xml"/>
  <Override PartName="/ppt/notesSlides/notesSlide4.xml" ContentType="application/vnd.openxmlformats-officedocument.presentationml.notesSlide+xml"/>
  <Override PartName="/ppt/ink/inkAction3.xml" ContentType="application/vnd.ms-office.inkAction+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4.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5.xml" ContentType="application/vnd.openxmlformats-officedocument.presentationml.tags+xml"/>
  <Override PartName="/ppt/notesSlides/notesSlide11.xml" ContentType="application/vnd.openxmlformats-officedocument.presentationml.notesSlide+xml"/>
  <Override PartName="/ppt/tags/tag6.xml" ContentType="application/vnd.openxmlformats-officedocument.presentationml.tags+xml"/>
  <Override PartName="/ppt/notesSlides/notesSlide12.xml" ContentType="application/vnd.openxmlformats-officedocument.presentationml.notesSlide+xml"/>
  <Override PartName="/ppt/tags/tag7.xml" ContentType="application/vnd.openxmlformats-officedocument.presentationml.tags+xml"/>
  <Override PartName="/ppt/notesSlides/notesSlide13.xml" ContentType="application/vnd.openxmlformats-officedocument.presentationml.notesSlide+xml"/>
  <Override PartName="/ppt/tags/tag8.xml" ContentType="application/vnd.openxmlformats-officedocument.presentationml.tags+xml"/>
  <Override PartName="/ppt/notesSlides/notesSlide14.xml" ContentType="application/vnd.openxmlformats-officedocument.presentationml.notesSlide+xml"/>
  <Override PartName="/ppt/ink/inkAction4.xml" ContentType="application/vnd.ms-office.inkAction+xml"/>
  <Override PartName="/ppt/tags/tag9.xml" ContentType="application/vnd.openxmlformats-officedocument.presentationml.tags+xml"/>
  <Override PartName="/ppt/notesSlides/notesSlide15.xml" ContentType="application/vnd.openxmlformats-officedocument.presentationml.notesSlide+xml"/>
  <Override PartName="/ppt/tags/tag10.xml" ContentType="application/vnd.openxmlformats-officedocument.presentationml.tags+xml"/>
  <Override PartName="/ppt/notesSlides/notesSlide16.xml" ContentType="application/vnd.openxmlformats-officedocument.presentationml.notesSlide+xml"/>
  <Override PartName="/ppt/ink/inkAction5.xml" ContentType="application/vnd.ms-office.inkAction+xml"/>
  <Override PartName="/ppt/tags/tag11.xml" ContentType="application/vnd.openxmlformats-officedocument.presentationml.tags+xml"/>
  <Override PartName="/ppt/notesSlides/notesSlide17.xml" ContentType="application/vnd.openxmlformats-officedocument.presentationml.notesSlide+xml"/>
  <Override PartName="/ppt/tags/tag12.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ink/inkAction6.xml" ContentType="application/vnd.ms-office.inkAction+xml"/>
  <Override PartName="/ppt/notesSlides/notesSlide25.xml" ContentType="application/vnd.openxmlformats-officedocument.presentationml.notesSlide+xml"/>
  <Override PartName="/ppt/ink/inkAction7.xml" ContentType="application/vnd.ms-office.inkAction+xml"/>
  <Override PartName="/ppt/notesSlides/notesSlide26.xml" ContentType="application/vnd.openxmlformats-officedocument.presentationml.notesSlide+xml"/>
  <Override PartName="/ppt/ink/inkAction8.xml" ContentType="application/vnd.ms-office.inkAction+xml"/>
  <Override PartName="/ppt/notesSlides/notesSlide27.xml" ContentType="application/vnd.openxmlformats-officedocument.presentationml.notesSlide+xml"/>
  <Override PartName="/ppt/ink/inkAction9.xml" ContentType="application/vnd.ms-office.inkAction+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57" r:id="rId1"/>
    <p:sldMasterId id="2147483882" r:id="rId2"/>
  </p:sldMasterIdLst>
  <p:notesMasterIdLst>
    <p:notesMasterId r:id="rId34"/>
  </p:notesMasterIdLst>
  <p:handoutMasterIdLst>
    <p:handoutMasterId r:id="rId35"/>
  </p:handoutMasterIdLst>
  <p:sldIdLst>
    <p:sldId id="611" r:id="rId3"/>
    <p:sldId id="610" r:id="rId4"/>
    <p:sldId id="613" r:id="rId5"/>
    <p:sldId id="612" r:id="rId6"/>
    <p:sldId id="609" r:id="rId7"/>
    <p:sldId id="541" r:id="rId8"/>
    <p:sldId id="542" r:id="rId9"/>
    <p:sldId id="424" r:id="rId10"/>
    <p:sldId id="397" r:id="rId11"/>
    <p:sldId id="295" r:id="rId12"/>
    <p:sldId id="580" r:id="rId13"/>
    <p:sldId id="599" r:id="rId14"/>
    <p:sldId id="600" r:id="rId15"/>
    <p:sldId id="603" r:id="rId16"/>
    <p:sldId id="604" r:id="rId17"/>
    <p:sldId id="601" r:id="rId18"/>
    <p:sldId id="606" r:id="rId19"/>
    <p:sldId id="605" r:id="rId20"/>
    <p:sldId id="608" r:id="rId21"/>
    <p:sldId id="607" r:id="rId22"/>
    <p:sldId id="582" r:id="rId23"/>
    <p:sldId id="588" r:id="rId24"/>
    <p:sldId id="593" r:id="rId25"/>
    <p:sldId id="594" r:id="rId26"/>
    <p:sldId id="614" r:id="rId27"/>
    <p:sldId id="615" r:id="rId28"/>
    <p:sldId id="616" r:id="rId29"/>
    <p:sldId id="617" r:id="rId30"/>
    <p:sldId id="618" r:id="rId31"/>
    <p:sldId id="619" r:id="rId32"/>
    <p:sldId id="602" r:id="rId33"/>
  </p:sldIdLst>
  <p:sldSz cx="9144000" cy="6858000" type="screen4x3"/>
  <p:notesSz cx="6985000" cy="9283700"/>
  <p:defaultTextStyle>
    <a:defPPr>
      <a:defRPr lang="en-US"/>
    </a:defPPr>
    <a:lvl1pPr algn="l" rtl="0" fontAlgn="base">
      <a:spcBef>
        <a:spcPct val="0"/>
      </a:spcBef>
      <a:spcAft>
        <a:spcPct val="0"/>
      </a:spcAft>
      <a:defRPr sz="2400" kern="1200">
        <a:solidFill>
          <a:schemeClr val="tx1"/>
        </a:solidFill>
        <a:latin typeface="Tahoma" pitchFamily="34" charset="0"/>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720" autoAdjust="0"/>
    <p:restoredTop sz="77487" autoAdjust="0"/>
  </p:normalViewPr>
  <p:slideViewPr>
    <p:cSldViewPr>
      <p:cViewPr varScale="1">
        <p:scale>
          <a:sx n="64" d="100"/>
          <a:sy n="64" d="100"/>
        </p:scale>
        <p:origin x="1997" y="5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8212"/>
    </p:cViewPr>
  </p:sorterViewPr>
  <p:notesViewPr>
    <p:cSldViewPr>
      <p:cViewPr>
        <p:scale>
          <a:sx n="90" d="100"/>
          <a:sy n="90" d="100"/>
        </p:scale>
        <p:origin x="1820" y="-107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bleStyles" Target="tableStyles.xml"/><Relationship Id="rId21" Type="http://schemas.openxmlformats.org/officeDocument/2006/relationships/slide" Target="slides/slide19.xml"/><Relationship Id="rId34"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handoutMaster" Target="handoutMasters/handoutMaster1.xml"/><Relationship Id="rId8" Type="http://schemas.openxmlformats.org/officeDocument/2006/relationships/slide" Target="slides/slide6.xml"/><Relationship Id="rId3"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1106" name="Rectangle 2"/>
          <p:cNvSpPr>
            <a:spLocks noGrp="1" noChangeArrowheads="1"/>
          </p:cNvSpPr>
          <p:nvPr>
            <p:ph type="hdr" sz="quarter"/>
          </p:nvPr>
        </p:nvSpPr>
        <p:spPr bwMode="auto">
          <a:xfrm>
            <a:off x="0" y="1"/>
            <a:ext cx="3027042" cy="4651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399" tIns="45199" rIns="90399" bIns="45199" numCol="1" anchor="t" anchorCtr="0" compatLnSpc="1">
            <a:prstTxWarp prst="textNoShape">
              <a:avLst/>
            </a:prstTxWarp>
          </a:bodyPr>
          <a:lstStyle>
            <a:lvl1pPr defTabSz="904351">
              <a:defRPr sz="1200" smtClean="0">
                <a:latin typeface="Arial" charset="0"/>
              </a:defRPr>
            </a:lvl1pPr>
          </a:lstStyle>
          <a:p>
            <a:pPr>
              <a:defRPr/>
            </a:pPr>
            <a:endParaRPr lang="en-CA" altLang="en-US"/>
          </a:p>
        </p:txBody>
      </p:sp>
      <p:sp>
        <p:nvSpPr>
          <p:cNvPr id="431107" name="Rectangle 3"/>
          <p:cNvSpPr>
            <a:spLocks noGrp="1" noChangeArrowheads="1"/>
          </p:cNvSpPr>
          <p:nvPr>
            <p:ph type="dt" sz="quarter" idx="1"/>
          </p:nvPr>
        </p:nvSpPr>
        <p:spPr bwMode="auto">
          <a:xfrm>
            <a:off x="3956397" y="1"/>
            <a:ext cx="3027042" cy="4651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399" tIns="45199" rIns="90399" bIns="45199" numCol="1" anchor="t" anchorCtr="0" compatLnSpc="1">
            <a:prstTxWarp prst="textNoShape">
              <a:avLst/>
            </a:prstTxWarp>
          </a:bodyPr>
          <a:lstStyle>
            <a:lvl1pPr algn="r" defTabSz="904351">
              <a:defRPr sz="1200" smtClean="0">
                <a:latin typeface="Arial" charset="0"/>
              </a:defRPr>
            </a:lvl1pPr>
          </a:lstStyle>
          <a:p>
            <a:pPr>
              <a:defRPr/>
            </a:pPr>
            <a:endParaRPr lang="en-CA" altLang="en-US"/>
          </a:p>
        </p:txBody>
      </p:sp>
      <p:sp>
        <p:nvSpPr>
          <p:cNvPr id="431108" name="Rectangle 4"/>
          <p:cNvSpPr>
            <a:spLocks noGrp="1" noChangeArrowheads="1"/>
          </p:cNvSpPr>
          <p:nvPr>
            <p:ph type="ftr" sz="quarter" idx="2"/>
          </p:nvPr>
        </p:nvSpPr>
        <p:spPr bwMode="auto">
          <a:xfrm>
            <a:off x="0" y="8817139"/>
            <a:ext cx="3027042" cy="4651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399" tIns="45199" rIns="90399" bIns="45199" numCol="1" anchor="b" anchorCtr="0" compatLnSpc="1">
            <a:prstTxWarp prst="textNoShape">
              <a:avLst/>
            </a:prstTxWarp>
          </a:bodyPr>
          <a:lstStyle>
            <a:lvl1pPr defTabSz="904351">
              <a:defRPr sz="1200" smtClean="0">
                <a:latin typeface="Arial" charset="0"/>
              </a:defRPr>
            </a:lvl1pPr>
          </a:lstStyle>
          <a:p>
            <a:pPr>
              <a:defRPr/>
            </a:pPr>
            <a:endParaRPr lang="en-CA" altLang="en-US"/>
          </a:p>
        </p:txBody>
      </p:sp>
      <p:sp>
        <p:nvSpPr>
          <p:cNvPr id="431109" name="Rectangle 5"/>
          <p:cNvSpPr>
            <a:spLocks noGrp="1" noChangeArrowheads="1"/>
          </p:cNvSpPr>
          <p:nvPr>
            <p:ph type="sldNum" sz="quarter" idx="3"/>
          </p:nvPr>
        </p:nvSpPr>
        <p:spPr bwMode="auto">
          <a:xfrm>
            <a:off x="3956397" y="8817139"/>
            <a:ext cx="3027042" cy="4651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399" tIns="45199" rIns="90399" bIns="45199" numCol="1" anchor="b" anchorCtr="0" compatLnSpc="1">
            <a:prstTxWarp prst="textNoShape">
              <a:avLst/>
            </a:prstTxWarp>
          </a:bodyPr>
          <a:lstStyle>
            <a:lvl1pPr algn="r" defTabSz="904351">
              <a:defRPr sz="1200" smtClean="0">
                <a:latin typeface="Arial" charset="0"/>
              </a:defRPr>
            </a:lvl1pPr>
          </a:lstStyle>
          <a:p>
            <a:pPr>
              <a:defRPr/>
            </a:pPr>
            <a:fld id="{9139DB40-A691-4C0A-BDC5-048115CE84A5}" type="slidenum">
              <a:rPr lang="en-CA" altLang="en-US"/>
              <a:pPr>
                <a:defRPr/>
              </a:pPr>
              <a:t>‹#›</a:t>
            </a:fld>
            <a:endParaRPr lang="en-CA" altLang="en-US"/>
          </a:p>
        </p:txBody>
      </p:sp>
    </p:spTree>
    <p:extLst>
      <p:ext uri="{BB962C8B-B14F-4D97-AF65-F5344CB8AC3E}">
        <p14:creationId xmlns:p14="http://schemas.microsoft.com/office/powerpoint/2010/main" val="327178377"/>
      </p:ext>
    </p:extLst>
  </p:cSld>
  <p:clrMap bg1="lt1" tx1="dk1" bg2="lt2" tx2="dk2" accent1="accent1" accent2="accent2" accent3="accent3" accent4="accent4" accent5="accent5" accent6="accent6" hlink="hlink" folHlink="folHlink"/>
</p:handoutMaster>
</file>

<file path=ppt/ink/inkAction1.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49133" units="1/cm"/>
          <inkml:channelProperty channel="Y" name="resolution" value="55.6701" units="1/cm"/>
          <inkml:channelProperty channel="T" name="resolution" value="1" units="1/dev"/>
        </inkml:channelProperties>
      </inkml:inkSource>
      <inkml:timestamp xml:id="ts0" timeString="2020-09-23T23:10:27.593"/>
    </inkml:context>
    <inkml:brush xml:id="br0">
      <inkml:brushProperty name="width" value="0.05292" units="cm"/>
      <inkml:brushProperty name="height" value="0.05292" units="cm"/>
      <inkml:brushProperty name="color" value="#FF0000"/>
    </inkml:brush>
  </inkml:definitions>
  <iact:action type="add" startTime="50933">
    <iact:property name="dataType"/>
    <iact:actionData xml:id="d0">
      <inkml:trace xmlns:inkml="http://www.w3.org/2003/InkML" xml:id="stk0" contextRef="#ctx0" brushRef="#br0">7638 8661 0,'0'0'1,"-53"-18"27,35 18-27,-17 0 7,-18 0 0,0 0 0,0 0 5,-35 0-9,35 0 4,-35 0 0,18 0 0,-19 0 1,54 0 0,0 18 0,0 17-2,-18-17 1,35-1-2,0-17 9,-17 36-11,0-19 8,17 1-4,18-1 1,-18 19 1,1-19 4,-18 1-6,-1 53-1,19-54 6,17 1-8,-36 52 3,36-34 0,0-1 3,0-17-7,0-1 8,0 1-7,0 17 1,0 0 3,0-17 6,0 0-7,0-1 5,0 1-8,36 35 3,17-35 8,-36 17-8,54-18 0,-1 36 5,54-35-5,-36 35-7,53-35 10,-17-1-7,-36 36 9,-18-35-8,1-1 8,-18-17-8,0 18 7,35 35-10,-35-53 10,35 0-7,18 0 1,35 0 3,0 0-2,-35 0 2,0 0 0,-71 0-1,53 0-2,-35 0 5,-18 0-6,-17 0 7,53 0-3,-1 0 0,18 0-5,18 0 4,35 0 3,0 0-6,1 0 0,34 0 6,-70 0-3,-18 0 6,-18 0-10,1 0 2,-53 0 3,70 0 1,-35 0-4,-18 0-1,53-18 6,-52 1-3,69-1-2,-34 0 4,17-17-5,-17-18 4,17 0 4,-35 0-5,-36 18 1,1 17-6,0-34 10,-1-19 7,1 71-12,-18-35 0,18 17-1,-18-35 2,17 18-1,-17 0 1,0-1-4,0-17 1,0 36 9,0-19-10,0 1 3,0 0 1,-17-18-4,-1 18 1,-35-53 2,35 52 2,1 1 2,-1 0-4,1-1-4,-36-16 6,35 34-3,-35 18 2,0-18-1,-53 18 0,-17 0 2,17 0-2,0 0-3,0 0 2,0 0 3,18 0-3,-18 0 4,1 0-3,-1 0-3,0 0 3,-53 0 1,-52 0-3,69 0 1,-34 0 2,0 0-1,35 0 1,35 0 2,0 0-2,18 0-5,17 0 1,1 0 5,-1 0-4,-17 0 6,17 0-8,-35 0 8,71 0-8,-35 0 8,34 0 0,1 0-6,17 0 0,1 0 5,-1 0 12,-17 0 21</inkml:trace>
    </iact:actionData>
  </iact:action>
  <iact:action type="add" startTime="53629">
    <iact:property name="dataType"/>
    <iact:actionData xml:id="d1">
      <inkml:trace xmlns:inkml="http://www.w3.org/2003/InkML" xml:id="stk1" contextRef="#ctx0" brushRef="#br0">13723 8079 0,'-35'0'9,"-71"0"-1,71 0-2,-159 0 6,53 0-3,-36 0-4,-34 0 0,-36 0 7,35 0-8,1 0 9,69 0-9,19 0 5,17 0-2,53 0 6,18 0-6,17 0-3,-17 17 4,0 1 1,17 0 2,-35 34-7,53-34 6,-17-18-5,-19 88 2,-17-35 3,36-35-1,17 35-4,-53 0 4,35-18-2,18 0 2,0 1-2,0 16 1,0-16 0,0 17 0,0-18 0,0 18 0,0-18 3,0 36-5,0-54 6,0 54-7,0-36 1,0 18 8,0-18-10,0 18 4,0 0 4,18-18-7,17 1 4,36 34-4,-18-52 3,52 0 1,54 17-2,-88-35 1,-1 0 1,1 0 0,-1 0-1,-52 0-2,35 0 1,-18 0 2,18 0 4,-18 0-9,18 0 5,35 0-3,-17 0 5,35 0-7,17 0 5,54 0-2,-1 0 2,-35 0 2,-35 0-3,70 0-3,-87 35 6,-36-35-2,35 0-5,-18 0 9,-34 0-9,17 0 5,17 0 0,-17 0-3,18 0 5,-1 0-4,1 0-2,17 0 8,-18 0-8,36 0 3,0 0 5,18 0-12,17 0 7,-36 0-1,1 0 2,0 0-1,18 0 2,-19 0 3,-34 0-12,-18 0 6,35 0 3,-35 0 0,0 0-4,35 0 5,-35 0-6,0 0 3,35 0 0,-53 0 0,18 0 1,18 0 4,17 0-10,18 0 6,0 0-3,35 0 3,0 0-3,88-35 2,-52 17 5,-36-35-9,-18 36 5,-52 17 0,17 0-4,-53 0 6,18 0-7,-17 0 8,-1 0-4,0 0 1,18 0-3,-18-18-1,18 0 7,18-35-6,-18 36 6,-18-18-7,35-18 2,1-53 2,-36 70-1,1-16 5,52-37-11,-53 54 9,36-35-4,-36 17 0,18-18 2,0 18-4,-18 0 3,-17-17 12,-18 52-4,0 0-11,0-17 2,0 17 1,0-17 1,-18-18 3,-123 36-8,-71-19 11,-52 19-13,-19-54 5,72 54-1,-36-19 2,0 19 0,18-36 0,52 17 0,-34 36 0,-36 0 0,-71 0 4,36-17-6,-36 17 1,36 0 5,0 0-4,70 0 0,1 0-3,69 0 1,37 0 4,16 0-4,54 0 4,-35 0-3,-19 0 4,54 0-4,-18 0 0,-17 0-1,34 0 3,-52 0 0,18 0 0,-36 0-2,0 0-1,-53 0 3,89 0 3,17 0-7,17 0 1,19 0 5,-1 0-6</inkml:trace>
    </iact:actionData>
  </iact:action>
  <iact:action type="add" startTime="56196">
    <iact:property name="dataType"/>
    <iact:actionData xml:id="d2">
      <inkml:trace xmlns:inkml="http://www.w3.org/2003/InkML" xml:id="stk2" contextRef="#ctx0" brushRef="#br0">6738 9701 0,'0'-17'7,"-17"17"32,-1 0-17,0 0-14,-34 0-3,52 17 3,-36 1-1,1 17 5,-36 1-7,-34 17 0,87-53 7,-17 52-5,17-34 1,-17 17-2,35-17 1,0 0 1,0 35 0,0-36 1,0 1 0,-18 35 1,18 0-2,0 0 0,-17 52-3,-1-16 8,18 52-6,0-35-1,0-1 5,0 1-8,0 18 5,0-18 1,0-1-1,0 1 5,0-18-10,0-35 5,70 35 2,-52-35-3,0-17 0,-18-19 72,-36-17-71,19 0 3,-36 0-6,35 0 3,-17 0 5,0 0-4,17 0-5,0 0 9,-17 0 39,17 18 69,18 0-117,0-1 10,0 1-10,0 17 10,0-17 0,0-1-10,0 1 3,18 17 5,0 1 0,17 34-6,-17-35 4,-18 36-3,53 17 1,-53-53 0,17 71-1,19-35 2,-19 35 2,-17-71-5,0 18 5,0-18-6,0 0 4,0-17 13,0 0-8,18-1 38,35 19-38,-36-19-2,1 36-7,0-18 5,-1-17-2,1 0 0,-18-1 18,18 1-22,-18 0 50</inkml:trace>
    </iact:actionData>
  </iact:action>
  <iact:action type="add" startTime="58932">
    <iact:property name="dataType"/>
    <iact:actionData xml:id="d3">
      <inkml:trace xmlns:inkml="http://www.w3.org/2003/InkML" xml:id="stk3" contextRef="#ctx0" brushRef="#br0">16069 5592 0,'36'0'31,"-19"0"-17,54 0-9,35 0 1,35 0 2,35 0 0,36 0 1,35 0 4,35 0-9,-35 0 2,-18 35 1,-52-18 1,-36 19 1,0-36 2,18 0-3,-18 0-2,0 0-1,-35 0 4,0 0-1,-89 0 0,1 0 1,17 0 22,-17 0-15,-1 0 11,19 0-18,-1 0-3,18 0 4,-18 0-4,71 0 0,0 0 6,35 0-6,53 0 2,-18 0-3,-35 0 5,1 17-3,-54 1 1,-106 17 45,-17-35-47,-18 0 1,35 0 1,1 0 21</inkml:trace>
    </iact:actionData>
  </iact:action>
  <iact:action type="add" startTime="59677">
    <iact:property name="dataType"/>
    <iact:actionData xml:id="d4">
      <inkml:trace xmlns:inkml="http://www.w3.org/2003/InkML" xml:id="stk4" contextRef="#ctx0" brushRef="#br0">19438 5539 0,'18'0'6,"0"0"1,-1 0 3,1 0-2,17 0 2,36 53-2,-18-18 3,0-18 0,35 36-9,-71-53 9,19 0-5,-19 18 50,-52 0-45,-35-18-5,-19 17 0,-16 19 2,87-36 12,-35 0-4,35 0-7</inkml:trace>
    </iact:actionData>
  </iact:action>
  <iact:action type="add" startTime="60397">
    <iact:property name="dataType"/>
    <iact:actionData xml:id="d5">
      <inkml:trace xmlns:inkml="http://www.w3.org/2003/InkML" xml:id="stk5" contextRef="#ctx0" brushRef="#br0">16616 5856 0,'71'53'32,"246"53"-26,1-18 1,17 0 5,123 53-7,-122-52 3,-54-1 6,-35-35-10,-53 35 9,53-70-10,-159-18 5,35 35 0,-105-35-3,0 0 9,17 0 48,-17 0-40,-1 0-11,19 17 33,-19 1-28,18 0-15,1-1 6,-1 19 2,-17-19 0,-1 1 1,-17-53 33,-123-54-35</inkml:trace>
    </iact:actionData>
  </iact:action>
  <iact:action type="add" startTime="60980">
    <iact:property name="dataType"/>
    <iact:actionData xml:id="d6">
      <inkml:trace xmlns:inkml="http://www.w3.org/2003/InkML" xml:id="stk6" contextRef="#ctx0" brushRef="#br0">19527 6421 0,'53'35'31,"70"53"-22,-70-35 1,35 0-2,-17 0-2,-36-18 4,0-17 4,-17-1-8,-18 1 46,0 0-44,-71 35-4,-158-36 4,53 36 0,70-53 3,18 0-3,35 18 0,17-18 21</inkml:trace>
    </iact:actionData>
  </iact:action>
  <iact:action type="add" startTime="61868">
    <iact:property name="dataType"/>
    <iact:actionData xml:id="d7">
      <inkml:trace xmlns:inkml="http://www.w3.org/2003/InkML" xml:id="stk7" contextRef="#ctx0" brushRef="#br0">16405 6685 0,'17'-35'17,"124"-53"-6,53 35-6,36-35 3,17 35-2,70-36 5,-70 54-4,53 18 6,17-72-4,-34 89-4,-1-53 2,-71 18-1,-17-53 4,-35 17-1,-106 36-5,-18 0 6,-17 0-3,35-18 4,-35 17-2,-18 1 8,53-35-12,-53 52 2,35-53 3,-18 54-5,1 17 7,-18-18-4,18 18 67,-1 0-59,54-18-6,-53 1-1,17 17 4,-18-18-6,-69-52 18</inkml:trace>
    </iact:actionData>
  </iact:action>
  <iact:action type="add" startTime="62404">
    <iact:property name="dataType"/>
    <iact:actionData xml:id="d8">
      <inkml:trace xmlns:inkml="http://www.w3.org/2003/InkML" xml:id="stk8" contextRef="#ctx0" brushRef="#br0">19333 5398 0,'17'17'19,"1"-17"-13,35 18 5,17 52 0,1-34-7,35 34 3,-53-17 5,-36-53-4,19 35-6,-36-17 28,0 0-26,0 17 6,0-17 0,0-1-4,0 18 2,-18 18 0,-53-17 1,-34-19-6,16 19 4,-17-1 2,18-35 0,18 0 2,-36 18-8</inkml:trace>
    </iact:actionData>
  </iact:action>
  <iact:action type="add" startTime="63069">
    <iact:property name="dataType"/>
    <iact:actionData xml:id="d9">
      <inkml:trace xmlns:inkml="http://www.w3.org/2003/InkML" xml:id="stk9" contextRef="#ctx0" brushRef="#br0">16740 6650 0,'0'0'1,"53"-18"6,70 1 3,-17-36-4,35 53 2,53 0 1,18 0 2,52 0-7,36 17 2,-18 19 5,36-19-4,-106 71 2,-54-70-5,1 70 4,-88-70 1,-36-18-1,0 0 5,0 18-1,-17-18 20,17 0-18,1 0-6,-19 0-2,1 0-2,0 0 4,17 0 4,0 0 55,0 17-51,-17-17-6</inkml:trace>
    </iact:actionData>
  </iact:action>
  <iact:action type="add" startTime="63596">
    <iact:property name="dataType"/>
    <iact:actionData xml:id="d10">
      <inkml:trace xmlns:inkml="http://www.w3.org/2003/InkML" xml:id="stk10" contextRef="#ctx0" brushRef="#br0">19227 6773 0,'17'0'30,"54"0"-26,35 18 6,53 88-2,17 35 1,-17-35 1,-36 0-6,-70-71 4,-35-17 0,-1-1 0,-34-17 20,-36 0-18,-106 0-1,-17 0 2,17 0-4,53-17-2,18 17 3,53 0 15,17 0 20,0 0-29</inkml:trace>
    </iact:actionData>
  </iact:action>
  <iact:action type="add" startTime="76524">
    <iact:property name="dataType"/>
    <iact:actionData xml:id="d11">
      <inkml:trace xmlns:inkml="http://www.w3.org/2003/InkML" xml:id="stk11" contextRef="#ctx0" brushRef="#br0">4939 10089 0,'36'0'79,"69"0"-78,-34 0 9,35 0-5,-18 0 3,-18 0 1,-34 0 0,17 0 0,-36 0 13,1 0-3,17 0-6,-17 0-4,0 0 17,34 0-9,-34 0-12,17 0 1,1 0 7,17 0-5,-1 0 2,-16 18-5,52-18 0,-70 0 8,105 53-9,-105-53 5,70 18 0,-53-18-1,18 0-2,-18 17 4,-17-17-5,17 0 19</inkml:trace>
    </iact:actionData>
  </iact:action>
  <iact:action type="add" startTime="77360">
    <iact:property name="dataType"/>
    <iact:actionData xml:id="d12">
      <inkml:trace xmlns:inkml="http://www.w3.org/2003/InkML" xml:id="stk12" contextRef="#ctx0" brushRef="#br0">6209 9984 0,'18'0'34,"0"0"-26,-1 0-3,54 0 3,-36 17 5,53 1-4,-17 0-4,17 17 0,-35 0 2,17 0 3,-34-17-1,-1 17-3,0-17 2,-17 0 0,0-1 48,-18 1-31,-18-1-17,-17 1 2,-54 0-6,54-1 3,-71 54 1,18-53 5,35-18-8,0 0 7,-35 17-8,70-17 14,-17 0 114</inkml:trace>
    </iact:actionData>
  </iact:action>
  <iact:action type="add" startTime="79620">
    <iact:property name="dataType"/>
    <iact:actionData xml:id="d13">
      <inkml:trace xmlns:inkml="http://www.w3.org/2003/InkML" xml:id="stk13" contextRef="#ctx0" brushRef="#br0">5592 5574 0,'0'0'0,"-35"0"19,17 0-14,0 0 15,-17 0-14,0 18 1,17-1-1,-35 1 3,-35-18-1,35 35 5,-35-17-8,17 17 1,36 0 1,-53 1 2,53-1 3,-1-18-7,1 19 3,17-1 14,18 0-21,0 1 6,0 17 2,0-18-1,0 53 5,0-53-4,0 18-5,0 18 7,0-1-5,0-17 6,0 53-5,0-35-2,53-1 1,0 18 4,0-52-5,35 17 4,-17-36 1,52 1-1,-52-18-4,70 0 2,0 0 5,-35 0-7,53 0 6,-36-53-5,-17 0 2,18-18-1,-19 1 1,-52 17-1,18-18 0,-36 36 6,18-35-5,-35 34-3,52-52 3,-35 53 1,18-18 2,0 18-5,-17-1-2,-1-17 6,35 36-4,-34-1 4,-1 1-3,-17 17 9,-1-18 0,-34 0 18,-72-35-26,-16 36 1,69 17 0,-17-18-4,18 18 4,0-18 1,-18 18-5,-88-35 3,-18 17 1,18 1 1,35 17-2,-17-35 2,70 17-6,17 18 9,-16-18-10,34 1 3,0 17 5,1-18-6,-1 18 4,0 0 3,1 0 39,-1 18-43,0 52-1</inkml:trace>
    </iact:actionData>
  </iact:action>
  <iact:action type="add" startTime="81485">
    <iact:property name="dataType"/>
    <iact:actionData xml:id="d14">
      <inkml:trace xmlns:inkml="http://www.w3.org/2003/InkML" xml:id="stk14" contextRef="#ctx0" brushRef="#br0">6985 13882 0,'0'0'1,"-17"17"8,-19 1-1,1 17 1,-35-17-2,17 35-2,17-35 1,-17 17 5,-17 0-2,17 0-1,35 1 0,-17 17-3,17 0 8,1-1-4,17 1-4,0 36 1,0-19 2,0 18 5,70 0-5,19 1-2,-19-19 2,-17-52-3,0 0 2,0-1 0,17 18 3,1 1-2,-36-19 1,36 1 0,-18 17 2,0-17-3,35 0-2,-35-1 0,35 36 7,35-35-9,-17-1 2,18 54 1,34-36 1,-16-17 1,-54-1-2,0 36 6,-35-53-4,-18 18 0,-17-18-7,-1 0 4,19 0 3,-1 0 0,36-18-1,-54 1 6,18-1-5,54-52-7,-19 34 5,-52 19 1,35-36-1,-36 0 10,-17 18-7,18-1-3,-18 19 13,0-1-9,0 0-9,0-17 6,0 17 6,0-34-1,0 34-9,0 0 7,0-17-2,-35-18-5,-36 18 5,-17-18 0,35 18 0,35 17-1,1 0-2,17-17 9,0 0-8,0 17 5,-35-17 0,17 35 1,-53-18-5,-17-17-4,-53 35 2,18-35 3,17 35-2,18-18 1,52 0-1,-34 1 2,34-19-2,1 36 2,-35 0 0,17-17 3,-18-18-7,1 35 3,-89-36 1,71 19-3,17 17 3,18 0-4,0-18 8,36 18-10,-1 0 54,0 0-48,1 0-1</inkml:trace>
    </iact:actionData>
  </iact:action>
  <iact:action type="add" startTime="84412">
    <iact:property name="dataType"/>
    <iact:actionData xml:id="d15">
      <inkml:trace xmlns:inkml="http://www.w3.org/2003/InkML" xml:id="stk15" contextRef="#ctx0" brushRef="#br0">7497 9790 0,'0'0'1,"-35"0"12,-36 0-11,53 0 6,-52 0 0,17 0-2,-53 0 7,88 17-9,-34 19 8,-37-1-8,54 0 6,0 18-3,0-35 6,17-18-8,0 17 3,1 19 7,17-19 1,0 1-7,0-1 2,0 1-7,0 35 17,0-35-20,17-1 7,19 19-1,-1-1 2,35-18 3,-34 1-7,34 0 2,1 17 3,-36-17-2,0-18 12,1 0-15,-19 0 10,18 0-1,-17 0-6,0 0 5,17 0-9,-17 0 5,17 0 0,0-18 0,1 0-3,-19 18 2,36-17-2,0-36 15,-35 53-17,35-18 5,-1 1 0,-16 17 0,52 0-3,-18 0 6,-52-18-7,35 18 5,-18-18-2,-35 1 15,0-1-17,0-35 2,0 18 0,0-36 2,0 54-3,0-36-3,-17 35 9,-1 0-8,18-17 18,0 18-14,0-1 6,-18-35 1,1 18 10,-19 17-18,-52-17 6,88 17-6,-53 18 0,18 0 1,-18 0 0,-35 0 5,53 0-11,-36 0 4,1 0 0,17 0-1,0 0 2,17 0 1,1 18-2,0-1 2,17 1 151,18 0-141,0-1-6,0 1-5</inkml:trace>
    </iact:actionData>
  </iact:action>
  <iact:action type="add" startTime="87092">
    <iact:property name="dataType"/>
    <iact:actionData xml:id="d16">
      <inkml:trace xmlns:inkml="http://www.w3.org/2003/InkML" xml:id="stk16" contextRef="#ctx0" brushRef="#br0">18803 10019 0,'18'0'56,"0"35"-40,-18-17-10,17-1 2,1 19 1,0 17-2,-1-36 9,1 1-8,0-18 17,-18 18-15,17-1-2,1 1-1,-1-1 7,1-17 38,0 0-39,17-17-4,18-18-2,-35-1 0,52-34 3,18-18-3,-52 52 6,52-70-9,18 18 10,-71 35-9,-17 18 1,17-36-1,-18 36 4,1-18 3,17 18-3,-35 17-4</inkml:trace>
    </iact:actionData>
  </iact:action>
  <iact:action type="add" startTime="88588">
    <iact:property name="dataType"/>
    <iact:actionData xml:id="d17">
      <inkml:trace xmlns:inkml="http://www.w3.org/2003/InkML" xml:id="stk17" contextRef="#ctx0" brushRef="#br0">5451 11254 0,'17'0'15,"72"0"-2,16 0-3,72 0-4,34-36-2,-34 36 9,-36 0-8,-35 0 4,-18 0-1,-70 0 0,17 0 1,0-17 36,0-19-33,18 19-7,-17 17 8,-19-18-3,1 18 60,-18-17-62</inkml:trace>
    </iact:actionData>
  </iact:action>
  <iact:action type="add" startTime="89020">
    <iact:property name="dataType"/>
    <iact:actionData xml:id="d18">
      <inkml:trace xmlns:inkml="http://www.w3.org/2003/InkML" xml:id="stk18" contextRef="#ctx0" brushRef="#br0">6597 10954 0,'0'-18'8,"36"18"3,16 18-3,1 35 0,0 0-4,-17-36 10,17 36-10,-53-35 5,0 17 13,0-17-12,0-1-2,0 19-2,-89-36 1,-17 35 4,54-35-3,34 0 54</inkml:trace>
    </iact:actionData>
  </iact:action>
  <iact:action type="add" startTime="89676">
    <iact:property name="dataType"/>
    <iact:actionData xml:id="d19">
      <inkml:trace xmlns:inkml="http://www.w3.org/2003/InkML" xml:id="stk19" contextRef="#ctx0" brushRef="#br0">7656 10777 0,'-36'0'7,"-52"0"3,18 0-4,-19 0 1,-16 0 4,52 0-5,-53 18 1,-53 35 5,53-18-7,0 36 4,53-36 3,1 18-8,-1-18 6,17 1-5,36-19 3,0 36-1,0-35 1,0 17 0,0 18 0,36 0 8,-19 17-11,-17-52 1,88 35 4,-35-18-4,18 36-2,-18-36 7,35-17-4,-17 17 2,17 0-1,0-17 1,-35-18-2,-18 18 0,18-18 0,-18 0 4,18 0-2,-17 0-4,17 0 7,-18 0-7,35 0 3,-17 0 1,0 0-1,0 0 0,35-53-3,-52 35 4,16-17-2,19-18 4,-36 17-5,1-34 2,17-1 1,-36 18-1,-17-52 0,0-1 1,0 0 2,0 18-2,0 17-4,0 36 0,-35-53 8,17 88-9,-35 0 20,18 0-15,0 0 0,-18 0-1,-35 0-3,35 17 2,17 1 4,19 0-5,-1-1 10,18 1-8,0 0-2</inkml:trace>
    </iact:actionData>
  </iact:action>
  <iact:action type="add" startTime="91252">
    <iact:property name="dataType"/>
    <iact:actionData xml:id="d20">
      <inkml:trace xmlns:inkml="http://www.w3.org/2003/InkML" xml:id="stk20" contextRef="#ctx0" brushRef="#br0">18803 11007 0,'18'53'59,"17"35"-51,1 0 0,-19 18-4,19-53 3,-1 17 10,-18-52-14,1 35 12,53-18 6,-18-35-5,52 0-5,1 0-4,35 0 1,-52 0-1,-1-53 3,-53-35-2,-17 17-2,-18-52 2,0 70 2,0-17 0,0 52-6,0-17 5</inkml:trace>
    </iact:actionData>
  </iact:action>
  <iact:action type="add" startTime="92324">
    <iact:property name="dataType"/>
    <iact:actionData xml:id="d21">
      <inkml:trace xmlns:inkml="http://www.w3.org/2003/InkML" xml:id="stk21" contextRef="#ctx0" brushRef="#br0">6368 12347 0,'0'-17'25,"18"17"-18,35-18 1,52 18 2,1-18-6,18 18 6,-54-17-4,-17 17 2,53 0 1,-35-36-1,-36 36 1,18 0 2,-36 0-5,1-17 24,0-1 11</inkml:trace>
    </iact:actionData>
  </iact:action>
  <iact:action type="add" startTime="92693">
    <iact:property name="dataType"/>
    <iact:actionData xml:id="d22">
      <inkml:trace xmlns:inkml="http://www.w3.org/2003/InkML" xml:id="stk22" contextRef="#ctx0" brushRef="#br0">6932 12136 0,'18'0'12,"0"0"11,-18 17-13,0 18 22,0-17-23,0 0 1,0-1 5,0 19-14,-18-19 13,-17-17 1,-18 0-6,35 0-1</inkml:trace>
    </iact:actionData>
  </iact:action>
  <iact:action type="add" startTime="93336">
    <iact:property name="dataType"/>
    <iact:actionData xml:id="d23">
      <inkml:trace xmlns:inkml="http://www.w3.org/2003/InkML" xml:id="stk23" contextRef="#ctx0" brushRef="#br0">7814 11871 0,'0'71'27,"106"17"-14,18 18-10,-36-18 9,-53-35-7,18-18 4,-18 0 0,-17 1 0,35 16-3,-53-16 0,18-1 2,-18-17 4,0-1-8</inkml:trace>
    </iact:actionData>
  </iact:action>
  <iact:action type="add" startTime="93685">
    <iact:property name="dataType"/>
    <iact:actionData xml:id="d24">
      <inkml:trace xmlns:inkml="http://www.w3.org/2003/InkML" xml:id="stk24" contextRef="#ctx0" brushRef="#br0">8414 12136 0,'0'0'2,"-70"0"3,-19 0 3,36 0 2,-35 35-3,0 71 2,-18-53 0,53 17-4,-17-17 1,-1 0 3,36-18-1,35-17 5,-18 0-10,1-18 11,17 17 65,0 1-77</inkml:trace>
    </iact:actionData>
  </iact:action>
  <iact:action type="add" startTime="94148">
    <iact:property name="dataType"/>
    <iact:actionData xml:id="d25">
      <inkml:trace xmlns:inkml="http://www.w3.org/2003/InkML" xml:id="stk25" contextRef="#ctx0" brushRef="#br0">7744 12771 0,'0'0'4,"17"0"22,19 0-18,-19 70 0,72 71-1,-19-53 2,36 71-1,-35-106 0,52 88 3,-52-88-6,-54-35 6,-17-1-6,18 1 3,-18-53 96</inkml:trace>
    </iact:actionData>
  </iact:action>
  <iact:action type="add" startTime="94552">
    <iact:property name="dataType"/>
    <iact:actionData xml:id="d26">
      <inkml:trace xmlns:inkml="http://www.w3.org/2003/InkML" xml:id="stk26" contextRef="#ctx0" brushRef="#br0">8220 13035 0,'0'0'2,"-88"53"-1,-36 18 11,36-18-7,-35 35 4,-36 18-1,124-54 4,-71 1-8,-18 36 6,54-54-1,-18 0-3,52-17-1,89-18 67</inkml:trace>
    </iact:actionData>
  </iact:action>
</iact:actions>
</file>

<file path=ppt/ink/inkAction2.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49133" units="1/cm"/>
          <inkml:channelProperty channel="Y" name="resolution" value="55.6701" units="1/cm"/>
          <inkml:channelProperty channel="T" name="resolution" value="1" units="1/dev"/>
        </inkml:channelProperties>
      </inkml:inkSource>
      <inkml:timestamp xml:id="ts0" timeString="2020-09-23T23:16:07.632"/>
    </inkml:context>
    <inkml:brush xml:id="br0">
      <inkml:brushProperty name="width" value="0.05292" units="cm"/>
      <inkml:brushProperty name="height" value="0.05292" units="cm"/>
      <inkml:brushProperty name="color" value="#FF0000"/>
    </inkml:brush>
  </inkml:definitions>
  <iact:action type="add" startTime="27016">
    <iact:property name="dataType"/>
    <iact:actionData xml:id="d0">
      <inkml:trace xmlns:inkml="http://www.w3.org/2003/InkML" xml:id="stk0" contextRef="#ctx0" brushRef="#br0">5080 9843 0,'18'0'83,"0"0"-79,35 0 3,-18 0 1,53 17 0,18-17 1,-36 18-2,-17-18 3,0 0-3,0 17 2,-18-17-1,1 0 0,-1 0 0,-17 0 0,-1 0 1,36 0 3,-18 0-9,36 0 5,17 0-1,-17 0 1,17 0 1,-35 0-1,17 0-1,-17 0 0,18 0 1,-53 0 8</inkml:trace>
    </iact:actionData>
  </iact:action>
  <iact:action type="add" startTime="27800">
    <iact:property name="dataType"/>
    <iact:actionData xml:id="d1">
      <inkml:trace xmlns:inkml="http://www.w3.org/2003/InkML" xml:id="stk1" contextRef="#ctx0" brushRef="#br0">6103 9772 0,'18'0'22,"0"0"-13,52 0 1,18 0-2,-35 0-3,36 53 4,-37-35-2,1 17 3,-17 0 2,17 36-3,-53-54 9,0 19-9,0-19 3,0 1-1,0-1 61,-36-17-56,-17 0-8,18 0 1,-53 0 4,17 18-8,36-18 0,-53 0 3,70 0 1,-17 0-3,17 0 4</inkml:trace>
    </iact:actionData>
  </iact:action>
  <iact:action type="add" startTime="34683">
    <iact:property name="dataType"/>
    <iact:actionData xml:id="d2">
      <inkml:trace xmlns:inkml="http://www.w3.org/2003/InkML" xml:id="stk2" contextRef="#ctx0" brushRef="#br0">7567 9648 0,'-17'0'6,"-18"0"4,17 0-5,0 0 1,-17 0 3,0 0 3,-54 18-7,37 0 3,-19-1-1,-35 1 3,-17 35-5,17-35 8,18 35-5,-36-1 0,107-52-4,-36 36 3,17 17 2,36-36 7,0 54-6,0-1-4,0-34 3,0 17 3,0-18-8,0 18 4,0-18 1,0 53-3,18-70 0,0 0 4,-1-1-3,1 1 3,0-1 0,-18 1-5,17-18 2,54 18 1,-54-18 1,36 0-2,-35 0 1,35 35 4,0-35-5,-36 0 11,19 0-6,-19 0 19,1 0-29,53 0 8,-1 0-4,-35 0-1,54 0 7,16 0-6,-87 0 4,53 0-5,-1 0 3,1-35 1,17-53-1,-53 35 2,0 17-5,-17 19 2,-18-1 3,0 0 1,18-17-6,-18 0 34,0 17-31,0-17 2,17 0-2,19-18-1,-36 17 16,0 19-19,0-1 2,0 1 9,0-1-4,0 0-6,0-17 3,0-18 0,0 18-2,0 0 5,0-1-4,0-17 3,-18 18-5,0 17 3,-35-35-1,36 36 6,-54-1-5,54 18 0,-36 0 0,17 0-3,19 0 2,-1 0 18,1 0 19,-1 0-41,-35 0 6,35 0 0,1 0-1,-1 0 1,0 0-1,1 0 0,-1 0 11,-17 0 15,17 0-24</inkml:trace>
    </iact:actionData>
  </iact:action>
  <iact:action type="add" startTime="37192">
    <iact:property name="dataType"/>
    <iact:actionData xml:id="d3">
      <inkml:trace xmlns:inkml="http://www.w3.org/2003/InkML" xml:id="stk3" contextRef="#ctx0" brushRef="#br0">12471 9772 0,'-18'0'19,"1"0"5,-1 0-20,-35 0 4,-35 0 0,17 53 1,1-35-1,-36-1 1,-17 36 0,-1 18 0,71-54-1,0 54-3,36-54 1,-54 72 3,53-19-1,18-52 0,0 17 3,0 0-5,53 54 1,-35-72 2,0 1-3,-1 0 6,1-1-8,0 1 5,-1-18-1,1 0 0,-1 0 4,54 0-8,-18 35 4,18-35 0,34 0 1,19 0-2,-54 0 6,19 0-4,-54 0 0,18 0-5,-18 0 5,18 0 2,-35 0-1,35 0 2,-1 0-8,19 0 9,-53 0-8,70-18 4,0-70-1,18 0 0,-71 35-3,-17 18 5,-1-18-1,-17 35-5,0 1 4,18-19 1,-18 19 40,0-1-35,-18-17-13,-70-36 6,18 54 2,-54-54-2,36 53 2,35-34-2,-17 52 7,34-18-10,19 18 2,-1 0 9,0 0-7,-35 0 1,18 0-2,-18 0 1,36 0 0,-1 0 0</inkml:trace>
    </iact:actionData>
  </iact:action>
</iact:actions>
</file>

<file path=ppt/ink/inkAction3.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49133" units="1/cm"/>
          <inkml:channelProperty channel="Y" name="resolution" value="55.6701" units="1/cm"/>
          <inkml:channelProperty channel="T" name="resolution" value="1" units="1/dev"/>
        </inkml:channelProperties>
      </inkml:inkSource>
      <inkml:timestamp xml:id="ts0" timeString="2020-09-23T23:29:24.430"/>
    </inkml:context>
    <inkml:brush xml:id="br0">
      <inkml:brushProperty name="width" value="0.05292" units="cm"/>
      <inkml:brushProperty name="height" value="0.05292" units="cm"/>
      <inkml:brushProperty name="color" value="#FF0000"/>
    </inkml:brush>
  </inkml:definitions>
  <iact:action type="add" startTime="79814">
    <iact:property name="dataType"/>
    <iact:actionData xml:id="d0">
      <inkml:trace xmlns:inkml="http://www.w3.org/2003/InkML" xml:id="stk0" contextRef="#ctx0" brushRef="#br0">5468 8343 0,'36'-35'31,"-36"17"8,0 1-29,0-1 4,0-17-6,0-1 1,17 1-2,-17 0 1,18 0 1,35-89-2,-53 89 2,35-18 0,-17 0 3,35-35-7,-36 35 3,19-35 0,-1 52-1,18-34 2,-36 35-3,19-18 2,-19 35 0,19-17 1,-1-18-2,-17 35 2,52-35-1,-17 0 2,18 18 0,17-18-4,-35-17 1,-18 52 6,36-17-8,-36-1 2,-18 19 1,36-36-3,-35 35 11,17 1-4,1 17-8,-19-18 8,36-17-7,-18 17 6,54 0-6,-72 18 4,71-17-1,36-36-2,-71 35 4,-18 18 0,18 0-6,-18-17 9,36 17-8,-18-53 9,-18 53-1,-17 0-8,17 0 2,18-18 6,0 18-9,-18 0 8,-17 0-6,52 0-2,-52 0 5,17 0 2,-17 0-5,-1 0 1,72 18 15,-89-1-12,17 19-1,36 17 4,-18-18-11,18 35 7,-35-52-3,0-18 7,35 53-8,-36-35 5,1-1-5,17 54 3,0-36 2,-17-17 0,0-1 3,-18 19-7,35-1 5,-17-18-5,-1 19 5,1-1-1,-18-17 1,0 35 2,18-18-8,-1 0 12,1-17-12,-18-1 1,17 19 7,-17-19-5,18 19 8,0-19-9,-18 1 8,0 0-3,0 34-3,0-34-5,0 17 7,0 18-5,0-17 0,0 16 2,0-16 3,0 17 0,0-18-6,0 0 0,0 1 5,17 16-6,-17-34 4,18 0 1,-18-1 1,18 1 29</inkml:trace>
    </iact:actionData>
  </iact:action>
  <iact:action type="add" startTime="81166">
    <iact:property name="dataType"/>
    <iact:actionData xml:id="d1">
      <inkml:trace xmlns:inkml="http://www.w3.org/2003/InkML" xml:id="stk1" contextRef="#ctx0" brushRef="#br0">8202 7814 0,'36'0'8,"-1"53"6,-35 0-6,18-18 1,35 0 2,-36 1-2,-17-19-4,0 19 3,18-19 0,17-17 56</inkml:trace>
    </iact:actionData>
  </iact:action>
  <iact:action type="add" startTime="81520">
    <iact:property name="dataType"/>
    <iact:actionData xml:id="d2">
      <inkml:trace xmlns:inkml="http://www.w3.org/2003/InkML" xml:id="stk2" contextRef="#ctx0" brushRef="#br0">8732 7902 0,'0'18'65,"0"0"-60,-53 34 4,35-34 1,-53 0-4,36-1 6,0 1-1</inkml:trace>
    </iact:actionData>
  </iact:action>
  <iact:action type="add" startTime="82519">
    <iact:property name="dataType"/>
    <iact:actionData xml:id="d3">
      <inkml:trace xmlns:inkml="http://www.w3.org/2003/InkML" xml:id="stk3" contextRef="#ctx0" brushRef="#br0">5292 7973 0,'0'0'0,"18"17"61,-1 36-50,-17 0-5,18 18 5,17-1-6,-35-34 2,18 17 6,-1-18-8,1 0 5,17 18-1,-17-53 19,35 0-20,-35-35 1,-1-71 1,19 35-6,-1-52 4,-35 105 2,17-35-1,-17 36-2,18-1 81,17 18-66</inkml:trace>
    </iact:actionData>
  </iact:action>
  <iact:action type="add" startTime="83318">
    <iact:property name="dataType"/>
    <iact:actionData xml:id="d4">
      <inkml:trace xmlns:inkml="http://www.w3.org/2003/InkML" xml:id="stk4" contextRef="#ctx0" brushRef="#br0">6985 8237 0,'0'0'2,"18"-35"9,0 0-5,-18 17-1,17-52 6,1 34-2,-18-17 0,53-35 0,35-71-5,-17 71 6,-1-70-2,1 34-2,35 1 4,-1 34-4,-16-16 2,-1 16-2,53-16 5,-88 34-5,70 36 3,-70 17-4,35-52 5,-35 52-3,35 0 1,71-35 1,-53 53 0,-35 0 2,70 0-6,-35 0 3,35 0 2,0 0-2,18 0-2,-18 36 4,17 17-1,-34 17-4,-89-52 4,0 17-2,1 0 0,34 36 2,-52-54 6,35 36-9,-36-35 2,1 0 2,17 52-1,-17-52 7,0 17-12,-18-17 4,0 17 1,35 36 2,0-36-6,18 35 4,-53-17 4,53 0-8,-53 18 1,18-36 6,52 71-7,-52-53 5,17 0-5,18 17 5,-18-17-6,-17-53 9,-18 18 6,0 0 13,0-1-16,0 1 56,0-36-55,0 1-10</inkml:trace>
    </iact:actionData>
  </iact:action>
  <iact:action type="add" startTime="84161">
    <iact:property name="dataType"/>
    <iact:actionData xml:id="d5">
      <inkml:trace xmlns:inkml="http://www.w3.org/2003/InkML" xml:id="stk5" contextRef="#ctx0" brushRef="#br0">9896 7832 0,'35'0'5,"-17"0"5,-1 0-1,19 17-2,-1 19 0,0-1 4,18 0-2,-35-17-1,17 17-4,0 0 2,18 1 3,-53-19 5,18 1-11,-1 0 9,19-54 48,-19-52-51,-17 18-3</inkml:trace>
    </iact:actionData>
  </iact:action>
  <iact:action type="add" startTime="84550">
    <iact:property name="dataType"/>
    <iact:actionData xml:id="d6">
      <inkml:trace xmlns:inkml="http://www.w3.org/2003/InkML" xml:id="stk6" contextRef="#ctx0" brushRef="#br0">10866 7638 0,'-35'53'47,"35"-1"-37,-53 37-2,17-36 7,19 0-13,-1-36 6,1 18 3,-19 1-7,19-36 18,-36 0-19,35 0 11,0 0 25,-35 0-5</inkml:trace>
    </iact:actionData>
  </iact:action>
  <iact:action type="add" startTime="85886">
    <iact:property name="dataType"/>
    <iact:actionData xml:id="d7">
      <inkml:trace xmlns:inkml="http://www.w3.org/2003/InkML" xml:id="stk7" contextRef="#ctx0" brushRef="#br0">6827 7902 0,'17'36'75,"1"-1"-63,0 0 0,-18-17-2,0 17-5,35 18 1,0 17 13,-35-52-8,18 0-2,35-18 110,-18-36-105,0 1-12,36-18 7,-71 36-2,17-1 6,19-17-4,-19 17-4,1 0 5,0 18-6,17-17 7,0-18-2,0 17-4,-17 18 4,-18-18 5,53 1-9,-35 17 1,-1-18 0,1 18 58,17-18-41,-17 1-9,-1-1 0,1 18 55</inkml:trace>
    </iact:actionData>
  </iact:action>
  <iact:action type="add" startTime="88926">
    <iact:property name="dataType"/>
    <iact:actionData xml:id="d8">
      <inkml:trace xmlns:inkml="http://www.w3.org/2003/InkML" xml:id="stk8" contextRef="#ctx0" brushRef="#br0">5433 8308 0,'-18'0'39,"-52"53"-26,35-36-7,-1 1 0,-17 17 6,-17 1-8,52-19 5,18 1-1,-35 35 5,17-35-9,18-1 5,0 1 0,0-1-5,0 19 3,0-1 2,0-17-1,0 35 0,18-36 1,0 1 7,-1-18 14,1 0-21,17 35 2,18-17-3,-35-18 0,35 0 2,0 0-4,35 0 4,-18 0-6,54-36 8,-18-16-3,-53-19-5,-18 53 5,18-35 2,-36 36-2,1-1-5,17-17 2,-17 35 11,-18-18-9,18-35-2,-18 18 9,0 0-2,0-1-9,0-16 9,-53 16-9,17-17 5</inkml:trace>
    </iact:actionData>
  </iact:action>
  <iact:action type="add" startTime="89917">
    <iact:property name="dataType"/>
    <iact:actionData xml:id="d9">
      <inkml:trace xmlns:inkml="http://www.w3.org/2003/InkML" xml:id="stk9" contextRef="#ctx0" brushRef="#br0">8502 8484 0,'-17'0'43,"-1"36"-37,0-1 4,18 18-2,0 17 3,0-34-8,18 34 8,0-52-4,35-1 5,52 36-7,-34-35 3,-18-18-1,17 0 0,19 0 0,-36 0 6,-1 0-12,107-106 6,-71 36 7,36-19-10,-1 1 7,36-35-5,-88 87 7,34-69-8,-87 87 5,17-17-3,-35-1 4,0 1-3,0 18 0,-35-19 6,17 36-2,1 0 8,-1 0 5,-17 0-24,-36 0 10,18 18-6,-52 17 9,69-35-9,1 0 0,17 0 2,-17 0 2</inkml:trace>
    </iact:actionData>
  </iact:action>
  <iact:action type="add" startTime="91159">
    <iact:property name="dataType"/>
    <iact:actionData xml:id="d10">
      <inkml:trace xmlns:inkml="http://www.w3.org/2003/InkML" xml:id="stk10" contextRef="#ctx0" brushRef="#br0">7091 8343 0,'0'0'1,"-53"0"6,18 18 1,0-1 5,-53 1-6,52 17-2,19-17 1,-1 0 3,-35 17-1,18 0 3,-1-17-6,1 52 8,35-52-10,-17 35 10,-1-53-8,18 18 0,0 17 7,0-17 4,0-1-11,18 1 3,34-18 1,19 0-3,-36 0 6,-17 0-2,35 0-6,-35 0 3,-1 0 6,36-18-11,-53 1 6,106-19-1,-53-17 6,53 36-8,-53-1 8,-1 0-7,-16 1 0,-19-1 6,19-17-8,-1 17 12,-17-17-3,-18-36-2,0 36-4,0-18-2,0 18 8,-36-36-8,1 18 3,17 36 1,1-1 0</inkml:trace>
    </iact:actionData>
  </iact:action>
  <iact:action type="add" startTime="92303">
    <iact:property name="dataType"/>
    <iact:actionData xml:id="d11">
      <inkml:trace xmlns:inkml="http://www.w3.org/2003/InkML" xml:id="stk11" contextRef="#ctx0" brushRef="#br0">10460 8220 0,'0'0'1,"-53"17"13,36 1-6,-1-18 2,-35 53 2,18-35-10,-18 17 6,18 0-1,-18 36 3,53-18-2,0 0 1,0-1 1,0 19-2,0-36 2,0 18-6,0-18 2,88 54 7,-18-72-7,36-17 3,-70 18 0,34-18-3,-52 0 1,35 0 3,-36 0 7,1 0-12,17-35 2,1-1 4,-1-17-5,18-17 4,53-18-4,-18-18 2,-18 53-1,-17-18 2,0-34-4,-53 34 5,0 53 3,0-17-12,0 0 8,0 17-2,0-35 0</inkml:trace>
    </iact:actionData>
  </iact:action>
  <iact:action type="add" startTime="105719">
    <iact:property name="dataType"/>
    <iact:actionData xml:id="d12">
      <inkml:trace xmlns:inkml="http://www.w3.org/2003/InkML" xml:id="stk12" contextRef="#ctx0" brushRef="#br0">3369 9737 0,'0'0'1,"18"-18"6,0 18 3,-1 0-3,1 0 3,35 0-4,-18 0 3,36 0-2,-1 0 3,-34 0-6,69 0 6,-69 0 9,-19 0-15,1 0 5,0 0 0,17 0 0,-18 0 4,36 0-2,0 0-6,18 0 2,-54 0 6,72 0-4,-19 0-4,-34 0 2,-1 0-2,-18 0 8</inkml:trace>
    </iact:actionData>
  </iact:action>
  <iact:action type="add" startTime="106221">
    <iact:property name="dataType"/>
    <iact:actionData xml:id="d13">
      <inkml:trace xmlns:inkml="http://www.w3.org/2003/InkML" xml:id="stk13" contextRef="#ctx0" brushRef="#br0">4322 9560 0,'18'-17'7,"-1"17"3,36 35 0,0 18-1,-18 0-2,18 17 3,-18-17-5,-35-35 16,0 17-16,0-17 24,-52-18-7,16 0-13,19 0 14,-1 0-8</inkml:trace>
    </iact:actionData>
  </iact:action>
  <iact:action type="add" startTime="106970">
    <iact:property name="dataType"/>
    <iact:actionData xml:id="d14">
      <inkml:trace xmlns:inkml="http://www.w3.org/2003/InkML" xml:id="stk14" contextRef="#ctx0" brushRef="#br0">5592 9137 0,'0'0'2,"-35"0"0,-18 0 4,35 0 4,-35 0 0,18 0-1,0 35-5,-36-17 4,0-18 3,36 18-7,-18-1 4,-35 54 1,70-71-1,-17 35 2,18-17 8,17-1-5,-18 1-7,-17 35 3,35-36-1,-18 1 6,0 35-10,18-35 6,-35 35 1,35-36 33,35 18-27,1-35-13,-1 18 6,0 0 0,0-1-4,36 1 0,-53-18 3,35 18 0,35 35 2,-35-36-5,35 19 0,-53-1 4,53 0-1,-17-17 2,-53-18-6,34 0 0,-16 17 5,-19-17 41,54-53-47,-53 36 8,17-1 2,-18 18-8,19-35 7,-1 17-5,0 1 3,1-19 5,-19 1-11,1 17 3,-1-17 0,1 17 0,-18-52 6,18 52-9,-18 1 7,0-19-6,0 1 0,0-35 4,0 52-4,0 0 0,0-35 33,-71 53-25,-35 0-7,1 0 3,-1 0-1,35 0-4,-17 0 3,70 0 0,1 0 0</inkml:trace>
    </iact:actionData>
  </iact:action>
  <iact:action type="add" startTime="109213">
    <iact:property name="dataType"/>
    <iact:actionData xml:id="d15">
      <inkml:trace xmlns:inkml="http://www.w3.org/2003/InkML" xml:id="stk15" contextRef="#ctx0" brushRef="#br0">9067 9102 0,'-36'0'7,"19"0"1,-1 0 0,-35 0 0,36 0 2,-1 0-2,-53 0-2,54 0 2,-54 0 2,36 0-4,-18 17 4,35-17-5,-35 18 7,18 0-7,0 17 6,-18-17-4,35-1 1,-35 18 7,53-17-6,-17 0-3,17-1 2,-18 1 1,18 17-3,0-17 5,0 35-3,0-36 0,0 19-2,0-1 4,0-17 5,0 17-7,0-17-1,0-1 8,18 18-12,-1-17 13,1-18-8,0 18 8,-1-1-7,19 1-3,17 17 2,-18-17-1,18 0 4,-18-1-5,0 1 2,1 17-1,-1-35 1,18 0 6,-36 0-4,1 0-8,17 0 8,-17 0 1,0 0 0,-1 0 2,19-17-8,-19-1 4,1 0 0,17-17 0,0 17-3,1-35 3,-19-17 1,19 17-4,-19 18 1,1-1 1,-1 19 14,1-1-13,-18-17 26,0 17-29,0-35 11,0 36-13,-18-19 11,-34 1-11,34 17 7,-35 1-6,35-1 2,1 1 22,-19 17-8,19 0-10,-1 0 5,1 0-14,-19 0 5,19 0 16,-1 0-10,-17 0-3,17-18 63</inkml:trace>
    </iact:actionData>
  </iact:action>
  <iact:action type="add" startTime="111098">
    <iact:property name="dataType"/>
    <iact:actionData xml:id="d16">
      <inkml:trace xmlns:inkml="http://www.w3.org/2003/InkML" xml:id="stk16" contextRef="#ctx0" brushRef="#br0">7197 9243 0,'0'0'1,"-18"0"16,-17 0 3,17 0 5,1 0-20,-36 0 12,18 0-3,-36 17-10,36 19 6,-18-19-1,18 19-4,17-19 1,0 1 3,1 0 0,-1 17-3,18-18 0,-18 19 11,18-19-9,0 1 2,0 35 3,0-18-12,0-17 13,18 17-6,0-35 2,-1 18-2,1-1 6,0 1-9,-1 0 1,-17-1 3,18 1 1,17-18 6,-17 0-11,-1 0 9,1 0 5,35 0-9,0 0 6,0 0-7,35 0-4,-53-35 1,1-1 2,-1 1 3,18 0-3,-53 17 1,35-17-3,-17 17 5,-1 1-1,1 17-7,17-18 9,-17 18 2,-18-18-8,35-17 9,-17-35 7,-18 52-15,17 0 2,-17 1-1,0-1 5,0-17 3,-52-18 1,-1 35-13,17 18 5,-17 0-3,36 0 73,17 18-62</inkml:trace>
    </iact:actionData>
  </iact:action>
  <iact:action type="add" startTime="112353">
    <iact:property name="dataType"/>
    <iact:actionData xml:id="d17">
      <inkml:trace xmlns:inkml="http://www.w3.org/2003/InkML" xml:id="stk17" contextRef="#ctx0" brushRef="#br0">10707 9296 0,'-70'0'8,"34"0"-3,-52 0 9,53 17-10,-18 1 10,-35 53-6,70-54-4,-35 36 4,18-18 0,0 18 1,35-35 4,0 0 1,0 34 7,0-34-15,0 35 8,0-18 6,17-17-13,19-18 2,-1 18 1,-18-18 9,1 0-10,35 0 0,-18 0 0,18 0 0,-35 0-4,35 0 1,-36 0 7,36-36-9,-35 36 13,-18-17 4,18-1 4,-1 0-21,1 1 6,17-1-5,-17 0 3,-1-17 2,1 0 1,0 0-9,-1-1 6,1 1-1,-18 0 6,0 17-4,0 1-7,0-36 10,0 35-7,0-17 6,-18-1-7,-17 1 11,17 18-10,1 17 5</inkml:trace>
    </iact:actionData>
  </iact:action>
  <iact:action type="add" startTime="113629">
    <iact:property name="dataType"/>
    <iact:actionData xml:id="d18">
      <inkml:trace xmlns:inkml="http://www.w3.org/2003/InkML" xml:id="stk18" contextRef="#ctx0" brushRef="#br0">12877 9613 0,'17'18'47,"19"35"-37,-36-36 4,0 1-4,17 17-1,-17-17 0,18 0-4,-18-1 83,35 1-65,-17-18 26,-1 0-40,36 0 5,-35 0-9,17 18 1,-17-18 0,17 0 77,-17 0-75,0-18-2,17-17 0,0-71 3,18 53-2,-18 0 4,36-35-2,-36 35-3,-17-18 0,17 18 7,-17 18-8,-1-18 9,1 18-9,-18 17 5,35-17-2,-17 0-3,-1 17 1,1 0 4,17-17-5,-17 17 4,0 18 2,-18-17 2</inkml:trace>
    </iact:actionData>
  </iact:action>
  <iact:action type="add" startTime="116377">
    <iact:property name="dataType"/>
    <iact:actionData xml:id="d19">
      <inkml:trace xmlns:inkml="http://www.w3.org/2003/InkML" xml:id="stk19" contextRef="#ctx0" brushRef="#br0">5521 10530 0,'-17'0'6,"-36"0"32,35 0-23,-35 18-4,18-18-2,-53 18-2,70-18 0,-52 0 1,17 17 0,35 1 5,-17 0-5,-1-1-5,-16 36 20,34-18-12,18 1-4,-18-1 6,18 36-8,-35-36 0,35-18 6,-18 54-7,18-36 13,0-17-9,0 0 1,53-1 5,-35-17-1,52 0-8,-17 0 3,-17 0-1,34 0 3,-35 0-1,18 0-3,0 0 8,0 0-9,0 0-1,18 0 3,-36-17 2,0 17 1,36-18-2,-36 18 1,18-53-1,0 18 3,-53-36 0,18 36-6,-18-36 5,35 36 3,-35-18-9,17 18 4,-17 0 3,0-1-6,0 19 5,0-36-5,-70 18 5,35 17-4,-1 18 5,19 0-5,-19 0 32</inkml:trace>
    </iact:actionData>
  </iact:action>
  <iact:action type="add" startTime="117678">
    <iact:property name="dataType"/>
    <iact:actionData xml:id="d20">
      <inkml:trace xmlns:inkml="http://www.w3.org/2003/InkML" xml:id="stk20" contextRef="#ctx0" brushRef="#br0">9067 10372 0,'-18'-18'7,"0"18"0,1 0 3,-1 0-2,-35 0 2,36 0 5,-1 0 2,-17 0-5,-1 0-3,-16 0-1,-37 53 0,54-53 3,0 35-3,-1-17 2,1 17-5,0 0 2,17-17 2,-35 35 0,36-35-1,-1-1-2,0-17 6,18 18-2,0 0-5,0-1 2,0 18 2,0-17-4,-17 17 6,17-17 2,0 0 0,0-1-8,0 1 8,0 17-7,0-17 4,17 17-6,1-17 11,0-1-6,17 19 5,0-19-8,1-17 10,-19 0-4,18 0-6,18 36 7,-35-36-12,53 0 6,-36 0 2,18 0 0,-36 0 0,36 0 0,-35 0 3,0 0 6,17 0-9,0-18 1,-17 18-1,17-35-3,0-18 2,36 0 2,-36 18-1,-17-1-2,-1 1-2,19 0 4,-36 17-2,0 0 7,0 1-10,0-1 6,0-17-5,0 17 9,0 1 13,0-19-22,0 19 5,-18-1-3,18 0 2,0 1 12,0-1-7,-18 1-12,18-1 13,0-17-5,0 17 4,-35-17-9,35 17 20,-17 0-21,17 1 6,-18-1-3,-17 18 5,-1-18-7,1 18 5,0-35-5,17 35 8,-17 0 7,17 0 56,18 18-33</inkml:trace>
    </iact:actionData>
  </iact:action>
  <iact:action type="add" startTime="119214">
    <iact:property name="dataType"/>
    <iact:actionData xml:id="d21">
      <inkml:trace xmlns:inkml="http://www.w3.org/2003/InkML" xml:id="stk21" contextRef="#ctx0" brushRef="#br0">12806 10566 0,'18'0'54,"-18"53"-43,17 17-2,1 1 0,-18-36 0,71 53-4,-71-53 2,17 18 2,1-17-1,-18-1 4,35 0-3,18 1-5,-18-1 3,1 0-1,-19-17 5,1-1-3,-18 1 10,0 0 19,18-54-7,-18-52-20,0-18 0,0 0-5</inkml:trace>
    </iact:actionData>
  </iact:action>
  <iact:action type="add" startTime="119738">
    <iact:property name="dataType"/>
    <iact:actionData xml:id="d22">
      <inkml:trace xmlns:inkml="http://www.w3.org/2003/InkML" xml:id="stk22" contextRef="#ctx0" brushRef="#br0">13159 10495 0,'-35'18'11,"-1"-1"-6,19 1 6,-1 0 4,-17 17-5,17-35-1,-35 53 1,18-35-5,-71 52 8,71-17-8,-36 0 5,18-18 0,18 0-2,18-17-3,-1 0 1,-17 17 8,35-17 9</inkml:trace>
    </iact:actionData>
  </iact:action>
  <iact:action type="add" startTime="120866">
    <iact:property name="dataType"/>
    <iact:actionData xml:id="d23">
      <inkml:trace xmlns:inkml="http://www.w3.org/2003/InkML" xml:id="stk23" contextRef="#ctx0" brushRef="#br0">5468 11289 0,'0'0'3,"-17"0"-1,-1 0 4,0 0 5,-34 0-3,34 0-1,-35 0-1,0 0 3,18 0 0,-18 18 4,-35-1-11,35-17 8,18 18 4,17-1-10,-17 19 2,-1-19 4,1 19-1,0-1-2,-1 0 4,36-17-7,-17 17 1,17-17 2,0 17 4,0 0-6,0 18 12,0-35-7,0 0-1,0 34 2,35-16 3,-17-19-9,17 1 5,0 0 0,1-1-5,34-17 1,-17 0 7,18 0-9,-1 0 3,1 0 6,-1 0-7,-17 0-1,0 0 8,-35 0-7,-1 0 4,1 0-5,0 0 4,-1 0-3,36 0 1,-17-35 4,34-36-6,-35-17 8,18 35-8,-35-35 0,17 35 2,-35 18 6,18 0-7,-18-1 4,0 19 6,0-19 11,0 19-12,0-1-6,-18 1 0,1 17 2,-1 0 31</inkml:trace>
    </iact:actionData>
  </iact:action>
  <iact:action type="add" startTime="121922">
    <iact:property name="dataType"/>
    <iact:actionData xml:id="d24">
      <inkml:trace xmlns:inkml="http://www.w3.org/2003/InkML" xml:id="stk24" contextRef="#ctx0" brushRef="#br0">8732 11113 0,'-53'0'53,"53"17"-38,-53 36-13,35-18 6,0 1-2,18-1 5,0 0-4,0 0-1,0 18 6,0-17-2,0 34-1,0-52-4,36 52 5,-1-52-5,-17 0 5,-1-18 2,1 17-2,17 1 16,-17 0-14,0-18-3,17 17 5,-18-17-13,1 18 12,53 0-8,-54-1 6,1-17-6,17 0 7,0 0-7,-17 0 4,0 0-2,-1 0 0,19 0 10,-19 0-3,1 0 2,35 0 8,-36-17-19,1-1 4,0 18-5,35-88 6,-36 52 0,1-34-9,53-54 6,-71 89 3,17-53 0,-17 53-5,0-1 2,0 1 5,0-18 9,0 36-10,0-19 3,-53 1-8,0 17 6,-53 18-7,-17-35 4,17 17 5,0 18-9,71 0 4,-35 0-3,52 0 79,-35 36-65,35-19 1</inkml:trace>
    </iact:actionData>
  </iact:action>
  <iact:action type="add" startTime="123198">
    <iact:property name="dataType"/>
    <iact:actionData xml:id="d25">
      <inkml:trace xmlns:inkml="http://www.w3.org/2003/InkML" xml:id="stk25" contextRef="#ctx0" brushRef="#br0">13265 11553 0,'0'36'39,"0"70"-30,70 17 1,1-35-1,-1 18-3,-34-53 0,17 0 2,-18-18 2,-17-17-2,-18-1 1,17 19-2,-17-19 14,18-17 27,-18-35-31,0 17-8,0-34 2,0 34-2,0-17-4,0-1 9</inkml:trace>
    </iact:actionData>
  </iact:action>
  <iact:action type="add" startTime="123647">
    <iact:property name="dataType"/>
    <iact:actionData xml:id="d26">
      <inkml:trace xmlns:inkml="http://www.w3.org/2003/InkML" xml:id="stk26" contextRef="#ctx0" brushRef="#br0">13618 11695 0,'-18'0'30,"0"0"-20,-35 0-1,-35 53-3,35-18 0,-70 53 3,-1-35 3,36 17-7,35-17 4,0-17 1,53-19-5,-17 1 3</inkml:trace>
    </iact:actionData>
  </iact:action>
  <iact:action type="add" startTime="124629">
    <iact:property name="dataType"/>
    <iact:actionData xml:id="d27">
      <inkml:trace xmlns:inkml="http://www.w3.org/2003/InkML" xml:id="stk27" contextRef="#ctx0" brushRef="#br0">5804 12294 0,'-18'0'14,"0"0"-2,-35 0-7,18 0 5,-18 0-2,-35 0 1,53 0-4,-36 0 6,36 0-6,-18 0 8,18 36-8,-1-19 9,19-17-9,-1 18 0,0 0 6,-52 17-1,52-18-5,-35 36-1,18 0 7,17-35-6,-17 52 3,18-52 5,-1 17-3,18 1-5,0-1 5,0-17-1,0-1-4,0 1 9,0-1-5,18 19 1,-1-19 6,1 1-8,-1 17-1,19-17 0,17 0 4,-18-1-6,71 36 4,-18-35 4,35-1-12,-70 1 6,53-18 1,-35 0 2,17 0-2,-53 0-1,18 0 2,-35 0-5,17-18 6,0-52-3,-17-18 2,-18-18-2,0 0 5,0-17-2,0 52-5,0 53 5,0-17-5,0 17 40,-18 18-16,-35-17-20,36 17 21,-1 0-6,-17-18-10</inkml:trace>
    </iact:actionData>
  </iact:action>
  <iact:action type="add" startTime="125722">
    <iact:property name="dataType"/>
    <iact:actionData xml:id="d28">
      <inkml:trace xmlns:inkml="http://www.w3.org/2003/InkML" xml:id="stk28" contextRef="#ctx0" brushRef="#br0">8961 12435 0,'0'0'5,"-35"0"2,-18 0 2,-18 0 0,1 0 1,17 0-1,-36 0 0,54 36-2,0 17-3,17-18 6,-17 0 0,-18 53-6,53-35 6,0-17-4,0 16 6,0-16-6,0-1 6,0 0-10,35 1 8,36-1 2,-18 0-5,0 18 3,17-53-6,19 53 4,-54-35 0,35-1 1,-34-17 0,52 53 0,-71-53-4,54 0 3,-18 0 7,-18-17-10,53-1-3,-70 0 7,0-17-1,35 17 1,-53 1 4,35-19-4,-17 1 16,-1 0-18,-17 0-2,0-36 4,0 36 0,0-71-3,0 18 3,0 17 2,0 36-7,0-18 4,0 35 0,0 1 1,-17-54-2,-54 36 1,-53 17 0,54 18 0,-1-17 0,36-1 0,17 18 1,-34 0 64,34 18-59</inkml:trace>
    </iact:actionData>
  </iact:action>
  <iact:action type="add" startTime="126839">
    <iact:property name="dataType"/>
    <iact:actionData xml:id="d29">
      <inkml:trace xmlns:inkml="http://www.w3.org/2003/InkML" xml:id="stk29" contextRef="#ctx0" brushRef="#br0">6844 12435 0,'0'0'3,"-106"0"12,1 0-8,34 0 3,0 0-4,19 36 6,-37 34-10,72-17 6,-1 0-1,-17 0 1,0 18 1,35 17 5,0-53-9,0 36 4,0-36 0,0 18-4,0-18 3,70 36 1,18-36-2,36 18 1,-71-18-3,-18-35 3,0 0 1,0 0 0,18 0-1,0 0 2,36 0-4,-19 0-1,1-35 4,34-36-2,-69 36 1,-1-36 2,-17 36-2,-18-18-2,53 0 6,-36 18-6,1 0 2,-18-1 0,17 19-2,19-18 6,-36-18-7,0 35 4,0 0 0,0-17 0,17 0 0,-17-18 2,0 35-3,0 1 1,0-36-1,0 17 9,0 1 1,0 18-13,0-1 2,0 0 2,-35 1-1,-53 17 1,35 0 0,35 0-2,1 0-1,-1 0 50,0 0-47,1 0 0,-1 0 1,1 17 74,17 1-52</inkml:trace>
    </iact:actionData>
  </iact:action>
  <iact:action type="add" startTime="128151">
    <iact:property name="dataType"/>
    <iact:actionData xml:id="d30">
      <inkml:trace xmlns:inkml="http://www.w3.org/2003/InkML" xml:id="stk30" contextRef="#ctx0" brushRef="#br0">10513 12400 0,'0'0'0,"-35"0"8,0 18 4,-18-1-9,0 36 4,17-35 1,-34 17 1,35 1-1,-1-1 1,1 0 0,35 0-4,0 54 2,0-37 2,0 1 4,0 0-4,0-17 0,0 17-8,0-18 6,18-18 2,17 1-1,18 17 3,0 1-3,70-19-2,-70-17 1,0 18 6,88-18-8,-35 0 5,-53 0-2,0 0-1,-18 0-1,36-35 3,-54-1 3,-17-34-6,18 35 0,0-18 6,-18-18-7,35 18 7,-35-17-8,0 34 2,0-34 1,0-1 2,0 36 2,-53-18-2,18 18 0,-71-18 0,53 35-4,18 1 0,-1 17 5,1 0-1,18 0 1,-1 0 5,0 0-6,-35 0-4,18 0 2,17 0 6</inkml:trace>
    </iact:actionData>
  </iact:action>
  <iact:action type="add" startTime="129253">
    <iact:property name="dataType"/>
    <iact:actionData xml:id="d31">
      <inkml:trace xmlns:inkml="http://www.w3.org/2003/InkML" xml:id="stk31" contextRef="#ctx0" brushRef="#br0">13141 12859 0,'0'35'104,"0"-17"-96,0-1 3,0 19-3,18-1-3,-18-17 3,18 34 4,-18-34-8,0 0 3,17 35 1,-17-36 11,18 1 52,0-18-40,17-18-16,0 18-7,-17-17 0,-18-1 0,35-35 2,0 18-2,18 0-2,0-54 2,-18 54 0,-17 0 0,53-53 0,-36 35 2,-18 17-4,1 19 2,17-19 3,-17 1-6,17 18 3,-17-1 9,0 0-9,-1 1 1,1-1 5,17 18 187</inkml:trace>
    </iact:actionData>
  </iact:action>
  <iact:action type="add" startTime="145574">
    <iact:property name="dataType"/>
    <iact:actionData xml:id="d32">
      <inkml:trace xmlns:inkml="http://www.w3.org/2003/InkML" xml:id="stk32" contextRef="#ctx0" brushRef="#br0">17816 8114 0,'0'0'1,"17"-18"5,54-17 3,17 0 0,18 35-1,53-36 0,-18 36 1,0 0-3,0 0 1,-88 18 4,17 0-5,-70-1 4,53 36-5,-35-53 4,-18 71-2,0-1 6,18-17-6,-18 53 2,35-35-5,-17 52 4,-18-52 1,0 35 3,52 17-4,-52-17 1,18-36-4,-18 1 1,18 17 1,-18-53 0,17 18 0,-17 36 1,0-1 0,0-18 1,0 1-2,0 35 1,0 35 0,0-18 0,0 54 1,-105-54-1,34-35 3,0 18-6,-17-18 7,-53 36-5,18-18-1,70-36 2,-53 18 0,18-17 4,52-53-3,1-18 1,-18 0-8,-35 0 12,-18 0-9,-53-89 1,36-34 3,-36-53-3,18 17 0,-35-71 3,70 36 3,53 18-7,53 88 4,0-71-4,0-17 5,88 17-3,124-106 1,-89 107 0,54-54 4,-71 53-4,-1 36-3,-16-1 7,-54 1-6,-18 70 1,19-35-1,-19 17 3,-17 36 0,18 17-5,0 1 5,-1-1 0,19 18 1,69 0-3,1 0 1,0 0 5,-35 0-9,-54 0 1</inkml:trace>
    </iact:actionData>
  </iact:action>
  <iact:action type="add" startTime="146918">
    <iact:property name="dataType"/>
    <iact:actionData xml:id="d33">
      <inkml:trace xmlns:inkml="http://www.w3.org/2003/InkML" xml:id="stk33" contextRef="#ctx0" brushRef="#br0">19632 8361 0,'0'0'1,"18"-18"8,0 18 52,70 88-53,-70 71 7,34 53-11,37 35 2,-36 17 2,35-87-2,-71-19 4,19 19-5,17-18 5,-53-54-4,0 1 3,-36 18-2,19-36 2,-54-35 1,-52 17-4,52-34 3,-88-19-1,18-17 4,-70 0-8,34 0 5,-34 0 2,-36-35-6,88-18 7,0 0-8,106 18 9,18 0-8,17 17 2,18-17 0,0-53 4,0 17-6,36-35 4,34-88-2,71-35 0,-17-36 2,-19 18 0,-34-158-2,17 87 1,-70 1-1,17-36 0,53 124 1,-35 52 1,-17 89 1,-1 17 1,-18 71-6,1-17 4</inkml:trace>
    </iact:actionData>
  </iact:action>
  <iact:action type="add" startTime="148911">
    <iact:property name="dataType"/>
    <iact:actionData xml:id="d34">
      <inkml:trace xmlns:inkml="http://www.w3.org/2003/InkML" xml:id="stk34" contextRef="#ctx0" brushRef="#br0">20991 8149 0,'0'0'2,"-71"88"7,71-52 0,-18-1-3,18-17 6,0-1 43,0 1-47,0 35 0,0 17 3,-17 1-6,-36 52 3,35 36 0,18-53 2,0 35 2,0-35-7,0 53 2,0-54 0,36-16 0,-36-54 4,17 35-5,-17-52 2,0 53 1,0-18 3,18-18-7,-1 71 3,1-18 2,0 0-5,-18-35 1,53 0 7,-36 53-5,19-53-4,-1 0 6,35 0-3,-34 17 4,17-35-7,35 1 9,0-1-7,-35-35 1,53 18 3,0-18-1,-18 0-5,-35 0 4,0 0 1,-1 0 4,-16 0-10,17 0 4,-18 0-1,53-36 6,18-87-6,-53-1 4,17-52-2,-34-53 2,17 52-3,-53 71 0,70-52 2,-52 105 0,52-71-3,-52 36-2,0 53 7,-1-36-4,36-17 0,-53 0 6,18 35-8,-18-18 8,0-17-8,0 18 3,0-1-2,-18 1 1,-35-19 1,18 19 1,17 34 0,-17 1-2,-53-53 4,-106 35-2,-18 0-5,-70 18 5,-53-18-5,123 53 8,1 0-6,158 0 3,0 0 0,35 0 4,0 0 3,1 18-12,17-1 33,-18-17-23</inkml:trace>
    </iact:actionData>
  </iact:action>
</iact:actions>
</file>

<file path=ppt/ink/inkAction4.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49133" units="1/cm"/>
          <inkml:channelProperty channel="Y" name="resolution" value="55.6701" units="1/cm"/>
          <inkml:channelProperty channel="T" name="resolution" value="1" units="1/dev"/>
        </inkml:channelProperties>
      </inkml:inkSource>
      <inkml:timestamp xml:id="ts0" timeString="2020-09-08T01:11:46.616"/>
    </inkml:context>
    <inkml:brush xml:id="br0">
      <inkml:brushProperty name="width" value="0.05292" units="cm"/>
      <inkml:brushProperty name="height" value="0.05292" units="cm"/>
      <inkml:brushProperty name="color" value="#FF0000"/>
    </inkml:brush>
  </inkml:definitions>
  <iact:action type="add" startTime="16906">
    <iact:property name="dataType"/>
    <iact:actionData xml:id="d0">
      <inkml:trace xmlns:inkml="http://www.w3.org/2003/InkML" xml:id="stk0" contextRef="#ctx0" brushRef="#br0">19509 5750 0,'18'-17'58,"-1"-1"-50,36 18 4,-18 0-4,18 0 0,-17 0 1,17 0-1,-36 0 0,36 0 0,-53 18 4,35 17-4,-35 0 24,0-17-23,0-1-3,0 36-2,-17-17 6,17-19 0,-36 54-5,19-53 5,-18 34-2,17-34-2,-35 35 3,53-35 1,-35-1-2,17 1-3,-17-18 63,0-35-60,-1 17-3,1-17 6,-36-1-6,36 1 6,17 35-7,1-35 4,-1 17 3,18 1-6,0-1 4,-17-17-1,17-1-1,0 19 2,0-54-1,0 18 8,35 18-8,18-36 5,0 54-9,35-18 3,-70 17 2,-1 0-2,1 1 2</inkml:trace>
    </iact:actionData>
  </iact:action>
  <iact:action type="add" startTime="23033">
    <iact:property name="dataType"/>
    <iact:actionData xml:id="d1">
      <inkml:trace xmlns:inkml="http://www.w3.org/2003/InkML" xml:id="stk1" contextRef="#ctx0" brushRef="#br0">6880 10178 0,'0'0'1,"52"-89"5,-34 1 2,0 53 1,-18-36 0,17 19-2,19-37 0,-36 54 2,53-36-1,-36 36 1,18 0 0,1 35-4,34 0 7,18 0-5,18 0 2,-35 0-4,70 0 3,-70 0 2,34 35-2,-69-17 0,87 70-2,-105-70 4,-1-1-4,19 1 4,-19 0-4,-17-1 4,36 54-4,-1-18 3,-17 53-4,34 17 6,19 36-3,-71-89-2,18 54 3,-18-18 1,0-1-5,0-34 5,0 17-4,-36-35 4,19 35-5,-1 1 9,-17-54-8,0 0-1,35-17 5,-71-18-5,-35 0 4,-35 0-3,-53-36 4,0-87-1,-35-18 0,105 70-3,-35-52 0,89-1 4,-1 19-1,54 52-2,-1-36 4,18 72-8,0-89 7,0-18-1,71 1 1,-54 35-9,36-18 13,-18 53-8,-17 0 3,0 35-1,17-17 3,-17 35 1,-1-17 8</inkml:trace>
    </iact:actionData>
  </iact:action>
  <iact:action type="add" startTime="24187">
    <iact:property name="dataType"/>
    <iact:actionData xml:id="d2">
      <inkml:trace xmlns:inkml="http://www.w3.org/2003/InkML" xml:id="stk2" contextRef="#ctx0" brushRef="#br0">5751 9631 0,'0'0'0,"35"0"5,18 0 3,-36 0 0,1 0 0,17 17 0,1 19 0,-19-1 0,36 18 2,-18 18-4,1-1 2,34 36 2,-52-71-3,0 0 3,17 18-4,-17 0 2,-18-17 2,0 52-3,0-53-1,0 18 3,0-18-1,0 18 0,0-18 0,-18 54 1,-17-54-2,-36-17 2,-35 17-2,-35-35 0,-141 0 1,0 0 0,17-124 0,18 71 1,53-52-2,141 87 2,18-17 0,17-1-2,18-34 0,0 17 3,0-53-3,0 36 0,0-36 3,0 18-1,88-36-4,-17 36 3,17-36 2,-70 54-4,-1 70 2,-17-18 0,18 1 3,17 17-3,-17 0-1</inkml:trace>
    </iact:actionData>
  </iact:action>
  <iact:action type="add" startTime="25683">
    <iact:property name="dataType"/>
    <iact:actionData xml:id="d3">
      <inkml:trace xmlns:inkml="http://www.w3.org/2003/InkML" xml:id="stk3" contextRef="#ctx0" brushRef="#br0">4234 5151 0,'0'0'1,"0"-89"4,0 36 4,0 36 0,0-1 21,53-17-10,0 17-16,-1 18 4,1 0 0,36 0 0,16 0 0,1 0 2,0 0-5,-71 18 5,36 0-4,-18 34 2,-18-16 0,0 34 3,-17-52-6,0 17 7,35 53-4,-18 36-3,53 35 7,-53-36-4,18 18 0,18-35-5,35-18 9,-89-35-4,-17-18 0,0 1 0,0 17 0,-17-18 0,-125 0 0,-122 53-1,17-35 2,71-35-4,-54 35 3,89-53 0,35 0-1,-35 0 2,-18-35 0,36-54-1,35-16-1,35-19 3,0 54-4,35-54 4,18 18-4,0 0 5,0 36-1,0-1-4,18 18 4,17-17-7,-35 17 5,53 18 3,-35-18 10,-1 35 3,-17 0-17,53-35 2,18 36 11,-36 17-16,18-18 4,-35 18 0,-1 0 8</inkml:trace>
    </iact:actionData>
  </iact:action>
  <iact:action type="add" startTime="28458">
    <iact:property name="dataType"/>
    <iact:actionData xml:id="d4">
      <inkml:trace xmlns:inkml="http://www.w3.org/2003/InkML" xml:id="stk4" contextRef="#ctx0" brushRef="#br0">2505 4780 0,'18'0'95,"35"0"-87,17 0 0,-17 0 0,35 0 4,18 0-8,-35 0 9,35 0-10,-18 0 5,-35 0 0,17 0 5,18 0-11,-17-17 7,-1 17-1,1-36 0,0 36 1,-18-17-1,-1 17 4,37 0-7,-36 0 2,17 0 1,-17 0 1,35 0-3,-35 0 2,0 0 5,18 0-9,-36 0 5,18 0 1,0 0-5,-18 0 2,36 0 2,17 0-2,-18 0 4,36 0-6,0 0 8,17 0-9,19 0 4,-37 0 0,36 0-1,-35 0 1,0 0 1,18 0 2,-19 0-6,-34 0 3,0 0 0,-19 0 0,-16 0-1,17 0 2,-36 0 3,19 0-9,-19 0 7,1 0 1,17 0-7,-17 0 4,-1 0 2,36 0-4,-35 0 1,0 0 4,52 0-4,-35 0-1,36 0 1,-18 0 1,0 0 1,35 0-2,18 0 2,-36 0 2,36 0-6,18 0 3,-18 0 3,-1 0-6,1 0 6,0 0-5,35 0 4,-17 0-5,87 0 6,-140 0-6,70 0 3,-35 0 0,-53 0 4,35 0-7,-35 0 6,0 0-7,53 17 7,-53-17-3,52 0-4,19 0 9,-54 0-10,36 0 11,0 0-12,-53 0 10,35 0-4,-53 0-4,18 0 8,-35 0-8,35 0 8,-35 0-7,34 0 2,-34 0 2,70 0 2,-17 0-3,-1 0-4,1 0 5,17 0-2,-53 0 2,18 0 3,-17 0-9,-1 0 10,0 0-9,18 0 8,-35 0-5,52 0-3,-17 0 5,18 0 2,-18 0-6,17 0 6,1 0-6,17 0 6,18 0-3,0 0 0,-36 0-3,-17 0 6,35 18-6,1-18 7,-19 35-4,-17-35-4,70 35 4,-87-35 3,17 18-6,17-18 3,71 0 0,36 35 2,52 36-5,-53-36 3,1-35 5,34 0-9,-34 0 7,-18 0-7,-89 0 7,18 0-6,-70 0 3,17 0 0,-17 0 0,0 0 1,-1 0-1,54 0 3,17 18-7,18-18 5,70 17 2,71 54-3,-106-71 0,89 0-4,-89 0 5,-71 0-1,71 0 0,-70 0 0,17 0 0,-35 0 0,18 0 0,-36 0 3,35 18-3,-17-18 0,-17 0-3,34 17 6,54-17-3,-19 18 0,1-18-3,0 0 3,18 0 0,-19 0 0,-34 0 0,-18 0 0,35 0 3,-35 0-3,0 0 0,35 0-3,18 0 7,0 0-9,0 0 9,35 0-8,17 0 8,-16 0-5,-1 53-2,-36-53 3,19 0 0,-53 0 0,-19 0 0,37 0 4,-36 0-7,-1 0 3,1 0 3,-17 0-7,52 0 4,-18 0 4,72 0-4,-1 0 0,0 0-4,0 0 8,-18 0-7,-17 0 2,-71 0 2,36 0-1,-53 0 0,35 0 0,-36 0 0,1 0 0,-1 0 0,19 0 0,-1 17 3,36-17-3,-54 0-3,71 18 6,-35-18-3,-17 0 0,52 0 0,-18 0 0,-34 0 0,-19 0-3,54 0 6,-1 0-6,-34 0 3,52 0 0,-18 0 0,1-18 3,0 18-6,17-17 6,-18 17-2,-34 0-5,16-18 4</inkml:trace>
    </iact:actionData>
  </iact:action>
  <iact:action type="add" startTime="36066">
    <iact:property name="dataType"/>
    <iact:actionData xml:id="d5">
      <inkml:trace xmlns:inkml="http://www.w3.org/2003/InkML" xml:id="stk5" contextRef="#ctx0" brushRef="#br0">4675 12065 0,'0'-18'19,"17"18"-15,54-70 8,52 35-8,107-54 8,-19 54-5,72 17-2,34 18 3,-105 0 0,35 0 4,-142 0-8,-16 0 4,-54 18 0,18 17 4,-36-17-7,1 0 2,-18 17 6,0 18-9,0-18 3,0 18 1,0 0 0,-18 17 4,-34-17-7,16 0 6,1 36-7,17-37 8,-52 37-7,-1 16 3,18-52 3,-52 36-6,-19-37 3,18-34 0,-35-18 0,-71 0 0,71 0 0,18 0 4,52 0-8,54-18 8,-36-17-8,17 0 5,19 0 1,-1-36-1,18-17-5,0-18 4,-53-35 0,53 17 4,0 19-8,0-1 7,18 18-7,-18 35 7,18 17-6,-1 1 3,18 18 20,-17 17-4,0 0 24,-1 35-34,1-18-7</inkml:trace>
    </iact:actionData>
  </iact:action>
</iact:actions>
</file>

<file path=ppt/ink/inkAction5.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49133" units="1/cm"/>
          <inkml:channelProperty channel="Y" name="resolution" value="55.6701" units="1/cm"/>
          <inkml:channelProperty channel="T" name="resolution" value="1" units="1/dev"/>
        </inkml:channelProperties>
      </inkml:inkSource>
      <inkml:timestamp xml:id="ts0" timeString="2020-09-08T02:03:31.337"/>
    </inkml:context>
    <inkml:brush xml:id="br0">
      <inkml:brushProperty name="width" value="0.05292" units="cm"/>
      <inkml:brushProperty name="height" value="0.05292" units="cm"/>
      <inkml:brushProperty name="color" value="#FF0000"/>
    </inkml:brush>
  </inkml:definitions>
  <iact:action type="add" startTime="5491">
    <iact:property name="dataType"/>
    <iact:actionData xml:id="d0">
      <inkml:trace xmlns:inkml="http://www.w3.org/2003/InkML" xml:id="stk0" contextRef="#ctx0" brushRef="#br0">19033 12876 0,'0'0'0,"-18"-17"47,18-19-38,0-69 2,0-1-7,0-35 4,-53-89 0,53 54 0,-70-71 5,52 0-5,-17 18-5,35-18 10,0 70-10,0 1 5,0 35 0,0 35 5,17-17-5,19 34-5,52 1 5,-35 35 0,53-52 0,52 34 0,36-17 4,0 17-4,53 18-4,-106 18 4,53-18 0,-52 35 4,16-17-4,-17 35-3,-35 0 3,0 0 3,70 0-6,-105 35 6,0 1-2,52 34-5,-70-34 8,35 52-8,-17 18 8,-36-18-8,-17-35 4,52 53 3,-70-1-1,0 19-8,18 17 11,17 0-10,18 88 5,-35-17 0,35-18 0,35 88 1,-35-52-1,0-54 1,-18 36-2,-17-89 2,-18 54-1,0-1-2,0-35 7,0 0-8,0 71 5,-36-18-4,-34 18 4,-19-54-5,-16 1 3,34-53-1,-88 53 3,1-54-4,-1-34 7,-35-18-9,17-53 4,-70 35 0,-70-35 6,70 0-6,71 0-6,-36 0 7,141 0-2,-52-35 2,88 17 0,-18-35-3,-53-70 3,35 17-2,18-70 1,-17-54 0,35 54 4,-18-36-7,0 18 6,0 36-7,35 52 4,-70-53 4,88 18-8,-18 88 7,1-35-5,17 35 2,0 0 2,0-35-1,0 17-6,0 36 9,0-18-8,0 35 4,0 1 1,0-1-2</inkml:trace>
    </iact:actionData>
  </iact:action>
  <iact:action type="add" startTime="8468">
    <iact:property name="dataType"/>
    <iact:actionData xml:id="d1">
      <inkml:trace xmlns:inkml="http://www.w3.org/2003/InkML" xml:id="stk1" contextRef="#ctx0" brushRef="#br0">1411 17374 0,'0'0'0,"-52"-17"13,16-19-5,-17-52 9,18 53-4,-177-159 1,1 70 1,105 54-1,106 52 14,-18 1-27,18-1 12,-17-35 14,17 35-13,0-17-13,-53-53 12,53 35 2,0 35-2,0-35 1,0 36 1,17-54-1,72 18 13,-54 18-13,-18 17-13,19 1 12,87 17 1,54 0 0,34 0 0,-105 0 0,-18 0-2,-52 0 2,-19 17 1,1 1-1,17 53 0,18 52 1,53 1 0,-53-72-2,17 19 1,-34-18-13,34 0 0,-52-18 12,35 89 1,-36-107 0,-17 19 0,0-1-13,0 0 0,0 0 27,0 1-27,0-19 13,0 1-13,-123 35 13,35-36 0,-53-17-1,35 0-12,-71 0 13,19 0-13,52 0 13,18 0-1,70-17 1,0-1 13,1 18-26,-1-70 14,18 17-1,0 17 1,0-52-14,0 35-1,0 18 16,0-18-2,0 36-13,18-1 13</inkml:trace>
    </iact:actionData>
  </iact:action>
  <iact:action type="add" startTime="10579">
    <iact:property name="dataType"/>
    <iact:actionData xml:id="d2">
      <inkml:trace xmlns:inkml="http://www.w3.org/2003/InkML" xml:id="stk2" contextRef="#ctx0" brushRef="#br0">5715 17515 0,'18'0'45,"0"0"-42,70-17 19,-35 17-5,141-18-16,-53 1 13,53-36-13,53 17 12,194-17 1,88-35 0,-212 71 0,36-89 0,0 53-13,17-71 0,-105 71 12,211-176 0,-35 70 2,-247 36-1,283 17 0,-89 53 0,53-53 0,-247 71 0,299-71 1,54-35-1,-18 88-1,-193-35 1,157-35 0,54-19-1,-35 1 1,-265 71 0,176-71 0,-123 17 1,-88 18 0,-159 89-9,70-54 4,-52 53-4,87-52 2,-34 17 1,35-18-2,-18 19 5,17-54-4,36 18 0,-35-18-3,-35 35 6,-36 18-6,0 18 3,-35 0 0,-18 17 0,36-35 0,-54 53 0,-17-18 0,18 18 0,17 0 0,-17-17 11,17-18-12,1 17 1,-1 0 2,18 1-6,-18-19 4,-17 19 2,35-1 0,-36 18-4</inkml:trace>
    </iact:actionData>
  </iact:action>
  <iact:action type="add" startTime="11830">
    <iact:property name="dataType"/>
    <iact:actionData xml:id="d3">
      <inkml:trace xmlns:inkml="http://www.w3.org/2003/InkML" xml:id="stk3" contextRef="#ctx0" brushRef="#br0">18539 13653 0,'35'-18'20,"-17"18"-8,17 0-8,-17 0 8,17 0-4,0 0-4,0 0 4,-17 0 0,0 0 0,-1 0 16,1 0 24,-18 18-32,0-1-7,0 1-2,0 52 2,0-34-2,-88 34 2,53-52 1,-36 17-5,36 0 4,17-17 0,0 0-2,-52-1 0,52 1 15</inkml:trace>
    </iact:actionData>
  </iact:action>
  <iact:action type="add" startTime="13499">
    <iact:property name="dataType"/>
    <iact:actionData xml:id="d4">
      <inkml:trace xmlns:inkml="http://www.w3.org/2003/InkML" xml:id="stk4" contextRef="#ctx0" brushRef="#br0">6086 17198 0,'0'35'87,"-53"-17"-67,-18 52 1,18-17-6,18-35-1,-35 17 0,52 1 0,0-36 0,1 0 1,-1 17-2,0-17 1,-17 0 65,-18 35-44,18-17 25,17-18-4,18 18 208,159 35-263,-141-36 16,35 1 0,17 35-3,-52-53 0,70 53 2,-35-18-3,-18-17 1,-17-18 24</inkml:trace>
    </iact:actionData>
  </iact:action>
</iact:actions>
</file>

<file path=ppt/ink/inkAction6.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49133" units="1/cm"/>
          <inkml:channelProperty channel="Y" name="resolution" value="55.6701" units="1/cm"/>
          <inkml:channelProperty channel="T" name="resolution" value="1" units="1/dev"/>
        </inkml:channelProperties>
      </inkml:inkSource>
      <inkml:timestamp xml:id="ts0" timeString="2020-09-09T02:22:45.314"/>
    </inkml:context>
    <inkml:brush xml:id="br0">
      <inkml:brushProperty name="width" value="0.05292" units="cm"/>
      <inkml:brushProperty name="height" value="0.05292" units="cm"/>
      <inkml:brushProperty name="color" value="#FF0000"/>
    </inkml:brush>
  </inkml:definitions>
  <iact:action type="add" startTime="15941">
    <iact:property name="dataType"/>
    <iact:actionData xml:id="d0">
      <inkml:trace xmlns:inkml="http://www.w3.org/2003/InkML" xml:id="stk0" contextRef="#ctx0" brushRef="#br0">17110 13617 0,'0'0'1,"0"-17"20,0-1-6,0-17-6,0 17-1,18 0 0,35-17 2,-18 0-5,18 0 3,0 35 0,35-18 1,-18 18-1,-17-53-1,-17 53 8,-19 0-6,1 0 6,35 0 2,-35 0-8,17 0-1,18 53 3,-36-53-6,54 18 6,-53-1-6,-1 1 6,1-1-6,17 19 7,-17-19-8,-1 19 9,-17-19-10,36 36 5,-36 0 3,0 0-6,0 18 3,0 34 0,0-34 0,0 35 0,17 0 3,19 17-6,-36-70 3,17 53 0,-17-36 0,0 36 0,0-35-1,0 35 1,0 70 1,0-35-2,0-35 2,0 0-2,0-18 5,35 18-8,-35-71 4,0 36 2,0-36-4,0 36 3,0-36 4,0 35-11,0-17 6,-17-17 1,-36 34 3,35-52-8,-17 17 7,-18-17-5,-70 17 4,17-35-6,0 0 4,35 0 4,-17 0-8,71 0 5,-19 0-2,19-18 3,-1-35-3,-17 18 5,17-35-9,0-1 5,18 18 1,0 0-1,-35-35 3,18 35-6,-1-35 3,18 17 5,-35-17-10,35-18 9,0 0-4,0 1 0,0 16-4,0 19 7,0-18-2,0 17-1,0 36-5,0 0 8,0-1-5,0-34 1,0 52 2,0-35 1,35 18-4,18-36 5,17 18-3,-17-17-1,-17 35-2,-19-18 7,1-36-7,-1 54 6,36-71-4,-53 53-2,0-17 4,18 17-2,-18 18 2,18 17-2,-1 0 58,1 18-45</inkml:trace>
    </iact:actionData>
  </iact:action>
  <iact:action type="add" startTime="25308">
    <iact:property name="dataType"/>
    <iact:actionData xml:id="d1">
      <inkml:trace xmlns:inkml="http://www.w3.org/2003/InkML" xml:id="stk1" contextRef="#ctx0" brushRef="#br0">18010 14340 0,'0'18'23,"35"-18"11,18 0-28,35 0 2,-17 0 2,34 0-4,1 0 3,53 0-2,-18 0 1,36 0 1,-72 0-1,36 0-1,-52-35 1,-36 17 2,-18-17-3,35 0 2,-17 17-2,-17-17 0,-19 17 3,19-35-3,-1 0 4,-18-17-6,36 17 4,-35 0-3,0-35 7,-18 17-10,17 1 5,-17-36 0,0 0 0,0 35 0,0-35 5,0 18-10,-70-35 5,-36-36 3,35 71-5,-35-18 1,-17-17 5,0 17-8,-107-35 8,36 35-8,0 0 5,-35-18-2,123 107 0,-88-36 2,53 0-2,17 35 2,-52-17-1,-18-35 4,18 70-5,-36-36-2,18 19 3,-53-72 0,-35 1 0,88 35 5,-18 0-10,-17-35 5,141 71 1,17-1-2,-52-53 2,-1 36-2,54 17 2,-19 1 1,36 17-1,-17-35-5,35 35 8,-18 0 1,35-18-5,-17 18 11,17-18-14,0 18 2,-52-17 1,52 17 0,-35-36 0,-52 1 4,-19 0-3,71-18-6,-70 18 11,-1-36-12,89 53 10,17 18-8,18-17 4,-53 17 64,36 0-65,-1 0 2,-35 0 0,18 0-2,17 0 20,-35-18-22,18-17 6,0 17-2,17 18 7,0 0 36</inkml:trace>
    </iact:actionData>
  </iact:action>
  <iact:action type="add" startTime="26696">
    <iact:property name="dataType"/>
    <iact:actionData xml:id="d2">
      <inkml:trace xmlns:inkml="http://www.w3.org/2003/InkML" xml:id="stk2" contextRef="#ctx0" brushRef="#br0">13600 10530 0,'0'0'1,"-53"0"10,18 0-1,17 18-4,-35-18 2,18 0 0,-18 18-1,18-18 2,-18 0-2,18 17 3,-1 19 12,19-19-13,-1 1 15,18 17-16,0 0 0,-18-17 4,18 17-8,0 1 8,0 52-8,0-18 5,0 19 2,53-1-6,35 0 6,18 18-7,-53-71 4,88 36 0,-53-54 3,-35 1-5,-35-18 1,0 0 17</inkml:trace>
    </iact:actionData>
  </iact:action>
  <iact:action type="add" startTime="28038">
    <iact:property name="dataType"/>
    <iact:actionData xml:id="d3">
      <inkml:trace xmlns:inkml="http://www.w3.org/2003/InkML" xml:id="stk3" contextRef="#ctx0" brushRef="#br0">6915 9490 0,'0'0'4,"-18"0"1,-17 0 1,-18 0 7,18 0-5,-36 0 0,53 0 0,-52 0 1,-18 17-2,-18 1 1,71 0 1,-1 35-1,-34-36 1,17 1-2,0-1 10,18-17-7,-1 36-5,1-19 6,0 1-5,17 17 1,-52 1 5,34-1-4,19 18-4,-1-18 8,-17 18-8,17-18 4,18 1 0,-17-19 5,-1 36-10,-17 0 10,35-35-9,-18 35 8,0 17-8,18-35 9,0 36-10,0-53 9,0 52-5,0-35 2,36 18-2,-19 0-2,1-35 3,17 17 0,0 0 0,-17-17 4,53 17-8,-18-35 4,-18 18 3,53 0-6,0 52 6,-52-52-7,16-1 4,-16-17 1,17 36-2,17-19 2,1 1 2,17-18-6,18 0 7,0 0-9,-36 0 5,-35 0 0,-17 0 0,17 0 0,-17 0 48,0-18-44,17-17-8,35 0 8,36-71-8,-70 71 5,34-53-2,-52 35 5,52-36-7,-34 54 3,-19 0 4,19 0-4,-19 17-5,1-17 10,-1-1-6,-17 19 2,0-36-2,0-18-3,0-17 9,36 35-9,-36 0 4,0-35 3,0 35-6,0 18 7,-36-53-8,36 52 7,-17-34-3,-18 35 0,17-1 0,-17-34-1,-1 34-1,19 19 1,-1-1 2,-35 1 1,35 17 0,-34-36 2,34 36 3,-35 0-7,35 0 0,-52-53 0,-54 18 1,36 17-2,35-17 2,-17 35-2,-36 0 2,-53-17-2,53 17 2,-35 0-1,35 0-1,18 0 3,35 0-1</inkml:trace>
    </iact:actionData>
  </iact:action>
  <iact:action type="add" startTime="30933">
    <iact:property name="dataType"/>
    <iact:actionData xml:id="d4">
      <inkml:trace xmlns:inkml="http://www.w3.org/2003/InkML" xml:id="stk4" contextRef="#ctx0" brushRef="#br0">4622 9384 0,'0'0'1,"-18"0"4,-52 0 4,17 0-1,-18 0-2,1 0 3,-1 0 2,-70 0-5,-36 53 1,54 0 0,70-36 4,-70 1-5,70 17 3,35-17-1,0 0-1,1-1 2,17 18-2,0 18 0,0-35 1,0 17 2,0 18-4,0-35 2,0 17 8,0-17-4,17-1-4,19 1 1,17 0-4,17 17 5,1-17-5,52 17 7,-52-35-8,-36 0 8,53 18-8,-70-18 4,52 0 4,-17 0-7,-17 0 2,34 0 7,-35 0-8,18 0 2,36 0 0,-54 0-4,71-53 7,-36 35-2,-52 18-5,70-18 8,0 1-8,-52 17 8,34 0-8,-35-18 3,-17 0 5,-18 1 20,0-1-19,0 1 3,0-1-8,0-17 5,0-1-10,0 1 10,0-18-8,0 35 5,-53-34-6,0-19 8,-17 36-8,17-1 4,-36 19 0,37-18 4,-90-71-5,90 88-2,34 18 11</inkml:trace>
    </iact:actionData>
  </iact:action>
  <iact:action type="add" startTime="32213">
    <iact:property name="dataType"/>
    <iact:actionData xml:id="d5">
      <inkml:trace xmlns:inkml="http://www.w3.org/2003/InkML" xml:id="stk5" contextRef="#ctx0" brushRef="#br0">11095 13106 0,'0'0'1,"-53"0"4,36 0 3,-89 0 0,-18 0-1,19 0 1,-1 0 0,17 0 0,19 0 1,35 0-1,-18 0 0,17 0-1,-16 17 2,-1 36-2,-36 0 2,89-35-2,-17 17 2,-36 53-2,35-35 1,18 0 4,0 35-7,0-52 2,0 17 2,0-18-2,0 35 2,0-52 3,0 35-8,18 0 4,0-36 1,-1 19-1,54-1-2,-18 0 3,0 1 3,-1-36-6,90 17 0,-1-17 2,-18 0 0,18 0 3,36 0-2,-107 0-5,36 0 4,-53 0 1,18 0 0,-36-17 1,-18-1-6,36 0 9,-53 1-10,18-19 7,35-17-1,-53 18-4,35-53 5,-17 53-4,17-1 5,-17 19-6,-1-18 3,1 35 0,17-18 2,-35 0-4,18 1 13,-18-1-14,0-35 6,0 35 10,0 1-10,0-1-6,0 0 3,0-17 0,-88-35 3,52 70-6,-52-36 2,53 19 2,-71-19-2,36 19 7,-1-1-11,-88 1 5,36-54 3,-18 36-6,0 17 7,17 18-8,89 0 4,0-35 0</inkml:trace>
    </iact:actionData>
  </iact:action>
  <iact:action type="add" startTime="44181">
    <iact:property name="dataType"/>
    <iact:actionData xml:id="d6">
      <inkml:trace xmlns:inkml="http://www.w3.org/2003/InkML" xml:id="stk6" contextRef="#ctx0" brushRef="#br0">6721 11695 0,'0'0'0,"17"-36"13,19 19-3,-19-1-3,19 18 1,34 0 0,-17 0 1,53 0-3,-53 0 3,35 0-2,-70 0 6,35 0-6,-36 18 20,18-1-17,-17 1-2,17 0 0,1 35 0,-19-53 0,36 52 0,-35-34 0,17 17 4,-17-17-4,-18 0 0,53 35 1,-53-36-6,0 1 15,0 17-4,0-17-5,0-1 6,0 1-6,0 17-2,0 1 2,-36-1-2,19 18 4,-18-18-5,-1 36 1,19-54 5,-36 54-8,17-18 5,-34 17-1,35-34-1,-18-1 0,-18 0 1,36 0 1,-18-17-2,18 17 2,17-35-1,-53 0 0,-17 0 2,18 0-4,34 0 3,-52-53 1,53 36-4,-53-54 3,35 36-3,-35-53 2,17 52-1,18-34 3,18 35-4,0-1 6,17 19-2,0-1-4,18-17-1,0-18 3,0 0 3,0-53-5,0 18 1,0 35 2,0-18-2,18 1 6,53-36-9,-36 18 7,0 53-7,18-89 4,0 89 4,-35-18-6,-18 35 4,17 1-6,1-1 124,17 18-112,-17 0-8,-1 0 0</inkml:trace>
    </iact:actionData>
  </iact:action>
  <iact:action type="add" startTime="49115">
    <iact:property name="dataType"/>
    <iact:actionData xml:id="d7">
      <inkml:trace xmlns:inkml="http://www.w3.org/2003/InkML" xml:id="stk7" contextRef="#ctx0" brushRef="#br0">7268 11871 0,'0'-35'48,"0"-1"-30,17 19-12,1-36 10,-1 53-5,1-18 4,35 18-1,-18 0-2,18 0-8,-17 0 4,52 0 5,18 0-10,-1 0 9,-34 0-8,35 0 5,-53 0-2,70 18 6,-88-18-10,18 0 5,53 18 5,-53-18-9,35 0 3,18 35 9,-53-35-13,141 17 3,-70 36 3,52-35-3,18 17 3,-18-35-1,36 18 1,-36 35 0,18-18-2,-17-17 0,-1-18 1,-52 35 1,-18 0-2,17 1-1,-70-19 5,-18 1-6,0 17 3,-17-17 2,0-1-4,-18 1 20,0 0-19,0 17 2,0 18-3,17 0 4,-17-36-2,0 19-2,0 17 3,0-18-1,0-17 1,0 17-1,18-18-1,-18 1 10,0 0-1,0-1 10,0 1 47,0 0-35</inkml:trace>
    </iact:actionData>
  </iact:action>
  <iact:action type="add" startTime="50228">
    <iact:property name="dataType"/>
    <iact:actionData xml:id="d8">
      <inkml:trace xmlns:inkml="http://www.w3.org/2003/InkML" xml:id="stk8" contextRef="#ctx0" brushRef="#br0">10266 12524 0,'35'17'7,"-17"-17"9,17 18-8,-17 0 4,0 17-8,-1 0 4,19 18 4,-19-35-8,18 17 4,1 35 4,-1-17-8,-17-35 4,17 17 0,-17-17 0,-1-18 8</inkml:trace>
    </iact:actionData>
  </iact:action>
  <iact:action type="add" startTime="50877">
    <iact:property name="dataType"/>
    <iact:actionData xml:id="d9">
      <inkml:trace xmlns:inkml="http://www.w3.org/2003/InkML" xml:id="stk9" contextRef="#ctx0" brushRef="#br0">11554 12312 0,'-35'71'62,"-1"-1"-54,19-35 0,-19 36 0,1-1 4,-18-17-5,53-35-2,-53 35 7,18-18-8,35-17 8,-53 17-4,53-17 0,-18-1-4</inkml:trace>
    </iact:actionData>
  </iact:action>
  <iact:action type="add" startTime="53735">
    <iact:property name="dataType"/>
    <iact:actionData xml:id="d10">
      <inkml:trace xmlns:inkml="http://www.w3.org/2003/InkML" xml:id="stk10" contextRef="#ctx0" brushRef="#br0">4251 11307 0,'0'0'1,"-53"0"4,-52 0 1,-1 0 1,53 0 3,-53 0-3,0 0 0,-17 17 5,52 1-6,1-1 1,-1 36 1,0-35 0,36 0 4,0-1-9,17 19 7,1-19-2,-36 36-1,35-18 5,0 18-8,1 0 3,-18 35 2,35 1-2,-18-54 4,18 18-5,0-18 2,0 18 0,0-18-1,0 1 3,0-19-3,0 36 2,0-18-2,35 1 1,-35 17 12,18-36-12,-18 1 0,35-18 16,-17 0-21,17 35 6,0-35-1,53 35 0,-17-17-1,-18 0 1,70-1 2,-34 36 0,-36-53-3,-1 18 1,37 0 0,-36-18 0,-1 0-3,1 0 6,-17 0-3,52 0-2,-18 0 4,19 0-5,-36 0 3,17 0 1,18 0 1,-17 0-1,-1 0-5,1 0 5,17 0 1,0-53-1,-35 35-2,0 0 1,-18 1 0,36-54-3,-36 36 7,18 0-8,-35 17 8,17-17-7,-35-1 2,35-17 5,-17 18-4,-18 0-1,18-18 2,-1 35-4,19-35 7,-36 36-6,0-1 3,0-35-1,0 36 17,0-1-18,0-17-2,0 17 6,0 0-3,0 1-3,0-1 3,0 1 8,0-1-7,0-17-3,-18 17 5,18 0-5,-18-17 9,-17 17-5,0 18-4,-71-35 5,53 17-5,-53 1 1,71-1 2,-71 18 3,35-53-6,36 36 0,-71-1 4,53 18 0,-35-18-4,35-17 5,-35 0-9,35 17 10,18 18-8,17 0 8,1 0-4,-19-17 0</inkml:trace>
    </iact:actionData>
  </iact:action>
  <iact:action type="add" startTime="62558">
    <iact:property name="dataType"/>
    <iact:actionData xml:id="d11">
      <inkml:trace xmlns:inkml="http://www.w3.org/2003/InkML" xml:id="stk11" contextRef="#ctx0" brushRef="#br0">4886 11977 0,'0'0'0,"89"-35"5,-54 17 4,53-17-2,18-1 4,53 19-6,17-36 2,-35 53 2,-17-35-1,-19 35 0,-52-18 2,-35 18-1,0 0-5,-1 0 77,1 0-56,17 18-9,0-1-9,-17 1 2,-18-1 3,0 19-3,35 17-7,1 17 11,-36 1-10,17 17 5,1 18 4,52 17-7,-70-70 3,36 35 3,-19-35-7,-17-17 4,0 16 5,0-16-9,0 17 9,0-18-10,0 35 5,0-34-2,0 17 7,0-18-9,0 18 4,0-35 0,0 17-1,0 0 2,-53 0-1,53 18 0,0-35 0,-17 35 0,17-18 0,-18 0 3,-52 18-6,52-17 5,-35 34-5,-18-17 6,-52 18-5,52-54 1,-87 19 3,-19-36-4,36 0 5,-35 0-2,-36 0-1,53-18 0,54-17-3,-19-54 3,71 36 0,0 1 0,53-19 0,0-35-1,-17 36 2,17-36-1,0 18 0,0-18 0,0 70 3,-53-52-6,35-18 4,18 89 1,0-54-2,0 18-2,0 18 2,0-35 0,0 34 3,0-34-2,0 52-1,0-53-1,0 54 1,18-54 0,-1 71 7,1-53-9,17 18 2,-17 17-1,0 1 1,17-18 1,-18 35 0,54-18-1,-36 0 0,71 1 0,-53 17-3,-18 0 3,18 0 1,-17-53-2,-19 53 9,18 0-7,1-18 1,-54 18 100</inkml:trace>
    </iact:actionData>
  </iact:action>
  <iact:action type="add" startTime="64877">
    <iact:property name="dataType"/>
    <iact:actionData xml:id="d12">
      <inkml:trace xmlns:inkml="http://www.w3.org/2003/InkML" xml:id="stk12" contextRef="#ctx0" brushRef="#br0">5786 12188 0,'0'-17'89,"0"-71"-83,0 35 4,0-18-1,0-35-5,0-17 4,0-54 0,0 1 0,-18 35 4,-70-88-8,35 17 5,-35 18-3,-18 0 3,88 123-2,-17-87 4,18 87-6,17-17 7,-36 0-7,-17-18 3,36 35 0,17 1 5,-36-18-9,1-36 3,18 54 4,17-36-3,0-18-3,-18 18 6,18 1-5,0-1 4,0 35-2,0-35-3,0-35 7,0 71-8,0-19 5,0 19-1,0-36 3,0 0-7,0 18 8,0 35-8,0-106 8,0 89-8,0-36 8,0 35-8,0-17 8,0 53-8,0-36 4,0 19 3,0 16-6,0 19 3,0-19 4,18 1 64,-1 17-64,-17-17-4,18 0-3,-1-36 6,-17 36-5,18-53 4,17 35-5,1 0 6,-36-18-6,17 36 6,-17-18-1,0 36-4,0-1 0</inkml:trace>
    </iact:actionData>
  </iact:action>
  <iact:action type="add" startTime="66128">
    <iact:property name="dataType"/>
    <iact:actionData xml:id="d13">
      <inkml:trace xmlns:inkml="http://www.w3.org/2003/InkML" xml:id="stk13" contextRef="#ctx0" brushRef="#br0">5327 6315 0,'0'0'1,"36"0"4,-19 0 17,1 0-15,35 0 1,-36 0 1,36 0 2,-17 17-7,17 19 5,17 17-1,-35-18 0,1 0 0,-19-17-1,1-1 2,-18 1-1,35 17 4,-35-17-9,18-18 6,-18 35-1,0 1 4,0-19-9,0 36 5,0-18 1,0 1-1,0-1 0,-18 0 4,1-35 74,17-17-80,0-36 2</inkml:trace>
    </iact:actionData>
  </iact:action>
  <iact:action type="add" startTime="66882">
    <iact:property name="dataType"/>
    <iact:actionData xml:id="d14">
      <inkml:trace xmlns:inkml="http://www.w3.org/2003/InkML" xml:id="stk14" contextRef="#ctx0" brushRef="#br0">6245 4339 0,'-89'71'3,"178"-142"-3,-266 212 7,107-70 0,-19 52 1,19-34 2,-18 34-3,17 0 1,36-52 0,-36 0 5,54-19-9,-19 19 3,1-36 1,17 36 0,1-1 1,17-34-2,0 52 1,0-18 1,0-34-2,0 52 0,0-18 2,0-17-2,0 36 3,0 16-4,0 1 2,0-53 4,17 53-8,1 53 4,88-36 0,-53 36 0,17-36 2,19 36-4,-19-71 3,-35-35-2,1-17 2,-1 34-2,-17-52 2,-1-1-2,1-17 35,17 0-27,0 0-3,1 0-6,34 0 0,-17 0 1,53 0 1,17-17 0,71-36 0,-123 35 0,88-70 0,0 35 1,-36-53 1,-17-17-4,53 17 1,-124 18 1,53-71 1,-70 53-1,52-53 0,-34 54 2,-19-19-5,1-88 5,-18 107 0,0-19-5,0 18 4,0 36-2,0 17 1,0-18-1,0 36 2,0-18-2,0 18 2,0-18-1,-35 0 0,-124-53 1,0 18-2,-17 35 1,17 35 1,18-34-2,53 34 0,-1 18 7,36-18-11,1 18 5,-37 0 1,54 0 6,-18 0-7,36 0 0,-1 0 1,-17 0 11,17 0-18,0 0 12,1 0-12,-19 0 11,1 0-6,-53 0 2,35 0-6,0 0 5,0 0 0,36 0 0,-1 0 3</inkml:trace>
    </iact:actionData>
  </iact:action>
  <iact:action type="add" startTime="71167">
    <iact:property name="dataType"/>
    <iact:actionData xml:id="d15">
      <inkml:trace xmlns:inkml="http://www.w3.org/2003/InkML" xml:id="stk15" contextRef="#ctx0" brushRef="#br0">3087 4639 0,'-17'35'0,"34"-70"3,1 35-2,-1-35 7,-17 17 1,18 0-2,0-17 0,17 18 10,-17-1-1,35 18-8,35 0 0,-35 0 1,52 0-1,37 18 0,16 17 1,-17 0 2,18 36-6,-71-18 1,-52-36 4,52 54-3,35-54 0,1 54 0,-124-53 2,53 17-1,-36-17 7,-17-1 2,0 36-2,0-18-6,-17 1-1,-1 34 0,0 1-1,18-18 2,-35 35-1,0 35 0,17-52 0,-35-1 0,18-34 1,0 52-2,-18-53 1,35 18 0,-17-18 4,0-17-8,17 17 8,0-17-8,-35-18 9,-52 0-10,-36 0 5,-71 0 0,71 0-1,17 0 2,-87-88-1,52-18 0,18 0 0,17-17 0,71 70 4,-35-71-5,71 54-2,-1-36 7,-17 53-8,17 18 7,18-54-6,0 19 7,0 35-8,0-54 5,0 72 1,18-36-6,-1 18 13,-17 17-9,18 0 0,-18 1 0,18 17 7,-1 0-6,1 0 7,17 0-8,-17 0 0,17 0 2</inkml:trace>
    </iact:actionData>
  </iact:action>
</iact:actions>
</file>

<file path=ppt/ink/inkAction7.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49133" units="1/cm"/>
          <inkml:channelProperty channel="Y" name="resolution" value="55.6701" units="1/cm"/>
          <inkml:channelProperty channel="T" name="resolution" value="1" units="1/dev"/>
        </inkml:channelProperties>
      </inkml:inkSource>
      <inkml:timestamp xml:id="ts0" timeString="2020-09-09T02:33:23.563"/>
    </inkml:context>
    <inkml:brush xml:id="br0">
      <inkml:brushProperty name="width" value="0.05292" units="cm"/>
      <inkml:brushProperty name="height" value="0.05292" units="cm"/>
      <inkml:brushProperty name="color" value="#FF0000"/>
    </inkml:brush>
  </inkml:definitions>
  <iact:action type="add" startTime="12950">
    <iact:property name="dataType"/>
    <iact:actionData xml:id="d0">
      <inkml:trace xmlns:inkml="http://www.w3.org/2003/InkML" xml:id="stk0" contextRef="#ctx0" brushRef="#br0">14217 15311 0,'18'-18'62,"35"0"-35,-36 18-26,89 0 12,-53 0 0,35 0 0,-52 0-2,-1 0 7,-17 0-17,-1 0 17,19 18 1,-19 0-2,1-18 1,-1 17-1,19-17-7,-1 18 1,-17-1-9,35 36 5,-18-17 3,-18 17-2,36 35 2,-35-71-2,0 54 2,-18-18-2,53 88 2,-36-88 1,-17-18-3,0 36 2,18-36-2,-18 18 1,0-18-1,0 71 3,0-18-2,0-17 0,0 17 1,0-53-1,-18 89 1,18-89-1,-17 36 1,17-18-2,-18-36 1,0 54 0,-17 17 2,17-53-1,1 53-2,-19-35 2,36-35-1,0 0 0,-35 52-1,18-35 2,-1-17-2,-17 0 2,-18 35 0,17-18 0,19-17 0,-1-18-2,-17 35-7,-36-18 8,36 1 0,0 0 0,-18-18 3,0 0-11,-53 0 7,0 0 2,-105 0-2,87 0 1,-17 0-5,70 0 4,36 0 0,18 0 10,17-18 12,0 0-29,0-34 8,0 16 1,0-17-1,0 36 0,0-36 1,0 35-1,0 0 22,0-17-30,0 0 8,0 0 0,17-36 0,18 18 1,-17 18-1,0-71 2,35 0-2,-36 71 0,19-53 0,-36 52 1,35 1-1,0-53-1,-17 35-7,-1 18 6,19-53 4,-19 52-6,1-17 3,53-35 0,-71 53 0,35-53 0,-18 35 2,36-35-1,-35 35 0,0 17 2,17-87-2,18 35 1,-36 35-2,1-35 2,35 35-2,0-35 2,0 52-2,-18-17 2,0 18 1,-17 17 1,-18 1 5</inkml:trace>
    </iact:actionData>
  </iact:action>
  <iact:action type="add" startTime="18135">
    <iact:property name="dataType"/>
    <iact:actionData xml:id="d1">
      <inkml:trace xmlns:inkml="http://www.w3.org/2003/InkML" xml:id="stk1" contextRef="#ctx0" brushRef="#br0">14588 16193 0,'17'-18'25,"1"0"-23,0-17 16,-1 17-6,-17-35-9,0 36 6,0-1 2,0 0 0,18-34 4,-18 34-4,0-17-3,0 17 1,0 0 0,0 1 1,0-36-1,0 35 2,0-35-1,0 36-1,0-36-1,0 0 1,0 18 0,0 17 0,0-17 1,0-1-1,0 1-8,0 17 8,0 1 0,0-19-5,0 19 11,0-18-6,0-1 0,0 19 1,0-19-1,0 1 0,-18-18 10,-35 0-11,36 0 9,-1 18 2,0 0-16,1 0 11,-1 17-12,18 0 14,-35-17-15,-18 0 9,53 17-1,-35-17 1,-36 17-1,-105-88 0,105 89 0,-17-54 1,-35 18 1,34 36-9,-69-54 6,52 18 1,-35-17 0,70 17 0,-52-18 0,34 71 0,-16-18 0,-89-35 0,70 36 2,54 17-2,-1-18 0,-17 18 0,-18 0 0,35 0 0,-70 0 1,35 0-1,-35 0-8,0 0 8,35 0-4,-88 0 3,89 0 0,-37-35 8,1 35-15,-17-18 8,-54-35 0,88 18 0,-17 35 0,0-18-1,35 18 2,-88-17-2,18-36-7,-36 53 9,1-35-5,17 17 8,17-17-10,-52-53 5,17 70 9,-35-70-16,89 35 8,-54 35 0,53-70 0,36 70 1,-1-88-1,1 54 0,87-1-8,-17 17 5,18 1 6,18 17-8,-1 1 21,0-1-16,18 1 0,0-1 4,-17-17-5,-19-1 7,-34-17-14,70 36 9,-53-19 0,0 1-1,53 18-5,-35-19 4,17 19 16,0-1-23,18 0 6,-52-52 3,34 35-1,0-1 0,-35 1 1,53 17-1,-17 1 0</inkml:trace>
    </iact:actionData>
  </iact:action>
  <iact:action type="add" startTime="20110">
    <iact:property name="dataType"/>
    <iact:actionData xml:id="d2">
      <inkml:trace xmlns:inkml="http://www.w3.org/2003/InkML" xml:id="stk2" contextRef="#ctx0" brushRef="#br0">6950 12347 0,'-18'0'62,"-123"0"-35,71 0-12,17 0-1,18 0-4,17 0 69,0 18-52,18 0 1,0-1-4,0 1-7,0-1-1,0 19-7,0-19-3,0 36 2,0-17 0,18 52 0,0-53 8,-1-17-7,18 17 0,-17-17 0,0-1 1,-18 1 0,17-1 6,1 36 1,-18-35-9</inkml:trace>
    </iact:actionData>
  </iact:action>
  <iact:action type="add" startTime="21644">
    <iact:property name="dataType"/>
    <iact:actionData xml:id="d3">
      <inkml:trace xmlns:inkml="http://www.w3.org/2003/InkML" xml:id="stk3" contextRef="#ctx0" brushRef="#br0">4780 12294 0,'-17'0'13,"-54"0"-1,36 0-2,-18 0 1,18 0-2,-18 0-1,18 0 0,-54 0 2,54 0-1,-18 0 1,18 0-1,-18 0 1,35 0-2,1 0-7,-1 0 9,0 0 19,1 0-13,-1 0-8,-17 0 25,17 18-32,1 0 8,-36 35-1,17-36 2,36 1-1,-17 17 0,-36 0-1,35 36 1,1-18 0,17-36 1,0 1-2,0 17 10,0-17 1,0 0 56,0-1-74,53 1 19,-1 17-8,-34-17-11,0-18 1,35 17 8,35 54 9,-53-53-1,0-18 0,-17 0 38,0 0-42,211 0 13,-88 0-9,-70 0-4,-1 0-2,-52 0-1,17 0-2,-17 0-8,-1 0 8,1 0-4,0 0 3,17 0 8,0 0-15,36 0 9,17 0-2,-53 0 1,36 0 0,-36 0-1,0 0 10,-17 0-17,17 0 8,-17-18 6,-18 0 9,18 1-15,17-1 8,0-17-7,-17 35 0,-1-18-2,1 1 3,0-1 117,-18 0-104,0 1 0,0-1-5,0-35 2,-18 18 1,0 35-11,1-18 2,17 1 0,-18-1-3,18 0 0,-35-17 39,17 17-42,1 18 9,-36 0-7,0-17 0,35 17 0,-17-18 0,-18 0 3,35 18-4,1 0 17,-19-17-18,19-1 1,-1 18 0,0 0 13,-17 0 16,18 0-36,-19 0 7,-17 0 2,18 0-2,17-17 2,1 17-2,-19 0 2,1-18 0,18 18 7,-1 0-13,0 0 4,-17 0 7,17 0-14,1 0 14</inkml:trace>
    </iact:actionData>
  </iact:action>
</iact:actions>
</file>

<file path=ppt/ink/inkAction8.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49133" units="1/cm"/>
          <inkml:channelProperty channel="Y" name="resolution" value="55.6701" units="1/cm"/>
          <inkml:channelProperty channel="T" name="resolution" value="1" units="1/dev"/>
        </inkml:channelProperties>
      </inkml:inkSource>
      <inkml:timestamp xml:id="ts0" timeString="2020-09-09T02:42:23.536"/>
    </inkml:context>
    <inkml:brush xml:id="br0">
      <inkml:brushProperty name="width" value="0.05292" units="cm"/>
      <inkml:brushProperty name="height" value="0.05292" units="cm"/>
      <inkml:brushProperty name="color" value="#FF0000"/>
    </inkml:brush>
  </inkml:definitions>
  <iact:action type="add" startTime="5512">
    <iact:property name="dataType"/>
    <iact:actionData xml:id="d0">
      <inkml:trace xmlns:inkml="http://www.w3.org/2003/InkML" xml:id="stk0" contextRef="#ctx0" brushRef="#br0">20726 10760 0,'0'-18'23,"-18"18"-7,-52 0-7,-1 0-1,-17 0-1,-18 0 1,-35 0 4,35 0-7,-17 71 2,-1-18 6,36 17-4,0 1-2,0-36-4,17 18 6,36-18-1,-53 36 0,70-36-1,-52 71 2,34-53-1,36 17 5,-17 1-10,-54 52 4,53-52 2,-17-18-2,-18 53 2,18-36-1,0 36 4,-18-18-9,35 18 5,-52 18 1,52-54-1,0 54 0,-17-54 4,0 71-8,35-88 4,0-18 0,0 36 0,0-18 0,0-18 4,0 36-8,0-18 5,0 0-2,0 17 2,0-17-3,35 18 2,18 17 0,-35-53 0,17 53 4,35 0-8,-34-17 8,34 35-8,-17-18 5,-18-53-2,71 53 2,-88-70-2,35 17 2,-18-17-2,36 35 2,-18-53-2,35 35 5,-35-35-8,0 18 9,0-18-10,35 0 7,-53 18-4,36-18 4,-36 0-4,35 17 3,-52-17-2,106 53 2,-54-53-1,36 0 3,35 0-6,71 0 3,-54 0 0,89-70 0,-88-19 0,35 19 0,-35-36 0,-71 0 4,0 53-2,-17-17-8,-54 34 6,1 1-1,0-18 4,17-35-6,-35 35 7,0-35-8,0 17 9,0-35-9,0 18 8,0-18-6,0 54 5,0-54-9,0 53 7,0-35 2,0-18-6,0 53 2,0-18 2,0-17-2,0-18 6,-18 18-10,1-18 6,-36 18-2,53 35 1,-18-17 1,1 34-2,17-17 6,-18 18-10,18 17 14,0-17-10,-53-18 1,35 36 1,-87-19-1,-1 19 0,-88-36 1,70 0-1,18 35 0,18-35-1,-35-17 2,87 52-3,-34-17 4,17-36-3,35 54 2,-17-19 4,17 36-11,1 0 16,-19 0-10,19-17-1,-1 17 9,1 0 80,-19 0-88,19 0-1</inkml:trace>
    </iact:actionData>
  </iact:action>
  <iact:action type="add" startTime="10487">
    <iact:property name="dataType"/>
    <iact:actionData xml:id="d1">
      <inkml:trace xmlns:inkml="http://www.w3.org/2003/InkML" xml:id="stk1" contextRef="#ctx0" brushRef="#br0">3775 12965 0,'0'0'0,"-53"0"7,18-18 8,-53 18-13,-1-35 9,19 35-2,-18 0 1,-71 0 0,106 0 0,-17 0-1,-1 0-5,18 0 13,0 0-16,0 0 9,36 0-1,-36 0 0,35 0 1,-17 0 1,17 0 3,-17 17-6,17-17 3,1 18 2,-36 17-4,35-17-8,-17-18 5,35 18 8,-36-1-12,-34 18 7,70-17-1,-18 0 7,1-18-2,-19 53-4,19-36-7,17 1 6,-18 17 2,18-17-1,0 35 0,-18-36 2,18 19-1,0-19 0,0 1-2,0 0 1,0 17-1,0 0 2,0 0 0,0 1-2,0 17 3,0-36-2,0 19 2,0 52-2,0-35 0,0 35 0,53-35 1,-35 35-1,0-35 0,-1 35 1,54 0-2,-71-35-7,35 35 8,18 1 0,-18-37 1,1 37 1,-1-54-10,-35 18 7,35 35 1,-35-53 0,0-17 1,18 35-1,17 0 1,-17-36-9,17 19 9,-17-1-1,34 0 2,-16 1-3,17 16 2,0-16-2,-18-19 3,53 36-1,-70-35-1,17 0 1,0-1-1,-17-17 0,35 35 0,0 1-1,-18-36 1,53 53 0,53 0 1,-70-36-1,52 36 1,-34-53-2,16 0 2,1 0-2,-53 0 2,53 0-1,0 0-8,-18-35 8,35 17 1,36-70-6,-88 70 10,52-52-4,-35-1-9,18 1 7,-53 34 1,35-52 0,-52 35 0,34-70 1,-35-18 1,-35 35-3,0-18 2,0 19-1,0-1 0,0 0 0,0 18 0,0 17 0,0 18 0,0 18-8,0 0 8,0-18 0,0 18 0,0-36-6,-35 36 13,35 17 1,0-17-16,0 17 9,0-35 0,0 36-8,-17 17 6,17-36 0,-36 1 1,19 17 1,-1 1 0,-17-19-1,-18 1 0,-35-18 1,-1 18-9,-69-18 4,-1-17 3,53 17 0,-53 0 8,106 35-7,-35-35-8,53 36 7,17 17 15,1 0 42</inkml:trace>
    </iact:actionData>
  </iact:action>
  <iact:action type="add" startTime="12120">
    <iact:property name="dataType"/>
    <iact:actionData xml:id="d2">
      <inkml:trace xmlns:inkml="http://www.w3.org/2003/InkML" xml:id="stk2" contextRef="#ctx0" brushRef="#br0">4604 13741 0,'18'17'50,"35"-17"-45,211-105 19,-17 52-9,441-36-14,-106 89 6,18-35 2,-18 0 2,88 0-2,-246-71 1,140 53 0,-335-35-2,-52 70 3,17-70-2,-18 70 1,53-17-1,-17 17 0,70-52-8,-35 52 8,53-35 0,18-17 1,-71 52-7,35-17 4,-35-1 2,-18-17-1,-17 53 2,-1 0-2,-34 0 1,-36 0 1,35 0-1,-35 0 0,142 0 0,-72 0 1,-17 0-1,53 0 1,-35 0-1,0 18-1,35 0 1,-142-18-8,-52 35 9,18-35-3,-18 0-1,-18 35 2,18-17 0,18 0 0,-1-1 0,124 36 0,-53-35 4,141 17-8,36 0 8,-1 18-4,142 18 0,-71-71-4,-17 0 8,-19 0-7,-34 17 4,-71-17 1,-71 0-5,-52 0 3,-89 0 0,-53 0 184</inkml:trace>
    </iact:actionData>
  </iact:action>
  <iact:action type="add" startTime="13155">
    <iact:property name="dataType"/>
    <iact:actionData xml:id="d3">
      <inkml:trace xmlns:inkml="http://www.w3.org/2003/InkML" xml:id="stk3" contextRef="#ctx0" brushRef="#br0">19227 12718 0,'17'0'7,"36"17"-2,18 36 3,52 35-1,36-17 1,35-18 0,0 35 4,-53-70-8,-35-1 6,-18 36-2,-17-35 1,-36 0-1,-17-1 22,-36-17 2,-35 0-24,-17 0 1,-1 18-2,53-1 2,-34-17-2,16 0 3,-17 18-5,0-18 3,-52 18 0,16-18 0,-16 0 2,16 17-1,1 36-4,35-53 3,0 0 0,36 0 0</inkml:trace>
    </iact:actionData>
  </iact:action>
  <iact:action type="add" startTime="14480">
    <iact:property name="dataType"/>
    <iact:actionData xml:id="d4">
      <inkml:trace xmlns:inkml="http://www.w3.org/2003/InkML" xml:id="stk4" contextRef="#ctx0" brushRef="#br0">5504 13406 0,'0'-18'25,"-18"18"-9,-70 0-14,-318 0 21,159 0-9,106 0 0,53 18-13,0 17 8,35-18 0,18-17 0,-1 18 0,19 0-6,-54-1 12,53 1-13,18 0 15,0-1 152,0 1-114,36 35-53,70 53 15,-1-18-2,-34-35-5,-36 0 1,53 0-3,-35-36 13,-17 1-12,-19 0 2,18-18 61,-17 0-44</inkml:trace>
    </iact:actionData>
  </iact:action>
</iact:actions>
</file>

<file path=ppt/ink/inkAction9.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49133" units="1/cm"/>
          <inkml:channelProperty channel="Y" name="resolution" value="55.6701" units="1/cm"/>
          <inkml:channelProperty channel="T" name="resolution" value="1" units="1/dev"/>
        </inkml:channelProperties>
      </inkml:inkSource>
      <inkml:timestamp xml:id="ts0" timeString="2020-09-09T02:49:27.663"/>
    </inkml:context>
    <inkml:brush xml:id="br0">
      <inkml:brushProperty name="width" value="0.05292" units="cm"/>
      <inkml:brushProperty name="height" value="0.05292" units="cm"/>
      <inkml:brushProperty name="color" value="#FF0000"/>
    </inkml:brush>
  </inkml:definitions>
  <iact:action type="add" startTime="7526">
    <iact:property name="dataType"/>
    <iact:actionData xml:id="d0">
      <inkml:trace xmlns:inkml="http://www.w3.org/2003/InkML" xml:id="stk0" contextRef="#ctx0" brushRef="#br0">17516 12153 0,'0'0'4,"0"-35"2,17-18-1,36-18 1,0-17 7,18 35-10,105-35 6,18-18 0,106 18-1,-88 35 0,88-35 1,52 35-3,1 18 4,0 35-4,-18 0 2,-17 0 1,-1 0-1,1 0-1,34 0 2,-140 0 0,0 17-3,52 54 1,-52 0 2,53 34-1,-54 1-1,18 18 1,36 17 0,-71 0 1,-70-35 3,-19-18-8,-16 0 4,-72-17 5,1-1-10,35 18 9,-36 1-4,-17-19 1,18 18-6,0 1 9,52-36-8,-52 35 8,0-18-8,17-17 4,-18 18 3,-17 17-6,0-53 6,0 18-6,0 18 6,0-36-4,0 18-2,0 17 3,0-52 3,0 53-3,0-18-3,-17-18 6,-71 53-6,-71 18 5,35-53 2,-87 35-10,52-17 10,0 87-4,0-52 1,-70 35-1,18 71 0,-19-53 0,36 17 0,-35-70-1,-18 53-3,-53-106 5,18-1 4,70-16-7,-35-36 5,36 0-9,69 0 6,-16-36 3,-1-69-6,106 34 6,-88-52-7,17-19 9,-17-16-9,-17-1 7,-107-70-2,71 88-5,-106-71 5,36 71 2,105 53-6,35 17 5,36 36-2,53-18 1,35 35 7,0-52-8,0-36-2,0-35 3,88-53 0,-35 0-1,0 53-4,0-54 4,-53 54 1,35 0-1,-35 18-2,35 17 4,-35 35-1,0 36-2,0-71 1,0 53-1,0 0 1,0-17 1,0 52-2,0-35 2,0 18 9,18 17-2,-18 1-10,0-1 12,18 1-5</inkml:trace>
    </iact:actionData>
  </iact:action>
  <iact:action type="add" startTime="10542">
    <iact:property name="dataType"/>
    <iact:actionData xml:id="d1">
      <inkml:trace xmlns:inkml="http://www.w3.org/2003/InkML" xml:id="stk1" contextRef="#ctx0" brushRef="#br0">20020 11730 0,'0'0'1,"-35"0"17,-71 0-15,18 0 4,18 0 5,-71 0-8,35 35 4,-53-35 0,88 18 0,-52-1 1,-18-17-1,17 71 1,54-71-2,-54 53 6,36 17-10,-35-34 5,70 34-1,-71 36 1,54-71 0,-71 54 0,52 16 0,-34-16 0,17 16 2,18-34-4,-71 0 2,124-1 0,17 1 0,-88 35 0,89-71 0,-19 35 3,19 1-6,17-18 6,-18 0-5,18 35 4,0-35-4,0 17 4,0 36-4,0 53 2,0-53 3,0 0-6,-35-1 4,35 19-2,0-18 1,0 0 1,0-1 2,0 1-4,18 88-3,52-35 4,-17-88 0,35 70 4,0-18-4,-35-70 1,88 88-6,-88-123 10,88 17-10,-35 0 11,53-17-12,-88-18 7,-18 0-1,-36 0 4,36 0-9,-35 0 9,17 0-7,18-35 6,-18 35-6,53-53 7,-35 18-8,88-1 4,18-87 4,-71 88-9,71-71 11,-35 35-11,34-70 5,-52-18 5,0 36-9,-35-1 4,70 1-1,-53-18 2,18-18 4,-18 36-10,0-1 10,0 1-10,18-36 4,-53 0 2,-35 18 2,35-18-3,-53-88 0,0 106 0,17-35 0,18-1-3,-17 89 2,35-35 2,-35 52-3,-1 1 6,-17-1-7,18 36 6,-18 0-3,0 17 0,0 0 9,0 1-1,-18-36 0,-17 53-9,-18 0-2,18 0 3,-53 0 6,-18-18-12,35 0 6,-17 18 1,18-17-2,-19 17 2,1-53-2,53 35 7,-53-17-12,52 17 7,36 1-1,-35-1-1</inkml:trace>
    </iact:actionData>
  </iact:action>
  <iact:action type="add" startTime="12910">
    <iact:property name="dataType"/>
    <iact:actionData xml:id="d2">
      <inkml:trace xmlns:inkml="http://www.w3.org/2003/InkML" xml:id="stk2" contextRef="#ctx0" brushRef="#br0">6015 11659 0,'-17'-17'23,"-1"34"-16,0-17 9,1 0-9,17 18 2,-71 0 12,-35 70-8,36-71 0,-1 36-4,-17 53-8,70-35 5,-88 35 8,36 17-12,17-70 10,-35 70-8,53-34 7,-1-1-5,-17-18 8,53-17-13,0 18 12,-17-1-10,-19 1 8,-16 88-4,34-71 7,-35 18-8,18 123-4,-18-53 6,53-34 3,-53 87-3,53-123-2,0 0 2,0-1-1,35-16 5,36 34-5,-54 0-2,36 1 9,-17-71-11,-19 0 4,18 17 4,-17-34-5,0-1 15,-18-17-19,17-18 6,1 35 0,17-35 57,-17 0-58,17 0 1,18 0 0,18 0 0,-1 0 0,36 0 5,0 0-10,0 0 5,-18 0 3,-35 0-5,35-88 8,-17-36-6,-54 18-7,71-52 11,-70-36-4,35 17-2,35-52 0,-53 52 8,36-52-7,-36 123-4,18-88 8,-53 53-5,35 18 3,-17 52 3,17 1-5,-17-1-4,17-17 8,1 35-5,-36-18 7,35 1-6,-35 35-3,0-54 6,0 19-4,0 17 8,0-18-8,0 1 2,0-18-2,0 17 1,0-70-1,0 35 8,0 0-7,0 0-4,0 53 5,0-35 1,-18 18-1,-17 17 1,0 18-3,35 17 11,-18 0 16,18-17-6,-18 17-20,1 18 50,-89 0-49,35 0-3,-17 0 7,0 0-9,17 0 5,36 0 0,17 0 123</inkml:trace>
    </iact:actionData>
  </iact:action>
</iact:action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7282" name="Rectangle 2"/>
          <p:cNvSpPr>
            <a:spLocks noGrp="1" noChangeArrowheads="1"/>
          </p:cNvSpPr>
          <p:nvPr>
            <p:ph type="hdr" sz="quarter"/>
          </p:nvPr>
        </p:nvSpPr>
        <p:spPr bwMode="auto">
          <a:xfrm>
            <a:off x="0" y="1"/>
            <a:ext cx="3027042" cy="4651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399" tIns="45199" rIns="90399" bIns="45199" numCol="1" anchor="t" anchorCtr="0" compatLnSpc="1">
            <a:prstTxWarp prst="textNoShape">
              <a:avLst/>
            </a:prstTxWarp>
          </a:bodyPr>
          <a:lstStyle>
            <a:lvl1pPr defTabSz="904351">
              <a:defRPr sz="1200" smtClean="0"/>
            </a:lvl1pPr>
          </a:lstStyle>
          <a:p>
            <a:pPr>
              <a:defRPr/>
            </a:pPr>
            <a:endParaRPr lang="en-US" altLang="zh-CN"/>
          </a:p>
        </p:txBody>
      </p:sp>
      <p:sp>
        <p:nvSpPr>
          <p:cNvPr id="97283" name="Rectangle 3"/>
          <p:cNvSpPr>
            <a:spLocks noGrp="1" noChangeArrowheads="1"/>
          </p:cNvSpPr>
          <p:nvPr>
            <p:ph type="dt" idx="1"/>
          </p:nvPr>
        </p:nvSpPr>
        <p:spPr bwMode="auto">
          <a:xfrm>
            <a:off x="3957959" y="1"/>
            <a:ext cx="3027042" cy="4651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399" tIns="45199" rIns="90399" bIns="45199" numCol="1" anchor="t" anchorCtr="0" compatLnSpc="1">
            <a:prstTxWarp prst="textNoShape">
              <a:avLst/>
            </a:prstTxWarp>
          </a:bodyPr>
          <a:lstStyle>
            <a:lvl1pPr algn="r" defTabSz="904351">
              <a:defRPr sz="1200" smtClean="0"/>
            </a:lvl1pPr>
          </a:lstStyle>
          <a:p>
            <a:pPr>
              <a:defRPr/>
            </a:pPr>
            <a:endParaRPr lang="en-US" altLang="zh-CN"/>
          </a:p>
        </p:txBody>
      </p:sp>
      <p:sp>
        <p:nvSpPr>
          <p:cNvPr id="116740" name="Rectangle 4"/>
          <p:cNvSpPr>
            <a:spLocks noGrp="1" noRot="1" noChangeAspect="1" noChangeArrowheads="1" noTextEdit="1"/>
          </p:cNvSpPr>
          <p:nvPr>
            <p:ph type="sldImg" idx="2"/>
          </p:nvPr>
        </p:nvSpPr>
        <p:spPr bwMode="auto">
          <a:xfrm>
            <a:off x="1171575" y="695325"/>
            <a:ext cx="4643438" cy="3482975"/>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97285" name="Rectangle 5"/>
          <p:cNvSpPr>
            <a:spLocks noGrp="1" noChangeArrowheads="1"/>
          </p:cNvSpPr>
          <p:nvPr>
            <p:ph type="body" sz="quarter" idx="3"/>
          </p:nvPr>
        </p:nvSpPr>
        <p:spPr bwMode="auto">
          <a:xfrm>
            <a:off x="930917" y="4410730"/>
            <a:ext cx="5123166" cy="41774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399" tIns="45199" rIns="90399" bIns="45199" numCol="1" anchor="t" anchorCtr="0" compatLnSpc="1">
            <a:prstTxWarp prst="textNoShape">
              <a:avLst/>
            </a:prstTxWarp>
          </a:bodyPr>
          <a:lstStyle/>
          <a:p>
            <a:pPr lvl="0"/>
            <a:r>
              <a:rPr lang="en-US" altLang="zh-CN" noProof="0"/>
              <a:t>Click to edit Master text styles</a:t>
            </a:r>
          </a:p>
          <a:p>
            <a:pPr lvl="1"/>
            <a:r>
              <a:rPr lang="en-US" altLang="zh-CN" noProof="0"/>
              <a:t>Second level</a:t>
            </a:r>
          </a:p>
          <a:p>
            <a:pPr lvl="2"/>
            <a:r>
              <a:rPr lang="en-US" altLang="zh-CN" noProof="0"/>
              <a:t>Third level</a:t>
            </a:r>
          </a:p>
          <a:p>
            <a:pPr lvl="3"/>
            <a:r>
              <a:rPr lang="en-US" altLang="zh-CN" noProof="0"/>
              <a:t>Fourth level</a:t>
            </a:r>
          </a:p>
          <a:p>
            <a:pPr lvl="4"/>
            <a:r>
              <a:rPr lang="en-US" altLang="zh-CN" noProof="0"/>
              <a:t>Fifth level</a:t>
            </a:r>
          </a:p>
        </p:txBody>
      </p:sp>
      <p:sp>
        <p:nvSpPr>
          <p:cNvPr id="97286" name="Rectangle 6"/>
          <p:cNvSpPr>
            <a:spLocks noGrp="1" noChangeArrowheads="1"/>
          </p:cNvSpPr>
          <p:nvPr>
            <p:ph type="ftr" sz="quarter" idx="4"/>
          </p:nvPr>
        </p:nvSpPr>
        <p:spPr bwMode="auto">
          <a:xfrm>
            <a:off x="0" y="8818579"/>
            <a:ext cx="3027042" cy="4651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399" tIns="45199" rIns="90399" bIns="45199" numCol="1" anchor="b" anchorCtr="0" compatLnSpc="1">
            <a:prstTxWarp prst="textNoShape">
              <a:avLst/>
            </a:prstTxWarp>
          </a:bodyPr>
          <a:lstStyle>
            <a:lvl1pPr defTabSz="904351">
              <a:defRPr sz="1200" smtClean="0"/>
            </a:lvl1pPr>
          </a:lstStyle>
          <a:p>
            <a:pPr>
              <a:defRPr/>
            </a:pPr>
            <a:endParaRPr lang="en-US" altLang="zh-CN"/>
          </a:p>
        </p:txBody>
      </p:sp>
      <p:sp>
        <p:nvSpPr>
          <p:cNvPr id="97287" name="Rectangle 7"/>
          <p:cNvSpPr>
            <a:spLocks noGrp="1" noChangeArrowheads="1"/>
          </p:cNvSpPr>
          <p:nvPr>
            <p:ph type="sldNum" sz="quarter" idx="5"/>
          </p:nvPr>
        </p:nvSpPr>
        <p:spPr bwMode="auto">
          <a:xfrm>
            <a:off x="3957959" y="8818579"/>
            <a:ext cx="3027042" cy="4651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399" tIns="45199" rIns="90399" bIns="45199" numCol="1" anchor="b" anchorCtr="0" compatLnSpc="1">
            <a:prstTxWarp prst="textNoShape">
              <a:avLst/>
            </a:prstTxWarp>
          </a:bodyPr>
          <a:lstStyle>
            <a:lvl1pPr algn="r" defTabSz="904351">
              <a:defRPr sz="1200" smtClean="0"/>
            </a:lvl1pPr>
          </a:lstStyle>
          <a:p>
            <a:pPr>
              <a:defRPr/>
            </a:pPr>
            <a:fld id="{0BE440F6-8CDB-4FB7-8D75-1AD1AB1F5F41}" type="slidenum">
              <a:rPr lang="zh-CN" altLang="en-US"/>
              <a:pPr>
                <a:defRPr/>
              </a:pPr>
              <a:t>‹#›</a:t>
            </a:fld>
            <a:endParaRPr lang="en-US" altLang="zh-CN"/>
          </a:p>
        </p:txBody>
      </p:sp>
    </p:spTree>
    <p:extLst>
      <p:ext uri="{BB962C8B-B14F-4D97-AF65-F5344CB8AC3E}">
        <p14:creationId xmlns:p14="http://schemas.microsoft.com/office/powerpoint/2010/main" val="282928802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charset="0"/>
        <a:ea typeface="+mn-ea"/>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mn-ea"/>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r>
              <a:rPr lang="en-US" b="1" dirty="0"/>
              <a:t>3. This</a:t>
            </a:r>
            <a:r>
              <a:rPr lang="en-US" b="1" baseline="0" dirty="0"/>
              <a:t> is indeed valid! There are nothing common between AB and CD2, so the system treats it as the same as AB X CD1</a:t>
            </a:r>
          </a:p>
          <a:p>
            <a:pPr marL="0" indent="0">
              <a:buFont typeface="+mj-lt"/>
              <a:buNone/>
            </a:pPr>
            <a:r>
              <a:rPr lang="en-US" b="1" baseline="0" dirty="0"/>
              <a:t>A	B	C	D	X</a:t>
            </a:r>
          </a:p>
          <a:p>
            <a:pPr marL="0" indent="0">
              <a:buFont typeface="+mj-lt"/>
              <a:buNone/>
            </a:pPr>
            <a:r>
              <a:rPr lang="en-US" b="1" baseline="0" dirty="0"/>
              <a:t>a1	b1	c1	d1	x1</a:t>
            </a:r>
          </a:p>
          <a:p>
            <a:pPr marL="0" indent="0">
              <a:buFont typeface="+mj-lt"/>
              <a:buNone/>
            </a:pPr>
            <a:r>
              <a:rPr lang="en-US" b="1" baseline="0" dirty="0"/>
              <a:t>a1	b1	d2	d2	x2</a:t>
            </a:r>
          </a:p>
          <a:p>
            <a:pPr marL="0" indent="0">
              <a:buFont typeface="+mj-lt"/>
              <a:buNone/>
            </a:pPr>
            <a:r>
              <a:rPr lang="en-US" b="1" baseline="0" dirty="0"/>
              <a:t>a2	b2	c1	d1	x1</a:t>
            </a:r>
          </a:p>
          <a:p>
            <a:pPr marL="0" indent="0">
              <a:buFont typeface="+mj-lt"/>
              <a:buNone/>
            </a:pPr>
            <a:r>
              <a:rPr lang="en-US" b="1" baseline="0" dirty="0"/>
              <a:t>a2	b2	d2	d2	x2</a:t>
            </a:r>
          </a:p>
          <a:p>
            <a:pPr marL="0" indent="0">
              <a:buFont typeface="+mj-lt"/>
              <a:buNone/>
            </a:pPr>
            <a:r>
              <a:rPr lang="en-US" b="1" baseline="0" dirty="0"/>
              <a:t>	</a:t>
            </a:r>
          </a:p>
          <a:p>
            <a:pPr marL="0" marR="0" indent="0" algn="l" defTabSz="914400" rtl="0" eaLnBrk="0" fontAlgn="base" latinLnBrk="0" hangingPunct="0">
              <a:lnSpc>
                <a:spcPct val="100000"/>
              </a:lnSpc>
              <a:spcBef>
                <a:spcPct val="30000"/>
              </a:spcBef>
              <a:spcAft>
                <a:spcPct val="0"/>
              </a:spcAft>
              <a:buClrTx/>
              <a:buSzTx/>
              <a:buFont typeface="+mj-lt"/>
              <a:buNone/>
              <a:tabLst/>
              <a:defRPr/>
            </a:pPr>
            <a:r>
              <a:rPr lang="en-US" dirty="0"/>
              <a:t>4. Return a table with 4 columns and 2 rows.</a:t>
            </a:r>
          </a:p>
          <a:p>
            <a:pPr marL="0" marR="0" indent="0" algn="l" defTabSz="914400" rtl="0" eaLnBrk="0" fontAlgn="base" latinLnBrk="0" hangingPunct="0">
              <a:lnSpc>
                <a:spcPct val="100000"/>
              </a:lnSpc>
              <a:spcBef>
                <a:spcPct val="30000"/>
              </a:spcBef>
              <a:spcAft>
                <a:spcPct val="0"/>
              </a:spcAft>
              <a:buClrTx/>
              <a:buSzTx/>
              <a:buFont typeface="+mj-lt"/>
              <a:buNone/>
              <a:tabLst/>
              <a:defRPr/>
            </a:pPr>
            <a:r>
              <a:rPr lang="en-US" dirty="0"/>
              <a:t>AB and CD2</a:t>
            </a:r>
            <a:r>
              <a:rPr lang="en-US" baseline="0" dirty="0"/>
              <a:t> both have A, the common attribute. Join them based on AB.A = CD2.A but only one copy of A will be in the result</a:t>
            </a:r>
          </a:p>
          <a:p>
            <a:pPr marL="0" marR="0" indent="0" algn="l" defTabSz="914400" rtl="0" eaLnBrk="0" fontAlgn="base" latinLnBrk="0" hangingPunct="0">
              <a:lnSpc>
                <a:spcPct val="100000"/>
              </a:lnSpc>
              <a:spcBef>
                <a:spcPct val="30000"/>
              </a:spcBef>
              <a:spcAft>
                <a:spcPct val="0"/>
              </a:spcAft>
              <a:buClrTx/>
              <a:buSzTx/>
              <a:buFont typeface="+mj-lt"/>
              <a:buNone/>
              <a:tabLst/>
              <a:defRPr/>
            </a:pPr>
            <a:r>
              <a:rPr lang="en-US" baseline="0" dirty="0"/>
              <a:t>A	B	D	X</a:t>
            </a:r>
          </a:p>
          <a:p>
            <a:pPr marL="0" marR="0" indent="0" algn="l" defTabSz="914400" rtl="0" eaLnBrk="0" fontAlgn="base" latinLnBrk="0" hangingPunct="0">
              <a:lnSpc>
                <a:spcPct val="100000"/>
              </a:lnSpc>
              <a:spcBef>
                <a:spcPct val="30000"/>
              </a:spcBef>
              <a:spcAft>
                <a:spcPct val="0"/>
              </a:spcAft>
              <a:buClrTx/>
              <a:buSzTx/>
              <a:buFont typeface="+mj-lt"/>
              <a:buNone/>
              <a:tabLst/>
              <a:defRPr/>
            </a:pPr>
            <a:r>
              <a:rPr lang="en-US" baseline="0" dirty="0"/>
              <a:t>a1	b1	d1	x2</a:t>
            </a:r>
          </a:p>
          <a:p>
            <a:pPr marL="0" marR="0" indent="0" algn="l" defTabSz="914400" rtl="0" eaLnBrk="0" fontAlgn="base" latinLnBrk="0" hangingPunct="0">
              <a:lnSpc>
                <a:spcPct val="100000"/>
              </a:lnSpc>
              <a:spcBef>
                <a:spcPct val="30000"/>
              </a:spcBef>
              <a:spcAft>
                <a:spcPct val="0"/>
              </a:spcAft>
              <a:buClrTx/>
              <a:buSzTx/>
              <a:buFont typeface="+mj-lt"/>
              <a:buNone/>
              <a:tabLst/>
              <a:defRPr/>
            </a:pPr>
            <a:r>
              <a:rPr lang="en-US" baseline="0" dirty="0"/>
              <a:t>a2	b2	d2	x1</a:t>
            </a:r>
          </a:p>
          <a:p>
            <a:pPr marL="0" marR="0" indent="0" algn="l" defTabSz="914400" rtl="0" eaLnBrk="0" fontAlgn="base" latinLnBrk="0" hangingPunct="0">
              <a:lnSpc>
                <a:spcPct val="100000"/>
              </a:lnSpc>
              <a:spcBef>
                <a:spcPct val="30000"/>
              </a:spcBef>
              <a:spcAft>
                <a:spcPct val="0"/>
              </a:spcAft>
              <a:buClrTx/>
              <a:buSzTx/>
              <a:buFont typeface="+mj-lt"/>
              <a:buNone/>
              <a:tabLst/>
              <a:defRPr/>
            </a:pPr>
            <a:endParaRPr lang="en-US" baseline="0" dirty="0"/>
          </a:p>
          <a:p>
            <a:pPr marL="0" marR="0" indent="0" algn="l" defTabSz="914400" rtl="0" eaLnBrk="0" fontAlgn="base" latinLnBrk="0" hangingPunct="0">
              <a:lnSpc>
                <a:spcPct val="100000"/>
              </a:lnSpc>
              <a:spcBef>
                <a:spcPct val="30000"/>
              </a:spcBef>
              <a:spcAft>
                <a:spcPct val="0"/>
              </a:spcAft>
              <a:buClrTx/>
              <a:buSzTx/>
              <a:buFont typeface="+mj-lt"/>
              <a:buNone/>
              <a:tabLst/>
              <a:defRPr/>
            </a:pPr>
            <a:r>
              <a:rPr lang="en-US" dirty="0"/>
              <a:t>5. Return a table with 3 columns and 2 rows.</a:t>
            </a:r>
          </a:p>
          <a:p>
            <a:pPr marL="0" marR="0" indent="0" algn="l" defTabSz="914400" rtl="0" eaLnBrk="0" fontAlgn="base" latinLnBrk="0" hangingPunct="0">
              <a:lnSpc>
                <a:spcPct val="100000"/>
              </a:lnSpc>
              <a:spcBef>
                <a:spcPct val="30000"/>
              </a:spcBef>
              <a:spcAft>
                <a:spcPct val="0"/>
              </a:spcAft>
              <a:buClrTx/>
              <a:buSzTx/>
              <a:buFont typeface="+mj-lt"/>
              <a:buNone/>
              <a:tabLst/>
              <a:defRPr/>
            </a:pPr>
            <a:r>
              <a:rPr lang="en-US" dirty="0"/>
              <a:t>AB</a:t>
            </a:r>
            <a:r>
              <a:rPr lang="en-US" baseline="0" dirty="0"/>
              <a:t> and CD3 both have A and B, two common attributes. Join them based on AB.A = CD3.A AND AB.B = CD3.Bbut only one copy of A and B will be in the result</a:t>
            </a:r>
          </a:p>
          <a:p>
            <a:pPr marL="0" marR="0" indent="0" algn="l" defTabSz="914400" rtl="0" eaLnBrk="0" fontAlgn="base" latinLnBrk="0" hangingPunct="0">
              <a:lnSpc>
                <a:spcPct val="100000"/>
              </a:lnSpc>
              <a:spcBef>
                <a:spcPct val="30000"/>
              </a:spcBef>
              <a:spcAft>
                <a:spcPct val="0"/>
              </a:spcAft>
              <a:buClrTx/>
              <a:buSzTx/>
              <a:buFont typeface="+mj-lt"/>
              <a:buNone/>
              <a:tabLst/>
              <a:defRPr/>
            </a:pPr>
            <a:r>
              <a:rPr lang="en-US" baseline="0" dirty="0"/>
              <a:t>A	B	X</a:t>
            </a:r>
          </a:p>
          <a:p>
            <a:pPr marL="0" marR="0" indent="0" algn="l" defTabSz="914400" rtl="0" eaLnBrk="0" fontAlgn="base" latinLnBrk="0" hangingPunct="0">
              <a:lnSpc>
                <a:spcPct val="100000"/>
              </a:lnSpc>
              <a:spcBef>
                <a:spcPct val="30000"/>
              </a:spcBef>
              <a:spcAft>
                <a:spcPct val="0"/>
              </a:spcAft>
              <a:buClrTx/>
              <a:buSzTx/>
              <a:buFont typeface="+mj-lt"/>
              <a:buNone/>
              <a:tabLst/>
              <a:defRPr/>
            </a:pPr>
            <a:r>
              <a:rPr lang="en-US" baseline="0" dirty="0"/>
              <a:t>a1	b1	x1</a:t>
            </a:r>
          </a:p>
          <a:p>
            <a:pPr marL="0" marR="0" indent="0" algn="l" defTabSz="914400" rtl="0" eaLnBrk="0" fontAlgn="base" latinLnBrk="0" hangingPunct="0">
              <a:lnSpc>
                <a:spcPct val="100000"/>
              </a:lnSpc>
              <a:spcBef>
                <a:spcPct val="30000"/>
              </a:spcBef>
              <a:spcAft>
                <a:spcPct val="0"/>
              </a:spcAft>
              <a:buClrTx/>
              <a:buSzTx/>
              <a:buFont typeface="+mj-lt"/>
              <a:buNone/>
              <a:tabLst/>
              <a:defRPr/>
            </a:pPr>
            <a:r>
              <a:rPr lang="en-US" baseline="0" dirty="0"/>
              <a:t>a2	b2	x2</a:t>
            </a:r>
          </a:p>
          <a:p>
            <a:pPr marL="0" marR="0" indent="0" algn="l" defTabSz="914400" rtl="0" eaLnBrk="0" fontAlgn="base" latinLnBrk="0" hangingPunct="0">
              <a:lnSpc>
                <a:spcPct val="100000"/>
              </a:lnSpc>
              <a:spcBef>
                <a:spcPct val="30000"/>
              </a:spcBef>
              <a:spcAft>
                <a:spcPct val="0"/>
              </a:spcAft>
              <a:buClrTx/>
              <a:buSzTx/>
              <a:buFont typeface="+mj-lt"/>
              <a:buNone/>
              <a:tabLst/>
              <a:defRPr/>
            </a:pPr>
            <a:endParaRPr lang="en-US" dirty="0"/>
          </a:p>
          <a:p>
            <a:pPr marL="0" marR="0" indent="0" algn="l" defTabSz="914400" rtl="0" eaLnBrk="0" fontAlgn="base" latinLnBrk="0" hangingPunct="0">
              <a:lnSpc>
                <a:spcPct val="100000"/>
              </a:lnSpc>
              <a:spcBef>
                <a:spcPct val="30000"/>
              </a:spcBef>
              <a:spcAft>
                <a:spcPct val="0"/>
              </a:spcAft>
              <a:buClrTx/>
              <a:buSzTx/>
              <a:buFont typeface="+mj-lt"/>
              <a:buNone/>
              <a:tabLst/>
              <a:defRPr/>
            </a:pPr>
            <a:r>
              <a:rPr lang="en-US" b="1" dirty="0"/>
              <a:t>6. This is indeed valid! Return a table with 5 columns and 4 rows! (function like a CX).</a:t>
            </a:r>
          </a:p>
          <a:p>
            <a:pPr marL="0" marR="0" indent="0" algn="l" defTabSz="914400" rtl="0" eaLnBrk="0" fontAlgn="base" latinLnBrk="0" hangingPunct="0">
              <a:lnSpc>
                <a:spcPct val="100000"/>
              </a:lnSpc>
              <a:spcBef>
                <a:spcPct val="30000"/>
              </a:spcBef>
              <a:spcAft>
                <a:spcPct val="0"/>
              </a:spcAft>
              <a:buClrTx/>
              <a:buSzTx/>
              <a:buFont typeface="+mj-lt"/>
              <a:buNone/>
              <a:tabLst/>
              <a:defRPr/>
            </a:pPr>
            <a:r>
              <a:rPr lang="en-US" b="1" dirty="0"/>
              <a:t>Nothing</a:t>
            </a:r>
            <a:r>
              <a:rPr lang="en-US" b="1" baseline="0" dirty="0"/>
              <a:t> common here!. Similar to 3, treat it like AB X CD4</a:t>
            </a:r>
          </a:p>
          <a:p>
            <a:pPr marL="0" marR="0" indent="0" algn="l" defTabSz="914400" rtl="0" eaLnBrk="0" fontAlgn="base" latinLnBrk="0" hangingPunct="0">
              <a:lnSpc>
                <a:spcPct val="100000"/>
              </a:lnSpc>
              <a:spcBef>
                <a:spcPct val="30000"/>
              </a:spcBef>
              <a:spcAft>
                <a:spcPct val="0"/>
              </a:spcAft>
              <a:buClrTx/>
              <a:buSzTx/>
              <a:buFont typeface="+mj-lt"/>
              <a:buNone/>
              <a:tabLst/>
              <a:defRPr/>
            </a:pPr>
            <a:r>
              <a:rPr lang="en-US" b="1" baseline="0" dirty="0"/>
              <a:t>A	B	AA1	BB	X</a:t>
            </a:r>
          </a:p>
          <a:p>
            <a:pPr marL="0" marR="0" indent="0" algn="l" defTabSz="914400" rtl="0" eaLnBrk="0" fontAlgn="base" latinLnBrk="0" hangingPunct="0">
              <a:lnSpc>
                <a:spcPct val="100000"/>
              </a:lnSpc>
              <a:spcBef>
                <a:spcPct val="30000"/>
              </a:spcBef>
              <a:spcAft>
                <a:spcPct val="0"/>
              </a:spcAft>
              <a:buClrTx/>
              <a:buSzTx/>
              <a:buFont typeface="+mj-lt"/>
              <a:buNone/>
              <a:tabLst/>
              <a:defRPr/>
            </a:pPr>
            <a:r>
              <a:rPr lang="en-US" b="1" baseline="0" dirty="0"/>
              <a:t>a1	b1	a1	b1	x1</a:t>
            </a:r>
          </a:p>
          <a:p>
            <a:pPr marL="0" marR="0" indent="0" algn="l" defTabSz="914400" rtl="0" eaLnBrk="0" fontAlgn="base" latinLnBrk="0" hangingPunct="0">
              <a:lnSpc>
                <a:spcPct val="100000"/>
              </a:lnSpc>
              <a:spcBef>
                <a:spcPct val="30000"/>
              </a:spcBef>
              <a:spcAft>
                <a:spcPct val="0"/>
              </a:spcAft>
              <a:buClrTx/>
              <a:buSzTx/>
              <a:buFont typeface="+mj-lt"/>
              <a:buNone/>
              <a:tabLst/>
              <a:defRPr/>
            </a:pPr>
            <a:r>
              <a:rPr lang="en-US" b="1" baseline="0" dirty="0"/>
              <a:t>a1	b1	a2	b2	x2</a:t>
            </a:r>
          </a:p>
          <a:p>
            <a:pPr marL="0" marR="0" indent="0" algn="l" defTabSz="914400" rtl="0" eaLnBrk="0" fontAlgn="base" latinLnBrk="0" hangingPunct="0">
              <a:lnSpc>
                <a:spcPct val="100000"/>
              </a:lnSpc>
              <a:spcBef>
                <a:spcPct val="30000"/>
              </a:spcBef>
              <a:spcAft>
                <a:spcPct val="0"/>
              </a:spcAft>
              <a:buClrTx/>
              <a:buSzTx/>
              <a:buFont typeface="+mj-lt"/>
              <a:buNone/>
              <a:tabLst/>
              <a:defRPr/>
            </a:pPr>
            <a:r>
              <a:rPr lang="en-US" b="1" baseline="0" dirty="0"/>
              <a:t>a2	b2	a1	b1	x1</a:t>
            </a:r>
          </a:p>
          <a:p>
            <a:pPr marL="0" marR="0" indent="0" algn="l" defTabSz="914400" rtl="0" eaLnBrk="0" fontAlgn="base" latinLnBrk="0" hangingPunct="0">
              <a:lnSpc>
                <a:spcPct val="100000"/>
              </a:lnSpc>
              <a:spcBef>
                <a:spcPct val="30000"/>
              </a:spcBef>
              <a:spcAft>
                <a:spcPct val="0"/>
              </a:spcAft>
              <a:buClrTx/>
              <a:buSzTx/>
              <a:buFont typeface="+mj-lt"/>
              <a:buNone/>
              <a:tabLst/>
              <a:defRPr/>
            </a:pPr>
            <a:r>
              <a:rPr lang="en-US" b="1" baseline="0" dirty="0"/>
              <a:t>a2	b2	a2	b2	x2</a:t>
            </a:r>
          </a:p>
          <a:p>
            <a:pPr marL="0" marR="0" indent="0" algn="l" defTabSz="914400" rtl="0" eaLnBrk="0" fontAlgn="base" latinLnBrk="0" hangingPunct="0">
              <a:lnSpc>
                <a:spcPct val="100000"/>
              </a:lnSpc>
              <a:spcBef>
                <a:spcPct val="30000"/>
              </a:spcBef>
              <a:spcAft>
                <a:spcPct val="0"/>
              </a:spcAft>
              <a:buClrTx/>
              <a:buSzTx/>
              <a:buFont typeface="+mj-lt"/>
              <a:buNone/>
              <a:tabLst/>
              <a:defRPr/>
            </a:pPr>
            <a:endParaRPr lang="en-US" b="1" dirty="0"/>
          </a:p>
          <a:p>
            <a:pPr marL="0" marR="0" indent="0" algn="l" defTabSz="914400" rtl="0" eaLnBrk="0" fontAlgn="base" latinLnBrk="0" hangingPunct="0">
              <a:lnSpc>
                <a:spcPct val="100000"/>
              </a:lnSpc>
              <a:spcBef>
                <a:spcPct val="30000"/>
              </a:spcBef>
              <a:spcAft>
                <a:spcPct val="0"/>
              </a:spcAft>
              <a:buClrTx/>
              <a:buSzTx/>
              <a:buFont typeface="+mj-lt"/>
              <a:buNone/>
              <a:tabLst/>
              <a:defRPr/>
            </a:pPr>
            <a:r>
              <a:rPr lang="en-US" b="1" dirty="0"/>
              <a:t>7. Return a table with 3 columns and 0 rows (empty table).</a:t>
            </a:r>
          </a:p>
          <a:p>
            <a:pPr marL="0" marR="0" indent="0" algn="l" defTabSz="914400" rtl="0" eaLnBrk="0" fontAlgn="base" latinLnBrk="0" hangingPunct="0">
              <a:lnSpc>
                <a:spcPct val="100000"/>
              </a:lnSpc>
              <a:spcBef>
                <a:spcPct val="30000"/>
              </a:spcBef>
              <a:spcAft>
                <a:spcPct val="0"/>
              </a:spcAft>
              <a:buClrTx/>
              <a:buSzTx/>
              <a:buFont typeface="+mj-lt"/>
              <a:buNone/>
              <a:tabLst/>
              <a:defRPr/>
            </a:pPr>
            <a:r>
              <a:rPr lang="en-US" dirty="0"/>
              <a:t>Similar to 5, AB</a:t>
            </a:r>
            <a:r>
              <a:rPr lang="en-US" baseline="0" dirty="0"/>
              <a:t> and CD5 both have A and B, two common attributes. Join them based on AB.A = CD3.A AND AB.B = CD3.Bbut only one copy of A and B will be in the result. But none of the combinations meets the condition. So the table is empty.</a:t>
            </a:r>
          </a:p>
          <a:p>
            <a:pPr marL="0" marR="0" indent="0" algn="l" defTabSz="914400" rtl="0" eaLnBrk="0" fontAlgn="base" latinLnBrk="0" hangingPunct="0">
              <a:lnSpc>
                <a:spcPct val="100000"/>
              </a:lnSpc>
              <a:spcBef>
                <a:spcPct val="30000"/>
              </a:spcBef>
              <a:spcAft>
                <a:spcPct val="0"/>
              </a:spcAft>
              <a:buClrTx/>
              <a:buSzTx/>
              <a:buFont typeface="+mj-lt"/>
              <a:buNone/>
              <a:tabLst/>
              <a:defRPr/>
            </a:pPr>
            <a:r>
              <a:rPr lang="en-US" baseline="0" dirty="0"/>
              <a:t>A	B	X</a:t>
            </a:r>
          </a:p>
          <a:p>
            <a:pPr marL="0" marR="0" indent="0" algn="l" defTabSz="914400" rtl="0" eaLnBrk="0" fontAlgn="base" latinLnBrk="0" hangingPunct="0">
              <a:lnSpc>
                <a:spcPct val="100000"/>
              </a:lnSpc>
              <a:spcBef>
                <a:spcPct val="30000"/>
              </a:spcBef>
              <a:spcAft>
                <a:spcPct val="0"/>
              </a:spcAft>
              <a:buClrTx/>
              <a:buSzTx/>
              <a:buFont typeface="+mj-lt"/>
              <a:buNone/>
              <a:tabLst/>
              <a:defRPr/>
            </a:pPr>
            <a:endParaRPr lang="en-US" b="1" dirty="0"/>
          </a:p>
          <a:p>
            <a:pPr marL="0" marR="0" indent="0" algn="l" defTabSz="914400" rtl="0" eaLnBrk="0" fontAlgn="base" latinLnBrk="0" hangingPunct="0">
              <a:lnSpc>
                <a:spcPct val="100000"/>
              </a:lnSpc>
              <a:spcBef>
                <a:spcPct val="30000"/>
              </a:spcBef>
              <a:spcAft>
                <a:spcPct val="0"/>
              </a:spcAft>
              <a:buClrTx/>
              <a:buSzTx/>
              <a:buFont typeface="+mj-lt"/>
              <a:buNone/>
              <a:tabLst/>
              <a:defRPr/>
            </a:pPr>
            <a:endParaRPr lang="en-US" dirty="0"/>
          </a:p>
          <a:p>
            <a:pPr marL="0" marR="0" indent="0" algn="l" defTabSz="914400" rtl="0" eaLnBrk="0" fontAlgn="base" latinLnBrk="0" hangingPunct="0">
              <a:lnSpc>
                <a:spcPct val="100000"/>
              </a:lnSpc>
              <a:spcBef>
                <a:spcPct val="30000"/>
              </a:spcBef>
              <a:spcAft>
                <a:spcPct val="0"/>
              </a:spcAft>
              <a:buClrTx/>
              <a:buSzTx/>
              <a:buFont typeface="+mj-lt"/>
              <a:buNone/>
              <a:tabLst/>
              <a:defRPr/>
            </a:pPr>
            <a:endParaRPr lang="en-US" dirty="0"/>
          </a:p>
          <a:p>
            <a:pPr marL="0" indent="0">
              <a:buFont typeface="+mj-lt"/>
              <a:buNone/>
            </a:pPr>
            <a:endParaRPr lang="en-US" dirty="0"/>
          </a:p>
        </p:txBody>
      </p:sp>
      <p:sp>
        <p:nvSpPr>
          <p:cNvPr id="4" name="Slide Number Placeholder 3"/>
          <p:cNvSpPr>
            <a:spLocks noGrp="1"/>
          </p:cNvSpPr>
          <p:nvPr>
            <p:ph type="sldNum" sz="quarter" idx="10"/>
          </p:nvPr>
        </p:nvSpPr>
        <p:spPr/>
        <p:txBody>
          <a:bodyPr/>
          <a:lstStyle/>
          <a:p>
            <a:pPr>
              <a:defRPr/>
            </a:pPr>
            <a:fld id="{0BE440F6-8CDB-4FB7-8D75-1AD1AB1F5F41}" type="slidenum">
              <a:rPr lang="zh-CN" altLang="en-US" smtClean="0"/>
              <a:pPr>
                <a:defRPr/>
              </a:pPr>
              <a:t>1</a:t>
            </a:fld>
            <a:endParaRPr lang="en-US" altLang="zh-CN" dirty="0"/>
          </a:p>
        </p:txBody>
      </p:sp>
    </p:spTree>
    <p:extLst>
      <p:ext uri="{BB962C8B-B14F-4D97-AF65-F5344CB8AC3E}">
        <p14:creationId xmlns:p14="http://schemas.microsoft.com/office/powerpoint/2010/main" val="31342279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8 rows,</a:t>
            </a:r>
            <a:r>
              <a:rPr lang="en-US" baseline="0" dirty="0"/>
              <a:t> 3 columns</a:t>
            </a:r>
          </a:p>
          <a:p>
            <a:pPr marL="228600" indent="-228600">
              <a:buAutoNum type="arabicPeriod"/>
            </a:pPr>
            <a:r>
              <a:rPr lang="en-US" baseline="0" dirty="0"/>
              <a:t>3 rows, 2 columns</a:t>
            </a:r>
            <a:endParaRPr lang="en-US" dirty="0"/>
          </a:p>
        </p:txBody>
      </p:sp>
      <p:sp>
        <p:nvSpPr>
          <p:cNvPr id="4" name="Slide Number Placeholder 3"/>
          <p:cNvSpPr>
            <a:spLocks noGrp="1"/>
          </p:cNvSpPr>
          <p:nvPr>
            <p:ph type="sldNum" sz="quarter" idx="10"/>
          </p:nvPr>
        </p:nvSpPr>
        <p:spPr/>
        <p:txBody>
          <a:bodyPr/>
          <a:lstStyle/>
          <a:p>
            <a:fld id="{FC1B97F5-0BF5-44AD-A7D5-799B9F298FA2}" type="slidenum">
              <a:rPr lang="zh-CN" altLang="en-CA" smtClean="0"/>
              <a:pPr/>
              <a:t>11</a:t>
            </a:fld>
            <a:endParaRPr lang="en-CA" altLang="zh-CN"/>
          </a:p>
        </p:txBody>
      </p:sp>
    </p:spTree>
    <p:extLst>
      <p:ext uri="{BB962C8B-B14F-4D97-AF65-F5344CB8AC3E}">
        <p14:creationId xmlns:p14="http://schemas.microsoft.com/office/powerpoint/2010/main" val="30811618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exercises you have seen so far</a:t>
            </a:r>
            <a:r>
              <a:rPr lang="en-US" baseline="0" dirty="0"/>
              <a:t> ask you for specific information. But in practice, the query you need to write or information needed to be retrieved are quite cryptic. Here are some examples</a:t>
            </a:r>
          </a:p>
          <a:p>
            <a:endParaRPr lang="en-US" baseline="0" dirty="0"/>
          </a:p>
          <a:p>
            <a:endParaRPr lang="en-US" baseline="0" dirty="0"/>
          </a:p>
        </p:txBody>
      </p:sp>
      <p:sp>
        <p:nvSpPr>
          <p:cNvPr id="4" name="Slide Number Placeholder 3"/>
          <p:cNvSpPr>
            <a:spLocks noGrp="1"/>
          </p:cNvSpPr>
          <p:nvPr>
            <p:ph type="sldNum" sz="quarter" idx="10"/>
          </p:nvPr>
        </p:nvSpPr>
        <p:spPr/>
        <p:txBody>
          <a:bodyPr/>
          <a:lstStyle/>
          <a:p>
            <a:pPr>
              <a:defRPr/>
            </a:pPr>
            <a:fld id="{0BE440F6-8CDB-4FB7-8D75-1AD1AB1F5F41}" type="slidenum">
              <a:rPr lang="zh-CN" altLang="en-US" smtClean="0"/>
              <a:pPr>
                <a:defRPr/>
              </a:pPr>
              <a:t>12</a:t>
            </a:fld>
            <a:endParaRPr lang="en-US" altLang="zh-CN"/>
          </a:p>
        </p:txBody>
      </p:sp>
    </p:spTree>
    <p:extLst>
      <p:ext uri="{BB962C8B-B14F-4D97-AF65-F5344CB8AC3E}">
        <p14:creationId xmlns:p14="http://schemas.microsoft.com/office/powerpoint/2010/main" val="26923370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Need to ID her accomplish. How do you specify</a:t>
            </a:r>
            <a:r>
              <a:rPr lang="en-US" b="1" u="sng" baseline="0" dirty="0"/>
              <a:t> the search criteria? What are we looking for?</a:t>
            </a:r>
          </a:p>
          <a:p>
            <a:r>
              <a:rPr lang="en-US" b="1" u="sng" baseline="0" dirty="0"/>
              <a:t>Write a query to find all employees from accounting who have worked with Kate in some project(s) </a:t>
            </a:r>
            <a:endParaRPr lang="en-US" b="1" u="sng" dirty="0"/>
          </a:p>
        </p:txBody>
      </p:sp>
      <p:sp>
        <p:nvSpPr>
          <p:cNvPr id="4" name="Slide Number Placeholder 3"/>
          <p:cNvSpPr>
            <a:spLocks noGrp="1"/>
          </p:cNvSpPr>
          <p:nvPr>
            <p:ph type="sldNum" sz="quarter" idx="10"/>
          </p:nvPr>
        </p:nvSpPr>
        <p:spPr/>
        <p:txBody>
          <a:bodyPr/>
          <a:lstStyle/>
          <a:p>
            <a:pPr>
              <a:defRPr/>
            </a:pPr>
            <a:fld id="{0BE440F6-8CDB-4FB7-8D75-1AD1AB1F5F41}" type="slidenum">
              <a:rPr lang="zh-CN" altLang="en-US" smtClean="0"/>
              <a:pPr>
                <a:defRPr/>
              </a:pPr>
              <a:t>14</a:t>
            </a:fld>
            <a:endParaRPr lang="en-US" altLang="zh-CN"/>
          </a:p>
        </p:txBody>
      </p:sp>
    </p:spTree>
    <p:extLst>
      <p:ext uri="{BB962C8B-B14F-4D97-AF65-F5344CB8AC3E}">
        <p14:creationId xmlns:p14="http://schemas.microsoft.com/office/powerpoint/2010/main" val="20070105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u="sng" dirty="0"/>
          </a:p>
        </p:txBody>
      </p:sp>
      <p:sp>
        <p:nvSpPr>
          <p:cNvPr id="4" name="Slide Number Placeholder 3"/>
          <p:cNvSpPr>
            <a:spLocks noGrp="1"/>
          </p:cNvSpPr>
          <p:nvPr>
            <p:ph type="sldNum" sz="quarter" idx="10"/>
          </p:nvPr>
        </p:nvSpPr>
        <p:spPr/>
        <p:txBody>
          <a:bodyPr/>
          <a:lstStyle/>
          <a:p>
            <a:pPr>
              <a:defRPr/>
            </a:pPr>
            <a:fld id="{0BE440F6-8CDB-4FB7-8D75-1AD1AB1F5F41}" type="slidenum">
              <a:rPr lang="zh-CN" altLang="en-US" smtClean="0"/>
              <a:pPr>
                <a:defRPr/>
              </a:pPr>
              <a:t>15</a:t>
            </a:fld>
            <a:endParaRPr lang="en-US" altLang="zh-CN"/>
          </a:p>
        </p:txBody>
      </p:sp>
    </p:spTree>
    <p:extLst>
      <p:ext uri="{BB962C8B-B14F-4D97-AF65-F5344CB8AC3E}">
        <p14:creationId xmlns:p14="http://schemas.microsoft.com/office/powerpoint/2010/main" val="19497548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u="none" dirty="0"/>
              <a:t>Find all employees from accounting</a:t>
            </a:r>
          </a:p>
          <a:p>
            <a:r>
              <a:rPr lang="en-US" b="0" u="none" dirty="0"/>
              <a:t>Find the projects these employees work on</a:t>
            </a:r>
          </a:p>
          <a:p>
            <a:r>
              <a:rPr lang="en-US" b="0" u="none" dirty="0"/>
              <a:t>Find the projects</a:t>
            </a:r>
            <a:r>
              <a:rPr lang="en-US" b="0" u="none" baseline="0" dirty="0"/>
              <a:t> Kate works on</a:t>
            </a:r>
          </a:p>
          <a:p>
            <a:r>
              <a:rPr lang="en-US" b="0" u="none" baseline="0" dirty="0"/>
              <a:t>Match the two lists.</a:t>
            </a:r>
            <a:endParaRPr lang="en-US" b="0" u="none" dirty="0"/>
          </a:p>
          <a:p>
            <a:endParaRPr lang="en-US" b="1" u="sng" dirty="0"/>
          </a:p>
        </p:txBody>
      </p:sp>
      <p:sp>
        <p:nvSpPr>
          <p:cNvPr id="4" name="Slide Number Placeholder 3"/>
          <p:cNvSpPr>
            <a:spLocks noGrp="1"/>
          </p:cNvSpPr>
          <p:nvPr>
            <p:ph type="sldNum" sz="quarter" idx="10"/>
          </p:nvPr>
        </p:nvSpPr>
        <p:spPr/>
        <p:txBody>
          <a:bodyPr/>
          <a:lstStyle/>
          <a:p>
            <a:pPr>
              <a:defRPr/>
            </a:pPr>
            <a:fld id="{0BE440F6-8CDB-4FB7-8D75-1AD1AB1F5F41}" type="slidenum">
              <a:rPr lang="zh-CN" altLang="en-US" smtClean="0"/>
              <a:pPr>
                <a:defRPr/>
              </a:pPr>
              <a:t>16</a:t>
            </a:fld>
            <a:endParaRPr lang="en-US" altLang="zh-CN"/>
          </a:p>
        </p:txBody>
      </p:sp>
    </p:spTree>
    <p:extLst>
      <p:ext uri="{BB962C8B-B14F-4D97-AF65-F5344CB8AC3E}">
        <p14:creationId xmlns:p14="http://schemas.microsoft.com/office/powerpoint/2010/main" val="18706569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u="none" dirty="0"/>
              <a:t>Find all employees from accounting</a:t>
            </a:r>
          </a:p>
          <a:p>
            <a:r>
              <a:rPr lang="en-US" b="0" u="none" dirty="0"/>
              <a:t>Find the projects these employees work on</a:t>
            </a:r>
          </a:p>
          <a:p>
            <a:r>
              <a:rPr lang="en-US" b="0" u="none" dirty="0"/>
              <a:t>Find the projects</a:t>
            </a:r>
            <a:r>
              <a:rPr lang="en-US" b="0" u="none" baseline="0" dirty="0"/>
              <a:t> Kate works on</a:t>
            </a:r>
          </a:p>
          <a:p>
            <a:r>
              <a:rPr lang="en-US" b="0" u="none" baseline="0" dirty="0"/>
              <a:t>Match the two lists.</a:t>
            </a:r>
            <a:endParaRPr lang="en-US" b="0" u="none" dirty="0"/>
          </a:p>
          <a:p>
            <a:endParaRPr lang="en-US" b="1" u="sng" dirty="0"/>
          </a:p>
        </p:txBody>
      </p:sp>
      <p:sp>
        <p:nvSpPr>
          <p:cNvPr id="4" name="Slide Number Placeholder 3"/>
          <p:cNvSpPr>
            <a:spLocks noGrp="1"/>
          </p:cNvSpPr>
          <p:nvPr>
            <p:ph type="sldNum" sz="quarter" idx="10"/>
          </p:nvPr>
        </p:nvSpPr>
        <p:spPr/>
        <p:txBody>
          <a:bodyPr/>
          <a:lstStyle/>
          <a:p>
            <a:pPr>
              <a:defRPr/>
            </a:pPr>
            <a:fld id="{0BE440F6-8CDB-4FB7-8D75-1AD1AB1F5F41}" type="slidenum">
              <a:rPr lang="zh-CN" altLang="en-US" smtClean="0"/>
              <a:pPr>
                <a:defRPr/>
              </a:pPr>
              <a:t>17</a:t>
            </a:fld>
            <a:endParaRPr lang="en-US" altLang="zh-CN"/>
          </a:p>
        </p:txBody>
      </p:sp>
    </p:spTree>
    <p:extLst>
      <p:ext uri="{BB962C8B-B14F-4D97-AF65-F5344CB8AC3E}">
        <p14:creationId xmlns:p14="http://schemas.microsoft.com/office/powerpoint/2010/main" val="25623206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u="none" dirty="0"/>
              <a:t>Find all employees from accounting</a:t>
            </a:r>
          </a:p>
          <a:p>
            <a:r>
              <a:rPr lang="en-US" b="0" u="none" dirty="0"/>
              <a:t>Find the projects these employees work on</a:t>
            </a:r>
          </a:p>
          <a:p>
            <a:r>
              <a:rPr lang="en-US" b="0" u="none" dirty="0"/>
              <a:t>Find the projects</a:t>
            </a:r>
            <a:r>
              <a:rPr lang="en-US" b="0" u="none" baseline="0" dirty="0"/>
              <a:t> Kate works on</a:t>
            </a:r>
          </a:p>
          <a:p>
            <a:r>
              <a:rPr lang="en-US" b="0" u="none" baseline="0" dirty="0"/>
              <a:t>Match the two lists.</a:t>
            </a:r>
            <a:endParaRPr lang="en-US" b="0" u="none" dirty="0"/>
          </a:p>
          <a:p>
            <a:endParaRPr lang="en-US" b="1" u="sng" dirty="0"/>
          </a:p>
        </p:txBody>
      </p:sp>
      <p:sp>
        <p:nvSpPr>
          <p:cNvPr id="4" name="Slide Number Placeholder 3"/>
          <p:cNvSpPr>
            <a:spLocks noGrp="1"/>
          </p:cNvSpPr>
          <p:nvPr>
            <p:ph type="sldNum" sz="quarter" idx="10"/>
          </p:nvPr>
        </p:nvSpPr>
        <p:spPr/>
        <p:txBody>
          <a:bodyPr/>
          <a:lstStyle/>
          <a:p>
            <a:pPr>
              <a:defRPr/>
            </a:pPr>
            <a:fld id="{0BE440F6-8CDB-4FB7-8D75-1AD1AB1F5F41}" type="slidenum">
              <a:rPr lang="zh-CN" altLang="en-US" smtClean="0"/>
              <a:pPr>
                <a:defRPr/>
              </a:pPr>
              <a:t>18</a:t>
            </a:fld>
            <a:endParaRPr lang="en-US" altLang="zh-CN"/>
          </a:p>
        </p:txBody>
      </p:sp>
    </p:spTree>
    <p:extLst>
      <p:ext uri="{BB962C8B-B14F-4D97-AF65-F5344CB8AC3E}">
        <p14:creationId xmlns:p14="http://schemas.microsoft.com/office/powerpoint/2010/main" val="22014721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u="none" dirty="0"/>
              <a:t>Find all employees from accounting</a:t>
            </a:r>
          </a:p>
          <a:p>
            <a:r>
              <a:rPr lang="en-US" b="0" u="none" dirty="0"/>
              <a:t>Find the projects these employees work on</a:t>
            </a:r>
          </a:p>
          <a:p>
            <a:r>
              <a:rPr lang="en-US" b="0" u="none" dirty="0"/>
              <a:t>Find the projects</a:t>
            </a:r>
            <a:r>
              <a:rPr lang="en-US" b="0" u="none" baseline="0" dirty="0"/>
              <a:t> Kate works on</a:t>
            </a:r>
          </a:p>
          <a:p>
            <a:r>
              <a:rPr lang="en-US" b="0" u="none" baseline="0" dirty="0"/>
              <a:t>Match the two lists.</a:t>
            </a:r>
            <a:endParaRPr lang="en-US" b="0" u="none" dirty="0"/>
          </a:p>
          <a:p>
            <a:endParaRPr lang="en-US" b="1" u="sng" dirty="0"/>
          </a:p>
        </p:txBody>
      </p:sp>
      <p:sp>
        <p:nvSpPr>
          <p:cNvPr id="4" name="Slide Number Placeholder 3"/>
          <p:cNvSpPr>
            <a:spLocks noGrp="1"/>
          </p:cNvSpPr>
          <p:nvPr>
            <p:ph type="sldNum" sz="quarter" idx="10"/>
          </p:nvPr>
        </p:nvSpPr>
        <p:spPr/>
        <p:txBody>
          <a:bodyPr/>
          <a:lstStyle/>
          <a:p>
            <a:pPr>
              <a:defRPr/>
            </a:pPr>
            <a:fld id="{0BE440F6-8CDB-4FB7-8D75-1AD1AB1F5F41}" type="slidenum">
              <a:rPr lang="zh-CN" altLang="en-US" smtClean="0"/>
              <a:pPr>
                <a:defRPr/>
              </a:pPr>
              <a:t>19</a:t>
            </a:fld>
            <a:endParaRPr lang="en-US" altLang="zh-CN"/>
          </a:p>
        </p:txBody>
      </p:sp>
    </p:spTree>
    <p:extLst>
      <p:ext uri="{BB962C8B-B14F-4D97-AF65-F5344CB8AC3E}">
        <p14:creationId xmlns:p14="http://schemas.microsoft.com/office/powerpoint/2010/main" val="39487341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ltLang="zh-CN" dirty="0"/>
              <a:t>You must used natural join instead of basic</a:t>
            </a:r>
            <a:r>
              <a:rPr lang="en-CA" altLang="zh-CN" baseline="0" dirty="0"/>
              <a:t> join due to the presence of common attributes (attribute with same name).</a:t>
            </a:r>
            <a:endParaRPr lang="en-CA" altLang="zh-CN" dirty="0"/>
          </a:p>
          <a:p>
            <a:endParaRPr lang="en-US" b="0" u="none" dirty="0"/>
          </a:p>
          <a:p>
            <a:r>
              <a:rPr lang="en-US" b="0" u="none" dirty="0"/>
              <a:t>Would a division</a:t>
            </a:r>
            <a:r>
              <a:rPr lang="en-US" b="0" u="none" baseline="0" dirty="0"/>
              <a:t> work? AEP / AP?</a:t>
            </a:r>
            <a:endParaRPr lang="en-US" b="1" u="sng" dirty="0"/>
          </a:p>
        </p:txBody>
      </p:sp>
      <p:sp>
        <p:nvSpPr>
          <p:cNvPr id="4" name="Slide Number Placeholder 3"/>
          <p:cNvSpPr>
            <a:spLocks noGrp="1"/>
          </p:cNvSpPr>
          <p:nvPr>
            <p:ph type="sldNum" sz="quarter" idx="10"/>
          </p:nvPr>
        </p:nvSpPr>
        <p:spPr/>
        <p:txBody>
          <a:bodyPr/>
          <a:lstStyle/>
          <a:p>
            <a:pPr>
              <a:defRPr/>
            </a:pPr>
            <a:fld id="{0BE440F6-8CDB-4FB7-8D75-1AD1AB1F5F41}" type="slidenum">
              <a:rPr lang="zh-CN" altLang="en-US" smtClean="0"/>
              <a:pPr>
                <a:defRPr/>
              </a:pPr>
              <a:t>20</a:t>
            </a:fld>
            <a:endParaRPr lang="en-US" altLang="zh-CN"/>
          </a:p>
        </p:txBody>
      </p:sp>
    </p:spTree>
    <p:extLst>
      <p:ext uri="{BB962C8B-B14F-4D97-AF65-F5344CB8AC3E}">
        <p14:creationId xmlns:p14="http://schemas.microsoft.com/office/powerpoint/2010/main" val="20934365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E03999D-2B27-435F-895E-B16F0AB8C554}" type="slidenum">
              <a:rPr lang="zh-CN" altLang="en-CA"/>
              <a:pPr/>
              <a:t>21</a:t>
            </a:fld>
            <a:endParaRPr lang="en-CA" altLang="zh-CN"/>
          </a:p>
        </p:txBody>
      </p:sp>
      <p:sp>
        <p:nvSpPr>
          <p:cNvPr id="34818" name="Rectangle 2"/>
          <p:cNvSpPr>
            <a:spLocks noGrp="1" noRot="1" noChangeAspect="1" noChangeArrowheads="1" noTextEdit="1"/>
          </p:cNvSpPr>
          <p:nvPr>
            <p:ph type="sldImg"/>
          </p:nvPr>
        </p:nvSpPr>
        <p:spPr>
          <a:ln/>
        </p:spPr>
      </p:sp>
      <p:sp>
        <p:nvSpPr>
          <p:cNvPr id="34819" name="Rectangle 3"/>
          <p:cNvSpPr>
            <a:spLocks noGrp="1" noChangeArrowheads="1"/>
          </p:cNvSpPr>
          <p:nvPr>
            <p:ph type="body" idx="1"/>
          </p:nvPr>
        </p:nvSpPr>
        <p:spPr/>
        <p:txBody>
          <a:bodyPr/>
          <a:lstStyle/>
          <a:p>
            <a:r>
              <a:rPr lang="en-US" altLang="zh-CN" dirty="0"/>
              <a:t>Q1: Common mistake: manually</a:t>
            </a:r>
            <a:r>
              <a:rPr lang="en-US" altLang="zh-CN" baseline="0" dirty="0"/>
              <a:t> </a:t>
            </a:r>
            <a:r>
              <a:rPr lang="en-US" altLang="zh-CN" dirty="0"/>
              <a:t>go through the table, find John’s salary as</a:t>
            </a:r>
            <a:r>
              <a:rPr lang="en-US" altLang="zh-CN" baseline="0" dirty="0"/>
              <a:t> $30K. </a:t>
            </a:r>
            <a:endParaRPr lang="en-US" altLang="zh-CN" dirty="0"/>
          </a:p>
        </p:txBody>
      </p:sp>
    </p:spTree>
    <p:extLst>
      <p:ext uri="{BB962C8B-B14F-4D97-AF65-F5344CB8AC3E}">
        <p14:creationId xmlns:p14="http://schemas.microsoft.com/office/powerpoint/2010/main" val="27080458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endParaRPr lang="en-US" dirty="0"/>
          </a:p>
        </p:txBody>
      </p:sp>
      <p:sp>
        <p:nvSpPr>
          <p:cNvPr id="4" name="Slide Number Placeholder 3"/>
          <p:cNvSpPr>
            <a:spLocks noGrp="1"/>
          </p:cNvSpPr>
          <p:nvPr>
            <p:ph type="sldNum" sz="quarter" idx="10"/>
          </p:nvPr>
        </p:nvSpPr>
        <p:spPr/>
        <p:txBody>
          <a:bodyPr/>
          <a:lstStyle/>
          <a:p>
            <a:pPr>
              <a:defRPr/>
            </a:pPr>
            <a:fld id="{0BE440F6-8CDB-4FB7-8D75-1AD1AB1F5F41}" type="slidenum">
              <a:rPr lang="zh-CN" altLang="en-US" smtClean="0"/>
              <a:pPr>
                <a:defRPr/>
              </a:pPr>
              <a:t>2</a:t>
            </a:fld>
            <a:endParaRPr lang="en-US" altLang="zh-CN" dirty="0"/>
          </a:p>
        </p:txBody>
      </p:sp>
    </p:spTree>
    <p:extLst>
      <p:ext uri="{BB962C8B-B14F-4D97-AF65-F5344CB8AC3E}">
        <p14:creationId xmlns:p14="http://schemas.microsoft.com/office/powerpoint/2010/main" val="7752048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a:noFill/>
        </p:spPr>
        <p:txBody>
          <a:bodyPr/>
          <a:lstStyle>
            <a:lvl1pPr defTabSz="904351" eaLnBrk="0" hangingPunct="0">
              <a:defRPr sz="2300">
                <a:solidFill>
                  <a:schemeClr val="tx1"/>
                </a:solidFill>
                <a:latin typeface="Tahoma" pitchFamily="34" charset="0"/>
              </a:defRPr>
            </a:lvl1pPr>
            <a:lvl2pPr marL="697259" indent="-268176" defTabSz="904351" eaLnBrk="0" hangingPunct="0">
              <a:defRPr sz="2300">
                <a:solidFill>
                  <a:schemeClr val="tx1"/>
                </a:solidFill>
                <a:latin typeface="Tahoma" pitchFamily="34" charset="0"/>
              </a:defRPr>
            </a:lvl2pPr>
            <a:lvl3pPr marL="1072706" indent="-214541" defTabSz="904351" eaLnBrk="0" hangingPunct="0">
              <a:defRPr sz="2300">
                <a:solidFill>
                  <a:schemeClr val="tx1"/>
                </a:solidFill>
                <a:latin typeface="Tahoma" pitchFamily="34" charset="0"/>
              </a:defRPr>
            </a:lvl3pPr>
            <a:lvl4pPr marL="1501788" indent="-214541" defTabSz="904351" eaLnBrk="0" hangingPunct="0">
              <a:defRPr sz="2300">
                <a:solidFill>
                  <a:schemeClr val="tx1"/>
                </a:solidFill>
                <a:latin typeface="Tahoma" pitchFamily="34" charset="0"/>
              </a:defRPr>
            </a:lvl4pPr>
            <a:lvl5pPr marL="1930870" indent="-214541" defTabSz="904351" eaLnBrk="0" hangingPunct="0">
              <a:defRPr sz="2300">
                <a:solidFill>
                  <a:schemeClr val="tx1"/>
                </a:solidFill>
                <a:latin typeface="Tahoma" pitchFamily="34" charset="0"/>
              </a:defRPr>
            </a:lvl5pPr>
            <a:lvl6pPr marL="2359952" indent="-214541" defTabSz="904351" eaLnBrk="0" fontAlgn="base" hangingPunct="0">
              <a:spcBef>
                <a:spcPct val="0"/>
              </a:spcBef>
              <a:spcAft>
                <a:spcPct val="0"/>
              </a:spcAft>
              <a:defRPr sz="2300">
                <a:solidFill>
                  <a:schemeClr val="tx1"/>
                </a:solidFill>
                <a:latin typeface="Tahoma" pitchFamily="34" charset="0"/>
              </a:defRPr>
            </a:lvl6pPr>
            <a:lvl7pPr marL="2789034" indent="-214541" defTabSz="904351" eaLnBrk="0" fontAlgn="base" hangingPunct="0">
              <a:spcBef>
                <a:spcPct val="0"/>
              </a:spcBef>
              <a:spcAft>
                <a:spcPct val="0"/>
              </a:spcAft>
              <a:defRPr sz="2300">
                <a:solidFill>
                  <a:schemeClr val="tx1"/>
                </a:solidFill>
                <a:latin typeface="Tahoma" pitchFamily="34" charset="0"/>
              </a:defRPr>
            </a:lvl7pPr>
            <a:lvl8pPr marL="3218117" indent="-214541" defTabSz="904351" eaLnBrk="0" fontAlgn="base" hangingPunct="0">
              <a:spcBef>
                <a:spcPct val="0"/>
              </a:spcBef>
              <a:spcAft>
                <a:spcPct val="0"/>
              </a:spcAft>
              <a:defRPr sz="2300">
                <a:solidFill>
                  <a:schemeClr val="tx1"/>
                </a:solidFill>
                <a:latin typeface="Tahoma" pitchFamily="34" charset="0"/>
              </a:defRPr>
            </a:lvl8pPr>
            <a:lvl9pPr marL="3647199" indent="-214541" defTabSz="904351" eaLnBrk="0" fontAlgn="base" hangingPunct="0">
              <a:spcBef>
                <a:spcPct val="0"/>
              </a:spcBef>
              <a:spcAft>
                <a:spcPct val="0"/>
              </a:spcAft>
              <a:defRPr sz="2300">
                <a:solidFill>
                  <a:schemeClr val="tx1"/>
                </a:solidFill>
                <a:latin typeface="Tahoma" pitchFamily="34" charset="0"/>
              </a:defRPr>
            </a:lvl9pPr>
          </a:lstStyle>
          <a:p>
            <a:pPr eaLnBrk="1" hangingPunct="1"/>
            <a:fld id="{CE01713C-2899-4BBF-B278-9237D5862B22}" type="slidenum">
              <a:rPr lang="zh-CN" altLang="en-US" sz="1200"/>
              <a:pPr eaLnBrk="1" hangingPunct="1"/>
              <a:t>23</a:t>
            </a:fld>
            <a:endParaRPr lang="en-US" altLang="zh-CN" sz="1200"/>
          </a:p>
        </p:txBody>
      </p:sp>
      <p:sp>
        <p:nvSpPr>
          <p:cNvPr id="156675" name="Rectangle 2"/>
          <p:cNvSpPr>
            <a:spLocks noGrp="1" noRot="1" noChangeAspect="1" noChangeArrowheads="1" noTextEdit="1"/>
          </p:cNvSpPr>
          <p:nvPr>
            <p:ph type="sldImg"/>
          </p:nvPr>
        </p:nvSpPr>
        <p:spPr>
          <a:ln/>
        </p:spPr>
      </p:sp>
      <p:sp>
        <p:nvSpPr>
          <p:cNvPr id="156676" name="Rectangle 3"/>
          <p:cNvSpPr>
            <a:spLocks noGrp="1" noChangeArrowheads="1"/>
          </p:cNvSpPr>
          <p:nvPr>
            <p:ph type="body" idx="1"/>
          </p:nvPr>
        </p:nvSpPr>
        <p:spPr>
          <a:noFill/>
        </p:spPr>
        <p:txBody>
          <a:bodyPr/>
          <a:lstStyle/>
          <a:p>
            <a:endParaRPr lang="en-CA" altLang="en-US" dirty="0"/>
          </a:p>
        </p:txBody>
      </p:sp>
    </p:spTree>
    <p:extLst>
      <p:ext uri="{BB962C8B-B14F-4D97-AF65-F5344CB8AC3E}">
        <p14:creationId xmlns:p14="http://schemas.microsoft.com/office/powerpoint/2010/main" val="13401756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a:spLocks noGrp="1" noChangeArrowheads="1"/>
          </p:cNvSpPr>
          <p:nvPr>
            <p:ph type="sldNum" sz="quarter" idx="5"/>
          </p:nvPr>
        </p:nvSpPr>
        <p:spPr>
          <a:noFill/>
        </p:spPr>
        <p:txBody>
          <a:bodyPr/>
          <a:lstStyle>
            <a:lvl1pPr defTabSz="904351" eaLnBrk="0" hangingPunct="0">
              <a:defRPr sz="2300">
                <a:solidFill>
                  <a:schemeClr val="tx1"/>
                </a:solidFill>
                <a:latin typeface="Tahoma" pitchFamily="34" charset="0"/>
              </a:defRPr>
            </a:lvl1pPr>
            <a:lvl2pPr marL="697259" indent="-268176" defTabSz="904351" eaLnBrk="0" hangingPunct="0">
              <a:defRPr sz="2300">
                <a:solidFill>
                  <a:schemeClr val="tx1"/>
                </a:solidFill>
                <a:latin typeface="Tahoma" pitchFamily="34" charset="0"/>
              </a:defRPr>
            </a:lvl2pPr>
            <a:lvl3pPr marL="1072706" indent="-214541" defTabSz="904351" eaLnBrk="0" hangingPunct="0">
              <a:defRPr sz="2300">
                <a:solidFill>
                  <a:schemeClr val="tx1"/>
                </a:solidFill>
                <a:latin typeface="Tahoma" pitchFamily="34" charset="0"/>
              </a:defRPr>
            </a:lvl3pPr>
            <a:lvl4pPr marL="1501788" indent="-214541" defTabSz="904351" eaLnBrk="0" hangingPunct="0">
              <a:defRPr sz="2300">
                <a:solidFill>
                  <a:schemeClr val="tx1"/>
                </a:solidFill>
                <a:latin typeface="Tahoma" pitchFamily="34" charset="0"/>
              </a:defRPr>
            </a:lvl4pPr>
            <a:lvl5pPr marL="1930870" indent="-214541" defTabSz="904351" eaLnBrk="0" hangingPunct="0">
              <a:defRPr sz="2300">
                <a:solidFill>
                  <a:schemeClr val="tx1"/>
                </a:solidFill>
                <a:latin typeface="Tahoma" pitchFamily="34" charset="0"/>
              </a:defRPr>
            </a:lvl5pPr>
            <a:lvl6pPr marL="2359952" indent="-214541" defTabSz="904351" eaLnBrk="0" fontAlgn="base" hangingPunct="0">
              <a:spcBef>
                <a:spcPct val="0"/>
              </a:spcBef>
              <a:spcAft>
                <a:spcPct val="0"/>
              </a:spcAft>
              <a:defRPr sz="2300">
                <a:solidFill>
                  <a:schemeClr val="tx1"/>
                </a:solidFill>
                <a:latin typeface="Tahoma" pitchFamily="34" charset="0"/>
              </a:defRPr>
            </a:lvl6pPr>
            <a:lvl7pPr marL="2789034" indent="-214541" defTabSz="904351" eaLnBrk="0" fontAlgn="base" hangingPunct="0">
              <a:spcBef>
                <a:spcPct val="0"/>
              </a:spcBef>
              <a:spcAft>
                <a:spcPct val="0"/>
              </a:spcAft>
              <a:defRPr sz="2300">
                <a:solidFill>
                  <a:schemeClr val="tx1"/>
                </a:solidFill>
                <a:latin typeface="Tahoma" pitchFamily="34" charset="0"/>
              </a:defRPr>
            </a:lvl7pPr>
            <a:lvl8pPr marL="3218117" indent="-214541" defTabSz="904351" eaLnBrk="0" fontAlgn="base" hangingPunct="0">
              <a:spcBef>
                <a:spcPct val="0"/>
              </a:spcBef>
              <a:spcAft>
                <a:spcPct val="0"/>
              </a:spcAft>
              <a:defRPr sz="2300">
                <a:solidFill>
                  <a:schemeClr val="tx1"/>
                </a:solidFill>
                <a:latin typeface="Tahoma" pitchFamily="34" charset="0"/>
              </a:defRPr>
            </a:lvl8pPr>
            <a:lvl9pPr marL="3647199" indent="-214541" defTabSz="904351" eaLnBrk="0" fontAlgn="base" hangingPunct="0">
              <a:spcBef>
                <a:spcPct val="0"/>
              </a:spcBef>
              <a:spcAft>
                <a:spcPct val="0"/>
              </a:spcAft>
              <a:defRPr sz="2300">
                <a:solidFill>
                  <a:schemeClr val="tx1"/>
                </a:solidFill>
                <a:latin typeface="Tahoma" pitchFamily="34" charset="0"/>
              </a:defRPr>
            </a:lvl9pPr>
          </a:lstStyle>
          <a:p>
            <a:pPr eaLnBrk="1" hangingPunct="1"/>
            <a:fld id="{B56F0DED-CDB0-4B17-BCD3-C8D58EE11B90}" type="slidenum">
              <a:rPr lang="zh-CN" altLang="en-US" sz="1200"/>
              <a:pPr eaLnBrk="1" hangingPunct="1"/>
              <a:t>24</a:t>
            </a:fld>
            <a:endParaRPr lang="en-US" altLang="zh-CN" sz="1200"/>
          </a:p>
        </p:txBody>
      </p:sp>
      <p:sp>
        <p:nvSpPr>
          <p:cNvPr id="171011" name="Rectangle 2"/>
          <p:cNvSpPr>
            <a:spLocks noGrp="1" noRot="1" noChangeAspect="1" noChangeArrowheads="1" noTextEdit="1"/>
          </p:cNvSpPr>
          <p:nvPr>
            <p:ph type="sldImg"/>
          </p:nvPr>
        </p:nvSpPr>
        <p:spPr>
          <a:xfrm>
            <a:off x="1173163" y="695325"/>
            <a:ext cx="4643437" cy="3482975"/>
          </a:xfrm>
          <a:ln/>
        </p:spPr>
      </p:sp>
      <p:sp>
        <p:nvSpPr>
          <p:cNvPr id="171012" name="Rectangle 3"/>
          <p:cNvSpPr>
            <a:spLocks noGrp="1" noChangeArrowheads="1"/>
          </p:cNvSpPr>
          <p:nvPr>
            <p:ph type="body" idx="1"/>
          </p:nvPr>
        </p:nvSpPr>
        <p:spPr>
          <a:noFill/>
        </p:spPr>
        <p:txBody>
          <a:bodyPr/>
          <a:lstStyle/>
          <a:p>
            <a:r>
              <a:rPr lang="en-US" altLang="zh-CN" dirty="0"/>
              <a:t>At the beginning, We did not mention the reason why algebra is needed. But now we have a better idea what algebra can do, we can answer the question</a:t>
            </a:r>
          </a:p>
          <a:p>
            <a:endParaRPr lang="zh-CN" altLang="en-US" dirty="0"/>
          </a:p>
        </p:txBody>
      </p:sp>
    </p:spTree>
    <p:extLst>
      <p:ext uri="{BB962C8B-B14F-4D97-AF65-F5344CB8AC3E}">
        <p14:creationId xmlns:p14="http://schemas.microsoft.com/office/powerpoint/2010/main" val="42009801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2788118-7715-48A4-AF78-833D80581055}" type="slidenum">
              <a:rPr lang="zh-CN" altLang="en-CA"/>
              <a:pPr/>
              <a:t>25</a:t>
            </a:fld>
            <a:endParaRPr lang="en-CA" altLang="zh-CN"/>
          </a:p>
        </p:txBody>
      </p:sp>
      <p:sp>
        <p:nvSpPr>
          <p:cNvPr id="32770" name="Rectangle 2"/>
          <p:cNvSpPr>
            <a:spLocks noGrp="1" noRot="1" noChangeAspect="1" noChangeArrowheads="1" noTextEdit="1"/>
          </p:cNvSpPr>
          <p:nvPr>
            <p:ph type="sldImg"/>
          </p:nvPr>
        </p:nvSpPr>
        <p:spPr>
          <a:ln/>
        </p:spPr>
      </p:sp>
      <p:sp>
        <p:nvSpPr>
          <p:cNvPr id="32771" name="Rectangle 3"/>
          <p:cNvSpPr>
            <a:spLocks noGrp="1" noChangeArrowheads="1"/>
          </p:cNvSpPr>
          <p:nvPr>
            <p:ph type="body" idx="1"/>
          </p:nvPr>
        </p:nvSpPr>
        <p:spPr/>
        <p:txBody>
          <a:bodyPr/>
          <a:lstStyle/>
          <a:p>
            <a:endParaRPr lang="en-CA" altLang="zh-CN" dirty="0"/>
          </a:p>
        </p:txBody>
      </p:sp>
    </p:spTree>
    <p:extLst>
      <p:ext uri="{BB962C8B-B14F-4D97-AF65-F5344CB8AC3E}">
        <p14:creationId xmlns:p14="http://schemas.microsoft.com/office/powerpoint/2010/main" val="31780382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18BC01-AC56-4C43-92B2-FF15BB20E713}" type="slidenum">
              <a:rPr lang="zh-CN" altLang="en-US" smtClean="0"/>
              <a:pPr/>
              <a:t>26</a:t>
            </a:fld>
            <a:endParaRPr lang="en-US" altLang="zh-CN"/>
          </a:p>
        </p:txBody>
      </p:sp>
    </p:spTree>
    <p:extLst>
      <p:ext uri="{BB962C8B-B14F-4D97-AF65-F5344CB8AC3E}">
        <p14:creationId xmlns:p14="http://schemas.microsoft.com/office/powerpoint/2010/main" val="21346969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2788118-7715-48A4-AF78-833D80581055}" type="slidenum">
              <a:rPr lang="zh-CN" altLang="en-CA"/>
              <a:pPr/>
              <a:t>27</a:t>
            </a:fld>
            <a:endParaRPr lang="en-CA" altLang="zh-CN"/>
          </a:p>
        </p:txBody>
      </p:sp>
      <p:sp>
        <p:nvSpPr>
          <p:cNvPr id="32770" name="Rectangle 2"/>
          <p:cNvSpPr>
            <a:spLocks noGrp="1" noRot="1" noChangeAspect="1" noChangeArrowheads="1" noTextEdit="1"/>
          </p:cNvSpPr>
          <p:nvPr>
            <p:ph type="sldImg"/>
          </p:nvPr>
        </p:nvSpPr>
        <p:spPr>
          <a:ln/>
        </p:spPr>
      </p:sp>
      <p:sp>
        <p:nvSpPr>
          <p:cNvPr id="32771" name="Rectangle 3"/>
          <p:cNvSpPr>
            <a:spLocks noGrp="1" noChangeArrowheads="1"/>
          </p:cNvSpPr>
          <p:nvPr>
            <p:ph type="body" idx="1"/>
          </p:nvPr>
        </p:nvSpPr>
        <p:spPr/>
        <p:txBody>
          <a:bodyPr/>
          <a:lstStyle/>
          <a:p>
            <a:endParaRPr lang="en-CA" altLang="zh-CN" dirty="0"/>
          </a:p>
        </p:txBody>
      </p:sp>
    </p:spTree>
    <p:extLst>
      <p:ext uri="{BB962C8B-B14F-4D97-AF65-F5344CB8AC3E}">
        <p14:creationId xmlns:p14="http://schemas.microsoft.com/office/powerpoint/2010/main" val="23660331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2788118-7715-48A4-AF78-833D80581055}" type="slidenum">
              <a:rPr lang="zh-CN" altLang="en-CA"/>
              <a:pPr/>
              <a:t>28</a:t>
            </a:fld>
            <a:endParaRPr lang="en-CA" altLang="zh-CN"/>
          </a:p>
        </p:txBody>
      </p:sp>
      <p:sp>
        <p:nvSpPr>
          <p:cNvPr id="32770" name="Rectangle 2"/>
          <p:cNvSpPr>
            <a:spLocks noGrp="1" noRot="1" noChangeAspect="1" noChangeArrowheads="1" noTextEdit="1"/>
          </p:cNvSpPr>
          <p:nvPr>
            <p:ph type="sldImg"/>
          </p:nvPr>
        </p:nvSpPr>
        <p:spPr>
          <a:ln/>
        </p:spPr>
      </p:sp>
      <p:sp>
        <p:nvSpPr>
          <p:cNvPr id="32771" name="Rectangle 3"/>
          <p:cNvSpPr>
            <a:spLocks noGrp="1" noChangeArrowheads="1"/>
          </p:cNvSpPr>
          <p:nvPr>
            <p:ph type="body" idx="1"/>
          </p:nvPr>
        </p:nvSpPr>
        <p:spPr/>
        <p:txBody>
          <a:bodyPr/>
          <a:lstStyle/>
          <a:p>
            <a:endParaRPr lang="en-CA" altLang="zh-CN" dirty="0"/>
          </a:p>
        </p:txBody>
      </p:sp>
    </p:spTree>
    <p:extLst>
      <p:ext uri="{BB962C8B-B14F-4D97-AF65-F5344CB8AC3E}">
        <p14:creationId xmlns:p14="http://schemas.microsoft.com/office/powerpoint/2010/main" val="39153120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2788118-7715-48A4-AF78-833D80581055}" type="slidenum">
              <a:rPr lang="zh-CN" altLang="en-CA"/>
              <a:pPr/>
              <a:t>29</a:t>
            </a:fld>
            <a:endParaRPr lang="en-CA" altLang="zh-CN"/>
          </a:p>
        </p:txBody>
      </p:sp>
      <p:sp>
        <p:nvSpPr>
          <p:cNvPr id="32770" name="Rectangle 2"/>
          <p:cNvSpPr>
            <a:spLocks noGrp="1" noRot="1" noChangeAspect="1" noChangeArrowheads="1" noTextEdit="1"/>
          </p:cNvSpPr>
          <p:nvPr>
            <p:ph type="sldImg"/>
          </p:nvPr>
        </p:nvSpPr>
        <p:spPr>
          <a:ln/>
        </p:spPr>
      </p:sp>
      <p:sp>
        <p:nvSpPr>
          <p:cNvPr id="32771" name="Rectangle 3"/>
          <p:cNvSpPr>
            <a:spLocks noGrp="1" noChangeArrowheads="1"/>
          </p:cNvSpPr>
          <p:nvPr>
            <p:ph type="body" idx="1"/>
          </p:nvPr>
        </p:nvSpPr>
        <p:spPr/>
        <p:txBody>
          <a:bodyPr/>
          <a:lstStyle/>
          <a:p>
            <a:r>
              <a:rPr lang="en-CA" altLang="zh-CN" dirty="0"/>
              <a:t>Can we directly do </a:t>
            </a:r>
            <a:r>
              <a:rPr lang="en-CA" altLang="zh-CN" dirty="0" err="1"/>
              <a:t>Works_ON</a:t>
            </a:r>
            <a:r>
              <a:rPr lang="en-CA" altLang="zh-CN" dirty="0"/>
              <a:t> / RP? Why</a:t>
            </a:r>
            <a:r>
              <a:rPr lang="en-CA" altLang="zh-CN" baseline="0" dirty="0"/>
              <a:t> or why not?</a:t>
            </a:r>
            <a:endParaRPr lang="en-CA" altLang="zh-CN" dirty="0"/>
          </a:p>
        </p:txBody>
      </p:sp>
    </p:spTree>
    <p:extLst>
      <p:ext uri="{BB962C8B-B14F-4D97-AF65-F5344CB8AC3E}">
        <p14:creationId xmlns:p14="http://schemas.microsoft.com/office/powerpoint/2010/main" val="14309382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2788118-7715-48A4-AF78-833D80581055}" type="slidenum">
              <a:rPr lang="zh-CN" altLang="en-CA"/>
              <a:pPr/>
              <a:t>30</a:t>
            </a:fld>
            <a:endParaRPr lang="en-CA" altLang="zh-CN"/>
          </a:p>
        </p:txBody>
      </p:sp>
      <p:sp>
        <p:nvSpPr>
          <p:cNvPr id="32770" name="Rectangle 2"/>
          <p:cNvSpPr>
            <a:spLocks noGrp="1" noRot="1" noChangeAspect="1" noChangeArrowheads="1" noTextEdit="1"/>
          </p:cNvSpPr>
          <p:nvPr>
            <p:ph type="sldImg"/>
          </p:nvPr>
        </p:nvSpPr>
        <p:spPr>
          <a:ln/>
        </p:spPr>
      </p:sp>
      <p:sp>
        <p:nvSpPr>
          <p:cNvPr id="32771" name="Rectangle 3"/>
          <p:cNvSpPr>
            <a:spLocks noGrp="1" noChangeArrowheads="1"/>
          </p:cNvSpPr>
          <p:nvPr>
            <p:ph type="body" idx="1"/>
          </p:nvPr>
        </p:nvSpPr>
        <p:spPr/>
        <p:txBody>
          <a:bodyPr/>
          <a:lstStyle/>
          <a:p>
            <a:r>
              <a:rPr lang="en-CA" altLang="zh-CN" dirty="0"/>
              <a:t>Join instead of natural</a:t>
            </a:r>
            <a:r>
              <a:rPr lang="en-CA" altLang="zh-CN" baseline="0" dirty="0"/>
              <a:t> join due to no common attributes (ESSN vs. SSN)</a:t>
            </a:r>
            <a:endParaRPr lang="en-CA" altLang="zh-CN" dirty="0"/>
          </a:p>
        </p:txBody>
      </p:sp>
    </p:spTree>
    <p:extLst>
      <p:ext uri="{BB962C8B-B14F-4D97-AF65-F5344CB8AC3E}">
        <p14:creationId xmlns:p14="http://schemas.microsoft.com/office/powerpoint/2010/main" val="21128975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endParaRPr lang="en-US" dirty="0"/>
          </a:p>
        </p:txBody>
      </p:sp>
      <p:sp>
        <p:nvSpPr>
          <p:cNvPr id="4" name="Slide Number Placeholder 3"/>
          <p:cNvSpPr>
            <a:spLocks noGrp="1"/>
          </p:cNvSpPr>
          <p:nvPr>
            <p:ph type="sldNum" sz="quarter" idx="10"/>
          </p:nvPr>
        </p:nvSpPr>
        <p:spPr/>
        <p:txBody>
          <a:bodyPr/>
          <a:lstStyle/>
          <a:p>
            <a:pPr>
              <a:defRPr/>
            </a:pPr>
            <a:fld id="{0BE440F6-8CDB-4FB7-8D75-1AD1AB1F5F41}" type="slidenum">
              <a:rPr lang="zh-CN" altLang="en-US" smtClean="0"/>
              <a:pPr>
                <a:defRPr/>
              </a:pPr>
              <a:t>3</a:t>
            </a:fld>
            <a:endParaRPr lang="en-US" altLang="zh-CN" dirty="0"/>
          </a:p>
        </p:txBody>
      </p:sp>
    </p:spTree>
    <p:extLst>
      <p:ext uri="{BB962C8B-B14F-4D97-AF65-F5344CB8AC3E}">
        <p14:creationId xmlns:p14="http://schemas.microsoft.com/office/powerpoint/2010/main" val="37150903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endParaRPr lang="en-US" dirty="0"/>
          </a:p>
        </p:txBody>
      </p:sp>
      <p:sp>
        <p:nvSpPr>
          <p:cNvPr id="4" name="Slide Number Placeholder 3"/>
          <p:cNvSpPr>
            <a:spLocks noGrp="1"/>
          </p:cNvSpPr>
          <p:nvPr>
            <p:ph type="sldNum" sz="quarter" idx="10"/>
          </p:nvPr>
        </p:nvSpPr>
        <p:spPr/>
        <p:txBody>
          <a:bodyPr/>
          <a:lstStyle/>
          <a:p>
            <a:pPr>
              <a:defRPr/>
            </a:pPr>
            <a:fld id="{0BE440F6-8CDB-4FB7-8D75-1AD1AB1F5F41}" type="slidenum">
              <a:rPr lang="zh-CN" altLang="en-US" smtClean="0"/>
              <a:pPr>
                <a:defRPr/>
              </a:pPr>
              <a:t>4</a:t>
            </a:fld>
            <a:endParaRPr lang="en-US" altLang="zh-CN" dirty="0"/>
          </a:p>
        </p:txBody>
      </p:sp>
    </p:spTree>
    <p:extLst>
      <p:ext uri="{BB962C8B-B14F-4D97-AF65-F5344CB8AC3E}">
        <p14:creationId xmlns:p14="http://schemas.microsoft.com/office/powerpoint/2010/main" val="11636337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a:t>
            </a:r>
            <a:r>
              <a:rPr lang="en-US" baseline="0" dirty="0"/>
              <a:t> some mistakes students made in the past. Can you tell what is wrong with each of them syntactically?</a:t>
            </a:r>
            <a:endParaRPr lang="en-US" dirty="0"/>
          </a:p>
          <a:p>
            <a:endParaRPr lang="en-US" dirty="0"/>
          </a:p>
        </p:txBody>
      </p:sp>
      <p:sp>
        <p:nvSpPr>
          <p:cNvPr id="4" name="Slide Number Placeholder 3"/>
          <p:cNvSpPr>
            <a:spLocks noGrp="1"/>
          </p:cNvSpPr>
          <p:nvPr>
            <p:ph type="sldNum" sz="quarter" idx="10"/>
          </p:nvPr>
        </p:nvSpPr>
        <p:spPr/>
        <p:txBody>
          <a:bodyPr/>
          <a:lstStyle/>
          <a:p>
            <a:fld id="{3F18BC01-AC56-4C43-92B2-FF15BB20E713}" type="slidenum">
              <a:rPr lang="zh-CN" altLang="en-US" smtClean="0"/>
              <a:pPr/>
              <a:t>5</a:t>
            </a:fld>
            <a:endParaRPr lang="en-US" altLang="zh-CN"/>
          </a:p>
        </p:txBody>
      </p:sp>
    </p:spTree>
    <p:extLst>
      <p:ext uri="{BB962C8B-B14F-4D97-AF65-F5344CB8AC3E}">
        <p14:creationId xmlns:p14="http://schemas.microsoft.com/office/powerpoint/2010/main" val="41042621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7"/>
          <p:cNvSpPr>
            <a:spLocks noGrp="1" noChangeArrowheads="1"/>
          </p:cNvSpPr>
          <p:nvPr>
            <p:ph type="sldNum" sz="quarter" idx="5"/>
          </p:nvPr>
        </p:nvSpPr>
        <p:spPr>
          <a:noFill/>
        </p:spPr>
        <p:txBody>
          <a:bodyPr/>
          <a:lstStyle>
            <a:lvl1pPr defTabSz="904351" eaLnBrk="0" hangingPunct="0">
              <a:defRPr sz="2300">
                <a:solidFill>
                  <a:schemeClr val="tx1"/>
                </a:solidFill>
                <a:latin typeface="Tahoma" pitchFamily="34" charset="0"/>
              </a:defRPr>
            </a:lvl1pPr>
            <a:lvl2pPr marL="697259" indent="-268176" defTabSz="904351" eaLnBrk="0" hangingPunct="0">
              <a:defRPr sz="2300">
                <a:solidFill>
                  <a:schemeClr val="tx1"/>
                </a:solidFill>
                <a:latin typeface="Tahoma" pitchFamily="34" charset="0"/>
              </a:defRPr>
            </a:lvl2pPr>
            <a:lvl3pPr marL="1072706" indent="-214541" defTabSz="904351" eaLnBrk="0" hangingPunct="0">
              <a:defRPr sz="2300">
                <a:solidFill>
                  <a:schemeClr val="tx1"/>
                </a:solidFill>
                <a:latin typeface="Tahoma" pitchFamily="34" charset="0"/>
              </a:defRPr>
            </a:lvl3pPr>
            <a:lvl4pPr marL="1501788" indent="-214541" defTabSz="904351" eaLnBrk="0" hangingPunct="0">
              <a:defRPr sz="2300">
                <a:solidFill>
                  <a:schemeClr val="tx1"/>
                </a:solidFill>
                <a:latin typeface="Tahoma" pitchFamily="34" charset="0"/>
              </a:defRPr>
            </a:lvl4pPr>
            <a:lvl5pPr marL="1930870" indent="-214541" defTabSz="904351" eaLnBrk="0" hangingPunct="0">
              <a:defRPr sz="2300">
                <a:solidFill>
                  <a:schemeClr val="tx1"/>
                </a:solidFill>
                <a:latin typeface="Tahoma" pitchFamily="34" charset="0"/>
              </a:defRPr>
            </a:lvl5pPr>
            <a:lvl6pPr marL="2359952" indent="-214541" defTabSz="904351" eaLnBrk="0" fontAlgn="base" hangingPunct="0">
              <a:spcBef>
                <a:spcPct val="0"/>
              </a:spcBef>
              <a:spcAft>
                <a:spcPct val="0"/>
              </a:spcAft>
              <a:defRPr sz="2300">
                <a:solidFill>
                  <a:schemeClr val="tx1"/>
                </a:solidFill>
                <a:latin typeface="Tahoma" pitchFamily="34" charset="0"/>
              </a:defRPr>
            </a:lvl6pPr>
            <a:lvl7pPr marL="2789034" indent="-214541" defTabSz="904351" eaLnBrk="0" fontAlgn="base" hangingPunct="0">
              <a:spcBef>
                <a:spcPct val="0"/>
              </a:spcBef>
              <a:spcAft>
                <a:spcPct val="0"/>
              </a:spcAft>
              <a:defRPr sz="2300">
                <a:solidFill>
                  <a:schemeClr val="tx1"/>
                </a:solidFill>
                <a:latin typeface="Tahoma" pitchFamily="34" charset="0"/>
              </a:defRPr>
            </a:lvl7pPr>
            <a:lvl8pPr marL="3218117" indent="-214541" defTabSz="904351" eaLnBrk="0" fontAlgn="base" hangingPunct="0">
              <a:spcBef>
                <a:spcPct val="0"/>
              </a:spcBef>
              <a:spcAft>
                <a:spcPct val="0"/>
              </a:spcAft>
              <a:defRPr sz="2300">
                <a:solidFill>
                  <a:schemeClr val="tx1"/>
                </a:solidFill>
                <a:latin typeface="Tahoma" pitchFamily="34" charset="0"/>
              </a:defRPr>
            </a:lvl8pPr>
            <a:lvl9pPr marL="3647199" indent="-214541" defTabSz="904351" eaLnBrk="0" fontAlgn="base" hangingPunct="0">
              <a:spcBef>
                <a:spcPct val="0"/>
              </a:spcBef>
              <a:spcAft>
                <a:spcPct val="0"/>
              </a:spcAft>
              <a:defRPr sz="2300">
                <a:solidFill>
                  <a:schemeClr val="tx1"/>
                </a:solidFill>
                <a:latin typeface="Tahoma" pitchFamily="34" charset="0"/>
              </a:defRPr>
            </a:lvl9pPr>
          </a:lstStyle>
          <a:p>
            <a:pPr eaLnBrk="1" hangingPunct="1"/>
            <a:fld id="{F2273464-6589-4276-8192-E2AFF8C94616}" type="slidenum">
              <a:rPr lang="zh-CN" altLang="en-US" sz="1200"/>
              <a:pPr eaLnBrk="1" hangingPunct="1"/>
              <a:t>6</a:t>
            </a:fld>
            <a:endParaRPr lang="en-US" altLang="zh-CN" sz="1200"/>
          </a:p>
        </p:txBody>
      </p:sp>
      <p:sp>
        <p:nvSpPr>
          <p:cNvPr id="195587" name="Rectangle 2"/>
          <p:cNvSpPr>
            <a:spLocks noGrp="1" noRot="1" noChangeAspect="1" noChangeArrowheads="1" noTextEdit="1"/>
          </p:cNvSpPr>
          <p:nvPr>
            <p:ph type="sldImg"/>
          </p:nvPr>
        </p:nvSpPr>
        <p:spPr>
          <a:ln/>
        </p:spPr>
      </p:sp>
      <p:sp>
        <p:nvSpPr>
          <p:cNvPr id="195588" name="Rectangle 3"/>
          <p:cNvSpPr>
            <a:spLocks noGrp="1" noChangeArrowheads="1"/>
          </p:cNvSpPr>
          <p:nvPr>
            <p:ph type="body" idx="1"/>
          </p:nvPr>
        </p:nvSpPr>
        <p:spPr>
          <a:noFill/>
        </p:spPr>
        <p:txBody>
          <a:bodyPr/>
          <a:lstStyle/>
          <a:p>
            <a:endParaRPr lang="en-CA" altLang="en-US" dirty="0"/>
          </a:p>
        </p:txBody>
      </p:sp>
    </p:spTree>
    <p:extLst>
      <p:ext uri="{BB962C8B-B14F-4D97-AF65-F5344CB8AC3E}">
        <p14:creationId xmlns:p14="http://schemas.microsoft.com/office/powerpoint/2010/main" val="11980684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DBMS</a:t>
            </a:r>
            <a:r>
              <a:rPr lang="en-US" baseline="0" dirty="0"/>
              <a:t> covers </a:t>
            </a:r>
            <a:r>
              <a:rPr lang="en-US" dirty="0"/>
              <a:t>User</a:t>
            </a:r>
            <a:r>
              <a:rPr lang="en-US" baseline="0" dirty="0"/>
              <a:t> </a:t>
            </a:r>
            <a:r>
              <a:rPr lang="en-US" dirty="0"/>
              <a:t>Query to RA to query tree,</a:t>
            </a:r>
            <a:r>
              <a:rPr lang="en-US" baseline="0" dirty="0"/>
              <a:t> then use the query tree for query optimization.</a:t>
            </a:r>
            <a:endParaRPr lang="en-US" dirty="0"/>
          </a:p>
        </p:txBody>
      </p:sp>
      <p:sp>
        <p:nvSpPr>
          <p:cNvPr id="4" name="Slide Number Placeholder 3"/>
          <p:cNvSpPr>
            <a:spLocks noGrp="1"/>
          </p:cNvSpPr>
          <p:nvPr>
            <p:ph type="sldNum" sz="quarter" idx="10"/>
          </p:nvPr>
        </p:nvSpPr>
        <p:spPr/>
        <p:txBody>
          <a:bodyPr/>
          <a:lstStyle/>
          <a:p>
            <a:pPr>
              <a:defRPr/>
            </a:pPr>
            <a:fld id="{0BE440F6-8CDB-4FB7-8D75-1AD1AB1F5F41}" type="slidenum">
              <a:rPr lang="zh-CN" altLang="en-US" smtClean="0"/>
              <a:pPr>
                <a:defRPr/>
              </a:pPr>
              <a:t>8</a:t>
            </a:fld>
            <a:endParaRPr lang="en-US" altLang="zh-CN"/>
          </a:p>
        </p:txBody>
      </p:sp>
    </p:spTree>
    <p:extLst>
      <p:ext uri="{BB962C8B-B14F-4D97-AF65-F5344CB8AC3E}">
        <p14:creationId xmlns:p14="http://schemas.microsoft.com/office/powerpoint/2010/main" val="41517190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p:cNvSpPr>
            <a:spLocks noGrp="1" noChangeArrowheads="1"/>
          </p:cNvSpPr>
          <p:nvPr>
            <p:ph type="sldNum" sz="quarter" idx="5"/>
          </p:nvPr>
        </p:nvSpPr>
        <p:spPr>
          <a:noFill/>
        </p:spPr>
        <p:txBody>
          <a:bodyPr/>
          <a:lstStyle>
            <a:lvl1pPr defTabSz="904351" eaLnBrk="0" hangingPunct="0">
              <a:defRPr sz="2300">
                <a:solidFill>
                  <a:schemeClr val="tx1"/>
                </a:solidFill>
                <a:latin typeface="Tahoma" pitchFamily="34" charset="0"/>
              </a:defRPr>
            </a:lvl1pPr>
            <a:lvl2pPr marL="697259" indent="-268176" defTabSz="904351" eaLnBrk="0" hangingPunct="0">
              <a:defRPr sz="2300">
                <a:solidFill>
                  <a:schemeClr val="tx1"/>
                </a:solidFill>
                <a:latin typeface="Tahoma" pitchFamily="34" charset="0"/>
              </a:defRPr>
            </a:lvl2pPr>
            <a:lvl3pPr marL="1072706" indent="-214541" defTabSz="904351" eaLnBrk="0" hangingPunct="0">
              <a:defRPr sz="2300">
                <a:solidFill>
                  <a:schemeClr val="tx1"/>
                </a:solidFill>
                <a:latin typeface="Tahoma" pitchFamily="34" charset="0"/>
              </a:defRPr>
            </a:lvl3pPr>
            <a:lvl4pPr marL="1501788" indent="-214541" defTabSz="904351" eaLnBrk="0" hangingPunct="0">
              <a:defRPr sz="2300">
                <a:solidFill>
                  <a:schemeClr val="tx1"/>
                </a:solidFill>
                <a:latin typeface="Tahoma" pitchFamily="34" charset="0"/>
              </a:defRPr>
            </a:lvl4pPr>
            <a:lvl5pPr marL="1930870" indent="-214541" defTabSz="904351" eaLnBrk="0" hangingPunct="0">
              <a:defRPr sz="2300">
                <a:solidFill>
                  <a:schemeClr val="tx1"/>
                </a:solidFill>
                <a:latin typeface="Tahoma" pitchFamily="34" charset="0"/>
              </a:defRPr>
            </a:lvl5pPr>
            <a:lvl6pPr marL="2359952" indent="-214541" defTabSz="904351" eaLnBrk="0" fontAlgn="base" hangingPunct="0">
              <a:spcBef>
                <a:spcPct val="0"/>
              </a:spcBef>
              <a:spcAft>
                <a:spcPct val="0"/>
              </a:spcAft>
              <a:defRPr sz="2300">
                <a:solidFill>
                  <a:schemeClr val="tx1"/>
                </a:solidFill>
                <a:latin typeface="Tahoma" pitchFamily="34" charset="0"/>
              </a:defRPr>
            </a:lvl6pPr>
            <a:lvl7pPr marL="2789034" indent="-214541" defTabSz="904351" eaLnBrk="0" fontAlgn="base" hangingPunct="0">
              <a:spcBef>
                <a:spcPct val="0"/>
              </a:spcBef>
              <a:spcAft>
                <a:spcPct val="0"/>
              </a:spcAft>
              <a:defRPr sz="2300">
                <a:solidFill>
                  <a:schemeClr val="tx1"/>
                </a:solidFill>
                <a:latin typeface="Tahoma" pitchFamily="34" charset="0"/>
              </a:defRPr>
            </a:lvl7pPr>
            <a:lvl8pPr marL="3218117" indent="-214541" defTabSz="904351" eaLnBrk="0" fontAlgn="base" hangingPunct="0">
              <a:spcBef>
                <a:spcPct val="0"/>
              </a:spcBef>
              <a:spcAft>
                <a:spcPct val="0"/>
              </a:spcAft>
              <a:defRPr sz="2300">
                <a:solidFill>
                  <a:schemeClr val="tx1"/>
                </a:solidFill>
                <a:latin typeface="Tahoma" pitchFamily="34" charset="0"/>
              </a:defRPr>
            </a:lvl8pPr>
            <a:lvl9pPr marL="3647199" indent="-214541" defTabSz="904351" eaLnBrk="0" fontAlgn="base" hangingPunct="0">
              <a:spcBef>
                <a:spcPct val="0"/>
              </a:spcBef>
              <a:spcAft>
                <a:spcPct val="0"/>
              </a:spcAft>
              <a:defRPr sz="2300">
                <a:solidFill>
                  <a:schemeClr val="tx1"/>
                </a:solidFill>
                <a:latin typeface="Tahoma" pitchFamily="34" charset="0"/>
              </a:defRPr>
            </a:lvl9pPr>
          </a:lstStyle>
          <a:p>
            <a:pPr eaLnBrk="1" hangingPunct="1"/>
            <a:fld id="{2EA511E3-0C4F-45FA-B161-3B125EE1C974}" type="slidenum">
              <a:rPr lang="zh-CN" altLang="en-US" sz="1200"/>
              <a:pPr eaLnBrk="1" hangingPunct="1"/>
              <a:t>9</a:t>
            </a:fld>
            <a:endParaRPr lang="en-US" altLang="zh-CN" sz="1200"/>
          </a:p>
        </p:txBody>
      </p:sp>
      <p:sp>
        <p:nvSpPr>
          <p:cNvPr id="172035" name="Rectangle 2"/>
          <p:cNvSpPr>
            <a:spLocks noGrp="1" noRot="1" noChangeAspect="1" noChangeArrowheads="1" noTextEdit="1"/>
          </p:cNvSpPr>
          <p:nvPr>
            <p:ph type="sldImg"/>
          </p:nvPr>
        </p:nvSpPr>
        <p:spPr>
          <a:ln/>
        </p:spPr>
      </p:sp>
      <p:sp>
        <p:nvSpPr>
          <p:cNvPr id="172036" name="Rectangle 3"/>
          <p:cNvSpPr>
            <a:spLocks noGrp="1" noChangeArrowheads="1"/>
          </p:cNvSpPr>
          <p:nvPr>
            <p:ph type="body" idx="1"/>
          </p:nvPr>
        </p:nvSpPr>
        <p:spPr>
          <a:noFill/>
        </p:spPr>
        <p:txBody>
          <a:bodyPr/>
          <a:lstStyle/>
          <a:p>
            <a:pPr marL="0" indent="0">
              <a:buNone/>
            </a:pPr>
            <a:r>
              <a:rPr lang="en-CA" altLang="en-US" dirty="0"/>
              <a:t>The query</a:t>
            </a:r>
            <a:r>
              <a:rPr lang="en-CA" altLang="en-US" baseline="0" dirty="0"/>
              <a:t> on the left: </a:t>
            </a:r>
            <a:r>
              <a:rPr lang="en-CA" altLang="en-US" dirty="0"/>
              <a:t>Project </a:t>
            </a:r>
            <a:r>
              <a:rPr lang="en-CA" altLang="en-US" dirty="0" err="1"/>
              <a:t>fname</a:t>
            </a:r>
            <a:r>
              <a:rPr lang="en-CA" altLang="en-US" dirty="0"/>
              <a:t>, </a:t>
            </a:r>
            <a:r>
              <a:rPr lang="en-CA" altLang="en-US" dirty="0" err="1"/>
              <a:t>lname</a:t>
            </a:r>
            <a:r>
              <a:rPr lang="en-CA" altLang="en-US" baseline="0" dirty="0"/>
              <a:t> (</a:t>
            </a:r>
            <a:r>
              <a:rPr lang="en-CA" altLang="en-US" dirty="0"/>
              <a:t> Select</a:t>
            </a:r>
            <a:r>
              <a:rPr lang="en-CA" altLang="en-US" baseline="0" dirty="0"/>
              <a:t> </a:t>
            </a:r>
            <a:r>
              <a:rPr lang="en-CA" altLang="en-US" baseline="0" dirty="0" err="1"/>
              <a:t>dname</a:t>
            </a:r>
            <a:r>
              <a:rPr lang="en-CA" altLang="en-US" baseline="0" dirty="0"/>
              <a:t> = “research” (  </a:t>
            </a:r>
            <a:r>
              <a:rPr lang="en-CA" altLang="en-US" dirty="0"/>
              <a:t>Select </a:t>
            </a:r>
            <a:r>
              <a:rPr lang="en-CA" altLang="en-US" dirty="0" err="1"/>
              <a:t>dno</a:t>
            </a:r>
            <a:r>
              <a:rPr lang="en-CA" altLang="en-US" dirty="0"/>
              <a:t>=</a:t>
            </a:r>
            <a:r>
              <a:rPr lang="en-CA" altLang="en-US" baseline="0" dirty="0" err="1"/>
              <a:t>dnumber</a:t>
            </a:r>
            <a:r>
              <a:rPr lang="en-CA" altLang="en-US" baseline="0" dirty="0"/>
              <a:t> (</a:t>
            </a:r>
            <a:r>
              <a:rPr lang="en-CA" altLang="en-US" dirty="0"/>
              <a:t>(E)CX (D)) ) )</a:t>
            </a:r>
          </a:p>
          <a:p>
            <a:pPr marL="0" indent="0">
              <a:buNone/>
            </a:pPr>
            <a:r>
              <a:rPr lang="en-CA" altLang="en-US" dirty="0"/>
              <a:t>Number of rows</a:t>
            </a:r>
            <a:r>
              <a:rPr lang="en-CA" altLang="en-US" baseline="0" dirty="0"/>
              <a:t> of data accessed: </a:t>
            </a:r>
            <a:r>
              <a:rPr lang="en-CA" altLang="en-US" dirty="0"/>
              <a:t>24 + 24 + 8 + 4 = 60</a:t>
            </a:r>
            <a:r>
              <a:rPr lang="en-CA" altLang="en-US" baseline="0" dirty="0"/>
              <a:t> rows!</a:t>
            </a:r>
          </a:p>
          <a:p>
            <a:pPr marL="0" indent="0">
              <a:buNone/>
            </a:pPr>
            <a:r>
              <a:rPr lang="en-CA" altLang="en-US" baseline="0" dirty="0"/>
              <a:t>R1: Pair 8 employees with 3 departments, </a:t>
            </a:r>
            <a:r>
              <a:rPr lang="en-CA" altLang="en-US" u="sng" baseline="0" dirty="0"/>
              <a:t>24</a:t>
            </a:r>
            <a:r>
              <a:rPr lang="en-CA" altLang="en-US" baseline="0" dirty="0"/>
              <a:t> combos</a:t>
            </a:r>
          </a:p>
          <a:p>
            <a:pPr marL="0" indent="0">
              <a:buNone/>
            </a:pPr>
            <a:r>
              <a:rPr lang="en-CA" altLang="en-US" dirty="0"/>
              <a:t>R2:</a:t>
            </a:r>
            <a:r>
              <a:rPr lang="en-CA" altLang="en-US" baseline="0" dirty="0"/>
              <a:t> go through all </a:t>
            </a:r>
            <a:r>
              <a:rPr lang="en-CA" altLang="en-US" u="sng" baseline="0" dirty="0"/>
              <a:t>24</a:t>
            </a:r>
            <a:r>
              <a:rPr lang="en-CA" altLang="en-US" baseline="0" dirty="0"/>
              <a:t> combos to match employees with their departments, 24 rows to scan and produces 8 rows in the result.</a:t>
            </a:r>
          </a:p>
          <a:p>
            <a:pPr marL="0" indent="0">
              <a:buNone/>
            </a:pPr>
            <a:r>
              <a:rPr lang="en-CA" altLang="en-US" baseline="0" dirty="0"/>
              <a:t>R3: go through </a:t>
            </a:r>
            <a:r>
              <a:rPr lang="en-CA" altLang="en-US" u="sng" baseline="0" dirty="0"/>
              <a:t>8</a:t>
            </a:r>
            <a:r>
              <a:rPr lang="en-CA" altLang="en-US" baseline="0" dirty="0"/>
              <a:t> rows to find who work for research, 4 rows produces.</a:t>
            </a:r>
          </a:p>
          <a:p>
            <a:pPr marL="0" indent="0">
              <a:buNone/>
            </a:pPr>
            <a:r>
              <a:rPr lang="en-CA" altLang="en-US" baseline="0" dirty="0"/>
              <a:t>Result: chop the names from a table with </a:t>
            </a:r>
            <a:r>
              <a:rPr lang="en-CA" altLang="en-US" u="sng" baseline="0" dirty="0"/>
              <a:t>4 </a:t>
            </a:r>
            <a:r>
              <a:rPr lang="en-CA" altLang="en-US" baseline="0" dirty="0"/>
              <a:t>rows.</a:t>
            </a:r>
            <a:endParaRPr lang="en-CA" altLang="en-US" dirty="0"/>
          </a:p>
          <a:p>
            <a:endParaRPr lang="en-CA" altLang="en-US" dirty="0"/>
          </a:p>
          <a:p>
            <a:r>
              <a:rPr lang="en-CA" altLang="en-US" dirty="0"/>
              <a:t>The</a:t>
            </a:r>
            <a:r>
              <a:rPr lang="en-CA" altLang="en-US" baseline="0" dirty="0"/>
              <a:t> query on the right:</a:t>
            </a:r>
            <a:r>
              <a:rPr lang="en-CA" altLang="en-US" dirty="0"/>
              <a:t> Project </a:t>
            </a:r>
            <a:r>
              <a:rPr lang="en-CA" altLang="en-US" dirty="0" err="1"/>
              <a:t>fname</a:t>
            </a:r>
            <a:r>
              <a:rPr lang="en-CA" altLang="en-US" dirty="0"/>
              <a:t>,</a:t>
            </a:r>
            <a:r>
              <a:rPr lang="en-CA" altLang="en-US" baseline="0" dirty="0"/>
              <a:t> </a:t>
            </a:r>
            <a:r>
              <a:rPr lang="en-CA" altLang="en-US" baseline="0" dirty="0" err="1"/>
              <a:t>lname</a:t>
            </a:r>
            <a:r>
              <a:rPr lang="en-CA" altLang="en-US" baseline="0" dirty="0"/>
              <a:t> (Select </a:t>
            </a:r>
            <a:r>
              <a:rPr lang="en-CA" altLang="en-US" baseline="0" dirty="0" err="1"/>
              <a:t>dno</a:t>
            </a:r>
            <a:r>
              <a:rPr lang="en-CA" altLang="en-US" baseline="0" dirty="0"/>
              <a:t> = </a:t>
            </a:r>
            <a:r>
              <a:rPr lang="en-CA" altLang="en-US" baseline="0" dirty="0" err="1"/>
              <a:t>dnumber</a:t>
            </a:r>
            <a:r>
              <a:rPr lang="en-CA" altLang="en-US" baseline="0" dirty="0"/>
              <a:t> (</a:t>
            </a:r>
            <a:r>
              <a:rPr lang="en-CA" altLang="en-US" dirty="0"/>
              <a:t> E CX (Select</a:t>
            </a:r>
            <a:r>
              <a:rPr lang="en-CA" altLang="en-US" baseline="0" dirty="0"/>
              <a:t> </a:t>
            </a:r>
            <a:r>
              <a:rPr lang="en-CA" altLang="en-US" baseline="0" dirty="0" err="1"/>
              <a:t>dname</a:t>
            </a:r>
            <a:r>
              <a:rPr lang="en-CA" altLang="en-US" baseline="0" dirty="0"/>
              <a:t> = “research” (D)) ) )</a:t>
            </a:r>
          </a:p>
          <a:p>
            <a:r>
              <a:rPr lang="en-CA" altLang="en-US" dirty="0"/>
              <a:t>Number of rows</a:t>
            </a:r>
            <a:r>
              <a:rPr lang="en-CA" altLang="en-US" baseline="0" dirty="0"/>
              <a:t> of data accessed: 3 + 8 + 8 + 4 = 23 rows!</a:t>
            </a:r>
            <a:endParaRPr lang="en-CA" altLang="en-US" dirty="0"/>
          </a:p>
          <a:p>
            <a:endParaRPr lang="en-CA" altLang="en-US" dirty="0"/>
          </a:p>
          <a:p>
            <a:r>
              <a:rPr lang="en-CA" altLang="en-US" dirty="0"/>
              <a:t>Basic idea: </a:t>
            </a:r>
            <a:r>
              <a:rPr lang="en-CA" altLang="en-US" u="sng" baseline="0" dirty="0"/>
              <a:t>Delay join (CX) as late as possible (select and project first if possible)</a:t>
            </a:r>
            <a:endParaRPr lang="en-CA" altLang="en-US" u="sng"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7"/>
          <p:cNvSpPr>
            <a:spLocks noGrp="1" noChangeArrowheads="1"/>
          </p:cNvSpPr>
          <p:nvPr>
            <p:ph type="sldNum" sz="quarter" idx="5"/>
          </p:nvPr>
        </p:nvSpPr>
        <p:spPr>
          <a:noFill/>
        </p:spPr>
        <p:txBody>
          <a:bodyPr/>
          <a:lstStyle>
            <a:lvl1pPr defTabSz="904351" eaLnBrk="0" hangingPunct="0">
              <a:defRPr sz="2300">
                <a:solidFill>
                  <a:schemeClr val="tx1"/>
                </a:solidFill>
                <a:latin typeface="Tahoma" pitchFamily="34" charset="0"/>
              </a:defRPr>
            </a:lvl1pPr>
            <a:lvl2pPr marL="697259" indent="-268176" defTabSz="904351" eaLnBrk="0" hangingPunct="0">
              <a:defRPr sz="2300">
                <a:solidFill>
                  <a:schemeClr val="tx1"/>
                </a:solidFill>
                <a:latin typeface="Tahoma" pitchFamily="34" charset="0"/>
              </a:defRPr>
            </a:lvl2pPr>
            <a:lvl3pPr marL="1072706" indent="-214541" defTabSz="904351" eaLnBrk="0" hangingPunct="0">
              <a:defRPr sz="2300">
                <a:solidFill>
                  <a:schemeClr val="tx1"/>
                </a:solidFill>
                <a:latin typeface="Tahoma" pitchFamily="34" charset="0"/>
              </a:defRPr>
            </a:lvl3pPr>
            <a:lvl4pPr marL="1501788" indent="-214541" defTabSz="904351" eaLnBrk="0" hangingPunct="0">
              <a:defRPr sz="2300">
                <a:solidFill>
                  <a:schemeClr val="tx1"/>
                </a:solidFill>
                <a:latin typeface="Tahoma" pitchFamily="34" charset="0"/>
              </a:defRPr>
            </a:lvl4pPr>
            <a:lvl5pPr marL="1930870" indent="-214541" defTabSz="904351" eaLnBrk="0" hangingPunct="0">
              <a:defRPr sz="2300">
                <a:solidFill>
                  <a:schemeClr val="tx1"/>
                </a:solidFill>
                <a:latin typeface="Tahoma" pitchFamily="34" charset="0"/>
              </a:defRPr>
            </a:lvl5pPr>
            <a:lvl6pPr marL="2359952" indent="-214541" defTabSz="904351" eaLnBrk="0" fontAlgn="base" hangingPunct="0">
              <a:spcBef>
                <a:spcPct val="0"/>
              </a:spcBef>
              <a:spcAft>
                <a:spcPct val="0"/>
              </a:spcAft>
              <a:defRPr sz="2300">
                <a:solidFill>
                  <a:schemeClr val="tx1"/>
                </a:solidFill>
                <a:latin typeface="Tahoma" pitchFamily="34" charset="0"/>
              </a:defRPr>
            </a:lvl6pPr>
            <a:lvl7pPr marL="2789034" indent="-214541" defTabSz="904351" eaLnBrk="0" fontAlgn="base" hangingPunct="0">
              <a:spcBef>
                <a:spcPct val="0"/>
              </a:spcBef>
              <a:spcAft>
                <a:spcPct val="0"/>
              </a:spcAft>
              <a:defRPr sz="2300">
                <a:solidFill>
                  <a:schemeClr val="tx1"/>
                </a:solidFill>
                <a:latin typeface="Tahoma" pitchFamily="34" charset="0"/>
              </a:defRPr>
            </a:lvl7pPr>
            <a:lvl8pPr marL="3218117" indent="-214541" defTabSz="904351" eaLnBrk="0" fontAlgn="base" hangingPunct="0">
              <a:spcBef>
                <a:spcPct val="0"/>
              </a:spcBef>
              <a:spcAft>
                <a:spcPct val="0"/>
              </a:spcAft>
              <a:defRPr sz="2300">
                <a:solidFill>
                  <a:schemeClr val="tx1"/>
                </a:solidFill>
                <a:latin typeface="Tahoma" pitchFamily="34" charset="0"/>
              </a:defRPr>
            </a:lvl8pPr>
            <a:lvl9pPr marL="3647199" indent="-214541" defTabSz="904351" eaLnBrk="0" fontAlgn="base" hangingPunct="0">
              <a:spcBef>
                <a:spcPct val="0"/>
              </a:spcBef>
              <a:spcAft>
                <a:spcPct val="0"/>
              </a:spcAft>
              <a:defRPr sz="2300">
                <a:solidFill>
                  <a:schemeClr val="tx1"/>
                </a:solidFill>
                <a:latin typeface="Tahoma" pitchFamily="34" charset="0"/>
              </a:defRPr>
            </a:lvl9pPr>
          </a:lstStyle>
          <a:p>
            <a:pPr eaLnBrk="1" hangingPunct="1"/>
            <a:fld id="{0405ACBC-6A8E-4427-AF8E-C2998FE97A3B}" type="slidenum">
              <a:rPr lang="zh-CN" altLang="en-US" sz="1200"/>
              <a:pPr eaLnBrk="1" hangingPunct="1"/>
              <a:t>10</a:t>
            </a:fld>
            <a:endParaRPr lang="en-US" altLang="zh-CN" sz="1200"/>
          </a:p>
        </p:txBody>
      </p:sp>
      <p:sp>
        <p:nvSpPr>
          <p:cNvPr id="173059" name="Rectangle 2"/>
          <p:cNvSpPr>
            <a:spLocks noGrp="1" noRot="1" noChangeAspect="1" noChangeArrowheads="1" noTextEdit="1"/>
          </p:cNvSpPr>
          <p:nvPr>
            <p:ph type="sldImg"/>
          </p:nvPr>
        </p:nvSpPr>
        <p:spPr>
          <a:xfrm>
            <a:off x="1173163" y="695325"/>
            <a:ext cx="4643437" cy="3482975"/>
          </a:xfrm>
          <a:ln/>
        </p:spPr>
      </p:sp>
      <p:sp>
        <p:nvSpPr>
          <p:cNvPr id="173060" name="Rectangle 3"/>
          <p:cNvSpPr>
            <a:spLocks noGrp="1" noChangeArrowheads="1"/>
          </p:cNvSpPr>
          <p:nvPr>
            <p:ph type="body" idx="1"/>
          </p:nvPr>
        </p:nvSpPr>
        <p:spPr>
          <a:noFill/>
        </p:spPr>
        <p:txBody>
          <a:bodyPr/>
          <a:lstStyle/>
          <a:p>
            <a:r>
              <a:rPr lang="en-US" altLang="zh-CN" dirty="0">
                <a:latin typeface="Times New Roman" pitchFamily="18" charset="0"/>
              </a:rPr>
              <a:t>In a calculus expression, there is </a:t>
            </a:r>
            <a:r>
              <a:rPr lang="en-US" altLang="zh-CN" i="1" dirty="0">
                <a:latin typeface="Times New Roman" pitchFamily="18" charset="0"/>
              </a:rPr>
              <a:t>no order of operations</a:t>
            </a:r>
            <a:r>
              <a:rPr lang="en-US" altLang="zh-CN" dirty="0">
                <a:latin typeface="Times New Roman" pitchFamily="18" charset="0"/>
              </a:rPr>
              <a:t> to specify how to retrieve the query result—a calculus expression specifies only what information the result should contain. This is the main distinguishing feature between relational algebra and relational calculus. </a:t>
            </a:r>
          </a:p>
          <a:p>
            <a:endParaRPr lang="en-US" altLang="zh-CN" dirty="0">
              <a:latin typeface="Times New Roman" pitchFamily="18" charset="0"/>
            </a:endParaRPr>
          </a:p>
          <a:p>
            <a:r>
              <a:rPr lang="en-US" altLang="zh-CN" dirty="0">
                <a:latin typeface="Times New Roman" pitchFamily="18" charset="0"/>
              </a:rPr>
              <a:t>Relational calculus is considered to be a </a:t>
            </a:r>
            <a:r>
              <a:rPr lang="en-US" altLang="zh-CN" b="1" dirty="0">
                <a:latin typeface="Times New Roman" pitchFamily="18" charset="0"/>
              </a:rPr>
              <a:t>nonprocedural</a:t>
            </a:r>
            <a:r>
              <a:rPr lang="en-US" altLang="zh-CN" dirty="0">
                <a:latin typeface="Times New Roman" pitchFamily="18" charset="0"/>
              </a:rPr>
              <a:t> language. This differs from relational algebra, where we must write a </a:t>
            </a:r>
            <a:r>
              <a:rPr lang="en-US" altLang="zh-CN" i="1" dirty="0">
                <a:latin typeface="Times New Roman" pitchFamily="18" charset="0"/>
              </a:rPr>
              <a:t>sequence of operations</a:t>
            </a:r>
            <a:r>
              <a:rPr lang="en-US" altLang="zh-CN" dirty="0">
                <a:latin typeface="Times New Roman" pitchFamily="18" charset="0"/>
              </a:rPr>
              <a:t> to specify a retrieval request; hence relational algebra can be considered as a </a:t>
            </a:r>
            <a:r>
              <a:rPr lang="en-US" altLang="zh-CN" b="1" dirty="0">
                <a:latin typeface="Times New Roman" pitchFamily="18" charset="0"/>
              </a:rPr>
              <a:t>procedural</a:t>
            </a:r>
            <a:r>
              <a:rPr lang="en-US" altLang="zh-CN" dirty="0">
                <a:latin typeface="Times New Roman" pitchFamily="18" charset="0"/>
              </a:rPr>
              <a:t> way of stating a query.</a:t>
            </a:r>
          </a:p>
          <a:p>
            <a:endParaRPr lang="en-US" altLang="zh-CN" dirty="0">
              <a:latin typeface="Times New Roman" pitchFamily="18" charset="0"/>
            </a:endParaRPr>
          </a:p>
          <a:p>
            <a:r>
              <a:rPr lang="en-US" altLang="zh-CN" dirty="0">
                <a:latin typeface="Times New Roman" pitchFamily="18" charset="0"/>
              </a:rPr>
              <a:t>Briefly discuss here, SQL uses calculus, so we study SQL in full details instead.</a:t>
            </a:r>
            <a:endParaRPr lang="en-US" altLang="zh-CN" sz="800" dirty="0"/>
          </a:p>
          <a:p>
            <a:endParaRPr lang="en-CA" alt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848600" cy="1927225"/>
          </a:xfrm>
        </p:spPr>
        <p:txBody>
          <a:bodyPr anchor="b">
            <a:noAutofit/>
          </a:bodyPr>
          <a:lstStyle>
            <a:lvl1pPr>
              <a:defRPr sz="5400" cap="all" baseline="0"/>
            </a:lvl1pPr>
          </a:lstStyle>
          <a:p>
            <a:r>
              <a:rPr lang="en-US"/>
              <a:t>Click to edit Master title style</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US" altLang="zh-CN"/>
          </a:p>
        </p:txBody>
      </p:sp>
      <p:sp>
        <p:nvSpPr>
          <p:cNvPr id="5" name="Footer Placeholder 4"/>
          <p:cNvSpPr>
            <a:spLocks noGrp="1"/>
          </p:cNvSpPr>
          <p:nvPr>
            <p:ph type="ftr" sz="quarter" idx="11"/>
          </p:nvPr>
        </p:nvSpPr>
        <p:spPr/>
        <p:txBody>
          <a:bodyPr/>
          <a:lstStyle/>
          <a:p>
            <a:pPr>
              <a:defRPr/>
            </a:pPr>
            <a:endParaRPr lang="en-US" altLang="zh-CN"/>
          </a:p>
        </p:txBody>
      </p:sp>
      <p:sp>
        <p:nvSpPr>
          <p:cNvPr id="6" name="Slide Number Placeholder 5"/>
          <p:cNvSpPr>
            <a:spLocks noGrp="1"/>
          </p:cNvSpPr>
          <p:nvPr>
            <p:ph type="sldNum" sz="quarter" idx="12"/>
          </p:nvPr>
        </p:nvSpPr>
        <p:spPr/>
        <p:txBody>
          <a:bodyPr/>
          <a:lstStyle/>
          <a:p>
            <a:pPr>
              <a:defRPr/>
            </a:pPr>
            <a:fld id="{44EAD038-91E6-4AB2-8D05-E815A2C6219D}" type="slidenum">
              <a:rPr lang="zh-CN" altLang="en-US" smtClean="0"/>
              <a:pPr>
                <a:defRPr/>
              </a:pPr>
              <a:t>‹#›</a:t>
            </a:fld>
            <a:endParaRPr lang="en-US" altLang="zh-CN"/>
          </a:p>
        </p:txBody>
      </p:sp>
      <p:cxnSp>
        <p:nvCxnSpPr>
          <p:cNvPr id="8" name="Straight Connector 7"/>
          <p:cNvCxnSpPr/>
          <p:nvPr/>
        </p:nvCxnSpPr>
        <p:spPr>
          <a:xfrm>
            <a:off x="685800" y="3398520"/>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ltLang="zh-CN"/>
          </a:p>
        </p:txBody>
      </p:sp>
      <p:sp>
        <p:nvSpPr>
          <p:cNvPr id="5" name="Footer Placeholder 4"/>
          <p:cNvSpPr>
            <a:spLocks noGrp="1"/>
          </p:cNvSpPr>
          <p:nvPr>
            <p:ph type="ftr" sz="quarter" idx="11"/>
          </p:nvPr>
        </p:nvSpPr>
        <p:spPr/>
        <p:txBody>
          <a:bodyPr/>
          <a:lstStyle/>
          <a:p>
            <a:pPr>
              <a:defRPr/>
            </a:pPr>
            <a:endParaRPr lang="en-US" altLang="zh-CN"/>
          </a:p>
        </p:txBody>
      </p:sp>
      <p:sp>
        <p:nvSpPr>
          <p:cNvPr id="6" name="Slide Number Placeholder 5"/>
          <p:cNvSpPr>
            <a:spLocks noGrp="1"/>
          </p:cNvSpPr>
          <p:nvPr>
            <p:ph type="sldNum" sz="quarter" idx="12"/>
          </p:nvPr>
        </p:nvSpPr>
        <p:spPr/>
        <p:txBody>
          <a:bodyPr/>
          <a:lstStyle/>
          <a:p>
            <a:pPr>
              <a:defRPr/>
            </a:pPr>
            <a:fld id="{69E4DC32-F436-4E3A-B691-A4D3FDA728C9}" type="slidenum">
              <a:rPr lang="zh-CN" altLang="en-US" smtClean="0"/>
              <a:pPr>
                <a:defRPr/>
              </a:pPr>
              <a:t>‹#›</a:t>
            </a:fld>
            <a:endParaRPr lang="en-US" altLang="zh-C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en-US"/>
              <a:t>Click to edit Master title style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ltLang="zh-CN"/>
          </a:p>
        </p:txBody>
      </p:sp>
      <p:sp>
        <p:nvSpPr>
          <p:cNvPr id="5" name="Footer Placeholder 4"/>
          <p:cNvSpPr>
            <a:spLocks noGrp="1"/>
          </p:cNvSpPr>
          <p:nvPr>
            <p:ph type="ftr" sz="quarter" idx="11"/>
          </p:nvPr>
        </p:nvSpPr>
        <p:spPr/>
        <p:txBody>
          <a:bodyPr/>
          <a:lstStyle/>
          <a:p>
            <a:pPr>
              <a:defRPr/>
            </a:pPr>
            <a:endParaRPr lang="en-US" altLang="zh-CN"/>
          </a:p>
        </p:txBody>
      </p:sp>
      <p:sp>
        <p:nvSpPr>
          <p:cNvPr id="6" name="Slide Number Placeholder 5"/>
          <p:cNvSpPr>
            <a:spLocks noGrp="1"/>
          </p:cNvSpPr>
          <p:nvPr>
            <p:ph type="sldNum" sz="quarter" idx="12"/>
          </p:nvPr>
        </p:nvSpPr>
        <p:spPr/>
        <p:txBody>
          <a:bodyPr/>
          <a:lstStyle/>
          <a:p>
            <a:pPr>
              <a:defRPr/>
            </a:pPr>
            <a:fld id="{8A309E88-36A7-449C-8B1A-FE369377A167}" type="slidenum">
              <a:rPr lang="zh-CN" altLang="en-US" smtClean="0"/>
              <a:pPr>
                <a:defRPr/>
              </a:pPr>
              <a:t>‹#›</a:t>
            </a:fld>
            <a:endParaRPr lang="en-US" altLang="zh-CN"/>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a:stretch>
            <a:fillRect/>
          </a:stretch>
        </p:blipFill>
        <p:spPr>
          <a:xfrm>
            <a:off x="339555" y="5670949"/>
            <a:ext cx="2831372" cy="724754"/>
          </a:xfrm>
          <a:prstGeom prst="rect">
            <a:avLst/>
          </a:prstGeom>
        </p:spPr>
      </p:pic>
      <p:sp>
        <p:nvSpPr>
          <p:cNvPr id="2" name="Title 1"/>
          <p:cNvSpPr>
            <a:spLocks noGrp="1"/>
          </p:cNvSpPr>
          <p:nvPr>
            <p:ph type="ctrTitle" hasCustomPrompt="1"/>
          </p:nvPr>
        </p:nvSpPr>
        <p:spPr>
          <a:xfrm>
            <a:off x="339557" y="1028943"/>
            <a:ext cx="6519149" cy="1474115"/>
          </a:xfrm>
        </p:spPr>
        <p:txBody>
          <a:bodyPr lIns="0" anchor="b">
            <a:noAutofit/>
          </a:bodyPr>
          <a:lstStyle>
            <a:lvl1pPr algn="l">
              <a:defRPr sz="5400">
                <a:solidFill>
                  <a:schemeClr val="tx1"/>
                </a:solidFill>
                <a:latin typeface="+mj-lt"/>
              </a:defRPr>
            </a:lvl1pPr>
          </a:lstStyle>
          <a:p>
            <a:r>
              <a:rPr lang="en-US" dirty="0"/>
              <a:t>CLICK TO EDIT MASTER TITLE SLIDE</a:t>
            </a:r>
          </a:p>
        </p:txBody>
      </p:sp>
      <p:sp>
        <p:nvSpPr>
          <p:cNvPr id="3" name="Subtitle 2"/>
          <p:cNvSpPr>
            <a:spLocks noGrp="1"/>
          </p:cNvSpPr>
          <p:nvPr>
            <p:ph type="subTitle" idx="1"/>
          </p:nvPr>
        </p:nvSpPr>
        <p:spPr>
          <a:xfrm>
            <a:off x="339555" y="4266824"/>
            <a:ext cx="5112661" cy="666549"/>
          </a:xfrm>
        </p:spPr>
        <p:txBody>
          <a:bodyPr lIns="0" anchor="t">
            <a:normAutofit/>
          </a:bodyPr>
          <a:lstStyle>
            <a:lvl1pPr marL="0" indent="0" algn="l">
              <a:buNone/>
              <a:defRPr sz="2000" b="0">
                <a:solidFill>
                  <a:schemeClr val="tx1">
                    <a:lumMod val="50000"/>
                    <a:lumOff val="50000"/>
                  </a:schemeClr>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a:xfrm>
            <a:off x="339556" y="2642329"/>
            <a:ext cx="1155958" cy="377962"/>
          </a:xfrm>
          <a:solidFill>
            <a:schemeClr val="accent1"/>
          </a:solidFill>
        </p:spPr>
        <p:txBody>
          <a:bodyPr/>
          <a:lstStyle>
            <a:lvl1pPr>
              <a:defRPr sz="11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marL="0" marR="0" lvl="0" indent="0" algn="ctr" defTabSz="914400" rtl="0" eaLnBrk="1" fontAlgn="base" latinLnBrk="0" hangingPunct="1">
              <a:lnSpc>
                <a:spcPct val="80000"/>
              </a:lnSpc>
              <a:spcBef>
                <a:spcPct val="0"/>
              </a:spcBef>
              <a:spcAft>
                <a:spcPts val="2400"/>
              </a:spcAft>
              <a:buClr>
                <a:prstClr val="white"/>
              </a:buClr>
              <a:buSzPct val="70000"/>
              <a:buFont typeface="Wingdings" pitchFamily="2" charset="2"/>
              <a:buChar char="l"/>
              <a:tabLst/>
              <a:defRPr/>
            </a:pPr>
            <a:endParaRPr kumimoji="0" lang="en-US" sz="11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endParaRPr>
          </a:p>
        </p:txBody>
      </p:sp>
      <p:sp>
        <p:nvSpPr>
          <p:cNvPr id="8" name="Footer Placeholder 7"/>
          <p:cNvSpPr>
            <a:spLocks noGrp="1"/>
          </p:cNvSpPr>
          <p:nvPr>
            <p:ph type="ftr" sz="quarter" idx="11"/>
          </p:nvPr>
        </p:nvSpPr>
        <p:spPr>
          <a:xfrm>
            <a:off x="4538776" y="6377234"/>
            <a:ext cx="3220281" cy="250337"/>
          </a:xfrm>
        </p:spPr>
        <p:txBody>
          <a:bodyPr/>
          <a:lstStyle>
            <a:lvl1pPr algn="ctr">
              <a:defRPr/>
            </a:lvl1pPr>
          </a:lstStyle>
          <a:p>
            <a:pPr marL="0" marR="0" lvl="0" indent="0" algn="ctr" defTabSz="914400" rtl="0" eaLnBrk="1" fontAlgn="base" latinLnBrk="0" hangingPunct="1">
              <a:lnSpc>
                <a:spcPct val="80000"/>
              </a:lnSpc>
              <a:spcBef>
                <a:spcPct val="0"/>
              </a:spcBef>
              <a:spcAft>
                <a:spcPts val="2400"/>
              </a:spcAft>
              <a:buClr>
                <a:prstClr val="white"/>
              </a:buClr>
              <a:buSzPct val="70000"/>
              <a:buFont typeface="Wingdings" pitchFamily="2" charset="2"/>
              <a:buChar char="l"/>
              <a:tabLst/>
              <a:defRPr/>
            </a:pPr>
            <a:endPar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endParaRPr>
          </a:p>
        </p:txBody>
      </p:sp>
      <p:sp>
        <p:nvSpPr>
          <p:cNvPr id="9" name="Slide Number Placeholder 8"/>
          <p:cNvSpPr>
            <a:spLocks noGrp="1"/>
          </p:cNvSpPr>
          <p:nvPr>
            <p:ph type="sldNum" sz="quarter" idx="12"/>
          </p:nvPr>
        </p:nvSpPr>
        <p:spPr>
          <a:xfrm>
            <a:off x="7947379" y="6377234"/>
            <a:ext cx="829360" cy="250337"/>
          </a:xfrm>
        </p:spPr>
        <p:txBody>
          <a:bodyPr/>
          <a:lstStyle>
            <a:lvl1pPr algn="ctr">
              <a:defRPr/>
            </a:lvl1pPr>
          </a:lstStyle>
          <a:p>
            <a:pPr marL="0" marR="0" lvl="0" indent="0" algn="ctr" defTabSz="914400" rtl="0" eaLnBrk="1" fontAlgn="base" latinLnBrk="0" hangingPunct="1">
              <a:lnSpc>
                <a:spcPct val="80000"/>
              </a:lnSpc>
              <a:spcBef>
                <a:spcPct val="0"/>
              </a:spcBef>
              <a:spcAft>
                <a:spcPts val="2400"/>
              </a:spcAft>
              <a:buClr>
                <a:prstClr val="white"/>
              </a:buClr>
              <a:buSzPct val="70000"/>
              <a:buFont typeface="Wingdings" pitchFamily="2" charset="2"/>
              <a:buChar char="l"/>
              <a:tabLst/>
              <a:defRPr/>
            </a:pPr>
            <a:r>
              <a:rPr kumimoji="0" lang="en-US" sz="10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rPr>
              <a:t>PAGE </a:t>
            </a:r>
            <a:fld id="{93005692-73BE-493E-93AB-ECD6027A7652}" type="slidenum">
              <a:rPr kumimoji="0" lang="en-US" sz="100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rPr>
              <a:pPr marL="0" marR="0" lvl="0" indent="0" algn="ctr" defTabSz="914400" rtl="0" eaLnBrk="1" fontAlgn="base" latinLnBrk="0" hangingPunct="1">
                <a:lnSpc>
                  <a:spcPct val="80000"/>
                </a:lnSpc>
                <a:spcBef>
                  <a:spcPct val="0"/>
                </a:spcBef>
                <a:spcAft>
                  <a:spcPts val="2400"/>
                </a:spcAft>
                <a:buClr>
                  <a:prstClr val="white"/>
                </a:buClr>
                <a:buSzPct val="70000"/>
                <a:buFont typeface="Wingdings" pitchFamily="2" charset="2"/>
                <a:buChar char="l"/>
                <a:tabLst/>
                <a:defRPr/>
              </a:pPr>
              <a:t>‹#›</a:t>
            </a:fld>
            <a:endPar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endParaRPr>
          </a:p>
        </p:txBody>
      </p:sp>
      <p:grpSp>
        <p:nvGrpSpPr>
          <p:cNvPr id="16" name="Group 15"/>
          <p:cNvGrpSpPr/>
          <p:nvPr userDrawn="1"/>
        </p:nvGrpSpPr>
        <p:grpSpPr>
          <a:xfrm>
            <a:off x="0" y="0"/>
            <a:ext cx="9144000" cy="397164"/>
            <a:chOff x="421830" y="1342659"/>
            <a:chExt cx="10018760" cy="290558"/>
          </a:xfrm>
        </p:grpSpPr>
        <p:sp>
          <p:nvSpPr>
            <p:cNvPr id="18" name="Rectangle 17"/>
            <p:cNvSpPr/>
            <p:nvPr userDrawn="1"/>
          </p:nvSpPr>
          <p:spPr>
            <a:xfrm>
              <a:off x="421831" y="1487938"/>
              <a:ext cx="2532791" cy="145279"/>
            </a:xfrm>
            <a:prstGeom prst="rect">
              <a:avLst/>
            </a:prstGeom>
            <a:solidFill>
              <a:srgbClr val="FFF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20" name="Rectangle 19"/>
            <p:cNvSpPr/>
            <p:nvPr userDrawn="1"/>
          </p:nvSpPr>
          <p:spPr>
            <a:xfrm>
              <a:off x="2928836" y="1487938"/>
              <a:ext cx="2503918" cy="145279"/>
            </a:xfrm>
            <a:prstGeom prst="rect">
              <a:avLst/>
            </a:prstGeom>
            <a:solidFill>
              <a:srgbClr val="FFE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21" name="Rectangle 20"/>
            <p:cNvSpPr/>
            <p:nvPr userDrawn="1"/>
          </p:nvSpPr>
          <p:spPr>
            <a:xfrm>
              <a:off x="5432754" y="1487938"/>
              <a:ext cx="2503918" cy="145279"/>
            </a:xfrm>
            <a:prstGeom prst="rect">
              <a:avLst/>
            </a:prstGeom>
            <a:solidFill>
              <a:srgbClr val="FFD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22" name="Rectangle 21"/>
            <p:cNvSpPr/>
            <p:nvPr userDrawn="1"/>
          </p:nvSpPr>
          <p:spPr>
            <a:xfrm>
              <a:off x="7936672" y="1487938"/>
              <a:ext cx="2503918" cy="145279"/>
            </a:xfrm>
            <a:prstGeom prst="rect">
              <a:avLst/>
            </a:prstGeom>
            <a:solidFill>
              <a:srgbClr val="E4B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23" name="Rectangle 22"/>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grpSp>
    </p:spTree>
    <p:extLst>
      <p:ext uri="{BB962C8B-B14F-4D97-AF65-F5344CB8AC3E}">
        <p14:creationId xmlns:p14="http://schemas.microsoft.com/office/powerpoint/2010/main" val="417894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4570594" y="397164"/>
            <a:ext cx="4573407" cy="6460836"/>
          </a:xfrm>
        </p:spPr>
        <p:txBody>
          <a:bodyPr/>
          <a:lstStyle/>
          <a:p>
            <a:r>
              <a:rPr lang="en-US"/>
              <a:t>Click icon to add picture</a:t>
            </a:r>
          </a:p>
        </p:txBody>
      </p:sp>
      <p:sp>
        <p:nvSpPr>
          <p:cNvPr id="2" name="Title 1"/>
          <p:cNvSpPr>
            <a:spLocks noGrp="1"/>
          </p:cNvSpPr>
          <p:nvPr>
            <p:ph type="ctrTitle" hasCustomPrompt="1"/>
          </p:nvPr>
        </p:nvSpPr>
        <p:spPr>
          <a:xfrm>
            <a:off x="339556" y="595747"/>
            <a:ext cx="4114682" cy="1907312"/>
          </a:xfrm>
        </p:spPr>
        <p:txBody>
          <a:bodyPr lIns="0" anchor="b">
            <a:noAutofit/>
          </a:bodyPr>
          <a:lstStyle>
            <a:lvl1pPr algn="l">
              <a:defRPr sz="4400">
                <a:solidFill>
                  <a:schemeClr val="tx1"/>
                </a:solidFill>
                <a:latin typeface="+mj-lt"/>
              </a:defRPr>
            </a:lvl1pPr>
          </a:lstStyle>
          <a:p>
            <a:r>
              <a:rPr lang="en-US" dirty="0"/>
              <a:t>CLICK TO EDIT MASTER TITLE SLIDE</a:t>
            </a:r>
          </a:p>
        </p:txBody>
      </p:sp>
      <p:sp>
        <p:nvSpPr>
          <p:cNvPr id="3" name="Subtitle 2"/>
          <p:cNvSpPr>
            <a:spLocks noGrp="1"/>
          </p:cNvSpPr>
          <p:nvPr>
            <p:ph type="subTitle" idx="1"/>
          </p:nvPr>
        </p:nvSpPr>
        <p:spPr>
          <a:xfrm>
            <a:off x="339556" y="4266824"/>
            <a:ext cx="4114682" cy="666549"/>
          </a:xfrm>
        </p:spPr>
        <p:txBody>
          <a:bodyPr lIns="0" anchor="t">
            <a:normAutofit/>
          </a:bodyPr>
          <a:lstStyle>
            <a:lvl1pPr marL="0" indent="0" algn="l">
              <a:buNone/>
              <a:defRPr sz="2000" b="0">
                <a:solidFill>
                  <a:schemeClr val="tx1">
                    <a:lumMod val="50000"/>
                    <a:lumOff val="50000"/>
                  </a:schemeClr>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a:xfrm>
            <a:off x="339556" y="2642329"/>
            <a:ext cx="1152144" cy="377962"/>
          </a:xfrm>
          <a:solidFill>
            <a:schemeClr val="accent1"/>
          </a:solidFill>
        </p:spPr>
        <p:txBody>
          <a:bodyPr/>
          <a:lstStyle>
            <a:lvl1pPr>
              <a:defRPr sz="11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marL="0" marR="0" lvl="0" indent="0" algn="ctr" defTabSz="914400" rtl="0" eaLnBrk="1" fontAlgn="base" latinLnBrk="0" hangingPunct="1">
              <a:lnSpc>
                <a:spcPct val="80000"/>
              </a:lnSpc>
              <a:spcBef>
                <a:spcPct val="0"/>
              </a:spcBef>
              <a:spcAft>
                <a:spcPts val="2400"/>
              </a:spcAft>
              <a:buClr>
                <a:prstClr val="white"/>
              </a:buClr>
              <a:buSzPct val="70000"/>
              <a:buFont typeface="Wingdings" pitchFamily="2" charset="2"/>
              <a:buChar char="l"/>
              <a:tabLst/>
              <a:defRPr/>
            </a:pPr>
            <a:endParaRPr kumimoji="0" lang="en-US" sz="11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endParaRPr>
          </a:p>
        </p:txBody>
      </p:sp>
      <p:grpSp>
        <p:nvGrpSpPr>
          <p:cNvPr id="16" name="Group 15"/>
          <p:cNvGrpSpPr/>
          <p:nvPr userDrawn="1"/>
        </p:nvGrpSpPr>
        <p:grpSpPr>
          <a:xfrm>
            <a:off x="0" y="0"/>
            <a:ext cx="9144000" cy="397164"/>
            <a:chOff x="421830" y="1342659"/>
            <a:chExt cx="10018760" cy="290558"/>
          </a:xfrm>
        </p:grpSpPr>
        <p:sp>
          <p:nvSpPr>
            <p:cNvPr id="18" name="Rectangle 17"/>
            <p:cNvSpPr/>
            <p:nvPr userDrawn="1"/>
          </p:nvSpPr>
          <p:spPr>
            <a:xfrm>
              <a:off x="421831" y="1487938"/>
              <a:ext cx="2532791" cy="145279"/>
            </a:xfrm>
            <a:prstGeom prst="rect">
              <a:avLst/>
            </a:prstGeom>
            <a:solidFill>
              <a:srgbClr val="FFF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20" name="Rectangle 19"/>
            <p:cNvSpPr/>
            <p:nvPr userDrawn="1"/>
          </p:nvSpPr>
          <p:spPr>
            <a:xfrm>
              <a:off x="2928836" y="1487938"/>
              <a:ext cx="2503918" cy="145279"/>
            </a:xfrm>
            <a:prstGeom prst="rect">
              <a:avLst/>
            </a:prstGeom>
            <a:solidFill>
              <a:srgbClr val="FFE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21" name="Rectangle 20"/>
            <p:cNvSpPr/>
            <p:nvPr userDrawn="1"/>
          </p:nvSpPr>
          <p:spPr>
            <a:xfrm>
              <a:off x="5432754" y="1487938"/>
              <a:ext cx="2503918" cy="145279"/>
            </a:xfrm>
            <a:prstGeom prst="rect">
              <a:avLst/>
            </a:prstGeom>
            <a:solidFill>
              <a:srgbClr val="FFD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22" name="Rectangle 21"/>
            <p:cNvSpPr/>
            <p:nvPr userDrawn="1"/>
          </p:nvSpPr>
          <p:spPr>
            <a:xfrm>
              <a:off x="7936672" y="1487938"/>
              <a:ext cx="2503918" cy="145279"/>
            </a:xfrm>
            <a:prstGeom prst="rect">
              <a:avLst/>
            </a:prstGeom>
            <a:solidFill>
              <a:srgbClr val="E4B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23" name="Rectangle 22"/>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grpSp>
      <p:pic>
        <p:nvPicPr>
          <p:cNvPr id="17" name="Picture 16"/>
          <p:cNvPicPr>
            <a:picLocks noChangeAspect="1"/>
          </p:cNvPicPr>
          <p:nvPr userDrawn="1"/>
        </p:nvPicPr>
        <p:blipFill>
          <a:blip r:embed="rId2"/>
          <a:stretch>
            <a:fillRect/>
          </a:stretch>
        </p:blipFill>
        <p:spPr>
          <a:xfrm>
            <a:off x="339555" y="5670949"/>
            <a:ext cx="2831372" cy="724754"/>
          </a:xfrm>
          <a:prstGeom prst="rect">
            <a:avLst/>
          </a:prstGeom>
        </p:spPr>
      </p:pic>
      <p:sp>
        <p:nvSpPr>
          <p:cNvPr id="15" name="Footer Placeholder 7"/>
          <p:cNvSpPr>
            <a:spLocks noGrp="1"/>
          </p:cNvSpPr>
          <p:nvPr>
            <p:ph type="ftr" sz="quarter" idx="11"/>
          </p:nvPr>
        </p:nvSpPr>
        <p:spPr>
          <a:xfrm>
            <a:off x="4538776" y="6377234"/>
            <a:ext cx="3220281" cy="250337"/>
          </a:xfrm>
        </p:spPr>
        <p:txBody>
          <a:bodyPr/>
          <a:lstStyle>
            <a:lvl1pPr algn="ctr">
              <a:defRPr/>
            </a:lvl1pPr>
          </a:lstStyle>
          <a:p>
            <a:pPr marL="0" marR="0" lvl="0" indent="0" algn="ctr" defTabSz="914400" rtl="0" eaLnBrk="1" fontAlgn="base" latinLnBrk="0" hangingPunct="1">
              <a:lnSpc>
                <a:spcPct val="80000"/>
              </a:lnSpc>
              <a:spcBef>
                <a:spcPct val="0"/>
              </a:spcBef>
              <a:spcAft>
                <a:spcPts val="2400"/>
              </a:spcAft>
              <a:buClr>
                <a:prstClr val="white"/>
              </a:buClr>
              <a:buSzPct val="70000"/>
              <a:buFont typeface="Wingdings" pitchFamily="2" charset="2"/>
              <a:buChar char="l"/>
              <a:tabLst/>
              <a:defRPr/>
            </a:pPr>
            <a:endPar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endParaRPr>
          </a:p>
        </p:txBody>
      </p:sp>
      <p:sp>
        <p:nvSpPr>
          <p:cNvPr id="19" name="Slide Number Placeholder 8"/>
          <p:cNvSpPr>
            <a:spLocks noGrp="1"/>
          </p:cNvSpPr>
          <p:nvPr>
            <p:ph type="sldNum" sz="quarter" idx="12"/>
          </p:nvPr>
        </p:nvSpPr>
        <p:spPr>
          <a:xfrm>
            <a:off x="7947379" y="6377234"/>
            <a:ext cx="829360" cy="250337"/>
          </a:xfrm>
        </p:spPr>
        <p:txBody>
          <a:bodyPr/>
          <a:lstStyle>
            <a:lvl1pPr algn="ctr">
              <a:defRPr/>
            </a:lvl1pPr>
          </a:lstStyle>
          <a:p>
            <a:pPr marL="0" marR="0" lvl="0" indent="0" algn="ctr" defTabSz="914400" rtl="0" eaLnBrk="1" fontAlgn="base" latinLnBrk="0" hangingPunct="1">
              <a:lnSpc>
                <a:spcPct val="80000"/>
              </a:lnSpc>
              <a:spcBef>
                <a:spcPct val="0"/>
              </a:spcBef>
              <a:spcAft>
                <a:spcPts val="2400"/>
              </a:spcAft>
              <a:buClr>
                <a:prstClr val="white"/>
              </a:buClr>
              <a:buSzPct val="70000"/>
              <a:buFont typeface="Wingdings" pitchFamily="2" charset="2"/>
              <a:buChar char="l"/>
              <a:tabLst/>
              <a:defRPr/>
            </a:pPr>
            <a:r>
              <a:rPr kumimoji="0" lang="en-US" sz="10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rPr>
              <a:t>PAGE </a:t>
            </a:r>
            <a:fld id="{93005692-73BE-493E-93AB-ECD6027A7652}" type="slidenum">
              <a:rPr kumimoji="0" lang="en-US" sz="100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rPr>
              <a:pPr marL="0" marR="0" lvl="0" indent="0" algn="ctr" defTabSz="914400" rtl="0" eaLnBrk="1" fontAlgn="base" latinLnBrk="0" hangingPunct="1">
                <a:lnSpc>
                  <a:spcPct val="80000"/>
                </a:lnSpc>
                <a:spcBef>
                  <a:spcPct val="0"/>
                </a:spcBef>
                <a:spcAft>
                  <a:spcPts val="2400"/>
                </a:spcAft>
                <a:buClr>
                  <a:prstClr val="white"/>
                </a:buClr>
                <a:buSzPct val="70000"/>
                <a:buFont typeface="Wingdings" pitchFamily="2" charset="2"/>
                <a:buChar char="l"/>
                <a:tabLst/>
                <a:defRPr/>
              </a:pPr>
              <a:t>‹#›</a:t>
            </a:fld>
            <a:endPar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467666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Black">
    <p:bg>
      <p:bgPr>
        <a:solidFill>
          <a:schemeClr val="tx1"/>
        </a:solidFill>
        <a:effectLst/>
      </p:bgPr>
    </p:bg>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a:clrChange>
              <a:clrFrom>
                <a:srgbClr val="000000"/>
              </a:clrFrom>
              <a:clrTo>
                <a:srgbClr val="000000">
                  <a:alpha val="0"/>
                </a:srgbClr>
              </a:clrTo>
            </a:clrChange>
          </a:blip>
          <a:stretch>
            <a:fillRect/>
          </a:stretch>
        </p:blipFill>
        <p:spPr>
          <a:xfrm>
            <a:off x="339555" y="5680659"/>
            <a:ext cx="2770751" cy="717639"/>
          </a:xfrm>
          <a:prstGeom prst="rect">
            <a:avLst/>
          </a:prstGeom>
        </p:spPr>
      </p:pic>
      <p:sp>
        <p:nvSpPr>
          <p:cNvPr id="2" name="Title 1"/>
          <p:cNvSpPr>
            <a:spLocks noGrp="1"/>
          </p:cNvSpPr>
          <p:nvPr>
            <p:ph type="ctrTitle" hasCustomPrompt="1"/>
          </p:nvPr>
        </p:nvSpPr>
        <p:spPr>
          <a:xfrm>
            <a:off x="339557" y="1028943"/>
            <a:ext cx="6519149" cy="1474115"/>
          </a:xfrm>
        </p:spPr>
        <p:txBody>
          <a:bodyPr lIns="0" anchor="b">
            <a:noAutofit/>
          </a:bodyPr>
          <a:lstStyle>
            <a:lvl1pPr algn="l">
              <a:defRPr sz="5400">
                <a:solidFill>
                  <a:schemeClr val="bg1"/>
                </a:solidFill>
                <a:latin typeface="+mj-lt"/>
              </a:defRPr>
            </a:lvl1pPr>
          </a:lstStyle>
          <a:p>
            <a:r>
              <a:rPr lang="en-US" dirty="0"/>
              <a:t>CLICK TO EDIT MASTER TITLE SLIDE</a:t>
            </a:r>
          </a:p>
        </p:txBody>
      </p:sp>
      <p:sp>
        <p:nvSpPr>
          <p:cNvPr id="3" name="Subtitle 2"/>
          <p:cNvSpPr>
            <a:spLocks noGrp="1"/>
          </p:cNvSpPr>
          <p:nvPr>
            <p:ph type="subTitle" idx="1"/>
          </p:nvPr>
        </p:nvSpPr>
        <p:spPr>
          <a:xfrm>
            <a:off x="339556" y="4266824"/>
            <a:ext cx="4114682" cy="666549"/>
          </a:xfrm>
        </p:spPr>
        <p:txBody>
          <a:bodyPr lIns="0" anchor="t">
            <a:normAutofit/>
          </a:bodyPr>
          <a:lstStyle>
            <a:lvl1pPr marL="0" indent="0" algn="l">
              <a:buNone/>
              <a:defRPr sz="2000" b="0">
                <a:solidFill>
                  <a:schemeClr val="bg1">
                    <a:lumMod val="85000"/>
                  </a:schemeClr>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a:xfrm>
            <a:off x="339555" y="2642329"/>
            <a:ext cx="1152144" cy="377962"/>
          </a:xfrm>
          <a:solidFill>
            <a:schemeClr val="accent1"/>
          </a:solidFill>
        </p:spPr>
        <p:txBody>
          <a:bodyPr/>
          <a:lstStyle>
            <a:lvl1pPr>
              <a:defRPr sz="11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marL="0" marR="0" lvl="0" indent="0" algn="ctr" defTabSz="914400" rtl="0" eaLnBrk="1" fontAlgn="base" latinLnBrk="0" hangingPunct="1">
              <a:lnSpc>
                <a:spcPct val="80000"/>
              </a:lnSpc>
              <a:spcBef>
                <a:spcPct val="0"/>
              </a:spcBef>
              <a:spcAft>
                <a:spcPts val="2400"/>
              </a:spcAft>
              <a:buClr>
                <a:prstClr val="white"/>
              </a:buClr>
              <a:buSzPct val="70000"/>
              <a:buFont typeface="Wingdings" pitchFamily="2" charset="2"/>
              <a:buChar char="l"/>
              <a:tabLst/>
              <a:defRPr/>
            </a:pPr>
            <a:endParaRPr kumimoji="0" lang="en-US" sz="11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endParaRPr>
          </a:p>
        </p:txBody>
      </p:sp>
      <p:grpSp>
        <p:nvGrpSpPr>
          <p:cNvPr id="17" name="Group 16"/>
          <p:cNvGrpSpPr/>
          <p:nvPr userDrawn="1"/>
        </p:nvGrpSpPr>
        <p:grpSpPr>
          <a:xfrm>
            <a:off x="0" y="0"/>
            <a:ext cx="9144000" cy="397164"/>
            <a:chOff x="421830" y="1342659"/>
            <a:chExt cx="10018760" cy="290558"/>
          </a:xfrm>
        </p:grpSpPr>
        <p:sp>
          <p:nvSpPr>
            <p:cNvPr id="5" name="Rectangle 4"/>
            <p:cNvSpPr/>
            <p:nvPr userDrawn="1"/>
          </p:nvSpPr>
          <p:spPr>
            <a:xfrm>
              <a:off x="421831" y="1487938"/>
              <a:ext cx="2532791" cy="145279"/>
            </a:xfrm>
            <a:prstGeom prst="rect">
              <a:avLst/>
            </a:prstGeom>
            <a:solidFill>
              <a:srgbClr val="FFF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12" name="Rectangle 11"/>
            <p:cNvSpPr/>
            <p:nvPr userDrawn="1"/>
          </p:nvSpPr>
          <p:spPr>
            <a:xfrm>
              <a:off x="2928836" y="1487938"/>
              <a:ext cx="2503918" cy="145279"/>
            </a:xfrm>
            <a:prstGeom prst="rect">
              <a:avLst/>
            </a:prstGeom>
            <a:solidFill>
              <a:srgbClr val="FFE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13" name="Rectangle 12"/>
            <p:cNvSpPr/>
            <p:nvPr userDrawn="1"/>
          </p:nvSpPr>
          <p:spPr>
            <a:xfrm>
              <a:off x="5432754" y="1487938"/>
              <a:ext cx="2503918" cy="145279"/>
            </a:xfrm>
            <a:prstGeom prst="rect">
              <a:avLst/>
            </a:prstGeom>
            <a:solidFill>
              <a:srgbClr val="FFD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14" name="Rectangle 13"/>
            <p:cNvSpPr/>
            <p:nvPr userDrawn="1"/>
          </p:nvSpPr>
          <p:spPr>
            <a:xfrm>
              <a:off x="7936672" y="1487938"/>
              <a:ext cx="2503918" cy="145279"/>
            </a:xfrm>
            <a:prstGeom prst="rect">
              <a:avLst/>
            </a:prstGeom>
            <a:solidFill>
              <a:srgbClr val="E4B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19" name="Rectangle 18"/>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grpSp>
      <p:sp>
        <p:nvSpPr>
          <p:cNvPr id="16" name="Footer Placeholder 7"/>
          <p:cNvSpPr>
            <a:spLocks noGrp="1"/>
          </p:cNvSpPr>
          <p:nvPr>
            <p:ph type="ftr" sz="quarter" idx="11"/>
          </p:nvPr>
        </p:nvSpPr>
        <p:spPr>
          <a:xfrm>
            <a:off x="4538776" y="6377234"/>
            <a:ext cx="3220281" cy="250337"/>
          </a:xfrm>
        </p:spPr>
        <p:txBody>
          <a:bodyPr/>
          <a:lstStyle>
            <a:lvl1pPr algn="ctr">
              <a:defRPr>
                <a:solidFill>
                  <a:schemeClr val="bg1"/>
                </a:solidFill>
              </a:defRPr>
            </a:lvl1pPr>
          </a:lstStyle>
          <a:p>
            <a:pPr marL="0" marR="0" lvl="0" indent="0" algn="ctr" defTabSz="914400" rtl="0" eaLnBrk="1" fontAlgn="base" latinLnBrk="0" hangingPunct="1">
              <a:lnSpc>
                <a:spcPct val="80000"/>
              </a:lnSpc>
              <a:spcBef>
                <a:spcPct val="0"/>
              </a:spcBef>
              <a:spcAft>
                <a:spcPts val="2400"/>
              </a:spcAft>
              <a:buClr>
                <a:prstClr val="white"/>
              </a:buClr>
              <a:buSzPct val="70000"/>
              <a:buFont typeface="Wingdings" pitchFamily="2" charset="2"/>
              <a:buChar char="l"/>
              <a:tabLst/>
              <a:defRPr/>
            </a:pPr>
            <a:endParaRPr kumimoji="0" lang="en-US" sz="10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endParaRPr>
          </a:p>
        </p:txBody>
      </p:sp>
      <p:sp>
        <p:nvSpPr>
          <p:cNvPr id="18" name="Slide Number Placeholder 8"/>
          <p:cNvSpPr>
            <a:spLocks noGrp="1"/>
          </p:cNvSpPr>
          <p:nvPr>
            <p:ph type="sldNum" sz="quarter" idx="12"/>
          </p:nvPr>
        </p:nvSpPr>
        <p:spPr>
          <a:xfrm>
            <a:off x="7947379" y="6377234"/>
            <a:ext cx="829360" cy="250337"/>
          </a:xfrm>
        </p:spPr>
        <p:txBody>
          <a:bodyPr/>
          <a:lstStyle>
            <a:lvl1pPr algn="ctr">
              <a:defRPr>
                <a:solidFill>
                  <a:schemeClr val="bg1"/>
                </a:solidFill>
              </a:defRPr>
            </a:lvl1pPr>
          </a:lstStyle>
          <a:p>
            <a:pPr marL="0" marR="0" lvl="0" indent="0" algn="ctr" defTabSz="914400" rtl="0" eaLnBrk="1" fontAlgn="base" latinLnBrk="0" hangingPunct="1">
              <a:lnSpc>
                <a:spcPct val="80000"/>
              </a:lnSpc>
              <a:spcBef>
                <a:spcPct val="0"/>
              </a:spcBef>
              <a:spcAft>
                <a:spcPts val="2400"/>
              </a:spcAft>
              <a:buClr>
                <a:prstClr val="white"/>
              </a:buClr>
              <a:buSzPct val="70000"/>
              <a:buFont typeface="Wingdings" pitchFamily="2" charset="2"/>
              <a:buChar char="l"/>
              <a:tabLst/>
              <a:defRPr/>
            </a:pPr>
            <a:r>
              <a:rPr kumimoji="0" lang="en-US" sz="1000" b="0" i="0" u="none" strike="noStrike" kern="1200" cap="none" spc="0" normalizeH="0" baseline="0" noProof="0">
                <a:ln>
                  <a:noFill/>
                </a:ln>
                <a:solidFill>
                  <a:prstClr val="white"/>
                </a:solidFill>
                <a:effectLst/>
                <a:uLnTx/>
                <a:uFillTx/>
                <a:latin typeface="Verdana" panose="020B0604030504040204" pitchFamily="34" charset="0"/>
                <a:ea typeface="Verdana" panose="020B0604030504040204" pitchFamily="34" charset="0"/>
              </a:rPr>
              <a:t>PAGE </a:t>
            </a:r>
            <a:fld id="{93005692-73BE-493E-93AB-ECD6027A7652}" type="slidenum">
              <a:rPr kumimoji="0" lang="en-US" sz="1000" b="0" i="0" u="none" strike="noStrike" kern="1200" cap="none" spc="0" normalizeH="0" baseline="0" noProof="0" smtClean="0">
                <a:ln>
                  <a:noFill/>
                </a:ln>
                <a:solidFill>
                  <a:prstClr val="white"/>
                </a:solidFill>
                <a:effectLst/>
                <a:uLnTx/>
                <a:uFillTx/>
                <a:latin typeface="Verdana" panose="020B0604030504040204" pitchFamily="34" charset="0"/>
                <a:ea typeface="Verdana" panose="020B0604030504040204" pitchFamily="34" charset="0"/>
              </a:rPr>
              <a:pPr marL="0" marR="0" lvl="0" indent="0" algn="ctr" defTabSz="914400" rtl="0" eaLnBrk="1" fontAlgn="base" latinLnBrk="0" hangingPunct="1">
                <a:lnSpc>
                  <a:spcPct val="80000"/>
                </a:lnSpc>
                <a:spcBef>
                  <a:spcPct val="0"/>
                </a:spcBef>
                <a:spcAft>
                  <a:spcPts val="2400"/>
                </a:spcAft>
                <a:buClr>
                  <a:prstClr val="white"/>
                </a:buClr>
                <a:buSzPct val="70000"/>
                <a:buFont typeface="Wingdings" pitchFamily="2" charset="2"/>
                <a:buChar char="l"/>
                <a:tabLst/>
                <a:defRPr/>
              </a:pPr>
              <a:t>‹#›</a:t>
            </a:fld>
            <a:endParaRPr kumimoji="0" lang="en-US" sz="10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4179505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Slide Black with Image">
    <p:bg>
      <p:bgPr>
        <a:solidFill>
          <a:schemeClr val="tx1"/>
        </a:solidFill>
        <a:effectLst/>
      </p:bgPr>
    </p:bg>
    <p:spTree>
      <p:nvGrpSpPr>
        <p:cNvPr id="1" name=""/>
        <p:cNvGrpSpPr/>
        <p:nvPr/>
      </p:nvGrpSpPr>
      <p:grpSpPr>
        <a:xfrm>
          <a:off x="0" y="0"/>
          <a:ext cx="0" cy="0"/>
          <a:chOff x="0" y="0"/>
          <a:chExt cx="0" cy="0"/>
        </a:xfrm>
      </p:grpSpPr>
      <p:sp>
        <p:nvSpPr>
          <p:cNvPr id="18" name="Picture Placeholder 5"/>
          <p:cNvSpPr>
            <a:spLocks noGrp="1"/>
          </p:cNvSpPr>
          <p:nvPr>
            <p:ph type="pic" sz="quarter" idx="13"/>
          </p:nvPr>
        </p:nvSpPr>
        <p:spPr>
          <a:xfrm>
            <a:off x="4570594" y="397164"/>
            <a:ext cx="4573407" cy="6460836"/>
          </a:xfrm>
        </p:spPr>
        <p:txBody>
          <a:bodyPr/>
          <a:lstStyle/>
          <a:p>
            <a:r>
              <a:rPr lang="en-US"/>
              <a:t>Click icon to add picture</a:t>
            </a:r>
          </a:p>
        </p:txBody>
      </p:sp>
      <p:sp>
        <p:nvSpPr>
          <p:cNvPr id="2" name="Title 1"/>
          <p:cNvSpPr>
            <a:spLocks noGrp="1"/>
          </p:cNvSpPr>
          <p:nvPr>
            <p:ph type="ctrTitle" hasCustomPrompt="1"/>
          </p:nvPr>
        </p:nvSpPr>
        <p:spPr>
          <a:xfrm>
            <a:off x="339556" y="595747"/>
            <a:ext cx="4114682" cy="1907312"/>
          </a:xfrm>
        </p:spPr>
        <p:txBody>
          <a:bodyPr lIns="0" anchor="b">
            <a:noAutofit/>
          </a:bodyPr>
          <a:lstStyle>
            <a:lvl1pPr algn="l">
              <a:defRPr sz="4400">
                <a:solidFill>
                  <a:schemeClr val="bg1"/>
                </a:solidFill>
                <a:latin typeface="+mj-lt"/>
              </a:defRPr>
            </a:lvl1pPr>
          </a:lstStyle>
          <a:p>
            <a:r>
              <a:rPr lang="en-US" dirty="0"/>
              <a:t>CLICK TO EDIT MASTER TITLE SLIDE</a:t>
            </a:r>
          </a:p>
        </p:txBody>
      </p:sp>
      <p:sp>
        <p:nvSpPr>
          <p:cNvPr id="3" name="Subtitle 2"/>
          <p:cNvSpPr>
            <a:spLocks noGrp="1"/>
          </p:cNvSpPr>
          <p:nvPr>
            <p:ph type="subTitle" idx="1"/>
          </p:nvPr>
        </p:nvSpPr>
        <p:spPr>
          <a:xfrm>
            <a:off x="339556" y="4266824"/>
            <a:ext cx="4114682" cy="666549"/>
          </a:xfrm>
        </p:spPr>
        <p:txBody>
          <a:bodyPr lIns="0" anchor="t">
            <a:normAutofit/>
          </a:bodyPr>
          <a:lstStyle>
            <a:lvl1pPr marL="0" indent="0" algn="l">
              <a:buNone/>
              <a:defRPr sz="2000" b="0">
                <a:solidFill>
                  <a:schemeClr val="bg1">
                    <a:lumMod val="85000"/>
                  </a:schemeClr>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a:xfrm>
            <a:off x="339555" y="2642329"/>
            <a:ext cx="1152144" cy="377962"/>
          </a:xfrm>
          <a:solidFill>
            <a:schemeClr val="accent1"/>
          </a:solidFill>
        </p:spPr>
        <p:txBody>
          <a:bodyPr/>
          <a:lstStyle>
            <a:lvl1pPr>
              <a:defRPr sz="11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marL="0" marR="0" lvl="0" indent="0" algn="ctr" defTabSz="914400" rtl="0" eaLnBrk="1" fontAlgn="base" latinLnBrk="0" hangingPunct="1">
              <a:lnSpc>
                <a:spcPct val="80000"/>
              </a:lnSpc>
              <a:spcBef>
                <a:spcPct val="0"/>
              </a:spcBef>
              <a:spcAft>
                <a:spcPts val="2400"/>
              </a:spcAft>
              <a:buClr>
                <a:prstClr val="white"/>
              </a:buClr>
              <a:buSzPct val="70000"/>
              <a:buFont typeface="Wingdings" pitchFamily="2" charset="2"/>
              <a:buChar char="l"/>
              <a:tabLst/>
              <a:defRPr/>
            </a:pPr>
            <a:endParaRPr kumimoji="0" lang="en-US" sz="11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endParaRPr>
          </a:p>
        </p:txBody>
      </p:sp>
      <p:grpSp>
        <p:nvGrpSpPr>
          <p:cNvPr id="15" name="Group 14"/>
          <p:cNvGrpSpPr/>
          <p:nvPr userDrawn="1"/>
        </p:nvGrpSpPr>
        <p:grpSpPr>
          <a:xfrm>
            <a:off x="0" y="0"/>
            <a:ext cx="9144000" cy="397164"/>
            <a:chOff x="421830" y="1342659"/>
            <a:chExt cx="10018760" cy="290558"/>
          </a:xfrm>
        </p:grpSpPr>
        <p:sp>
          <p:nvSpPr>
            <p:cNvPr id="20" name="Rectangle 19"/>
            <p:cNvSpPr/>
            <p:nvPr userDrawn="1"/>
          </p:nvSpPr>
          <p:spPr>
            <a:xfrm>
              <a:off x="421831" y="1487938"/>
              <a:ext cx="2532791" cy="145279"/>
            </a:xfrm>
            <a:prstGeom prst="rect">
              <a:avLst/>
            </a:prstGeom>
            <a:solidFill>
              <a:srgbClr val="FFF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21" name="Rectangle 20"/>
            <p:cNvSpPr/>
            <p:nvPr userDrawn="1"/>
          </p:nvSpPr>
          <p:spPr>
            <a:xfrm>
              <a:off x="2928836" y="1487938"/>
              <a:ext cx="2503918" cy="145279"/>
            </a:xfrm>
            <a:prstGeom prst="rect">
              <a:avLst/>
            </a:prstGeom>
            <a:solidFill>
              <a:srgbClr val="FFE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22" name="Rectangle 21"/>
            <p:cNvSpPr/>
            <p:nvPr userDrawn="1"/>
          </p:nvSpPr>
          <p:spPr>
            <a:xfrm>
              <a:off x="5432754" y="1487938"/>
              <a:ext cx="2503918" cy="145279"/>
            </a:xfrm>
            <a:prstGeom prst="rect">
              <a:avLst/>
            </a:prstGeom>
            <a:solidFill>
              <a:srgbClr val="FFD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23" name="Rectangle 22"/>
            <p:cNvSpPr/>
            <p:nvPr userDrawn="1"/>
          </p:nvSpPr>
          <p:spPr>
            <a:xfrm>
              <a:off x="7936672" y="1487938"/>
              <a:ext cx="2503918" cy="145279"/>
            </a:xfrm>
            <a:prstGeom prst="rect">
              <a:avLst/>
            </a:prstGeom>
            <a:solidFill>
              <a:srgbClr val="E4B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24" name="Rectangle 23"/>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grpSp>
      <p:pic>
        <p:nvPicPr>
          <p:cNvPr id="17" name="Picture 16"/>
          <p:cNvPicPr>
            <a:picLocks noChangeAspect="1"/>
          </p:cNvPicPr>
          <p:nvPr userDrawn="1"/>
        </p:nvPicPr>
        <p:blipFill>
          <a:blip r:embed="rId2">
            <a:clrChange>
              <a:clrFrom>
                <a:srgbClr val="000000"/>
              </a:clrFrom>
              <a:clrTo>
                <a:srgbClr val="000000">
                  <a:alpha val="0"/>
                </a:srgbClr>
              </a:clrTo>
            </a:clrChange>
          </a:blip>
          <a:stretch>
            <a:fillRect/>
          </a:stretch>
        </p:blipFill>
        <p:spPr>
          <a:xfrm>
            <a:off x="339555" y="5680659"/>
            <a:ext cx="2770751" cy="717639"/>
          </a:xfrm>
          <a:prstGeom prst="rect">
            <a:avLst/>
          </a:prstGeom>
        </p:spPr>
      </p:pic>
      <p:sp>
        <p:nvSpPr>
          <p:cNvPr id="16" name="Footer Placeholder 7"/>
          <p:cNvSpPr>
            <a:spLocks noGrp="1"/>
          </p:cNvSpPr>
          <p:nvPr>
            <p:ph type="ftr" sz="quarter" idx="11"/>
          </p:nvPr>
        </p:nvSpPr>
        <p:spPr>
          <a:xfrm>
            <a:off x="4538776" y="6377234"/>
            <a:ext cx="3220281" cy="250337"/>
          </a:xfrm>
        </p:spPr>
        <p:txBody>
          <a:bodyPr/>
          <a:lstStyle>
            <a:lvl1pPr algn="ctr">
              <a:defRPr>
                <a:solidFill>
                  <a:schemeClr val="bg1"/>
                </a:solidFill>
              </a:defRPr>
            </a:lvl1pPr>
          </a:lstStyle>
          <a:p>
            <a:pPr marL="0" marR="0" lvl="0" indent="0" algn="ctr" defTabSz="914400" rtl="0" eaLnBrk="1" fontAlgn="base" latinLnBrk="0" hangingPunct="1">
              <a:lnSpc>
                <a:spcPct val="80000"/>
              </a:lnSpc>
              <a:spcBef>
                <a:spcPct val="0"/>
              </a:spcBef>
              <a:spcAft>
                <a:spcPts val="2400"/>
              </a:spcAft>
              <a:buClr>
                <a:prstClr val="white"/>
              </a:buClr>
              <a:buSzPct val="70000"/>
              <a:buFont typeface="Wingdings" pitchFamily="2" charset="2"/>
              <a:buChar char="l"/>
              <a:tabLst/>
              <a:defRPr/>
            </a:pPr>
            <a:endParaRPr kumimoji="0" lang="en-US" sz="10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endParaRPr>
          </a:p>
        </p:txBody>
      </p:sp>
      <p:sp>
        <p:nvSpPr>
          <p:cNvPr id="19" name="Slide Number Placeholder 8"/>
          <p:cNvSpPr>
            <a:spLocks noGrp="1"/>
          </p:cNvSpPr>
          <p:nvPr>
            <p:ph type="sldNum" sz="quarter" idx="12"/>
          </p:nvPr>
        </p:nvSpPr>
        <p:spPr>
          <a:xfrm>
            <a:off x="7947379" y="6377234"/>
            <a:ext cx="829360" cy="250337"/>
          </a:xfrm>
        </p:spPr>
        <p:txBody>
          <a:bodyPr/>
          <a:lstStyle>
            <a:lvl1pPr algn="ctr">
              <a:defRPr>
                <a:solidFill>
                  <a:schemeClr val="bg1"/>
                </a:solidFill>
              </a:defRPr>
            </a:lvl1pPr>
          </a:lstStyle>
          <a:p>
            <a:pPr marL="0" marR="0" lvl="0" indent="0" algn="ctr" defTabSz="914400" rtl="0" eaLnBrk="1" fontAlgn="base" latinLnBrk="0" hangingPunct="1">
              <a:lnSpc>
                <a:spcPct val="80000"/>
              </a:lnSpc>
              <a:spcBef>
                <a:spcPct val="0"/>
              </a:spcBef>
              <a:spcAft>
                <a:spcPts val="2400"/>
              </a:spcAft>
              <a:buClr>
                <a:prstClr val="white"/>
              </a:buClr>
              <a:buSzPct val="70000"/>
              <a:buFont typeface="Wingdings" pitchFamily="2" charset="2"/>
              <a:buChar char="l"/>
              <a:tabLst/>
              <a:defRPr/>
            </a:pPr>
            <a:r>
              <a:rPr kumimoji="0" lang="en-US" sz="1000" b="0" i="0" u="none" strike="noStrike" kern="1200" cap="none" spc="0" normalizeH="0" baseline="0" noProof="0">
                <a:ln>
                  <a:noFill/>
                </a:ln>
                <a:solidFill>
                  <a:prstClr val="white"/>
                </a:solidFill>
                <a:effectLst/>
                <a:uLnTx/>
                <a:uFillTx/>
                <a:latin typeface="Verdana" panose="020B0604030504040204" pitchFamily="34" charset="0"/>
                <a:ea typeface="Verdana" panose="020B0604030504040204" pitchFamily="34" charset="0"/>
              </a:rPr>
              <a:t>PAGE </a:t>
            </a:r>
            <a:fld id="{93005692-73BE-493E-93AB-ECD6027A7652}" type="slidenum">
              <a:rPr kumimoji="0" lang="en-US" sz="1000" b="0" i="0" u="none" strike="noStrike" kern="1200" cap="none" spc="0" normalizeH="0" baseline="0" noProof="0" smtClean="0">
                <a:ln>
                  <a:noFill/>
                </a:ln>
                <a:solidFill>
                  <a:prstClr val="white"/>
                </a:solidFill>
                <a:effectLst/>
                <a:uLnTx/>
                <a:uFillTx/>
                <a:latin typeface="Verdana" panose="020B0604030504040204" pitchFamily="34" charset="0"/>
                <a:ea typeface="Verdana" panose="020B0604030504040204" pitchFamily="34" charset="0"/>
              </a:rPr>
              <a:pPr marL="0" marR="0" lvl="0" indent="0" algn="ctr" defTabSz="914400" rtl="0" eaLnBrk="1" fontAlgn="base" latinLnBrk="0" hangingPunct="1">
                <a:lnSpc>
                  <a:spcPct val="80000"/>
                </a:lnSpc>
                <a:spcBef>
                  <a:spcPct val="0"/>
                </a:spcBef>
                <a:spcAft>
                  <a:spcPts val="2400"/>
                </a:spcAft>
                <a:buClr>
                  <a:prstClr val="white"/>
                </a:buClr>
                <a:buSzPct val="70000"/>
                <a:buFont typeface="Wingdings" pitchFamily="2" charset="2"/>
                <a:buChar char="l"/>
                <a:tabLst/>
                <a:defRPr/>
              </a:pPr>
              <a:t>‹#›</a:t>
            </a:fld>
            <a:endParaRPr kumimoji="0" lang="en-US" sz="10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400416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marL="0" marR="0" lvl="0" indent="0" algn="ctr" defTabSz="914400" rtl="0" eaLnBrk="1" fontAlgn="base" latinLnBrk="0" hangingPunct="1">
              <a:lnSpc>
                <a:spcPct val="80000"/>
              </a:lnSpc>
              <a:spcBef>
                <a:spcPct val="0"/>
              </a:spcBef>
              <a:spcAft>
                <a:spcPts val="2400"/>
              </a:spcAft>
              <a:buClr>
                <a:prstClr val="white"/>
              </a:buClr>
              <a:buSzPct val="70000"/>
              <a:buFont typeface="Wingdings" pitchFamily="2" charset="2"/>
              <a:buChar char="l"/>
              <a:tabLst/>
              <a:defRPr/>
            </a:pPr>
            <a:endPar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endParaRPr>
          </a:p>
        </p:txBody>
      </p:sp>
      <p:sp>
        <p:nvSpPr>
          <p:cNvPr id="8" name="Footer Placeholder 7"/>
          <p:cNvSpPr>
            <a:spLocks noGrp="1"/>
          </p:cNvSpPr>
          <p:nvPr>
            <p:ph type="ftr" sz="quarter" idx="11"/>
          </p:nvPr>
        </p:nvSpPr>
        <p:spPr/>
        <p:txBody>
          <a:bodyPr/>
          <a:lstStyle/>
          <a:p>
            <a:pPr marL="0" marR="0" lvl="0" indent="0" algn="l" defTabSz="914400" rtl="0" eaLnBrk="1" fontAlgn="base" latinLnBrk="0" hangingPunct="1">
              <a:lnSpc>
                <a:spcPct val="80000"/>
              </a:lnSpc>
              <a:spcBef>
                <a:spcPct val="0"/>
              </a:spcBef>
              <a:spcAft>
                <a:spcPts val="2400"/>
              </a:spcAft>
              <a:buClr>
                <a:prstClr val="white"/>
              </a:buClr>
              <a:buSzPct val="70000"/>
              <a:buFont typeface="Wingdings" pitchFamily="2" charset="2"/>
              <a:buChar char="l"/>
              <a:tabLst/>
              <a:defRPr/>
            </a:pPr>
            <a:endPar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endParaRPr>
          </a:p>
        </p:txBody>
      </p:sp>
      <p:sp>
        <p:nvSpPr>
          <p:cNvPr id="9" name="Slide Number Placeholder 8"/>
          <p:cNvSpPr>
            <a:spLocks noGrp="1"/>
          </p:cNvSpPr>
          <p:nvPr>
            <p:ph type="sldNum" sz="quarter" idx="12"/>
          </p:nvPr>
        </p:nvSpPr>
        <p:spPr/>
        <p:txBody>
          <a:bodyPr/>
          <a:lstStyle/>
          <a:p>
            <a:pPr marL="0" marR="0" lvl="0" indent="0" algn="ctr" defTabSz="914400" rtl="0" eaLnBrk="1" fontAlgn="base" latinLnBrk="0" hangingPunct="1">
              <a:lnSpc>
                <a:spcPct val="80000"/>
              </a:lnSpc>
              <a:spcBef>
                <a:spcPct val="0"/>
              </a:spcBef>
              <a:spcAft>
                <a:spcPts val="2400"/>
              </a:spcAft>
              <a:buClr>
                <a:prstClr val="white"/>
              </a:buClr>
              <a:buSzPct val="70000"/>
              <a:buFont typeface="Wingdings" pitchFamily="2" charset="2"/>
              <a:buChar char="l"/>
              <a:tabLst/>
              <a:defRPr/>
            </a:pP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rPr>
              <a:t>PAGE  </a:t>
            </a:r>
            <a:fld id="{93005692-73BE-493E-93AB-ECD6027A7652}" type="slidenum">
              <a:rPr kumimoji="0" lang="en-US" sz="100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rPr>
              <a:pPr marL="0" marR="0" lvl="0" indent="0" algn="ctr" defTabSz="914400" rtl="0" eaLnBrk="1" fontAlgn="base" latinLnBrk="0" hangingPunct="1">
                <a:lnSpc>
                  <a:spcPct val="80000"/>
                </a:lnSpc>
                <a:spcBef>
                  <a:spcPct val="0"/>
                </a:spcBef>
                <a:spcAft>
                  <a:spcPts val="2400"/>
                </a:spcAft>
                <a:buClr>
                  <a:prstClr val="white"/>
                </a:buClr>
                <a:buSzPct val="70000"/>
                <a:buFont typeface="Wingdings" pitchFamily="2" charset="2"/>
                <a:buChar char="l"/>
                <a:tabLst/>
                <a:defRPr/>
              </a:pPr>
              <a:t>‹#›</a:t>
            </a:fld>
            <a:endPar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015690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Content_Menu">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p:cNvSpPr>
            <a:spLocks noGrp="1"/>
          </p:cNvSpPr>
          <p:nvPr>
            <p:ph type="body" sz="quarter" idx="13" hasCustomPrompt="1"/>
          </p:nvPr>
        </p:nvSpPr>
        <p:spPr>
          <a:xfrm>
            <a:off x="5555773" y="685060"/>
            <a:ext cx="1065644" cy="286052"/>
          </a:xfrm>
        </p:spPr>
        <p:txBody>
          <a:bodyPr anchor="ctr">
            <a:noAutofit/>
          </a:bodyPr>
          <a:lstStyle>
            <a:lvl1pPr marL="0" indent="0" algn="ctr">
              <a:buNone/>
              <a:defRPr sz="1000" b="0" baseline="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MENU ITEM 1</a:t>
            </a:r>
          </a:p>
        </p:txBody>
      </p:sp>
      <p:sp>
        <p:nvSpPr>
          <p:cNvPr id="9" name="Text Placeholder 7"/>
          <p:cNvSpPr>
            <a:spLocks noGrp="1"/>
          </p:cNvSpPr>
          <p:nvPr>
            <p:ph type="body" sz="quarter" idx="14" hasCustomPrompt="1"/>
          </p:nvPr>
        </p:nvSpPr>
        <p:spPr>
          <a:xfrm>
            <a:off x="6681169" y="685060"/>
            <a:ext cx="1065644" cy="286052"/>
          </a:xfrm>
        </p:spPr>
        <p:txBody>
          <a:bodyPr anchor="ctr">
            <a:noAutofit/>
          </a:bodyPr>
          <a:lstStyle>
            <a:lvl1pPr marL="0" indent="0" algn="ctr">
              <a:buNone/>
              <a:defRPr sz="1000" b="0" baseline="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MENU ITEM 2</a:t>
            </a:r>
          </a:p>
        </p:txBody>
      </p:sp>
      <p:sp>
        <p:nvSpPr>
          <p:cNvPr id="10" name="Text Placeholder 7"/>
          <p:cNvSpPr>
            <a:spLocks noGrp="1"/>
          </p:cNvSpPr>
          <p:nvPr>
            <p:ph type="body" sz="quarter" idx="15" hasCustomPrompt="1"/>
          </p:nvPr>
        </p:nvSpPr>
        <p:spPr>
          <a:xfrm>
            <a:off x="7806565" y="685060"/>
            <a:ext cx="1065644" cy="286052"/>
          </a:xfrm>
        </p:spPr>
        <p:txBody>
          <a:bodyPr anchor="ctr">
            <a:noAutofit/>
          </a:bodyPr>
          <a:lstStyle>
            <a:lvl1pPr marL="0" indent="0" algn="ctr">
              <a:buNone/>
              <a:defRPr sz="1000" b="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MENU ITEM 3</a:t>
            </a:r>
          </a:p>
        </p:txBody>
      </p:sp>
      <p:sp>
        <p:nvSpPr>
          <p:cNvPr id="7" name="Date Placeholder 6"/>
          <p:cNvSpPr>
            <a:spLocks noGrp="1"/>
          </p:cNvSpPr>
          <p:nvPr>
            <p:ph type="dt" sz="half" idx="16"/>
          </p:nvPr>
        </p:nvSpPr>
        <p:spPr/>
        <p:txBody>
          <a:bodyPr/>
          <a:lstStyle/>
          <a:p>
            <a:pPr marL="0" marR="0" lvl="0" indent="0" algn="ctr" defTabSz="914400" rtl="0" eaLnBrk="1" fontAlgn="base" latinLnBrk="0" hangingPunct="1">
              <a:lnSpc>
                <a:spcPct val="80000"/>
              </a:lnSpc>
              <a:spcBef>
                <a:spcPct val="0"/>
              </a:spcBef>
              <a:spcAft>
                <a:spcPts val="2400"/>
              </a:spcAft>
              <a:buClr>
                <a:prstClr val="white"/>
              </a:buClr>
              <a:buSzPct val="70000"/>
              <a:buFont typeface="Wingdings" pitchFamily="2" charset="2"/>
              <a:buChar char="l"/>
              <a:tabLst/>
              <a:defRPr/>
            </a:pPr>
            <a:endPar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endParaRPr>
          </a:p>
        </p:txBody>
      </p:sp>
      <p:sp>
        <p:nvSpPr>
          <p:cNvPr id="11" name="Footer Placeholder 10"/>
          <p:cNvSpPr>
            <a:spLocks noGrp="1"/>
          </p:cNvSpPr>
          <p:nvPr>
            <p:ph type="ftr" sz="quarter" idx="17"/>
          </p:nvPr>
        </p:nvSpPr>
        <p:spPr/>
        <p:txBody>
          <a:bodyPr/>
          <a:lstStyle/>
          <a:p>
            <a:pPr marL="0" marR="0" lvl="0" indent="0" algn="l" defTabSz="914400" rtl="0" eaLnBrk="1" fontAlgn="base" latinLnBrk="0" hangingPunct="1">
              <a:lnSpc>
                <a:spcPct val="80000"/>
              </a:lnSpc>
              <a:spcBef>
                <a:spcPct val="0"/>
              </a:spcBef>
              <a:spcAft>
                <a:spcPts val="2400"/>
              </a:spcAft>
              <a:buClr>
                <a:prstClr val="white"/>
              </a:buClr>
              <a:buSzPct val="70000"/>
              <a:buFont typeface="Wingdings" pitchFamily="2" charset="2"/>
              <a:buChar char="l"/>
              <a:tabLst/>
              <a:defRPr/>
            </a:pPr>
            <a:endPar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endParaRPr>
          </a:p>
        </p:txBody>
      </p:sp>
      <p:sp>
        <p:nvSpPr>
          <p:cNvPr id="12" name="Slide Number Placeholder 11"/>
          <p:cNvSpPr>
            <a:spLocks noGrp="1"/>
          </p:cNvSpPr>
          <p:nvPr>
            <p:ph type="sldNum" sz="quarter" idx="18"/>
          </p:nvPr>
        </p:nvSpPr>
        <p:spPr/>
        <p:txBody>
          <a:bodyPr/>
          <a:lstStyle/>
          <a:p>
            <a:pPr marL="0" marR="0" lvl="0" indent="0" algn="ctr" defTabSz="914400" rtl="0" eaLnBrk="1" fontAlgn="base" latinLnBrk="0" hangingPunct="1">
              <a:lnSpc>
                <a:spcPct val="80000"/>
              </a:lnSpc>
              <a:spcBef>
                <a:spcPct val="0"/>
              </a:spcBef>
              <a:spcAft>
                <a:spcPts val="2400"/>
              </a:spcAft>
              <a:buClr>
                <a:prstClr val="white"/>
              </a:buClr>
              <a:buSzPct val="70000"/>
              <a:buFont typeface="Wingdings" pitchFamily="2" charset="2"/>
              <a:buChar char="l"/>
              <a:tabLst/>
              <a:defRPr/>
            </a:pP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rPr>
              <a:t>PAGE  </a:t>
            </a:r>
            <a:fld id="{93005692-73BE-493E-93AB-ECD6027A7652}" type="slidenum">
              <a:rPr kumimoji="0" lang="en-US" sz="100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rPr>
              <a:pPr marL="0" marR="0" lvl="0" indent="0" algn="ctr" defTabSz="914400" rtl="0" eaLnBrk="1" fontAlgn="base" latinLnBrk="0" hangingPunct="1">
                <a:lnSpc>
                  <a:spcPct val="80000"/>
                </a:lnSpc>
                <a:spcBef>
                  <a:spcPct val="0"/>
                </a:spcBef>
                <a:spcAft>
                  <a:spcPts val="2400"/>
                </a:spcAft>
                <a:buClr>
                  <a:prstClr val="white"/>
                </a:buClr>
                <a:buSzPct val="70000"/>
                <a:buFont typeface="Wingdings" pitchFamily="2" charset="2"/>
                <a:buChar char="l"/>
                <a:tabLst/>
                <a:defRPr/>
              </a:pPr>
              <a:t>‹#›</a:t>
            </a:fld>
            <a:endPar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endParaRPr>
          </a:p>
        </p:txBody>
      </p:sp>
      <p:sp>
        <p:nvSpPr>
          <p:cNvPr id="4" name="Title 3"/>
          <p:cNvSpPr>
            <a:spLocks noGrp="1"/>
          </p:cNvSpPr>
          <p:nvPr>
            <p:ph type="title"/>
          </p:nvPr>
        </p:nvSpPr>
        <p:spPr>
          <a:xfrm>
            <a:off x="194914" y="434111"/>
            <a:ext cx="5284561" cy="895927"/>
          </a:xfrm>
        </p:spPr>
        <p:txBody>
          <a:bodyPr tIns="182880"/>
          <a:lstStyle>
            <a:lvl1pPr>
              <a:defRPr cap="all" baseline="0"/>
            </a:lvl1pPr>
          </a:lstStyle>
          <a:p>
            <a:r>
              <a:rPr lang="en-US"/>
              <a:t>Click to edit Master title style</a:t>
            </a:r>
            <a:endParaRPr lang="en-US" dirty="0"/>
          </a:p>
        </p:txBody>
      </p:sp>
    </p:spTree>
    <p:extLst>
      <p:ext uri="{BB962C8B-B14F-4D97-AF65-F5344CB8AC3E}">
        <p14:creationId xmlns:p14="http://schemas.microsoft.com/office/powerpoint/2010/main" val="192374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94913" y="1709741"/>
            <a:ext cx="7049630" cy="2852737"/>
          </a:xfrm>
        </p:spPr>
        <p:txBody>
          <a:bodyPr anchor="b">
            <a:normAutofit/>
          </a:bodyPr>
          <a:lstStyle>
            <a:lvl1pPr algn="l">
              <a:defRPr sz="4000" baseline="0">
                <a:solidFill>
                  <a:schemeClr val="tx1"/>
                </a:solidFill>
              </a:defRPr>
            </a:lvl1pPr>
          </a:lstStyle>
          <a:p>
            <a:r>
              <a:rPr lang="en-US" dirty="0"/>
              <a:t>CLICK TO EDIT MASTER</a:t>
            </a:r>
            <a:br>
              <a:rPr lang="en-US" dirty="0"/>
            </a:br>
            <a:r>
              <a:rPr lang="en-US" dirty="0"/>
              <a:t>SECTION TITLE SLIDE</a:t>
            </a:r>
          </a:p>
        </p:txBody>
      </p:sp>
      <p:sp>
        <p:nvSpPr>
          <p:cNvPr id="3" name="Text Placeholder 2"/>
          <p:cNvSpPr>
            <a:spLocks noGrp="1"/>
          </p:cNvSpPr>
          <p:nvPr>
            <p:ph type="body" idx="1"/>
          </p:nvPr>
        </p:nvSpPr>
        <p:spPr>
          <a:xfrm>
            <a:off x="194913" y="4589466"/>
            <a:ext cx="7049630" cy="1500187"/>
          </a:xfrm>
        </p:spPr>
        <p:txBody>
          <a:bodyPr>
            <a:normAutofit/>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7" name="Date Placeholder 6"/>
          <p:cNvSpPr>
            <a:spLocks noGrp="1"/>
          </p:cNvSpPr>
          <p:nvPr>
            <p:ph type="dt" sz="half" idx="10"/>
          </p:nvPr>
        </p:nvSpPr>
        <p:spPr/>
        <p:txBody>
          <a:bodyPr/>
          <a:lstStyle/>
          <a:p>
            <a:pPr marL="0" marR="0" lvl="0" indent="0" algn="ctr" defTabSz="914400" rtl="0" eaLnBrk="1" fontAlgn="base" latinLnBrk="0" hangingPunct="1">
              <a:lnSpc>
                <a:spcPct val="80000"/>
              </a:lnSpc>
              <a:spcBef>
                <a:spcPct val="0"/>
              </a:spcBef>
              <a:spcAft>
                <a:spcPts val="2400"/>
              </a:spcAft>
              <a:buClr>
                <a:prstClr val="white"/>
              </a:buClr>
              <a:buSzPct val="70000"/>
              <a:buFont typeface="Wingdings" pitchFamily="2" charset="2"/>
              <a:buChar char="l"/>
              <a:tabLst/>
              <a:defRPr/>
            </a:pPr>
            <a:endPar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endParaRPr>
          </a:p>
        </p:txBody>
      </p:sp>
      <p:sp>
        <p:nvSpPr>
          <p:cNvPr id="8" name="Footer Placeholder 7"/>
          <p:cNvSpPr>
            <a:spLocks noGrp="1"/>
          </p:cNvSpPr>
          <p:nvPr>
            <p:ph type="ftr" sz="quarter" idx="11"/>
          </p:nvPr>
        </p:nvSpPr>
        <p:spPr/>
        <p:txBody>
          <a:bodyPr/>
          <a:lstStyle/>
          <a:p>
            <a:pPr marL="0" marR="0" lvl="0" indent="0" algn="l" defTabSz="914400" rtl="0" eaLnBrk="1" fontAlgn="base" latinLnBrk="0" hangingPunct="1">
              <a:lnSpc>
                <a:spcPct val="80000"/>
              </a:lnSpc>
              <a:spcBef>
                <a:spcPct val="0"/>
              </a:spcBef>
              <a:spcAft>
                <a:spcPts val="2400"/>
              </a:spcAft>
              <a:buClr>
                <a:prstClr val="white"/>
              </a:buClr>
              <a:buSzPct val="70000"/>
              <a:buFont typeface="Wingdings" pitchFamily="2" charset="2"/>
              <a:buChar char="l"/>
              <a:tabLst/>
              <a:defRPr/>
            </a:pPr>
            <a:endPar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endParaRPr>
          </a:p>
        </p:txBody>
      </p:sp>
      <p:sp>
        <p:nvSpPr>
          <p:cNvPr id="9" name="Slide Number Placeholder 8"/>
          <p:cNvSpPr>
            <a:spLocks noGrp="1"/>
          </p:cNvSpPr>
          <p:nvPr>
            <p:ph type="sldNum" sz="quarter" idx="12"/>
          </p:nvPr>
        </p:nvSpPr>
        <p:spPr/>
        <p:txBody>
          <a:bodyPr/>
          <a:lstStyle/>
          <a:p>
            <a:pPr marL="0" marR="0" lvl="0" indent="0" algn="ctr" defTabSz="914400" rtl="0" eaLnBrk="1" fontAlgn="base" latinLnBrk="0" hangingPunct="1">
              <a:lnSpc>
                <a:spcPct val="80000"/>
              </a:lnSpc>
              <a:spcBef>
                <a:spcPct val="0"/>
              </a:spcBef>
              <a:spcAft>
                <a:spcPts val="2400"/>
              </a:spcAft>
              <a:buClr>
                <a:prstClr val="white"/>
              </a:buClr>
              <a:buSzPct val="70000"/>
              <a:buFont typeface="Wingdings" pitchFamily="2" charset="2"/>
              <a:buChar char="l"/>
              <a:tabLst/>
              <a:defRPr/>
            </a:pP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rPr>
              <a:t>PAGE  </a:t>
            </a:r>
            <a:fld id="{93005692-73BE-493E-93AB-ECD6027A7652}" type="slidenum">
              <a:rPr kumimoji="0" lang="en-US" sz="100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rPr>
              <a:pPr marL="0" marR="0" lvl="0" indent="0" algn="ctr" defTabSz="914400" rtl="0" eaLnBrk="1" fontAlgn="base" latinLnBrk="0" hangingPunct="1">
                <a:lnSpc>
                  <a:spcPct val="80000"/>
                </a:lnSpc>
                <a:spcBef>
                  <a:spcPct val="0"/>
                </a:spcBef>
                <a:spcAft>
                  <a:spcPts val="2400"/>
                </a:spcAft>
                <a:buClr>
                  <a:prstClr val="white"/>
                </a:buClr>
                <a:buSzPct val="70000"/>
                <a:buFont typeface="Wingdings" pitchFamily="2" charset="2"/>
                <a:buChar char="l"/>
                <a:tabLst/>
                <a:defRPr/>
              </a:pPr>
              <a:t>‹#›</a:t>
            </a:fld>
            <a:endPar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099162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 preserve="1">
  <p:cSld name="Section Header_ALT">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a:stretch>
            <a:fillRect/>
          </a:stretch>
        </p:blipFill>
        <p:spPr>
          <a:xfrm>
            <a:off x="720392" y="1692454"/>
            <a:ext cx="5200134" cy="1331092"/>
          </a:xfrm>
          <a:prstGeom prst="rect">
            <a:avLst/>
          </a:prstGeom>
        </p:spPr>
      </p:pic>
      <p:sp>
        <p:nvSpPr>
          <p:cNvPr id="2" name="Title 1"/>
          <p:cNvSpPr>
            <a:spLocks noGrp="1"/>
          </p:cNvSpPr>
          <p:nvPr>
            <p:ph type="ctrTitle" hasCustomPrompt="1"/>
          </p:nvPr>
        </p:nvSpPr>
        <p:spPr>
          <a:xfrm>
            <a:off x="720392" y="3727927"/>
            <a:ext cx="6577965" cy="1212056"/>
          </a:xfrm>
        </p:spPr>
        <p:txBody>
          <a:bodyPr anchor="b">
            <a:noAutofit/>
          </a:bodyPr>
          <a:lstStyle>
            <a:lvl1pPr algn="l">
              <a:defRPr sz="4000" baseline="0">
                <a:solidFill>
                  <a:schemeClr val="tx1"/>
                </a:solidFill>
                <a:latin typeface="+mj-lt"/>
              </a:defRPr>
            </a:lvl1pPr>
          </a:lstStyle>
          <a:p>
            <a:r>
              <a:rPr lang="en-US" dirty="0"/>
              <a:t>CLICK TO EDIT MASTER</a:t>
            </a:r>
            <a:br>
              <a:rPr lang="en-US" dirty="0"/>
            </a:br>
            <a:r>
              <a:rPr lang="en-US" dirty="0"/>
              <a:t>SECTION TITLE SLIDE OPTION 2</a:t>
            </a:r>
          </a:p>
        </p:txBody>
      </p:sp>
      <p:sp>
        <p:nvSpPr>
          <p:cNvPr id="3" name="Subtitle 2"/>
          <p:cNvSpPr>
            <a:spLocks noGrp="1"/>
          </p:cNvSpPr>
          <p:nvPr>
            <p:ph type="subTitle" idx="1"/>
          </p:nvPr>
        </p:nvSpPr>
        <p:spPr bwMode="gray">
          <a:xfrm>
            <a:off x="720392" y="4947816"/>
            <a:ext cx="6577965" cy="666549"/>
          </a:xfrm>
        </p:spPr>
        <p:txBody>
          <a:bodyPr anchor="t">
            <a:normAutofit/>
          </a:bodyPr>
          <a:lstStyle>
            <a:lvl1pPr marL="0" indent="0" algn="l">
              <a:buNone/>
              <a:defRPr sz="2400">
                <a:solidFill>
                  <a:schemeClr val="tx1">
                    <a:lumMod val="50000"/>
                    <a:lumOff val="50000"/>
                  </a:schemeClr>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ctr" defTabSz="914400" rtl="0" eaLnBrk="1" fontAlgn="base" latinLnBrk="0" hangingPunct="1">
              <a:lnSpc>
                <a:spcPct val="80000"/>
              </a:lnSpc>
              <a:spcBef>
                <a:spcPct val="0"/>
              </a:spcBef>
              <a:spcAft>
                <a:spcPts val="2400"/>
              </a:spcAft>
              <a:buClr>
                <a:prstClr val="white"/>
              </a:buClr>
              <a:buSzPct val="70000"/>
              <a:buFont typeface="Wingdings" pitchFamily="2" charset="2"/>
              <a:buChar char="l"/>
              <a:tabLst/>
              <a:defRPr/>
            </a:pPr>
            <a:endPar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endParaRPr>
          </a:p>
        </p:txBody>
      </p:sp>
      <p:sp>
        <p:nvSpPr>
          <p:cNvPr id="5" name="Footer Placeholder 4"/>
          <p:cNvSpPr>
            <a:spLocks noGrp="1"/>
          </p:cNvSpPr>
          <p:nvPr>
            <p:ph type="ftr" sz="quarter" idx="11"/>
          </p:nvPr>
        </p:nvSpPr>
        <p:spPr/>
        <p:txBody>
          <a:bodyPr/>
          <a:lstStyle/>
          <a:p>
            <a:pPr marL="0" marR="0" lvl="0" indent="0" algn="l" defTabSz="914400" rtl="0" eaLnBrk="1" fontAlgn="base" latinLnBrk="0" hangingPunct="1">
              <a:lnSpc>
                <a:spcPct val="80000"/>
              </a:lnSpc>
              <a:spcBef>
                <a:spcPct val="0"/>
              </a:spcBef>
              <a:spcAft>
                <a:spcPts val="2400"/>
              </a:spcAft>
              <a:buClr>
                <a:prstClr val="white"/>
              </a:buClr>
              <a:buSzPct val="70000"/>
              <a:buFont typeface="Wingdings" pitchFamily="2" charset="2"/>
              <a:buChar char="l"/>
              <a:tabLst/>
              <a:defRPr/>
            </a:pPr>
            <a:endPar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endParaRPr>
          </a:p>
        </p:txBody>
      </p:sp>
      <p:sp>
        <p:nvSpPr>
          <p:cNvPr id="6" name="Slide Number Placeholder 5"/>
          <p:cNvSpPr>
            <a:spLocks noGrp="1"/>
          </p:cNvSpPr>
          <p:nvPr>
            <p:ph type="sldNum" sz="quarter" idx="12"/>
          </p:nvPr>
        </p:nvSpPr>
        <p:spPr/>
        <p:txBody>
          <a:bodyPr/>
          <a:lstStyle/>
          <a:p>
            <a:pPr marL="0" marR="0" lvl="0" indent="0" algn="ctr" defTabSz="914400" rtl="0" eaLnBrk="1" fontAlgn="base" latinLnBrk="0" hangingPunct="1">
              <a:lnSpc>
                <a:spcPct val="80000"/>
              </a:lnSpc>
              <a:spcBef>
                <a:spcPct val="0"/>
              </a:spcBef>
              <a:spcAft>
                <a:spcPts val="2400"/>
              </a:spcAft>
              <a:buClr>
                <a:prstClr val="white"/>
              </a:buClr>
              <a:buSzPct val="70000"/>
              <a:buFont typeface="Wingdings" pitchFamily="2" charset="2"/>
              <a:buChar char="l"/>
              <a:tabLst/>
              <a:defRPr/>
            </a:pP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rPr>
              <a:t>PAGE  </a:t>
            </a:r>
            <a:fld id="{93005692-73BE-493E-93AB-ECD6027A7652}" type="slidenum">
              <a:rPr kumimoji="0" lang="en-US" sz="100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rPr>
              <a:pPr marL="0" marR="0" lvl="0" indent="0" algn="ctr" defTabSz="914400" rtl="0" eaLnBrk="1" fontAlgn="base" latinLnBrk="0" hangingPunct="1">
                <a:lnSpc>
                  <a:spcPct val="80000"/>
                </a:lnSpc>
                <a:spcBef>
                  <a:spcPct val="0"/>
                </a:spcBef>
                <a:spcAft>
                  <a:spcPts val="2400"/>
                </a:spcAft>
                <a:buClr>
                  <a:prstClr val="white"/>
                </a:buClr>
                <a:buSzPct val="70000"/>
                <a:buFont typeface="Wingdings" pitchFamily="2" charset="2"/>
                <a:buChar char="l"/>
                <a:tabLst/>
                <a:defRPr/>
              </a:pPr>
              <a:t>‹#›</a:t>
            </a:fld>
            <a:endPar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endParaRPr>
          </a:p>
        </p:txBody>
      </p:sp>
      <p:grpSp>
        <p:nvGrpSpPr>
          <p:cNvPr id="16" name="Group 15"/>
          <p:cNvGrpSpPr/>
          <p:nvPr userDrawn="1"/>
        </p:nvGrpSpPr>
        <p:grpSpPr>
          <a:xfrm>
            <a:off x="0" y="0"/>
            <a:ext cx="9144000" cy="397164"/>
            <a:chOff x="421830" y="1342659"/>
            <a:chExt cx="10018760" cy="290558"/>
          </a:xfrm>
        </p:grpSpPr>
        <p:sp>
          <p:nvSpPr>
            <p:cNvPr id="17" name="Rectangle 16"/>
            <p:cNvSpPr/>
            <p:nvPr userDrawn="1"/>
          </p:nvSpPr>
          <p:spPr>
            <a:xfrm>
              <a:off x="421831" y="1487938"/>
              <a:ext cx="2532791" cy="145279"/>
            </a:xfrm>
            <a:prstGeom prst="rect">
              <a:avLst/>
            </a:prstGeom>
            <a:solidFill>
              <a:srgbClr val="FFF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18" name="Rectangle 17"/>
            <p:cNvSpPr/>
            <p:nvPr userDrawn="1"/>
          </p:nvSpPr>
          <p:spPr>
            <a:xfrm>
              <a:off x="2928836" y="1487938"/>
              <a:ext cx="2503918" cy="145279"/>
            </a:xfrm>
            <a:prstGeom prst="rect">
              <a:avLst/>
            </a:prstGeom>
            <a:solidFill>
              <a:srgbClr val="FFE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19" name="Rectangle 18"/>
            <p:cNvSpPr/>
            <p:nvPr userDrawn="1"/>
          </p:nvSpPr>
          <p:spPr>
            <a:xfrm>
              <a:off x="5432754" y="1487938"/>
              <a:ext cx="2503918" cy="145279"/>
            </a:xfrm>
            <a:prstGeom prst="rect">
              <a:avLst/>
            </a:prstGeom>
            <a:solidFill>
              <a:srgbClr val="FFD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20" name="Rectangle 19"/>
            <p:cNvSpPr/>
            <p:nvPr userDrawn="1"/>
          </p:nvSpPr>
          <p:spPr>
            <a:xfrm>
              <a:off x="7936672" y="1487938"/>
              <a:ext cx="2503918" cy="145279"/>
            </a:xfrm>
            <a:prstGeom prst="rect">
              <a:avLst/>
            </a:prstGeom>
            <a:solidFill>
              <a:srgbClr val="E4B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21" name="Rectangle 20"/>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grpSp>
    </p:spTree>
    <p:extLst>
      <p:ext uri="{BB962C8B-B14F-4D97-AF65-F5344CB8AC3E}">
        <p14:creationId xmlns:p14="http://schemas.microsoft.com/office/powerpoint/2010/main" val="4105841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ltLang="zh-CN"/>
          </a:p>
        </p:txBody>
      </p:sp>
      <p:sp>
        <p:nvSpPr>
          <p:cNvPr id="5" name="Footer Placeholder 4"/>
          <p:cNvSpPr>
            <a:spLocks noGrp="1"/>
          </p:cNvSpPr>
          <p:nvPr>
            <p:ph type="ftr" sz="quarter" idx="11"/>
          </p:nvPr>
        </p:nvSpPr>
        <p:spPr/>
        <p:txBody>
          <a:bodyPr/>
          <a:lstStyle/>
          <a:p>
            <a:pPr>
              <a:defRPr/>
            </a:pPr>
            <a:endParaRPr lang="en-US" altLang="zh-CN"/>
          </a:p>
        </p:txBody>
      </p:sp>
      <p:sp>
        <p:nvSpPr>
          <p:cNvPr id="6" name="Slide Number Placeholder 5"/>
          <p:cNvSpPr>
            <a:spLocks noGrp="1"/>
          </p:cNvSpPr>
          <p:nvPr>
            <p:ph type="sldNum" sz="quarter" idx="12"/>
          </p:nvPr>
        </p:nvSpPr>
        <p:spPr/>
        <p:txBody>
          <a:bodyPr/>
          <a:lstStyle/>
          <a:p>
            <a:pPr>
              <a:defRPr/>
            </a:pPr>
            <a:fld id="{3F9D3D8C-6C2A-4D0D-9B3D-BA8A984DE4AE}" type="slidenum">
              <a:rPr lang="zh-CN" altLang="en-US" smtClean="0"/>
              <a:pPr>
                <a:defRPr/>
              </a:pPr>
              <a:t>‹#›</a:t>
            </a:fld>
            <a:endParaRPr lang="en-US" altLang="zh-CN"/>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94914" y="434111"/>
            <a:ext cx="8677297" cy="895927"/>
          </a:xfrm>
        </p:spPr>
        <p:txBody>
          <a:bodyPr/>
          <a:lstStyle/>
          <a:p>
            <a:r>
              <a:rPr lang="en-US" dirty="0"/>
              <a:t>CLICK TO EDIT MASTER TITLE STYLE</a:t>
            </a:r>
          </a:p>
        </p:txBody>
      </p:sp>
      <p:sp>
        <p:nvSpPr>
          <p:cNvPr id="3" name="Content Placeholder 2"/>
          <p:cNvSpPr>
            <a:spLocks noGrp="1"/>
          </p:cNvSpPr>
          <p:nvPr>
            <p:ph sz="half" idx="1"/>
          </p:nvPr>
        </p:nvSpPr>
        <p:spPr>
          <a:xfrm>
            <a:off x="194913" y="1413164"/>
            <a:ext cx="4190141" cy="4590472"/>
          </a:xfrm>
        </p:spPr>
        <p:txBody>
          <a:bodyPr/>
          <a:lstStyle>
            <a:lvl1pPr marL="288918" indent="-288918">
              <a:spcBef>
                <a:spcPts val="800"/>
              </a:spcBef>
              <a:spcAft>
                <a:spcPts val="800"/>
              </a:spcAft>
              <a:buFont typeface="Wingdings" charset="2"/>
              <a:buChar char="§"/>
              <a:defRPr/>
            </a:lvl1pPr>
            <a:lvl2pPr marL="685783" indent="-228594">
              <a:spcBef>
                <a:spcPts val="800"/>
              </a:spcBef>
              <a:spcAft>
                <a:spcPts val="800"/>
              </a:spcAft>
              <a:buFont typeface="Wingdings" charset="2"/>
              <a:buChar char="§"/>
              <a:defRPr/>
            </a:lvl2pPr>
            <a:lvl3pPr marL="1142971" indent="-228594">
              <a:spcBef>
                <a:spcPts val="800"/>
              </a:spcBef>
              <a:spcAft>
                <a:spcPts val="800"/>
              </a:spcAft>
              <a:buFont typeface="Wingdings" charset="2"/>
              <a:buChar char="§"/>
              <a:defRPr/>
            </a:lvl3pPr>
            <a:lvl4pPr marL="1600160" indent="-228594">
              <a:spcBef>
                <a:spcPts val="800"/>
              </a:spcBef>
              <a:spcAft>
                <a:spcPts val="800"/>
              </a:spcAft>
              <a:buFont typeface="Wingdings" charset="2"/>
              <a:buChar char="§"/>
              <a:defRPr/>
            </a:lvl4pPr>
            <a:lvl5pPr marL="2057349" indent="-228594">
              <a:spcBef>
                <a:spcPts val="800"/>
              </a:spcBef>
              <a:spcAft>
                <a:spcPts val="800"/>
              </a:spcAft>
              <a:buFont typeface="Wingdings" charset="2"/>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8245" y="1413164"/>
            <a:ext cx="4243965" cy="4590472"/>
          </a:xfrm>
        </p:spPr>
        <p:txBody>
          <a:bodyPr/>
          <a:lstStyle>
            <a:lvl1pPr marL="288918" indent="-288918">
              <a:spcBef>
                <a:spcPts val="800"/>
              </a:spcBef>
              <a:spcAft>
                <a:spcPts val="800"/>
              </a:spcAft>
              <a:buFont typeface="Wingdings" charset="2"/>
              <a:buChar char="§"/>
              <a:defRPr/>
            </a:lvl1pPr>
            <a:lvl2pPr marL="685783" indent="-228594">
              <a:spcBef>
                <a:spcPts val="800"/>
              </a:spcBef>
              <a:spcAft>
                <a:spcPts val="800"/>
              </a:spcAft>
              <a:buFont typeface="Wingdings" charset="2"/>
              <a:buChar char="§"/>
              <a:defRPr/>
            </a:lvl2pPr>
            <a:lvl3pPr marL="1142971" indent="-228594">
              <a:spcBef>
                <a:spcPts val="800"/>
              </a:spcBef>
              <a:spcAft>
                <a:spcPts val="800"/>
              </a:spcAft>
              <a:buFont typeface="Wingdings" charset="2"/>
              <a:buChar char="§"/>
              <a:defRPr/>
            </a:lvl3pPr>
            <a:lvl4pPr marL="1600160" indent="-228594">
              <a:spcBef>
                <a:spcPts val="800"/>
              </a:spcBef>
              <a:spcAft>
                <a:spcPts val="800"/>
              </a:spcAft>
              <a:buFont typeface="Wingdings" charset="2"/>
              <a:buChar char="§"/>
              <a:defRPr/>
            </a:lvl4pPr>
            <a:lvl5pPr marL="2057349" indent="-228594">
              <a:spcBef>
                <a:spcPts val="800"/>
              </a:spcBef>
              <a:spcAft>
                <a:spcPts val="800"/>
              </a:spcAft>
              <a:buFont typeface="Wingdings" charset="2"/>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pPr marL="0" marR="0" lvl="0" indent="0" algn="ctr" defTabSz="914400" rtl="0" eaLnBrk="1" fontAlgn="base" latinLnBrk="0" hangingPunct="1">
              <a:lnSpc>
                <a:spcPct val="80000"/>
              </a:lnSpc>
              <a:spcBef>
                <a:spcPct val="0"/>
              </a:spcBef>
              <a:spcAft>
                <a:spcPts val="2400"/>
              </a:spcAft>
              <a:buClr>
                <a:prstClr val="white"/>
              </a:buClr>
              <a:buSzPct val="70000"/>
              <a:buFont typeface="Wingdings" pitchFamily="2" charset="2"/>
              <a:buChar char="l"/>
              <a:tabLst/>
              <a:defRPr/>
            </a:pPr>
            <a:endPar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endParaRPr>
          </a:p>
        </p:txBody>
      </p:sp>
      <p:sp>
        <p:nvSpPr>
          <p:cNvPr id="9" name="Footer Placeholder 8"/>
          <p:cNvSpPr>
            <a:spLocks noGrp="1"/>
          </p:cNvSpPr>
          <p:nvPr>
            <p:ph type="ftr" sz="quarter" idx="11"/>
          </p:nvPr>
        </p:nvSpPr>
        <p:spPr/>
        <p:txBody>
          <a:bodyPr/>
          <a:lstStyle/>
          <a:p>
            <a:pPr marL="0" marR="0" lvl="0" indent="0" algn="l" defTabSz="914400" rtl="0" eaLnBrk="1" fontAlgn="base" latinLnBrk="0" hangingPunct="1">
              <a:lnSpc>
                <a:spcPct val="80000"/>
              </a:lnSpc>
              <a:spcBef>
                <a:spcPct val="0"/>
              </a:spcBef>
              <a:spcAft>
                <a:spcPts val="2400"/>
              </a:spcAft>
              <a:buClr>
                <a:prstClr val="white"/>
              </a:buClr>
              <a:buSzPct val="70000"/>
              <a:buFont typeface="Wingdings" pitchFamily="2" charset="2"/>
              <a:buChar char="l"/>
              <a:tabLst/>
              <a:defRPr/>
            </a:pPr>
            <a:endPar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endParaRPr>
          </a:p>
        </p:txBody>
      </p:sp>
      <p:sp>
        <p:nvSpPr>
          <p:cNvPr id="10" name="Slide Number Placeholder 9"/>
          <p:cNvSpPr>
            <a:spLocks noGrp="1"/>
          </p:cNvSpPr>
          <p:nvPr>
            <p:ph type="sldNum" sz="quarter" idx="12"/>
          </p:nvPr>
        </p:nvSpPr>
        <p:spPr/>
        <p:txBody>
          <a:bodyPr/>
          <a:lstStyle/>
          <a:p>
            <a:pPr marL="0" marR="0" lvl="0" indent="0" algn="ctr" defTabSz="914400" rtl="0" eaLnBrk="1" fontAlgn="base" latinLnBrk="0" hangingPunct="1">
              <a:lnSpc>
                <a:spcPct val="80000"/>
              </a:lnSpc>
              <a:spcBef>
                <a:spcPct val="0"/>
              </a:spcBef>
              <a:spcAft>
                <a:spcPts val="2400"/>
              </a:spcAft>
              <a:buClr>
                <a:prstClr val="white"/>
              </a:buClr>
              <a:buSzPct val="70000"/>
              <a:buFont typeface="Wingdings" pitchFamily="2" charset="2"/>
              <a:buChar char="l"/>
              <a:tabLst/>
              <a:defRPr/>
            </a:pP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rPr>
              <a:t>PAGE  </a:t>
            </a:r>
            <a:fld id="{93005692-73BE-493E-93AB-ECD6027A7652}" type="slidenum">
              <a:rPr kumimoji="0" lang="en-US" sz="100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rPr>
              <a:pPr marL="0" marR="0" lvl="0" indent="0" algn="ctr" defTabSz="914400" rtl="0" eaLnBrk="1" fontAlgn="base" latinLnBrk="0" hangingPunct="1">
                <a:lnSpc>
                  <a:spcPct val="80000"/>
                </a:lnSpc>
                <a:spcBef>
                  <a:spcPct val="0"/>
                </a:spcBef>
                <a:spcAft>
                  <a:spcPts val="2400"/>
                </a:spcAft>
                <a:buClr>
                  <a:prstClr val="white"/>
                </a:buClr>
                <a:buSzPct val="70000"/>
                <a:buFont typeface="Wingdings" pitchFamily="2" charset="2"/>
                <a:buChar char="l"/>
                <a:tabLst/>
                <a:defRPr/>
              </a:pPr>
              <a:t>‹#›</a:t>
            </a:fld>
            <a:endPar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057818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94912" y="1396192"/>
            <a:ext cx="4214718" cy="670270"/>
          </a:xfrm>
        </p:spPr>
        <p:txBody>
          <a:bodyPr anchor="b">
            <a:noAutofit/>
          </a:bodyPr>
          <a:lstStyle>
            <a:lvl1pPr marL="0" indent="0">
              <a:buNone/>
              <a:defRPr sz="2800" b="1" baseline="0">
                <a:latin typeface="+mn-lt"/>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194912" y="2184402"/>
            <a:ext cx="4214718" cy="3846945"/>
          </a:xfrm>
        </p:spPr>
        <p:txBody>
          <a:bodyPr>
            <a:normAutofit/>
          </a:bodyPr>
          <a:lstStyle>
            <a:lvl1pPr marL="288918" indent="-288918">
              <a:spcBef>
                <a:spcPts val="800"/>
              </a:spcBef>
              <a:spcAft>
                <a:spcPts val="800"/>
              </a:spcAft>
              <a:buFont typeface="Wingdings" charset="2"/>
              <a:buChar char="§"/>
              <a:defRPr sz="2000"/>
            </a:lvl1pPr>
            <a:lvl2pPr marL="685783" indent="-228594">
              <a:spcBef>
                <a:spcPts val="800"/>
              </a:spcBef>
              <a:spcAft>
                <a:spcPts val="800"/>
              </a:spcAft>
              <a:buFont typeface="Wingdings" charset="2"/>
              <a:buChar char="§"/>
              <a:defRPr sz="1800"/>
            </a:lvl2pPr>
            <a:lvl3pPr marL="1142971" indent="-228594">
              <a:spcBef>
                <a:spcPts val="800"/>
              </a:spcBef>
              <a:spcAft>
                <a:spcPts val="800"/>
              </a:spcAft>
              <a:buFont typeface="Wingdings" charset="2"/>
              <a:buChar char="§"/>
              <a:defRPr sz="1600"/>
            </a:lvl3pPr>
            <a:lvl4pPr marL="1600160" indent="-228594">
              <a:spcBef>
                <a:spcPts val="800"/>
              </a:spcBef>
              <a:spcAft>
                <a:spcPts val="800"/>
              </a:spcAft>
              <a:buFont typeface="Wingdings" charset="2"/>
              <a:buChar char="§"/>
              <a:defRPr sz="1400"/>
            </a:lvl4pPr>
            <a:lvl5pPr marL="2057349" indent="-228594">
              <a:spcBef>
                <a:spcPts val="800"/>
              </a:spcBef>
              <a:spcAft>
                <a:spcPts val="800"/>
              </a:spcAft>
              <a:buFont typeface="Wingdings" charset="2"/>
              <a:buChar cha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77115" y="1396192"/>
            <a:ext cx="4195094" cy="670270"/>
          </a:xfrm>
        </p:spPr>
        <p:txBody>
          <a:bodyPr anchor="b">
            <a:normAutofit/>
          </a:bodyPr>
          <a:lstStyle>
            <a:lvl1pPr marL="0" indent="0">
              <a:buNone/>
              <a:defRPr sz="2800" b="1">
                <a:latin typeface="+mn-lt"/>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4677115" y="2184402"/>
            <a:ext cx="4195094" cy="3846945"/>
          </a:xfrm>
        </p:spPr>
        <p:txBody>
          <a:bodyPr>
            <a:normAutofit/>
          </a:bodyPr>
          <a:lstStyle>
            <a:lvl1pPr marL="288918" indent="-288918">
              <a:spcBef>
                <a:spcPts val="800"/>
              </a:spcBef>
              <a:spcAft>
                <a:spcPts val="800"/>
              </a:spcAft>
              <a:buFont typeface="Wingdings" charset="2"/>
              <a:buChar char="§"/>
              <a:defRPr sz="2000"/>
            </a:lvl1pPr>
            <a:lvl2pPr marL="685783" indent="-228594">
              <a:spcBef>
                <a:spcPts val="800"/>
              </a:spcBef>
              <a:spcAft>
                <a:spcPts val="800"/>
              </a:spcAft>
              <a:buFont typeface="Wingdings" charset="2"/>
              <a:buChar char="§"/>
              <a:defRPr sz="1800"/>
            </a:lvl2pPr>
            <a:lvl3pPr marL="1142971" indent="-228594">
              <a:spcBef>
                <a:spcPts val="800"/>
              </a:spcBef>
              <a:spcAft>
                <a:spcPts val="800"/>
              </a:spcAft>
              <a:buFont typeface="Wingdings" charset="2"/>
              <a:buChar char="§"/>
              <a:defRPr sz="1600"/>
            </a:lvl3pPr>
            <a:lvl4pPr marL="1600160" indent="-228594">
              <a:spcBef>
                <a:spcPts val="800"/>
              </a:spcBef>
              <a:spcAft>
                <a:spcPts val="800"/>
              </a:spcAft>
              <a:buFont typeface="Wingdings" charset="2"/>
              <a:buChar char="§"/>
              <a:defRPr sz="1400"/>
            </a:lvl4pPr>
            <a:lvl5pPr marL="2057349" indent="-228594">
              <a:spcBef>
                <a:spcPts val="800"/>
              </a:spcBef>
              <a:spcAft>
                <a:spcPts val="800"/>
              </a:spcAft>
              <a:buFont typeface="Wingdings" charset="2"/>
              <a:buChar cha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9"/>
          <p:cNvSpPr>
            <a:spLocks noGrp="1"/>
          </p:cNvSpPr>
          <p:nvPr>
            <p:ph type="title" hasCustomPrompt="1"/>
          </p:nvPr>
        </p:nvSpPr>
        <p:spPr>
          <a:xfrm>
            <a:off x="194914" y="434111"/>
            <a:ext cx="8677297" cy="895927"/>
          </a:xfrm>
        </p:spPr>
        <p:txBody>
          <a:bodyPr/>
          <a:lstStyle/>
          <a:p>
            <a:r>
              <a:rPr lang="en-US" dirty="0"/>
              <a:t>CLICK TO EDIT MASTER TITLE STYLE</a:t>
            </a:r>
          </a:p>
        </p:txBody>
      </p:sp>
      <p:sp>
        <p:nvSpPr>
          <p:cNvPr id="2" name="Date Placeholder 1"/>
          <p:cNvSpPr>
            <a:spLocks noGrp="1"/>
          </p:cNvSpPr>
          <p:nvPr>
            <p:ph type="dt" sz="half" idx="10"/>
          </p:nvPr>
        </p:nvSpPr>
        <p:spPr/>
        <p:txBody>
          <a:bodyPr/>
          <a:lstStyle/>
          <a:p>
            <a:pPr marL="0" marR="0" lvl="0" indent="0" algn="ctr" defTabSz="914400" rtl="0" eaLnBrk="1" fontAlgn="base" latinLnBrk="0" hangingPunct="1">
              <a:lnSpc>
                <a:spcPct val="80000"/>
              </a:lnSpc>
              <a:spcBef>
                <a:spcPct val="0"/>
              </a:spcBef>
              <a:spcAft>
                <a:spcPts val="2400"/>
              </a:spcAft>
              <a:buClr>
                <a:prstClr val="white"/>
              </a:buClr>
              <a:buSzPct val="70000"/>
              <a:buFont typeface="Wingdings" pitchFamily="2" charset="2"/>
              <a:buChar char="l"/>
              <a:tabLst/>
              <a:defRPr/>
            </a:pPr>
            <a:endPar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endParaRPr>
          </a:p>
        </p:txBody>
      </p:sp>
      <p:sp>
        <p:nvSpPr>
          <p:cNvPr id="11" name="Footer Placeholder 10"/>
          <p:cNvSpPr>
            <a:spLocks noGrp="1"/>
          </p:cNvSpPr>
          <p:nvPr>
            <p:ph type="ftr" sz="quarter" idx="11"/>
          </p:nvPr>
        </p:nvSpPr>
        <p:spPr/>
        <p:txBody>
          <a:bodyPr/>
          <a:lstStyle/>
          <a:p>
            <a:pPr marL="0" marR="0" lvl="0" indent="0" algn="l" defTabSz="914400" rtl="0" eaLnBrk="1" fontAlgn="base" latinLnBrk="0" hangingPunct="1">
              <a:lnSpc>
                <a:spcPct val="80000"/>
              </a:lnSpc>
              <a:spcBef>
                <a:spcPct val="0"/>
              </a:spcBef>
              <a:spcAft>
                <a:spcPts val="2400"/>
              </a:spcAft>
              <a:buClr>
                <a:prstClr val="white"/>
              </a:buClr>
              <a:buSzPct val="70000"/>
              <a:buFont typeface="Wingdings" pitchFamily="2" charset="2"/>
              <a:buChar char="l"/>
              <a:tabLst/>
              <a:defRPr/>
            </a:pPr>
            <a:endPar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endParaRPr>
          </a:p>
        </p:txBody>
      </p:sp>
      <p:sp>
        <p:nvSpPr>
          <p:cNvPr id="12" name="Slide Number Placeholder 11"/>
          <p:cNvSpPr>
            <a:spLocks noGrp="1"/>
          </p:cNvSpPr>
          <p:nvPr>
            <p:ph type="sldNum" sz="quarter" idx="12"/>
          </p:nvPr>
        </p:nvSpPr>
        <p:spPr/>
        <p:txBody>
          <a:bodyPr/>
          <a:lstStyle/>
          <a:p>
            <a:pPr marL="0" marR="0" lvl="0" indent="0" algn="ctr" defTabSz="914400" rtl="0" eaLnBrk="1" fontAlgn="base" latinLnBrk="0" hangingPunct="1">
              <a:lnSpc>
                <a:spcPct val="80000"/>
              </a:lnSpc>
              <a:spcBef>
                <a:spcPct val="0"/>
              </a:spcBef>
              <a:spcAft>
                <a:spcPts val="2400"/>
              </a:spcAft>
              <a:buClr>
                <a:prstClr val="white"/>
              </a:buClr>
              <a:buSzPct val="70000"/>
              <a:buFont typeface="Wingdings" pitchFamily="2" charset="2"/>
              <a:buChar char="l"/>
              <a:tabLst/>
              <a:defRPr/>
            </a:pP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rPr>
              <a:t>PAGE  </a:t>
            </a:r>
            <a:fld id="{93005692-73BE-493E-93AB-ECD6027A7652}" type="slidenum">
              <a:rPr kumimoji="0" lang="en-US" sz="100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rPr>
              <a:pPr marL="0" marR="0" lvl="0" indent="0" algn="ctr" defTabSz="914400" rtl="0" eaLnBrk="1" fontAlgn="base" latinLnBrk="0" hangingPunct="1">
                <a:lnSpc>
                  <a:spcPct val="80000"/>
                </a:lnSpc>
                <a:spcBef>
                  <a:spcPct val="0"/>
                </a:spcBef>
                <a:spcAft>
                  <a:spcPts val="2400"/>
                </a:spcAft>
                <a:buClr>
                  <a:prstClr val="white"/>
                </a:buClr>
                <a:buSzPct val="70000"/>
                <a:buFont typeface="Wingdings" pitchFamily="2" charset="2"/>
                <a:buChar char="l"/>
                <a:tabLst/>
                <a:defRPr/>
              </a:pPr>
              <a:t>‹#›</a:t>
            </a:fld>
            <a:endPar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474212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6" name="Date Placeholder 5"/>
          <p:cNvSpPr>
            <a:spLocks noGrp="1"/>
          </p:cNvSpPr>
          <p:nvPr>
            <p:ph type="dt" sz="half" idx="10"/>
          </p:nvPr>
        </p:nvSpPr>
        <p:spPr/>
        <p:txBody>
          <a:bodyPr/>
          <a:lstStyle/>
          <a:p>
            <a:pPr marL="0" marR="0" lvl="0" indent="0" algn="ctr" defTabSz="914400" rtl="0" eaLnBrk="1" fontAlgn="base" latinLnBrk="0" hangingPunct="1">
              <a:lnSpc>
                <a:spcPct val="80000"/>
              </a:lnSpc>
              <a:spcBef>
                <a:spcPct val="0"/>
              </a:spcBef>
              <a:spcAft>
                <a:spcPts val="2400"/>
              </a:spcAft>
              <a:buClr>
                <a:prstClr val="white"/>
              </a:buClr>
              <a:buSzPct val="70000"/>
              <a:buFont typeface="Wingdings" pitchFamily="2" charset="2"/>
              <a:buChar char="l"/>
              <a:tabLst/>
              <a:defRPr/>
            </a:pPr>
            <a:endPar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endParaRPr>
          </a:p>
        </p:txBody>
      </p:sp>
      <p:sp>
        <p:nvSpPr>
          <p:cNvPr id="7" name="Footer Placeholder 6"/>
          <p:cNvSpPr>
            <a:spLocks noGrp="1"/>
          </p:cNvSpPr>
          <p:nvPr>
            <p:ph type="ftr" sz="quarter" idx="11"/>
          </p:nvPr>
        </p:nvSpPr>
        <p:spPr/>
        <p:txBody>
          <a:bodyPr/>
          <a:lstStyle/>
          <a:p>
            <a:pPr marL="0" marR="0" lvl="0" indent="0" algn="l" defTabSz="914400" rtl="0" eaLnBrk="1" fontAlgn="base" latinLnBrk="0" hangingPunct="1">
              <a:lnSpc>
                <a:spcPct val="80000"/>
              </a:lnSpc>
              <a:spcBef>
                <a:spcPct val="0"/>
              </a:spcBef>
              <a:spcAft>
                <a:spcPts val="2400"/>
              </a:spcAft>
              <a:buClr>
                <a:prstClr val="white"/>
              </a:buClr>
              <a:buSzPct val="70000"/>
              <a:buFont typeface="Wingdings" pitchFamily="2" charset="2"/>
              <a:buChar char="l"/>
              <a:tabLst/>
              <a:defRPr/>
            </a:pPr>
            <a:endPar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endParaRPr>
          </a:p>
        </p:txBody>
      </p:sp>
      <p:sp>
        <p:nvSpPr>
          <p:cNvPr id="8" name="Slide Number Placeholder 7"/>
          <p:cNvSpPr>
            <a:spLocks noGrp="1"/>
          </p:cNvSpPr>
          <p:nvPr>
            <p:ph type="sldNum" sz="quarter" idx="12"/>
          </p:nvPr>
        </p:nvSpPr>
        <p:spPr/>
        <p:txBody>
          <a:bodyPr/>
          <a:lstStyle/>
          <a:p>
            <a:pPr marL="0" marR="0" lvl="0" indent="0" algn="ctr" defTabSz="914400" rtl="0" eaLnBrk="1" fontAlgn="base" latinLnBrk="0" hangingPunct="1">
              <a:lnSpc>
                <a:spcPct val="80000"/>
              </a:lnSpc>
              <a:spcBef>
                <a:spcPct val="0"/>
              </a:spcBef>
              <a:spcAft>
                <a:spcPts val="2400"/>
              </a:spcAft>
              <a:buClr>
                <a:prstClr val="white"/>
              </a:buClr>
              <a:buSzPct val="70000"/>
              <a:buFont typeface="Wingdings" pitchFamily="2" charset="2"/>
              <a:buChar char="l"/>
              <a:tabLst/>
              <a:defRPr/>
            </a:pP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rPr>
              <a:t>PAGE  </a:t>
            </a:r>
            <a:fld id="{93005692-73BE-493E-93AB-ECD6027A7652}" type="slidenum">
              <a:rPr kumimoji="0" lang="en-US" sz="100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rPr>
              <a:pPr marL="0" marR="0" lvl="0" indent="0" algn="ctr" defTabSz="914400" rtl="0" eaLnBrk="1" fontAlgn="base" latinLnBrk="0" hangingPunct="1">
                <a:lnSpc>
                  <a:spcPct val="80000"/>
                </a:lnSpc>
                <a:spcBef>
                  <a:spcPct val="0"/>
                </a:spcBef>
                <a:spcAft>
                  <a:spcPts val="2400"/>
                </a:spcAft>
                <a:buClr>
                  <a:prstClr val="white"/>
                </a:buClr>
                <a:buSzPct val="70000"/>
                <a:buFont typeface="Wingdings" pitchFamily="2" charset="2"/>
                <a:buChar char="l"/>
                <a:tabLst/>
                <a:defRPr/>
              </a:pPr>
              <a:t>‹#›</a:t>
            </a:fld>
            <a:endPar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66518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pPr marL="0" marR="0" lvl="0" indent="0" algn="ctr" defTabSz="914400" rtl="0" eaLnBrk="1" fontAlgn="base" latinLnBrk="0" hangingPunct="1">
              <a:lnSpc>
                <a:spcPct val="80000"/>
              </a:lnSpc>
              <a:spcBef>
                <a:spcPct val="0"/>
              </a:spcBef>
              <a:spcAft>
                <a:spcPts val="2400"/>
              </a:spcAft>
              <a:buClr>
                <a:prstClr val="white"/>
              </a:buClr>
              <a:buSzPct val="70000"/>
              <a:buFont typeface="Wingdings" pitchFamily="2" charset="2"/>
              <a:buChar char="l"/>
              <a:tabLst/>
              <a:defRPr/>
            </a:pPr>
            <a:endPar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endParaRPr>
          </a:p>
        </p:txBody>
      </p:sp>
      <p:sp>
        <p:nvSpPr>
          <p:cNvPr id="6" name="Footer Placeholder 5"/>
          <p:cNvSpPr>
            <a:spLocks noGrp="1"/>
          </p:cNvSpPr>
          <p:nvPr>
            <p:ph type="ftr" sz="quarter" idx="11"/>
          </p:nvPr>
        </p:nvSpPr>
        <p:spPr/>
        <p:txBody>
          <a:bodyPr/>
          <a:lstStyle/>
          <a:p>
            <a:pPr marL="0" marR="0" lvl="0" indent="0" algn="l" defTabSz="914400" rtl="0" eaLnBrk="1" fontAlgn="base" latinLnBrk="0" hangingPunct="1">
              <a:lnSpc>
                <a:spcPct val="80000"/>
              </a:lnSpc>
              <a:spcBef>
                <a:spcPct val="0"/>
              </a:spcBef>
              <a:spcAft>
                <a:spcPts val="2400"/>
              </a:spcAft>
              <a:buClr>
                <a:prstClr val="white"/>
              </a:buClr>
              <a:buSzPct val="70000"/>
              <a:buFont typeface="Wingdings" pitchFamily="2" charset="2"/>
              <a:buChar char="l"/>
              <a:tabLst/>
              <a:defRPr/>
            </a:pPr>
            <a:endPar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endParaRPr>
          </a:p>
        </p:txBody>
      </p:sp>
      <p:sp>
        <p:nvSpPr>
          <p:cNvPr id="7" name="Slide Number Placeholder 6"/>
          <p:cNvSpPr>
            <a:spLocks noGrp="1"/>
          </p:cNvSpPr>
          <p:nvPr>
            <p:ph type="sldNum" sz="quarter" idx="12"/>
          </p:nvPr>
        </p:nvSpPr>
        <p:spPr/>
        <p:txBody>
          <a:bodyPr/>
          <a:lstStyle/>
          <a:p>
            <a:pPr marL="0" marR="0" lvl="0" indent="0" algn="ctr" defTabSz="914400" rtl="0" eaLnBrk="1" fontAlgn="base" latinLnBrk="0" hangingPunct="1">
              <a:lnSpc>
                <a:spcPct val="80000"/>
              </a:lnSpc>
              <a:spcBef>
                <a:spcPct val="0"/>
              </a:spcBef>
              <a:spcAft>
                <a:spcPts val="2400"/>
              </a:spcAft>
              <a:buClr>
                <a:prstClr val="white"/>
              </a:buClr>
              <a:buSzPct val="70000"/>
              <a:buFont typeface="Wingdings" pitchFamily="2" charset="2"/>
              <a:buChar char="l"/>
              <a:tabLst/>
              <a:defRPr/>
            </a:pP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rPr>
              <a:t>PAGE  </a:t>
            </a:r>
            <a:fld id="{93005692-73BE-493E-93AB-ECD6027A7652}" type="slidenum">
              <a:rPr kumimoji="0" lang="en-US" sz="100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rPr>
              <a:pPr marL="0" marR="0" lvl="0" indent="0" algn="ctr" defTabSz="914400" rtl="0" eaLnBrk="1" fontAlgn="base" latinLnBrk="0" hangingPunct="1">
                <a:lnSpc>
                  <a:spcPct val="80000"/>
                </a:lnSpc>
                <a:spcBef>
                  <a:spcPct val="0"/>
                </a:spcBef>
                <a:spcAft>
                  <a:spcPts val="2400"/>
                </a:spcAft>
                <a:buClr>
                  <a:prstClr val="white"/>
                </a:buClr>
                <a:buSzPct val="70000"/>
                <a:buFont typeface="Wingdings" pitchFamily="2" charset="2"/>
                <a:buChar char="l"/>
                <a:tabLst/>
                <a:defRPr/>
              </a:pPr>
              <a:t>‹#›</a:t>
            </a:fld>
            <a:endPar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233347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blank" preserve="1">
  <p:cSld name="Blank_NoBkgrd">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pPr marL="0" marR="0" lvl="0" indent="0" algn="ctr" defTabSz="914400" rtl="0" eaLnBrk="1" fontAlgn="base" latinLnBrk="0" hangingPunct="1">
              <a:lnSpc>
                <a:spcPct val="80000"/>
              </a:lnSpc>
              <a:spcBef>
                <a:spcPct val="0"/>
              </a:spcBef>
              <a:spcAft>
                <a:spcPts val="2400"/>
              </a:spcAft>
              <a:buClr>
                <a:prstClr val="white"/>
              </a:buClr>
              <a:buSzPct val="70000"/>
              <a:buFont typeface="Wingdings" pitchFamily="2" charset="2"/>
              <a:buChar char="l"/>
              <a:tabLst/>
              <a:defRPr/>
            </a:pPr>
            <a:endPar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endParaRPr>
          </a:p>
        </p:txBody>
      </p:sp>
      <p:sp>
        <p:nvSpPr>
          <p:cNvPr id="6" name="Footer Placeholder 5"/>
          <p:cNvSpPr>
            <a:spLocks noGrp="1"/>
          </p:cNvSpPr>
          <p:nvPr>
            <p:ph type="ftr" sz="quarter" idx="11"/>
          </p:nvPr>
        </p:nvSpPr>
        <p:spPr/>
        <p:txBody>
          <a:bodyPr/>
          <a:lstStyle/>
          <a:p>
            <a:pPr marL="0" marR="0" lvl="0" indent="0" algn="l" defTabSz="914400" rtl="0" eaLnBrk="1" fontAlgn="base" latinLnBrk="0" hangingPunct="1">
              <a:lnSpc>
                <a:spcPct val="80000"/>
              </a:lnSpc>
              <a:spcBef>
                <a:spcPct val="0"/>
              </a:spcBef>
              <a:spcAft>
                <a:spcPts val="2400"/>
              </a:spcAft>
              <a:buClr>
                <a:prstClr val="white"/>
              </a:buClr>
              <a:buSzPct val="70000"/>
              <a:buFont typeface="Wingdings" pitchFamily="2" charset="2"/>
              <a:buChar char="l"/>
              <a:tabLst/>
              <a:defRPr/>
            </a:pPr>
            <a:endPar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endParaRPr>
          </a:p>
        </p:txBody>
      </p:sp>
      <p:sp>
        <p:nvSpPr>
          <p:cNvPr id="7" name="Slide Number Placeholder 6"/>
          <p:cNvSpPr>
            <a:spLocks noGrp="1"/>
          </p:cNvSpPr>
          <p:nvPr>
            <p:ph type="sldNum" sz="quarter" idx="12"/>
          </p:nvPr>
        </p:nvSpPr>
        <p:spPr/>
        <p:txBody>
          <a:bodyPr/>
          <a:lstStyle/>
          <a:p>
            <a:pPr marL="0" marR="0" lvl="0" indent="0" algn="ctr" defTabSz="914400" rtl="0" eaLnBrk="1" fontAlgn="base" latinLnBrk="0" hangingPunct="1">
              <a:lnSpc>
                <a:spcPct val="80000"/>
              </a:lnSpc>
              <a:spcBef>
                <a:spcPct val="0"/>
              </a:spcBef>
              <a:spcAft>
                <a:spcPts val="2400"/>
              </a:spcAft>
              <a:buClr>
                <a:prstClr val="white"/>
              </a:buClr>
              <a:buSzPct val="70000"/>
              <a:buFont typeface="Wingdings" pitchFamily="2" charset="2"/>
              <a:buChar char="l"/>
              <a:tabLst/>
              <a:defRPr/>
            </a:pP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rPr>
              <a:t>PAGE  </a:t>
            </a:r>
            <a:fld id="{93005692-73BE-493E-93AB-ECD6027A7652}" type="slidenum">
              <a:rPr kumimoji="0" lang="en-US" sz="100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rPr>
              <a:pPr marL="0" marR="0" lvl="0" indent="0" algn="ctr" defTabSz="914400" rtl="0" eaLnBrk="1" fontAlgn="base" latinLnBrk="0" hangingPunct="1">
                <a:lnSpc>
                  <a:spcPct val="80000"/>
                </a:lnSpc>
                <a:spcBef>
                  <a:spcPct val="0"/>
                </a:spcBef>
                <a:spcAft>
                  <a:spcPts val="2400"/>
                </a:spcAft>
                <a:buClr>
                  <a:prstClr val="white"/>
                </a:buClr>
                <a:buSzPct val="70000"/>
                <a:buFont typeface="Wingdings" pitchFamily="2" charset="2"/>
                <a:buChar char="l"/>
                <a:tabLst/>
                <a:defRPr/>
              </a:pPr>
              <a:t>‹#›</a:t>
            </a:fld>
            <a:endPar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077076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Context or Quot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947555" y="1237675"/>
            <a:ext cx="3248891" cy="910202"/>
          </a:xfrm>
        </p:spPr>
        <p:txBody>
          <a:bodyPr anchor="b">
            <a:normAutofit/>
          </a:bodyPr>
          <a:lstStyle>
            <a:lvl1pPr algn="ctr">
              <a:defRPr sz="2800" cap="all" baseline="0"/>
            </a:lvl1pPr>
          </a:lstStyle>
          <a:p>
            <a:r>
              <a:rPr lang="en-US" dirty="0"/>
              <a:t>CONTEXT or THEME</a:t>
            </a:r>
          </a:p>
        </p:txBody>
      </p:sp>
      <p:sp>
        <p:nvSpPr>
          <p:cNvPr id="3" name="Date Placeholder 2"/>
          <p:cNvSpPr>
            <a:spLocks noGrp="1"/>
          </p:cNvSpPr>
          <p:nvPr>
            <p:ph type="dt" sz="half" idx="10"/>
          </p:nvPr>
        </p:nvSpPr>
        <p:spPr>
          <a:xfrm>
            <a:off x="8015710" y="6335312"/>
            <a:ext cx="885836" cy="250337"/>
          </a:xfrm>
        </p:spPr>
        <p:txBody>
          <a:bodyPr/>
          <a:lstStyle/>
          <a:p>
            <a:pPr marL="0" marR="0" lvl="0" indent="0" algn="ctr" defTabSz="914400" rtl="0" eaLnBrk="1" fontAlgn="base" latinLnBrk="0" hangingPunct="1">
              <a:lnSpc>
                <a:spcPct val="80000"/>
              </a:lnSpc>
              <a:spcBef>
                <a:spcPct val="0"/>
              </a:spcBef>
              <a:spcAft>
                <a:spcPts val="2400"/>
              </a:spcAft>
              <a:buClr>
                <a:prstClr val="white"/>
              </a:buClr>
              <a:buSzPct val="70000"/>
              <a:buFont typeface="Wingdings" pitchFamily="2" charset="2"/>
              <a:buChar char="l"/>
              <a:tabLst/>
              <a:defRPr/>
            </a:pPr>
            <a:endPar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endParaRPr>
          </a:p>
        </p:txBody>
      </p:sp>
      <p:sp>
        <p:nvSpPr>
          <p:cNvPr id="4" name="Footer Placeholder 3"/>
          <p:cNvSpPr>
            <a:spLocks noGrp="1"/>
          </p:cNvSpPr>
          <p:nvPr>
            <p:ph type="ftr" sz="quarter" idx="11"/>
          </p:nvPr>
        </p:nvSpPr>
        <p:spPr/>
        <p:txBody>
          <a:bodyPr/>
          <a:lstStyle/>
          <a:p>
            <a:pPr marL="0" marR="0" lvl="0" indent="0" algn="l" defTabSz="914400" rtl="0" eaLnBrk="1" fontAlgn="base" latinLnBrk="0" hangingPunct="1">
              <a:lnSpc>
                <a:spcPct val="80000"/>
              </a:lnSpc>
              <a:spcBef>
                <a:spcPct val="0"/>
              </a:spcBef>
              <a:spcAft>
                <a:spcPts val="2400"/>
              </a:spcAft>
              <a:buClr>
                <a:prstClr val="white"/>
              </a:buClr>
              <a:buSzPct val="70000"/>
              <a:buFont typeface="Wingdings" pitchFamily="2" charset="2"/>
              <a:buChar char="l"/>
              <a:tabLst/>
              <a:defRPr/>
            </a:pPr>
            <a:endPar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endParaRPr>
          </a:p>
        </p:txBody>
      </p:sp>
      <p:sp>
        <p:nvSpPr>
          <p:cNvPr id="5" name="Slide Number Placeholder 4"/>
          <p:cNvSpPr>
            <a:spLocks noGrp="1"/>
          </p:cNvSpPr>
          <p:nvPr>
            <p:ph type="sldNum" sz="quarter" idx="12"/>
          </p:nvPr>
        </p:nvSpPr>
        <p:spPr/>
        <p:txBody>
          <a:bodyPr/>
          <a:lstStyle/>
          <a:p>
            <a:pPr marL="0" marR="0" lvl="0" indent="0" algn="ctr" defTabSz="914400" rtl="0" eaLnBrk="1" fontAlgn="base" latinLnBrk="0" hangingPunct="1">
              <a:lnSpc>
                <a:spcPct val="80000"/>
              </a:lnSpc>
              <a:spcBef>
                <a:spcPct val="0"/>
              </a:spcBef>
              <a:spcAft>
                <a:spcPts val="2400"/>
              </a:spcAft>
              <a:buClr>
                <a:prstClr val="white"/>
              </a:buClr>
              <a:buSzPct val="70000"/>
              <a:buFont typeface="Wingdings" pitchFamily="2" charset="2"/>
              <a:buChar char="l"/>
              <a:tabLst/>
              <a:defRPr/>
            </a:pP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rPr>
              <a:t>PAGE  </a:t>
            </a:r>
            <a:fld id="{93005692-73BE-493E-93AB-ECD6027A7652}" type="slidenum">
              <a:rPr kumimoji="0" lang="en-US" sz="100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rPr>
              <a:pPr marL="0" marR="0" lvl="0" indent="0" algn="ctr" defTabSz="914400" rtl="0" eaLnBrk="1" fontAlgn="base" latinLnBrk="0" hangingPunct="1">
                <a:lnSpc>
                  <a:spcPct val="80000"/>
                </a:lnSpc>
                <a:spcBef>
                  <a:spcPct val="0"/>
                </a:spcBef>
                <a:spcAft>
                  <a:spcPts val="2400"/>
                </a:spcAft>
                <a:buClr>
                  <a:prstClr val="white"/>
                </a:buClr>
                <a:buSzPct val="70000"/>
                <a:buFont typeface="Wingdings" pitchFamily="2" charset="2"/>
                <a:buChar char="l"/>
                <a:tabLst/>
                <a:defRPr/>
              </a:pPr>
              <a:t>‹#›</a:t>
            </a:fld>
            <a:endPar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endParaRPr>
          </a:p>
        </p:txBody>
      </p:sp>
      <p:cxnSp>
        <p:nvCxnSpPr>
          <p:cNvPr id="12" name="Straight Connector 11"/>
          <p:cNvCxnSpPr/>
          <p:nvPr userDrawn="1"/>
        </p:nvCxnSpPr>
        <p:spPr>
          <a:xfrm>
            <a:off x="2947556" y="2244437"/>
            <a:ext cx="3248891" cy="0"/>
          </a:xfrm>
          <a:prstGeom prst="line">
            <a:avLst/>
          </a:prstGeom>
          <a:ln w="1587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2947556" y="4668983"/>
            <a:ext cx="3248891" cy="0"/>
          </a:xfrm>
          <a:prstGeom prst="line">
            <a:avLst/>
          </a:prstGeom>
          <a:ln w="15875" cap="rnd">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 Placeholder 14"/>
          <p:cNvSpPr>
            <a:spLocks noGrp="1"/>
          </p:cNvSpPr>
          <p:nvPr>
            <p:ph type="body" sz="quarter" idx="13"/>
          </p:nvPr>
        </p:nvSpPr>
        <p:spPr>
          <a:xfrm>
            <a:off x="495300" y="2420360"/>
            <a:ext cx="8153400" cy="2114550"/>
          </a:xfrm>
        </p:spPr>
        <p:txBody>
          <a:bodyPr anchor="ctr">
            <a:normAutofit/>
          </a:bodyPr>
          <a:lstStyle>
            <a:lvl1pPr marL="0" indent="0" algn="ctr">
              <a:lnSpc>
                <a:spcPct val="100000"/>
              </a:lnSpc>
              <a:buNone/>
              <a:defRPr sz="2800"/>
            </a:lvl1pPr>
            <a:lvl2pPr algn="ctr">
              <a:defRPr/>
            </a:lvl2pPr>
            <a:lvl3pPr algn="ctr">
              <a:defRPr/>
            </a:lvl3pPr>
            <a:lvl4pPr algn="ctr">
              <a:defRPr/>
            </a:lvl4pPr>
            <a:lvl5pPr algn="ctr">
              <a:defRPr/>
            </a:lvl5pPr>
          </a:lstStyle>
          <a:p>
            <a:pPr lvl="0"/>
            <a:r>
              <a:rPr lang="en-US"/>
              <a:t>Edit Master text styles</a:t>
            </a:r>
          </a:p>
        </p:txBody>
      </p:sp>
      <p:sp>
        <p:nvSpPr>
          <p:cNvPr id="17" name="Text Placeholder 16"/>
          <p:cNvSpPr>
            <a:spLocks noGrp="1"/>
          </p:cNvSpPr>
          <p:nvPr>
            <p:ph type="body" sz="quarter" idx="14"/>
          </p:nvPr>
        </p:nvSpPr>
        <p:spPr>
          <a:xfrm>
            <a:off x="2947556" y="4784728"/>
            <a:ext cx="3248891" cy="276225"/>
          </a:xfr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lgn="ctr">
              <a:buNone/>
              <a:defRPr lang="en-US" sz="1200" b="1" dirty="0" smtClean="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1pPr>
          </a:lstStyle>
          <a:p>
            <a:pPr marL="0" lvl="0" algn="ctr"/>
            <a:r>
              <a:rPr lang="en-US"/>
              <a:t>Edit Master text styles</a:t>
            </a:r>
          </a:p>
        </p:txBody>
      </p:sp>
    </p:spTree>
    <p:extLst>
      <p:ext uri="{BB962C8B-B14F-4D97-AF65-F5344CB8AC3E}">
        <p14:creationId xmlns:p14="http://schemas.microsoft.com/office/powerpoint/2010/main" val="3111376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Context or Quote with Photo">
    <p:bg>
      <p:bgPr>
        <a:solidFill>
          <a:schemeClr val="bg2"/>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5"/>
          </p:nvPr>
        </p:nvSpPr>
        <p:spPr>
          <a:xfrm>
            <a:off x="4762714" y="495661"/>
            <a:ext cx="4080486" cy="5757360"/>
          </a:xfrm>
        </p:spPr>
        <p:txBody>
          <a:bodyPr/>
          <a:lstStyle/>
          <a:p>
            <a:r>
              <a:rPr lang="en-US"/>
              <a:t>Click icon to add picture</a:t>
            </a:r>
          </a:p>
        </p:txBody>
      </p:sp>
      <p:sp>
        <p:nvSpPr>
          <p:cNvPr id="2" name="Title 1"/>
          <p:cNvSpPr>
            <a:spLocks noGrp="1"/>
          </p:cNvSpPr>
          <p:nvPr>
            <p:ph type="title" hasCustomPrompt="1"/>
          </p:nvPr>
        </p:nvSpPr>
        <p:spPr>
          <a:xfrm>
            <a:off x="640773" y="1237675"/>
            <a:ext cx="3248891" cy="910202"/>
          </a:xfrm>
        </p:spPr>
        <p:txBody>
          <a:bodyPr anchor="b">
            <a:normAutofit/>
          </a:bodyPr>
          <a:lstStyle>
            <a:lvl1pPr algn="ctr">
              <a:defRPr sz="2800" cap="all" baseline="0"/>
            </a:lvl1pPr>
          </a:lstStyle>
          <a:p>
            <a:r>
              <a:rPr lang="en-US" dirty="0"/>
              <a:t>CONTEXT or THEME</a:t>
            </a:r>
          </a:p>
        </p:txBody>
      </p:sp>
      <p:sp>
        <p:nvSpPr>
          <p:cNvPr id="3" name="Date Placeholder 2"/>
          <p:cNvSpPr>
            <a:spLocks noGrp="1"/>
          </p:cNvSpPr>
          <p:nvPr>
            <p:ph type="dt" sz="half" idx="10"/>
          </p:nvPr>
        </p:nvSpPr>
        <p:spPr>
          <a:xfrm>
            <a:off x="8019711" y="6335312"/>
            <a:ext cx="885836" cy="250337"/>
          </a:xfrm>
        </p:spPr>
        <p:txBody>
          <a:bodyPr/>
          <a:lstStyle/>
          <a:p>
            <a:pPr marL="0" marR="0" lvl="0" indent="0" algn="ctr" defTabSz="914400" rtl="0" eaLnBrk="1" fontAlgn="base" latinLnBrk="0" hangingPunct="1">
              <a:lnSpc>
                <a:spcPct val="80000"/>
              </a:lnSpc>
              <a:spcBef>
                <a:spcPct val="0"/>
              </a:spcBef>
              <a:spcAft>
                <a:spcPts val="2400"/>
              </a:spcAft>
              <a:buClr>
                <a:prstClr val="white"/>
              </a:buClr>
              <a:buSzPct val="70000"/>
              <a:buFont typeface="Wingdings" pitchFamily="2" charset="2"/>
              <a:buChar char="l"/>
              <a:tabLst/>
              <a:defRPr/>
            </a:pPr>
            <a:endPar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endParaRPr>
          </a:p>
        </p:txBody>
      </p:sp>
      <p:sp>
        <p:nvSpPr>
          <p:cNvPr id="4" name="Footer Placeholder 3"/>
          <p:cNvSpPr>
            <a:spLocks noGrp="1"/>
          </p:cNvSpPr>
          <p:nvPr>
            <p:ph type="ftr" sz="quarter" idx="11"/>
          </p:nvPr>
        </p:nvSpPr>
        <p:spPr>
          <a:xfrm>
            <a:off x="194913" y="6335312"/>
            <a:ext cx="2915434" cy="250337"/>
          </a:xfrm>
        </p:spPr>
        <p:txBody>
          <a:bodyPr/>
          <a:lstStyle/>
          <a:p>
            <a:pPr marL="0" marR="0" lvl="0" indent="0" algn="l" defTabSz="914400" rtl="0" eaLnBrk="1" fontAlgn="base" latinLnBrk="0" hangingPunct="1">
              <a:lnSpc>
                <a:spcPct val="80000"/>
              </a:lnSpc>
              <a:spcBef>
                <a:spcPct val="0"/>
              </a:spcBef>
              <a:spcAft>
                <a:spcPts val="2400"/>
              </a:spcAft>
              <a:buClr>
                <a:prstClr val="white"/>
              </a:buClr>
              <a:buSzPct val="70000"/>
              <a:buFont typeface="Wingdings" pitchFamily="2" charset="2"/>
              <a:buChar char="l"/>
              <a:tabLst/>
              <a:defRPr/>
            </a:pPr>
            <a:endPar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endParaRPr>
          </a:p>
        </p:txBody>
      </p:sp>
      <p:sp>
        <p:nvSpPr>
          <p:cNvPr id="5" name="Slide Number Placeholder 4"/>
          <p:cNvSpPr>
            <a:spLocks noGrp="1"/>
          </p:cNvSpPr>
          <p:nvPr>
            <p:ph type="sldNum" sz="quarter" idx="12"/>
          </p:nvPr>
        </p:nvSpPr>
        <p:spPr>
          <a:xfrm>
            <a:off x="3359727" y="6335312"/>
            <a:ext cx="975205" cy="250337"/>
          </a:xfrm>
        </p:spPr>
        <p:txBody>
          <a:bodyPr/>
          <a:lstStyle/>
          <a:p>
            <a:pPr marL="0" marR="0" lvl="0" indent="0" algn="ctr" defTabSz="914400" rtl="0" eaLnBrk="1" fontAlgn="base" latinLnBrk="0" hangingPunct="1">
              <a:lnSpc>
                <a:spcPct val="80000"/>
              </a:lnSpc>
              <a:spcBef>
                <a:spcPct val="0"/>
              </a:spcBef>
              <a:spcAft>
                <a:spcPts val="2400"/>
              </a:spcAft>
              <a:buClr>
                <a:prstClr val="white"/>
              </a:buClr>
              <a:buSzPct val="70000"/>
              <a:buFont typeface="Wingdings" pitchFamily="2" charset="2"/>
              <a:buChar char="l"/>
              <a:tabLst/>
              <a:defRPr/>
            </a:pP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rPr>
              <a:t>PAGE  </a:t>
            </a:r>
            <a:fld id="{93005692-73BE-493E-93AB-ECD6027A7652}" type="slidenum">
              <a:rPr kumimoji="0" lang="en-US" sz="100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rPr>
              <a:pPr marL="0" marR="0" lvl="0" indent="0" algn="ctr" defTabSz="914400" rtl="0" eaLnBrk="1" fontAlgn="base" latinLnBrk="0" hangingPunct="1">
                <a:lnSpc>
                  <a:spcPct val="80000"/>
                </a:lnSpc>
                <a:spcBef>
                  <a:spcPct val="0"/>
                </a:spcBef>
                <a:spcAft>
                  <a:spcPts val="2400"/>
                </a:spcAft>
                <a:buClr>
                  <a:prstClr val="white"/>
                </a:buClr>
                <a:buSzPct val="70000"/>
                <a:buFont typeface="Wingdings" pitchFamily="2" charset="2"/>
                <a:buChar char="l"/>
                <a:tabLst/>
                <a:defRPr/>
              </a:pPr>
              <a:t>‹#›</a:t>
            </a:fld>
            <a:endPar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endParaRPr>
          </a:p>
        </p:txBody>
      </p:sp>
      <p:sp>
        <p:nvSpPr>
          <p:cNvPr id="15" name="Text Placeholder 14"/>
          <p:cNvSpPr>
            <a:spLocks noGrp="1"/>
          </p:cNvSpPr>
          <p:nvPr>
            <p:ph type="body" sz="quarter" idx="13"/>
          </p:nvPr>
        </p:nvSpPr>
        <p:spPr>
          <a:xfrm>
            <a:off x="408708" y="2409026"/>
            <a:ext cx="3713021" cy="2114550"/>
          </a:xfrm>
        </p:spPr>
        <p:txBody>
          <a:bodyPr anchor="ctr">
            <a:normAutofit/>
          </a:bodyPr>
          <a:lstStyle>
            <a:lvl1pPr marL="0" indent="0" algn="ctr">
              <a:lnSpc>
                <a:spcPct val="100000"/>
              </a:lnSpc>
              <a:buNone/>
              <a:defRPr sz="2200"/>
            </a:lvl1pPr>
            <a:lvl2pPr algn="ctr">
              <a:defRPr/>
            </a:lvl2pPr>
            <a:lvl3pPr algn="ctr">
              <a:defRPr/>
            </a:lvl3pPr>
            <a:lvl4pPr algn="ctr">
              <a:defRPr/>
            </a:lvl4pPr>
            <a:lvl5pPr algn="ctr">
              <a:defRPr/>
            </a:lvl5pPr>
          </a:lstStyle>
          <a:p>
            <a:pPr lvl="0"/>
            <a:r>
              <a:rPr lang="en-US"/>
              <a:t>Edit Master text styles</a:t>
            </a:r>
          </a:p>
        </p:txBody>
      </p:sp>
      <p:sp>
        <p:nvSpPr>
          <p:cNvPr id="17" name="Text Placeholder 16"/>
          <p:cNvSpPr>
            <a:spLocks noGrp="1"/>
          </p:cNvSpPr>
          <p:nvPr>
            <p:ph type="body" sz="quarter" idx="14"/>
          </p:nvPr>
        </p:nvSpPr>
        <p:spPr>
          <a:xfrm>
            <a:off x="640773" y="4784728"/>
            <a:ext cx="3248891" cy="276225"/>
          </a:xfr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lgn="ctr">
              <a:buNone/>
              <a:defRPr lang="en-US" sz="1200" b="1" dirty="0" smtClean="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1pPr>
          </a:lstStyle>
          <a:p>
            <a:pPr marL="0" lvl="0" algn="ctr"/>
            <a:r>
              <a:rPr lang="en-US"/>
              <a:t>Edit Master text styles</a:t>
            </a:r>
          </a:p>
        </p:txBody>
      </p:sp>
      <p:cxnSp>
        <p:nvCxnSpPr>
          <p:cNvPr id="10" name="Straight Connector 9"/>
          <p:cNvCxnSpPr/>
          <p:nvPr userDrawn="1"/>
        </p:nvCxnSpPr>
        <p:spPr>
          <a:xfrm>
            <a:off x="640774" y="2244437"/>
            <a:ext cx="3248891" cy="0"/>
          </a:xfrm>
          <a:prstGeom prst="line">
            <a:avLst/>
          </a:prstGeom>
          <a:ln w="1587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640774" y="4668983"/>
            <a:ext cx="3248891" cy="0"/>
          </a:xfrm>
          <a:prstGeom prst="line">
            <a:avLst/>
          </a:prstGeom>
          <a:ln w="15875" cap="rnd">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60423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Section Divider 1">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1163243" y="3461559"/>
            <a:ext cx="6803231" cy="598488"/>
          </a:xfrm>
        </p:spPr>
        <p:txBody>
          <a:bodyPr>
            <a:normAutofit/>
          </a:bodyPr>
          <a:lstStyle>
            <a:lvl1pPr marL="0" indent="0" algn="ctr">
              <a:buNone/>
              <a:defRPr sz="3200"/>
            </a:lvl1pPr>
            <a:lvl2pPr marL="457189" indent="0" algn="ctr">
              <a:buNone/>
              <a:defRPr/>
            </a:lvl2pPr>
            <a:lvl3pPr marL="914377" indent="0" algn="ctr">
              <a:buNone/>
              <a:defRPr/>
            </a:lvl3pPr>
            <a:lvl4pPr marL="1371566" indent="0" algn="ctr">
              <a:buNone/>
              <a:defRPr/>
            </a:lvl4pPr>
            <a:lvl5pPr marL="1828754" indent="0" algn="ctr">
              <a:buNone/>
              <a:defRPr/>
            </a:lvl5pPr>
          </a:lstStyle>
          <a:p>
            <a:pPr lvl="0"/>
            <a:r>
              <a:rPr lang="en-US" dirty="0" err="1"/>
              <a:t>Subheader</a:t>
            </a:r>
            <a:endParaRPr lang="en-US" dirty="0"/>
          </a:p>
        </p:txBody>
      </p:sp>
      <p:sp>
        <p:nvSpPr>
          <p:cNvPr id="2" name="Title 1"/>
          <p:cNvSpPr>
            <a:spLocks noGrp="1"/>
          </p:cNvSpPr>
          <p:nvPr>
            <p:ph type="title" hasCustomPrompt="1"/>
          </p:nvPr>
        </p:nvSpPr>
        <p:spPr>
          <a:xfrm>
            <a:off x="215695" y="2382984"/>
            <a:ext cx="8677297" cy="1046019"/>
          </a:xfrm>
        </p:spPr>
        <p:txBody>
          <a:bodyPr anchor="b">
            <a:normAutofit/>
          </a:bodyPr>
          <a:lstStyle>
            <a:lvl1pPr algn="ctr">
              <a:defRPr sz="6000" cap="all" baseline="0"/>
            </a:lvl1pPr>
          </a:lstStyle>
          <a:p>
            <a:r>
              <a:rPr lang="en-US" dirty="0"/>
              <a:t>SECTION DIVIDER</a:t>
            </a:r>
          </a:p>
        </p:txBody>
      </p:sp>
      <p:sp>
        <p:nvSpPr>
          <p:cNvPr id="3" name="Date Placeholder 2"/>
          <p:cNvSpPr>
            <a:spLocks noGrp="1"/>
          </p:cNvSpPr>
          <p:nvPr>
            <p:ph type="dt" sz="half" idx="10"/>
          </p:nvPr>
        </p:nvSpPr>
        <p:spPr>
          <a:xfrm>
            <a:off x="8007154" y="6335312"/>
            <a:ext cx="885836" cy="250337"/>
          </a:xfrm>
        </p:spPr>
        <p:txBody>
          <a:bodyPr/>
          <a:lstStyle/>
          <a:p>
            <a:pPr marL="0" marR="0" lvl="0" indent="0" algn="ctr" defTabSz="914400" rtl="0" eaLnBrk="1" fontAlgn="base" latinLnBrk="0" hangingPunct="1">
              <a:lnSpc>
                <a:spcPct val="80000"/>
              </a:lnSpc>
              <a:spcBef>
                <a:spcPct val="0"/>
              </a:spcBef>
              <a:spcAft>
                <a:spcPts val="2400"/>
              </a:spcAft>
              <a:buClr>
                <a:prstClr val="white"/>
              </a:buClr>
              <a:buSzPct val="70000"/>
              <a:buFont typeface="Wingdings" pitchFamily="2" charset="2"/>
              <a:buChar char="l"/>
              <a:tabLst/>
              <a:defRPr/>
            </a:pPr>
            <a:endPar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endParaRPr>
          </a:p>
        </p:txBody>
      </p:sp>
      <p:sp>
        <p:nvSpPr>
          <p:cNvPr id="4" name="Footer Placeholder 3"/>
          <p:cNvSpPr>
            <a:spLocks noGrp="1"/>
          </p:cNvSpPr>
          <p:nvPr>
            <p:ph type="ftr" sz="quarter" idx="11"/>
          </p:nvPr>
        </p:nvSpPr>
        <p:spPr/>
        <p:txBody>
          <a:bodyPr/>
          <a:lstStyle/>
          <a:p>
            <a:pPr marL="0" marR="0" lvl="0" indent="0" algn="l" defTabSz="914400" rtl="0" eaLnBrk="1" fontAlgn="base" latinLnBrk="0" hangingPunct="1">
              <a:lnSpc>
                <a:spcPct val="80000"/>
              </a:lnSpc>
              <a:spcBef>
                <a:spcPct val="0"/>
              </a:spcBef>
              <a:spcAft>
                <a:spcPts val="2400"/>
              </a:spcAft>
              <a:buClr>
                <a:prstClr val="white"/>
              </a:buClr>
              <a:buSzPct val="70000"/>
              <a:buFont typeface="Wingdings" pitchFamily="2" charset="2"/>
              <a:buChar char="l"/>
              <a:tabLst/>
              <a:defRPr/>
            </a:pPr>
            <a:endPar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endParaRPr>
          </a:p>
        </p:txBody>
      </p:sp>
      <p:sp>
        <p:nvSpPr>
          <p:cNvPr id="5" name="Slide Number Placeholder 4"/>
          <p:cNvSpPr>
            <a:spLocks noGrp="1"/>
          </p:cNvSpPr>
          <p:nvPr>
            <p:ph type="sldNum" sz="quarter" idx="12"/>
          </p:nvPr>
        </p:nvSpPr>
        <p:spPr/>
        <p:txBody>
          <a:bodyPr/>
          <a:lstStyle/>
          <a:p>
            <a:pPr marL="0" marR="0" lvl="0" indent="0" algn="ctr" defTabSz="914400" rtl="0" eaLnBrk="1" fontAlgn="base" latinLnBrk="0" hangingPunct="1">
              <a:lnSpc>
                <a:spcPct val="80000"/>
              </a:lnSpc>
              <a:spcBef>
                <a:spcPct val="0"/>
              </a:spcBef>
              <a:spcAft>
                <a:spcPts val="2400"/>
              </a:spcAft>
              <a:buClr>
                <a:prstClr val="white"/>
              </a:buClr>
              <a:buSzPct val="70000"/>
              <a:buFont typeface="Wingdings" pitchFamily="2" charset="2"/>
              <a:buChar char="l"/>
              <a:tabLst/>
              <a:defRPr/>
            </a:pP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rPr>
              <a:t>PAGE  </a:t>
            </a:r>
            <a:fld id="{93005692-73BE-493E-93AB-ECD6027A7652}" type="slidenum">
              <a:rPr kumimoji="0" lang="en-US" sz="100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rPr>
              <a:pPr marL="0" marR="0" lvl="0" indent="0" algn="ctr" defTabSz="914400" rtl="0" eaLnBrk="1" fontAlgn="base" latinLnBrk="0" hangingPunct="1">
                <a:lnSpc>
                  <a:spcPct val="80000"/>
                </a:lnSpc>
                <a:spcBef>
                  <a:spcPct val="0"/>
                </a:spcBef>
                <a:spcAft>
                  <a:spcPts val="2400"/>
                </a:spcAft>
                <a:buClr>
                  <a:prstClr val="white"/>
                </a:buClr>
                <a:buSzPct val="70000"/>
                <a:buFont typeface="Wingdings" pitchFamily="2" charset="2"/>
                <a:buChar char="l"/>
                <a:tabLst/>
                <a:defRPr/>
              </a:pPr>
              <a:t>‹#›</a:t>
            </a:fld>
            <a:endPar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041883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Section Divider 2">
    <p:bg>
      <p:bgPr>
        <a:solidFill>
          <a:schemeClr val="accent1"/>
        </a:solidFill>
        <a:effectLst/>
      </p:bgPr>
    </p:bg>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1163243" y="3461559"/>
            <a:ext cx="6803231" cy="598488"/>
          </a:xfrm>
        </p:spPr>
        <p:txBody>
          <a:bodyPr>
            <a:normAutofit/>
          </a:bodyPr>
          <a:lstStyle>
            <a:lvl1pPr marL="0" indent="0" algn="ctr">
              <a:buNone/>
              <a:defRPr sz="3200"/>
            </a:lvl1pPr>
            <a:lvl2pPr marL="457189" indent="0" algn="ctr">
              <a:buNone/>
              <a:defRPr/>
            </a:lvl2pPr>
            <a:lvl3pPr marL="914377" indent="0" algn="ctr">
              <a:buNone/>
              <a:defRPr/>
            </a:lvl3pPr>
            <a:lvl4pPr marL="1371566" indent="0" algn="ctr">
              <a:buNone/>
              <a:defRPr/>
            </a:lvl4pPr>
            <a:lvl5pPr marL="1828754" indent="0" algn="ctr">
              <a:buNone/>
              <a:defRPr/>
            </a:lvl5pPr>
          </a:lstStyle>
          <a:p>
            <a:pPr lvl="0"/>
            <a:r>
              <a:rPr lang="en-US" dirty="0" err="1"/>
              <a:t>Subheader</a:t>
            </a:r>
            <a:endParaRPr lang="en-US" dirty="0"/>
          </a:p>
        </p:txBody>
      </p:sp>
      <p:sp>
        <p:nvSpPr>
          <p:cNvPr id="2" name="Title 1"/>
          <p:cNvSpPr>
            <a:spLocks noGrp="1"/>
          </p:cNvSpPr>
          <p:nvPr>
            <p:ph type="title" hasCustomPrompt="1"/>
          </p:nvPr>
        </p:nvSpPr>
        <p:spPr>
          <a:xfrm>
            <a:off x="215695" y="2382984"/>
            <a:ext cx="8677297" cy="1046019"/>
          </a:xfrm>
        </p:spPr>
        <p:txBody>
          <a:bodyPr anchor="b">
            <a:normAutofit/>
          </a:bodyPr>
          <a:lstStyle>
            <a:lvl1pPr algn="ctr">
              <a:defRPr sz="6000" cap="all" baseline="0"/>
            </a:lvl1pPr>
          </a:lstStyle>
          <a:p>
            <a:r>
              <a:rPr lang="en-US" dirty="0"/>
              <a:t>SECTION DIVIDER</a:t>
            </a:r>
          </a:p>
        </p:txBody>
      </p:sp>
      <p:sp>
        <p:nvSpPr>
          <p:cNvPr id="3" name="Date Placeholder 2"/>
          <p:cNvSpPr>
            <a:spLocks noGrp="1"/>
          </p:cNvSpPr>
          <p:nvPr>
            <p:ph type="dt" sz="half" idx="10"/>
          </p:nvPr>
        </p:nvSpPr>
        <p:spPr>
          <a:xfrm>
            <a:off x="8007154" y="6335312"/>
            <a:ext cx="885836" cy="250337"/>
          </a:xfrm>
        </p:spPr>
        <p:txBody>
          <a:bodyPr/>
          <a:lstStyle/>
          <a:p>
            <a:pPr marL="0" marR="0" lvl="0" indent="0" algn="ctr" defTabSz="914400" rtl="0" eaLnBrk="1" fontAlgn="base" latinLnBrk="0" hangingPunct="1">
              <a:lnSpc>
                <a:spcPct val="80000"/>
              </a:lnSpc>
              <a:spcBef>
                <a:spcPct val="0"/>
              </a:spcBef>
              <a:spcAft>
                <a:spcPts val="2400"/>
              </a:spcAft>
              <a:buClr>
                <a:prstClr val="white"/>
              </a:buClr>
              <a:buSzPct val="70000"/>
              <a:buFont typeface="Wingdings" pitchFamily="2" charset="2"/>
              <a:buChar char="l"/>
              <a:tabLst/>
              <a:defRPr/>
            </a:pPr>
            <a:endPar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endParaRPr>
          </a:p>
        </p:txBody>
      </p:sp>
      <p:sp>
        <p:nvSpPr>
          <p:cNvPr id="4" name="Footer Placeholder 3"/>
          <p:cNvSpPr>
            <a:spLocks noGrp="1"/>
          </p:cNvSpPr>
          <p:nvPr>
            <p:ph type="ftr" sz="quarter" idx="11"/>
          </p:nvPr>
        </p:nvSpPr>
        <p:spPr/>
        <p:txBody>
          <a:bodyPr/>
          <a:lstStyle/>
          <a:p>
            <a:pPr marL="0" marR="0" lvl="0" indent="0" algn="l" defTabSz="914400" rtl="0" eaLnBrk="1" fontAlgn="base" latinLnBrk="0" hangingPunct="1">
              <a:lnSpc>
                <a:spcPct val="80000"/>
              </a:lnSpc>
              <a:spcBef>
                <a:spcPct val="0"/>
              </a:spcBef>
              <a:spcAft>
                <a:spcPts val="2400"/>
              </a:spcAft>
              <a:buClr>
                <a:prstClr val="white"/>
              </a:buClr>
              <a:buSzPct val="70000"/>
              <a:buFont typeface="Wingdings" pitchFamily="2" charset="2"/>
              <a:buChar char="l"/>
              <a:tabLst/>
              <a:defRPr/>
            </a:pPr>
            <a:endPar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endParaRPr>
          </a:p>
        </p:txBody>
      </p:sp>
      <p:sp>
        <p:nvSpPr>
          <p:cNvPr id="5" name="Slide Number Placeholder 4"/>
          <p:cNvSpPr>
            <a:spLocks noGrp="1"/>
          </p:cNvSpPr>
          <p:nvPr>
            <p:ph type="sldNum" sz="quarter" idx="12"/>
          </p:nvPr>
        </p:nvSpPr>
        <p:spPr/>
        <p:txBody>
          <a:bodyPr/>
          <a:lstStyle/>
          <a:p>
            <a:pPr marL="0" marR="0" lvl="0" indent="0" algn="ctr" defTabSz="914400" rtl="0" eaLnBrk="1" fontAlgn="base" latinLnBrk="0" hangingPunct="1">
              <a:lnSpc>
                <a:spcPct val="80000"/>
              </a:lnSpc>
              <a:spcBef>
                <a:spcPct val="0"/>
              </a:spcBef>
              <a:spcAft>
                <a:spcPts val="2400"/>
              </a:spcAft>
              <a:buClr>
                <a:prstClr val="white"/>
              </a:buClr>
              <a:buSzPct val="70000"/>
              <a:buFont typeface="Wingdings" pitchFamily="2" charset="2"/>
              <a:buChar char="l"/>
              <a:tabLst/>
              <a:defRPr/>
            </a:pP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rPr>
              <a:t>PAGE  </a:t>
            </a:r>
            <a:fld id="{93005692-73BE-493E-93AB-ECD6027A7652}" type="slidenum">
              <a:rPr kumimoji="0" lang="en-US" sz="100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rPr>
              <a:pPr marL="0" marR="0" lvl="0" indent="0" algn="ctr" defTabSz="914400" rtl="0" eaLnBrk="1" fontAlgn="base" latinLnBrk="0" hangingPunct="1">
                <a:lnSpc>
                  <a:spcPct val="80000"/>
                </a:lnSpc>
                <a:spcBef>
                  <a:spcPct val="0"/>
                </a:spcBef>
                <a:spcAft>
                  <a:spcPts val="2400"/>
                </a:spcAft>
                <a:buClr>
                  <a:prstClr val="white"/>
                </a:buClr>
                <a:buSzPct val="70000"/>
                <a:buFont typeface="Wingdings" pitchFamily="2" charset="2"/>
                <a:buChar char="l"/>
                <a:tabLst/>
                <a:defRPr/>
              </a:pPr>
              <a:t>‹#›</a:t>
            </a:fld>
            <a:endPar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016907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Section Divider 3">
    <p:bg>
      <p:bgPr>
        <a:solidFill>
          <a:schemeClr val="tx1"/>
        </a:solidFill>
        <a:effectLst/>
      </p:bgPr>
    </p:bg>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1163243" y="3461559"/>
            <a:ext cx="6803231" cy="598488"/>
          </a:xfrm>
        </p:spPr>
        <p:txBody>
          <a:bodyPr>
            <a:normAutofit/>
          </a:bodyPr>
          <a:lstStyle>
            <a:lvl1pPr marL="0" indent="0" algn="ctr">
              <a:buNone/>
              <a:defRPr sz="3200">
                <a:solidFill>
                  <a:schemeClr val="bg1"/>
                </a:solidFill>
              </a:defRPr>
            </a:lvl1pPr>
            <a:lvl2pPr marL="457189" indent="0" algn="ctr">
              <a:buNone/>
              <a:defRPr/>
            </a:lvl2pPr>
            <a:lvl3pPr marL="914377" indent="0" algn="ctr">
              <a:buNone/>
              <a:defRPr/>
            </a:lvl3pPr>
            <a:lvl4pPr marL="1371566" indent="0" algn="ctr">
              <a:buNone/>
              <a:defRPr/>
            </a:lvl4pPr>
            <a:lvl5pPr marL="1828754" indent="0" algn="ctr">
              <a:buNone/>
              <a:defRPr/>
            </a:lvl5pPr>
          </a:lstStyle>
          <a:p>
            <a:pPr lvl="0"/>
            <a:r>
              <a:rPr lang="en-US" dirty="0" err="1"/>
              <a:t>Subheader</a:t>
            </a:r>
            <a:endParaRPr lang="en-US" dirty="0"/>
          </a:p>
        </p:txBody>
      </p:sp>
      <p:sp>
        <p:nvSpPr>
          <p:cNvPr id="2" name="Title 1"/>
          <p:cNvSpPr>
            <a:spLocks noGrp="1"/>
          </p:cNvSpPr>
          <p:nvPr>
            <p:ph type="title" hasCustomPrompt="1"/>
          </p:nvPr>
        </p:nvSpPr>
        <p:spPr>
          <a:xfrm>
            <a:off x="215695" y="2382984"/>
            <a:ext cx="8677297" cy="1046019"/>
          </a:xfrm>
        </p:spPr>
        <p:txBody>
          <a:bodyPr anchor="b">
            <a:normAutofit/>
          </a:bodyPr>
          <a:lstStyle>
            <a:lvl1pPr algn="ctr">
              <a:defRPr sz="6000" cap="all" baseline="0">
                <a:solidFill>
                  <a:schemeClr val="bg1"/>
                </a:solidFill>
              </a:defRPr>
            </a:lvl1pPr>
          </a:lstStyle>
          <a:p>
            <a:r>
              <a:rPr lang="en-US" dirty="0"/>
              <a:t>SECTION DIVIDER</a:t>
            </a:r>
          </a:p>
        </p:txBody>
      </p:sp>
      <p:sp>
        <p:nvSpPr>
          <p:cNvPr id="3" name="Date Placeholder 2"/>
          <p:cNvSpPr>
            <a:spLocks noGrp="1"/>
          </p:cNvSpPr>
          <p:nvPr>
            <p:ph type="dt" sz="half" idx="10"/>
          </p:nvPr>
        </p:nvSpPr>
        <p:spPr>
          <a:xfrm>
            <a:off x="8007154" y="6335312"/>
            <a:ext cx="885836" cy="250337"/>
          </a:xfrm>
        </p:spPr>
        <p:txBody>
          <a:bodyPr/>
          <a:lstStyle>
            <a:lvl1pPr>
              <a:defRPr>
                <a:solidFill>
                  <a:schemeClr val="bg1"/>
                </a:solidFill>
              </a:defRPr>
            </a:lvl1pPr>
          </a:lstStyle>
          <a:p>
            <a:pPr marL="0" marR="0" lvl="0" indent="0" algn="ctr" defTabSz="914400" rtl="0" eaLnBrk="1" fontAlgn="base" latinLnBrk="0" hangingPunct="1">
              <a:lnSpc>
                <a:spcPct val="80000"/>
              </a:lnSpc>
              <a:spcBef>
                <a:spcPct val="0"/>
              </a:spcBef>
              <a:spcAft>
                <a:spcPts val="2400"/>
              </a:spcAft>
              <a:buClr>
                <a:prstClr val="white"/>
              </a:buClr>
              <a:buSzPct val="70000"/>
              <a:buFont typeface="Wingdings" pitchFamily="2" charset="2"/>
              <a:buChar char="l"/>
              <a:tabLst/>
              <a:defRPr/>
            </a:pPr>
            <a:endParaRPr kumimoji="0" lang="en-US" sz="10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endParaRPr>
          </a:p>
        </p:txBody>
      </p:sp>
      <p:sp>
        <p:nvSpPr>
          <p:cNvPr id="4" name="Footer Placeholder 3"/>
          <p:cNvSpPr>
            <a:spLocks noGrp="1"/>
          </p:cNvSpPr>
          <p:nvPr>
            <p:ph type="ftr" sz="quarter" idx="11"/>
          </p:nvPr>
        </p:nvSpPr>
        <p:spPr/>
        <p:txBody>
          <a:bodyPr/>
          <a:lstStyle>
            <a:lvl1pPr>
              <a:defRPr>
                <a:solidFill>
                  <a:schemeClr val="bg1"/>
                </a:solidFill>
              </a:defRPr>
            </a:lvl1pPr>
          </a:lstStyle>
          <a:p>
            <a:pPr marL="0" marR="0" lvl="0" indent="0" algn="l" defTabSz="914400" rtl="0" eaLnBrk="1" fontAlgn="base" latinLnBrk="0" hangingPunct="1">
              <a:lnSpc>
                <a:spcPct val="80000"/>
              </a:lnSpc>
              <a:spcBef>
                <a:spcPct val="0"/>
              </a:spcBef>
              <a:spcAft>
                <a:spcPts val="2400"/>
              </a:spcAft>
              <a:buClr>
                <a:prstClr val="white"/>
              </a:buClr>
              <a:buSzPct val="70000"/>
              <a:buFont typeface="Wingdings" pitchFamily="2" charset="2"/>
              <a:buChar char="l"/>
              <a:tabLst/>
              <a:defRPr/>
            </a:pPr>
            <a:endParaRPr kumimoji="0" lang="en-US" sz="10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endParaRPr>
          </a:p>
        </p:txBody>
      </p:sp>
      <p:sp>
        <p:nvSpPr>
          <p:cNvPr id="5" name="Slide Number Placeholder 4"/>
          <p:cNvSpPr>
            <a:spLocks noGrp="1"/>
          </p:cNvSpPr>
          <p:nvPr>
            <p:ph type="sldNum" sz="quarter" idx="12"/>
          </p:nvPr>
        </p:nvSpPr>
        <p:spPr/>
        <p:txBody>
          <a:bodyPr/>
          <a:lstStyle>
            <a:lvl1pPr>
              <a:defRPr>
                <a:solidFill>
                  <a:schemeClr val="bg1"/>
                </a:solidFill>
              </a:defRPr>
            </a:lvl1pPr>
          </a:lstStyle>
          <a:p>
            <a:pPr marL="0" marR="0" lvl="0" indent="0" algn="ctr" defTabSz="914400" rtl="0" eaLnBrk="1" fontAlgn="base" latinLnBrk="0" hangingPunct="1">
              <a:lnSpc>
                <a:spcPct val="80000"/>
              </a:lnSpc>
              <a:spcBef>
                <a:spcPct val="0"/>
              </a:spcBef>
              <a:spcAft>
                <a:spcPts val="2400"/>
              </a:spcAft>
              <a:buClr>
                <a:prstClr val="white"/>
              </a:buClr>
              <a:buSzPct val="70000"/>
              <a:buFont typeface="Wingdings" pitchFamily="2" charset="2"/>
              <a:buChar char="l"/>
              <a:tabLst/>
              <a:defRPr/>
            </a:pPr>
            <a:r>
              <a:rPr kumimoji="0" lang="en-US" sz="10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rPr>
              <a:t>PAGE  </a:t>
            </a:r>
            <a:fld id="{93005692-73BE-493E-93AB-ECD6027A7652}" type="slidenum">
              <a:rPr kumimoji="0" lang="en-US" sz="1000" b="0" i="0" u="none" strike="noStrike" kern="1200" cap="none" spc="0" normalizeH="0" baseline="0" noProof="0" smtClean="0">
                <a:ln>
                  <a:noFill/>
                </a:ln>
                <a:solidFill>
                  <a:prstClr val="white"/>
                </a:solidFill>
                <a:effectLst/>
                <a:uLnTx/>
                <a:uFillTx/>
                <a:latin typeface="Verdana" panose="020B0604030504040204" pitchFamily="34" charset="0"/>
                <a:ea typeface="Verdana" panose="020B0604030504040204" pitchFamily="34" charset="0"/>
              </a:rPr>
              <a:pPr marL="0" marR="0" lvl="0" indent="0" algn="ctr" defTabSz="914400" rtl="0" eaLnBrk="1" fontAlgn="base" latinLnBrk="0" hangingPunct="1">
                <a:lnSpc>
                  <a:spcPct val="80000"/>
                </a:lnSpc>
                <a:spcBef>
                  <a:spcPct val="0"/>
                </a:spcBef>
                <a:spcAft>
                  <a:spcPts val="2400"/>
                </a:spcAft>
                <a:buClr>
                  <a:prstClr val="white"/>
                </a:buClr>
                <a:buSzPct val="70000"/>
                <a:buFont typeface="Wingdings" pitchFamily="2" charset="2"/>
                <a:buChar char="l"/>
                <a:tabLst/>
                <a:defRPr/>
              </a:pPr>
              <a:t>‹#›</a:t>
            </a:fld>
            <a:endParaRPr kumimoji="0" lang="en-US" sz="10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236907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2200275"/>
          </a:xfrm>
        </p:spPr>
        <p:txBody>
          <a:bodyPr anchor="b">
            <a:normAutofit/>
          </a:bodyPr>
          <a:lstStyle>
            <a:lvl1pPr algn="l">
              <a:defRPr sz="4800" b="0" cap="all"/>
            </a:lvl1pPr>
          </a:lstStyle>
          <a:p>
            <a:r>
              <a:rPr lang="en-US"/>
              <a:t>Click to edit Master title style</a:t>
            </a:r>
            <a:endParaRPr lang="en-US" dirty="0"/>
          </a:p>
        </p:txBody>
      </p:sp>
      <p:sp>
        <p:nvSpPr>
          <p:cNvPr id="3" name="Text Placeholder 2"/>
          <p:cNvSpPr>
            <a:spLocks noGrp="1"/>
          </p:cNvSpPr>
          <p:nvPr>
            <p:ph type="body" idx="1"/>
          </p:nvPr>
        </p:nvSpPr>
        <p:spPr>
          <a:xfrm>
            <a:off x="722313" y="4626864"/>
            <a:ext cx="77724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ltLang="zh-CN"/>
          </a:p>
        </p:txBody>
      </p:sp>
      <p:sp>
        <p:nvSpPr>
          <p:cNvPr id="5" name="Footer Placeholder 4"/>
          <p:cNvSpPr>
            <a:spLocks noGrp="1"/>
          </p:cNvSpPr>
          <p:nvPr>
            <p:ph type="ftr" sz="quarter" idx="11"/>
          </p:nvPr>
        </p:nvSpPr>
        <p:spPr/>
        <p:txBody>
          <a:bodyPr/>
          <a:lstStyle/>
          <a:p>
            <a:pPr>
              <a:defRPr/>
            </a:pPr>
            <a:endParaRPr lang="en-US" altLang="zh-CN"/>
          </a:p>
        </p:txBody>
      </p:sp>
      <p:sp>
        <p:nvSpPr>
          <p:cNvPr id="6" name="Slide Number Placeholder 5"/>
          <p:cNvSpPr>
            <a:spLocks noGrp="1"/>
          </p:cNvSpPr>
          <p:nvPr>
            <p:ph type="sldNum" sz="quarter" idx="12"/>
          </p:nvPr>
        </p:nvSpPr>
        <p:spPr/>
        <p:txBody>
          <a:bodyPr/>
          <a:lstStyle/>
          <a:p>
            <a:pPr>
              <a:defRPr/>
            </a:pPr>
            <a:fld id="{D6818F3D-A669-4E61-BAD8-CE28297CAED3}" type="slidenum">
              <a:rPr lang="zh-CN" altLang="en-US" smtClean="0"/>
              <a:pPr>
                <a:defRPr/>
              </a:pPr>
              <a:t>‹#›</a:t>
            </a:fld>
            <a:endParaRPr lang="en-US" altLang="zh-CN"/>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Closing Slide">
    <p:spTree>
      <p:nvGrpSpPr>
        <p:cNvPr id="1" name=""/>
        <p:cNvGrpSpPr/>
        <p:nvPr/>
      </p:nvGrpSpPr>
      <p:grpSpPr>
        <a:xfrm>
          <a:off x="0" y="0"/>
          <a:ext cx="0" cy="0"/>
          <a:chOff x="0" y="0"/>
          <a:chExt cx="0" cy="0"/>
        </a:xfrm>
      </p:grpSpPr>
      <p:pic>
        <p:nvPicPr>
          <p:cNvPr id="7" name="Picture 6" title="University of Waterlo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71865" y="546789"/>
            <a:ext cx="6400271" cy="4157128"/>
          </a:xfrm>
          <a:prstGeom prst="rect">
            <a:avLst/>
          </a:prstGeom>
        </p:spPr>
      </p:pic>
      <p:sp>
        <p:nvSpPr>
          <p:cNvPr id="2" name="Title 1"/>
          <p:cNvSpPr>
            <a:spLocks noGrp="1"/>
          </p:cNvSpPr>
          <p:nvPr>
            <p:ph type="title" hasCustomPrompt="1"/>
          </p:nvPr>
        </p:nvSpPr>
        <p:spPr>
          <a:xfrm>
            <a:off x="492920" y="4581239"/>
            <a:ext cx="8158163" cy="1597891"/>
          </a:xfrm>
          <a:noFill/>
        </p:spPr>
        <p:txBody>
          <a:bodyPr wrap="square" rtlCol="0" anchor="ctr" anchorCtr="1">
            <a:noAutofit/>
          </a:bodyPr>
          <a:lstStyle>
            <a:lvl1pPr algn="ctr">
              <a:defRPr lang="en-US" sz="1800" b="0" cap="all" baseline="0">
                <a:solidFill>
                  <a:schemeClr val="tx1"/>
                </a:solidFill>
                <a:latin typeface="Verdana" charset="0"/>
                <a:ea typeface="Verdana" charset="0"/>
                <a:cs typeface="Verdana" charset="0"/>
              </a:defRPr>
            </a:lvl1pPr>
          </a:lstStyle>
          <a:p>
            <a:pPr marL="0" lvl="0" algn="ctr">
              <a:lnSpc>
                <a:spcPct val="75000"/>
              </a:lnSpc>
            </a:pPr>
            <a:r>
              <a:rPr lang="en-US" dirty="0"/>
              <a:t>click to edit master closing slide</a:t>
            </a:r>
          </a:p>
        </p:txBody>
      </p:sp>
      <p:sp>
        <p:nvSpPr>
          <p:cNvPr id="6" name="Date Placeholder 5"/>
          <p:cNvSpPr>
            <a:spLocks noGrp="1"/>
          </p:cNvSpPr>
          <p:nvPr>
            <p:ph type="dt" sz="half" idx="10"/>
          </p:nvPr>
        </p:nvSpPr>
        <p:spPr/>
        <p:txBody>
          <a:bodyPr/>
          <a:lstStyle/>
          <a:p>
            <a:pPr marL="0" marR="0" lvl="0" indent="0" algn="ctr" defTabSz="914400" rtl="0" eaLnBrk="1" fontAlgn="base" latinLnBrk="0" hangingPunct="1">
              <a:lnSpc>
                <a:spcPct val="80000"/>
              </a:lnSpc>
              <a:spcBef>
                <a:spcPct val="0"/>
              </a:spcBef>
              <a:spcAft>
                <a:spcPts val="2400"/>
              </a:spcAft>
              <a:buClr>
                <a:prstClr val="white"/>
              </a:buClr>
              <a:buSzPct val="70000"/>
              <a:buFont typeface="Wingdings" pitchFamily="2" charset="2"/>
              <a:buChar char="l"/>
              <a:tabLst/>
              <a:defRPr/>
            </a:pPr>
            <a:endPar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endParaRPr>
          </a:p>
        </p:txBody>
      </p:sp>
      <p:sp>
        <p:nvSpPr>
          <p:cNvPr id="10" name="Footer Placeholder 9"/>
          <p:cNvSpPr>
            <a:spLocks noGrp="1"/>
          </p:cNvSpPr>
          <p:nvPr>
            <p:ph type="ftr" sz="quarter" idx="11"/>
          </p:nvPr>
        </p:nvSpPr>
        <p:spPr/>
        <p:txBody>
          <a:bodyPr/>
          <a:lstStyle/>
          <a:p>
            <a:pPr marL="0" marR="0" lvl="0" indent="0" algn="l" defTabSz="914400" rtl="0" eaLnBrk="1" fontAlgn="base" latinLnBrk="0" hangingPunct="1">
              <a:lnSpc>
                <a:spcPct val="80000"/>
              </a:lnSpc>
              <a:spcBef>
                <a:spcPct val="0"/>
              </a:spcBef>
              <a:spcAft>
                <a:spcPts val="2400"/>
              </a:spcAft>
              <a:buClr>
                <a:prstClr val="white"/>
              </a:buClr>
              <a:buSzPct val="70000"/>
              <a:buFont typeface="Wingdings" pitchFamily="2" charset="2"/>
              <a:buChar char="l"/>
              <a:tabLst/>
              <a:defRPr/>
            </a:pPr>
            <a:endPar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endParaRPr>
          </a:p>
        </p:txBody>
      </p:sp>
      <p:sp>
        <p:nvSpPr>
          <p:cNvPr id="11" name="Slide Number Placeholder 10"/>
          <p:cNvSpPr>
            <a:spLocks noGrp="1"/>
          </p:cNvSpPr>
          <p:nvPr>
            <p:ph type="sldNum" sz="quarter" idx="12"/>
          </p:nvPr>
        </p:nvSpPr>
        <p:spPr/>
        <p:txBody>
          <a:bodyPr/>
          <a:lstStyle/>
          <a:p>
            <a:pPr marL="0" marR="0" lvl="0" indent="0" algn="ctr" defTabSz="914400" rtl="0" eaLnBrk="1" fontAlgn="base" latinLnBrk="0" hangingPunct="1">
              <a:lnSpc>
                <a:spcPct val="80000"/>
              </a:lnSpc>
              <a:spcBef>
                <a:spcPct val="0"/>
              </a:spcBef>
              <a:spcAft>
                <a:spcPts val="2400"/>
              </a:spcAft>
              <a:buClr>
                <a:prstClr val="white"/>
              </a:buClr>
              <a:buSzPct val="70000"/>
              <a:buFont typeface="Wingdings" pitchFamily="2" charset="2"/>
              <a:buChar char="l"/>
              <a:tabLst/>
              <a:defRPr/>
            </a:pP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rPr>
              <a:t>PAGE  </a:t>
            </a:r>
            <a:fld id="{93005692-73BE-493E-93AB-ECD6027A7652}" type="slidenum">
              <a:rPr kumimoji="0" lang="en-US" sz="100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rPr>
              <a:pPr marL="0" marR="0" lvl="0" indent="0" algn="ctr" defTabSz="914400" rtl="0" eaLnBrk="1" fontAlgn="base" latinLnBrk="0" hangingPunct="1">
                <a:lnSpc>
                  <a:spcPct val="80000"/>
                </a:lnSpc>
                <a:spcBef>
                  <a:spcPct val="0"/>
                </a:spcBef>
                <a:spcAft>
                  <a:spcPts val="2400"/>
                </a:spcAft>
                <a:buClr>
                  <a:prstClr val="white"/>
                </a:buClr>
                <a:buSzPct val="70000"/>
                <a:buFont typeface="Wingdings" pitchFamily="2" charset="2"/>
                <a:buChar char="l"/>
                <a:tabLst/>
                <a:defRPr/>
              </a:pPr>
              <a:t>‹#›</a:t>
            </a:fld>
            <a:endPar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endParaRPr>
          </a:p>
        </p:txBody>
      </p:sp>
      <p:grpSp>
        <p:nvGrpSpPr>
          <p:cNvPr id="8" name="Group 7"/>
          <p:cNvGrpSpPr/>
          <p:nvPr userDrawn="1"/>
        </p:nvGrpSpPr>
        <p:grpSpPr>
          <a:xfrm>
            <a:off x="0" y="0"/>
            <a:ext cx="9144000" cy="397164"/>
            <a:chOff x="421830" y="1342659"/>
            <a:chExt cx="10018760" cy="290558"/>
          </a:xfrm>
        </p:grpSpPr>
        <p:sp>
          <p:nvSpPr>
            <p:cNvPr id="12" name="Rectangle 11"/>
            <p:cNvSpPr/>
            <p:nvPr userDrawn="1"/>
          </p:nvSpPr>
          <p:spPr>
            <a:xfrm>
              <a:off x="421831" y="1487938"/>
              <a:ext cx="2532791" cy="145279"/>
            </a:xfrm>
            <a:prstGeom prst="rect">
              <a:avLst/>
            </a:prstGeom>
            <a:solidFill>
              <a:srgbClr val="FFF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13" name="Rectangle 12"/>
            <p:cNvSpPr/>
            <p:nvPr userDrawn="1"/>
          </p:nvSpPr>
          <p:spPr>
            <a:xfrm>
              <a:off x="2928836" y="1487938"/>
              <a:ext cx="2503918" cy="145279"/>
            </a:xfrm>
            <a:prstGeom prst="rect">
              <a:avLst/>
            </a:prstGeom>
            <a:solidFill>
              <a:srgbClr val="FFE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14" name="Rectangle 13"/>
            <p:cNvSpPr/>
            <p:nvPr userDrawn="1"/>
          </p:nvSpPr>
          <p:spPr>
            <a:xfrm>
              <a:off x="5432754" y="1487938"/>
              <a:ext cx="2503918" cy="145279"/>
            </a:xfrm>
            <a:prstGeom prst="rect">
              <a:avLst/>
            </a:prstGeom>
            <a:solidFill>
              <a:srgbClr val="FFD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15" name="Rectangle 14"/>
            <p:cNvSpPr/>
            <p:nvPr userDrawn="1"/>
          </p:nvSpPr>
          <p:spPr>
            <a:xfrm>
              <a:off x="7936672" y="1487938"/>
              <a:ext cx="2503918" cy="145279"/>
            </a:xfrm>
            <a:prstGeom prst="rect">
              <a:avLst/>
            </a:prstGeom>
            <a:solidFill>
              <a:srgbClr val="E4B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16" name="Rectangle 15"/>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grpSp>
    </p:spTree>
    <p:extLst>
      <p:ext uri="{BB962C8B-B14F-4D97-AF65-F5344CB8AC3E}">
        <p14:creationId xmlns:p14="http://schemas.microsoft.com/office/powerpoint/2010/main" val="4137465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losing Slide_ALT">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hqprint">
            <a:extLst>
              <a:ext uri="{28A0092B-C50C-407E-A947-70E740481C1C}">
                <a14:useLocalDpi xmlns:a14="http://schemas.microsoft.com/office/drawing/2010/main" val="0"/>
              </a:ext>
            </a:extLst>
          </a:blip>
          <a:srcRect/>
          <a:stretch/>
        </p:blipFill>
        <p:spPr>
          <a:xfrm>
            <a:off x="0" y="0"/>
            <a:ext cx="9144000" cy="6858000"/>
          </a:xfrm>
          <a:prstGeom prst="rect">
            <a:avLst/>
          </a:prstGeom>
        </p:spPr>
      </p:pic>
      <p:sp>
        <p:nvSpPr>
          <p:cNvPr id="6" name="Date Placeholder 5"/>
          <p:cNvSpPr>
            <a:spLocks noGrp="1"/>
          </p:cNvSpPr>
          <p:nvPr>
            <p:ph type="dt" sz="half" idx="10"/>
          </p:nvPr>
        </p:nvSpPr>
        <p:spPr/>
        <p:txBody>
          <a:bodyPr/>
          <a:lstStyle/>
          <a:p>
            <a:pPr marL="0" marR="0" lvl="0" indent="0" algn="ctr" defTabSz="914400" rtl="0" eaLnBrk="1" fontAlgn="base" latinLnBrk="0" hangingPunct="1">
              <a:lnSpc>
                <a:spcPct val="80000"/>
              </a:lnSpc>
              <a:spcBef>
                <a:spcPct val="0"/>
              </a:spcBef>
              <a:spcAft>
                <a:spcPts val="2400"/>
              </a:spcAft>
              <a:buClr>
                <a:prstClr val="white"/>
              </a:buClr>
              <a:buSzPct val="70000"/>
              <a:buFont typeface="Wingdings" pitchFamily="2" charset="2"/>
              <a:buChar char="l"/>
              <a:tabLst/>
              <a:defRPr/>
            </a:pPr>
            <a:endPar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endParaRPr>
          </a:p>
        </p:txBody>
      </p:sp>
      <p:sp>
        <p:nvSpPr>
          <p:cNvPr id="7" name="Footer Placeholder 6"/>
          <p:cNvSpPr>
            <a:spLocks noGrp="1"/>
          </p:cNvSpPr>
          <p:nvPr>
            <p:ph type="ftr" sz="quarter" idx="11"/>
          </p:nvPr>
        </p:nvSpPr>
        <p:spPr/>
        <p:txBody>
          <a:bodyPr/>
          <a:lstStyle/>
          <a:p>
            <a:pPr marL="0" marR="0" lvl="0" indent="0" algn="l" defTabSz="914400" rtl="0" eaLnBrk="1" fontAlgn="base" latinLnBrk="0" hangingPunct="1">
              <a:lnSpc>
                <a:spcPct val="80000"/>
              </a:lnSpc>
              <a:spcBef>
                <a:spcPct val="0"/>
              </a:spcBef>
              <a:spcAft>
                <a:spcPts val="2400"/>
              </a:spcAft>
              <a:buClr>
                <a:prstClr val="white"/>
              </a:buClr>
              <a:buSzPct val="70000"/>
              <a:buFont typeface="Wingdings" pitchFamily="2" charset="2"/>
              <a:buChar char="l"/>
              <a:tabLst/>
              <a:defRPr/>
            </a:pPr>
            <a:endPar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endParaRPr>
          </a:p>
        </p:txBody>
      </p:sp>
      <p:sp>
        <p:nvSpPr>
          <p:cNvPr id="8" name="Slide Number Placeholder 7"/>
          <p:cNvSpPr>
            <a:spLocks noGrp="1"/>
          </p:cNvSpPr>
          <p:nvPr>
            <p:ph type="sldNum" sz="quarter" idx="12"/>
          </p:nvPr>
        </p:nvSpPr>
        <p:spPr/>
        <p:txBody>
          <a:bodyPr/>
          <a:lstStyle/>
          <a:p>
            <a:pPr marL="0" marR="0" lvl="0" indent="0" algn="ctr" defTabSz="914400" rtl="0" eaLnBrk="1" fontAlgn="base" latinLnBrk="0" hangingPunct="1">
              <a:lnSpc>
                <a:spcPct val="80000"/>
              </a:lnSpc>
              <a:spcBef>
                <a:spcPct val="0"/>
              </a:spcBef>
              <a:spcAft>
                <a:spcPts val="2400"/>
              </a:spcAft>
              <a:buClr>
                <a:prstClr val="white"/>
              </a:buClr>
              <a:buSzPct val="70000"/>
              <a:buFont typeface="Wingdings" pitchFamily="2" charset="2"/>
              <a:buChar char="l"/>
              <a:tabLst/>
              <a:defRPr/>
            </a:pP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rPr>
              <a:t>PAGE  </a:t>
            </a:r>
            <a:fld id="{93005692-73BE-493E-93AB-ECD6027A7652}" type="slidenum">
              <a:rPr kumimoji="0" lang="en-US" sz="100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rPr>
              <a:pPr marL="0" marR="0" lvl="0" indent="0" algn="ctr" defTabSz="914400" rtl="0" eaLnBrk="1" fontAlgn="base" latinLnBrk="0" hangingPunct="1">
                <a:lnSpc>
                  <a:spcPct val="80000"/>
                </a:lnSpc>
                <a:spcBef>
                  <a:spcPct val="0"/>
                </a:spcBef>
                <a:spcAft>
                  <a:spcPts val="2400"/>
                </a:spcAft>
                <a:buClr>
                  <a:prstClr val="white"/>
                </a:buClr>
                <a:buSzPct val="70000"/>
                <a:buFont typeface="Wingdings" pitchFamily="2" charset="2"/>
                <a:buChar char="l"/>
                <a:tabLst/>
                <a:defRPr/>
              </a:pPr>
              <a:t>‹#›</a:t>
            </a:fld>
            <a:endPar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endParaRPr>
          </a:p>
        </p:txBody>
      </p:sp>
      <p:pic>
        <p:nvPicPr>
          <p:cNvPr id="9" name="Picture 8" title="University of Waterloo"/>
          <p:cNvPicPr>
            <a:picLocks noChangeAspect="1"/>
          </p:cNvPicPr>
          <p:nvPr userDrawn="1"/>
        </p:nvPicPr>
        <p:blipFill rotWithShape="1">
          <a:blip r:embed="rId3">
            <a:extLst>
              <a:ext uri="{28A0092B-C50C-407E-A947-70E740481C1C}">
                <a14:useLocalDpi xmlns:a14="http://schemas.microsoft.com/office/drawing/2010/main" val="0"/>
              </a:ext>
            </a:extLst>
          </a:blip>
          <a:srcRect l="13985" t="13985" r="13985" b="13985"/>
          <a:stretch/>
        </p:blipFill>
        <p:spPr bwMode="gray">
          <a:xfrm>
            <a:off x="2257998" y="1122373"/>
            <a:ext cx="4628005" cy="3005998"/>
          </a:xfrm>
          <a:prstGeom prst="rect">
            <a:avLst/>
          </a:prstGeom>
          <a:effectLst>
            <a:outerShdw blurRad="50800" dist="38100" dir="2700000" algn="tl" rotWithShape="0">
              <a:prstClr val="black">
                <a:alpha val="40000"/>
              </a:prstClr>
            </a:outerShdw>
          </a:effectLst>
        </p:spPr>
      </p:pic>
      <p:grpSp>
        <p:nvGrpSpPr>
          <p:cNvPr id="10" name="Group 9"/>
          <p:cNvGrpSpPr/>
          <p:nvPr userDrawn="1"/>
        </p:nvGrpSpPr>
        <p:grpSpPr>
          <a:xfrm>
            <a:off x="0" y="0"/>
            <a:ext cx="9144000" cy="397164"/>
            <a:chOff x="421830" y="1342659"/>
            <a:chExt cx="10018760" cy="290558"/>
          </a:xfrm>
        </p:grpSpPr>
        <p:sp>
          <p:nvSpPr>
            <p:cNvPr id="12" name="Rectangle 11"/>
            <p:cNvSpPr/>
            <p:nvPr userDrawn="1"/>
          </p:nvSpPr>
          <p:spPr>
            <a:xfrm>
              <a:off x="421831" y="1487938"/>
              <a:ext cx="2532791" cy="145279"/>
            </a:xfrm>
            <a:prstGeom prst="rect">
              <a:avLst/>
            </a:prstGeom>
            <a:solidFill>
              <a:srgbClr val="FFF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13" name="Rectangle 12"/>
            <p:cNvSpPr/>
            <p:nvPr userDrawn="1"/>
          </p:nvSpPr>
          <p:spPr>
            <a:xfrm>
              <a:off x="2928836" y="1487938"/>
              <a:ext cx="2503918" cy="145279"/>
            </a:xfrm>
            <a:prstGeom prst="rect">
              <a:avLst/>
            </a:prstGeom>
            <a:solidFill>
              <a:srgbClr val="FFE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14" name="Rectangle 13"/>
            <p:cNvSpPr/>
            <p:nvPr userDrawn="1"/>
          </p:nvSpPr>
          <p:spPr>
            <a:xfrm>
              <a:off x="5432754" y="1487938"/>
              <a:ext cx="2503918" cy="145279"/>
            </a:xfrm>
            <a:prstGeom prst="rect">
              <a:avLst/>
            </a:prstGeom>
            <a:solidFill>
              <a:srgbClr val="FFD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15" name="Rectangle 14"/>
            <p:cNvSpPr/>
            <p:nvPr userDrawn="1"/>
          </p:nvSpPr>
          <p:spPr>
            <a:xfrm>
              <a:off x="7936672" y="1487938"/>
              <a:ext cx="2503918" cy="145279"/>
            </a:xfrm>
            <a:prstGeom prst="rect">
              <a:avLst/>
            </a:prstGeom>
            <a:solidFill>
              <a:srgbClr val="E4B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16" name="Rectangle 15"/>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grpSp>
      <p:sp>
        <p:nvSpPr>
          <p:cNvPr id="17" name="Title 1"/>
          <p:cNvSpPr>
            <a:spLocks noGrp="1"/>
          </p:cNvSpPr>
          <p:nvPr>
            <p:ph type="title" hasCustomPrompt="1"/>
          </p:nvPr>
        </p:nvSpPr>
        <p:spPr>
          <a:xfrm>
            <a:off x="492920" y="4581239"/>
            <a:ext cx="8158163" cy="1597891"/>
          </a:xfrm>
          <a:noFill/>
        </p:spPr>
        <p:txBody>
          <a:bodyPr wrap="square" rtlCol="0" anchor="ctr" anchorCtr="1">
            <a:noAutofit/>
          </a:bodyPr>
          <a:lstStyle>
            <a:lvl1pPr algn="ctr">
              <a:defRPr lang="en-US" sz="1800" b="0" cap="all" baseline="0">
                <a:solidFill>
                  <a:schemeClr val="bg1"/>
                </a:solidFill>
                <a:latin typeface="Verdana" charset="0"/>
                <a:ea typeface="Verdana" charset="0"/>
                <a:cs typeface="Verdana" charset="0"/>
              </a:defRPr>
            </a:lvl1pPr>
          </a:lstStyle>
          <a:p>
            <a:pPr marL="0" lvl="0" algn="ctr">
              <a:lnSpc>
                <a:spcPct val="75000"/>
              </a:lnSpc>
            </a:pPr>
            <a:r>
              <a:rPr lang="en-US" dirty="0"/>
              <a:t>click to edit master closing slide</a:t>
            </a:r>
          </a:p>
        </p:txBody>
      </p:sp>
    </p:spTree>
    <p:extLst>
      <p:ext uri="{BB962C8B-B14F-4D97-AF65-F5344CB8AC3E}">
        <p14:creationId xmlns:p14="http://schemas.microsoft.com/office/powerpoint/2010/main" val="2352186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endParaRPr lang="en-US" altLang="zh-CN"/>
          </a:p>
        </p:txBody>
      </p:sp>
      <p:sp>
        <p:nvSpPr>
          <p:cNvPr id="6" name="Footer Placeholder 5"/>
          <p:cNvSpPr>
            <a:spLocks noGrp="1"/>
          </p:cNvSpPr>
          <p:nvPr>
            <p:ph type="ftr" sz="quarter" idx="11"/>
          </p:nvPr>
        </p:nvSpPr>
        <p:spPr/>
        <p:txBody>
          <a:bodyPr/>
          <a:lstStyle/>
          <a:p>
            <a:pPr>
              <a:defRPr/>
            </a:pPr>
            <a:endParaRPr lang="en-US" altLang="zh-CN"/>
          </a:p>
        </p:txBody>
      </p:sp>
      <p:sp>
        <p:nvSpPr>
          <p:cNvPr id="7" name="Slide Number Placeholder 6"/>
          <p:cNvSpPr>
            <a:spLocks noGrp="1"/>
          </p:cNvSpPr>
          <p:nvPr>
            <p:ph type="sldNum" sz="quarter" idx="12"/>
          </p:nvPr>
        </p:nvSpPr>
        <p:spPr/>
        <p:txBody>
          <a:bodyPr/>
          <a:lstStyle/>
          <a:p>
            <a:pPr>
              <a:defRPr/>
            </a:pPr>
            <a:fld id="{74D3875C-500F-4A44-934F-81BAD3186126}" type="slidenum">
              <a:rPr lang="zh-CN" altLang="en-US" smtClean="0"/>
              <a:pPr>
                <a:defRPr/>
              </a:pPr>
              <a:t>‹#›</a:t>
            </a:fld>
            <a:endParaRPr lang="en-US" altLang="zh-C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endParaRPr lang="en-US" altLang="zh-CN"/>
          </a:p>
        </p:txBody>
      </p:sp>
      <p:sp>
        <p:nvSpPr>
          <p:cNvPr id="8" name="Footer Placeholder 7"/>
          <p:cNvSpPr>
            <a:spLocks noGrp="1"/>
          </p:cNvSpPr>
          <p:nvPr>
            <p:ph type="ftr" sz="quarter" idx="11"/>
          </p:nvPr>
        </p:nvSpPr>
        <p:spPr/>
        <p:txBody>
          <a:bodyPr/>
          <a:lstStyle/>
          <a:p>
            <a:pPr>
              <a:defRPr/>
            </a:pPr>
            <a:endParaRPr lang="en-US" altLang="zh-CN"/>
          </a:p>
        </p:txBody>
      </p:sp>
      <p:sp>
        <p:nvSpPr>
          <p:cNvPr id="9" name="Slide Number Placeholder 8"/>
          <p:cNvSpPr>
            <a:spLocks noGrp="1"/>
          </p:cNvSpPr>
          <p:nvPr>
            <p:ph type="sldNum" sz="quarter" idx="12"/>
          </p:nvPr>
        </p:nvSpPr>
        <p:spPr/>
        <p:txBody>
          <a:bodyPr/>
          <a:lstStyle/>
          <a:p>
            <a:pPr>
              <a:defRPr/>
            </a:pPr>
            <a:fld id="{9A12AEAB-F81B-41B1-AEF0-A8BDEE633D92}" type="slidenum">
              <a:rPr lang="zh-CN" altLang="en-US" smtClean="0"/>
              <a:pPr>
                <a:defRPr/>
              </a:pPr>
              <a:t>‹#›</a:t>
            </a:fld>
            <a:endParaRPr lang="en-US" altLang="zh-CN"/>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endParaRPr lang="en-US" altLang="zh-CN"/>
          </a:p>
        </p:txBody>
      </p:sp>
      <p:sp>
        <p:nvSpPr>
          <p:cNvPr id="4" name="Footer Placeholder 3"/>
          <p:cNvSpPr>
            <a:spLocks noGrp="1"/>
          </p:cNvSpPr>
          <p:nvPr>
            <p:ph type="ftr" sz="quarter" idx="11"/>
          </p:nvPr>
        </p:nvSpPr>
        <p:spPr/>
        <p:txBody>
          <a:bodyPr/>
          <a:lstStyle/>
          <a:p>
            <a:pPr>
              <a:defRPr/>
            </a:pPr>
            <a:endParaRPr lang="en-US" altLang="zh-CN"/>
          </a:p>
        </p:txBody>
      </p:sp>
      <p:sp>
        <p:nvSpPr>
          <p:cNvPr id="5" name="Slide Number Placeholder 4"/>
          <p:cNvSpPr>
            <a:spLocks noGrp="1"/>
          </p:cNvSpPr>
          <p:nvPr>
            <p:ph type="sldNum" sz="quarter" idx="12"/>
          </p:nvPr>
        </p:nvSpPr>
        <p:spPr/>
        <p:txBody>
          <a:bodyPr/>
          <a:lstStyle/>
          <a:p>
            <a:pPr>
              <a:defRPr/>
            </a:pPr>
            <a:fld id="{658FBC12-4388-4216-AC69-55D8BF372E64}" type="slidenum">
              <a:rPr lang="zh-CN" altLang="en-US" smtClean="0"/>
              <a:pPr>
                <a:defRPr/>
              </a:pPr>
              <a:t>‹#›</a:t>
            </a:fld>
            <a:endParaRPr lang="en-US" altLang="zh-C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ltLang="zh-CN"/>
          </a:p>
        </p:txBody>
      </p:sp>
      <p:sp>
        <p:nvSpPr>
          <p:cNvPr id="3" name="Footer Placeholder 2"/>
          <p:cNvSpPr>
            <a:spLocks noGrp="1"/>
          </p:cNvSpPr>
          <p:nvPr>
            <p:ph type="ftr" sz="quarter" idx="11"/>
          </p:nvPr>
        </p:nvSpPr>
        <p:spPr/>
        <p:txBody>
          <a:bodyPr/>
          <a:lstStyle/>
          <a:p>
            <a:pPr>
              <a:defRPr/>
            </a:pPr>
            <a:endParaRPr lang="en-US" altLang="zh-CN"/>
          </a:p>
        </p:txBody>
      </p:sp>
      <p:sp>
        <p:nvSpPr>
          <p:cNvPr id="4" name="Slide Number Placeholder 3"/>
          <p:cNvSpPr>
            <a:spLocks noGrp="1"/>
          </p:cNvSpPr>
          <p:nvPr>
            <p:ph type="sldNum" sz="quarter" idx="12"/>
          </p:nvPr>
        </p:nvSpPr>
        <p:spPr/>
        <p:txBody>
          <a:bodyPr/>
          <a:lstStyle/>
          <a:p>
            <a:pPr>
              <a:defRPr/>
            </a:pPr>
            <a:fld id="{D6BAC75D-BF91-46C3-A456-042808584CDA}" type="slidenum">
              <a:rPr lang="zh-CN" altLang="en-US" smtClean="0"/>
              <a:pPr>
                <a:defRPr/>
              </a:pPr>
              <a:t>‹#›</a:t>
            </a:fld>
            <a:endParaRPr lang="en-US" altLang="zh-C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ltLang="zh-CN"/>
          </a:p>
        </p:txBody>
      </p:sp>
      <p:sp>
        <p:nvSpPr>
          <p:cNvPr id="6" name="Footer Placeholder 5"/>
          <p:cNvSpPr>
            <a:spLocks noGrp="1"/>
          </p:cNvSpPr>
          <p:nvPr>
            <p:ph type="ftr" sz="quarter" idx="11"/>
          </p:nvPr>
        </p:nvSpPr>
        <p:spPr/>
        <p:txBody>
          <a:bodyPr/>
          <a:lstStyle/>
          <a:p>
            <a:pPr>
              <a:defRPr/>
            </a:pPr>
            <a:endParaRPr lang="en-US" altLang="zh-CN"/>
          </a:p>
        </p:txBody>
      </p:sp>
      <p:sp>
        <p:nvSpPr>
          <p:cNvPr id="7" name="Slide Number Placeholder 6"/>
          <p:cNvSpPr>
            <a:spLocks noGrp="1"/>
          </p:cNvSpPr>
          <p:nvPr>
            <p:ph type="sldNum" sz="quarter" idx="12"/>
          </p:nvPr>
        </p:nvSpPr>
        <p:spPr/>
        <p:txBody>
          <a:bodyPr/>
          <a:lstStyle/>
          <a:p>
            <a:pPr>
              <a:defRPr/>
            </a:pPr>
            <a:fld id="{022506A6-7FEB-426F-ABFF-CAE560514066}" type="slidenum">
              <a:rPr lang="zh-CN" altLang="en-US" smtClean="0"/>
              <a:pPr>
                <a:defRPr/>
              </a:pPr>
              <a:t>‹#›</a:t>
            </a:fld>
            <a:endParaRPr lang="en-US" altLang="zh-CN"/>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ltLang="zh-CN"/>
          </a:p>
        </p:txBody>
      </p:sp>
      <p:sp>
        <p:nvSpPr>
          <p:cNvPr id="6" name="Footer Placeholder 5"/>
          <p:cNvSpPr>
            <a:spLocks noGrp="1"/>
          </p:cNvSpPr>
          <p:nvPr>
            <p:ph type="ftr" sz="quarter" idx="11"/>
          </p:nvPr>
        </p:nvSpPr>
        <p:spPr/>
        <p:txBody>
          <a:bodyPr/>
          <a:lstStyle/>
          <a:p>
            <a:pPr>
              <a:defRPr/>
            </a:pPr>
            <a:endParaRPr lang="en-US" altLang="zh-CN"/>
          </a:p>
        </p:txBody>
      </p:sp>
      <p:sp>
        <p:nvSpPr>
          <p:cNvPr id="7" name="Slide Number Placeholder 6"/>
          <p:cNvSpPr>
            <a:spLocks noGrp="1"/>
          </p:cNvSpPr>
          <p:nvPr>
            <p:ph type="sldNum" sz="quarter" idx="12"/>
          </p:nvPr>
        </p:nvSpPr>
        <p:spPr/>
        <p:txBody>
          <a:bodyPr/>
          <a:lstStyle/>
          <a:p>
            <a:pPr>
              <a:defRPr/>
            </a:pPr>
            <a:fld id="{88552832-6384-4345-B127-8BE22C7EE7BC}" type="slidenum">
              <a:rPr lang="zh-CN" altLang="en-US" smtClean="0"/>
              <a:pPr>
                <a:defRPr/>
              </a:pPr>
              <a:t>‹#›</a:t>
            </a:fld>
            <a:endParaRPr lang="en-US" altLang="zh-CN"/>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theme" Target="../theme/theme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200" y="533400"/>
            <a:ext cx="8229600" cy="990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600200"/>
            <a:ext cx="8229600" cy="4876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p:cNvSpPr/>
          <p:nvPr/>
        </p:nvSpPr>
        <p:spPr>
          <a:xfrm>
            <a:off x="0" y="0"/>
            <a:ext cx="914400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2"/>
          </p:nvPr>
        </p:nvSpPr>
        <p:spPr>
          <a:xfrm>
            <a:off x="457200" y="18288"/>
            <a:ext cx="2895600" cy="329184"/>
          </a:xfrm>
          <a:prstGeom prst="rect">
            <a:avLst/>
          </a:prstGeom>
        </p:spPr>
        <p:txBody>
          <a:bodyPr vert="horz" lIns="91440" tIns="45720" rIns="91440" bIns="45720" rtlCol="0" anchor="ctr"/>
          <a:lstStyle>
            <a:lvl1pPr algn="l">
              <a:defRPr sz="1200">
                <a:solidFill>
                  <a:srgbClr val="FFFFFF"/>
                </a:solidFill>
              </a:defRPr>
            </a:lvl1pPr>
          </a:lstStyle>
          <a:p>
            <a:pPr fontAlgn="auto">
              <a:spcBef>
                <a:spcPts val="0"/>
              </a:spcBef>
              <a:spcAft>
                <a:spcPts val="0"/>
              </a:spcAft>
            </a:pPr>
            <a:endParaRPr lang="en-US" sz="1800">
              <a:solidFill>
                <a:prstClr val="black">
                  <a:tint val="75000"/>
                </a:prstClr>
              </a:solidFill>
              <a:latin typeface="Calibri"/>
            </a:endParaRPr>
          </a:p>
        </p:txBody>
      </p:sp>
      <p:sp>
        <p:nvSpPr>
          <p:cNvPr id="5" name="Footer Placeholder 4"/>
          <p:cNvSpPr>
            <a:spLocks noGrp="1"/>
          </p:cNvSpPr>
          <p:nvPr>
            <p:ph type="ftr" sz="quarter" idx="3"/>
          </p:nvPr>
        </p:nvSpPr>
        <p:spPr>
          <a:xfrm>
            <a:off x="3429000" y="18288"/>
            <a:ext cx="4114800" cy="329184"/>
          </a:xfrm>
          <a:prstGeom prst="rect">
            <a:avLst/>
          </a:prstGeom>
        </p:spPr>
        <p:txBody>
          <a:bodyPr vert="horz" lIns="91440" tIns="45720" rIns="91440" bIns="45720" rtlCol="0" anchor="ctr"/>
          <a:lstStyle>
            <a:lvl1pPr algn="ctr">
              <a:defRPr sz="1200">
                <a:solidFill>
                  <a:srgbClr val="FFFFFF"/>
                </a:solidFill>
              </a:defRPr>
            </a:lvl1pPr>
          </a:lstStyle>
          <a:p>
            <a:pPr fontAlgn="auto">
              <a:spcBef>
                <a:spcPts val="0"/>
              </a:spcBef>
              <a:spcAft>
                <a:spcPts val="0"/>
              </a:spcAft>
            </a:pPr>
            <a:endParaRPr lang="en-US" sz="1800">
              <a:solidFill>
                <a:prstClr val="black">
                  <a:tint val="75000"/>
                </a:prstClr>
              </a:solidFill>
              <a:latin typeface="Calibri"/>
            </a:endParaRPr>
          </a:p>
        </p:txBody>
      </p:sp>
      <p:sp>
        <p:nvSpPr>
          <p:cNvPr id="6" name="Slide Number Placeholder 5"/>
          <p:cNvSpPr>
            <a:spLocks noGrp="1"/>
          </p:cNvSpPr>
          <p:nvPr>
            <p:ph type="sldNum" sz="quarter" idx="4"/>
          </p:nvPr>
        </p:nvSpPr>
        <p:spPr>
          <a:xfrm>
            <a:off x="7620000" y="18288"/>
            <a:ext cx="1066800" cy="329184"/>
          </a:xfrm>
          <a:prstGeom prst="rect">
            <a:avLst/>
          </a:prstGeom>
        </p:spPr>
        <p:txBody>
          <a:bodyPr vert="horz" lIns="91440" tIns="45720" rIns="91440" bIns="45720" rtlCol="0" anchor="ctr"/>
          <a:lstStyle>
            <a:lvl1pPr algn="l">
              <a:defRPr sz="1400" b="1">
                <a:solidFill>
                  <a:srgbClr val="FFFFFF"/>
                </a:solidFill>
              </a:defRPr>
            </a:lvl1pPr>
          </a:lstStyle>
          <a:p>
            <a:pPr fontAlgn="auto">
              <a:spcBef>
                <a:spcPts val="0"/>
              </a:spcBef>
              <a:spcAft>
                <a:spcPts val="0"/>
              </a:spcAft>
            </a:pPr>
            <a:fld id="{B6F15528-21DE-4FAA-801E-634DDDAF4B2B}" type="slidenum">
              <a:rPr lang="en-US" sz="1800" smtClean="0">
                <a:solidFill>
                  <a:prstClr val="black">
                    <a:tint val="75000"/>
                  </a:prstClr>
                </a:solidFill>
                <a:latin typeface="Calibri"/>
              </a:rPr>
              <a:pPr fontAlgn="auto">
                <a:spcBef>
                  <a:spcPts val="0"/>
                </a:spcBef>
                <a:spcAft>
                  <a:spcPts val="0"/>
                </a:spcAft>
              </a:pPr>
              <a:t>‹#›</a:t>
            </a:fld>
            <a:endParaRPr lang="en-US" sz="1800">
              <a:solidFill>
                <a:prstClr val="black">
                  <a:tint val="75000"/>
                </a:prstClr>
              </a:solidFill>
              <a:latin typeface="Calibri"/>
            </a:endParaRPr>
          </a:p>
        </p:txBody>
      </p:sp>
    </p:spTree>
  </p:cSld>
  <p:clrMap bg1="lt1" tx1="dk1" bg2="lt2" tx2="dk2" accent1="accent1" accent2="accent2" accent3="accent3" accent4="accent4" accent5="accent5" accent6="accent6" hlink="hlink" folHlink="folHlink"/>
  <p:sldLayoutIdLst>
    <p:sldLayoutId id="2147483858" r:id="rId1"/>
    <p:sldLayoutId id="2147483859" r:id="rId2"/>
    <p:sldLayoutId id="2147483860" r:id="rId3"/>
    <p:sldLayoutId id="2147483861" r:id="rId4"/>
    <p:sldLayoutId id="2147483862" r:id="rId5"/>
    <p:sldLayoutId id="2147483863" r:id="rId6"/>
    <p:sldLayoutId id="2147483864" r:id="rId7"/>
    <p:sldLayoutId id="2147483865" r:id="rId8"/>
    <p:sldLayoutId id="2147483866" r:id="rId9"/>
    <p:sldLayoutId id="2147483867" r:id="rId10"/>
    <p:sldLayoutId id="2147483868" r:id="rId11"/>
  </p:sldLayoutIdLst>
  <p:hf hdr="0" ftr="0" dt="0"/>
  <p:txStyles>
    <p:titleStyle>
      <a:lvl1pPr algn="l" defTabSz="914400" rtl="0" eaLnBrk="1" latinLnBrk="0" hangingPunct="1">
        <a:spcBef>
          <a:spcPct val="0"/>
        </a:spcBef>
        <a:buNone/>
        <a:defRPr sz="40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6" name="Picture 25"/>
          <p:cNvPicPr>
            <a:picLocks noChangeAspect="1"/>
          </p:cNvPicPr>
          <p:nvPr userDrawn="1"/>
        </p:nvPicPr>
        <p:blipFill>
          <a:blip r:embed="rId22"/>
          <a:stretch>
            <a:fillRect/>
          </a:stretch>
        </p:blipFill>
        <p:spPr>
          <a:xfrm>
            <a:off x="6827793" y="6147742"/>
            <a:ext cx="2060466" cy="527423"/>
          </a:xfrm>
          <a:prstGeom prst="rect">
            <a:avLst/>
          </a:prstGeom>
        </p:spPr>
      </p:pic>
      <p:sp>
        <p:nvSpPr>
          <p:cNvPr id="2" name="Title Placeholder 1"/>
          <p:cNvSpPr>
            <a:spLocks noGrp="1"/>
          </p:cNvSpPr>
          <p:nvPr>
            <p:ph type="title"/>
          </p:nvPr>
        </p:nvSpPr>
        <p:spPr>
          <a:xfrm>
            <a:off x="194914" y="434111"/>
            <a:ext cx="8677297" cy="895927"/>
          </a:xfrm>
          <a:prstGeom prst="rect">
            <a:avLst/>
          </a:prstGeom>
        </p:spPr>
        <p:txBody>
          <a:bodyPr vert="horz" lIns="91440" tIns="9144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94913" y="1413166"/>
            <a:ext cx="8677297" cy="459511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388564" y="6335312"/>
            <a:ext cx="1003664" cy="250337"/>
          </a:xfrm>
          <a:prstGeom prst="rect">
            <a:avLst/>
          </a:prstGeom>
        </p:spPr>
        <p:txBody>
          <a:bodyPr vert="horz" lIns="91440" tIns="45720" rIns="91440" bIns="45720" rtlCol="0" anchor="ctr"/>
          <a:lstStyle>
            <a:lvl1pPr algn="ctr">
              <a:defRPr sz="10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endParaRPr>
          </a:p>
        </p:txBody>
      </p:sp>
      <p:sp>
        <p:nvSpPr>
          <p:cNvPr id="5" name="Footer Placeholder 4"/>
          <p:cNvSpPr>
            <a:spLocks noGrp="1"/>
          </p:cNvSpPr>
          <p:nvPr>
            <p:ph type="ftr" sz="quarter" idx="3"/>
          </p:nvPr>
        </p:nvSpPr>
        <p:spPr>
          <a:xfrm>
            <a:off x="194913" y="6335312"/>
            <a:ext cx="3919888" cy="250337"/>
          </a:xfrm>
          <a:prstGeom prst="rect">
            <a:avLst/>
          </a:prstGeom>
        </p:spPr>
        <p:txBody>
          <a:bodyPr vert="horz" lIns="91440" tIns="45720" rIns="91440" bIns="45720" rtlCol="0" anchor="ctr"/>
          <a:lstStyle>
            <a:lvl1pPr algn="l">
              <a:defRPr sz="10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endParaRPr>
          </a:p>
        </p:txBody>
      </p:sp>
      <p:sp>
        <p:nvSpPr>
          <p:cNvPr id="6" name="Slide Number Placeholder 5"/>
          <p:cNvSpPr>
            <a:spLocks noGrp="1"/>
          </p:cNvSpPr>
          <p:nvPr>
            <p:ph type="sldNum" sz="quarter" idx="4"/>
          </p:nvPr>
        </p:nvSpPr>
        <p:spPr>
          <a:xfrm>
            <a:off x="4190999" y="6335312"/>
            <a:ext cx="877711" cy="250337"/>
          </a:xfrm>
          <a:prstGeom prst="rect">
            <a:avLst/>
          </a:prstGeom>
        </p:spPr>
        <p:txBody>
          <a:bodyPr vert="horz" lIns="91440" tIns="45720" rIns="91440" bIns="45720" rtlCol="0" anchor="ctr"/>
          <a:lstStyle>
            <a:lvl1pPr algn="ctr">
              <a:defRPr sz="10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rPr>
              <a:t>PAGE  </a:t>
            </a:r>
            <a:fld id="{93005692-73BE-493E-93AB-ECD6027A7652}" type="slidenum">
              <a:rPr kumimoji="0" lang="en-US" sz="100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endParaRPr>
          </a:p>
        </p:txBody>
      </p:sp>
      <p:grpSp>
        <p:nvGrpSpPr>
          <p:cNvPr id="15" name="Group 14"/>
          <p:cNvGrpSpPr/>
          <p:nvPr userDrawn="1"/>
        </p:nvGrpSpPr>
        <p:grpSpPr>
          <a:xfrm>
            <a:off x="0" y="0"/>
            <a:ext cx="9144000" cy="397164"/>
            <a:chOff x="421830" y="1342659"/>
            <a:chExt cx="10018760" cy="290558"/>
          </a:xfrm>
        </p:grpSpPr>
        <p:sp>
          <p:nvSpPr>
            <p:cNvPr id="16" name="Rectangle 15"/>
            <p:cNvSpPr/>
            <p:nvPr userDrawn="1"/>
          </p:nvSpPr>
          <p:spPr>
            <a:xfrm>
              <a:off x="421831" y="1487938"/>
              <a:ext cx="2532791" cy="145279"/>
            </a:xfrm>
            <a:prstGeom prst="rect">
              <a:avLst/>
            </a:prstGeom>
            <a:solidFill>
              <a:srgbClr val="FFF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17" name="Rectangle 16"/>
            <p:cNvSpPr/>
            <p:nvPr userDrawn="1"/>
          </p:nvSpPr>
          <p:spPr>
            <a:xfrm>
              <a:off x="2928836" y="1487938"/>
              <a:ext cx="2503918" cy="145279"/>
            </a:xfrm>
            <a:prstGeom prst="rect">
              <a:avLst/>
            </a:prstGeom>
            <a:solidFill>
              <a:srgbClr val="FFE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18" name="Rectangle 17"/>
            <p:cNvSpPr/>
            <p:nvPr userDrawn="1"/>
          </p:nvSpPr>
          <p:spPr>
            <a:xfrm>
              <a:off x="5432754" y="1487938"/>
              <a:ext cx="2503918" cy="145279"/>
            </a:xfrm>
            <a:prstGeom prst="rect">
              <a:avLst/>
            </a:prstGeom>
            <a:solidFill>
              <a:srgbClr val="FFD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19" name="Rectangle 18"/>
            <p:cNvSpPr/>
            <p:nvPr userDrawn="1"/>
          </p:nvSpPr>
          <p:spPr>
            <a:xfrm>
              <a:off x="7936672" y="1487938"/>
              <a:ext cx="2503918" cy="145279"/>
            </a:xfrm>
            <a:prstGeom prst="rect">
              <a:avLst/>
            </a:prstGeom>
            <a:solidFill>
              <a:srgbClr val="E4B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20" name="Rectangle 19"/>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grpSp>
    </p:spTree>
    <p:extLst>
      <p:ext uri="{BB962C8B-B14F-4D97-AF65-F5344CB8AC3E}">
        <p14:creationId xmlns:p14="http://schemas.microsoft.com/office/powerpoint/2010/main" val="647841052"/>
      </p:ext>
    </p:extLst>
  </p:cSld>
  <p:clrMap bg1="lt1" tx1="dk1" bg2="lt2" tx2="dk2" accent1="accent1" accent2="accent2" accent3="accent3" accent4="accent4" accent5="accent5" accent6="accent6" hlink="hlink" folHlink="folHlink"/>
  <p:sldLayoutIdLst>
    <p:sldLayoutId id="2147483883" r:id="rId1"/>
    <p:sldLayoutId id="2147483884" r:id="rId2"/>
    <p:sldLayoutId id="2147483885" r:id="rId3"/>
    <p:sldLayoutId id="2147483886" r:id="rId4"/>
    <p:sldLayoutId id="2147483887" r:id="rId5"/>
    <p:sldLayoutId id="2147483888" r:id="rId6"/>
    <p:sldLayoutId id="2147483889" r:id="rId7"/>
    <p:sldLayoutId id="2147483890" r:id="rId8"/>
    <p:sldLayoutId id="2147483891" r:id="rId9"/>
    <p:sldLayoutId id="2147483892" r:id="rId10"/>
    <p:sldLayoutId id="2147483893" r:id="rId11"/>
    <p:sldLayoutId id="2147483894" r:id="rId12"/>
    <p:sldLayoutId id="2147483895" r:id="rId13"/>
    <p:sldLayoutId id="2147483896" r:id="rId14"/>
    <p:sldLayoutId id="2147483897" r:id="rId15"/>
    <p:sldLayoutId id="2147483898" r:id="rId16"/>
    <p:sldLayoutId id="2147483899" r:id="rId17"/>
    <p:sldLayoutId id="2147483900" r:id="rId18"/>
    <p:sldLayoutId id="2147483901" r:id="rId19"/>
    <p:sldLayoutId id="2147483902" r:id="rId2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377" rtl="0" eaLnBrk="1" latinLnBrk="0" hangingPunct="1">
        <a:lnSpc>
          <a:spcPct val="85000"/>
        </a:lnSpc>
        <a:spcBef>
          <a:spcPct val="0"/>
        </a:spcBef>
        <a:buNone/>
        <a:defRPr sz="3600" b="0" kern="1200" spc="51" baseline="0">
          <a:solidFill>
            <a:schemeClr val="tx1"/>
          </a:solidFill>
          <a:latin typeface="+mj-lt"/>
          <a:ea typeface="+mj-ea"/>
          <a:cs typeface="+mj-cs"/>
        </a:defRPr>
      </a:lvl1pPr>
    </p:titleStyle>
    <p:bodyStyle>
      <a:lvl1pPr marL="288918" indent="-288918" algn="l" defTabSz="914377" rtl="0" eaLnBrk="1" latinLnBrk="0" hangingPunct="1">
        <a:lnSpc>
          <a:spcPct val="100000"/>
        </a:lnSpc>
        <a:spcBef>
          <a:spcPts val="800"/>
        </a:spcBef>
        <a:spcAft>
          <a:spcPts val="800"/>
        </a:spcAft>
        <a:buClr>
          <a:schemeClr val="tx1"/>
        </a:buClr>
        <a:buSzPct val="85000"/>
        <a:buFont typeface="Wingdings" charset="2"/>
        <a:buChar char="§"/>
        <a:defRPr sz="2400" kern="1200">
          <a:solidFill>
            <a:schemeClr val="tx1"/>
          </a:solidFill>
          <a:latin typeface="+mn-lt"/>
          <a:ea typeface="+mn-ea"/>
          <a:cs typeface="+mn-cs"/>
        </a:defRPr>
      </a:lvl1pPr>
      <a:lvl2pPr marL="685783" indent="-228594" algn="l" defTabSz="914377" rtl="0" eaLnBrk="1" latinLnBrk="0" hangingPunct="1">
        <a:lnSpc>
          <a:spcPct val="100000"/>
        </a:lnSpc>
        <a:spcBef>
          <a:spcPts val="800"/>
        </a:spcBef>
        <a:spcAft>
          <a:spcPts val="800"/>
        </a:spcAft>
        <a:buClr>
          <a:schemeClr val="tx1"/>
        </a:buClr>
        <a:buSzPct val="85000"/>
        <a:buFont typeface="Wingdings" charset="2"/>
        <a:buChar char="§"/>
        <a:defRPr sz="2000" kern="1200">
          <a:solidFill>
            <a:schemeClr val="tx1"/>
          </a:solidFill>
          <a:latin typeface="+mn-lt"/>
          <a:ea typeface="+mn-ea"/>
          <a:cs typeface="+mn-cs"/>
        </a:defRPr>
      </a:lvl2pPr>
      <a:lvl3pPr marL="1142971" indent="-228594" algn="l" defTabSz="914377" rtl="0" eaLnBrk="1" latinLnBrk="0" hangingPunct="1">
        <a:lnSpc>
          <a:spcPct val="100000"/>
        </a:lnSpc>
        <a:spcBef>
          <a:spcPts val="800"/>
        </a:spcBef>
        <a:spcAft>
          <a:spcPts val="800"/>
        </a:spcAft>
        <a:buClr>
          <a:schemeClr val="tx1"/>
        </a:buClr>
        <a:buSzPct val="85000"/>
        <a:buFont typeface="Wingdings" charset="2"/>
        <a:buChar char="§"/>
        <a:defRPr sz="1800" kern="1200">
          <a:solidFill>
            <a:schemeClr val="tx1"/>
          </a:solidFill>
          <a:latin typeface="+mn-lt"/>
          <a:ea typeface="+mn-ea"/>
          <a:cs typeface="+mn-cs"/>
        </a:defRPr>
      </a:lvl3pPr>
      <a:lvl4pPr marL="1600160" indent="-228594" algn="l" defTabSz="914377" rtl="0" eaLnBrk="1" latinLnBrk="0" hangingPunct="1">
        <a:lnSpc>
          <a:spcPct val="100000"/>
        </a:lnSpc>
        <a:spcBef>
          <a:spcPts val="800"/>
        </a:spcBef>
        <a:spcAft>
          <a:spcPts val="800"/>
        </a:spcAft>
        <a:buClr>
          <a:schemeClr val="tx1"/>
        </a:buClr>
        <a:buSzPct val="85000"/>
        <a:buFont typeface="Wingdings" charset="2"/>
        <a:buChar char="§"/>
        <a:defRPr sz="1600" kern="1200">
          <a:solidFill>
            <a:schemeClr val="tx1"/>
          </a:solidFill>
          <a:latin typeface="+mn-lt"/>
          <a:ea typeface="+mn-ea"/>
          <a:cs typeface="+mn-cs"/>
        </a:defRPr>
      </a:lvl4pPr>
      <a:lvl5pPr marL="2057349" indent="-228594" algn="l" defTabSz="914377" rtl="0" eaLnBrk="1" latinLnBrk="0" hangingPunct="1">
        <a:lnSpc>
          <a:spcPct val="100000"/>
        </a:lnSpc>
        <a:spcBef>
          <a:spcPts val="800"/>
        </a:spcBef>
        <a:spcAft>
          <a:spcPts val="800"/>
        </a:spcAft>
        <a:buClr>
          <a:schemeClr val="tx1"/>
        </a:buClr>
        <a:buSzPct val="85000"/>
        <a:buFont typeface="Wingdings" charset="2"/>
        <a:buChar char="§"/>
        <a:defRPr sz="16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7.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7.png"/><Relationship Id="rId5" Type="http://schemas.openxmlformats.org/officeDocument/2006/relationships/image" Target="../media/image13.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audio" Target="../media/media12.m4a"/><Relationship Id="rId2" Type="http://schemas.microsoft.com/office/2007/relationships/media" Target="../media/media12.m4a"/><Relationship Id="rId1" Type="http://schemas.openxmlformats.org/officeDocument/2006/relationships/tags" Target="../tags/tag5.xml"/><Relationship Id="rId6" Type="http://schemas.openxmlformats.org/officeDocument/2006/relationships/image" Target="../media/image7.png"/><Relationship Id="rId5" Type="http://schemas.openxmlformats.org/officeDocument/2006/relationships/notesSlide" Target="../notesSlides/notesSlide11.xml"/><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audio" Target="../media/media14.m4a"/><Relationship Id="rId7" Type="http://schemas.openxmlformats.org/officeDocument/2006/relationships/image" Target="../media/image7.png"/><Relationship Id="rId2" Type="http://schemas.microsoft.com/office/2007/relationships/media" Target="../media/media14.m4a"/><Relationship Id="rId1" Type="http://schemas.openxmlformats.org/officeDocument/2006/relationships/tags" Target="../tags/tag6.xml"/><Relationship Id="rId6" Type="http://schemas.openxmlformats.org/officeDocument/2006/relationships/image" Target="../media/image14.png"/><Relationship Id="rId5" Type="http://schemas.openxmlformats.org/officeDocument/2006/relationships/notesSlide" Target="../notesSlides/notesSlide12.xml"/><Relationship Id="rId4"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audio" Target="../media/media15.m4a"/><Relationship Id="rId7" Type="http://schemas.openxmlformats.org/officeDocument/2006/relationships/image" Target="../media/image15.jpeg"/><Relationship Id="rId2" Type="http://schemas.microsoft.com/office/2007/relationships/media" Target="../media/media15.m4a"/><Relationship Id="rId1" Type="http://schemas.openxmlformats.org/officeDocument/2006/relationships/tags" Target="../tags/tag7.xml"/><Relationship Id="rId6" Type="http://schemas.openxmlformats.org/officeDocument/2006/relationships/image" Target="../media/image7.png"/><Relationship Id="rId5" Type="http://schemas.openxmlformats.org/officeDocument/2006/relationships/notesSlide" Target="../notesSlides/notesSlide13.xml"/><Relationship Id="rId4"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160.png"/><Relationship Id="rId3" Type="http://schemas.openxmlformats.org/officeDocument/2006/relationships/audio" Target="../media/media16.m4a"/><Relationship Id="rId7" Type="http://schemas.microsoft.com/office/2011/relationships/inkAction" Target="../ink/inkAction4.xml"/><Relationship Id="rId2" Type="http://schemas.microsoft.com/office/2007/relationships/media" Target="../media/media16.m4a"/><Relationship Id="rId1" Type="http://schemas.openxmlformats.org/officeDocument/2006/relationships/tags" Target="../tags/tag8.xml"/><Relationship Id="rId6" Type="http://schemas.openxmlformats.org/officeDocument/2006/relationships/image" Target="../media/image16.png"/><Relationship Id="rId5" Type="http://schemas.openxmlformats.org/officeDocument/2006/relationships/notesSlide" Target="../notesSlides/notesSlide14.xml"/><Relationship Id="rId4" Type="http://schemas.openxmlformats.org/officeDocument/2006/relationships/slideLayout" Target="../slideLayouts/slideLayout2.xml"/><Relationship Id="rId9" Type="http://schemas.openxmlformats.org/officeDocument/2006/relationships/image" Target="../media/image7.png"/></Relationships>
</file>

<file path=ppt/slides/_rels/slide1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audio" Target="../media/media17.m4a"/><Relationship Id="rId7" Type="http://schemas.openxmlformats.org/officeDocument/2006/relationships/image" Target="../media/image18.png"/><Relationship Id="rId2" Type="http://schemas.microsoft.com/office/2007/relationships/media" Target="../media/media17.m4a"/><Relationship Id="rId1" Type="http://schemas.openxmlformats.org/officeDocument/2006/relationships/tags" Target="../tags/tag9.xml"/><Relationship Id="rId6" Type="http://schemas.openxmlformats.org/officeDocument/2006/relationships/image" Target="../media/image17.emf"/><Relationship Id="rId5" Type="http://schemas.openxmlformats.org/officeDocument/2006/relationships/notesSlide" Target="../notesSlides/notesSlide15.xml"/><Relationship Id="rId4"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audio" Target="../media/media18.m4a"/><Relationship Id="rId7" Type="http://schemas.microsoft.com/office/2011/relationships/inkAction" Target="../ink/inkAction5.xml"/><Relationship Id="rId2" Type="http://schemas.microsoft.com/office/2007/relationships/media" Target="../media/media18.m4a"/><Relationship Id="rId1" Type="http://schemas.openxmlformats.org/officeDocument/2006/relationships/tags" Target="../tags/tag10.xml"/><Relationship Id="rId6" Type="http://schemas.openxmlformats.org/officeDocument/2006/relationships/image" Target="../media/image17.emf"/><Relationship Id="rId5" Type="http://schemas.openxmlformats.org/officeDocument/2006/relationships/notesSlide" Target="../notesSlides/notesSlide16.xml"/><Relationship Id="rId4" Type="http://schemas.openxmlformats.org/officeDocument/2006/relationships/slideLayout" Target="../slideLayouts/slideLayout2.xml"/><Relationship Id="rId9"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audio" Target="../media/media19.m4a"/><Relationship Id="rId7" Type="http://schemas.openxmlformats.org/officeDocument/2006/relationships/image" Target="../media/image7.png"/><Relationship Id="rId2" Type="http://schemas.microsoft.com/office/2007/relationships/media" Target="../media/media19.m4a"/><Relationship Id="rId1" Type="http://schemas.openxmlformats.org/officeDocument/2006/relationships/tags" Target="../tags/tag11.xml"/><Relationship Id="rId6" Type="http://schemas.openxmlformats.org/officeDocument/2006/relationships/image" Target="../media/image17.emf"/><Relationship Id="rId5" Type="http://schemas.openxmlformats.org/officeDocument/2006/relationships/notesSlide" Target="../notesSlides/notesSlide17.xml"/><Relationship Id="rId4"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audio" Target="../media/media2.m4a"/><Relationship Id="rId7" Type="http://schemas.openxmlformats.org/officeDocument/2006/relationships/image" Target="../media/image8.png"/><Relationship Id="rId2" Type="http://schemas.microsoft.com/office/2007/relationships/media" Target="../media/media2.m4a"/><Relationship Id="rId1" Type="http://schemas.openxmlformats.org/officeDocument/2006/relationships/tags" Target="../tags/tag1.xml"/><Relationship Id="rId6" Type="http://schemas.microsoft.com/office/2011/relationships/inkAction" Target="../ink/inkAction1.xml"/><Relationship Id="rId5" Type="http://schemas.openxmlformats.org/officeDocument/2006/relationships/notesSlide" Target="../notesSlides/notesSlide2.xml"/><Relationship Id="rId4"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audio" Target="../media/media20.m4a"/><Relationship Id="rId7" Type="http://schemas.openxmlformats.org/officeDocument/2006/relationships/image" Target="../media/image7.png"/><Relationship Id="rId2" Type="http://schemas.microsoft.com/office/2007/relationships/media" Target="../media/media20.m4a"/><Relationship Id="rId1" Type="http://schemas.openxmlformats.org/officeDocument/2006/relationships/tags" Target="../tags/tag12.xml"/><Relationship Id="rId6" Type="http://schemas.openxmlformats.org/officeDocument/2006/relationships/image" Target="../media/image17.emf"/><Relationship Id="rId5" Type="http://schemas.openxmlformats.org/officeDocument/2006/relationships/notesSlide" Target="../notesSlides/notesSlide18.xml"/><Relationship Id="rId4"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7.png"/><Relationship Id="rId4" Type="http://schemas.openxmlformats.org/officeDocument/2006/relationships/notesSlide" Target="../notesSlides/notesSlide19.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7.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8.emf"/><Relationship Id="rId5" Type="http://schemas.openxmlformats.org/officeDocument/2006/relationships/image" Target="../media/image20.png"/><Relationship Id="rId4" Type="http://schemas.openxmlformats.org/officeDocument/2006/relationships/notesSlide" Target="../notesSlides/notesSlide20.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21.png"/><Relationship Id="rId5" Type="http://schemas.openxmlformats.org/officeDocument/2006/relationships/oleObject" Target="../embeddings/oleObject1.bin"/><Relationship Id="rId4" Type="http://schemas.openxmlformats.org/officeDocument/2006/relationships/notesSlide" Target="../notesSlides/notesSlide2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7.png"/><Relationship Id="rId4" Type="http://schemas.openxmlformats.org/officeDocument/2006/relationships/notesSlide" Target="../notesSlides/notesSlide22.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7.png"/><Relationship Id="rId4" Type="http://schemas.openxmlformats.org/officeDocument/2006/relationships/notesSlide" Target="../notesSlides/notesSlide23.xml"/></Relationships>
</file>

<file path=ppt/slides/_rels/slide2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xml"/><Relationship Id="rId7" Type="http://schemas.openxmlformats.org/officeDocument/2006/relationships/image" Target="../media/image140.png"/><Relationship Id="rId2" Type="http://schemas.openxmlformats.org/officeDocument/2006/relationships/audio" Target="../media/media27.m4a"/><Relationship Id="rId1" Type="http://schemas.microsoft.com/office/2007/relationships/media" Target="../media/media27.m4a"/><Relationship Id="rId6" Type="http://schemas.microsoft.com/office/2011/relationships/inkAction" Target="../ink/inkAction6.xml"/><Relationship Id="rId5" Type="http://schemas.openxmlformats.org/officeDocument/2006/relationships/image" Target="../media/image16.png"/><Relationship Id="rId4" Type="http://schemas.openxmlformats.org/officeDocument/2006/relationships/notesSlide" Target="../notesSlides/notesSlide24.xml"/></Relationships>
</file>

<file path=ppt/slides/_rels/slide2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2.xml"/><Relationship Id="rId7" Type="http://schemas.microsoft.com/office/2011/relationships/inkAction" Target="../ink/inkAction7.xm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18.png"/><Relationship Id="rId5" Type="http://schemas.openxmlformats.org/officeDocument/2006/relationships/image" Target="../media/image22.emf"/><Relationship Id="rId4" Type="http://schemas.openxmlformats.org/officeDocument/2006/relationships/notesSlide" Target="../notesSlides/notesSlide25.xml"/><Relationship Id="rId9" Type="http://schemas.openxmlformats.org/officeDocument/2006/relationships/image" Target="../media/image7.png"/></Relationships>
</file>

<file path=ppt/slides/_rels/slide2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xml"/><Relationship Id="rId7" Type="http://schemas.openxmlformats.org/officeDocument/2006/relationships/image" Target="../media/image180.png"/><Relationship Id="rId2" Type="http://schemas.openxmlformats.org/officeDocument/2006/relationships/audio" Target="../media/media29.m4a"/><Relationship Id="rId1" Type="http://schemas.microsoft.com/office/2007/relationships/media" Target="../media/media29.m4a"/><Relationship Id="rId6" Type="http://schemas.microsoft.com/office/2011/relationships/inkAction" Target="../ink/inkAction8.xml"/><Relationship Id="rId5" Type="http://schemas.openxmlformats.org/officeDocument/2006/relationships/image" Target="../media/image22.emf"/><Relationship Id="rId4" Type="http://schemas.openxmlformats.org/officeDocument/2006/relationships/notesSlide" Target="../notesSlides/notesSlide26.xml"/></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audio" Target="../media/media3.m4a"/><Relationship Id="rId7" Type="http://schemas.openxmlformats.org/officeDocument/2006/relationships/image" Target="../media/image9.png"/><Relationship Id="rId2" Type="http://schemas.microsoft.com/office/2007/relationships/media" Target="../media/media3.m4a"/><Relationship Id="rId1" Type="http://schemas.openxmlformats.org/officeDocument/2006/relationships/tags" Target="../tags/tag2.xml"/><Relationship Id="rId6" Type="http://schemas.microsoft.com/office/2011/relationships/inkAction" Target="../ink/inkAction2.xml"/><Relationship Id="rId5" Type="http://schemas.openxmlformats.org/officeDocument/2006/relationships/notesSlide" Target="../notesSlides/notesSlide3.xml"/><Relationship Id="rId4"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200.png"/><Relationship Id="rId3" Type="http://schemas.openxmlformats.org/officeDocument/2006/relationships/slideLayout" Target="../slideLayouts/slideLayout2.xml"/><Relationship Id="rId7" Type="http://schemas.microsoft.com/office/2011/relationships/inkAction" Target="../ink/inkAction9.xml"/><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23.emf"/><Relationship Id="rId5" Type="http://schemas.openxmlformats.org/officeDocument/2006/relationships/image" Target="../media/image18.png"/><Relationship Id="rId4" Type="http://schemas.openxmlformats.org/officeDocument/2006/relationships/notesSlide" Target="../notesSlides/notesSlide27.xml"/><Relationship Id="rId9" Type="http://schemas.openxmlformats.org/officeDocument/2006/relationships/image" Target="../media/image7.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audio" Target="../media/media4.m4a"/><Relationship Id="rId7" Type="http://schemas.openxmlformats.org/officeDocument/2006/relationships/image" Target="../media/image10.png"/><Relationship Id="rId2" Type="http://schemas.microsoft.com/office/2007/relationships/media" Target="../media/media4.m4a"/><Relationship Id="rId1" Type="http://schemas.openxmlformats.org/officeDocument/2006/relationships/tags" Target="../tags/tag3.xml"/><Relationship Id="rId6" Type="http://schemas.microsoft.com/office/2011/relationships/inkAction" Target="../ink/inkAction3.xml"/><Relationship Id="rId5" Type="http://schemas.openxmlformats.org/officeDocument/2006/relationships/notesSlide" Target="../notesSlides/notesSlide4.xml"/><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7.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7.png"/><Relationship Id="rId5" Type="http://schemas.openxmlformats.org/officeDocument/2006/relationships/image" Target="../media/image8.emf"/><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7.png"/><Relationship Id="rId5" Type="http://schemas.openxmlformats.org/officeDocument/2006/relationships/image" Target="../media/image9.jp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audio" Target="../media/media9.m4a"/><Relationship Id="rId2" Type="http://schemas.microsoft.com/office/2007/relationships/media" Target="../media/media9.m4a"/><Relationship Id="rId1" Type="http://schemas.openxmlformats.org/officeDocument/2006/relationships/tags" Target="../tags/tag4.xml"/><Relationship Id="rId6" Type="http://schemas.openxmlformats.org/officeDocument/2006/relationships/image" Target="../media/image7.png"/><Relationship Id="rId5" Type="http://schemas.openxmlformats.org/officeDocument/2006/relationships/notesSlide" Target="../notesSlides/notesSlide8.xml"/><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116632"/>
            <a:ext cx="8229600" cy="990600"/>
          </a:xfrm>
        </p:spPr>
        <p:txBody>
          <a:bodyPr/>
          <a:lstStyle/>
          <a:p>
            <a:r>
              <a:rPr lang="en-US" dirty="0"/>
              <a:t>In-Class Exercises #5</a:t>
            </a:r>
          </a:p>
        </p:txBody>
      </p:sp>
      <p:sp>
        <p:nvSpPr>
          <p:cNvPr id="3" name="Content Placeholder 2"/>
          <p:cNvSpPr>
            <a:spLocks noGrp="1"/>
          </p:cNvSpPr>
          <p:nvPr>
            <p:ph idx="1"/>
          </p:nvPr>
        </p:nvSpPr>
        <p:spPr>
          <a:xfrm>
            <a:off x="251520" y="1183432"/>
            <a:ext cx="8229600" cy="4876800"/>
          </a:xfrm>
        </p:spPr>
        <p:txBody>
          <a:bodyPr/>
          <a:lstStyle/>
          <a:p>
            <a:r>
              <a:rPr lang="en-US" dirty="0"/>
              <a:t>What is the result? </a:t>
            </a:r>
          </a:p>
        </p:txBody>
      </p:sp>
      <p:graphicFrame>
        <p:nvGraphicFramePr>
          <p:cNvPr id="5" name="Table 4"/>
          <p:cNvGraphicFramePr>
            <a:graphicFrameLocks noGrp="1"/>
          </p:cNvGraphicFramePr>
          <p:nvPr/>
        </p:nvGraphicFramePr>
        <p:xfrm>
          <a:off x="4355976" y="2204864"/>
          <a:ext cx="1607838" cy="1097280"/>
        </p:xfrm>
        <a:graphic>
          <a:graphicData uri="http://schemas.openxmlformats.org/drawingml/2006/table">
            <a:tbl>
              <a:tblPr firstRow="1" bandRow="1">
                <a:tableStyleId>{5C22544A-7EE6-4342-B048-85BDC9FD1C3A}</a:tableStyleId>
              </a:tblPr>
              <a:tblGrid>
                <a:gridCol w="535946">
                  <a:extLst>
                    <a:ext uri="{9D8B030D-6E8A-4147-A177-3AD203B41FA5}">
                      <a16:colId xmlns:a16="http://schemas.microsoft.com/office/drawing/2014/main" val="20000"/>
                    </a:ext>
                  </a:extLst>
                </a:gridCol>
                <a:gridCol w="535946">
                  <a:extLst>
                    <a:ext uri="{9D8B030D-6E8A-4147-A177-3AD203B41FA5}">
                      <a16:colId xmlns:a16="http://schemas.microsoft.com/office/drawing/2014/main" val="20001"/>
                    </a:ext>
                  </a:extLst>
                </a:gridCol>
                <a:gridCol w="535946">
                  <a:extLst>
                    <a:ext uri="{9D8B030D-6E8A-4147-A177-3AD203B41FA5}">
                      <a16:colId xmlns:a16="http://schemas.microsoft.com/office/drawing/2014/main" val="20002"/>
                    </a:ext>
                  </a:extLst>
                </a:gridCol>
              </a:tblGrid>
              <a:tr h="365298">
                <a:tc>
                  <a:txBody>
                    <a:bodyPr/>
                    <a:lstStyle/>
                    <a:p>
                      <a:r>
                        <a:rPr lang="en-US" dirty="0"/>
                        <a:t>AB</a:t>
                      </a:r>
                    </a:p>
                  </a:txBody>
                  <a:tcPr/>
                </a:tc>
                <a:tc>
                  <a:txBody>
                    <a:bodyPr/>
                    <a:lstStyle/>
                    <a:p>
                      <a:r>
                        <a:rPr lang="en-US" dirty="0"/>
                        <a:t>A</a:t>
                      </a:r>
                    </a:p>
                  </a:txBody>
                  <a:tcPr/>
                </a:tc>
                <a:tc>
                  <a:txBody>
                    <a:bodyPr/>
                    <a:lstStyle/>
                    <a:p>
                      <a:r>
                        <a:rPr lang="en-US" dirty="0"/>
                        <a:t>B</a:t>
                      </a:r>
                    </a:p>
                  </a:txBody>
                  <a:tcPr/>
                </a:tc>
                <a:extLst>
                  <a:ext uri="{0D108BD9-81ED-4DB2-BD59-A6C34878D82A}">
                    <a16:rowId xmlns:a16="http://schemas.microsoft.com/office/drawing/2014/main" val="10000"/>
                  </a:ext>
                </a:extLst>
              </a:tr>
              <a:tr h="365298">
                <a:tc>
                  <a:txBody>
                    <a:bodyPr/>
                    <a:lstStyle/>
                    <a:p>
                      <a:endParaRPr lang="en-US" dirty="0"/>
                    </a:p>
                  </a:txBody>
                  <a:tcPr>
                    <a:noFill/>
                  </a:tcPr>
                </a:tc>
                <a:tc>
                  <a:txBody>
                    <a:bodyPr/>
                    <a:lstStyle/>
                    <a:p>
                      <a:r>
                        <a:rPr lang="en-US" dirty="0"/>
                        <a:t>a1</a:t>
                      </a:r>
                    </a:p>
                  </a:txBody>
                  <a:tcPr/>
                </a:tc>
                <a:tc>
                  <a:txBody>
                    <a:bodyPr/>
                    <a:lstStyle/>
                    <a:p>
                      <a:r>
                        <a:rPr lang="en-US" dirty="0"/>
                        <a:t>b1</a:t>
                      </a:r>
                    </a:p>
                  </a:txBody>
                  <a:tcPr/>
                </a:tc>
                <a:extLst>
                  <a:ext uri="{0D108BD9-81ED-4DB2-BD59-A6C34878D82A}">
                    <a16:rowId xmlns:a16="http://schemas.microsoft.com/office/drawing/2014/main" val="10001"/>
                  </a:ext>
                </a:extLst>
              </a:tr>
              <a:tr h="365298">
                <a:tc>
                  <a:txBody>
                    <a:bodyPr/>
                    <a:lstStyle/>
                    <a:p>
                      <a:endParaRPr lang="en-US" dirty="0"/>
                    </a:p>
                  </a:txBody>
                  <a:tcPr>
                    <a:noFill/>
                  </a:tcPr>
                </a:tc>
                <a:tc>
                  <a:txBody>
                    <a:bodyPr/>
                    <a:lstStyle/>
                    <a:p>
                      <a:r>
                        <a:rPr lang="en-US" dirty="0"/>
                        <a:t>a2</a:t>
                      </a:r>
                    </a:p>
                  </a:txBody>
                  <a:tcPr/>
                </a:tc>
                <a:tc>
                  <a:txBody>
                    <a:bodyPr/>
                    <a:lstStyle/>
                    <a:p>
                      <a:r>
                        <a:rPr lang="en-US" dirty="0"/>
                        <a:t>b2</a:t>
                      </a:r>
                    </a:p>
                  </a:txBody>
                  <a:tcPr/>
                </a:tc>
                <a:extLst>
                  <a:ext uri="{0D108BD9-81ED-4DB2-BD59-A6C34878D82A}">
                    <a16:rowId xmlns:a16="http://schemas.microsoft.com/office/drawing/2014/main" val="10002"/>
                  </a:ext>
                </a:extLst>
              </a:tr>
            </a:tbl>
          </a:graphicData>
        </a:graphic>
      </p:graphicFrame>
      <p:graphicFrame>
        <p:nvGraphicFramePr>
          <p:cNvPr id="8" name="Table 7"/>
          <p:cNvGraphicFramePr>
            <a:graphicFrameLocks noGrp="1"/>
          </p:cNvGraphicFramePr>
          <p:nvPr/>
        </p:nvGraphicFramePr>
        <p:xfrm>
          <a:off x="6444208" y="2204864"/>
          <a:ext cx="2304256" cy="1097280"/>
        </p:xfrm>
        <a:graphic>
          <a:graphicData uri="http://schemas.openxmlformats.org/drawingml/2006/table">
            <a:tbl>
              <a:tblPr firstRow="1" bandRow="1">
                <a:tableStyleId>{5C22544A-7EE6-4342-B048-85BDC9FD1C3A}</a:tableStyleId>
              </a:tblPr>
              <a:tblGrid>
                <a:gridCol w="656393">
                  <a:extLst>
                    <a:ext uri="{9D8B030D-6E8A-4147-A177-3AD203B41FA5}">
                      <a16:colId xmlns:a16="http://schemas.microsoft.com/office/drawing/2014/main" val="20000"/>
                    </a:ext>
                  </a:extLst>
                </a:gridCol>
                <a:gridCol w="495735">
                  <a:extLst>
                    <a:ext uri="{9D8B030D-6E8A-4147-A177-3AD203B41FA5}">
                      <a16:colId xmlns:a16="http://schemas.microsoft.com/office/drawing/2014/main" val="20001"/>
                    </a:ext>
                  </a:extLst>
                </a:gridCol>
                <a:gridCol w="576064">
                  <a:extLst>
                    <a:ext uri="{9D8B030D-6E8A-4147-A177-3AD203B41FA5}">
                      <a16:colId xmlns:a16="http://schemas.microsoft.com/office/drawing/2014/main" val="20002"/>
                    </a:ext>
                  </a:extLst>
                </a:gridCol>
                <a:gridCol w="576064">
                  <a:extLst>
                    <a:ext uri="{9D8B030D-6E8A-4147-A177-3AD203B41FA5}">
                      <a16:colId xmlns:a16="http://schemas.microsoft.com/office/drawing/2014/main" val="20003"/>
                    </a:ext>
                  </a:extLst>
                </a:gridCol>
              </a:tblGrid>
              <a:tr h="365298">
                <a:tc>
                  <a:txBody>
                    <a:bodyPr/>
                    <a:lstStyle/>
                    <a:p>
                      <a:r>
                        <a:rPr lang="en-US" dirty="0"/>
                        <a:t>CD1</a:t>
                      </a:r>
                    </a:p>
                  </a:txBody>
                  <a:tcPr/>
                </a:tc>
                <a:tc>
                  <a:txBody>
                    <a:bodyPr/>
                    <a:lstStyle/>
                    <a:p>
                      <a:r>
                        <a:rPr lang="en-US" dirty="0"/>
                        <a:t>C</a:t>
                      </a:r>
                    </a:p>
                  </a:txBody>
                  <a:tcPr/>
                </a:tc>
                <a:tc>
                  <a:txBody>
                    <a:bodyPr/>
                    <a:lstStyle/>
                    <a:p>
                      <a:r>
                        <a:rPr lang="en-US" dirty="0"/>
                        <a:t>D</a:t>
                      </a:r>
                    </a:p>
                  </a:txBody>
                  <a:tcPr/>
                </a:tc>
                <a:tc>
                  <a:txBody>
                    <a:bodyPr/>
                    <a:lstStyle/>
                    <a:p>
                      <a:r>
                        <a:rPr lang="en-US" dirty="0"/>
                        <a:t>X</a:t>
                      </a:r>
                    </a:p>
                  </a:txBody>
                  <a:tcPr/>
                </a:tc>
                <a:extLst>
                  <a:ext uri="{0D108BD9-81ED-4DB2-BD59-A6C34878D82A}">
                    <a16:rowId xmlns:a16="http://schemas.microsoft.com/office/drawing/2014/main" val="10000"/>
                  </a:ext>
                </a:extLst>
              </a:tr>
              <a:tr h="365298">
                <a:tc>
                  <a:txBody>
                    <a:bodyPr/>
                    <a:lstStyle/>
                    <a:p>
                      <a:endParaRPr lang="en-US" dirty="0"/>
                    </a:p>
                  </a:txBody>
                  <a:tcPr>
                    <a:noFill/>
                  </a:tcPr>
                </a:tc>
                <a:tc>
                  <a:txBody>
                    <a:bodyPr/>
                    <a:lstStyle/>
                    <a:p>
                      <a:r>
                        <a:rPr lang="en-US" dirty="0"/>
                        <a:t>c1</a:t>
                      </a:r>
                    </a:p>
                  </a:txBody>
                  <a:tcPr/>
                </a:tc>
                <a:tc>
                  <a:txBody>
                    <a:bodyPr/>
                    <a:lstStyle/>
                    <a:p>
                      <a:r>
                        <a:rPr lang="en-US" dirty="0"/>
                        <a:t>d1</a:t>
                      </a:r>
                    </a:p>
                  </a:txBody>
                  <a:tcPr/>
                </a:tc>
                <a:tc>
                  <a:txBody>
                    <a:bodyPr/>
                    <a:lstStyle/>
                    <a:p>
                      <a:r>
                        <a:rPr lang="en-US" dirty="0"/>
                        <a:t>x1</a:t>
                      </a:r>
                    </a:p>
                  </a:txBody>
                  <a:tcPr/>
                </a:tc>
                <a:extLst>
                  <a:ext uri="{0D108BD9-81ED-4DB2-BD59-A6C34878D82A}">
                    <a16:rowId xmlns:a16="http://schemas.microsoft.com/office/drawing/2014/main" val="10001"/>
                  </a:ext>
                </a:extLst>
              </a:tr>
              <a:tr h="365298">
                <a:tc>
                  <a:txBody>
                    <a:bodyPr/>
                    <a:lstStyle/>
                    <a:p>
                      <a:endParaRPr lang="en-US" dirty="0"/>
                    </a:p>
                  </a:txBody>
                  <a:tcPr>
                    <a:noFill/>
                  </a:tcPr>
                </a:tc>
                <a:tc>
                  <a:txBody>
                    <a:bodyPr/>
                    <a:lstStyle/>
                    <a:p>
                      <a:r>
                        <a:rPr lang="en-US" dirty="0"/>
                        <a:t>d2</a:t>
                      </a:r>
                    </a:p>
                  </a:txBody>
                  <a:tcPr/>
                </a:tc>
                <a:tc>
                  <a:txBody>
                    <a:bodyPr/>
                    <a:lstStyle/>
                    <a:p>
                      <a:r>
                        <a:rPr lang="en-US" dirty="0"/>
                        <a:t>d2</a:t>
                      </a:r>
                    </a:p>
                  </a:txBody>
                  <a:tcPr/>
                </a:tc>
                <a:tc>
                  <a:txBody>
                    <a:bodyPr/>
                    <a:lstStyle/>
                    <a:p>
                      <a:r>
                        <a:rPr lang="en-US" dirty="0"/>
                        <a:t>x2</a:t>
                      </a:r>
                    </a:p>
                  </a:txBody>
                  <a:tcPr/>
                </a:tc>
                <a:extLst>
                  <a:ext uri="{0D108BD9-81ED-4DB2-BD59-A6C34878D82A}">
                    <a16:rowId xmlns:a16="http://schemas.microsoft.com/office/drawing/2014/main" val="10002"/>
                  </a:ext>
                </a:extLst>
              </a:tr>
            </a:tbl>
          </a:graphicData>
        </a:graphic>
      </p:graphicFrame>
      <p:graphicFrame>
        <p:nvGraphicFramePr>
          <p:cNvPr id="11" name="Table 10"/>
          <p:cNvGraphicFramePr>
            <a:graphicFrameLocks noGrp="1"/>
          </p:cNvGraphicFramePr>
          <p:nvPr/>
        </p:nvGraphicFramePr>
        <p:xfrm>
          <a:off x="6444208" y="3717032"/>
          <a:ext cx="2304256" cy="1097280"/>
        </p:xfrm>
        <a:graphic>
          <a:graphicData uri="http://schemas.openxmlformats.org/drawingml/2006/table">
            <a:tbl>
              <a:tblPr firstRow="1" bandRow="1">
                <a:tableStyleId>{5C22544A-7EE6-4342-B048-85BDC9FD1C3A}</a:tableStyleId>
              </a:tblPr>
              <a:tblGrid>
                <a:gridCol w="656393">
                  <a:extLst>
                    <a:ext uri="{9D8B030D-6E8A-4147-A177-3AD203B41FA5}">
                      <a16:colId xmlns:a16="http://schemas.microsoft.com/office/drawing/2014/main" val="20000"/>
                    </a:ext>
                  </a:extLst>
                </a:gridCol>
                <a:gridCol w="495735">
                  <a:extLst>
                    <a:ext uri="{9D8B030D-6E8A-4147-A177-3AD203B41FA5}">
                      <a16:colId xmlns:a16="http://schemas.microsoft.com/office/drawing/2014/main" val="20001"/>
                    </a:ext>
                  </a:extLst>
                </a:gridCol>
                <a:gridCol w="576064">
                  <a:extLst>
                    <a:ext uri="{9D8B030D-6E8A-4147-A177-3AD203B41FA5}">
                      <a16:colId xmlns:a16="http://schemas.microsoft.com/office/drawing/2014/main" val="20002"/>
                    </a:ext>
                  </a:extLst>
                </a:gridCol>
                <a:gridCol w="576064">
                  <a:extLst>
                    <a:ext uri="{9D8B030D-6E8A-4147-A177-3AD203B41FA5}">
                      <a16:colId xmlns:a16="http://schemas.microsoft.com/office/drawing/2014/main" val="20003"/>
                    </a:ext>
                  </a:extLst>
                </a:gridCol>
              </a:tblGrid>
              <a:tr h="365298">
                <a:tc>
                  <a:txBody>
                    <a:bodyPr/>
                    <a:lstStyle/>
                    <a:p>
                      <a:r>
                        <a:rPr lang="en-US" dirty="0"/>
                        <a:t>CD2</a:t>
                      </a:r>
                    </a:p>
                  </a:txBody>
                  <a:tcPr/>
                </a:tc>
                <a:tc>
                  <a:txBody>
                    <a:bodyPr/>
                    <a:lstStyle/>
                    <a:p>
                      <a:r>
                        <a:rPr lang="en-US" dirty="0"/>
                        <a:t>A</a:t>
                      </a:r>
                    </a:p>
                  </a:txBody>
                  <a:tcPr/>
                </a:tc>
                <a:tc>
                  <a:txBody>
                    <a:bodyPr/>
                    <a:lstStyle/>
                    <a:p>
                      <a:r>
                        <a:rPr lang="en-US" dirty="0"/>
                        <a:t>D</a:t>
                      </a:r>
                    </a:p>
                  </a:txBody>
                  <a:tcPr/>
                </a:tc>
                <a:tc>
                  <a:txBody>
                    <a:bodyPr/>
                    <a:lstStyle/>
                    <a:p>
                      <a:r>
                        <a:rPr lang="en-US" dirty="0"/>
                        <a:t>X</a:t>
                      </a:r>
                    </a:p>
                  </a:txBody>
                  <a:tcPr/>
                </a:tc>
                <a:extLst>
                  <a:ext uri="{0D108BD9-81ED-4DB2-BD59-A6C34878D82A}">
                    <a16:rowId xmlns:a16="http://schemas.microsoft.com/office/drawing/2014/main" val="10000"/>
                  </a:ext>
                </a:extLst>
              </a:tr>
              <a:tr h="365298">
                <a:tc>
                  <a:txBody>
                    <a:bodyPr/>
                    <a:lstStyle/>
                    <a:p>
                      <a:endParaRPr lang="en-US" dirty="0"/>
                    </a:p>
                  </a:txBody>
                  <a:tcPr>
                    <a:noFill/>
                  </a:tcPr>
                </a:tc>
                <a:tc>
                  <a:txBody>
                    <a:bodyPr/>
                    <a:lstStyle/>
                    <a:p>
                      <a:r>
                        <a:rPr lang="en-US" dirty="0"/>
                        <a:t>a2</a:t>
                      </a:r>
                    </a:p>
                  </a:txBody>
                  <a:tcPr/>
                </a:tc>
                <a:tc>
                  <a:txBody>
                    <a:bodyPr/>
                    <a:lstStyle/>
                    <a:p>
                      <a:r>
                        <a:rPr lang="en-US" dirty="0"/>
                        <a:t>d2</a:t>
                      </a:r>
                    </a:p>
                  </a:txBody>
                  <a:tcPr/>
                </a:tc>
                <a:tc>
                  <a:txBody>
                    <a:bodyPr/>
                    <a:lstStyle/>
                    <a:p>
                      <a:r>
                        <a:rPr lang="en-US" dirty="0"/>
                        <a:t>x1</a:t>
                      </a:r>
                    </a:p>
                  </a:txBody>
                  <a:tcPr/>
                </a:tc>
                <a:extLst>
                  <a:ext uri="{0D108BD9-81ED-4DB2-BD59-A6C34878D82A}">
                    <a16:rowId xmlns:a16="http://schemas.microsoft.com/office/drawing/2014/main" val="10001"/>
                  </a:ext>
                </a:extLst>
              </a:tr>
              <a:tr h="365298">
                <a:tc>
                  <a:txBody>
                    <a:bodyPr/>
                    <a:lstStyle/>
                    <a:p>
                      <a:endParaRPr lang="en-US" dirty="0"/>
                    </a:p>
                  </a:txBody>
                  <a:tcPr>
                    <a:noFill/>
                  </a:tcPr>
                </a:tc>
                <a:tc>
                  <a:txBody>
                    <a:bodyPr/>
                    <a:lstStyle/>
                    <a:p>
                      <a:r>
                        <a:rPr lang="en-US" dirty="0"/>
                        <a:t>a1</a:t>
                      </a:r>
                    </a:p>
                  </a:txBody>
                  <a:tcPr/>
                </a:tc>
                <a:tc>
                  <a:txBody>
                    <a:bodyPr/>
                    <a:lstStyle/>
                    <a:p>
                      <a:r>
                        <a:rPr lang="en-US" dirty="0"/>
                        <a:t>d1</a:t>
                      </a:r>
                    </a:p>
                  </a:txBody>
                  <a:tcPr/>
                </a:tc>
                <a:tc>
                  <a:txBody>
                    <a:bodyPr/>
                    <a:lstStyle/>
                    <a:p>
                      <a:r>
                        <a:rPr lang="en-US" dirty="0"/>
                        <a:t>x2</a:t>
                      </a:r>
                    </a:p>
                  </a:txBody>
                  <a:tcPr/>
                </a:tc>
                <a:extLst>
                  <a:ext uri="{0D108BD9-81ED-4DB2-BD59-A6C34878D82A}">
                    <a16:rowId xmlns:a16="http://schemas.microsoft.com/office/drawing/2014/main" val="10002"/>
                  </a:ext>
                </a:extLst>
              </a:tr>
            </a:tbl>
          </a:graphicData>
        </a:graphic>
      </p:graphicFrame>
      <p:graphicFrame>
        <p:nvGraphicFramePr>
          <p:cNvPr id="12" name="Table 11"/>
          <p:cNvGraphicFramePr>
            <a:graphicFrameLocks noGrp="1"/>
          </p:cNvGraphicFramePr>
          <p:nvPr/>
        </p:nvGraphicFramePr>
        <p:xfrm>
          <a:off x="6444208" y="5284048"/>
          <a:ext cx="2304256" cy="1097280"/>
        </p:xfrm>
        <a:graphic>
          <a:graphicData uri="http://schemas.openxmlformats.org/drawingml/2006/table">
            <a:tbl>
              <a:tblPr firstRow="1" bandRow="1">
                <a:tableStyleId>{5C22544A-7EE6-4342-B048-85BDC9FD1C3A}</a:tableStyleId>
              </a:tblPr>
              <a:tblGrid>
                <a:gridCol w="656393">
                  <a:extLst>
                    <a:ext uri="{9D8B030D-6E8A-4147-A177-3AD203B41FA5}">
                      <a16:colId xmlns:a16="http://schemas.microsoft.com/office/drawing/2014/main" val="20000"/>
                    </a:ext>
                  </a:extLst>
                </a:gridCol>
                <a:gridCol w="495735">
                  <a:extLst>
                    <a:ext uri="{9D8B030D-6E8A-4147-A177-3AD203B41FA5}">
                      <a16:colId xmlns:a16="http://schemas.microsoft.com/office/drawing/2014/main" val="20001"/>
                    </a:ext>
                  </a:extLst>
                </a:gridCol>
                <a:gridCol w="576064">
                  <a:extLst>
                    <a:ext uri="{9D8B030D-6E8A-4147-A177-3AD203B41FA5}">
                      <a16:colId xmlns:a16="http://schemas.microsoft.com/office/drawing/2014/main" val="20002"/>
                    </a:ext>
                  </a:extLst>
                </a:gridCol>
                <a:gridCol w="576064">
                  <a:extLst>
                    <a:ext uri="{9D8B030D-6E8A-4147-A177-3AD203B41FA5}">
                      <a16:colId xmlns:a16="http://schemas.microsoft.com/office/drawing/2014/main" val="20003"/>
                    </a:ext>
                  </a:extLst>
                </a:gridCol>
              </a:tblGrid>
              <a:tr h="365298">
                <a:tc>
                  <a:txBody>
                    <a:bodyPr/>
                    <a:lstStyle/>
                    <a:p>
                      <a:r>
                        <a:rPr lang="en-US" dirty="0"/>
                        <a:t>CD3</a:t>
                      </a:r>
                    </a:p>
                  </a:txBody>
                  <a:tcPr/>
                </a:tc>
                <a:tc>
                  <a:txBody>
                    <a:bodyPr/>
                    <a:lstStyle/>
                    <a:p>
                      <a:r>
                        <a:rPr lang="en-US" dirty="0"/>
                        <a:t>A</a:t>
                      </a:r>
                    </a:p>
                  </a:txBody>
                  <a:tcPr/>
                </a:tc>
                <a:tc>
                  <a:txBody>
                    <a:bodyPr/>
                    <a:lstStyle/>
                    <a:p>
                      <a:r>
                        <a:rPr lang="en-US" dirty="0"/>
                        <a:t>B</a:t>
                      </a:r>
                    </a:p>
                  </a:txBody>
                  <a:tcPr/>
                </a:tc>
                <a:tc>
                  <a:txBody>
                    <a:bodyPr/>
                    <a:lstStyle/>
                    <a:p>
                      <a:r>
                        <a:rPr lang="en-US" dirty="0"/>
                        <a:t>X</a:t>
                      </a:r>
                    </a:p>
                  </a:txBody>
                  <a:tcPr/>
                </a:tc>
                <a:extLst>
                  <a:ext uri="{0D108BD9-81ED-4DB2-BD59-A6C34878D82A}">
                    <a16:rowId xmlns:a16="http://schemas.microsoft.com/office/drawing/2014/main" val="10000"/>
                  </a:ext>
                </a:extLst>
              </a:tr>
              <a:tr h="365298">
                <a:tc>
                  <a:txBody>
                    <a:bodyPr/>
                    <a:lstStyle/>
                    <a:p>
                      <a:endParaRPr lang="en-US" dirty="0"/>
                    </a:p>
                  </a:txBody>
                  <a:tcPr>
                    <a:noFill/>
                  </a:tcPr>
                </a:tc>
                <a:tc>
                  <a:txBody>
                    <a:bodyPr/>
                    <a:lstStyle/>
                    <a:p>
                      <a:r>
                        <a:rPr lang="en-US" dirty="0"/>
                        <a:t>a1</a:t>
                      </a:r>
                    </a:p>
                  </a:txBody>
                  <a:tcPr/>
                </a:tc>
                <a:tc>
                  <a:txBody>
                    <a:bodyPr/>
                    <a:lstStyle/>
                    <a:p>
                      <a:r>
                        <a:rPr lang="en-US" dirty="0"/>
                        <a:t>b1</a:t>
                      </a:r>
                    </a:p>
                  </a:txBody>
                  <a:tcPr/>
                </a:tc>
                <a:tc>
                  <a:txBody>
                    <a:bodyPr/>
                    <a:lstStyle/>
                    <a:p>
                      <a:r>
                        <a:rPr lang="en-US" dirty="0"/>
                        <a:t>x1</a:t>
                      </a:r>
                    </a:p>
                  </a:txBody>
                  <a:tcPr/>
                </a:tc>
                <a:extLst>
                  <a:ext uri="{0D108BD9-81ED-4DB2-BD59-A6C34878D82A}">
                    <a16:rowId xmlns:a16="http://schemas.microsoft.com/office/drawing/2014/main" val="10001"/>
                  </a:ext>
                </a:extLst>
              </a:tr>
              <a:tr h="365298">
                <a:tc>
                  <a:txBody>
                    <a:bodyPr/>
                    <a:lstStyle/>
                    <a:p>
                      <a:endParaRPr lang="en-US" dirty="0"/>
                    </a:p>
                  </a:txBody>
                  <a:tcPr>
                    <a:noFill/>
                  </a:tcPr>
                </a:tc>
                <a:tc>
                  <a:txBody>
                    <a:bodyPr/>
                    <a:lstStyle/>
                    <a:p>
                      <a:r>
                        <a:rPr lang="en-US" dirty="0"/>
                        <a:t>a2</a:t>
                      </a:r>
                    </a:p>
                  </a:txBody>
                  <a:tcPr/>
                </a:tc>
                <a:tc>
                  <a:txBody>
                    <a:bodyPr/>
                    <a:lstStyle/>
                    <a:p>
                      <a:r>
                        <a:rPr lang="en-US" dirty="0"/>
                        <a:t>b2</a:t>
                      </a:r>
                    </a:p>
                  </a:txBody>
                  <a:tcPr/>
                </a:tc>
                <a:tc>
                  <a:txBody>
                    <a:bodyPr/>
                    <a:lstStyle/>
                    <a:p>
                      <a:r>
                        <a:rPr lang="en-US" dirty="0"/>
                        <a:t>x2</a:t>
                      </a:r>
                    </a:p>
                  </a:txBody>
                  <a:tcPr/>
                </a:tc>
                <a:extLst>
                  <a:ext uri="{0D108BD9-81ED-4DB2-BD59-A6C34878D82A}">
                    <a16:rowId xmlns:a16="http://schemas.microsoft.com/office/drawing/2014/main" val="10002"/>
                  </a:ext>
                </a:extLst>
              </a:tr>
            </a:tbl>
          </a:graphicData>
        </a:graphic>
      </p:graphicFrame>
      <p:graphicFrame>
        <p:nvGraphicFramePr>
          <p:cNvPr id="13" name="Table 12"/>
          <p:cNvGraphicFramePr>
            <a:graphicFrameLocks noGrp="1"/>
          </p:cNvGraphicFramePr>
          <p:nvPr/>
        </p:nvGraphicFramePr>
        <p:xfrm>
          <a:off x="3635896" y="3717032"/>
          <a:ext cx="2592288" cy="1097280"/>
        </p:xfrm>
        <a:graphic>
          <a:graphicData uri="http://schemas.openxmlformats.org/drawingml/2006/table">
            <a:tbl>
              <a:tblPr firstRow="1" bandRow="1">
                <a:tableStyleId>{5C22544A-7EE6-4342-B048-85BDC9FD1C3A}</a:tableStyleId>
              </a:tblPr>
              <a:tblGrid>
                <a:gridCol w="720080">
                  <a:extLst>
                    <a:ext uri="{9D8B030D-6E8A-4147-A177-3AD203B41FA5}">
                      <a16:colId xmlns:a16="http://schemas.microsoft.com/office/drawing/2014/main" val="20000"/>
                    </a:ext>
                  </a:extLst>
                </a:gridCol>
                <a:gridCol w="720080">
                  <a:extLst>
                    <a:ext uri="{9D8B030D-6E8A-4147-A177-3AD203B41FA5}">
                      <a16:colId xmlns:a16="http://schemas.microsoft.com/office/drawing/2014/main" val="20001"/>
                    </a:ext>
                  </a:extLst>
                </a:gridCol>
                <a:gridCol w="648072">
                  <a:extLst>
                    <a:ext uri="{9D8B030D-6E8A-4147-A177-3AD203B41FA5}">
                      <a16:colId xmlns:a16="http://schemas.microsoft.com/office/drawing/2014/main" val="20002"/>
                    </a:ext>
                  </a:extLst>
                </a:gridCol>
                <a:gridCol w="504056">
                  <a:extLst>
                    <a:ext uri="{9D8B030D-6E8A-4147-A177-3AD203B41FA5}">
                      <a16:colId xmlns:a16="http://schemas.microsoft.com/office/drawing/2014/main" val="20003"/>
                    </a:ext>
                  </a:extLst>
                </a:gridCol>
              </a:tblGrid>
              <a:tr h="365298">
                <a:tc>
                  <a:txBody>
                    <a:bodyPr/>
                    <a:lstStyle/>
                    <a:p>
                      <a:r>
                        <a:rPr lang="en-US" dirty="0"/>
                        <a:t>CD4</a:t>
                      </a:r>
                    </a:p>
                  </a:txBody>
                  <a:tcPr/>
                </a:tc>
                <a:tc>
                  <a:txBody>
                    <a:bodyPr/>
                    <a:lstStyle/>
                    <a:p>
                      <a:r>
                        <a:rPr lang="en-US" dirty="0"/>
                        <a:t>AA1</a:t>
                      </a:r>
                    </a:p>
                  </a:txBody>
                  <a:tcPr/>
                </a:tc>
                <a:tc>
                  <a:txBody>
                    <a:bodyPr/>
                    <a:lstStyle/>
                    <a:p>
                      <a:r>
                        <a:rPr lang="en-US" dirty="0"/>
                        <a:t>BB1</a:t>
                      </a:r>
                    </a:p>
                  </a:txBody>
                  <a:tcPr/>
                </a:tc>
                <a:tc>
                  <a:txBody>
                    <a:bodyPr/>
                    <a:lstStyle/>
                    <a:p>
                      <a:r>
                        <a:rPr lang="en-US" dirty="0"/>
                        <a:t>X</a:t>
                      </a:r>
                    </a:p>
                  </a:txBody>
                  <a:tcPr/>
                </a:tc>
                <a:extLst>
                  <a:ext uri="{0D108BD9-81ED-4DB2-BD59-A6C34878D82A}">
                    <a16:rowId xmlns:a16="http://schemas.microsoft.com/office/drawing/2014/main" val="10000"/>
                  </a:ext>
                </a:extLst>
              </a:tr>
              <a:tr h="365298">
                <a:tc>
                  <a:txBody>
                    <a:bodyPr/>
                    <a:lstStyle/>
                    <a:p>
                      <a:endParaRPr lang="en-US" dirty="0"/>
                    </a:p>
                  </a:txBody>
                  <a:tcPr>
                    <a:noFill/>
                  </a:tcPr>
                </a:tc>
                <a:tc>
                  <a:txBody>
                    <a:bodyPr/>
                    <a:lstStyle/>
                    <a:p>
                      <a:r>
                        <a:rPr lang="en-US" dirty="0"/>
                        <a:t>a1</a:t>
                      </a:r>
                    </a:p>
                  </a:txBody>
                  <a:tcPr/>
                </a:tc>
                <a:tc>
                  <a:txBody>
                    <a:bodyPr/>
                    <a:lstStyle/>
                    <a:p>
                      <a:r>
                        <a:rPr lang="en-US" dirty="0"/>
                        <a:t>b1</a:t>
                      </a:r>
                    </a:p>
                  </a:txBody>
                  <a:tcPr/>
                </a:tc>
                <a:tc>
                  <a:txBody>
                    <a:bodyPr/>
                    <a:lstStyle/>
                    <a:p>
                      <a:r>
                        <a:rPr lang="en-US" dirty="0"/>
                        <a:t>x1</a:t>
                      </a:r>
                    </a:p>
                  </a:txBody>
                  <a:tcPr/>
                </a:tc>
                <a:extLst>
                  <a:ext uri="{0D108BD9-81ED-4DB2-BD59-A6C34878D82A}">
                    <a16:rowId xmlns:a16="http://schemas.microsoft.com/office/drawing/2014/main" val="10001"/>
                  </a:ext>
                </a:extLst>
              </a:tr>
              <a:tr h="365298">
                <a:tc>
                  <a:txBody>
                    <a:bodyPr/>
                    <a:lstStyle/>
                    <a:p>
                      <a:endParaRPr lang="en-US" dirty="0"/>
                    </a:p>
                  </a:txBody>
                  <a:tcPr>
                    <a:noFill/>
                  </a:tcPr>
                </a:tc>
                <a:tc>
                  <a:txBody>
                    <a:bodyPr/>
                    <a:lstStyle/>
                    <a:p>
                      <a:r>
                        <a:rPr lang="en-US" dirty="0"/>
                        <a:t>a2</a:t>
                      </a:r>
                    </a:p>
                  </a:txBody>
                  <a:tcPr/>
                </a:tc>
                <a:tc>
                  <a:txBody>
                    <a:bodyPr/>
                    <a:lstStyle/>
                    <a:p>
                      <a:r>
                        <a:rPr lang="en-US" dirty="0"/>
                        <a:t>b2</a:t>
                      </a:r>
                    </a:p>
                  </a:txBody>
                  <a:tcPr/>
                </a:tc>
                <a:tc>
                  <a:txBody>
                    <a:bodyPr/>
                    <a:lstStyle/>
                    <a:p>
                      <a:r>
                        <a:rPr lang="en-US" dirty="0"/>
                        <a:t>x2</a:t>
                      </a:r>
                    </a:p>
                  </a:txBody>
                  <a:tcPr/>
                </a:tc>
                <a:extLst>
                  <a:ext uri="{0D108BD9-81ED-4DB2-BD59-A6C34878D82A}">
                    <a16:rowId xmlns:a16="http://schemas.microsoft.com/office/drawing/2014/main" val="10002"/>
                  </a:ext>
                </a:extLst>
              </a:tr>
            </a:tbl>
          </a:graphicData>
        </a:graphic>
      </p:graphicFrame>
      <p:graphicFrame>
        <p:nvGraphicFramePr>
          <p:cNvPr id="14" name="Table 13"/>
          <p:cNvGraphicFramePr>
            <a:graphicFrameLocks noGrp="1"/>
          </p:cNvGraphicFramePr>
          <p:nvPr/>
        </p:nvGraphicFramePr>
        <p:xfrm>
          <a:off x="3923928" y="5229200"/>
          <a:ext cx="2304256" cy="1097280"/>
        </p:xfrm>
        <a:graphic>
          <a:graphicData uri="http://schemas.openxmlformats.org/drawingml/2006/table">
            <a:tbl>
              <a:tblPr firstRow="1" bandRow="1">
                <a:tableStyleId>{5C22544A-7EE6-4342-B048-85BDC9FD1C3A}</a:tableStyleId>
              </a:tblPr>
              <a:tblGrid>
                <a:gridCol w="656393">
                  <a:extLst>
                    <a:ext uri="{9D8B030D-6E8A-4147-A177-3AD203B41FA5}">
                      <a16:colId xmlns:a16="http://schemas.microsoft.com/office/drawing/2014/main" val="20000"/>
                    </a:ext>
                  </a:extLst>
                </a:gridCol>
                <a:gridCol w="495735">
                  <a:extLst>
                    <a:ext uri="{9D8B030D-6E8A-4147-A177-3AD203B41FA5}">
                      <a16:colId xmlns:a16="http://schemas.microsoft.com/office/drawing/2014/main" val="20001"/>
                    </a:ext>
                  </a:extLst>
                </a:gridCol>
                <a:gridCol w="576064">
                  <a:extLst>
                    <a:ext uri="{9D8B030D-6E8A-4147-A177-3AD203B41FA5}">
                      <a16:colId xmlns:a16="http://schemas.microsoft.com/office/drawing/2014/main" val="20002"/>
                    </a:ext>
                  </a:extLst>
                </a:gridCol>
                <a:gridCol w="576064">
                  <a:extLst>
                    <a:ext uri="{9D8B030D-6E8A-4147-A177-3AD203B41FA5}">
                      <a16:colId xmlns:a16="http://schemas.microsoft.com/office/drawing/2014/main" val="20003"/>
                    </a:ext>
                  </a:extLst>
                </a:gridCol>
              </a:tblGrid>
              <a:tr h="365298">
                <a:tc>
                  <a:txBody>
                    <a:bodyPr/>
                    <a:lstStyle/>
                    <a:p>
                      <a:r>
                        <a:rPr lang="en-US" dirty="0"/>
                        <a:t>CD5</a:t>
                      </a:r>
                    </a:p>
                  </a:txBody>
                  <a:tcPr/>
                </a:tc>
                <a:tc>
                  <a:txBody>
                    <a:bodyPr/>
                    <a:lstStyle/>
                    <a:p>
                      <a:r>
                        <a:rPr lang="en-US" dirty="0"/>
                        <a:t>A</a:t>
                      </a:r>
                    </a:p>
                  </a:txBody>
                  <a:tcPr/>
                </a:tc>
                <a:tc>
                  <a:txBody>
                    <a:bodyPr/>
                    <a:lstStyle/>
                    <a:p>
                      <a:r>
                        <a:rPr lang="en-US" dirty="0"/>
                        <a:t>B</a:t>
                      </a:r>
                    </a:p>
                  </a:txBody>
                  <a:tcPr/>
                </a:tc>
                <a:tc>
                  <a:txBody>
                    <a:bodyPr/>
                    <a:lstStyle/>
                    <a:p>
                      <a:r>
                        <a:rPr lang="en-US" dirty="0"/>
                        <a:t>X</a:t>
                      </a:r>
                    </a:p>
                  </a:txBody>
                  <a:tcPr/>
                </a:tc>
                <a:extLst>
                  <a:ext uri="{0D108BD9-81ED-4DB2-BD59-A6C34878D82A}">
                    <a16:rowId xmlns:a16="http://schemas.microsoft.com/office/drawing/2014/main" val="10000"/>
                  </a:ext>
                </a:extLst>
              </a:tr>
              <a:tr h="365298">
                <a:tc>
                  <a:txBody>
                    <a:bodyPr/>
                    <a:lstStyle/>
                    <a:p>
                      <a:endParaRPr lang="en-US" dirty="0"/>
                    </a:p>
                  </a:txBody>
                  <a:tcPr>
                    <a:noFill/>
                  </a:tcPr>
                </a:tc>
                <a:tc>
                  <a:txBody>
                    <a:bodyPr/>
                    <a:lstStyle/>
                    <a:p>
                      <a:r>
                        <a:rPr lang="en-US" dirty="0"/>
                        <a:t>a1</a:t>
                      </a:r>
                    </a:p>
                  </a:txBody>
                  <a:tcPr/>
                </a:tc>
                <a:tc>
                  <a:txBody>
                    <a:bodyPr/>
                    <a:lstStyle/>
                    <a:p>
                      <a:r>
                        <a:rPr lang="en-US" dirty="0"/>
                        <a:t>d1</a:t>
                      </a:r>
                    </a:p>
                  </a:txBody>
                  <a:tcPr/>
                </a:tc>
                <a:tc>
                  <a:txBody>
                    <a:bodyPr/>
                    <a:lstStyle/>
                    <a:p>
                      <a:r>
                        <a:rPr lang="en-US" dirty="0"/>
                        <a:t>x1</a:t>
                      </a:r>
                    </a:p>
                  </a:txBody>
                  <a:tcPr/>
                </a:tc>
                <a:extLst>
                  <a:ext uri="{0D108BD9-81ED-4DB2-BD59-A6C34878D82A}">
                    <a16:rowId xmlns:a16="http://schemas.microsoft.com/office/drawing/2014/main" val="10001"/>
                  </a:ext>
                </a:extLst>
              </a:tr>
              <a:tr h="365298">
                <a:tc>
                  <a:txBody>
                    <a:bodyPr/>
                    <a:lstStyle/>
                    <a:p>
                      <a:endParaRPr lang="en-US" dirty="0"/>
                    </a:p>
                  </a:txBody>
                  <a:tcPr>
                    <a:noFill/>
                  </a:tcPr>
                </a:tc>
                <a:tc>
                  <a:txBody>
                    <a:bodyPr/>
                    <a:lstStyle/>
                    <a:p>
                      <a:r>
                        <a:rPr lang="en-US" dirty="0"/>
                        <a:t>a2</a:t>
                      </a:r>
                    </a:p>
                  </a:txBody>
                  <a:tcPr/>
                </a:tc>
                <a:tc>
                  <a:txBody>
                    <a:bodyPr/>
                    <a:lstStyle/>
                    <a:p>
                      <a:r>
                        <a:rPr lang="en-US" dirty="0"/>
                        <a:t>d2</a:t>
                      </a:r>
                    </a:p>
                  </a:txBody>
                  <a:tcPr/>
                </a:tc>
                <a:tc>
                  <a:txBody>
                    <a:bodyPr/>
                    <a:lstStyle/>
                    <a:p>
                      <a:r>
                        <a:rPr lang="en-US" dirty="0"/>
                        <a:t>x2</a:t>
                      </a:r>
                    </a:p>
                  </a:txBody>
                  <a:tcPr/>
                </a:tc>
                <a:extLst>
                  <a:ext uri="{0D108BD9-81ED-4DB2-BD59-A6C34878D82A}">
                    <a16:rowId xmlns:a16="http://schemas.microsoft.com/office/drawing/2014/main" val="10002"/>
                  </a:ext>
                </a:extLst>
              </a:tr>
            </a:tbl>
          </a:graphicData>
        </a:graphic>
      </p:graphicFrame>
      <p:sp>
        <p:nvSpPr>
          <p:cNvPr id="6" name="TextBox 5"/>
          <p:cNvSpPr txBox="1"/>
          <p:nvPr/>
        </p:nvSpPr>
        <p:spPr>
          <a:xfrm>
            <a:off x="179512" y="3132336"/>
            <a:ext cx="3240360" cy="2677656"/>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marL="457200" indent="-457200">
              <a:buFont typeface="+mj-lt"/>
              <a:buAutoNum type="arabicPeriod"/>
            </a:pPr>
            <a:r>
              <a:rPr lang="en-US" dirty="0"/>
              <a:t>AB       </a:t>
            </a:r>
            <a:r>
              <a:rPr lang="en-US" baseline="-25000" dirty="0"/>
              <a:t>A=a1</a:t>
            </a:r>
            <a:r>
              <a:rPr lang="en-US" dirty="0"/>
              <a:t>CD1</a:t>
            </a:r>
          </a:p>
          <a:p>
            <a:pPr marL="457200" indent="-457200">
              <a:buFont typeface="+mj-lt"/>
              <a:buAutoNum type="arabicPeriod"/>
            </a:pPr>
            <a:r>
              <a:rPr lang="en-US" dirty="0"/>
              <a:t>AB       </a:t>
            </a:r>
            <a:r>
              <a:rPr lang="en-US" baseline="-25000" dirty="0"/>
              <a:t>A=a1</a:t>
            </a:r>
            <a:r>
              <a:rPr lang="en-US" dirty="0"/>
              <a:t>CD2</a:t>
            </a:r>
          </a:p>
          <a:p>
            <a:pPr marL="457200" indent="-457200">
              <a:buFont typeface="+mj-lt"/>
              <a:buAutoNum type="arabicPeriod"/>
            </a:pPr>
            <a:r>
              <a:rPr lang="en-US" dirty="0"/>
              <a:t>AB*CD1</a:t>
            </a:r>
          </a:p>
          <a:p>
            <a:pPr marL="457200" indent="-457200">
              <a:buFont typeface="+mj-lt"/>
              <a:buAutoNum type="arabicPeriod"/>
            </a:pPr>
            <a:r>
              <a:rPr lang="en-US" dirty="0"/>
              <a:t>AB*CD2</a:t>
            </a:r>
          </a:p>
          <a:p>
            <a:pPr marL="457200" indent="-457200">
              <a:buFont typeface="+mj-lt"/>
              <a:buAutoNum type="arabicPeriod"/>
            </a:pPr>
            <a:r>
              <a:rPr lang="en-US" dirty="0"/>
              <a:t>AB*CD3</a:t>
            </a:r>
          </a:p>
          <a:p>
            <a:pPr marL="457200" indent="-457200">
              <a:buFont typeface="+mj-lt"/>
              <a:buAutoNum type="arabicPeriod"/>
            </a:pPr>
            <a:r>
              <a:rPr lang="en-US" dirty="0"/>
              <a:t>AB*CD4</a:t>
            </a:r>
          </a:p>
          <a:p>
            <a:pPr marL="457200" indent="-457200">
              <a:buFont typeface="+mj-lt"/>
              <a:buAutoNum type="arabicPeriod"/>
            </a:pPr>
            <a:r>
              <a:rPr lang="en-US" dirty="0"/>
              <a:t>AB*CD5</a:t>
            </a:r>
          </a:p>
        </p:txBody>
      </p:sp>
      <p:grpSp>
        <p:nvGrpSpPr>
          <p:cNvPr id="15" name="Group 4"/>
          <p:cNvGrpSpPr>
            <a:grpSpLocks/>
          </p:cNvGrpSpPr>
          <p:nvPr/>
        </p:nvGrpSpPr>
        <p:grpSpPr bwMode="auto">
          <a:xfrm>
            <a:off x="1187624" y="3324795"/>
            <a:ext cx="504056" cy="176213"/>
            <a:chOff x="377" y="2904"/>
            <a:chExt cx="154" cy="110"/>
          </a:xfrm>
        </p:grpSpPr>
        <p:sp>
          <p:nvSpPr>
            <p:cNvPr id="16" name="Line 5"/>
            <p:cNvSpPr>
              <a:spLocks noChangeShapeType="1"/>
            </p:cNvSpPr>
            <p:nvPr/>
          </p:nvSpPr>
          <p:spPr bwMode="auto">
            <a:xfrm>
              <a:off x="381" y="2904"/>
              <a:ext cx="0" cy="11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17" name="Line 6"/>
            <p:cNvSpPr>
              <a:spLocks noChangeShapeType="1"/>
            </p:cNvSpPr>
            <p:nvPr/>
          </p:nvSpPr>
          <p:spPr bwMode="auto">
            <a:xfrm>
              <a:off x="527" y="2904"/>
              <a:ext cx="0" cy="11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18" name="Line 7"/>
            <p:cNvSpPr>
              <a:spLocks noChangeShapeType="1"/>
            </p:cNvSpPr>
            <p:nvPr/>
          </p:nvSpPr>
          <p:spPr bwMode="auto">
            <a:xfrm>
              <a:off x="385" y="2904"/>
              <a:ext cx="138" cy="11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19" name="Line 8"/>
            <p:cNvSpPr>
              <a:spLocks noChangeShapeType="1"/>
            </p:cNvSpPr>
            <p:nvPr/>
          </p:nvSpPr>
          <p:spPr bwMode="auto">
            <a:xfrm flipH="1">
              <a:off x="377" y="2904"/>
              <a:ext cx="154" cy="11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grpSp>
      <p:grpSp>
        <p:nvGrpSpPr>
          <p:cNvPr id="20" name="Group 4"/>
          <p:cNvGrpSpPr>
            <a:grpSpLocks/>
          </p:cNvGrpSpPr>
          <p:nvPr/>
        </p:nvGrpSpPr>
        <p:grpSpPr bwMode="auto">
          <a:xfrm>
            <a:off x="1200716" y="3667214"/>
            <a:ext cx="504056" cy="193834"/>
            <a:chOff x="377" y="2904"/>
            <a:chExt cx="154" cy="110"/>
          </a:xfrm>
        </p:grpSpPr>
        <p:sp>
          <p:nvSpPr>
            <p:cNvPr id="21" name="Line 5"/>
            <p:cNvSpPr>
              <a:spLocks noChangeShapeType="1"/>
            </p:cNvSpPr>
            <p:nvPr/>
          </p:nvSpPr>
          <p:spPr bwMode="auto">
            <a:xfrm>
              <a:off x="381" y="2904"/>
              <a:ext cx="0" cy="11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22" name="Line 6"/>
            <p:cNvSpPr>
              <a:spLocks noChangeShapeType="1"/>
            </p:cNvSpPr>
            <p:nvPr/>
          </p:nvSpPr>
          <p:spPr bwMode="auto">
            <a:xfrm>
              <a:off x="527" y="2904"/>
              <a:ext cx="0" cy="11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23" name="Line 7"/>
            <p:cNvSpPr>
              <a:spLocks noChangeShapeType="1"/>
            </p:cNvSpPr>
            <p:nvPr/>
          </p:nvSpPr>
          <p:spPr bwMode="auto">
            <a:xfrm>
              <a:off x="385" y="2904"/>
              <a:ext cx="138" cy="11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24" name="Line 8"/>
            <p:cNvSpPr>
              <a:spLocks noChangeShapeType="1"/>
            </p:cNvSpPr>
            <p:nvPr/>
          </p:nvSpPr>
          <p:spPr bwMode="auto">
            <a:xfrm flipH="1">
              <a:off x="377" y="2904"/>
              <a:ext cx="154" cy="11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grpSp>
      <p:sp>
        <p:nvSpPr>
          <p:cNvPr id="4" name="Slide Number Placeholder 3"/>
          <p:cNvSpPr>
            <a:spLocks noGrp="1"/>
          </p:cNvSpPr>
          <p:nvPr>
            <p:ph type="sldNum" sz="quarter" idx="12"/>
          </p:nvPr>
        </p:nvSpPr>
        <p:spPr/>
        <p:txBody>
          <a:bodyPr/>
          <a:lstStyle/>
          <a:p>
            <a:pPr>
              <a:defRPr/>
            </a:pPr>
            <a:fld id="{3F9D3D8C-6C2A-4D0D-9B3D-BA8A984DE4AE}" type="slidenum">
              <a:rPr lang="zh-CN" altLang="en-US" smtClean="0"/>
              <a:pPr>
                <a:defRPr/>
              </a:pPr>
              <a:t>1</a:t>
            </a:fld>
            <a:endParaRPr lang="en-US" altLang="zh-CN" dirty="0"/>
          </a:p>
        </p:txBody>
      </p:sp>
      <p:pic>
        <p:nvPicPr>
          <p:cNvPr id="26" name="Audio 2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558526865"/>
      </p:ext>
    </p:extLst>
  </p:cSld>
  <p:clrMapOvr>
    <a:masterClrMapping/>
  </p:clrMapOvr>
  <mc:AlternateContent xmlns:mc="http://schemas.openxmlformats.org/markup-compatibility/2006" xmlns:p14="http://schemas.microsoft.com/office/powerpoint/2010/main">
    <mc:Choice Requires="p14">
      <p:transition spd="slow" p14:dur="2000" advTm="40676"/>
    </mc:Choice>
    <mc:Fallback xmlns="">
      <p:transition spd="slow" advTm="406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p:txBody>
          <a:bodyPr/>
          <a:lstStyle/>
          <a:p>
            <a:r>
              <a:rPr lang="en-US" altLang="zh-CN" dirty="0"/>
              <a:t>Relational Calculus</a:t>
            </a:r>
          </a:p>
        </p:txBody>
      </p:sp>
      <p:sp>
        <p:nvSpPr>
          <p:cNvPr id="69635" name="Rectangle 3"/>
          <p:cNvSpPr>
            <a:spLocks noGrp="1" noChangeArrowheads="1"/>
          </p:cNvSpPr>
          <p:nvPr>
            <p:ph idx="1"/>
          </p:nvPr>
        </p:nvSpPr>
        <p:spPr/>
        <p:txBody>
          <a:bodyPr/>
          <a:lstStyle/>
          <a:p>
            <a:r>
              <a:rPr lang="en-US" altLang="zh-CN" dirty="0"/>
              <a:t>A relational calculus expression creates a new relation, which is specified in terms of variables:</a:t>
            </a:r>
          </a:p>
          <a:p>
            <a:pPr lvl="1"/>
            <a:r>
              <a:rPr lang="en-US" altLang="zh-CN" dirty="0"/>
              <a:t>range over rows (in tuple calculus)</a:t>
            </a:r>
          </a:p>
          <a:p>
            <a:pPr lvl="2"/>
            <a:r>
              <a:rPr lang="en-US" altLang="zh-CN" dirty="0"/>
              <a:t>Part of the model for SQL </a:t>
            </a:r>
          </a:p>
          <a:p>
            <a:pPr lvl="1"/>
            <a:r>
              <a:rPr lang="en-US" altLang="zh-CN" dirty="0"/>
              <a:t>or over columns (in domain calculus)</a:t>
            </a:r>
          </a:p>
          <a:p>
            <a:pPr lvl="2"/>
            <a:r>
              <a:rPr lang="en-US" altLang="zh-CN" dirty="0"/>
              <a:t>QBE (Query By Example)</a:t>
            </a:r>
          </a:p>
          <a:p>
            <a:r>
              <a:rPr lang="en-US" altLang="zh-CN" dirty="0"/>
              <a:t>Nonprocedural language.</a:t>
            </a:r>
          </a:p>
          <a:p>
            <a:pPr lvl="1"/>
            <a:r>
              <a:rPr lang="en-US" altLang="zh-CN" dirty="0"/>
              <a:t>No order of operations to specify how to retrieve the query</a:t>
            </a:r>
          </a:p>
          <a:p>
            <a:r>
              <a:rPr lang="en-US" altLang="zh-CN" dirty="0"/>
              <a:t>Note that: RA, Tuple RC and Domain RC are equivalent</a:t>
            </a:r>
          </a:p>
          <a:p>
            <a:pPr lvl="1"/>
            <a:r>
              <a:rPr lang="en-US" altLang="zh-CN"/>
              <a:t>Any one </a:t>
            </a:r>
            <a:r>
              <a:rPr lang="en-US" altLang="zh-CN" dirty="0"/>
              <a:t>can always be converted to the other two</a:t>
            </a:r>
          </a:p>
        </p:txBody>
      </p:sp>
      <p:sp>
        <p:nvSpPr>
          <p:cNvPr id="2" name="Slide Number Placeholder 1"/>
          <p:cNvSpPr>
            <a:spLocks noGrp="1"/>
          </p:cNvSpPr>
          <p:nvPr>
            <p:ph type="sldNum" sz="quarter" idx="12"/>
          </p:nvPr>
        </p:nvSpPr>
        <p:spPr/>
        <p:txBody>
          <a:bodyPr/>
          <a:lstStyle/>
          <a:p>
            <a:pPr>
              <a:defRPr/>
            </a:pPr>
            <a:fld id="{3F9D3D8C-6C2A-4D0D-9B3D-BA8A984DE4AE}" type="slidenum">
              <a:rPr lang="zh-CN" altLang="en-US" smtClean="0"/>
              <a:pPr>
                <a:defRPr/>
              </a:pPr>
              <a:t>10</a:t>
            </a:fld>
            <a:endParaRPr lang="en-US" altLang="zh-CN"/>
          </a:p>
        </p:txBody>
      </p:sp>
      <p:pic>
        <p:nvPicPr>
          <p:cNvPr id="5" name="Picture 4"/>
          <p:cNvPicPr>
            <a:picLocks noChangeAspect="1"/>
          </p:cNvPicPr>
          <p:nvPr/>
        </p:nvPicPr>
        <p:blipFill>
          <a:blip r:embed="rId5"/>
          <a:stretch>
            <a:fillRect/>
          </a:stretch>
        </p:blipFill>
        <p:spPr>
          <a:xfrm>
            <a:off x="4067944" y="2780928"/>
            <a:ext cx="3744416" cy="294321"/>
          </a:xfrm>
          <a:prstGeom prst="rect">
            <a:avLst/>
          </a:prstGeom>
        </p:spPr>
      </p:pic>
      <p:pic>
        <p:nvPicPr>
          <p:cNvPr id="6" name="Picture 5"/>
          <p:cNvPicPr>
            <a:picLocks noChangeAspect="1"/>
          </p:cNvPicPr>
          <p:nvPr/>
        </p:nvPicPr>
        <p:blipFill>
          <a:blip r:embed="rId6"/>
          <a:stretch>
            <a:fillRect/>
          </a:stretch>
        </p:blipFill>
        <p:spPr>
          <a:xfrm>
            <a:off x="4068488" y="3433366"/>
            <a:ext cx="4306243" cy="640504"/>
          </a:xfrm>
          <a:prstGeom prst="rect">
            <a:avLst/>
          </a:prstGeom>
        </p:spPr>
      </p:pic>
      <p:pic>
        <p:nvPicPr>
          <p:cNvPr id="12" name="Audio 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8477"/>
    </mc:Choice>
    <mc:Fallback xmlns="">
      <p:transition spd="slow" advTm="484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6348" y="492826"/>
            <a:ext cx="8651304" cy="990600"/>
          </a:xfrm>
        </p:spPr>
        <p:txBody>
          <a:bodyPr>
            <a:normAutofit fontScale="90000"/>
          </a:bodyPr>
          <a:lstStyle/>
          <a:p>
            <a:r>
              <a:rPr lang="en-US" dirty="0"/>
              <a:t>How many rows and columns in the results?</a:t>
            </a:r>
          </a:p>
        </p:txBody>
      </p:sp>
      <p:sp>
        <p:nvSpPr>
          <p:cNvPr id="3" name="Content Placeholder 2"/>
          <p:cNvSpPr>
            <a:spLocks noGrp="1"/>
          </p:cNvSpPr>
          <p:nvPr>
            <p:ph idx="1"/>
          </p:nvPr>
        </p:nvSpPr>
        <p:spPr/>
        <p:txBody>
          <a:bodyPr/>
          <a:lstStyle/>
          <a:p>
            <a:pPr marL="514350" lvl="0" indent="-514350">
              <a:buClr>
                <a:srgbClr val="93A299"/>
              </a:buClr>
              <a:buFont typeface="+mj-lt"/>
              <a:buAutoNum type="arabicPeriod"/>
            </a:pPr>
            <a:r>
              <a:rPr lang="en-CA" b="1" dirty="0">
                <a:solidFill>
                  <a:srgbClr val="000000"/>
                </a:solidFill>
                <a:latin typeface="Times New Roman"/>
                <a:ea typeface="MS Mincho"/>
              </a:rPr>
              <a:t>(</a:t>
            </a:r>
            <a:r>
              <a:rPr lang="en-CA" b="1" baseline="-25000" dirty="0" err="1">
                <a:solidFill>
                  <a:srgbClr val="000000"/>
                </a:solidFill>
                <a:latin typeface="Times New Roman"/>
                <a:ea typeface="MS Mincho"/>
              </a:rPr>
              <a:t>lname</a:t>
            </a:r>
            <a:r>
              <a:rPr lang="en-CA" b="1" baseline="-25000" dirty="0">
                <a:solidFill>
                  <a:srgbClr val="000000"/>
                </a:solidFill>
                <a:latin typeface="Times New Roman"/>
                <a:ea typeface="MS Mincho"/>
              </a:rPr>
              <a:t>, </a:t>
            </a:r>
            <a:r>
              <a:rPr lang="en-CA" b="1" baseline="-25000" dirty="0" err="1">
                <a:solidFill>
                  <a:srgbClr val="000000"/>
                </a:solidFill>
                <a:latin typeface="Times New Roman"/>
                <a:ea typeface="MS Mincho"/>
              </a:rPr>
              <a:t>fname</a:t>
            </a:r>
            <a:r>
              <a:rPr lang="en-CA" b="1" baseline="-25000" dirty="0">
                <a:solidFill>
                  <a:srgbClr val="000000"/>
                </a:solidFill>
                <a:latin typeface="Times New Roman"/>
                <a:ea typeface="MS Mincho"/>
              </a:rPr>
              <a:t> </a:t>
            </a:r>
            <a:r>
              <a:rPr lang="pt-BR" sz="2000" b="1" dirty="0">
                <a:solidFill>
                  <a:srgbClr val="292934"/>
                </a:solidFill>
              </a:rPr>
              <a:t>g </a:t>
            </a:r>
            <a:r>
              <a:rPr lang="pt-BR" sz="2000" b="1" baseline="-25000" dirty="0">
                <a:solidFill>
                  <a:srgbClr val="292934"/>
                </a:solidFill>
              </a:rPr>
              <a:t>max(Salary) as Salary</a:t>
            </a:r>
            <a:r>
              <a:rPr lang="pt-BR" sz="2000" b="1" dirty="0">
                <a:solidFill>
                  <a:srgbClr val="292934"/>
                </a:solidFill>
              </a:rPr>
              <a:t> (</a:t>
            </a:r>
            <a:r>
              <a:rPr lang="pt-BR" sz="2000" b="1">
                <a:solidFill>
                  <a:srgbClr val="292934"/>
                </a:solidFill>
              </a:rPr>
              <a:t>Employee))</a:t>
            </a:r>
            <a:endParaRPr lang="pt-BR" sz="2000" b="1" dirty="0">
              <a:solidFill>
                <a:srgbClr val="292934"/>
              </a:solidFill>
            </a:endParaRPr>
          </a:p>
          <a:p>
            <a:pPr marL="514350" indent="-514350">
              <a:buClr>
                <a:srgbClr val="93A299"/>
              </a:buClr>
              <a:buFont typeface="+mj-lt"/>
              <a:buAutoNum type="arabicPeriod"/>
            </a:pPr>
            <a:r>
              <a:rPr lang="en-CA" sz="2000" b="1" dirty="0">
                <a:solidFill>
                  <a:srgbClr val="000000"/>
                </a:solidFill>
                <a:latin typeface="Times New Roman"/>
                <a:ea typeface="MS Mincho"/>
              </a:rPr>
              <a:t>(</a:t>
            </a:r>
            <a:r>
              <a:rPr lang="en-CA" sz="2000" b="1" baseline="-25000" dirty="0" err="1">
                <a:solidFill>
                  <a:srgbClr val="000000"/>
                </a:solidFill>
                <a:latin typeface="Times New Roman"/>
                <a:ea typeface="MS Mincho"/>
              </a:rPr>
              <a:t>dno</a:t>
            </a:r>
            <a:r>
              <a:rPr lang="en-CA" sz="2000" b="1" baseline="-25000" dirty="0">
                <a:solidFill>
                  <a:srgbClr val="000000"/>
                </a:solidFill>
                <a:latin typeface="Times New Roman"/>
                <a:ea typeface="MS Mincho"/>
              </a:rPr>
              <a:t> </a:t>
            </a:r>
            <a:r>
              <a:rPr lang="pt-BR" sz="2000" b="1" dirty="0">
                <a:solidFill>
                  <a:srgbClr val="292934"/>
                </a:solidFill>
              </a:rPr>
              <a:t>g </a:t>
            </a:r>
            <a:r>
              <a:rPr lang="pt-BR" sz="2000" b="1" baseline="-25000" dirty="0">
                <a:solidFill>
                  <a:srgbClr val="292934"/>
                </a:solidFill>
              </a:rPr>
              <a:t>max(Salary) as Salary</a:t>
            </a:r>
            <a:r>
              <a:rPr lang="pt-BR" sz="2000" b="1" dirty="0">
                <a:solidFill>
                  <a:srgbClr val="292934"/>
                </a:solidFill>
              </a:rPr>
              <a:t> (Employee))</a:t>
            </a:r>
          </a:p>
          <a:p>
            <a:endParaRPr lang="en-US" dirty="0"/>
          </a:p>
        </p:txBody>
      </p:sp>
      <p:sp>
        <p:nvSpPr>
          <p:cNvPr id="4" name="Slide Number Placeholder 3"/>
          <p:cNvSpPr>
            <a:spLocks noGrp="1"/>
          </p:cNvSpPr>
          <p:nvPr>
            <p:ph type="sldNum" sz="quarter" idx="12"/>
          </p:nvPr>
        </p:nvSpPr>
        <p:spPr/>
        <p:txBody>
          <a:bodyPr/>
          <a:lstStyle/>
          <a:p>
            <a:fld id="{158A74B8-D905-4E62-B6CB-5A37BA2F339D}" type="slidenum">
              <a:rPr lang="en-CA" altLang="en-US" smtClean="0"/>
              <a:pPr/>
              <a:t>11</a:t>
            </a:fld>
            <a:endParaRPr lang="en-CA" altLang="en-US"/>
          </a:p>
        </p:txBody>
      </p:sp>
      <p:pic>
        <p:nvPicPr>
          <p:cNvPr id="6" name="Picture 5"/>
          <p:cNvPicPr>
            <a:picLocks noChangeAspect="1"/>
          </p:cNvPicPr>
          <p:nvPr/>
        </p:nvPicPr>
        <p:blipFill>
          <a:blip r:embed="rId5"/>
          <a:stretch>
            <a:fillRect/>
          </a:stretch>
        </p:blipFill>
        <p:spPr>
          <a:xfrm>
            <a:off x="683568" y="2780928"/>
            <a:ext cx="7699783" cy="2654399"/>
          </a:xfrm>
          <a:prstGeom prst="rect">
            <a:avLst/>
          </a:prstGeom>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536746885"/>
      </p:ext>
    </p:extLst>
  </p:cSld>
  <p:clrMapOvr>
    <a:masterClrMapping/>
  </p:clrMapOvr>
  <mc:AlternateContent xmlns:mc="http://schemas.openxmlformats.org/markup-compatibility/2006" xmlns:p14="http://schemas.microsoft.com/office/powerpoint/2010/main">
    <mc:Choice Requires="p14">
      <p:transition spd="slow" p14:dur="2000" advTm="17208"/>
    </mc:Choice>
    <mc:Fallback xmlns="">
      <p:transition spd="slow" advTm="172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Can you help?</a:t>
            </a:r>
          </a:p>
        </p:txBody>
      </p:sp>
      <p:sp>
        <p:nvSpPr>
          <p:cNvPr id="3" name="Content Placeholder 2"/>
          <p:cNvSpPr>
            <a:spLocks noGrp="1"/>
          </p:cNvSpPr>
          <p:nvPr>
            <p:ph idx="1"/>
          </p:nvPr>
        </p:nvSpPr>
        <p:spPr/>
        <p:txBody>
          <a:bodyPr/>
          <a:lstStyle/>
          <a:p>
            <a:pPr marL="457200" indent="-457200">
              <a:buFont typeface="+mj-lt"/>
              <a:buAutoNum type="arabicPeriod"/>
            </a:pPr>
            <a:r>
              <a:rPr lang="en-US" dirty="0"/>
              <a:t>A couple of days after starting in the new position, Jane realized that she accidentally created two employee tables E1 and E2 and data has been randomly stored in either table. She is not sure whether the two tables have the same content. Can you help?</a:t>
            </a:r>
          </a:p>
          <a:p>
            <a:pPr marL="457200" indent="-457200">
              <a:buFont typeface="+mj-lt"/>
              <a:buAutoNum type="arabicPeriod"/>
            </a:pPr>
            <a:endParaRPr lang="en-US" dirty="0"/>
          </a:p>
          <a:p>
            <a:pPr marL="457200" indent="-457200">
              <a:buFont typeface="+mj-lt"/>
              <a:buAutoNum type="arabicPeriod"/>
            </a:pPr>
            <a:endParaRPr lang="en-US" dirty="0"/>
          </a:p>
          <a:p>
            <a:pPr marL="457200" indent="-457200">
              <a:buFont typeface="+mj-lt"/>
              <a:buAutoNum type="arabicPeriod"/>
            </a:pPr>
            <a:endParaRPr lang="en-US" dirty="0"/>
          </a:p>
          <a:p>
            <a:pPr marL="457200" indent="-457200">
              <a:buFont typeface="+mj-lt"/>
              <a:buAutoNum type="arabicPeriod"/>
            </a:pPr>
            <a:r>
              <a:rPr lang="en-US" dirty="0"/>
              <a:t>If the two tables are not same, what would you do to ensure no information is lost?</a:t>
            </a:r>
          </a:p>
        </p:txBody>
      </p:sp>
      <p:sp>
        <p:nvSpPr>
          <p:cNvPr id="4" name="Slide Number Placeholder 3"/>
          <p:cNvSpPr>
            <a:spLocks noGrp="1"/>
          </p:cNvSpPr>
          <p:nvPr>
            <p:ph type="sldNum" sz="quarter" idx="12"/>
          </p:nvPr>
        </p:nvSpPr>
        <p:spPr/>
        <p:txBody>
          <a:bodyPr/>
          <a:lstStyle/>
          <a:p>
            <a:fld id="{158A74B8-D905-4E62-B6CB-5A37BA2F339D}" type="slidenum">
              <a:rPr lang="en-CA" altLang="en-US" smtClean="0"/>
              <a:pPr/>
              <a:t>12</a:t>
            </a:fld>
            <a:endParaRPr lang="en-CA" altLang="en-US"/>
          </a:p>
        </p:txBody>
      </p:sp>
      <p:sp>
        <p:nvSpPr>
          <p:cNvPr id="7" name="Rectangle 6"/>
          <p:cNvSpPr/>
          <p:nvPr/>
        </p:nvSpPr>
        <p:spPr>
          <a:xfrm>
            <a:off x="1043608" y="3573016"/>
            <a:ext cx="3672408" cy="461665"/>
          </a:xfrm>
          <a:prstGeom prst="rect">
            <a:avLst/>
          </a:prstGeom>
        </p:spPr>
        <p:txBody>
          <a:bodyPr wrap="square">
            <a:spAutoFit/>
          </a:bodyPr>
          <a:lstStyle/>
          <a:p>
            <a:r>
              <a:rPr lang="en-US" dirty="0">
                <a:solidFill>
                  <a:srgbClr val="00B0F0"/>
                </a:solidFill>
              </a:rPr>
              <a:t>Will this work (E1 – E2)?</a:t>
            </a:r>
          </a:p>
        </p:txBody>
      </p:sp>
      <p:pic>
        <p:nvPicPr>
          <p:cNvPr id="10" name="Audio 9">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21700" y="6235700"/>
            <a:ext cx="406400" cy="406400"/>
          </a:xfrm>
          <a:prstGeom prst="rect">
            <a:avLst/>
          </a:prstGeom>
        </p:spPr>
      </p:pic>
    </p:spTree>
    <p:custDataLst>
      <p:tags r:id="rId1"/>
    </p:custDataLst>
    <p:extLst>
      <p:ext uri="{BB962C8B-B14F-4D97-AF65-F5344CB8AC3E}">
        <p14:creationId xmlns:p14="http://schemas.microsoft.com/office/powerpoint/2010/main" val="2531230323"/>
      </p:ext>
    </p:extLst>
  </p:cSld>
  <p:clrMapOvr>
    <a:masterClrMapping/>
  </p:clrMapOvr>
  <mc:AlternateContent xmlns:mc="http://schemas.openxmlformats.org/markup-compatibility/2006" xmlns:p14="http://schemas.microsoft.com/office/powerpoint/2010/main">
    <mc:Choice Requires="p14">
      <p:transition spd="slow" p14:dur="2000" advTm="63593"/>
    </mc:Choice>
    <mc:Fallback xmlns="">
      <p:transition spd="slow" advTm="635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10"/>
                </p:tgtEl>
              </p:cMediaNode>
            </p:audio>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Can you help? - Solution</a:t>
            </a:r>
          </a:p>
        </p:txBody>
      </p:sp>
      <p:sp>
        <p:nvSpPr>
          <p:cNvPr id="3" name="Content Placeholder 2"/>
          <p:cNvSpPr>
            <a:spLocks noGrp="1"/>
          </p:cNvSpPr>
          <p:nvPr>
            <p:ph idx="1"/>
          </p:nvPr>
        </p:nvSpPr>
        <p:spPr/>
        <p:txBody>
          <a:bodyPr>
            <a:normAutofit/>
          </a:bodyPr>
          <a:lstStyle/>
          <a:p>
            <a:pPr marL="457200" indent="-457200">
              <a:buFont typeface="+mj-lt"/>
              <a:buAutoNum type="arabicPeriod"/>
            </a:pPr>
            <a:r>
              <a:rPr lang="en-US" dirty="0"/>
              <a:t>A couple of days after starting in the new position, Jane realized that she accidentally created two employee tables E1 and E2 and data has been randomly stored in either table. She is not sure whether the two tables have the same content. Can you help?</a:t>
            </a:r>
          </a:p>
          <a:p>
            <a:pPr marL="457200" indent="-457200">
              <a:buFont typeface="+mj-lt"/>
              <a:buAutoNum type="arabicPeriod"/>
            </a:pPr>
            <a:endParaRPr lang="en-US" dirty="0"/>
          </a:p>
          <a:p>
            <a:pPr marL="457200" indent="-457200">
              <a:buFont typeface="+mj-lt"/>
              <a:buAutoNum type="arabicPeriod"/>
            </a:pPr>
            <a:endParaRPr lang="en-US" dirty="0"/>
          </a:p>
          <a:p>
            <a:pPr marL="457200" indent="-457200">
              <a:buFont typeface="+mj-lt"/>
              <a:buAutoNum type="arabicPeriod"/>
            </a:pPr>
            <a:endParaRPr lang="en-US" dirty="0"/>
          </a:p>
          <a:p>
            <a:pPr marL="457200" indent="-457200">
              <a:buFont typeface="+mj-lt"/>
              <a:buAutoNum type="arabicPeriod"/>
            </a:pPr>
            <a:endParaRPr lang="en-US" dirty="0"/>
          </a:p>
          <a:p>
            <a:pPr marL="457200" indent="-457200">
              <a:buFont typeface="+mj-lt"/>
              <a:buAutoNum type="arabicPeriod"/>
            </a:pPr>
            <a:r>
              <a:rPr lang="en-US" dirty="0"/>
              <a:t>If the two tables are not same, what would you do to ensure no information is lost?</a:t>
            </a:r>
          </a:p>
        </p:txBody>
      </p:sp>
      <p:sp>
        <p:nvSpPr>
          <p:cNvPr id="4" name="Slide Number Placeholder 3"/>
          <p:cNvSpPr>
            <a:spLocks noGrp="1"/>
          </p:cNvSpPr>
          <p:nvPr>
            <p:ph type="sldNum" sz="quarter" idx="12"/>
          </p:nvPr>
        </p:nvSpPr>
        <p:spPr/>
        <p:txBody>
          <a:bodyPr/>
          <a:lstStyle/>
          <a:p>
            <a:fld id="{158A74B8-D905-4E62-B6CB-5A37BA2F339D}" type="slidenum">
              <a:rPr lang="en-CA" altLang="en-US" smtClean="0"/>
              <a:pPr/>
              <a:t>13</a:t>
            </a:fld>
            <a:endParaRPr lang="en-CA" altLang="en-US"/>
          </a:p>
        </p:txBody>
      </p:sp>
      <p:sp>
        <p:nvSpPr>
          <p:cNvPr id="5" name="Rectangle 4"/>
          <p:cNvSpPr/>
          <p:nvPr/>
        </p:nvSpPr>
        <p:spPr>
          <a:xfrm>
            <a:off x="1043608" y="3573016"/>
            <a:ext cx="6678488" cy="1200329"/>
          </a:xfrm>
          <a:prstGeom prst="rect">
            <a:avLst/>
          </a:prstGeom>
        </p:spPr>
        <p:txBody>
          <a:bodyPr wrap="square">
            <a:spAutoFit/>
          </a:bodyPr>
          <a:lstStyle/>
          <a:p>
            <a:pPr marL="0" indent="0">
              <a:buNone/>
            </a:pPr>
            <a:r>
              <a:rPr lang="en-US" dirty="0">
                <a:solidFill>
                  <a:srgbClr val="00B0F0"/>
                </a:solidFill>
              </a:rPr>
              <a:t>(E1 – E2) </a:t>
            </a:r>
            <a:r>
              <a:rPr lang="en-US" dirty="0">
                <a:solidFill>
                  <a:srgbClr val="00B0F0"/>
                </a:solidFill>
                <a:latin typeface="Lucida Sans Unicode"/>
                <a:cs typeface="Lucida Sans Unicode"/>
              </a:rPr>
              <a:t>∪</a:t>
            </a:r>
            <a:r>
              <a:rPr lang="en-US" dirty="0">
                <a:solidFill>
                  <a:srgbClr val="00B0F0"/>
                </a:solidFill>
              </a:rPr>
              <a:t> (E2 – E1). If this query returns an empty table, then the two are the same. Otherwise, not the same</a:t>
            </a:r>
          </a:p>
        </p:txBody>
      </p:sp>
      <p:sp>
        <p:nvSpPr>
          <p:cNvPr id="6" name="Rectangle 5"/>
          <p:cNvSpPr/>
          <p:nvPr/>
        </p:nvSpPr>
        <p:spPr>
          <a:xfrm>
            <a:off x="1043608" y="6246167"/>
            <a:ext cx="1401346" cy="461665"/>
          </a:xfrm>
          <a:prstGeom prst="rect">
            <a:avLst/>
          </a:prstGeom>
        </p:spPr>
        <p:txBody>
          <a:bodyPr wrap="none">
            <a:spAutoFit/>
          </a:bodyPr>
          <a:lstStyle/>
          <a:p>
            <a:pPr marL="0" indent="0">
              <a:buNone/>
            </a:pPr>
            <a:r>
              <a:rPr lang="en-US" dirty="0">
                <a:solidFill>
                  <a:srgbClr val="00B0F0"/>
                </a:solidFill>
              </a:rPr>
              <a:t>E1 </a:t>
            </a:r>
            <a:r>
              <a:rPr lang="en-US" dirty="0">
                <a:solidFill>
                  <a:srgbClr val="00B0F0"/>
                </a:solidFill>
                <a:latin typeface="Lucida Sans Unicode"/>
                <a:cs typeface="Lucida Sans Unicode"/>
              </a:rPr>
              <a:t>∪</a:t>
            </a:r>
            <a:r>
              <a:rPr lang="en-US" dirty="0">
                <a:solidFill>
                  <a:srgbClr val="00B0F0"/>
                </a:solidFill>
              </a:rPr>
              <a:t> E2 </a:t>
            </a:r>
            <a:endParaRPr lang="en-US" dirty="0"/>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363490443"/>
      </p:ext>
    </p:extLst>
  </p:cSld>
  <p:clrMapOvr>
    <a:masterClrMapping/>
  </p:clrMapOvr>
  <mc:AlternateContent xmlns:mc="http://schemas.openxmlformats.org/markup-compatibility/2006" xmlns:p14="http://schemas.microsoft.com/office/powerpoint/2010/main">
    <mc:Choice Requires="p14">
      <p:transition spd="slow" p14:dur="2000" advTm="9366"/>
    </mc:Choice>
    <mc:Fallback xmlns="">
      <p:transition spd="slow" advTm="93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Can you help? – Problem Statement</a:t>
            </a:r>
          </a:p>
        </p:txBody>
      </p:sp>
      <p:sp>
        <p:nvSpPr>
          <p:cNvPr id="3" name="Content Placeholder 2"/>
          <p:cNvSpPr>
            <a:spLocks noGrp="1"/>
          </p:cNvSpPr>
          <p:nvPr>
            <p:ph idx="1"/>
          </p:nvPr>
        </p:nvSpPr>
        <p:spPr/>
        <p:txBody>
          <a:bodyPr/>
          <a:lstStyle/>
          <a:p>
            <a:r>
              <a:rPr lang="en-US" dirty="0"/>
              <a:t>Kate (SSN=111000) is suspected of embezzling money from the company and she likely has an accomplice.</a:t>
            </a:r>
          </a:p>
          <a:p>
            <a:r>
              <a:rPr lang="en-US" dirty="0"/>
              <a:t>Can you help the company narrow down the pool of suspects?</a:t>
            </a:r>
          </a:p>
          <a:p>
            <a:pPr lvl="1"/>
            <a:r>
              <a:rPr lang="en-US" dirty="0"/>
              <a:t>Maybe someone from the accounting department and worked with her in some project(s)</a:t>
            </a:r>
          </a:p>
          <a:p>
            <a:endParaRPr lang="en-US" dirty="0"/>
          </a:p>
        </p:txBody>
      </p:sp>
      <p:sp>
        <p:nvSpPr>
          <p:cNvPr id="4" name="Slide Number Placeholder 3"/>
          <p:cNvSpPr>
            <a:spLocks noGrp="1"/>
          </p:cNvSpPr>
          <p:nvPr>
            <p:ph type="sldNum" sz="quarter" idx="12"/>
          </p:nvPr>
        </p:nvSpPr>
        <p:spPr/>
        <p:txBody>
          <a:bodyPr/>
          <a:lstStyle/>
          <a:p>
            <a:fld id="{158A74B8-D905-4E62-B6CB-5A37BA2F339D}" type="slidenum">
              <a:rPr lang="en-CA" altLang="en-US" smtClean="0"/>
              <a:pPr/>
              <a:t>14</a:t>
            </a:fld>
            <a:endParaRPr lang="en-CA" altLang="en-US"/>
          </a:p>
        </p:txBody>
      </p:sp>
      <p:pic>
        <p:nvPicPr>
          <p:cNvPr id="5" name="Picture 4"/>
          <p:cNvPicPr>
            <a:picLocks noChangeAspect="1"/>
          </p:cNvPicPr>
          <p:nvPr/>
        </p:nvPicPr>
        <p:blipFill>
          <a:blip r:embed="rId6"/>
          <a:stretch>
            <a:fillRect/>
          </a:stretch>
        </p:blipFill>
        <p:spPr>
          <a:xfrm>
            <a:off x="5724128" y="4509120"/>
            <a:ext cx="2619375" cy="1743075"/>
          </a:xfrm>
          <a:prstGeom prst="rect">
            <a:avLst/>
          </a:prstGeom>
        </p:spPr>
      </p:pic>
      <p:sp>
        <p:nvSpPr>
          <p:cNvPr id="6" name="Rectangle 5"/>
          <p:cNvSpPr/>
          <p:nvPr/>
        </p:nvSpPr>
        <p:spPr>
          <a:xfrm>
            <a:off x="4860032" y="6435880"/>
            <a:ext cx="4572000" cy="338554"/>
          </a:xfrm>
          <a:prstGeom prst="rect">
            <a:avLst/>
          </a:prstGeom>
        </p:spPr>
        <p:txBody>
          <a:bodyPr>
            <a:spAutoFit/>
          </a:bodyPr>
          <a:lstStyle/>
          <a:p>
            <a:r>
              <a:rPr lang="en-US" sz="800" dirty="0"/>
              <a:t>Image Source: https://mammothmemory.net/english/5000-new-words/vocabulary/word-list/i/accomplice.html</a:t>
            </a:r>
          </a:p>
        </p:txBody>
      </p:sp>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521700" y="6235700"/>
            <a:ext cx="406400" cy="406400"/>
          </a:xfrm>
          <a:prstGeom prst="rect">
            <a:avLst/>
          </a:prstGeom>
        </p:spPr>
      </p:pic>
    </p:spTree>
    <p:custDataLst>
      <p:tags r:id="rId1"/>
    </p:custDataLst>
    <p:extLst>
      <p:ext uri="{BB962C8B-B14F-4D97-AF65-F5344CB8AC3E}">
        <p14:creationId xmlns:p14="http://schemas.microsoft.com/office/powerpoint/2010/main" val="2874439997"/>
      </p:ext>
    </p:extLst>
  </p:cSld>
  <p:clrMapOvr>
    <a:masterClrMapping/>
  </p:clrMapOvr>
  <mc:AlternateContent xmlns:mc="http://schemas.openxmlformats.org/markup-compatibility/2006" xmlns:p14="http://schemas.microsoft.com/office/powerpoint/2010/main">
    <mc:Choice Requires="p14">
      <p:transition spd="slow" p14:dur="2000" advTm="82145"/>
    </mc:Choice>
    <mc:Fallback xmlns="">
      <p:transition spd="slow" advTm="821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Can you help? – Query Question</a:t>
            </a:r>
          </a:p>
        </p:txBody>
      </p:sp>
      <p:sp>
        <p:nvSpPr>
          <p:cNvPr id="3" name="Content Placeholder 2"/>
          <p:cNvSpPr>
            <a:spLocks noGrp="1"/>
          </p:cNvSpPr>
          <p:nvPr>
            <p:ph idx="1"/>
          </p:nvPr>
        </p:nvSpPr>
        <p:spPr/>
        <p:txBody>
          <a:bodyPr/>
          <a:lstStyle/>
          <a:p>
            <a:r>
              <a:rPr lang="en-US" dirty="0"/>
              <a:t>Find employees from the accounting department who worked with Kate (SSN=111000) in some project(s).</a:t>
            </a:r>
          </a:p>
          <a:p>
            <a:endParaRPr lang="en-US" dirty="0"/>
          </a:p>
        </p:txBody>
      </p:sp>
      <p:sp>
        <p:nvSpPr>
          <p:cNvPr id="4" name="Slide Number Placeholder 3"/>
          <p:cNvSpPr>
            <a:spLocks noGrp="1"/>
          </p:cNvSpPr>
          <p:nvPr>
            <p:ph type="sldNum" sz="quarter" idx="12"/>
          </p:nvPr>
        </p:nvSpPr>
        <p:spPr/>
        <p:txBody>
          <a:bodyPr/>
          <a:lstStyle/>
          <a:p>
            <a:fld id="{158A74B8-D905-4E62-B6CB-5A37BA2F339D}" type="slidenum">
              <a:rPr lang="en-CA" altLang="en-US" smtClean="0"/>
              <a:pPr/>
              <a:t>15</a:t>
            </a:fld>
            <a:endParaRPr lang="en-CA" altLang="en-US"/>
          </a:p>
        </p:txBody>
      </p:sp>
      <p:pic>
        <p:nvPicPr>
          <p:cNvPr id="8" name="Audio 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21700" y="6235700"/>
            <a:ext cx="406400" cy="406400"/>
          </a:xfrm>
          <a:prstGeom prst="rect">
            <a:avLst/>
          </a:prstGeom>
        </p:spPr>
      </p:pic>
      <p:pic>
        <p:nvPicPr>
          <p:cNvPr id="220162" name="Picture 2" descr="How can I help? - Learn About Nature"/>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843463" y="4376869"/>
            <a:ext cx="2328193" cy="145512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5580112" y="5717717"/>
            <a:ext cx="3726160" cy="215444"/>
          </a:xfrm>
          <a:prstGeom prst="rect">
            <a:avLst/>
          </a:prstGeom>
        </p:spPr>
        <p:txBody>
          <a:bodyPr wrap="square">
            <a:spAutoFit/>
          </a:bodyPr>
          <a:lstStyle/>
          <a:p>
            <a:r>
              <a:rPr lang="en-US" sz="800" dirty="0"/>
              <a:t>Image Source: https://www.learnaboutnature.com/how-can-i-help/</a:t>
            </a:r>
          </a:p>
        </p:txBody>
      </p:sp>
    </p:spTree>
    <p:custDataLst>
      <p:tags r:id="rId1"/>
    </p:custDataLst>
    <p:extLst>
      <p:ext uri="{BB962C8B-B14F-4D97-AF65-F5344CB8AC3E}">
        <p14:creationId xmlns:p14="http://schemas.microsoft.com/office/powerpoint/2010/main" val="1442895947"/>
      </p:ext>
    </p:extLst>
  </p:cSld>
  <p:clrMapOvr>
    <a:masterClrMapping/>
  </p:clrMapOvr>
  <mc:AlternateContent xmlns:mc="http://schemas.openxmlformats.org/markup-compatibility/2006" xmlns:p14="http://schemas.microsoft.com/office/powerpoint/2010/main">
    <mc:Choice Requires="p14">
      <p:transition spd="slow" p14:dur="2000" advTm="14062"/>
    </mc:Choice>
    <mc:Fallback xmlns="">
      <p:transition spd="slow" advTm="140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8"/>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8640"/>
            <a:ext cx="8229600" cy="990600"/>
          </a:xfrm>
        </p:spPr>
        <p:txBody>
          <a:bodyPr/>
          <a:lstStyle/>
          <a:p>
            <a:r>
              <a:rPr lang="en-US" dirty="0"/>
              <a:t>Can you help? – Thoughts</a:t>
            </a:r>
          </a:p>
        </p:txBody>
      </p:sp>
      <p:sp>
        <p:nvSpPr>
          <p:cNvPr id="3" name="Content Placeholder 2"/>
          <p:cNvSpPr>
            <a:spLocks noGrp="1"/>
          </p:cNvSpPr>
          <p:nvPr>
            <p:ph idx="1"/>
          </p:nvPr>
        </p:nvSpPr>
        <p:spPr>
          <a:xfrm>
            <a:off x="457200" y="1072480"/>
            <a:ext cx="8229600" cy="4876800"/>
          </a:xfrm>
        </p:spPr>
        <p:txBody>
          <a:bodyPr/>
          <a:lstStyle/>
          <a:p>
            <a:r>
              <a:rPr lang="en-US" dirty="0"/>
              <a:t>Find employees from the accounting department who worked with Kate (SSN=111000) in some project(s).</a:t>
            </a:r>
          </a:p>
          <a:p>
            <a:endParaRPr lang="en-US" dirty="0"/>
          </a:p>
        </p:txBody>
      </p:sp>
      <p:sp>
        <p:nvSpPr>
          <p:cNvPr id="4" name="Slide Number Placeholder 3"/>
          <p:cNvSpPr>
            <a:spLocks noGrp="1"/>
          </p:cNvSpPr>
          <p:nvPr>
            <p:ph type="sldNum" sz="quarter" idx="12"/>
          </p:nvPr>
        </p:nvSpPr>
        <p:spPr/>
        <p:txBody>
          <a:bodyPr/>
          <a:lstStyle/>
          <a:p>
            <a:fld id="{158A74B8-D905-4E62-B6CB-5A37BA2F339D}" type="slidenum">
              <a:rPr lang="en-CA" altLang="en-US" smtClean="0"/>
              <a:pPr/>
              <a:t>16</a:t>
            </a:fld>
            <a:endParaRPr lang="en-CA" altLang="en-US"/>
          </a:p>
        </p:txBody>
      </p:sp>
      <p:pic>
        <p:nvPicPr>
          <p:cNvPr id="9" name="Picture 8"/>
          <p:cNvPicPr>
            <a:picLocks noChangeAspect="1"/>
          </p:cNvPicPr>
          <p:nvPr/>
        </p:nvPicPr>
        <p:blipFill>
          <a:blip r:embed="rId6"/>
          <a:stretch>
            <a:fillRect/>
          </a:stretch>
        </p:blipFill>
        <p:spPr>
          <a:xfrm>
            <a:off x="1619672" y="1916832"/>
            <a:ext cx="5581108" cy="5634837"/>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7">
            <p14:nvContentPartPr>
              <p14:cNvPr id="7" name="Ink 6"/>
              <p14:cNvContentPartPr/>
              <p14:nvPr>
                <p:extLst>
                  <p:ext uri="{42D2F446-02D8-4167-A562-619A0277C38B}">
                    <p15:isNarration xmlns:p15="http://schemas.microsoft.com/office/powerpoint/2012/main" val="1"/>
                  </p:ext>
                </p:extLst>
              </p14:nvPr>
            </p14:nvContentPartPr>
            <p14:xfrm>
              <a:off x="901800" y="1695600"/>
              <a:ext cx="6464520" cy="2927520"/>
            </p14:xfrm>
          </p:contentPart>
        </mc:Choice>
        <mc:Fallback xmlns="">
          <p:pic>
            <p:nvPicPr>
              <p:cNvPr id="7" name="Ink 6"/>
              <p:cNvPicPr>
                <a:picLocks noGrp="1" noRot="1" noChangeAspect="1" noMove="1" noResize="1" noEditPoints="1" noAdjustHandles="1" noChangeArrowheads="1" noChangeShapeType="1"/>
              </p:cNvPicPr>
              <p:nvPr/>
            </p:nvPicPr>
            <p:blipFill>
              <a:blip r:embed="rId8"/>
              <a:stretch>
                <a:fillRect/>
              </a:stretch>
            </p:blipFill>
            <p:spPr>
              <a:xfrm>
                <a:off x="892440" y="1686240"/>
                <a:ext cx="6483240" cy="2946240"/>
              </a:xfrm>
              <a:prstGeom prst="rect">
                <a:avLst/>
              </a:prstGeom>
            </p:spPr>
          </p:pic>
        </mc:Fallback>
      </mc:AlternateContent>
      <p:pic>
        <p:nvPicPr>
          <p:cNvPr id="10" name="Audio 9">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521700" y="6235700"/>
            <a:ext cx="406400" cy="406400"/>
          </a:xfrm>
          <a:prstGeom prst="rect">
            <a:avLst/>
          </a:prstGeom>
        </p:spPr>
      </p:pic>
    </p:spTree>
    <p:custDataLst>
      <p:tags r:id="rId1"/>
    </p:custDataLst>
    <p:extLst>
      <p:ext uri="{BB962C8B-B14F-4D97-AF65-F5344CB8AC3E}">
        <p14:creationId xmlns:p14="http://schemas.microsoft.com/office/powerpoint/2010/main" val="456275670"/>
      </p:ext>
    </p:extLst>
  </p:cSld>
  <p:clrMapOvr>
    <a:masterClrMapping/>
  </p:clrMapOvr>
  <mc:AlternateContent xmlns:mc="http://schemas.openxmlformats.org/markup-compatibility/2006" xmlns:p14="http://schemas.microsoft.com/office/powerpoint/2010/main">
    <mc:Choice Requires="p14">
      <p:transition spd="slow" p14:dur="2000" advTm="55628"/>
    </mc:Choice>
    <mc:Fallback xmlns="">
      <p:transition spd="slow" advTm="556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par>
                                <p:cTn id="7" presetID="59"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md type="call" cmd="playFrom(0.0)">
                                      <p:cBhvr>
                                        <p:cTn id="9"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10"/>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8640"/>
            <a:ext cx="8229600" cy="990600"/>
          </a:xfrm>
        </p:spPr>
        <p:txBody>
          <a:bodyPr/>
          <a:lstStyle/>
          <a:p>
            <a:r>
              <a:rPr lang="en-US" dirty="0"/>
              <a:t>Can you help? – Step 1</a:t>
            </a:r>
          </a:p>
        </p:txBody>
      </p:sp>
      <p:sp>
        <p:nvSpPr>
          <p:cNvPr id="3" name="Content Placeholder 2"/>
          <p:cNvSpPr>
            <a:spLocks noGrp="1"/>
          </p:cNvSpPr>
          <p:nvPr>
            <p:ph idx="1"/>
          </p:nvPr>
        </p:nvSpPr>
        <p:spPr>
          <a:xfrm>
            <a:off x="457200" y="980728"/>
            <a:ext cx="8229600" cy="4876800"/>
          </a:xfrm>
        </p:spPr>
        <p:txBody>
          <a:bodyPr/>
          <a:lstStyle/>
          <a:p>
            <a:r>
              <a:rPr lang="en-US" dirty="0"/>
              <a:t>Find employees from the accounting department who worked with Kate (SSN=111000) in some project(s).</a:t>
            </a:r>
          </a:p>
          <a:p>
            <a:pPr lvl="1"/>
            <a:r>
              <a:rPr lang="en-US" dirty="0"/>
              <a:t>Find all employees from accounting</a:t>
            </a:r>
          </a:p>
          <a:p>
            <a:pPr marL="0" indent="0">
              <a:buNone/>
            </a:pPr>
            <a:endParaRPr lang="en-US" dirty="0"/>
          </a:p>
        </p:txBody>
      </p:sp>
      <p:sp>
        <p:nvSpPr>
          <p:cNvPr id="4" name="Slide Number Placeholder 3"/>
          <p:cNvSpPr>
            <a:spLocks noGrp="1"/>
          </p:cNvSpPr>
          <p:nvPr>
            <p:ph type="sldNum" sz="quarter" idx="12"/>
          </p:nvPr>
        </p:nvSpPr>
        <p:spPr/>
        <p:txBody>
          <a:bodyPr/>
          <a:lstStyle/>
          <a:p>
            <a:fld id="{158A74B8-D905-4E62-B6CB-5A37BA2F339D}" type="slidenum">
              <a:rPr lang="en-CA" altLang="en-US" smtClean="0"/>
              <a:pPr/>
              <a:t>17</a:t>
            </a:fld>
            <a:endParaRPr lang="en-CA" altLang="en-US"/>
          </a:p>
        </p:txBody>
      </p:sp>
      <p:pic>
        <p:nvPicPr>
          <p:cNvPr id="5" name="Picture 4"/>
          <p:cNvPicPr>
            <a:picLocks noChangeAspect="1"/>
          </p:cNvPicPr>
          <p:nvPr/>
        </p:nvPicPr>
        <p:blipFill>
          <a:blip r:embed="rId6"/>
          <a:stretch>
            <a:fillRect/>
          </a:stretch>
        </p:blipFill>
        <p:spPr>
          <a:xfrm>
            <a:off x="251520" y="3716899"/>
            <a:ext cx="5410755" cy="4475951"/>
          </a:xfrm>
          <a:prstGeom prst="rect">
            <a:avLst/>
          </a:prstGeom>
        </p:spPr>
      </p:pic>
      <p:sp>
        <p:nvSpPr>
          <p:cNvPr id="13" name="Rectangle 12"/>
          <p:cNvSpPr/>
          <p:nvPr/>
        </p:nvSpPr>
        <p:spPr>
          <a:xfrm>
            <a:off x="543309" y="2222880"/>
            <a:ext cx="8143491" cy="1192634"/>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eaLnBrk="1" hangingPunct="1">
              <a:buFont typeface="Wingdings" pitchFamily="2" charset="2"/>
              <a:buNone/>
            </a:pPr>
            <a:r>
              <a:rPr lang="en-US" altLang="zh-CN" sz="900" b="1" dirty="0">
                <a:latin typeface="Times New Roman" pitchFamily="18" charset="0"/>
                <a:ea typeface="宋体" charset="-122"/>
              </a:rPr>
              <a:t>	</a:t>
            </a:r>
          </a:p>
          <a:p>
            <a:pPr eaLnBrk="1" hangingPunct="1">
              <a:buFont typeface="Wingdings" pitchFamily="2" charset="2"/>
              <a:buNone/>
            </a:pPr>
            <a:r>
              <a:rPr lang="en-US" altLang="zh-CN" sz="2000" b="1" dirty="0">
                <a:latin typeface="Times New Roman" pitchFamily="18" charset="0"/>
                <a:ea typeface="宋体" charset="-122"/>
              </a:rPr>
              <a:t> A    </a:t>
            </a:r>
            <a:r>
              <a:rPr lang="en-US" altLang="zh-CN" sz="2000" b="1" dirty="0">
                <a:latin typeface="Times New Roman" pitchFamily="18" charset="0"/>
                <a:ea typeface="宋体" charset="-122"/>
                <a:sym typeface="Symbol" pitchFamily="18" charset="2"/>
              </a:rPr>
              <a:t></a:t>
            </a:r>
            <a:r>
              <a:rPr lang="en-US" altLang="zh-CN" sz="2000" b="1" dirty="0">
                <a:latin typeface="Times New Roman" pitchFamily="18" charset="0"/>
                <a:ea typeface="宋体" charset="-122"/>
              </a:rPr>
              <a:t> Employee </a:t>
            </a:r>
            <a:r>
              <a:rPr lang="en-US" altLang="zh-CN" sz="2000" b="1" dirty="0">
                <a:latin typeface="Symbol" pitchFamily="18" charset="2"/>
                <a:ea typeface="宋体" charset="-122"/>
              </a:rPr>
              <a:t>          </a:t>
            </a:r>
            <a:r>
              <a:rPr lang="en-US" altLang="zh-CN" sz="2000" b="1" baseline="-25000" dirty="0">
                <a:latin typeface="Times New Roman" pitchFamily="18" charset="0"/>
                <a:ea typeface="宋体" charset="-122"/>
              </a:rPr>
              <a:t>(DNO = DNUMBER) AND (DNAME=“Accounting”)</a:t>
            </a:r>
            <a:r>
              <a:rPr lang="en-US" altLang="zh-CN" sz="2000" b="1" dirty="0">
                <a:latin typeface="Times New Roman" pitchFamily="18" charset="0"/>
                <a:ea typeface="宋体" charset="-122"/>
              </a:rPr>
              <a:t> Department</a:t>
            </a:r>
          </a:p>
          <a:p>
            <a:pPr lvl="0"/>
            <a:r>
              <a:rPr lang="en-US" altLang="zh-CN" sz="1200" b="1" dirty="0">
                <a:solidFill>
                  <a:srgbClr val="292934"/>
                </a:solidFill>
                <a:latin typeface="Times New Roman" pitchFamily="18" charset="0"/>
                <a:ea typeface="宋体" charset="-122"/>
              </a:rPr>
              <a:t> </a:t>
            </a:r>
          </a:p>
          <a:p>
            <a:pPr lvl="0"/>
            <a:r>
              <a:rPr lang="en-US" altLang="zh-CN" sz="2000" b="1" dirty="0">
                <a:solidFill>
                  <a:srgbClr val="292934"/>
                </a:solidFill>
                <a:latin typeface="Times New Roman" pitchFamily="18" charset="0"/>
                <a:ea typeface="宋体" charset="-122"/>
              </a:rPr>
              <a:t>AE(ESSN)  </a:t>
            </a:r>
            <a:r>
              <a:rPr lang="en-US" altLang="zh-CN" sz="2000" b="1" dirty="0">
                <a:solidFill>
                  <a:srgbClr val="292934"/>
                </a:solidFill>
                <a:latin typeface="Times New Roman" pitchFamily="18" charset="0"/>
                <a:ea typeface="宋体" charset="-122"/>
                <a:sym typeface="Symbol" pitchFamily="18" charset="2"/>
              </a:rPr>
              <a:t></a:t>
            </a:r>
            <a:r>
              <a:rPr lang="en-US" altLang="zh-CN" sz="2000" b="1" dirty="0">
                <a:solidFill>
                  <a:srgbClr val="292934"/>
                </a:solidFill>
                <a:latin typeface="Times New Roman" pitchFamily="18" charset="0"/>
                <a:ea typeface="宋体" charset="-122"/>
              </a:rPr>
              <a:t> </a:t>
            </a:r>
            <a:r>
              <a:rPr lang="en-US" altLang="zh-CN" sz="2000" b="1" dirty="0">
                <a:solidFill>
                  <a:srgbClr val="292934"/>
                </a:solidFill>
                <a:latin typeface="Symbol" pitchFamily="18" charset="2"/>
                <a:ea typeface="宋体" charset="-122"/>
              </a:rPr>
              <a:t></a:t>
            </a:r>
            <a:r>
              <a:rPr lang="en-US" altLang="zh-CN" sz="2000" b="1" baseline="-25000" dirty="0">
                <a:solidFill>
                  <a:srgbClr val="292934"/>
                </a:solidFill>
                <a:latin typeface="Times New Roman" pitchFamily="18" charset="0"/>
                <a:ea typeface="宋体" charset="-122"/>
              </a:rPr>
              <a:t> SSN</a:t>
            </a:r>
            <a:r>
              <a:rPr lang="en-US" altLang="zh-CN" sz="2000" b="1" dirty="0">
                <a:solidFill>
                  <a:srgbClr val="292934"/>
                </a:solidFill>
                <a:latin typeface="Times New Roman" pitchFamily="18" charset="0"/>
                <a:ea typeface="宋体" charset="-122"/>
              </a:rPr>
              <a:t> (A)</a:t>
            </a:r>
          </a:p>
          <a:p>
            <a:pPr eaLnBrk="1" hangingPunct="1">
              <a:buFont typeface="Wingdings" pitchFamily="2" charset="2"/>
              <a:buNone/>
            </a:pPr>
            <a:endParaRPr lang="en-US" altLang="zh-CN" sz="1050" b="1" dirty="0">
              <a:latin typeface="Times New Roman" pitchFamily="18" charset="0"/>
              <a:ea typeface="宋体" charset="-122"/>
            </a:endParaRPr>
          </a:p>
        </p:txBody>
      </p:sp>
      <p:pic>
        <p:nvPicPr>
          <p:cNvPr id="12" name="Picture 11"/>
          <p:cNvPicPr>
            <a:picLocks noChangeAspect="1"/>
          </p:cNvPicPr>
          <p:nvPr/>
        </p:nvPicPr>
        <p:blipFill>
          <a:blip r:embed="rId7"/>
          <a:stretch>
            <a:fillRect/>
          </a:stretch>
        </p:blipFill>
        <p:spPr>
          <a:xfrm>
            <a:off x="2627784" y="2370290"/>
            <a:ext cx="507945" cy="338630"/>
          </a:xfrm>
          <a:prstGeom prst="rect">
            <a:avLst/>
          </a:prstGeom>
        </p:spPr>
      </p:pic>
      <p:sp>
        <p:nvSpPr>
          <p:cNvPr id="8" name="Rectangle 7"/>
          <p:cNvSpPr/>
          <p:nvPr/>
        </p:nvSpPr>
        <p:spPr>
          <a:xfrm>
            <a:off x="3203848" y="2564904"/>
            <a:ext cx="3888432" cy="291426"/>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Audio 1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521700" y="6235700"/>
            <a:ext cx="406400" cy="406400"/>
          </a:xfrm>
          <a:prstGeom prst="rect">
            <a:avLst/>
          </a:prstGeom>
        </p:spPr>
      </p:pic>
    </p:spTree>
    <p:custDataLst>
      <p:tags r:id="rId1"/>
    </p:custDataLst>
    <p:extLst>
      <p:ext uri="{BB962C8B-B14F-4D97-AF65-F5344CB8AC3E}">
        <p14:creationId xmlns:p14="http://schemas.microsoft.com/office/powerpoint/2010/main" val="1661391683"/>
      </p:ext>
    </p:extLst>
  </p:cSld>
  <p:clrMapOvr>
    <a:masterClrMapping/>
  </p:clrMapOvr>
  <mc:AlternateContent xmlns:mc="http://schemas.openxmlformats.org/markup-compatibility/2006" xmlns:p14="http://schemas.microsoft.com/office/powerpoint/2010/main">
    <mc:Choice Requires="p14">
      <p:transition spd="slow" p14:dur="2000" advTm="50757"/>
    </mc:Choice>
    <mc:Fallback xmlns="">
      <p:transition spd="slow" advTm="507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8640"/>
            <a:ext cx="8229600" cy="990600"/>
          </a:xfrm>
        </p:spPr>
        <p:txBody>
          <a:bodyPr/>
          <a:lstStyle/>
          <a:p>
            <a:r>
              <a:rPr lang="en-US" dirty="0"/>
              <a:t>Can you help? – Step 2</a:t>
            </a:r>
          </a:p>
        </p:txBody>
      </p:sp>
      <p:sp>
        <p:nvSpPr>
          <p:cNvPr id="3" name="Content Placeholder 2"/>
          <p:cNvSpPr>
            <a:spLocks noGrp="1"/>
          </p:cNvSpPr>
          <p:nvPr>
            <p:ph idx="1"/>
          </p:nvPr>
        </p:nvSpPr>
        <p:spPr>
          <a:xfrm>
            <a:off x="457200" y="980728"/>
            <a:ext cx="8229600" cy="4876800"/>
          </a:xfrm>
        </p:spPr>
        <p:txBody>
          <a:bodyPr/>
          <a:lstStyle/>
          <a:p>
            <a:r>
              <a:rPr lang="en-US" dirty="0"/>
              <a:t>Find employees from the accounting department who worked with Kate (SSN=111000) in some project(s).</a:t>
            </a:r>
          </a:p>
          <a:p>
            <a:pPr lvl="1"/>
            <a:r>
              <a:rPr lang="en-US" dirty="0"/>
              <a:t>Projects accounting employees work on</a:t>
            </a:r>
          </a:p>
          <a:p>
            <a:pPr marL="0" indent="0">
              <a:buNone/>
            </a:pPr>
            <a:endParaRPr lang="en-US" dirty="0"/>
          </a:p>
        </p:txBody>
      </p:sp>
      <p:sp>
        <p:nvSpPr>
          <p:cNvPr id="4" name="Slide Number Placeholder 3"/>
          <p:cNvSpPr>
            <a:spLocks noGrp="1"/>
          </p:cNvSpPr>
          <p:nvPr>
            <p:ph type="sldNum" sz="quarter" idx="12"/>
          </p:nvPr>
        </p:nvSpPr>
        <p:spPr/>
        <p:txBody>
          <a:bodyPr/>
          <a:lstStyle/>
          <a:p>
            <a:fld id="{158A74B8-D905-4E62-B6CB-5A37BA2F339D}" type="slidenum">
              <a:rPr lang="en-CA" altLang="en-US" smtClean="0"/>
              <a:pPr/>
              <a:t>18</a:t>
            </a:fld>
            <a:endParaRPr lang="en-CA" altLang="en-US"/>
          </a:p>
        </p:txBody>
      </p:sp>
      <p:pic>
        <p:nvPicPr>
          <p:cNvPr id="5" name="Picture 4"/>
          <p:cNvPicPr>
            <a:picLocks noChangeAspect="1"/>
          </p:cNvPicPr>
          <p:nvPr/>
        </p:nvPicPr>
        <p:blipFill>
          <a:blip r:embed="rId6"/>
          <a:stretch>
            <a:fillRect/>
          </a:stretch>
        </p:blipFill>
        <p:spPr>
          <a:xfrm>
            <a:off x="176378" y="3619552"/>
            <a:ext cx="5410755" cy="4475951"/>
          </a:xfrm>
          <a:prstGeom prst="rect">
            <a:avLst/>
          </a:prstGeom>
        </p:spPr>
      </p:pic>
      <p:sp>
        <p:nvSpPr>
          <p:cNvPr id="13" name="Rectangle 12"/>
          <p:cNvSpPr/>
          <p:nvPr/>
        </p:nvSpPr>
        <p:spPr>
          <a:xfrm>
            <a:off x="581409" y="2283542"/>
            <a:ext cx="8143491" cy="723275"/>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eaLnBrk="1" hangingPunct="1">
              <a:buFont typeface="Wingdings" pitchFamily="2" charset="2"/>
              <a:buNone/>
            </a:pPr>
            <a:r>
              <a:rPr lang="en-US" altLang="zh-CN" sz="900" b="1" dirty="0">
                <a:latin typeface="Times New Roman" pitchFamily="18" charset="0"/>
                <a:ea typeface="宋体" charset="-122"/>
              </a:rPr>
              <a:t>	</a:t>
            </a:r>
          </a:p>
          <a:p>
            <a:pPr eaLnBrk="1" hangingPunct="1">
              <a:buFont typeface="Wingdings" pitchFamily="2" charset="2"/>
              <a:buNone/>
            </a:pPr>
            <a:r>
              <a:rPr lang="en-US" altLang="zh-CN" sz="2000" b="1" dirty="0">
                <a:latin typeface="Times New Roman" pitchFamily="18" charset="0"/>
                <a:ea typeface="宋体" charset="-122"/>
              </a:rPr>
              <a:t> AEP    </a:t>
            </a:r>
            <a:r>
              <a:rPr lang="en-US" altLang="zh-CN" sz="2000" b="1" dirty="0">
                <a:latin typeface="Times New Roman" pitchFamily="18" charset="0"/>
                <a:ea typeface="宋体" charset="-122"/>
                <a:sym typeface="Symbol" pitchFamily="18" charset="2"/>
              </a:rPr>
              <a:t></a:t>
            </a:r>
            <a:r>
              <a:rPr lang="en-US" altLang="zh-CN" sz="2000" b="1" dirty="0">
                <a:latin typeface="Times New Roman" pitchFamily="18" charset="0"/>
                <a:ea typeface="宋体" charset="-122"/>
              </a:rPr>
              <a:t> </a:t>
            </a:r>
            <a:r>
              <a:rPr lang="en-US" altLang="zh-CN" sz="2000" b="1" dirty="0" err="1">
                <a:latin typeface="Times New Roman" pitchFamily="18" charset="0"/>
                <a:ea typeface="宋体" charset="-122"/>
              </a:rPr>
              <a:t>Works_ON</a:t>
            </a:r>
            <a:r>
              <a:rPr lang="en-US" altLang="zh-CN" sz="2000" b="1" dirty="0">
                <a:latin typeface="Times New Roman" pitchFamily="18" charset="0"/>
                <a:ea typeface="宋体" charset="-122"/>
              </a:rPr>
              <a:t> * AE</a:t>
            </a:r>
          </a:p>
          <a:p>
            <a:pPr lvl="0"/>
            <a:r>
              <a:rPr lang="en-US" altLang="zh-CN" sz="1200" b="1" dirty="0">
                <a:solidFill>
                  <a:srgbClr val="292934"/>
                </a:solidFill>
                <a:latin typeface="Times New Roman" pitchFamily="18" charset="0"/>
                <a:ea typeface="宋体" charset="-122"/>
              </a:rPr>
              <a:t> </a:t>
            </a:r>
          </a:p>
        </p:txBody>
      </p:sp>
      <p:sp>
        <p:nvSpPr>
          <p:cNvPr id="8" name="Rectangle 7"/>
          <p:cNvSpPr/>
          <p:nvPr/>
        </p:nvSpPr>
        <p:spPr>
          <a:xfrm>
            <a:off x="1763688" y="2447904"/>
            <a:ext cx="4680520" cy="424863"/>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5" name="Table 14"/>
          <p:cNvGraphicFramePr>
            <a:graphicFrameLocks noGrp="1"/>
          </p:cNvGraphicFramePr>
          <p:nvPr>
            <p:extLst>
              <p:ext uri="{D42A27DB-BD31-4B8C-83A1-F6EECF244321}">
                <p14:modId xmlns:p14="http://schemas.microsoft.com/office/powerpoint/2010/main" val="2109909931"/>
              </p:ext>
            </p:extLst>
          </p:nvPr>
        </p:nvGraphicFramePr>
        <p:xfrm>
          <a:off x="6633973" y="3764030"/>
          <a:ext cx="1512168" cy="1336284"/>
        </p:xfrm>
        <a:graphic>
          <a:graphicData uri="http://schemas.openxmlformats.org/drawingml/2006/table">
            <a:tbl>
              <a:tblPr/>
              <a:tblGrid>
                <a:gridCol w="658238">
                  <a:extLst>
                    <a:ext uri="{9D8B030D-6E8A-4147-A177-3AD203B41FA5}">
                      <a16:colId xmlns:a16="http://schemas.microsoft.com/office/drawing/2014/main" val="3835093283"/>
                    </a:ext>
                  </a:extLst>
                </a:gridCol>
                <a:gridCol w="853930">
                  <a:extLst>
                    <a:ext uri="{9D8B030D-6E8A-4147-A177-3AD203B41FA5}">
                      <a16:colId xmlns:a16="http://schemas.microsoft.com/office/drawing/2014/main" val="1918903588"/>
                    </a:ext>
                  </a:extLst>
                </a:gridCol>
              </a:tblGrid>
              <a:tr h="334071">
                <a:tc>
                  <a:txBody>
                    <a:bodyPr/>
                    <a:lstStyle/>
                    <a:p>
                      <a:pPr algn="ctr" fontAlgn="b"/>
                      <a:r>
                        <a:rPr lang="en-US" sz="2000" b="1" i="0" u="none" strike="noStrike">
                          <a:solidFill>
                            <a:srgbClr val="000000"/>
                          </a:solidFill>
                          <a:effectLst/>
                          <a:latin typeface="Calibri" panose="020F0502020204030204" pitchFamily="34" charset="0"/>
                        </a:rPr>
                        <a:t>AE</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1" i="0" u="none" strike="noStrike" dirty="0">
                          <a:solidFill>
                            <a:srgbClr val="000000"/>
                          </a:solidFill>
                          <a:effectLst/>
                          <a:latin typeface="Calibri" panose="020F0502020204030204" pitchFamily="34" charset="0"/>
                        </a:rPr>
                        <a:t>ESSN</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01068064"/>
                  </a:ext>
                </a:extLst>
              </a:tr>
              <a:tr h="334071">
                <a:tc>
                  <a:txBody>
                    <a:bodyPr/>
                    <a:lstStyle/>
                    <a:p>
                      <a:pPr algn="l" fontAlgn="b"/>
                      <a:endParaRPr lang="en-US" sz="2000" b="1" i="0" u="none" strike="noStrike">
                        <a:solidFill>
                          <a:srgbClr val="000000"/>
                        </a:solidFill>
                        <a:effectLst/>
                        <a:latin typeface="Calibri" panose="020F0502020204030204" pitchFamily="34" charset="0"/>
                      </a:endParaRPr>
                    </a:p>
                  </a:txBody>
                  <a:tcPr marL="6350" marR="6350" marT="635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b"/>
                      <a:r>
                        <a:rPr lang="en-US" sz="2000" b="1" i="0" u="none" strike="noStrike">
                          <a:solidFill>
                            <a:srgbClr val="000000"/>
                          </a:solidFill>
                          <a:effectLst/>
                          <a:latin typeface="Calibri" panose="020F0502020204030204" pitchFamily="34" charset="0"/>
                        </a:rPr>
                        <a:t>.</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261633245"/>
                  </a:ext>
                </a:extLst>
              </a:tr>
              <a:tr h="334071">
                <a:tc>
                  <a:txBody>
                    <a:bodyPr/>
                    <a:lstStyle/>
                    <a:p>
                      <a:pPr algn="l" fontAlgn="b"/>
                      <a:endParaRPr lang="en-US" sz="2000" b="1" i="0" u="none" strike="noStrike">
                        <a:solidFill>
                          <a:srgbClr val="000000"/>
                        </a:solidFill>
                        <a:effectLst/>
                        <a:latin typeface="Calibri" panose="020F0502020204030204" pitchFamily="34" charset="0"/>
                      </a:endParaRPr>
                    </a:p>
                  </a:txBody>
                  <a:tcPr marL="6350" marR="6350" marT="635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2000" b="1" i="0" u="none" strike="noStrike" dirty="0">
                          <a:solidFill>
                            <a:srgbClr val="000000"/>
                          </a:solidFill>
                          <a:effectLst/>
                          <a:latin typeface="Calibri" panose="020F0502020204030204" pitchFamily="34" charset="0"/>
                        </a:rPr>
                        <a:t>.</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4257317754"/>
                  </a:ext>
                </a:extLst>
              </a:tr>
              <a:tr h="334071">
                <a:tc>
                  <a:txBody>
                    <a:bodyPr/>
                    <a:lstStyle/>
                    <a:p>
                      <a:pPr algn="l" fontAlgn="b"/>
                      <a:endParaRPr lang="en-US" sz="2000" b="1" i="0" u="none" strike="noStrike">
                        <a:solidFill>
                          <a:srgbClr val="000000"/>
                        </a:solidFill>
                        <a:effectLst/>
                        <a:latin typeface="Calibri" panose="020F0502020204030204" pitchFamily="34" charset="0"/>
                      </a:endParaRPr>
                    </a:p>
                  </a:txBody>
                  <a:tcPr marL="6350" marR="6350" marT="635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2000" b="1" i="0" u="none" strike="noStrike" dirty="0">
                          <a:solidFill>
                            <a:srgbClr val="000000"/>
                          </a:solidFill>
                          <a:effectLst/>
                          <a:latin typeface="Calibri" panose="020F0502020204030204" pitchFamily="34" charset="0"/>
                        </a:rPr>
                        <a:t>.</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91885295"/>
                  </a:ext>
                </a:extLst>
              </a:tr>
            </a:tbl>
          </a:graphicData>
        </a:graphic>
      </p:graphicFrame>
      <mc:AlternateContent xmlns:mc="http://schemas.openxmlformats.org/markup-compatibility/2006" xmlns:p14="http://schemas.microsoft.com/office/powerpoint/2010/main" xmlns:iact="http://schemas.microsoft.com/office/powerpoint/2014/inkAction">
        <mc:Choice Requires="p14 iact">
          <p:contentPart p14:bwMode="auto" r:id="rId7">
            <p14:nvContentPartPr>
              <p14:cNvPr id="41" name="Ink 40"/>
              <p14:cNvContentPartPr/>
              <p14:nvPr>
                <p:extLst>
                  <p:ext uri="{42D2F446-02D8-4167-A562-619A0277C38B}">
                    <p15:isNarration xmlns:p15="http://schemas.microsoft.com/office/powerpoint/2012/main" val="1"/>
                  </p:ext>
                </p:extLst>
              </p14:nvPr>
            </p14:nvContentPartPr>
            <p14:xfrm>
              <a:off x="222480" y="3460680"/>
              <a:ext cx="7741080" cy="2946960"/>
            </p14:xfrm>
          </p:contentPart>
        </mc:Choice>
        <mc:Fallback xmlns="">
          <p:pic>
            <p:nvPicPr>
              <p:cNvPr id="41" name="Ink 40"/>
              <p:cNvPicPr>
                <a:picLocks noGrp="1" noRot="1" noChangeAspect="1" noMove="1" noResize="1" noEditPoints="1" noAdjustHandles="1" noChangeArrowheads="1" noChangeShapeType="1"/>
              </p:cNvPicPr>
              <p:nvPr/>
            </p:nvPicPr>
            <p:blipFill>
              <a:blip r:embed="rId8"/>
              <a:stretch>
                <a:fillRect/>
              </a:stretch>
            </p:blipFill>
            <p:spPr>
              <a:xfrm>
                <a:off x="213120" y="3451320"/>
                <a:ext cx="7759800" cy="2965680"/>
              </a:xfrm>
              <a:prstGeom prst="rect">
                <a:avLst/>
              </a:prstGeom>
            </p:spPr>
          </p:pic>
        </mc:Fallback>
      </mc:AlternateContent>
      <p:pic>
        <p:nvPicPr>
          <p:cNvPr id="42" name="Audio 4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521700" y="6235700"/>
            <a:ext cx="406400" cy="406400"/>
          </a:xfrm>
          <a:prstGeom prst="rect">
            <a:avLst/>
          </a:prstGeom>
        </p:spPr>
      </p:pic>
    </p:spTree>
    <p:custDataLst>
      <p:tags r:id="rId1"/>
    </p:custDataLst>
    <p:extLst>
      <p:ext uri="{BB962C8B-B14F-4D97-AF65-F5344CB8AC3E}">
        <p14:creationId xmlns:p14="http://schemas.microsoft.com/office/powerpoint/2010/main" val="3172617374"/>
      </p:ext>
    </p:extLst>
  </p:cSld>
  <p:clrMapOvr>
    <a:masterClrMapping/>
  </p:clrMapOvr>
  <mc:AlternateContent xmlns:mc="http://schemas.openxmlformats.org/markup-compatibility/2006" xmlns:p14="http://schemas.microsoft.com/office/powerpoint/2010/main">
    <mc:Choice Requires="p14">
      <p:transition spd="slow" p14:dur="2000" advTm="27428"/>
    </mc:Choice>
    <mc:Fallback xmlns="">
      <p:transition spd="slow" advTm="274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2"/>
                                        </p:tgtEl>
                                      </p:cBhvr>
                                    </p:cmd>
                                  </p:childTnLst>
                                </p:cTn>
                              </p:par>
                              <p:par>
                                <p:cTn id="7" presetID="59" presetClass="entr" presetSubtype="0" fill="hold" nodeType="withEffect">
                                  <p:stCondLst>
                                    <p:cond delay="0"/>
                                  </p:stCondLst>
                                  <p:childTnLst>
                                    <p:set>
                                      <p:cBhvr>
                                        <p:cTn id="8" dur="1" fill="hold">
                                          <p:stCondLst>
                                            <p:cond delay="0"/>
                                          </p:stCondLst>
                                        </p:cTn>
                                        <p:tgtEl>
                                          <p:spTgt spid="41"/>
                                        </p:tgtEl>
                                        <p:attrNameLst>
                                          <p:attrName>style.visibility</p:attrName>
                                        </p:attrNameLst>
                                      </p:cBhvr>
                                      <p:to>
                                        <p:strVal val="visible"/>
                                      </p:to>
                                    </p:set>
                                    <p:cmd type="call" cmd="playFrom(0.0)">
                                      <p:cBhvr>
                                        <p:cTn id="9" dur="1" fill="hold"/>
                                        <p:tgtEl>
                                          <p:spTgt spid="4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4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8640"/>
            <a:ext cx="8229600" cy="990600"/>
          </a:xfrm>
        </p:spPr>
        <p:txBody>
          <a:bodyPr/>
          <a:lstStyle/>
          <a:p>
            <a:r>
              <a:rPr lang="en-US" dirty="0"/>
              <a:t>Can you help? – Step 3</a:t>
            </a:r>
          </a:p>
        </p:txBody>
      </p:sp>
      <p:sp>
        <p:nvSpPr>
          <p:cNvPr id="3" name="Content Placeholder 2"/>
          <p:cNvSpPr>
            <a:spLocks noGrp="1"/>
          </p:cNvSpPr>
          <p:nvPr>
            <p:ph idx="1"/>
          </p:nvPr>
        </p:nvSpPr>
        <p:spPr>
          <a:xfrm>
            <a:off x="457200" y="980728"/>
            <a:ext cx="8229600" cy="4876800"/>
          </a:xfrm>
        </p:spPr>
        <p:txBody>
          <a:bodyPr/>
          <a:lstStyle/>
          <a:p>
            <a:r>
              <a:rPr lang="en-US" dirty="0"/>
              <a:t>Find employees from the accounting department who worked with Kate (SSN=111000) in some project(s).</a:t>
            </a:r>
          </a:p>
          <a:p>
            <a:pPr lvl="1"/>
            <a:r>
              <a:rPr lang="en-US" dirty="0"/>
              <a:t>Projects Kate works on.</a:t>
            </a:r>
          </a:p>
          <a:p>
            <a:pPr marL="0" indent="0">
              <a:buNone/>
            </a:pPr>
            <a:endParaRPr lang="en-US" dirty="0"/>
          </a:p>
        </p:txBody>
      </p:sp>
      <p:sp>
        <p:nvSpPr>
          <p:cNvPr id="4" name="Slide Number Placeholder 3"/>
          <p:cNvSpPr>
            <a:spLocks noGrp="1"/>
          </p:cNvSpPr>
          <p:nvPr>
            <p:ph type="sldNum" sz="quarter" idx="12"/>
          </p:nvPr>
        </p:nvSpPr>
        <p:spPr/>
        <p:txBody>
          <a:bodyPr/>
          <a:lstStyle/>
          <a:p>
            <a:fld id="{158A74B8-D905-4E62-B6CB-5A37BA2F339D}" type="slidenum">
              <a:rPr lang="en-CA" altLang="en-US" smtClean="0"/>
              <a:pPr/>
              <a:t>19</a:t>
            </a:fld>
            <a:endParaRPr lang="en-CA" altLang="en-US"/>
          </a:p>
        </p:txBody>
      </p:sp>
      <p:pic>
        <p:nvPicPr>
          <p:cNvPr id="5" name="Picture 4"/>
          <p:cNvPicPr>
            <a:picLocks noChangeAspect="1"/>
          </p:cNvPicPr>
          <p:nvPr/>
        </p:nvPicPr>
        <p:blipFill>
          <a:blip r:embed="rId6"/>
          <a:stretch>
            <a:fillRect/>
          </a:stretch>
        </p:blipFill>
        <p:spPr>
          <a:xfrm>
            <a:off x="251520" y="3716899"/>
            <a:ext cx="5410755" cy="4475951"/>
          </a:xfrm>
          <a:prstGeom prst="rect">
            <a:avLst/>
          </a:prstGeom>
        </p:spPr>
      </p:pic>
      <p:sp>
        <p:nvSpPr>
          <p:cNvPr id="13" name="Rectangle 12"/>
          <p:cNvSpPr/>
          <p:nvPr/>
        </p:nvSpPr>
        <p:spPr>
          <a:xfrm>
            <a:off x="543309" y="2222880"/>
            <a:ext cx="8143491" cy="969496"/>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eaLnBrk="1" hangingPunct="1">
              <a:buFont typeface="Wingdings" pitchFamily="2" charset="2"/>
              <a:buNone/>
            </a:pPr>
            <a:r>
              <a:rPr lang="en-US" altLang="zh-CN" sz="900" b="1" dirty="0">
                <a:latin typeface="Times New Roman" pitchFamily="18" charset="0"/>
                <a:ea typeface="宋体" charset="-122"/>
              </a:rPr>
              <a:t>	</a:t>
            </a:r>
          </a:p>
          <a:p>
            <a:pPr eaLnBrk="1" hangingPunct="1">
              <a:buFont typeface="Wingdings" pitchFamily="2" charset="2"/>
              <a:buNone/>
            </a:pPr>
            <a:r>
              <a:rPr lang="en-US" altLang="zh-CN" sz="2000" b="1" dirty="0">
                <a:latin typeface="Times New Roman" pitchFamily="18" charset="0"/>
                <a:ea typeface="宋体" charset="-122"/>
              </a:rPr>
              <a:t> K    </a:t>
            </a:r>
            <a:r>
              <a:rPr lang="en-US" altLang="zh-CN" sz="2000" b="1" dirty="0">
                <a:latin typeface="Times New Roman" pitchFamily="18" charset="0"/>
                <a:ea typeface="宋体" charset="-122"/>
                <a:sym typeface="Symbol" pitchFamily="18" charset="2"/>
              </a:rPr>
              <a:t></a:t>
            </a:r>
            <a:r>
              <a:rPr lang="en-US" altLang="zh-CN" sz="2000" b="1" dirty="0">
                <a:latin typeface="Times New Roman" pitchFamily="18" charset="0"/>
                <a:ea typeface="宋体" charset="-122"/>
              </a:rPr>
              <a:t>    </a:t>
            </a:r>
            <a:r>
              <a:rPr lang="el-GR" altLang="zh-CN" sz="2000" dirty="0"/>
              <a:t>Ϭ</a:t>
            </a:r>
            <a:r>
              <a:rPr lang="en-US" altLang="zh-CN" sz="2000" dirty="0"/>
              <a:t> </a:t>
            </a:r>
            <a:r>
              <a:rPr lang="en-US" altLang="zh-CN" sz="2000" b="1" baseline="-25000" dirty="0">
                <a:latin typeface="Times New Roman" pitchFamily="18" charset="0"/>
                <a:ea typeface="宋体" charset="-122"/>
              </a:rPr>
              <a:t>(ESSN=111000)</a:t>
            </a:r>
            <a:r>
              <a:rPr lang="en-US" altLang="zh-CN" sz="2000" b="1" dirty="0">
                <a:latin typeface="Times New Roman" pitchFamily="18" charset="0"/>
                <a:ea typeface="宋体" charset="-122"/>
              </a:rPr>
              <a:t>   (</a:t>
            </a:r>
            <a:r>
              <a:rPr lang="en-US" altLang="zh-CN" sz="2000" b="1" dirty="0" err="1">
                <a:latin typeface="Times New Roman" pitchFamily="18" charset="0"/>
                <a:ea typeface="宋体" charset="-122"/>
              </a:rPr>
              <a:t>Works_ON</a:t>
            </a:r>
            <a:r>
              <a:rPr lang="en-US" altLang="zh-CN" sz="2000" b="1" dirty="0">
                <a:latin typeface="Times New Roman" pitchFamily="18" charset="0"/>
                <a:ea typeface="宋体" charset="-122"/>
              </a:rPr>
              <a:t>)</a:t>
            </a:r>
            <a:endParaRPr lang="en-US" altLang="zh-CN" sz="1200" b="1" dirty="0">
              <a:solidFill>
                <a:srgbClr val="292934"/>
              </a:solidFill>
              <a:latin typeface="Times New Roman" pitchFamily="18" charset="0"/>
              <a:ea typeface="宋体" charset="-122"/>
            </a:endParaRPr>
          </a:p>
          <a:p>
            <a:pPr lvl="0"/>
            <a:r>
              <a:rPr lang="en-US" altLang="zh-CN" sz="2000" b="1" dirty="0">
                <a:solidFill>
                  <a:srgbClr val="292934"/>
                </a:solidFill>
                <a:latin typeface="Times New Roman" pitchFamily="18" charset="0"/>
                <a:ea typeface="宋体" charset="-122"/>
              </a:rPr>
              <a:t>KP   </a:t>
            </a:r>
            <a:r>
              <a:rPr lang="en-US" altLang="zh-CN" sz="2000" b="1" dirty="0">
                <a:solidFill>
                  <a:srgbClr val="292934"/>
                </a:solidFill>
                <a:latin typeface="Times New Roman" pitchFamily="18" charset="0"/>
                <a:ea typeface="宋体" charset="-122"/>
                <a:sym typeface="Symbol" pitchFamily="18" charset="2"/>
              </a:rPr>
              <a:t></a:t>
            </a:r>
            <a:r>
              <a:rPr lang="en-US" altLang="zh-CN" sz="2000" b="1" dirty="0">
                <a:solidFill>
                  <a:srgbClr val="292934"/>
                </a:solidFill>
                <a:latin typeface="Times New Roman" pitchFamily="18" charset="0"/>
                <a:ea typeface="宋体" charset="-122"/>
              </a:rPr>
              <a:t>    </a:t>
            </a:r>
            <a:r>
              <a:rPr lang="en-US" altLang="zh-CN" sz="2800" b="1" dirty="0">
                <a:solidFill>
                  <a:srgbClr val="292934"/>
                </a:solidFill>
                <a:latin typeface="Symbol" pitchFamily="18" charset="2"/>
                <a:ea typeface="宋体" charset="-122"/>
              </a:rPr>
              <a:t></a:t>
            </a:r>
            <a:r>
              <a:rPr lang="en-US" altLang="zh-CN" sz="2000" b="1" baseline="-25000" dirty="0">
                <a:solidFill>
                  <a:srgbClr val="292934"/>
                </a:solidFill>
                <a:latin typeface="Times New Roman" pitchFamily="18" charset="0"/>
                <a:ea typeface="宋体" charset="-122"/>
              </a:rPr>
              <a:t> PNO</a:t>
            </a:r>
            <a:r>
              <a:rPr lang="en-US" altLang="zh-CN" sz="2000" b="1" dirty="0">
                <a:solidFill>
                  <a:srgbClr val="292934"/>
                </a:solidFill>
                <a:latin typeface="Times New Roman" pitchFamily="18" charset="0"/>
                <a:ea typeface="宋体" charset="-122"/>
              </a:rPr>
              <a:t> (K)</a:t>
            </a:r>
          </a:p>
        </p:txBody>
      </p:sp>
      <p:sp>
        <p:nvSpPr>
          <p:cNvPr id="8" name="Rectangle 7"/>
          <p:cNvSpPr/>
          <p:nvPr/>
        </p:nvSpPr>
        <p:spPr>
          <a:xfrm>
            <a:off x="1547664" y="2420888"/>
            <a:ext cx="360040" cy="232537"/>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521700" y="6235700"/>
            <a:ext cx="406400" cy="406400"/>
          </a:xfrm>
          <a:prstGeom prst="rect">
            <a:avLst/>
          </a:prstGeom>
        </p:spPr>
      </p:pic>
    </p:spTree>
    <p:custDataLst>
      <p:tags r:id="rId1"/>
    </p:custDataLst>
    <p:extLst>
      <p:ext uri="{BB962C8B-B14F-4D97-AF65-F5344CB8AC3E}">
        <p14:creationId xmlns:p14="http://schemas.microsoft.com/office/powerpoint/2010/main" val="410304473"/>
      </p:ext>
    </p:extLst>
  </p:cSld>
  <p:clrMapOvr>
    <a:masterClrMapping/>
  </p:clrMapOvr>
  <mc:AlternateContent xmlns:mc="http://schemas.openxmlformats.org/markup-compatibility/2006" xmlns:p14="http://schemas.microsoft.com/office/powerpoint/2010/main">
    <mc:Choice Requires="p14">
      <p:transition spd="slow" p14:dur="2000" advTm="40445"/>
    </mc:Choice>
    <mc:Fallback xmlns="">
      <p:transition spd="slow" advTm="404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116632"/>
            <a:ext cx="8229600" cy="990600"/>
          </a:xfrm>
        </p:spPr>
        <p:txBody>
          <a:bodyPr/>
          <a:lstStyle/>
          <a:p>
            <a:r>
              <a:rPr lang="en-US" dirty="0"/>
              <a:t>In-Class Exercises #5</a:t>
            </a:r>
          </a:p>
        </p:txBody>
      </p:sp>
      <p:sp>
        <p:nvSpPr>
          <p:cNvPr id="3" name="Content Placeholder 2"/>
          <p:cNvSpPr>
            <a:spLocks noGrp="1"/>
          </p:cNvSpPr>
          <p:nvPr>
            <p:ph idx="1"/>
          </p:nvPr>
        </p:nvSpPr>
        <p:spPr>
          <a:xfrm>
            <a:off x="251520" y="1183432"/>
            <a:ext cx="8496944" cy="696760"/>
          </a:xfrm>
        </p:spPr>
        <p:txBody>
          <a:bodyPr/>
          <a:lstStyle/>
          <a:p>
            <a:r>
              <a:rPr lang="en-US" dirty="0"/>
              <a:t>What is the result? </a:t>
            </a:r>
          </a:p>
        </p:txBody>
      </p:sp>
      <p:graphicFrame>
        <p:nvGraphicFramePr>
          <p:cNvPr id="5" name="Table 4"/>
          <p:cNvGraphicFramePr>
            <a:graphicFrameLocks noGrp="1"/>
          </p:cNvGraphicFramePr>
          <p:nvPr>
            <p:extLst>
              <p:ext uri="{D42A27DB-BD31-4B8C-83A1-F6EECF244321}">
                <p14:modId xmlns:p14="http://schemas.microsoft.com/office/powerpoint/2010/main" val="4260316729"/>
              </p:ext>
            </p:extLst>
          </p:nvPr>
        </p:nvGraphicFramePr>
        <p:xfrm>
          <a:off x="4225053" y="1488643"/>
          <a:ext cx="1607838" cy="1097280"/>
        </p:xfrm>
        <a:graphic>
          <a:graphicData uri="http://schemas.openxmlformats.org/drawingml/2006/table">
            <a:tbl>
              <a:tblPr firstRow="1" bandRow="1">
                <a:tableStyleId>{5C22544A-7EE6-4342-B048-85BDC9FD1C3A}</a:tableStyleId>
              </a:tblPr>
              <a:tblGrid>
                <a:gridCol w="535946">
                  <a:extLst>
                    <a:ext uri="{9D8B030D-6E8A-4147-A177-3AD203B41FA5}">
                      <a16:colId xmlns:a16="http://schemas.microsoft.com/office/drawing/2014/main" val="20000"/>
                    </a:ext>
                  </a:extLst>
                </a:gridCol>
                <a:gridCol w="535946">
                  <a:extLst>
                    <a:ext uri="{9D8B030D-6E8A-4147-A177-3AD203B41FA5}">
                      <a16:colId xmlns:a16="http://schemas.microsoft.com/office/drawing/2014/main" val="20001"/>
                    </a:ext>
                  </a:extLst>
                </a:gridCol>
                <a:gridCol w="535946">
                  <a:extLst>
                    <a:ext uri="{9D8B030D-6E8A-4147-A177-3AD203B41FA5}">
                      <a16:colId xmlns:a16="http://schemas.microsoft.com/office/drawing/2014/main" val="20002"/>
                    </a:ext>
                  </a:extLst>
                </a:gridCol>
              </a:tblGrid>
              <a:tr h="365298">
                <a:tc>
                  <a:txBody>
                    <a:bodyPr/>
                    <a:lstStyle/>
                    <a:p>
                      <a:r>
                        <a:rPr lang="en-US" dirty="0"/>
                        <a:t>AB</a:t>
                      </a:r>
                    </a:p>
                  </a:txBody>
                  <a:tcPr/>
                </a:tc>
                <a:tc>
                  <a:txBody>
                    <a:bodyPr/>
                    <a:lstStyle/>
                    <a:p>
                      <a:r>
                        <a:rPr lang="en-US" dirty="0"/>
                        <a:t>A</a:t>
                      </a:r>
                    </a:p>
                  </a:txBody>
                  <a:tcPr/>
                </a:tc>
                <a:tc>
                  <a:txBody>
                    <a:bodyPr/>
                    <a:lstStyle/>
                    <a:p>
                      <a:r>
                        <a:rPr lang="en-US" dirty="0"/>
                        <a:t>B</a:t>
                      </a:r>
                    </a:p>
                  </a:txBody>
                  <a:tcPr/>
                </a:tc>
                <a:extLst>
                  <a:ext uri="{0D108BD9-81ED-4DB2-BD59-A6C34878D82A}">
                    <a16:rowId xmlns:a16="http://schemas.microsoft.com/office/drawing/2014/main" val="10000"/>
                  </a:ext>
                </a:extLst>
              </a:tr>
              <a:tr h="365298">
                <a:tc>
                  <a:txBody>
                    <a:bodyPr/>
                    <a:lstStyle/>
                    <a:p>
                      <a:endParaRPr lang="en-US" dirty="0"/>
                    </a:p>
                  </a:txBody>
                  <a:tcPr>
                    <a:noFill/>
                  </a:tcPr>
                </a:tc>
                <a:tc>
                  <a:txBody>
                    <a:bodyPr/>
                    <a:lstStyle/>
                    <a:p>
                      <a:r>
                        <a:rPr lang="en-US" dirty="0"/>
                        <a:t>a1</a:t>
                      </a:r>
                    </a:p>
                  </a:txBody>
                  <a:tcPr/>
                </a:tc>
                <a:tc>
                  <a:txBody>
                    <a:bodyPr/>
                    <a:lstStyle/>
                    <a:p>
                      <a:r>
                        <a:rPr lang="en-US" dirty="0"/>
                        <a:t>b1</a:t>
                      </a:r>
                    </a:p>
                  </a:txBody>
                  <a:tcPr/>
                </a:tc>
                <a:extLst>
                  <a:ext uri="{0D108BD9-81ED-4DB2-BD59-A6C34878D82A}">
                    <a16:rowId xmlns:a16="http://schemas.microsoft.com/office/drawing/2014/main" val="10001"/>
                  </a:ext>
                </a:extLst>
              </a:tr>
              <a:tr h="365298">
                <a:tc>
                  <a:txBody>
                    <a:bodyPr/>
                    <a:lstStyle/>
                    <a:p>
                      <a:endParaRPr lang="en-US" dirty="0"/>
                    </a:p>
                  </a:txBody>
                  <a:tcPr>
                    <a:noFill/>
                  </a:tcPr>
                </a:tc>
                <a:tc>
                  <a:txBody>
                    <a:bodyPr/>
                    <a:lstStyle/>
                    <a:p>
                      <a:r>
                        <a:rPr lang="en-US" dirty="0"/>
                        <a:t>a2</a:t>
                      </a:r>
                    </a:p>
                  </a:txBody>
                  <a:tcPr/>
                </a:tc>
                <a:tc>
                  <a:txBody>
                    <a:bodyPr/>
                    <a:lstStyle/>
                    <a:p>
                      <a:r>
                        <a:rPr lang="en-US" dirty="0"/>
                        <a:t>b2</a:t>
                      </a:r>
                    </a:p>
                  </a:txBody>
                  <a:tcPr/>
                </a:tc>
                <a:extLst>
                  <a:ext uri="{0D108BD9-81ED-4DB2-BD59-A6C34878D82A}">
                    <a16:rowId xmlns:a16="http://schemas.microsoft.com/office/drawing/2014/main" val="10002"/>
                  </a:ext>
                </a:extLst>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1346623499"/>
              </p:ext>
            </p:extLst>
          </p:nvPr>
        </p:nvGraphicFramePr>
        <p:xfrm>
          <a:off x="6444208" y="1527016"/>
          <a:ext cx="2304256" cy="1097280"/>
        </p:xfrm>
        <a:graphic>
          <a:graphicData uri="http://schemas.openxmlformats.org/drawingml/2006/table">
            <a:tbl>
              <a:tblPr firstRow="1" bandRow="1">
                <a:tableStyleId>{5C22544A-7EE6-4342-B048-85BDC9FD1C3A}</a:tableStyleId>
              </a:tblPr>
              <a:tblGrid>
                <a:gridCol w="656393">
                  <a:extLst>
                    <a:ext uri="{9D8B030D-6E8A-4147-A177-3AD203B41FA5}">
                      <a16:colId xmlns:a16="http://schemas.microsoft.com/office/drawing/2014/main" val="20000"/>
                    </a:ext>
                  </a:extLst>
                </a:gridCol>
                <a:gridCol w="495735">
                  <a:extLst>
                    <a:ext uri="{9D8B030D-6E8A-4147-A177-3AD203B41FA5}">
                      <a16:colId xmlns:a16="http://schemas.microsoft.com/office/drawing/2014/main" val="20001"/>
                    </a:ext>
                  </a:extLst>
                </a:gridCol>
                <a:gridCol w="576064">
                  <a:extLst>
                    <a:ext uri="{9D8B030D-6E8A-4147-A177-3AD203B41FA5}">
                      <a16:colId xmlns:a16="http://schemas.microsoft.com/office/drawing/2014/main" val="20002"/>
                    </a:ext>
                  </a:extLst>
                </a:gridCol>
                <a:gridCol w="576064">
                  <a:extLst>
                    <a:ext uri="{9D8B030D-6E8A-4147-A177-3AD203B41FA5}">
                      <a16:colId xmlns:a16="http://schemas.microsoft.com/office/drawing/2014/main" val="20003"/>
                    </a:ext>
                  </a:extLst>
                </a:gridCol>
              </a:tblGrid>
              <a:tr h="365298">
                <a:tc>
                  <a:txBody>
                    <a:bodyPr/>
                    <a:lstStyle/>
                    <a:p>
                      <a:r>
                        <a:rPr lang="en-US" dirty="0"/>
                        <a:t>CD1</a:t>
                      </a:r>
                    </a:p>
                  </a:txBody>
                  <a:tcPr/>
                </a:tc>
                <a:tc>
                  <a:txBody>
                    <a:bodyPr/>
                    <a:lstStyle/>
                    <a:p>
                      <a:r>
                        <a:rPr lang="en-US" dirty="0"/>
                        <a:t>C</a:t>
                      </a:r>
                    </a:p>
                  </a:txBody>
                  <a:tcPr/>
                </a:tc>
                <a:tc>
                  <a:txBody>
                    <a:bodyPr/>
                    <a:lstStyle/>
                    <a:p>
                      <a:r>
                        <a:rPr lang="en-US" dirty="0"/>
                        <a:t>D</a:t>
                      </a:r>
                    </a:p>
                  </a:txBody>
                  <a:tcPr/>
                </a:tc>
                <a:tc>
                  <a:txBody>
                    <a:bodyPr/>
                    <a:lstStyle/>
                    <a:p>
                      <a:r>
                        <a:rPr lang="en-US" dirty="0"/>
                        <a:t>X</a:t>
                      </a:r>
                    </a:p>
                  </a:txBody>
                  <a:tcPr/>
                </a:tc>
                <a:extLst>
                  <a:ext uri="{0D108BD9-81ED-4DB2-BD59-A6C34878D82A}">
                    <a16:rowId xmlns:a16="http://schemas.microsoft.com/office/drawing/2014/main" val="10000"/>
                  </a:ext>
                </a:extLst>
              </a:tr>
              <a:tr h="365298">
                <a:tc>
                  <a:txBody>
                    <a:bodyPr/>
                    <a:lstStyle/>
                    <a:p>
                      <a:endParaRPr lang="en-US" dirty="0"/>
                    </a:p>
                  </a:txBody>
                  <a:tcPr>
                    <a:noFill/>
                  </a:tcPr>
                </a:tc>
                <a:tc>
                  <a:txBody>
                    <a:bodyPr/>
                    <a:lstStyle/>
                    <a:p>
                      <a:r>
                        <a:rPr lang="en-US" dirty="0"/>
                        <a:t>c1</a:t>
                      </a:r>
                    </a:p>
                  </a:txBody>
                  <a:tcPr/>
                </a:tc>
                <a:tc>
                  <a:txBody>
                    <a:bodyPr/>
                    <a:lstStyle/>
                    <a:p>
                      <a:r>
                        <a:rPr lang="en-US" dirty="0"/>
                        <a:t>d1</a:t>
                      </a:r>
                    </a:p>
                  </a:txBody>
                  <a:tcPr/>
                </a:tc>
                <a:tc>
                  <a:txBody>
                    <a:bodyPr/>
                    <a:lstStyle/>
                    <a:p>
                      <a:r>
                        <a:rPr lang="en-US" dirty="0"/>
                        <a:t>x1</a:t>
                      </a:r>
                    </a:p>
                  </a:txBody>
                  <a:tcPr/>
                </a:tc>
                <a:extLst>
                  <a:ext uri="{0D108BD9-81ED-4DB2-BD59-A6C34878D82A}">
                    <a16:rowId xmlns:a16="http://schemas.microsoft.com/office/drawing/2014/main" val="10001"/>
                  </a:ext>
                </a:extLst>
              </a:tr>
              <a:tr h="365298">
                <a:tc>
                  <a:txBody>
                    <a:bodyPr/>
                    <a:lstStyle/>
                    <a:p>
                      <a:endParaRPr lang="en-US" dirty="0"/>
                    </a:p>
                  </a:txBody>
                  <a:tcPr>
                    <a:noFill/>
                  </a:tcPr>
                </a:tc>
                <a:tc>
                  <a:txBody>
                    <a:bodyPr/>
                    <a:lstStyle/>
                    <a:p>
                      <a:r>
                        <a:rPr lang="en-US" dirty="0"/>
                        <a:t>d2</a:t>
                      </a:r>
                    </a:p>
                  </a:txBody>
                  <a:tcPr/>
                </a:tc>
                <a:tc>
                  <a:txBody>
                    <a:bodyPr/>
                    <a:lstStyle/>
                    <a:p>
                      <a:r>
                        <a:rPr lang="en-US" dirty="0"/>
                        <a:t>d2</a:t>
                      </a:r>
                    </a:p>
                  </a:txBody>
                  <a:tcPr/>
                </a:tc>
                <a:tc>
                  <a:txBody>
                    <a:bodyPr/>
                    <a:lstStyle/>
                    <a:p>
                      <a:r>
                        <a:rPr lang="en-US" dirty="0"/>
                        <a:t>x2</a:t>
                      </a:r>
                    </a:p>
                  </a:txBody>
                  <a:tcPr/>
                </a:tc>
                <a:extLst>
                  <a:ext uri="{0D108BD9-81ED-4DB2-BD59-A6C34878D82A}">
                    <a16:rowId xmlns:a16="http://schemas.microsoft.com/office/drawing/2014/main" val="10002"/>
                  </a:ext>
                </a:extLst>
              </a:tr>
            </a:tbl>
          </a:graphicData>
        </a:graphic>
      </p:graphicFrame>
      <p:graphicFrame>
        <p:nvGraphicFramePr>
          <p:cNvPr id="13" name="Table 12"/>
          <p:cNvGraphicFramePr>
            <a:graphicFrameLocks noGrp="1"/>
          </p:cNvGraphicFramePr>
          <p:nvPr>
            <p:extLst>
              <p:ext uri="{D42A27DB-BD31-4B8C-83A1-F6EECF244321}">
                <p14:modId xmlns:p14="http://schemas.microsoft.com/office/powerpoint/2010/main" val="861532755"/>
              </p:ext>
            </p:extLst>
          </p:nvPr>
        </p:nvGraphicFramePr>
        <p:xfrm>
          <a:off x="827586" y="3079449"/>
          <a:ext cx="6023207" cy="1828800"/>
        </p:xfrm>
        <a:graphic>
          <a:graphicData uri="http://schemas.openxmlformats.org/drawingml/2006/table">
            <a:tbl>
              <a:tblPr firstRow="1" bandRow="1">
                <a:tableStyleId>{5C22544A-7EE6-4342-B048-85BDC9FD1C3A}</a:tableStyleId>
              </a:tblPr>
              <a:tblGrid>
                <a:gridCol w="1656182">
                  <a:extLst>
                    <a:ext uri="{9D8B030D-6E8A-4147-A177-3AD203B41FA5}">
                      <a16:colId xmlns:a16="http://schemas.microsoft.com/office/drawing/2014/main" val="20000"/>
                    </a:ext>
                  </a:extLst>
                </a:gridCol>
                <a:gridCol w="873405">
                  <a:extLst>
                    <a:ext uri="{9D8B030D-6E8A-4147-A177-3AD203B41FA5}">
                      <a16:colId xmlns:a16="http://schemas.microsoft.com/office/drawing/2014/main" val="20001"/>
                    </a:ext>
                  </a:extLst>
                </a:gridCol>
                <a:gridCol w="873405">
                  <a:extLst>
                    <a:ext uri="{9D8B030D-6E8A-4147-A177-3AD203B41FA5}">
                      <a16:colId xmlns:a16="http://schemas.microsoft.com/office/drawing/2014/main" val="20002"/>
                    </a:ext>
                  </a:extLst>
                </a:gridCol>
                <a:gridCol w="873405">
                  <a:extLst>
                    <a:ext uri="{9D8B030D-6E8A-4147-A177-3AD203B41FA5}">
                      <a16:colId xmlns:a16="http://schemas.microsoft.com/office/drawing/2014/main" val="123154427"/>
                    </a:ext>
                  </a:extLst>
                </a:gridCol>
                <a:gridCol w="873405">
                  <a:extLst>
                    <a:ext uri="{9D8B030D-6E8A-4147-A177-3AD203B41FA5}">
                      <a16:colId xmlns:a16="http://schemas.microsoft.com/office/drawing/2014/main" val="3600173232"/>
                    </a:ext>
                  </a:extLst>
                </a:gridCol>
                <a:gridCol w="873405">
                  <a:extLst>
                    <a:ext uri="{9D8B030D-6E8A-4147-A177-3AD203B41FA5}">
                      <a16:colId xmlns:a16="http://schemas.microsoft.com/office/drawing/2014/main" val="20003"/>
                    </a:ext>
                  </a:extLst>
                </a:gridCol>
              </a:tblGrid>
              <a:tr h="365298">
                <a:tc>
                  <a:txBody>
                    <a:bodyPr/>
                    <a:lstStyle/>
                    <a:p>
                      <a:r>
                        <a:rPr lang="en-US" dirty="0"/>
                        <a:t>R1</a:t>
                      </a:r>
                    </a:p>
                  </a:txBody>
                  <a:tcPr/>
                </a:tc>
                <a:tc>
                  <a:txBody>
                    <a:bodyPr/>
                    <a:lstStyle/>
                    <a:p>
                      <a:r>
                        <a:rPr lang="en-US" dirty="0"/>
                        <a:t>A</a:t>
                      </a:r>
                    </a:p>
                  </a:txBody>
                  <a:tcPr/>
                </a:tc>
                <a:tc>
                  <a:txBody>
                    <a:bodyPr/>
                    <a:lstStyle/>
                    <a:p>
                      <a:r>
                        <a:rPr lang="en-US" dirty="0"/>
                        <a:t>B</a:t>
                      </a:r>
                    </a:p>
                  </a:txBody>
                  <a:tcPr/>
                </a:tc>
                <a:tc>
                  <a:txBody>
                    <a:bodyPr/>
                    <a:lstStyle/>
                    <a:p>
                      <a:r>
                        <a:rPr lang="en-US" dirty="0"/>
                        <a:t>C</a:t>
                      </a:r>
                    </a:p>
                  </a:txBody>
                  <a:tcPr/>
                </a:tc>
                <a:tc>
                  <a:txBody>
                    <a:bodyPr/>
                    <a:lstStyle/>
                    <a:p>
                      <a:r>
                        <a:rPr lang="en-US" dirty="0"/>
                        <a:t>D</a:t>
                      </a:r>
                    </a:p>
                  </a:txBody>
                  <a:tcPr/>
                </a:tc>
                <a:tc>
                  <a:txBody>
                    <a:bodyPr/>
                    <a:lstStyle/>
                    <a:p>
                      <a:r>
                        <a:rPr lang="en-US" dirty="0"/>
                        <a:t>X</a:t>
                      </a:r>
                    </a:p>
                  </a:txBody>
                  <a:tcPr/>
                </a:tc>
                <a:extLst>
                  <a:ext uri="{0D108BD9-81ED-4DB2-BD59-A6C34878D82A}">
                    <a16:rowId xmlns:a16="http://schemas.microsoft.com/office/drawing/2014/main" val="10000"/>
                  </a:ext>
                </a:extLst>
              </a:tr>
              <a:tr h="365298">
                <a:tc>
                  <a:txBody>
                    <a:bodyPr/>
                    <a:lstStyle/>
                    <a:p>
                      <a:endParaRPr lang="en-US" dirty="0"/>
                    </a:p>
                  </a:txBody>
                  <a:tcPr>
                    <a:noFill/>
                  </a:tcPr>
                </a:tc>
                <a:tc>
                  <a:txBody>
                    <a:bodyPr/>
                    <a:lstStyle/>
                    <a:p>
                      <a:r>
                        <a:rPr lang="en-US" dirty="0"/>
                        <a:t>a1</a:t>
                      </a:r>
                    </a:p>
                  </a:txBody>
                  <a:tcPr/>
                </a:tc>
                <a:tc>
                  <a:txBody>
                    <a:bodyPr/>
                    <a:lstStyle/>
                    <a:p>
                      <a:r>
                        <a:rPr lang="en-US" dirty="0"/>
                        <a:t>b1</a:t>
                      </a:r>
                    </a:p>
                  </a:txBody>
                  <a:tcPr/>
                </a:tc>
                <a:tc>
                  <a:txBody>
                    <a:bodyPr/>
                    <a:lstStyle/>
                    <a:p>
                      <a:r>
                        <a:rPr lang="en-US" dirty="0"/>
                        <a:t>c1</a:t>
                      </a:r>
                    </a:p>
                  </a:txBody>
                  <a:tcPr/>
                </a:tc>
                <a:tc>
                  <a:txBody>
                    <a:bodyPr/>
                    <a:lstStyle/>
                    <a:p>
                      <a:r>
                        <a:rPr lang="en-US" dirty="0"/>
                        <a:t>d1</a:t>
                      </a:r>
                    </a:p>
                  </a:txBody>
                  <a:tcPr/>
                </a:tc>
                <a:tc>
                  <a:txBody>
                    <a:bodyPr/>
                    <a:lstStyle/>
                    <a:p>
                      <a:r>
                        <a:rPr lang="en-US" dirty="0"/>
                        <a:t>x1</a:t>
                      </a:r>
                    </a:p>
                  </a:txBody>
                  <a:tcPr/>
                </a:tc>
                <a:extLst>
                  <a:ext uri="{0D108BD9-81ED-4DB2-BD59-A6C34878D82A}">
                    <a16:rowId xmlns:a16="http://schemas.microsoft.com/office/drawing/2014/main" val="10001"/>
                  </a:ext>
                </a:extLst>
              </a:tr>
              <a:tr h="365298">
                <a:tc>
                  <a:txBody>
                    <a:bodyPr/>
                    <a:lstStyle/>
                    <a:p>
                      <a:endParaRPr lang="en-US" dirty="0"/>
                    </a:p>
                  </a:txBody>
                  <a:tcPr>
                    <a:noFill/>
                  </a:tcPr>
                </a:tc>
                <a:tc>
                  <a:txBody>
                    <a:bodyPr/>
                    <a:lstStyle/>
                    <a:p>
                      <a:r>
                        <a:rPr lang="en-US" dirty="0"/>
                        <a:t>a1</a:t>
                      </a:r>
                    </a:p>
                  </a:txBody>
                  <a:tcPr/>
                </a:tc>
                <a:tc>
                  <a:txBody>
                    <a:bodyPr/>
                    <a:lstStyle/>
                    <a:p>
                      <a:r>
                        <a:rPr lang="en-US" dirty="0"/>
                        <a:t>b1</a:t>
                      </a:r>
                    </a:p>
                  </a:txBody>
                  <a:tcPr/>
                </a:tc>
                <a:tc>
                  <a:txBody>
                    <a:bodyPr/>
                    <a:lstStyle/>
                    <a:p>
                      <a:r>
                        <a:rPr lang="en-US" dirty="0"/>
                        <a:t>d2</a:t>
                      </a:r>
                    </a:p>
                  </a:txBody>
                  <a:tcPr/>
                </a:tc>
                <a:tc>
                  <a:txBody>
                    <a:bodyPr/>
                    <a:lstStyle/>
                    <a:p>
                      <a:r>
                        <a:rPr lang="en-US" dirty="0"/>
                        <a:t>d2</a:t>
                      </a:r>
                    </a:p>
                  </a:txBody>
                  <a:tcPr/>
                </a:tc>
                <a:tc>
                  <a:txBody>
                    <a:bodyPr/>
                    <a:lstStyle/>
                    <a:p>
                      <a:r>
                        <a:rPr lang="en-US" dirty="0"/>
                        <a:t>x2</a:t>
                      </a:r>
                    </a:p>
                  </a:txBody>
                  <a:tcPr/>
                </a:tc>
                <a:extLst>
                  <a:ext uri="{0D108BD9-81ED-4DB2-BD59-A6C34878D82A}">
                    <a16:rowId xmlns:a16="http://schemas.microsoft.com/office/drawing/2014/main" val="562903688"/>
                  </a:ext>
                </a:extLst>
              </a:tr>
              <a:tr h="365298">
                <a:tc>
                  <a:txBody>
                    <a:bodyPr/>
                    <a:lstStyle/>
                    <a:p>
                      <a:endParaRPr lang="en-US" dirty="0"/>
                    </a:p>
                  </a:txBody>
                  <a:tcPr>
                    <a:noFill/>
                  </a:tcPr>
                </a:tc>
                <a:tc>
                  <a:txBody>
                    <a:bodyPr/>
                    <a:lstStyle/>
                    <a:p>
                      <a:r>
                        <a:rPr lang="en-US" dirty="0"/>
                        <a:t>a2</a:t>
                      </a:r>
                    </a:p>
                  </a:txBody>
                  <a:tcPr/>
                </a:tc>
                <a:tc>
                  <a:txBody>
                    <a:bodyPr/>
                    <a:lstStyle/>
                    <a:p>
                      <a:r>
                        <a:rPr lang="en-US" dirty="0"/>
                        <a:t>b2</a:t>
                      </a:r>
                    </a:p>
                  </a:txBody>
                  <a:tcPr/>
                </a:tc>
                <a:tc>
                  <a:txBody>
                    <a:bodyPr/>
                    <a:lstStyle/>
                    <a:p>
                      <a:r>
                        <a:rPr lang="en-US" dirty="0"/>
                        <a:t>c1</a:t>
                      </a:r>
                    </a:p>
                  </a:txBody>
                  <a:tcPr/>
                </a:tc>
                <a:tc>
                  <a:txBody>
                    <a:bodyPr/>
                    <a:lstStyle/>
                    <a:p>
                      <a:r>
                        <a:rPr lang="en-US" dirty="0"/>
                        <a:t>d1</a:t>
                      </a:r>
                    </a:p>
                  </a:txBody>
                  <a:tcPr/>
                </a:tc>
                <a:tc>
                  <a:txBody>
                    <a:bodyPr/>
                    <a:lstStyle/>
                    <a:p>
                      <a:r>
                        <a:rPr lang="en-US" dirty="0"/>
                        <a:t>x1</a:t>
                      </a:r>
                    </a:p>
                  </a:txBody>
                  <a:tcPr/>
                </a:tc>
                <a:extLst>
                  <a:ext uri="{0D108BD9-81ED-4DB2-BD59-A6C34878D82A}">
                    <a16:rowId xmlns:a16="http://schemas.microsoft.com/office/drawing/2014/main" val="3394230014"/>
                  </a:ext>
                </a:extLst>
              </a:tr>
              <a:tr h="365298">
                <a:tc>
                  <a:txBody>
                    <a:bodyPr/>
                    <a:lstStyle/>
                    <a:p>
                      <a:endParaRPr lang="en-US" dirty="0"/>
                    </a:p>
                  </a:txBody>
                  <a:tcPr>
                    <a:noFill/>
                  </a:tcPr>
                </a:tc>
                <a:tc>
                  <a:txBody>
                    <a:bodyPr/>
                    <a:lstStyle/>
                    <a:p>
                      <a:r>
                        <a:rPr lang="en-US" dirty="0"/>
                        <a:t>a2</a:t>
                      </a:r>
                    </a:p>
                  </a:txBody>
                  <a:tcPr/>
                </a:tc>
                <a:tc>
                  <a:txBody>
                    <a:bodyPr/>
                    <a:lstStyle/>
                    <a:p>
                      <a:r>
                        <a:rPr lang="en-US" dirty="0"/>
                        <a:t>b2</a:t>
                      </a:r>
                    </a:p>
                  </a:txBody>
                  <a:tcPr/>
                </a:tc>
                <a:tc>
                  <a:txBody>
                    <a:bodyPr/>
                    <a:lstStyle/>
                    <a:p>
                      <a:r>
                        <a:rPr lang="en-US" dirty="0"/>
                        <a:t>d2</a:t>
                      </a:r>
                    </a:p>
                  </a:txBody>
                  <a:tcPr/>
                </a:tc>
                <a:tc>
                  <a:txBody>
                    <a:bodyPr/>
                    <a:lstStyle/>
                    <a:p>
                      <a:r>
                        <a:rPr lang="en-US" dirty="0"/>
                        <a:t>d2</a:t>
                      </a:r>
                    </a:p>
                  </a:txBody>
                  <a:tcPr/>
                </a:tc>
                <a:tc>
                  <a:txBody>
                    <a:bodyPr/>
                    <a:lstStyle/>
                    <a:p>
                      <a:r>
                        <a:rPr lang="en-US" dirty="0"/>
                        <a:t>x2</a:t>
                      </a:r>
                    </a:p>
                  </a:txBody>
                  <a:tcPr/>
                </a:tc>
                <a:extLst>
                  <a:ext uri="{0D108BD9-81ED-4DB2-BD59-A6C34878D82A}">
                    <a16:rowId xmlns:a16="http://schemas.microsoft.com/office/drawing/2014/main" val="10002"/>
                  </a:ext>
                </a:extLst>
              </a:tr>
            </a:tbl>
          </a:graphicData>
        </a:graphic>
      </p:graphicFrame>
      <p:sp>
        <p:nvSpPr>
          <p:cNvPr id="6" name="TextBox 5"/>
          <p:cNvSpPr txBox="1"/>
          <p:nvPr/>
        </p:nvSpPr>
        <p:spPr>
          <a:xfrm>
            <a:off x="316377" y="1844824"/>
            <a:ext cx="3240360" cy="461665"/>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marL="457200" indent="-457200">
              <a:buFont typeface="+mj-lt"/>
              <a:buAutoNum type="arabicPeriod"/>
            </a:pPr>
            <a:r>
              <a:rPr lang="en-US" dirty="0"/>
              <a:t>AB       </a:t>
            </a:r>
            <a:r>
              <a:rPr lang="en-US" baseline="-25000" dirty="0"/>
              <a:t>A=a1</a:t>
            </a:r>
            <a:r>
              <a:rPr lang="en-US" dirty="0"/>
              <a:t>CD1</a:t>
            </a:r>
          </a:p>
        </p:txBody>
      </p:sp>
      <p:grpSp>
        <p:nvGrpSpPr>
          <p:cNvPr id="15" name="Group 4"/>
          <p:cNvGrpSpPr>
            <a:grpSpLocks/>
          </p:cNvGrpSpPr>
          <p:nvPr/>
        </p:nvGrpSpPr>
        <p:grpSpPr bwMode="auto">
          <a:xfrm>
            <a:off x="1324489" y="2037283"/>
            <a:ext cx="504056" cy="176213"/>
            <a:chOff x="377" y="2904"/>
            <a:chExt cx="154" cy="110"/>
          </a:xfrm>
        </p:grpSpPr>
        <p:sp>
          <p:nvSpPr>
            <p:cNvPr id="16" name="Line 5"/>
            <p:cNvSpPr>
              <a:spLocks noChangeShapeType="1"/>
            </p:cNvSpPr>
            <p:nvPr/>
          </p:nvSpPr>
          <p:spPr bwMode="auto">
            <a:xfrm>
              <a:off x="381" y="2904"/>
              <a:ext cx="0" cy="11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17" name="Line 6"/>
            <p:cNvSpPr>
              <a:spLocks noChangeShapeType="1"/>
            </p:cNvSpPr>
            <p:nvPr/>
          </p:nvSpPr>
          <p:spPr bwMode="auto">
            <a:xfrm>
              <a:off x="527" y="2904"/>
              <a:ext cx="0" cy="11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18" name="Line 7"/>
            <p:cNvSpPr>
              <a:spLocks noChangeShapeType="1"/>
            </p:cNvSpPr>
            <p:nvPr/>
          </p:nvSpPr>
          <p:spPr bwMode="auto">
            <a:xfrm>
              <a:off x="385" y="2904"/>
              <a:ext cx="138" cy="11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19" name="Line 8"/>
            <p:cNvSpPr>
              <a:spLocks noChangeShapeType="1"/>
            </p:cNvSpPr>
            <p:nvPr/>
          </p:nvSpPr>
          <p:spPr bwMode="auto">
            <a:xfrm flipH="1">
              <a:off x="377" y="2904"/>
              <a:ext cx="154" cy="11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grpSp>
      <p:sp>
        <p:nvSpPr>
          <p:cNvPr id="4" name="Slide Number Placeholder 3"/>
          <p:cNvSpPr>
            <a:spLocks noGrp="1"/>
          </p:cNvSpPr>
          <p:nvPr>
            <p:ph type="sldNum" sz="quarter" idx="12"/>
          </p:nvPr>
        </p:nvSpPr>
        <p:spPr/>
        <p:txBody>
          <a:bodyPr/>
          <a:lstStyle/>
          <a:p>
            <a:pPr>
              <a:defRPr/>
            </a:pPr>
            <a:fld id="{3F9D3D8C-6C2A-4D0D-9B3D-BA8A984DE4AE}" type="slidenum">
              <a:rPr lang="zh-CN" altLang="en-US" smtClean="0"/>
              <a:pPr>
                <a:defRPr/>
              </a:pPr>
              <a:t>2</a:t>
            </a:fld>
            <a:endParaRPr lang="en-US" altLang="zh-CN" dirty="0"/>
          </a:p>
        </p:txBody>
      </p:sp>
      <p:sp>
        <p:nvSpPr>
          <p:cNvPr id="9" name="Rectangle 8"/>
          <p:cNvSpPr/>
          <p:nvPr/>
        </p:nvSpPr>
        <p:spPr>
          <a:xfrm>
            <a:off x="835769" y="2601854"/>
            <a:ext cx="2340705" cy="461665"/>
          </a:xfrm>
          <a:prstGeom prst="rect">
            <a:avLst/>
          </a:prstGeom>
        </p:spPr>
        <p:txBody>
          <a:bodyPr wrap="none">
            <a:spAutoFit/>
          </a:bodyPr>
          <a:lstStyle/>
          <a:p>
            <a:r>
              <a:rPr lang="en-US" dirty="0"/>
              <a:t>R1 ← AB X CD1</a:t>
            </a:r>
          </a:p>
        </p:txBody>
      </p:sp>
      <p:sp>
        <p:nvSpPr>
          <p:cNvPr id="25" name="Rectangle 24"/>
          <p:cNvSpPr/>
          <p:nvPr/>
        </p:nvSpPr>
        <p:spPr>
          <a:xfrm>
            <a:off x="971600" y="4959536"/>
            <a:ext cx="2879122" cy="461665"/>
          </a:xfrm>
          <a:prstGeom prst="rect">
            <a:avLst/>
          </a:prstGeom>
        </p:spPr>
        <p:txBody>
          <a:bodyPr wrap="none">
            <a:spAutoFit/>
          </a:bodyPr>
          <a:lstStyle/>
          <a:p>
            <a:r>
              <a:rPr lang="en-US" dirty="0"/>
              <a:t>Result ←  </a:t>
            </a:r>
            <a:r>
              <a:rPr lang="el-GR" dirty="0"/>
              <a:t>σ</a:t>
            </a:r>
            <a:r>
              <a:rPr lang="en-US" baseline="-25000" dirty="0"/>
              <a:t>A=a1</a:t>
            </a:r>
            <a:r>
              <a:rPr lang="en-US" dirty="0"/>
              <a:t>(R1)</a:t>
            </a:r>
          </a:p>
        </p:txBody>
      </p:sp>
      <p:graphicFrame>
        <p:nvGraphicFramePr>
          <p:cNvPr id="26" name="Table 25"/>
          <p:cNvGraphicFramePr>
            <a:graphicFrameLocks noGrp="1"/>
          </p:cNvGraphicFramePr>
          <p:nvPr>
            <p:extLst>
              <p:ext uri="{D42A27DB-BD31-4B8C-83A1-F6EECF244321}">
                <p14:modId xmlns:p14="http://schemas.microsoft.com/office/powerpoint/2010/main" val="3231580934"/>
              </p:ext>
            </p:extLst>
          </p:nvPr>
        </p:nvGraphicFramePr>
        <p:xfrm>
          <a:off x="971600" y="5472488"/>
          <a:ext cx="6023207" cy="1097280"/>
        </p:xfrm>
        <a:graphic>
          <a:graphicData uri="http://schemas.openxmlformats.org/drawingml/2006/table">
            <a:tbl>
              <a:tblPr firstRow="1" bandRow="1">
                <a:tableStyleId>{5C22544A-7EE6-4342-B048-85BDC9FD1C3A}</a:tableStyleId>
              </a:tblPr>
              <a:tblGrid>
                <a:gridCol w="1656182">
                  <a:extLst>
                    <a:ext uri="{9D8B030D-6E8A-4147-A177-3AD203B41FA5}">
                      <a16:colId xmlns:a16="http://schemas.microsoft.com/office/drawing/2014/main" val="20000"/>
                    </a:ext>
                  </a:extLst>
                </a:gridCol>
                <a:gridCol w="873405">
                  <a:extLst>
                    <a:ext uri="{9D8B030D-6E8A-4147-A177-3AD203B41FA5}">
                      <a16:colId xmlns:a16="http://schemas.microsoft.com/office/drawing/2014/main" val="20001"/>
                    </a:ext>
                  </a:extLst>
                </a:gridCol>
                <a:gridCol w="873405">
                  <a:extLst>
                    <a:ext uri="{9D8B030D-6E8A-4147-A177-3AD203B41FA5}">
                      <a16:colId xmlns:a16="http://schemas.microsoft.com/office/drawing/2014/main" val="20002"/>
                    </a:ext>
                  </a:extLst>
                </a:gridCol>
                <a:gridCol w="873405">
                  <a:extLst>
                    <a:ext uri="{9D8B030D-6E8A-4147-A177-3AD203B41FA5}">
                      <a16:colId xmlns:a16="http://schemas.microsoft.com/office/drawing/2014/main" val="123154427"/>
                    </a:ext>
                  </a:extLst>
                </a:gridCol>
                <a:gridCol w="873405">
                  <a:extLst>
                    <a:ext uri="{9D8B030D-6E8A-4147-A177-3AD203B41FA5}">
                      <a16:colId xmlns:a16="http://schemas.microsoft.com/office/drawing/2014/main" val="3600173232"/>
                    </a:ext>
                  </a:extLst>
                </a:gridCol>
                <a:gridCol w="873405">
                  <a:extLst>
                    <a:ext uri="{9D8B030D-6E8A-4147-A177-3AD203B41FA5}">
                      <a16:colId xmlns:a16="http://schemas.microsoft.com/office/drawing/2014/main" val="20003"/>
                    </a:ext>
                  </a:extLst>
                </a:gridCol>
              </a:tblGrid>
              <a:tr h="365298">
                <a:tc>
                  <a:txBody>
                    <a:bodyPr/>
                    <a:lstStyle/>
                    <a:p>
                      <a:r>
                        <a:rPr lang="en-US" dirty="0"/>
                        <a:t>R1</a:t>
                      </a:r>
                    </a:p>
                  </a:txBody>
                  <a:tcPr/>
                </a:tc>
                <a:tc>
                  <a:txBody>
                    <a:bodyPr/>
                    <a:lstStyle/>
                    <a:p>
                      <a:r>
                        <a:rPr lang="en-US" dirty="0"/>
                        <a:t>A</a:t>
                      </a:r>
                    </a:p>
                  </a:txBody>
                  <a:tcPr/>
                </a:tc>
                <a:tc>
                  <a:txBody>
                    <a:bodyPr/>
                    <a:lstStyle/>
                    <a:p>
                      <a:r>
                        <a:rPr lang="en-US" dirty="0"/>
                        <a:t>B</a:t>
                      </a:r>
                    </a:p>
                  </a:txBody>
                  <a:tcPr/>
                </a:tc>
                <a:tc>
                  <a:txBody>
                    <a:bodyPr/>
                    <a:lstStyle/>
                    <a:p>
                      <a:r>
                        <a:rPr lang="en-US" dirty="0"/>
                        <a:t>C</a:t>
                      </a:r>
                    </a:p>
                  </a:txBody>
                  <a:tcPr/>
                </a:tc>
                <a:tc>
                  <a:txBody>
                    <a:bodyPr/>
                    <a:lstStyle/>
                    <a:p>
                      <a:r>
                        <a:rPr lang="en-US" dirty="0"/>
                        <a:t>D</a:t>
                      </a:r>
                    </a:p>
                  </a:txBody>
                  <a:tcPr/>
                </a:tc>
                <a:tc>
                  <a:txBody>
                    <a:bodyPr/>
                    <a:lstStyle/>
                    <a:p>
                      <a:r>
                        <a:rPr lang="en-US" dirty="0"/>
                        <a:t>X</a:t>
                      </a:r>
                    </a:p>
                  </a:txBody>
                  <a:tcPr/>
                </a:tc>
                <a:extLst>
                  <a:ext uri="{0D108BD9-81ED-4DB2-BD59-A6C34878D82A}">
                    <a16:rowId xmlns:a16="http://schemas.microsoft.com/office/drawing/2014/main" val="10000"/>
                  </a:ext>
                </a:extLst>
              </a:tr>
              <a:tr h="365298">
                <a:tc>
                  <a:txBody>
                    <a:bodyPr/>
                    <a:lstStyle/>
                    <a:p>
                      <a:endParaRPr lang="en-US" dirty="0"/>
                    </a:p>
                  </a:txBody>
                  <a:tcPr>
                    <a:noFill/>
                  </a:tcPr>
                </a:tc>
                <a:tc>
                  <a:txBody>
                    <a:bodyPr/>
                    <a:lstStyle/>
                    <a:p>
                      <a:r>
                        <a:rPr lang="en-US" dirty="0"/>
                        <a:t>a1</a:t>
                      </a:r>
                    </a:p>
                  </a:txBody>
                  <a:tcPr/>
                </a:tc>
                <a:tc>
                  <a:txBody>
                    <a:bodyPr/>
                    <a:lstStyle/>
                    <a:p>
                      <a:r>
                        <a:rPr lang="en-US" dirty="0"/>
                        <a:t>b1</a:t>
                      </a:r>
                    </a:p>
                  </a:txBody>
                  <a:tcPr/>
                </a:tc>
                <a:tc>
                  <a:txBody>
                    <a:bodyPr/>
                    <a:lstStyle/>
                    <a:p>
                      <a:r>
                        <a:rPr lang="en-US" dirty="0"/>
                        <a:t>c1</a:t>
                      </a:r>
                    </a:p>
                  </a:txBody>
                  <a:tcPr/>
                </a:tc>
                <a:tc>
                  <a:txBody>
                    <a:bodyPr/>
                    <a:lstStyle/>
                    <a:p>
                      <a:r>
                        <a:rPr lang="en-US" dirty="0"/>
                        <a:t>d1</a:t>
                      </a:r>
                    </a:p>
                  </a:txBody>
                  <a:tcPr/>
                </a:tc>
                <a:tc>
                  <a:txBody>
                    <a:bodyPr/>
                    <a:lstStyle/>
                    <a:p>
                      <a:r>
                        <a:rPr lang="en-US" dirty="0"/>
                        <a:t>x1</a:t>
                      </a:r>
                    </a:p>
                  </a:txBody>
                  <a:tcPr/>
                </a:tc>
                <a:extLst>
                  <a:ext uri="{0D108BD9-81ED-4DB2-BD59-A6C34878D82A}">
                    <a16:rowId xmlns:a16="http://schemas.microsoft.com/office/drawing/2014/main" val="10001"/>
                  </a:ext>
                </a:extLst>
              </a:tr>
              <a:tr h="365298">
                <a:tc>
                  <a:txBody>
                    <a:bodyPr/>
                    <a:lstStyle/>
                    <a:p>
                      <a:endParaRPr lang="en-US" dirty="0"/>
                    </a:p>
                  </a:txBody>
                  <a:tcPr>
                    <a:noFill/>
                  </a:tcPr>
                </a:tc>
                <a:tc>
                  <a:txBody>
                    <a:bodyPr/>
                    <a:lstStyle/>
                    <a:p>
                      <a:r>
                        <a:rPr lang="en-US" dirty="0"/>
                        <a:t>a1</a:t>
                      </a:r>
                    </a:p>
                  </a:txBody>
                  <a:tcPr/>
                </a:tc>
                <a:tc>
                  <a:txBody>
                    <a:bodyPr/>
                    <a:lstStyle/>
                    <a:p>
                      <a:r>
                        <a:rPr lang="en-US" dirty="0"/>
                        <a:t>b1</a:t>
                      </a:r>
                    </a:p>
                  </a:txBody>
                  <a:tcPr/>
                </a:tc>
                <a:tc>
                  <a:txBody>
                    <a:bodyPr/>
                    <a:lstStyle/>
                    <a:p>
                      <a:r>
                        <a:rPr lang="en-US" dirty="0"/>
                        <a:t>d2</a:t>
                      </a:r>
                    </a:p>
                  </a:txBody>
                  <a:tcPr/>
                </a:tc>
                <a:tc>
                  <a:txBody>
                    <a:bodyPr/>
                    <a:lstStyle/>
                    <a:p>
                      <a:r>
                        <a:rPr lang="en-US" dirty="0"/>
                        <a:t>d2</a:t>
                      </a:r>
                    </a:p>
                  </a:txBody>
                  <a:tcPr/>
                </a:tc>
                <a:tc>
                  <a:txBody>
                    <a:bodyPr/>
                    <a:lstStyle/>
                    <a:p>
                      <a:r>
                        <a:rPr lang="en-US" dirty="0"/>
                        <a:t>x2</a:t>
                      </a:r>
                    </a:p>
                  </a:txBody>
                  <a:tcPr/>
                </a:tc>
                <a:extLst>
                  <a:ext uri="{0D108BD9-81ED-4DB2-BD59-A6C34878D82A}">
                    <a16:rowId xmlns:a16="http://schemas.microsoft.com/office/drawing/2014/main" val="562903688"/>
                  </a:ext>
                </a:extLst>
              </a:tr>
            </a:tbl>
          </a:graphicData>
        </a:graphic>
      </p:graphicFrame>
      <mc:AlternateContent xmlns:mc="http://schemas.openxmlformats.org/markup-compatibility/2006" xmlns:p14="http://schemas.microsoft.com/office/powerpoint/2010/main" xmlns:iact="http://schemas.microsoft.com/office/powerpoint/2014/inkAction">
        <mc:Choice Requires="p14 iact">
          <p:contentPart p14:bwMode="auto" r:id="rId6">
            <p14:nvContentPartPr>
              <p14:cNvPr id="28" name="Ink 27"/>
              <p14:cNvContentPartPr/>
              <p14:nvPr>
                <p:extLst>
                  <p:ext uri="{42D2F446-02D8-4167-A562-619A0277C38B}">
                    <p15:isNarration xmlns:p15="http://schemas.microsoft.com/office/powerpoint/2012/main" val="1"/>
                  </p:ext>
                </p:extLst>
              </p14:nvPr>
            </p14:nvContentPartPr>
            <p14:xfrm>
              <a:off x="1739880" y="1924200"/>
              <a:ext cx="5569560" cy="3632400"/>
            </p14:xfrm>
          </p:contentPart>
        </mc:Choice>
        <mc:Fallback xmlns="">
          <p:pic>
            <p:nvPicPr>
              <p:cNvPr id="28" name="Ink 27"/>
              <p:cNvPicPr>
                <a:picLocks noGrp="1" noRot="1" noChangeAspect="1" noMove="1" noResize="1" noEditPoints="1" noAdjustHandles="1" noChangeArrowheads="1" noChangeShapeType="1"/>
              </p:cNvPicPr>
              <p:nvPr/>
            </p:nvPicPr>
            <p:blipFill>
              <a:blip r:embed="rId7"/>
              <a:stretch>
                <a:fillRect/>
              </a:stretch>
            </p:blipFill>
            <p:spPr>
              <a:xfrm>
                <a:off x="1730520" y="1914840"/>
                <a:ext cx="5588280" cy="3651120"/>
              </a:xfrm>
              <a:prstGeom prst="rect">
                <a:avLst/>
              </a:prstGeom>
            </p:spPr>
          </p:pic>
        </mc:Fallback>
      </mc:AlternateContent>
      <p:pic>
        <p:nvPicPr>
          <p:cNvPr id="29" name="Audio 28">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521700" y="6235700"/>
            <a:ext cx="406400" cy="406400"/>
          </a:xfrm>
          <a:prstGeom prst="rect">
            <a:avLst/>
          </a:prstGeom>
        </p:spPr>
      </p:pic>
    </p:spTree>
    <p:custDataLst>
      <p:tags r:id="rId1"/>
    </p:custDataLst>
    <p:extLst>
      <p:ext uri="{BB962C8B-B14F-4D97-AF65-F5344CB8AC3E}">
        <p14:creationId xmlns:p14="http://schemas.microsoft.com/office/powerpoint/2010/main" val="801361841"/>
      </p:ext>
    </p:extLst>
  </p:cSld>
  <p:clrMapOvr>
    <a:masterClrMapping/>
  </p:clrMapOvr>
  <mc:AlternateContent xmlns:mc="http://schemas.openxmlformats.org/markup-compatibility/2006" xmlns:p14="http://schemas.microsoft.com/office/powerpoint/2010/main">
    <mc:Choice Requires="p14">
      <p:transition spd="slow" p14:dur="2000" advTm="98733"/>
    </mc:Choice>
    <mc:Fallback xmlns="">
      <p:transition spd="slow" advTm="987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9"/>
                                        </p:tgtEl>
                                      </p:cBhvr>
                                    </p:cmd>
                                  </p:childTnLst>
                                </p:cTn>
                              </p:par>
                              <p:par>
                                <p:cTn id="7" presetID="59" presetClass="entr" presetSubtype="0" fill="hold" nodeType="withEffect">
                                  <p:stCondLst>
                                    <p:cond delay="0"/>
                                  </p:stCondLst>
                                  <p:childTnLst>
                                    <p:set>
                                      <p:cBhvr>
                                        <p:cTn id="8" dur="1" fill="hold">
                                          <p:stCondLst>
                                            <p:cond delay="0"/>
                                          </p:stCondLst>
                                        </p:cTn>
                                        <p:tgtEl>
                                          <p:spTgt spid="28"/>
                                        </p:tgtEl>
                                        <p:attrNameLst>
                                          <p:attrName>style.visibility</p:attrName>
                                        </p:attrNameLst>
                                      </p:cBhvr>
                                      <p:to>
                                        <p:strVal val="visible"/>
                                      </p:to>
                                    </p:set>
                                    <p:cmd type="call" cmd="playFrom(0.0)">
                                      <p:cBhvr>
                                        <p:cTn id="9" dur="1" fill="hold"/>
                                        <p:tgtEl>
                                          <p:spTgt spid="28"/>
                                        </p:tgtEl>
                                      </p:cBhvr>
                                    </p:cmd>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additive="base">
                                        <p:cTn id="14" dur="500" fill="hold"/>
                                        <p:tgtEl>
                                          <p:spTgt spid="9"/>
                                        </p:tgtEl>
                                        <p:attrNameLst>
                                          <p:attrName>ppt_x</p:attrName>
                                        </p:attrNameLst>
                                      </p:cBhvr>
                                      <p:tavLst>
                                        <p:tav tm="0">
                                          <p:val>
                                            <p:strVal val="#ppt_x"/>
                                          </p:val>
                                        </p:tav>
                                        <p:tav tm="100000">
                                          <p:val>
                                            <p:strVal val="#ppt_x"/>
                                          </p:val>
                                        </p:tav>
                                      </p:tavLst>
                                    </p:anim>
                                    <p:anim calcmode="lin" valueType="num">
                                      <p:cBhvr additive="base">
                                        <p:cTn id="1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additive="base">
                                        <p:cTn id="20" dur="500" fill="hold"/>
                                        <p:tgtEl>
                                          <p:spTgt spid="13"/>
                                        </p:tgtEl>
                                        <p:attrNameLst>
                                          <p:attrName>ppt_x</p:attrName>
                                        </p:attrNameLst>
                                      </p:cBhvr>
                                      <p:tavLst>
                                        <p:tav tm="0">
                                          <p:val>
                                            <p:strVal val="#ppt_x"/>
                                          </p:val>
                                        </p:tav>
                                        <p:tav tm="100000">
                                          <p:val>
                                            <p:strVal val="#ppt_x"/>
                                          </p:val>
                                        </p:tav>
                                      </p:tavLst>
                                    </p:anim>
                                    <p:anim calcmode="lin" valueType="num">
                                      <p:cBhvr additive="base">
                                        <p:cTn id="21"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25"/>
                                        </p:tgtEl>
                                        <p:attrNameLst>
                                          <p:attrName>style.visibility</p:attrName>
                                        </p:attrNameLst>
                                      </p:cBhvr>
                                      <p:to>
                                        <p:strVal val="visible"/>
                                      </p:to>
                                    </p:set>
                                    <p:anim calcmode="lin" valueType="num">
                                      <p:cBhvr additive="base">
                                        <p:cTn id="26" dur="500" fill="hold"/>
                                        <p:tgtEl>
                                          <p:spTgt spid="25"/>
                                        </p:tgtEl>
                                        <p:attrNameLst>
                                          <p:attrName>ppt_x</p:attrName>
                                        </p:attrNameLst>
                                      </p:cBhvr>
                                      <p:tavLst>
                                        <p:tav tm="0">
                                          <p:val>
                                            <p:strVal val="#ppt_x"/>
                                          </p:val>
                                        </p:tav>
                                        <p:tav tm="100000">
                                          <p:val>
                                            <p:strVal val="#ppt_x"/>
                                          </p:val>
                                        </p:tav>
                                      </p:tavLst>
                                    </p:anim>
                                    <p:anim calcmode="lin" valueType="num">
                                      <p:cBhvr additive="base">
                                        <p:cTn id="27"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26"/>
                                        </p:tgtEl>
                                        <p:attrNameLst>
                                          <p:attrName>style.visibility</p:attrName>
                                        </p:attrNameLst>
                                      </p:cBhvr>
                                      <p:to>
                                        <p:strVal val="visible"/>
                                      </p:to>
                                    </p:set>
                                    <p:anim calcmode="lin" valueType="num">
                                      <p:cBhvr additive="base">
                                        <p:cTn id="32" dur="500" fill="hold"/>
                                        <p:tgtEl>
                                          <p:spTgt spid="26"/>
                                        </p:tgtEl>
                                        <p:attrNameLst>
                                          <p:attrName>ppt_x</p:attrName>
                                        </p:attrNameLst>
                                      </p:cBhvr>
                                      <p:tavLst>
                                        <p:tav tm="0">
                                          <p:val>
                                            <p:strVal val="#ppt_x"/>
                                          </p:val>
                                        </p:tav>
                                        <p:tav tm="100000">
                                          <p:val>
                                            <p:strVal val="#ppt_x"/>
                                          </p:val>
                                        </p:tav>
                                      </p:tavLst>
                                    </p:anim>
                                    <p:anim calcmode="lin" valueType="num">
                                      <p:cBhvr additive="base">
                                        <p:cTn id="33"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4" fill="hold" display="0">
                  <p:stCondLst>
                    <p:cond delay="indefinite"/>
                  </p:stCondLst>
                  <p:endCondLst>
                    <p:cond evt="onStopAudio" delay="0">
                      <p:tgtEl>
                        <p:sldTgt/>
                      </p:tgtEl>
                    </p:cond>
                  </p:endCondLst>
                </p:cTn>
                <p:tgtEl>
                  <p:spTgt spid="29"/>
                </p:tgtEl>
              </p:cMediaNode>
            </p:audio>
          </p:childTnLst>
        </p:cTn>
      </p:par>
    </p:tnLst>
    <p:bldLst>
      <p:bldP spid="9" grpId="0"/>
      <p:bldP spid="25" grpId="0"/>
    </p:bldLst>
  </p:timing>
  <p:extLst>
    <p:ext uri="{3A86A75C-4F4B-4683-9AE1-C65F6400EC91}">
      <p14:laserTraceLst xmlns:p14="http://schemas.microsoft.com/office/powerpoint/2010/main">
        <p14:tracePtLst>
          <p14:tracePt t="3267" x="1231900" y="4991100"/>
          <p14:tracePt t="3300" x="1225550" y="4978400"/>
          <p14:tracePt t="3316" x="1212850" y="4965700"/>
          <p14:tracePt t="3334" x="1212850" y="4953000"/>
          <p14:tracePt t="3343" x="1212850" y="4933950"/>
          <p14:tracePt t="3352" x="1231900" y="4889500"/>
          <p14:tracePt t="3368" x="1352550" y="4787900"/>
          <p14:tracePt t="3385" x="1593850" y="4610100"/>
          <p14:tracePt t="3402" x="1936750" y="4381500"/>
          <p14:tracePt t="3405" x="2197100" y="4203700"/>
          <p14:tracePt t="3419" x="2667000" y="3854450"/>
          <p14:tracePt t="3435" x="3340100" y="3416300"/>
          <p14:tracePt t="3452" x="4044950" y="3022600"/>
          <p14:tracePt t="3469" x="4730750" y="2622550"/>
          <p14:tracePt t="3485" x="5334000" y="2298700"/>
          <p14:tracePt t="3502" x="5759450" y="2082800"/>
          <p14:tracePt t="3520" x="5943600" y="2012950"/>
          <p14:tracePt t="3535" x="6013450" y="1974850"/>
          <p14:tracePt t="3552" x="6019800" y="1968500"/>
          <p14:tracePt t="3677" x="6026150" y="1968500"/>
          <p14:tracePt t="3685" x="6064250" y="1924050"/>
          <p14:tracePt t="3693" x="6083300" y="1847850"/>
          <p14:tracePt t="3702" x="6102350" y="1746250"/>
          <p14:tracePt t="3719" x="6115050" y="1549400"/>
          <p14:tracePt t="3736" x="6089650" y="1371600"/>
          <p14:tracePt t="3739" x="6038850" y="1276350"/>
          <p14:tracePt t="3753" x="5975350" y="1193800"/>
          <p14:tracePt t="3769" x="5867400" y="1085850"/>
          <p14:tracePt t="3772" x="5810250" y="1047750"/>
          <p14:tracePt t="3786" x="5765800" y="1035050"/>
          <p14:tracePt t="3803" x="5632450" y="1003300"/>
          <p14:tracePt t="3819" x="5549900" y="1009650"/>
          <p14:tracePt t="3835" x="5499100" y="1054100"/>
          <p14:tracePt t="3852" x="5454650" y="1098550"/>
          <p14:tracePt t="3869" x="5422900" y="1143000"/>
          <p14:tracePt t="3886" x="5384800" y="1181100"/>
          <p14:tracePt t="3902" x="5372100" y="1206500"/>
          <p14:tracePt t="3919" x="5365750" y="1219200"/>
          <p14:tracePt t="3936" x="5353050" y="1250950"/>
          <p14:tracePt t="3952" x="5346700" y="1282700"/>
          <p14:tracePt t="3955" x="5340350" y="1289050"/>
          <p14:tracePt t="3969" x="5334000" y="1301750"/>
          <p14:tracePt t="3986" x="5327650" y="1314450"/>
          <p14:tracePt t="4002" x="5327650" y="1333500"/>
          <p14:tracePt t="4019" x="5327650" y="1339850"/>
          <p14:tracePt t="4037" x="5334000" y="1339850"/>
          <p14:tracePt t="4052" x="5378450" y="1308100"/>
          <p14:tracePt t="4069" x="5397500" y="1257300"/>
          <p14:tracePt t="4086" x="5410200" y="1206500"/>
          <p14:tracePt t="4102" x="5416550" y="1187450"/>
          <p14:tracePt t="4119" x="5416550" y="1162050"/>
          <p14:tracePt t="4136" x="5416550" y="1155700"/>
          <p14:tracePt t="4165" x="5403850" y="1155700"/>
          <p14:tracePt t="4175" x="5372100" y="1155700"/>
          <p14:tracePt t="4186" x="5353050" y="1155700"/>
          <p14:tracePt t="4203" x="5327650" y="1155700"/>
          <p14:tracePt t="4219" x="5314950" y="1155700"/>
          <p14:tracePt t="4236" x="5295900" y="1168400"/>
          <p14:tracePt t="4253" x="5283200" y="1168400"/>
          <p14:tracePt t="4269" x="5264150" y="1174750"/>
          <p14:tracePt t="4286" x="5245100" y="1181100"/>
          <p14:tracePt t="4303" x="5194300" y="1200150"/>
          <p14:tracePt t="4319" x="5099050" y="1263650"/>
          <p14:tracePt t="4336" x="5010150" y="1308100"/>
          <p14:tracePt t="4353" x="4953000" y="1358900"/>
          <p14:tracePt t="4356" x="4927600" y="1390650"/>
          <p14:tracePt t="4369" x="4927600" y="1428750"/>
          <p14:tracePt t="4387" x="5022850" y="1631950"/>
          <p14:tracePt t="4403" x="5187950" y="1746250"/>
          <p14:tracePt t="4420" x="5314950" y="1809750"/>
          <p14:tracePt t="4436" x="5461000" y="1860550"/>
          <p14:tracePt t="4453" x="5549900" y="1866900"/>
          <p14:tracePt t="4470" x="5619750" y="1866900"/>
          <p14:tracePt t="4486" x="5657850" y="1860550"/>
          <p14:tracePt t="4503" x="5708650" y="1835150"/>
          <p14:tracePt t="4520" x="5753100" y="1790700"/>
          <p14:tracePt t="4537" x="5784850" y="1714500"/>
          <p14:tracePt t="4541" x="5797550" y="1663700"/>
          <p14:tracePt t="4553" x="5797550" y="1606550"/>
          <p14:tracePt t="4570" x="5797550" y="1479550"/>
          <p14:tracePt t="4574" x="5784850" y="1428750"/>
          <p14:tracePt t="4587" x="5727700" y="1314450"/>
          <p14:tracePt t="4603" x="5645150" y="1231900"/>
          <p14:tracePt t="4620" x="5524500" y="1193800"/>
          <p14:tracePt t="4636" x="5410200" y="1193800"/>
          <p14:tracePt t="4653" x="5314950" y="1206500"/>
          <p14:tracePt t="4670" x="5219700" y="1301750"/>
          <p14:tracePt t="4687" x="5168900" y="1460500"/>
          <p14:tracePt t="4703" x="5168900" y="1638300"/>
          <p14:tracePt t="4720" x="5245100" y="1809750"/>
          <p14:tracePt t="4737" x="5334000" y="1917700"/>
          <p14:tracePt t="4740" x="5346700" y="1943100"/>
          <p14:tracePt t="4753" x="5365750" y="1974850"/>
          <p14:tracePt t="4770" x="5365750" y="2000250"/>
          <p14:tracePt t="4787" x="5353050" y="2019300"/>
          <p14:tracePt t="4804" x="5308600" y="2032000"/>
          <p14:tracePt t="4820" x="5270500" y="2051050"/>
          <p14:tracePt t="4836" x="5226050" y="2070100"/>
          <p14:tracePt t="4853" x="5213350" y="2082800"/>
          <p14:tracePt t="4870" x="5213350" y="2089150"/>
          <p14:tracePt t="4887" x="5213350" y="2101850"/>
          <p14:tracePt t="4903" x="5213350" y="2120900"/>
          <p14:tracePt t="4920" x="5213350" y="2127250"/>
          <p14:tracePt t="4937" x="5213350" y="2152650"/>
          <p14:tracePt t="4953" x="5264150" y="2165350"/>
          <p14:tracePt t="4957" x="5321300" y="2197100"/>
          <p14:tracePt t="4973" x="5378450" y="2203450"/>
          <p14:tracePt t="4987" x="5429250" y="2203450"/>
          <p14:tracePt t="5005" x="5435600" y="2203450"/>
          <p14:tracePt t="5020" x="5448300" y="2197100"/>
          <p14:tracePt t="5037" x="5448300" y="2178050"/>
          <p14:tracePt t="5054" x="5448300" y="2152650"/>
          <p14:tracePt t="5070" x="5448300" y="2120900"/>
          <p14:tracePt t="5087" x="5448300" y="2082800"/>
          <p14:tracePt t="5104" x="5448300" y="2070100"/>
          <p14:tracePt t="5121" x="5448300" y="2032000"/>
          <p14:tracePt t="5137" x="5422900" y="1993900"/>
          <p14:tracePt t="5140" x="5397500" y="1974850"/>
          <p14:tracePt t="5154" x="5365750" y="1936750"/>
          <p14:tracePt t="5171" x="5257800" y="1892300"/>
          <p14:tracePt t="5187" x="5175250" y="1873250"/>
          <p14:tracePt t="5204" x="5124450" y="1854200"/>
          <p14:tracePt t="5220" x="5067300" y="1854200"/>
          <p14:tracePt t="5237" x="5016500" y="1854200"/>
          <p14:tracePt t="5254" x="4946650" y="1860550"/>
          <p14:tracePt t="5271" x="4838700" y="1898650"/>
          <p14:tracePt t="5287" x="4705350" y="1949450"/>
          <p14:tracePt t="5291" x="4660900" y="1962150"/>
          <p14:tracePt t="5304" x="4591050" y="2006600"/>
          <p14:tracePt t="5321" x="4521200" y="2063750"/>
          <p14:tracePt t="5323" x="4489450" y="2095500"/>
          <p14:tracePt t="5337" x="4483100" y="2152650"/>
          <p14:tracePt t="5354" x="4483100" y="2241550"/>
          <p14:tracePt t="5357" x="4483100" y="2279650"/>
          <p14:tracePt t="5371" x="4546600" y="2381250"/>
          <p14:tracePt t="5387" x="4629150" y="2432050"/>
          <p14:tracePt t="5404" x="4775200" y="2470150"/>
          <p14:tracePt t="5420" x="4978400" y="2482850"/>
          <p14:tracePt t="5437" x="5207000" y="2482850"/>
          <p14:tracePt t="5454" x="5467350" y="2482850"/>
          <p14:tracePt t="5471" x="5734050" y="2482850"/>
          <p14:tracePt t="5488" x="5937250" y="2470150"/>
          <p14:tracePt t="5491" x="6000750" y="2457450"/>
          <p14:tracePt t="5504" x="6057900" y="2451100"/>
          <p14:tracePt t="5521" x="6064250" y="2444750"/>
          <p14:tracePt t="5523" x="6064250" y="2438400"/>
          <p14:tracePt t="5538" x="6064250" y="2425700"/>
          <p14:tracePt t="5554" x="6064250" y="2381250"/>
          <p14:tracePt t="5557" x="6064250" y="2355850"/>
          <p14:tracePt t="5571" x="6038850" y="2286000"/>
          <p14:tracePt t="5588" x="5994400" y="2190750"/>
          <p14:tracePt t="5604" x="5949950" y="2076450"/>
          <p14:tracePt t="5621" x="5911850" y="2032000"/>
          <p14:tracePt t="5638" x="5905500" y="2032000"/>
          <p14:tracePt t="5661" x="5905500" y="2025650"/>
          <p14:tracePt t="5677" x="5899150" y="2025650"/>
          <p14:tracePt t="5687" x="5892800" y="2025650"/>
          <p14:tracePt t="5704" x="5867400" y="2038350"/>
          <p14:tracePt t="5721" x="5848350" y="2051050"/>
          <p14:tracePt t="5725" x="5829300" y="2076450"/>
          <p14:tracePt t="5738" x="5822950" y="2082800"/>
          <p14:tracePt t="5755" x="5803900" y="2108200"/>
          <p14:tracePt t="5771" x="5803900" y="2120900"/>
          <p14:tracePt t="5788" x="5803900" y="2133600"/>
          <p14:tracePt t="5804" x="5810250" y="2159000"/>
          <p14:tracePt t="5821" x="5822950" y="2159000"/>
          <p14:tracePt t="5838" x="5829300" y="2159000"/>
          <p14:tracePt t="5877" x="5829300" y="2146300"/>
          <p14:tracePt t="5889" x="5829300" y="2127250"/>
          <p14:tracePt t="5905" x="5810250" y="2076450"/>
          <p14:tracePt t="5921" x="5740400" y="1974850"/>
          <p14:tracePt t="5938" x="5683250" y="1917700"/>
          <p14:tracePt t="5955" x="5518150" y="1866900"/>
          <p14:tracePt t="5971" x="5384800" y="1854200"/>
          <p14:tracePt t="5988" x="5308600" y="1854200"/>
          <p14:tracePt t="6004" x="5251450" y="1879600"/>
          <p14:tracePt t="6021" x="5200650" y="1993900"/>
          <p14:tracePt t="6038" x="5168900" y="2152650"/>
          <p14:tracePt t="6055" x="5207000" y="2311400"/>
          <p14:tracePt t="6071" x="5289550" y="2413000"/>
          <p14:tracePt t="6088" x="5410200" y="2463800"/>
          <p14:tracePt t="6091" x="5454650" y="2470150"/>
          <p14:tracePt t="6105" x="5480050" y="2470150"/>
          <p14:tracePt t="6121" x="5499100" y="2470150"/>
          <p14:tracePt t="6125" x="5518150" y="2470150"/>
          <p14:tracePt t="6139" x="5543550" y="2419350"/>
          <p14:tracePt t="6155" x="5543550" y="2362200"/>
          <p14:tracePt t="6171" x="5543550" y="2317750"/>
          <p14:tracePt t="6188" x="5537200" y="2273300"/>
          <p14:tracePt t="6205" x="5518150" y="2241550"/>
          <p14:tracePt t="6222" x="5505450" y="2222500"/>
          <p14:tracePt t="6260" x="5499100" y="2216150"/>
          <p14:tracePt t="6309" x="5492750" y="2216150"/>
          <p14:tracePt t="6321" x="5492750" y="2228850"/>
          <p14:tracePt t="6339" x="5492750" y="2273300"/>
          <p14:tracePt t="6355" x="5486400" y="2305050"/>
          <p14:tracePt t="6372" x="5486400" y="2324100"/>
          <p14:tracePt t="6388" x="5486400" y="2330450"/>
          <p14:tracePt t="6580" x="5480050" y="2330450"/>
          <p14:tracePt t="6589" x="5461000" y="2317750"/>
          <p14:tracePt t="6605" x="5397500" y="2254250"/>
          <p14:tracePt t="6622" x="5295900" y="2146300"/>
          <p14:tracePt t="6639" x="5213350" y="2032000"/>
          <p14:tracePt t="6655" x="5156200" y="1943100"/>
          <p14:tracePt t="6672" x="5143500" y="1911350"/>
          <p14:tracePt t="6689" x="5143500" y="1873250"/>
          <p14:tracePt t="6692" x="5143500" y="1854200"/>
          <p14:tracePt t="6706" x="5143500" y="1816100"/>
          <p14:tracePt t="6722" x="5137150" y="1784350"/>
          <p14:tracePt t="6725" x="5130800" y="1765300"/>
          <p14:tracePt t="6739" x="5124450" y="1758950"/>
          <p14:tracePt t="6756" x="5111750" y="1758950"/>
          <p14:tracePt t="6772" x="5067300" y="1758950"/>
          <p14:tracePt t="6789" x="4997450" y="1765300"/>
          <p14:tracePt t="6806" x="4959350" y="1778000"/>
          <p14:tracePt t="6822" x="4940300" y="1784350"/>
          <p14:tracePt t="6839" x="4933950" y="1784350"/>
          <p14:tracePt t="6884" x="4921250" y="1771650"/>
          <p14:tracePt t="6897" x="4921250" y="1758950"/>
          <p14:tracePt t="6908" x="4921250" y="1733550"/>
          <p14:tracePt t="6939" x="4921250" y="1714500"/>
          <p14:tracePt t="6956" x="4959350" y="1682750"/>
          <p14:tracePt t="6972" x="5080000" y="1670050"/>
          <p14:tracePt t="6989" x="5232400" y="1644650"/>
          <p14:tracePt t="7005" x="5365750" y="1619250"/>
          <p14:tracePt t="7022" x="5429250" y="1606550"/>
          <p14:tracePt t="7039" x="5473700" y="1600200"/>
          <p14:tracePt t="7055" x="5499100" y="1581150"/>
          <p14:tracePt t="7072" x="5505450" y="1581150"/>
          <p14:tracePt t="7140" x="5499100" y="1581150"/>
          <p14:tracePt t="7149" x="5492750" y="1574800"/>
          <p14:tracePt t="7205" x="5530850" y="1574800"/>
          <p14:tracePt t="7213" x="5657850" y="1574800"/>
          <p14:tracePt t="7222" x="5778500" y="1574800"/>
          <p14:tracePt t="7239" x="6273800" y="1574800"/>
          <p14:tracePt t="7256" x="6864350" y="1574800"/>
          <p14:tracePt t="7273" x="7308850" y="1574800"/>
          <p14:tracePt t="7276" x="7493000" y="1574800"/>
          <p14:tracePt t="7289" x="7651750" y="1574800"/>
          <p14:tracePt t="7307" x="7867650" y="1574800"/>
          <p14:tracePt t="7323" x="7886700" y="1574800"/>
          <p14:tracePt t="7339" x="7893050" y="1581150"/>
          <p14:tracePt t="7356" x="7867650" y="1606550"/>
          <p14:tracePt t="7373" x="7835900" y="1625600"/>
          <p14:tracePt t="7389" x="7816850" y="1644650"/>
          <p14:tracePt t="7406" x="7797800" y="1663700"/>
          <p14:tracePt t="7423" x="7797800" y="1676400"/>
          <p14:tracePt t="7456" x="7797800" y="1682750"/>
          <p14:tracePt t="7473" x="7797800" y="1689100"/>
          <p14:tracePt t="7492" x="7797800" y="1695450"/>
          <p14:tracePt t="7516" x="7816850" y="1695450"/>
          <p14:tracePt t="7528" x="7854950" y="1695450"/>
          <p14:tracePt t="7540" x="7899400" y="1695450"/>
          <p14:tracePt t="7556" x="7924800" y="1695450"/>
          <p14:tracePt t="7573" x="7931150" y="1695450"/>
          <p14:tracePt t="7644" x="7975600" y="1695450"/>
          <p14:tracePt t="7654" x="8039100" y="1695450"/>
          <p14:tracePt t="7666" x="8089900" y="1695450"/>
          <p14:tracePt t="7678" x="8216900" y="1695450"/>
          <p14:tracePt t="7693" x="8331200" y="1695450"/>
          <p14:tracePt t="7707" x="8451850" y="1695450"/>
          <p14:tracePt t="7723" x="8553450" y="1682750"/>
          <p14:tracePt t="7740" x="8629650" y="1663700"/>
          <p14:tracePt t="7757" x="8686800" y="1657350"/>
          <p14:tracePt t="7773" x="8705850" y="1651000"/>
          <p14:tracePt t="7790" x="8724900" y="1638300"/>
          <p14:tracePt t="7828" x="8724900" y="1631950"/>
          <p14:tracePt t="7885" x="8724900" y="1625600"/>
          <p14:tracePt t="8038" x="8718550" y="1619250"/>
          <p14:tracePt t="8047" x="8712200" y="1619250"/>
          <p14:tracePt t="8057" x="8693150" y="1619250"/>
          <p14:tracePt t="8074" x="8597900" y="1619250"/>
          <p14:tracePt t="8090" x="8445500" y="1619250"/>
          <p14:tracePt t="8092" x="8356600" y="1619250"/>
          <p14:tracePt t="8107" x="8235950" y="1619250"/>
          <p14:tracePt t="8124" x="8210550" y="1619250"/>
          <p14:tracePt t="8172" x="8210550" y="1612900"/>
          <p14:tracePt t="8413" x="8210550" y="1600200"/>
          <p14:tracePt t="11830" x="8153400" y="1600200"/>
          <p14:tracePt t="11841" x="8077200" y="1612900"/>
          <p14:tracePt t="11851" x="7886700" y="1739900"/>
          <p14:tracePt t="11864" x="7772400" y="1854200"/>
          <p14:tracePt t="11878" x="7486650" y="2114550"/>
          <p14:tracePt t="11894" x="7080250" y="2444750"/>
          <p14:tracePt t="11911" x="6604000" y="2692400"/>
          <p14:tracePt t="11928" x="6057900" y="2863850"/>
          <p14:tracePt t="11945" x="5645150" y="2971800"/>
          <p14:tracePt t="11948" x="5530850" y="2984500"/>
          <p14:tracePt t="11961" x="5454650" y="3003550"/>
          <p14:tracePt t="11978" x="5391150" y="3022600"/>
          <p14:tracePt t="11994" x="5378450" y="3022600"/>
          <p14:tracePt t="12069" x="5372100" y="3022600"/>
          <p14:tracePt t="12085" x="5372100" y="3016250"/>
          <p14:tracePt t="12092" x="5372100" y="3003550"/>
          <p14:tracePt t="12100" x="5365750" y="2984500"/>
          <p14:tracePt t="12111" x="5365750" y="2965450"/>
          <p14:tracePt t="12128" x="5334000" y="2901950"/>
          <p14:tracePt t="12145" x="5327650" y="2851150"/>
          <p14:tracePt t="12148" x="5327650" y="2825750"/>
          <p14:tracePt t="12161" x="5327650" y="2787650"/>
          <p14:tracePt t="12179" x="5327650" y="2628900"/>
          <p14:tracePt t="12195" x="5327650" y="2489200"/>
          <p14:tracePt t="12211" x="5327650" y="2349500"/>
          <p14:tracePt t="12228" x="5308600" y="2241550"/>
          <p14:tracePt t="12245" x="5270500" y="2159000"/>
          <p14:tracePt t="12261" x="5232400" y="2101850"/>
          <p14:tracePt t="12278" x="5181600" y="2063750"/>
          <p14:tracePt t="12295" x="5130800" y="2057400"/>
          <p14:tracePt t="12311" x="5086350" y="2051050"/>
          <p14:tracePt t="12328" x="5029200" y="2051050"/>
          <p14:tracePt t="12345" x="4991100" y="2032000"/>
          <p14:tracePt t="12348" x="4978400" y="2025650"/>
          <p14:tracePt t="12362" x="4972050" y="2025650"/>
          <p14:tracePt t="12379" x="4959350" y="1993900"/>
          <p14:tracePt t="12395" x="4959350" y="1962150"/>
          <p14:tracePt t="12412" x="4959350" y="1930400"/>
          <p14:tracePt t="12429" x="4959350" y="1911350"/>
          <p14:tracePt t="12445" x="4953000" y="1905000"/>
          <p14:tracePt t="12509" x="4965700" y="1905000"/>
          <p14:tracePt t="12519" x="5003800" y="1924050"/>
          <p14:tracePt t="12529" x="5048250" y="1949450"/>
          <p14:tracePt t="12545" x="5130800" y="1962150"/>
          <p14:tracePt t="12550" x="5181600" y="1962150"/>
          <p14:tracePt t="12563" x="5308600" y="1962150"/>
          <p14:tracePt t="12579" x="5429250" y="1962150"/>
          <p14:tracePt t="12595" x="5505450" y="1962150"/>
          <p14:tracePt t="12612" x="5543550" y="1955800"/>
          <p14:tracePt t="12629" x="5556250" y="1949450"/>
          <p14:tracePt t="12708" x="5556250" y="1955800"/>
          <p14:tracePt t="12718" x="5562600" y="1968500"/>
          <p14:tracePt t="12729" x="5588000" y="1987550"/>
          <p14:tracePt t="12746" x="5607050" y="1993900"/>
          <p14:tracePt t="12749" x="5607050" y="2000250"/>
          <p14:tracePt t="12762" x="5613400" y="2000250"/>
          <p14:tracePt t="12797" x="5619750" y="2000250"/>
          <p14:tracePt t="12809" x="5619750" y="1993900"/>
          <p14:tracePt t="12820" x="5619750" y="1987550"/>
          <p14:tracePt t="12837" x="5619750" y="1981200"/>
          <p14:tracePt t="12868" x="5600700" y="1981200"/>
          <p14:tracePt t="12877" x="5562600" y="2012950"/>
          <p14:tracePt t="12889" x="5537200" y="2044700"/>
          <p14:tracePt t="12901" x="5480050" y="2133600"/>
          <p14:tracePt t="12912" x="5467350" y="2152650"/>
          <p14:tracePt t="12929" x="5397500" y="2228850"/>
          <p14:tracePt t="12946" x="5321300" y="2292350"/>
          <p14:tracePt t="12963" x="5238750" y="2330450"/>
          <p14:tracePt t="12979" x="5194300" y="2343150"/>
          <p14:tracePt t="12995" x="5168900" y="2355850"/>
          <p14:tracePt t="13012" x="5149850" y="2368550"/>
          <p14:tracePt t="13029" x="5105400" y="2406650"/>
          <p14:tracePt t="13045" x="5073650" y="2444750"/>
          <p14:tracePt t="13062" x="5054600" y="2476500"/>
          <p14:tracePt t="13079" x="5048250" y="2501900"/>
          <p14:tracePt t="13096" x="5048250" y="2508250"/>
          <p14:tracePt t="13099" x="5048250" y="2514600"/>
          <p14:tracePt t="13113" x="5054600" y="2514600"/>
          <p14:tracePt t="13129" x="5060950" y="2514600"/>
          <p14:tracePt t="13172" x="5054600" y="2514600"/>
          <p14:tracePt t="13181" x="5041900" y="2514600"/>
          <p14:tracePt t="13197" x="5029200" y="2514600"/>
          <p14:tracePt t="13213" x="5029200" y="2508250"/>
          <p14:tracePt t="13229" x="5022850" y="2501900"/>
          <p14:tracePt t="13300" x="5029200" y="2495550"/>
          <p14:tracePt t="13308" x="5054600" y="2495550"/>
          <p14:tracePt t="13317" x="5105400" y="2495550"/>
          <p14:tracePt t="13329" x="5168900" y="2495550"/>
          <p14:tracePt t="13347" x="5359400" y="2495550"/>
          <p14:tracePt t="13364" x="5429250" y="2495550"/>
          <p14:tracePt t="13379" x="5473700" y="2482850"/>
          <p14:tracePt t="13396" x="5486400" y="2470150"/>
          <p14:tracePt t="13413" x="5505450" y="2457450"/>
          <p14:tracePt t="13492" x="5505450" y="2463800"/>
          <p14:tracePt t="13509" x="5505450" y="2470150"/>
          <p14:tracePt t="13521" x="5505450" y="2476500"/>
          <p14:tracePt t="13532" x="5524500" y="2489200"/>
          <p14:tracePt t="13547" x="5537200" y="2495550"/>
          <p14:tracePt t="13582" x="5537200" y="2501900"/>
          <p14:tracePt t="13596" x="5543550" y="2501900"/>
          <p14:tracePt t="13630" x="5549900" y="2501900"/>
          <p14:tracePt t="13757" x="5556250" y="2501900"/>
          <p14:tracePt t="13805" x="5549900" y="2501900"/>
          <p14:tracePt t="13821" x="5530850" y="2501900"/>
          <p14:tracePt t="13836" x="5524500" y="2501900"/>
          <p14:tracePt t="13860" x="5524500" y="2514600"/>
          <p14:tracePt t="13869" x="5524500" y="2520950"/>
          <p14:tracePt t="13880" x="5524500" y="2527300"/>
          <p14:tracePt t="13924" x="5524500" y="2533650"/>
          <p14:tracePt t="13948" x="5530850" y="2533650"/>
          <p14:tracePt t="13957" x="5537200" y="2533650"/>
          <p14:tracePt t="13966" x="5543550" y="2527300"/>
          <p14:tracePt t="14092" x="5549900" y="2520950"/>
          <p14:tracePt t="14140" x="5549900" y="2514600"/>
          <p14:tracePt t="14164" x="5556250" y="2508250"/>
          <p14:tracePt t="14173" x="5568950" y="2508250"/>
          <p14:tracePt t="14181" x="5607050" y="2508250"/>
          <p14:tracePt t="14197" x="5727700" y="2508250"/>
          <p14:tracePt t="14214" x="5943600" y="2514600"/>
          <p14:tracePt t="14230" x="6203950" y="2546350"/>
          <p14:tracePt t="14247" x="6451600" y="2546350"/>
          <p14:tracePt t="14264" x="6692900" y="2546350"/>
          <p14:tracePt t="14267" x="6807200" y="2546350"/>
          <p14:tracePt t="14281" x="6921500" y="2546350"/>
          <p14:tracePt t="14284" x="7023100" y="2546350"/>
          <p14:tracePt t="14297" x="7137400" y="2546350"/>
          <p14:tracePt t="14314" x="7334250" y="2546350"/>
          <p14:tracePt t="14317" x="7435850" y="2546350"/>
          <p14:tracePt t="14331" x="7569200" y="2533650"/>
          <p14:tracePt t="14347" x="7670800" y="2501900"/>
          <p14:tracePt t="14364" x="7715250" y="2489200"/>
          <p14:tracePt t="14380" x="7747000" y="2463800"/>
          <p14:tracePt t="14397" x="7766050" y="2451100"/>
          <p14:tracePt t="14414" x="7816850" y="2444750"/>
          <p14:tracePt t="14431" x="7874000" y="2432050"/>
          <p14:tracePt t="14447" x="7943850" y="2425700"/>
          <p14:tracePt t="14464" x="8026400" y="2413000"/>
          <p14:tracePt t="14481" x="8108950" y="2381250"/>
          <p14:tracePt t="14484" x="8115300" y="2374900"/>
          <p14:tracePt t="14497" x="8134350" y="2362200"/>
          <p14:tracePt t="14514" x="8140700" y="2336800"/>
          <p14:tracePt t="14531" x="8140700" y="2311400"/>
          <p14:tracePt t="14547" x="8140700" y="2298700"/>
          <p14:tracePt t="14565" x="8140700" y="2286000"/>
          <p14:tracePt t="14581" x="8147050" y="2266950"/>
          <p14:tracePt t="14598" x="8153400" y="2241550"/>
          <p14:tracePt t="14614" x="8166100" y="2222500"/>
          <p14:tracePt t="14631" x="8172450" y="2197100"/>
          <p14:tracePt t="14648" x="8172450" y="2159000"/>
          <p14:tracePt t="14664" x="8172450" y="2101850"/>
          <p14:tracePt t="14681" x="8159750" y="2070100"/>
          <p14:tracePt t="14684" x="8147050" y="2057400"/>
          <p14:tracePt t="14700" x="8089900" y="2032000"/>
          <p14:tracePt t="14715" x="8026400" y="2032000"/>
          <p14:tracePt t="14734" x="7874000" y="2032000"/>
          <p14:tracePt t="14748" x="7670800" y="2032000"/>
          <p14:tracePt t="14764" x="7512050" y="2063750"/>
          <p14:tracePt t="14781" x="7442200" y="2127250"/>
          <p14:tracePt t="14797" x="7435850" y="2152650"/>
          <p14:tracePt t="14814" x="7448550" y="2222500"/>
          <p14:tracePt t="14831" x="7531100" y="2292350"/>
          <p14:tracePt t="14848" x="7664450" y="2343150"/>
          <p14:tracePt t="14851" x="7766050" y="2374900"/>
          <p14:tracePt t="14865" x="7854950" y="2374900"/>
          <p14:tracePt t="14881" x="8032750" y="2374900"/>
          <p14:tracePt t="14884" x="8108950" y="2374900"/>
          <p14:tracePt t="14898" x="8172450" y="2374900"/>
          <p14:tracePt t="14915" x="8312150" y="2362200"/>
          <p14:tracePt t="14931" x="8343900" y="2349500"/>
          <p14:tracePt t="14948" x="8369300" y="2324100"/>
          <p14:tracePt t="14965" x="8369300" y="2311400"/>
          <p14:tracePt t="14981" x="8369300" y="2298700"/>
          <p14:tracePt t="14998" x="8369300" y="2279650"/>
          <p14:tracePt t="15014" x="8369300" y="2273300"/>
          <p14:tracePt t="15031" x="8362950" y="2266950"/>
          <p14:tracePt t="15048" x="8337550" y="2266950"/>
          <p14:tracePt t="15065" x="8305800" y="2266950"/>
          <p14:tracePt t="15068" x="8267700" y="2266950"/>
          <p14:tracePt t="15081" x="8235950" y="2266950"/>
          <p14:tracePt t="15098" x="8140700" y="2266950"/>
          <p14:tracePt t="15101" x="8058150" y="2266950"/>
          <p14:tracePt t="15115" x="7867650" y="2222500"/>
          <p14:tracePt t="15132" x="7651750" y="2222500"/>
          <p14:tracePt t="15148" x="7486650" y="2222500"/>
          <p14:tracePt t="15165" x="7404100" y="2222500"/>
          <p14:tracePt t="15182" x="7385050" y="2222500"/>
          <p14:tracePt t="15215" x="7353300" y="2222500"/>
          <p14:tracePt t="15231" x="7302500" y="2216150"/>
          <p14:tracePt t="15248" x="7232650" y="2184400"/>
          <p14:tracePt t="15265" x="7137400" y="2152650"/>
          <p14:tracePt t="15268" x="7105650" y="2133600"/>
          <p14:tracePt t="15281" x="7086600" y="2127250"/>
          <p14:tracePt t="15299" x="7042150" y="2101850"/>
          <p14:tracePt t="15315" x="7035800" y="2095500"/>
          <p14:tracePt t="15334" x="7035800" y="2089150"/>
          <p14:tracePt t="15349" x="7023100" y="2082800"/>
          <p14:tracePt t="15365" x="6985000" y="2082800"/>
          <p14:tracePt t="15381" x="6845300" y="2082800"/>
          <p14:tracePt t="15398" x="6629400" y="2082800"/>
          <p14:tracePt t="15415" x="6369050" y="2082800"/>
          <p14:tracePt t="15432" x="6076950" y="2082800"/>
          <p14:tracePt t="15449" x="5822950" y="2082800"/>
          <p14:tracePt t="15451" x="5721350" y="2082800"/>
          <p14:tracePt t="15465" x="5632450" y="2082800"/>
          <p14:tracePt t="15482" x="5530850" y="2082800"/>
          <p14:tracePt t="15485" x="5499100" y="2082800"/>
          <p14:tracePt t="15499" x="5454650" y="2082800"/>
          <p14:tracePt t="15515" x="5410200" y="2082800"/>
          <p14:tracePt t="15532" x="5365750" y="2082800"/>
          <p14:tracePt t="15548" x="5289550" y="2082800"/>
          <p14:tracePt t="15566" x="5226050" y="2089150"/>
          <p14:tracePt t="15582" x="5181600" y="2095500"/>
          <p14:tracePt t="15598" x="5099050" y="2095500"/>
          <p14:tracePt t="15615" x="5022850" y="2095500"/>
          <p14:tracePt t="15632" x="4959350" y="2095500"/>
          <p14:tracePt t="15649" x="4902200" y="2095500"/>
          <p14:tracePt t="15651" x="4889500" y="2095500"/>
          <p14:tracePt t="15665" x="4870450" y="2095500"/>
          <p14:tracePt t="15683" x="4819650" y="2108200"/>
          <p14:tracePt t="15699" x="4813300" y="2114550"/>
          <p14:tracePt t="15715" x="4781550" y="2146300"/>
          <p14:tracePt t="15732" x="4762500" y="2165350"/>
          <p14:tracePt t="15749" x="4743450" y="2197100"/>
          <p14:tracePt t="15765" x="4718050" y="2216150"/>
          <p14:tracePt t="15782" x="4692650" y="2254250"/>
          <p14:tracePt t="15799" x="4660900" y="2305050"/>
          <p14:tracePt t="15816" x="4654550" y="2343150"/>
          <p14:tracePt t="15832" x="4654550" y="2387600"/>
          <p14:tracePt t="15835" x="4654550" y="2406650"/>
          <p14:tracePt t="15849" x="4654550" y="2438400"/>
          <p14:tracePt t="15866" x="4699000" y="2463800"/>
          <p14:tracePt t="15869" x="4724400" y="2489200"/>
          <p14:tracePt t="15883" x="4787900" y="2501900"/>
          <p14:tracePt t="15899" x="4908550" y="2527300"/>
          <p14:tracePt t="15916" x="5060950" y="2552700"/>
          <p14:tracePt t="15932" x="5257800" y="2578100"/>
          <p14:tracePt t="15949" x="5499100" y="2603500"/>
          <p14:tracePt t="15965" x="5753100" y="2641600"/>
          <p14:tracePt t="15982" x="5943600" y="2654300"/>
          <p14:tracePt t="15998" x="6057900" y="2654300"/>
          <p14:tracePt t="16015" x="6102350" y="2654300"/>
          <p14:tracePt t="16032" x="6115050" y="2654300"/>
          <p14:tracePt t="16049" x="6140450" y="2628900"/>
          <p14:tracePt t="16066" x="6165850" y="2609850"/>
          <p14:tracePt t="16069" x="6178550" y="2603500"/>
          <p14:tracePt t="16083" x="6248400" y="2578100"/>
          <p14:tracePt t="16099" x="6394450" y="2559050"/>
          <p14:tracePt t="16116" x="6584950" y="2533650"/>
          <p14:tracePt t="16132" x="6813550" y="2501900"/>
          <p14:tracePt t="16149" x="7054850" y="2501900"/>
          <p14:tracePt t="16166" x="7283450" y="2501900"/>
          <p14:tracePt t="16183" x="7473950" y="2501900"/>
          <p14:tracePt t="16199" x="7664450" y="2501900"/>
          <p14:tracePt t="16216" x="7848600" y="2501900"/>
          <p14:tracePt t="16232" x="8064500" y="2501900"/>
          <p14:tracePt t="16235" x="8166100" y="2501900"/>
          <p14:tracePt t="16249" x="8267700" y="2501900"/>
          <p14:tracePt t="16266" x="8496300" y="2501900"/>
          <p14:tracePt t="16269" x="8623300" y="2501900"/>
          <p14:tracePt t="16283" x="8826500" y="2501900"/>
          <p14:tracePt t="16299" x="8991600" y="2470150"/>
          <p14:tracePt t="16316" x="9137650" y="2451100"/>
          <p14:tracePt t="19724" x="9099550" y="2425700"/>
          <p14:tracePt t="19732" x="8959850" y="2425700"/>
          <p14:tracePt t="19741" x="8788400" y="2425700"/>
          <p14:tracePt t="19753" x="8540750" y="2463800"/>
          <p14:tracePt t="19771" x="7639050" y="2705100"/>
          <p14:tracePt t="19787" x="7048500" y="2863850"/>
          <p14:tracePt t="19804" x="6477000" y="3041650"/>
          <p14:tracePt t="19820" x="5803900" y="3225800"/>
          <p14:tracePt t="19837" x="5308600" y="3371850"/>
          <p14:tracePt t="19853" x="4978400" y="3498850"/>
          <p14:tracePt t="19870" x="4832350" y="3581400"/>
          <p14:tracePt t="19887" x="4775200" y="3619500"/>
          <p14:tracePt t="19903" x="4749800" y="3632200"/>
          <p14:tracePt t="19920" x="4743450" y="3632200"/>
          <p14:tracePt t="19957" x="4743450" y="3638550"/>
          <p14:tracePt t="20012" x="4743450" y="3644900"/>
          <p14:tracePt t="20021" x="4749800" y="3644900"/>
          <p14:tracePt t="20028" x="4756150" y="3644900"/>
          <p14:tracePt t="20044" x="4762500" y="3644900"/>
          <p14:tracePt t="20054" x="4775200" y="3644900"/>
          <p14:tracePt t="20070" x="4781550" y="3644900"/>
          <p14:tracePt t="20087" x="4800600" y="3644900"/>
          <p14:tracePt t="20104" x="4813300" y="3644900"/>
          <p14:tracePt t="20261" x="4832350" y="3644900"/>
          <p14:tracePt t="20268" x="4838700" y="3644900"/>
          <p14:tracePt t="20277" x="4857750" y="3644900"/>
          <p14:tracePt t="20287" x="4864100" y="3644900"/>
          <p14:tracePt t="20304" x="4889500" y="3644900"/>
          <p14:tracePt t="20320" x="4895850" y="3644900"/>
          <p14:tracePt t="20828" x="4908550" y="3638550"/>
          <p14:tracePt t="20844" x="4914900" y="3632200"/>
          <p14:tracePt t="20868" x="4921250" y="3632200"/>
          <p14:tracePt t="20885" x="4921250" y="3625850"/>
          <p14:tracePt t="20940" x="4927600" y="3619500"/>
          <p14:tracePt t="20973" x="4933950" y="3619500"/>
          <p14:tracePt t="20989" x="4953000" y="3619500"/>
          <p14:tracePt t="21005" x="4953000" y="3625850"/>
          <p14:tracePt t="21061" x="4959350" y="3619500"/>
          <p14:tracePt t="21068" x="4965700" y="3606800"/>
          <p14:tracePt t="21077" x="4972050" y="3581400"/>
          <p14:tracePt t="21088" x="4991100" y="3562350"/>
          <p14:tracePt t="21105" x="4991100" y="3536950"/>
          <p14:tracePt t="21107" x="4991100" y="3511550"/>
          <p14:tracePt t="21121" x="4997450" y="3498850"/>
          <p14:tracePt t="21139" x="4997450" y="3479800"/>
          <p14:tracePt t="21244" x="4997450" y="3486150"/>
          <p14:tracePt t="21621" x="5003800" y="3486150"/>
          <p14:tracePt t="21629" x="5016500" y="3492500"/>
          <p14:tracePt t="21638" x="5022850" y="3505200"/>
          <p14:tracePt t="21655" x="5035550" y="3536950"/>
          <p14:tracePt t="21672" x="5035550" y="3543300"/>
          <p14:tracePt t="21709" x="5048250" y="3549650"/>
          <p14:tracePt t="21716" x="5054600" y="3536950"/>
          <p14:tracePt t="21725" x="5054600" y="3505200"/>
          <p14:tracePt t="21741" x="5060950" y="3435350"/>
          <p14:tracePt t="21755" x="5060950" y="3390900"/>
          <p14:tracePt t="21772" x="5086350" y="3359150"/>
          <p14:tracePt t="21828" x="5086350" y="3390900"/>
          <p14:tracePt t="21836" x="5099050" y="3441700"/>
          <p14:tracePt t="21845" x="5124450" y="3486150"/>
          <p14:tracePt t="21855" x="5124450" y="3517900"/>
          <p14:tracePt t="21872" x="5137150" y="3562350"/>
          <p14:tracePt t="21940" x="5137150" y="3549650"/>
          <p14:tracePt t="21948" x="5137150" y="3517900"/>
          <p14:tracePt t="21957" x="5137150" y="3498850"/>
          <p14:tracePt t="21972" x="5137150" y="3486150"/>
          <p14:tracePt t="22036" x="5137150" y="3492500"/>
          <p14:tracePt t="22044" x="5137150" y="3511550"/>
          <p14:tracePt t="22055" x="5137150" y="3524250"/>
          <p14:tracePt t="22072" x="5137150" y="3549650"/>
          <p14:tracePt t="23958" x="0" y="0"/>
        </p14:tracePtLst>
      </p14:laserTraceLst>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8640"/>
            <a:ext cx="8229600" cy="990600"/>
          </a:xfrm>
        </p:spPr>
        <p:txBody>
          <a:bodyPr/>
          <a:lstStyle/>
          <a:p>
            <a:r>
              <a:rPr lang="en-US" dirty="0"/>
              <a:t>Can you help? – Step 4</a:t>
            </a:r>
          </a:p>
        </p:txBody>
      </p:sp>
      <p:sp>
        <p:nvSpPr>
          <p:cNvPr id="3" name="Content Placeholder 2"/>
          <p:cNvSpPr>
            <a:spLocks noGrp="1"/>
          </p:cNvSpPr>
          <p:nvPr>
            <p:ph idx="1"/>
          </p:nvPr>
        </p:nvSpPr>
        <p:spPr>
          <a:xfrm>
            <a:off x="457200" y="980728"/>
            <a:ext cx="8229600" cy="4876800"/>
          </a:xfrm>
        </p:spPr>
        <p:txBody>
          <a:bodyPr/>
          <a:lstStyle/>
          <a:p>
            <a:r>
              <a:rPr lang="en-US" dirty="0"/>
              <a:t>Find employees from the accounting department who worked with Kate (SSN=111000) in some project(s).</a:t>
            </a:r>
          </a:p>
          <a:p>
            <a:pPr lvl="1"/>
            <a:r>
              <a:rPr lang="en-US" dirty="0"/>
              <a:t>Match the two project lists</a:t>
            </a:r>
          </a:p>
          <a:p>
            <a:pPr marL="0" indent="0">
              <a:buNone/>
            </a:pPr>
            <a:endParaRPr lang="en-US" dirty="0"/>
          </a:p>
        </p:txBody>
      </p:sp>
      <p:sp>
        <p:nvSpPr>
          <p:cNvPr id="4" name="Slide Number Placeholder 3"/>
          <p:cNvSpPr>
            <a:spLocks noGrp="1"/>
          </p:cNvSpPr>
          <p:nvPr>
            <p:ph type="sldNum" sz="quarter" idx="12"/>
          </p:nvPr>
        </p:nvSpPr>
        <p:spPr/>
        <p:txBody>
          <a:bodyPr/>
          <a:lstStyle/>
          <a:p>
            <a:fld id="{158A74B8-D905-4E62-B6CB-5A37BA2F339D}" type="slidenum">
              <a:rPr lang="en-CA" altLang="en-US" smtClean="0"/>
              <a:pPr/>
              <a:t>20</a:t>
            </a:fld>
            <a:endParaRPr lang="en-CA" altLang="en-US"/>
          </a:p>
        </p:txBody>
      </p:sp>
      <p:pic>
        <p:nvPicPr>
          <p:cNvPr id="5" name="Picture 4"/>
          <p:cNvPicPr>
            <a:picLocks noChangeAspect="1"/>
          </p:cNvPicPr>
          <p:nvPr/>
        </p:nvPicPr>
        <p:blipFill>
          <a:blip r:embed="rId6"/>
          <a:stretch>
            <a:fillRect/>
          </a:stretch>
        </p:blipFill>
        <p:spPr>
          <a:xfrm>
            <a:off x="251520" y="3716899"/>
            <a:ext cx="5410755" cy="4475951"/>
          </a:xfrm>
          <a:prstGeom prst="rect">
            <a:avLst/>
          </a:prstGeom>
        </p:spPr>
      </p:pic>
      <p:sp>
        <p:nvSpPr>
          <p:cNvPr id="13" name="Rectangle 12"/>
          <p:cNvSpPr/>
          <p:nvPr/>
        </p:nvSpPr>
        <p:spPr>
          <a:xfrm>
            <a:off x="543309" y="2222880"/>
            <a:ext cx="8143491" cy="969496"/>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eaLnBrk="1" hangingPunct="1">
              <a:buFont typeface="Wingdings" pitchFamily="2" charset="2"/>
              <a:buNone/>
            </a:pPr>
            <a:r>
              <a:rPr lang="en-US" altLang="zh-CN" sz="900" b="1" dirty="0">
                <a:latin typeface="Times New Roman" pitchFamily="18" charset="0"/>
                <a:ea typeface="宋体" charset="-122"/>
              </a:rPr>
              <a:t>	</a:t>
            </a:r>
          </a:p>
          <a:p>
            <a:pPr eaLnBrk="1" hangingPunct="1">
              <a:buFont typeface="Wingdings" pitchFamily="2" charset="2"/>
              <a:buNone/>
            </a:pPr>
            <a:r>
              <a:rPr lang="en-US" altLang="zh-CN" sz="2000" b="1" dirty="0">
                <a:latin typeface="Times New Roman" pitchFamily="18" charset="0"/>
                <a:ea typeface="宋体" charset="-122"/>
              </a:rPr>
              <a:t> M          </a:t>
            </a:r>
            <a:r>
              <a:rPr lang="en-US" altLang="zh-CN" sz="2000" b="1" dirty="0">
                <a:latin typeface="Times New Roman" pitchFamily="18" charset="0"/>
                <a:ea typeface="宋体" charset="-122"/>
                <a:sym typeface="Symbol" pitchFamily="18" charset="2"/>
              </a:rPr>
              <a:t></a:t>
            </a:r>
            <a:r>
              <a:rPr lang="en-US" altLang="zh-CN" sz="2000" b="1" dirty="0">
                <a:latin typeface="Times New Roman" pitchFamily="18" charset="0"/>
                <a:ea typeface="宋体" charset="-122"/>
              </a:rPr>
              <a:t>   KP   *   AEP</a:t>
            </a:r>
            <a:endParaRPr lang="en-US" altLang="zh-CN" sz="1200" b="1" dirty="0">
              <a:solidFill>
                <a:srgbClr val="292934"/>
              </a:solidFill>
              <a:latin typeface="Times New Roman" pitchFamily="18" charset="0"/>
              <a:ea typeface="宋体" charset="-122"/>
            </a:endParaRPr>
          </a:p>
          <a:p>
            <a:pPr lvl="0"/>
            <a:r>
              <a:rPr lang="en-US" altLang="zh-CN" sz="2000" b="1" dirty="0">
                <a:solidFill>
                  <a:srgbClr val="292934"/>
                </a:solidFill>
                <a:latin typeface="Times New Roman" pitchFamily="18" charset="0"/>
                <a:ea typeface="宋体" charset="-122"/>
              </a:rPr>
              <a:t>Result    </a:t>
            </a:r>
            <a:r>
              <a:rPr lang="en-US" altLang="zh-CN" sz="2000" b="1" dirty="0">
                <a:solidFill>
                  <a:srgbClr val="292934"/>
                </a:solidFill>
                <a:latin typeface="Times New Roman" pitchFamily="18" charset="0"/>
                <a:ea typeface="宋体" charset="-122"/>
                <a:sym typeface="Symbol" pitchFamily="18" charset="2"/>
              </a:rPr>
              <a:t></a:t>
            </a:r>
            <a:r>
              <a:rPr lang="en-US" altLang="zh-CN" sz="2000" b="1" dirty="0">
                <a:solidFill>
                  <a:srgbClr val="292934"/>
                </a:solidFill>
                <a:latin typeface="Times New Roman" pitchFamily="18" charset="0"/>
                <a:ea typeface="宋体" charset="-122"/>
              </a:rPr>
              <a:t>   </a:t>
            </a:r>
            <a:r>
              <a:rPr lang="en-US" altLang="zh-CN" sz="2800" b="1" dirty="0">
                <a:solidFill>
                  <a:srgbClr val="292934"/>
                </a:solidFill>
                <a:latin typeface="Symbol" pitchFamily="18" charset="2"/>
                <a:ea typeface="宋体" charset="-122"/>
              </a:rPr>
              <a:t></a:t>
            </a:r>
            <a:r>
              <a:rPr lang="en-US" altLang="zh-CN" sz="2000" b="1" baseline="-25000" dirty="0">
                <a:solidFill>
                  <a:srgbClr val="292934"/>
                </a:solidFill>
                <a:latin typeface="Times New Roman" pitchFamily="18" charset="0"/>
                <a:ea typeface="宋体" charset="-122"/>
              </a:rPr>
              <a:t> ESSN</a:t>
            </a:r>
            <a:r>
              <a:rPr lang="en-US" altLang="zh-CN" sz="2000" b="1" dirty="0">
                <a:solidFill>
                  <a:srgbClr val="292934"/>
                </a:solidFill>
                <a:latin typeface="Times New Roman" pitchFamily="18" charset="0"/>
                <a:ea typeface="宋体" charset="-122"/>
              </a:rPr>
              <a:t> (M)</a:t>
            </a:r>
          </a:p>
        </p:txBody>
      </p:sp>
      <p:sp>
        <p:nvSpPr>
          <p:cNvPr id="8" name="Rectangle 7"/>
          <p:cNvSpPr/>
          <p:nvPr/>
        </p:nvSpPr>
        <p:spPr>
          <a:xfrm>
            <a:off x="2483768" y="2436808"/>
            <a:ext cx="310662" cy="27082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 name="Table 6"/>
          <p:cNvGraphicFramePr>
            <a:graphicFrameLocks noGrp="1"/>
          </p:cNvGraphicFramePr>
          <p:nvPr>
            <p:extLst>
              <p:ext uri="{D42A27DB-BD31-4B8C-83A1-F6EECF244321}">
                <p14:modId xmlns:p14="http://schemas.microsoft.com/office/powerpoint/2010/main" val="475543525"/>
              </p:ext>
            </p:extLst>
          </p:nvPr>
        </p:nvGraphicFramePr>
        <p:xfrm>
          <a:off x="5867955" y="3825632"/>
          <a:ext cx="1584176" cy="1045016"/>
        </p:xfrm>
        <a:graphic>
          <a:graphicData uri="http://schemas.openxmlformats.org/drawingml/2006/table">
            <a:tbl>
              <a:tblPr/>
              <a:tblGrid>
                <a:gridCol w="792088">
                  <a:extLst>
                    <a:ext uri="{9D8B030D-6E8A-4147-A177-3AD203B41FA5}">
                      <a16:colId xmlns:a16="http://schemas.microsoft.com/office/drawing/2014/main" val="776221215"/>
                    </a:ext>
                  </a:extLst>
                </a:gridCol>
                <a:gridCol w="792088">
                  <a:extLst>
                    <a:ext uri="{9D8B030D-6E8A-4147-A177-3AD203B41FA5}">
                      <a16:colId xmlns:a16="http://schemas.microsoft.com/office/drawing/2014/main" val="4037369532"/>
                    </a:ext>
                  </a:extLst>
                </a:gridCol>
              </a:tblGrid>
              <a:tr h="261254">
                <a:tc>
                  <a:txBody>
                    <a:bodyPr/>
                    <a:lstStyle/>
                    <a:p>
                      <a:pPr algn="ctr" fontAlgn="b"/>
                      <a:r>
                        <a:rPr lang="en-US" sz="1100" b="1" i="0" u="none" strike="noStrike">
                          <a:solidFill>
                            <a:srgbClr val="000000"/>
                          </a:solidFill>
                          <a:effectLst/>
                          <a:latin typeface="Calibri" panose="020F0502020204030204" pitchFamily="34" charset="0"/>
                        </a:rPr>
                        <a:t>KP</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a:solidFill>
                            <a:srgbClr val="000000"/>
                          </a:solidFill>
                          <a:effectLst/>
                          <a:latin typeface="Calibri" panose="020F0502020204030204" pitchFamily="34" charset="0"/>
                        </a:rPr>
                        <a:t>PNO</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19465207"/>
                  </a:ext>
                </a:extLst>
              </a:tr>
              <a:tr h="261254">
                <a:tc>
                  <a:txBody>
                    <a:bodyPr/>
                    <a:lstStyle/>
                    <a:p>
                      <a:pPr algn="l" fontAlgn="b"/>
                      <a:endParaRPr lang="en-US" sz="1100" b="1" i="0" u="none" strike="noStrike">
                        <a:solidFill>
                          <a:srgbClr val="000000"/>
                        </a:solidFill>
                        <a:effectLst/>
                        <a:latin typeface="Calibri" panose="020F0502020204030204" pitchFamily="34" charset="0"/>
                      </a:endParaRPr>
                    </a:p>
                  </a:txBody>
                  <a:tcPr marL="6350" marR="6350" marT="635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b"/>
                      <a:r>
                        <a:rPr lang="en-US" sz="1100" b="1" i="0" u="none" strike="noStrike">
                          <a:solidFill>
                            <a:srgbClr val="000000"/>
                          </a:solidFill>
                          <a:effectLst/>
                          <a:latin typeface="Calibri" panose="020F0502020204030204" pitchFamily="34" charset="0"/>
                        </a:rPr>
                        <a:t>.</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3413537836"/>
                  </a:ext>
                </a:extLst>
              </a:tr>
              <a:tr h="261254">
                <a:tc>
                  <a:txBody>
                    <a:bodyPr/>
                    <a:lstStyle/>
                    <a:p>
                      <a:pPr algn="l" fontAlgn="b"/>
                      <a:endParaRPr lang="en-US" sz="1100" b="1" i="0" u="none" strike="noStrike" dirty="0">
                        <a:solidFill>
                          <a:srgbClr val="000000"/>
                        </a:solidFill>
                        <a:effectLst/>
                        <a:latin typeface="Calibri" panose="020F0502020204030204" pitchFamily="34" charset="0"/>
                      </a:endParaRPr>
                    </a:p>
                  </a:txBody>
                  <a:tcPr marL="6350" marR="6350" marT="635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1" i="0" u="none" strike="noStrike">
                          <a:solidFill>
                            <a:srgbClr val="000000"/>
                          </a:solidFill>
                          <a:effectLst/>
                          <a:latin typeface="Calibri" panose="020F0502020204030204" pitchFamily="34" charset="0"/>
                        </a:rPr>
                        <a:t>.</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825845496"/>
                  </a:ext>
                </a:extLst>
              </a:tr>
              <a:tr h="261254">
                <a:tc>
                  <a:txBody>
                    <a:bodyPr/>
                    <a:lstStyle/>
                    <a:p>
                      <a:pPr algn="l" fontAlgn="b"/>
                      <a:endParaRPr lang="en-US" sz="1100" b="1" i="0" u="none" strike="noStrike">
                        <a:solidFill>
                          <a:srgbClr val="000000"/>
                        </a:solidFill>
                        <a:effectLst/>
                        <a:latin typeface="Calibri" panose="020F0502020204030204" pitchFamily="34" charset="0"/>
                      </a:endParaRPr>
                    </a:p>
                  </a:txBody>
                  <a:tcPr marL="6350" marR="6350" marT="635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1" i="0" u="none" strike="noStrike" dirty="0">
                          <a:solidFill>
                            <a:srgbClr val="000000"/>
                          </a:solidFill>
                          <a:effectLst/>
                          <a:latin typeface="Calibri" panose="020F0502020204030204" pitchFamily="34" charset="0"/>
                        </a:rPr>
                        <a:t>.</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9454484"/>
                  </a:ext>
                </a:extLst>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604599619"/>
              </p:ext>
            </p:extLst>
          </p:nvPr>
        </p:nvGraphicFramePr>
        <p:xfrm>
          <a:off x="5943600" y="5283004"/>
          <a:ext cx="2743199" cy="810292"/>
        </p:xfrm>
        <a:graphic>
          <a:graphicData uri="http://schemas.openxmlformats.org/drawingml/2006/table">
            <a:tbl>
              <a:tblPr/>
              <a:tblGrid>
                <a:gridCol w="648638">
                  <a:extLst>
                    <a:ext uri="{9D8B030D-6E8A-4147-A177-3AD203B41FA5}">
                      <a16:colId xmlns:a16="http://schemas.microsoft.com/office/drawing/2014/main" val="66421442"/>
                    </a:ext>
                  </a:extLst>
                </a:gridCol>
                <a:gridCol w="797285">
                  <a:extLst>
                    <a:ext uri="{9D8B030D-6E8A-4147-A177-3AD203B41FA5}">
                      <a16:colId xmlns:a16="http://schemas.microsoft.com/office/drawing/2014/main" val="2795977446"/>
                    </a:ext>
                  </a:extLst>
                </a:gridCol>
                <a:gridCol w="648638">
                  <a:extLst>
                    <a:ext uri="{9D8B030D-6E8A-4147-A177-3AD203B41FA5}">
                      <a16:colId xmlns:a16="http://schemas.microsoft.com/office/drawing/2014/main" val="1057466948"/>
                    </a:ext>
                  </a:extLst>
                </a:gridCol>
                <a:gridCol w="648638">
                  <a:extLst>
                    <a:ext uri="{9D8B030D-6E8A-4147-A177-3AD203B41FA5}">
                      <a16:colId xmlns:a16="http://schemas.microsoft.com/office/drawing/2014/main" val="472973404"/>
                    </a:ext>
                  </a:extLst>
                </a:gridCol>
              </a:tblGrid>
              <a:tr h="202573">
                <a:tc>
                  <a:txBody>
                    <a:bodyPr/>
                    <a:lstStyle/>
                    <a:p>
                      <a:pPr algn="ctr" fontAlgn="b"/>
                      <a:r>
                        <a:rPr lang="en-US" sz="1100" b="1" i="0" u="none" strike="noStrike">
                          <a:solidFill>
                            <a:srgbClr val="000000"/>
                          </a:solidFill>
                          <a:effectLst/>
                          <a:latin typeface="Calibri" panose="020F0502020204030204" pitchFamily="34" charset="0"/>
                        </a:rPr>
                        <a:t>AEP</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a:solidFill>
                            <a:srgbClr val="000000"/>
                          </a:solidFill>
                          <a:effectLst/>
                          <a:latin typeface="Calibri" panose="020F0502020204030204" pitchFamily="34" charset="0"/>
                        </a:rPr>
                        <a:t>ESSN</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a:solidFill>
                            <a:srgbClr val="000000"/>
                          </a:solidFill>
                          <a:effectLst/>
                          <a:latin typeface="Calibri" panose="020F0502020204030204" pitchFamily="34" charset="0"/>
                        </a:rPr>
                        <a:t>PNO</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a:solidFill>
                            <a:srgbClr val="000000"/>
                          </a:solidFill>
                          <a:effectLst/>
                          <a:latin typeface="Calibri" panose="020F0502020204030204" pitchFamily="34" charset="0"/>
                        </a:rPr>
                        <a:t>HOURS</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31562727"/>
                  </a:ext>
                </a:extLst>
              </a:tr>
              <a:tr h="202573">
                <a:tc>
                  <a:txBody>
                    <a:bodyPr/>
                    <a:lstStyle/>
                    <a:p>
                      <a:pPr algn="ctr" fontAlgn="b"/>
                      <a:endParaRPr lang="en-US" sz="1100" b="1" i="0" u="none" strike="noStrike">
                        <a:solidFill>
                          <a:srgbClr val="000000"/>
                        </a:solidFill>
                        <a:effectLst/>
                        <a:latin typeface="Calibri" panose="020F0502020204030204" pitchFamily="34" charset="0"/>
                      </a:endParaRPr>
                    </a:p>
                  </a:txBody>
                  <a:tcPr marL="6350" marR="6350" marT="635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b"/>
                      <a:r>
                        <a:rPr lang="en-US" sz="1100" b="1" i="0" u="none" strike="noStrike">
                          <a:solidFill>
                            <a:srgbClr val="000000"/>
                          </a:solidFill>
                          <a:effectLst/>
                          <a:latin typeface="Calibri" panose="020F0502020204030204" pitchFamily="34" charset="0"/>
                        </a:rPr>
                        <a:t>.</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b"/>
                      <a:r>
                        <a:rPr lang="en-US" sz="1100" b="1" i="0" u="none" strike="noStrike">
                          <a:solidFill>
                            <a:srgbClr val="000000"/>
                          </a:solidFill>
                          <a:effectLst/>
                          <a:latin typeface="Calibri" panose="020F0502020204030204" pitchFamily="34" charset="0"/>
                        </a:rPr>
                        <a:t>.</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b"/>
                      <a:r>
                        <a:rPr lang="en-US" sz="1100" b="1" i="0" u="none" strike="noStrike">
                          <a:solidFill>
                            <a:srgbClr val="000000"/>
                          </a:solidFill>
                          <a:effectLst/>
                          <a:latin typeface="Calibri" panose="020F0502020204030204" pitchFamily="34" charset="0"/>
                        </a:rPr>
                        <a:t>.</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227510086"/>
                  </a:ext>
                </a:extLst>
              </a:tr>
              <a:tr h="202573">
                <a:tc>
                  <a:txBody>
                    <a:bodyPr/>
                    <a:lstStyle/>
                    <a:p>
                      <a:pPr algn="ctr" fontAlgn="b"/>
                      <a:endParaRPr lang="en-US" sz="1100" b="1" i="0" u="none" strike="noStrike">
                        <a:solidFill>
                          <a:srgbClr val="000000"/>
                        </a:solidFill>
                        <a:effectLst/>
                        <a:latin typeface="Calibri" panose="020F0502020204030204" pitchFamily="34" charset="0"/>
                      </a:endParaRPr>
                    </a:p>
                  </a:txBody>
                  <a:tcPr marL="6350" marR="6350" marT="635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1" i="0" u="none" strike="noStrike">
                          <a:solidFill>
                            <a:srgbClr val="000000"/>
                          </a:solidFill>
                          <a:effectLst/>
                          <a:latin typeface="Calibri" panose="020F0502020204030204" pitchFamily="34" charset="0"/>
                        </a:rPr>
                        <a:t>.</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1" i="0" u="none" strike="noStrike">
                          <a:solidFill>
                            <a:srgbClr val="000000"/>
                          </a:solidFill>
                          <a:effectLst/>
                          <a:latin typeface="Calibri" panose="020F0502020204030204" pitchFamily="34" charset="0"/>
                        </a:rPr>
                        <a:t>.</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1" i="0" u="none" strike="noStrike">
                          <a:solidFill>
                            <a:srgbClr val="000000"/>
                          </a:solidFill>
                          <a:effectLst/>
                          <a:latin typeface="Calibri" panose="020F0502020204030204" pitchFamily="34" charset="0"/>
                        </a:rPr>
                        <a:t>.</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915300414"/>
                  </a:ext>
                </a:extLst>
              </a:tr>
              <a:tr h="202573">
                <a:tc>
                  <a:txBody>
                    <a:bodyPr/>
                    <a:lstStyle/>
                    <a:p>
                      <a:pPr algn="ctr" fontAlgn="b"/>
                      <a:endParaRPr lang="en-US" sz="1100" b="1" i="0" u="none" strike="noStrike">
                        <a:solidFill>
                          <a:srgbClr val="000000"/>
                        </a:solidFill>
                        <a:effectLst/>
                        <a:latin typeface="Calibri" panose="020F0502020204030204" pitchFamily="34" charset="0"/>
                      </a:endParaRPr>
                    </a:p>
                  </a:txBody>
                  <a:tcPr marL="6350" marR="6350" marT="635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1" i="0" u="none" strike="noStrike">
                          <a:solidFill>
                            <a:srgbClr val="000000"/>
                          </a:solidFill>
                          <a:effectLst/>
                          <a:latin typeface="Calibri" panose="020F0502020204030204" pitchFamily="34" charset="0"/>
                        </a:rPr>
                        <a:t>.</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a:solidFill>
                            <a:srgbClr val="000000"/>
                          </a:solidFill>
                          <a:effectLst/>
                          <a:latin typeface="Calibri" panose="020F0502020204030204" pitchFamily="34" charset="0"/>
                        </a:rPr>
                        <a:t>.</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dirty="0">
                          <a:solidFill>
                            <a:srgbClr val="000000"/>
                          </a:solidFill>
                          <a:effectLst/>
                          <a:latin typeface="Calibri" panose="020F0502020204030204" pitchFamily="34" charset="0"/>
                        </a:rPr>
                        <a:t>.</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47630436"/>
                  </a:ext>
                </a:extLst>
              </a:tr>
            </a:tbl>
          </a:graphicData>
        </a:graphic>
      </p:graphicFrame>
      <p:pic>
        <p:nvPicPr>
          <p:cNvPr id="11" name="Audio 10">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521700" y="6235700"/>
            <a:ext cx="406400" cy="406400"/>
          </a:xfrm>
          <a:prstGeom prst="rect">
            <a:avLst/>
          </a:prstGeom>
        </p:spPr>
      </p:pic>
    </p:spTree>
    <p:custDataLst>
      <p:tags r:id="rId1"/>
    </p:custDataLst>
    <p:extLst>
      <p:ext uri="{BB962C8B-B14F-4D97-AF65-F5344CB8AC3E}">
        <p14:creationId xmlns:p14="http://schemas.microsoft.com/office/powerpoint/2010/main" val="972545335"/>
      </p:ext>
    </p:extLst>
  </p:cSld>
  <p:clrMapOvr>
    <a:masterClrMapping/>
  </p:clrMapOvr>
  <mc:AlternateContent xmlns:mc="http://schemas.openxmlformats.org/markup-compatibility/2006" xmlns:p14="http://schemas.microsoft.com/office/powerpoint/2010/main">
    <mc:Choice Requires="p14">
      <p:transition spd="slow" p14:dur="2000" advTm="27210"/>
    </mc:Choice>
    <mc:Fallback xmlns="">
      <p:transition spd="slow" advTm="272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11"/>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r>
              <a:rPr lang="en-CA" altLang="zh-CN"/>
              <a:t>In Class Exercise #9</a:t>
            </a:r>
            <a:endParaRPr lang="en-CA" altLang="zh-CN" dirty="0"/>
          </a:p>
        </p:txBody>
      </p:sp>
      <p:sp>
        <p:nvSpPr>
          <p:cNvPr id="33795" name="Rectangle 3"/>
          <p:cNvSpPr>
            <a:spLocks noGrp="1" noChangeArrowheads="1"/>
          </p:cNvSpPr>
          <p:nvPr>
            <p:ph idx="1"/>
          </p:nvPr>
        </p:nvSpPr>
        <p:spPr/>
        <p:txBody>
          <a:bodyPr/>
          <a:lstStyle/>
          <a:p>
            <a:pPr marL="457200" indent="-457200">
              <a:buFont typeface="+mj-lt"/>
              <a:buAutoNum type="arabicPeriod"/>
            </a:pPr>
            <a:r>
              <a:rPr lang="en-US" altLang="en-US" dirty="0"/>
              <a:t>List the names of employees who have the highest salary</a:t>
            </a:r>
          </a:p>
          <a:p>
            <a:pPr marL="457200" indent="-457200">
              <a:buFont typeface="+mj-lt"/>
              <a:buAutoNum type="arabicPeriod"/>
            </a:pPr>
            <a:r>
              <a:rPr lang="en-US" altLang="en-US" dirty="0"/>
              <a:t>List the names of employees who have above average salary</a:t>
            </a:r>
          </a:p>
          <a:p>
            <a:pPr marL="457200" indent="-457200">
              <a:buFont typeface="+mj-lt"/>
              <a:buAutoNum type="arabicPeriod"/>
            </a:pPr>
            <a:r>
              <a:rPr lang="en-US" altLang="en-US" dirty="0"/>
              <a:t>List the names of employees who have higher salary than John</a:t>
            </a:r>
          </a:p>
          <a:p>
            <a:pPr marL="457200" indent="-457200">
              <a:buFont typeface="+mj-lt"/>
              <a:buAutoNum type="arabicPeriod"/>
            </a:pPr>
            <a:r>
              <a:rPr lang="en-US" altLang="en-US" dirty="0"/>
              <a:t>List the names of employees who have the lowest salary in research department</a:t>
            </a:r>
          </a:p>
        </p:txBody>
      </p:sp>
      <p:sp>
        <p:nvSpPr>
          <p:cNvPr id="2" name="Slide Number Placeholder 1"/>
          <p:cNvSpPr>
            <a:spLocks noGrp="1"/>
          </p:cNvSpPr>
          <p:nvPr>
            <p:ph type="sldNum" sz="quarter" idx="12"/>
          </p:nvPr>
        </p:nvSpPr>
        <p:spPr/>
        <p:txBody>
          <a:bodyPr/>
          <a:lstStyle/>
          <a:p>
            <a:fld id="{158A74B8-D905-4E62-B6CB-5A37BA2F339D}" type="slidenum">
              <a:rPr lang="en-CA" altLang="en-US" smtClean="0"/>
              <a:pPr/>
              <a:t>21</a:t>
            </a:fld>
            <a:endParaRPr lang="en-CA" altLang="en-US"/>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717992299"/>
      </p:ext>
    </p:extLst>
  </p:cSld>
  <p:clrMapOvr>
    <a:masterClrMapping/>
  </p:clrMapOvr>
  <mc:AlternateContent xmlns:mc="http://schemas.openxmlformats.org/markup-compatibility/2006" xmlns:p14="http://schemas.microsoft.com/office/powerpoint/2010/main">
    <mc:Choice Requires="p14">
      <p:transition spd="slow" p14:dur="2000" advTm="10456"/>
    </mc:Choice>
    <mc:Fallback xmlns="">
      <p:transition spd="slow" advTm="104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ltLang="zh-CN" dirty="0"/>
              <a:t>In Class Exercise #9 - Solution</a:t>
            </a:r>
            <a:endParaRPr lang="en-US" dirty="0"/>
          </a:p>
        </p:txBody>
      </p:sp>
      <p:sp>
        <p:nvSpPr>
          <p:cNvPr id="3" name="Content Placeholder 2"/>
          <p:cNvSpPr>
            <a:spLocks noGrp="1"/>
          </p:cNvSpPr>
          <p:nvPr>
            <p:ph idx="1"/>
          </p:nvPr>
        </p:nvSpPr>
        <p:spPr>
          <a:xfrm>
            <a:off x="179512" y="1600200"/>
            <a:ext cx="9289032" cy="4876800"/>
          </a:xfrm>
        </p:spPr>
        <p:txBody>
          <a:bodyPr>
            <a:normAutofit/>
          </a:bodyPr>
          <a:lstStyle/>
          <a:p>
            <a:pPr marL="514350" indent="-514350">
              <a:buFont typeface="+mj-lt"/>
              <a:buAutoNum type="arabicPeriod"/>
            </a:pPr>
            <a:r>
              <a:rPr lang="en-CA" sz="2800" b="1" dirty="0">
                <a:solidFill>
                  <a:srgbClr val="000000"/>
                </a:solidFill>
                <a:latin typeface="Times New Roman"/>
                <a:ea typeface="MS Mincho"/>
              </a:rPr>
              <a:t>π</a:t>
            </a:r>
            <a:r>
              <a:rPr lang="en-CA" sz="1800" b="1" dirty="0">
                <a:solidFill>
                  <a:srgbClr val="000000"/>
                </a:solidFill>
                <a:latin typeface="Times New Roman"/>
                <a:ea typeface="MS Mincho"/>
              </a:rPr>
              <a:t> </a:t>
            </a:r>
            <a:r>
              <a:rPr lang="en-CA" sz="1800" b="1" baseline="-25000" dirty="0" err="1">
                <a:solidFill>
                  <a:srgbClr val="000000"/>
                </a:solidFill>
                <a:latin typeface="Times New Roman"/>
                <a:ea typeface="MS Mincho"/>
              </a:rPr>
              <a:t>FName</a:t>
            </a:r>
            <a:r>
              <a:rPr lang="en-CA" sz="1800" b="1" baseline="-25000" dirty="0">
                <a:solidFill>
                  <a:srgbClr val="000000"/>
                </a:solidFill>
                <a:latin typeface="Times New Roman"/>
                <a:ea typeface="MS Mincho"/>
              </a:rPr>
              <a:t>, </a:t>
            </a:r>
            <a:r>
              <a:rPr lang="en-CA" sz="1800" b="1" baseline="-25000" dirty="0" err="1">
                <a:solidFill>
                  <a:srgbClr val="000000"/>
                </a:solidFill>
                <a:latin typeface="Times New Roman"/>
                <a:ea typeface="MS Mincho"/>
              </a:rPr>
              <a:t>LName</a:t>
            </a:r>
            <a:r>
              <a:rPr lang="en-CA" sz="1800" b="1" baseline="-25000" dirty="0">
                <a:solidFill>
                  <a:srgbClr val="000000"/>
                </a:solidFill>
                <a:latin typeface="Times New Roman"/>
                <a:ea typeface="MS Mincho"/>
              </a:rPr>
              <a:t> </a:t>
            </a:r>
            <a:r>
              <a:rPr lang="en-CA" sz="2000" b="1" dirty="0">
                <a:solidFill>
                  <a:srgbClr val="000000"/>
                </a:solidFill>
                <a:latin typeface="Times New Roman"/>
                <a:ea typeface="MS Mincho"/>
              </a:rPr>
              <a:t>(  (</a:t>
            </a:r>
            <a:r>
              <a:rPr lang="pt-BR" sz="1800" b="1" dirty="0"/>
              <a:t>g </a:t>
            </a:r>
            <a:r>
              <a:rPr lang="pt-BR" sz="1800" b="1" baseline="-25000" dirty="0"/>
              <a:t>max(Salary) as Salary</a:t>
            </a:r>
            <a:r>
              <a:rPr lang="pt-BR" sz="1800" b="1" dirty="0"/>
              <a:t> (Employee) )* Employee)   )</a:t>
            </a:r>
          </a:p>
          <a:p>
            <a:pPr marL="514350" indent="-514350">
              <a:buFont typeface="+mj-lt"/>
              <a:buAutoNum type="arabicPeriod"/>
            </a:pPr>
            <a:r>
              <a:rPr lang="en-CA" sz="2800" b="1" dirty="0">
                <a:solidFill>
                  <a:srgbClr val="000000"/>
                </a:solidFill>
                <a:latin typeface="Times New Roman"/>
                <a:ea typeface="MS Mincho"/>
              </a:rPr>
              <a:t>π</a:t>
            </a:r>
            <a:r>
              <a:rPr lang="en-CA" sz="1800" b="1" dirty="0">
                <a:solidFill>
                  <a:srgbClr val="000000"/>
                </a:solidFill>
                <a:latin typeface="Times New Roman"/>
                <a:ea typeface="MS Mincho"/>
              </a:rPr>
              <a:t> </a:t>
            </a:r>
            <a:r>
              <a:rPr lang="en-CA" sz="1800" b="1" baseline="-25000" dirty="0" err="1">
                <a:solidFill>
                  <a:srgbClr val="000000"/>
                </a:solidFill>
                <a:latin typeface="Times New Roman"/>
                <a:ea typeface="MS Mincho"/>
              </a:rPr>
              <a:t>FName</a:t>
            </a:r>
            <a:r>
              <a:rPr lang="en-CA" sz="1800" b="1" baseline="-25000" dirty="0">
                <a:solidFill>
                  <a:srgbClr val="000000"/>
                </a:solidFill>
                <a:latin typeface="Times New Roman"/>
                <a:ea typeface="MS Mincho"/>
              </a:rPr>
              <a:t>, </a:t>
            </a:r>
            <a:r>
              <a:rPr lang="en-CA" sz="1800" b="1" baseline="-25000" dirty="0" err="1">
                <a:solidFill>
                  <a:srgbClr val="000000"/>
                </a:solidFill>
                <a:latin typeface="Times New Roman"/>
                <a:ea typeface="MS Mincho"/>
              </a:rPr>
              <a:t>LName</a:t>
            </a:r>
            <a:r>
              <a:rPr lang="en-CA" sz="1800" b="1" baseline="-25000" dirty="0">
                <a:solidFill>
                  <a:srgbClr val="000000"/>
                </a:solidFill>
                <a:latin typeface="Times New Roman"/>
                <a:ea typeface="MS Mincho"/>
              </a:rPr>
              <a:t> </a:t>
            </a:r>
            <a:r>
              <a:rPr lang="en-CA" sz="1800" b="1" dirty="0">
                <a:solidFill>
                  <a:srgbClr val="000000"/>
                </a:solidFill>
                <a:latin typeface="Times New Roman"/>
                <a:ea typeface="MS Mincho"/>
              </a:rPr>
              <a:t>(  (</a:t>
            </a:r>
            <a:r>
              <a:rPr lang="pt-BR" sz="1800" b="1" dirty="0"/>
              <a:t>g </a:t>
            </a:r>
            <a:r>
              <a:rPr lang="pt-BR" sz="1800" b="1" baseline="-25000" dirty="0"/>
              <a:t>avg(Salary) as A</a:t>
            </a:r>
            <a:r>
              <a:rPr lang="pt-BR" sz="1800" b="1" dirty="0"/>
              <a:t> (Employee) )          </a:t>
            </a:r>
            <a:r>
              <a:rPr lang="pt-BR" sz="1800" b="1" baseline="-25000" dirty="0"/>
              <a:t>Salary&gt;A   </a:t>
            </a:r>
            <a:r>
              <a:rPr lang="pt-BR" sz="1800" b="1" dirty="0"/>
              <a:t>Employee)   )</a:t>
            </a:r>
          </a:p>
          <a:p>
            <a:pPr marL="514350" indent="-514350">
              <a:buFont typeface="+mj-lt"/>
              <a:buAutoNum type="arabicPeriod"/>
            </a:pPr>
            <a:r>
              <a:rPr lang="en-CA" sz="2800" b="1" dirty="0">
                <a:solidFill>
                  <a:srgbClr val="000000"/>
                </a:solidFill>
                <a:latin typeface="Times New Roman"/>
                <a:ea typeface="MS Mincho"/>
              </a:rPr>
              <a:t>π</a:t>
            </a:r>
            <a:r>
              <a:rPr lang="en-CA" sz="1800" b="1" dirty="0">
                <a:solidFill>
                  <a:srgbClr val="000000"/>
                </a:solidFill>
                <a:latin typeface="Times New Roman"/>
                <a:ea typeface="MS Mincho"/>
              </a:rPr>
              <a:t> </a:t>
            </a:r>
            <a:r>
              <a:rPr lang="en-CA" sz="1800" b="1" baseline="-25000" dirty="0" err="1">
                <a:solidFill>
                  <a:srgbClr val="000000"/>
                </a:solidFill>
                <a:latin typeface="Times New Roman"/>
                <a:ea typeface="MS Mincho"/>
              </a:rPr>
              <a:t>FName</a:t>
            </a:r>
            <a:r>
              <a:rPr lang="en-CA" sz="1800" b="1" baseline="-25000" dirty="0">
                <a:solidFill>
                  <a:srgbClr val="000000"/>
                </a:solidFill>
                <a:latin typeface="Times New Roman"/>
                <a:ea typeface="MS Mincho"/>
              </a:rPr>
              <a:t>, </a:t>
            </a:r>
            <a:r>
              <a:rPr lang="en-CA" sz="1800" b="1" baseline="-25000" dirty="0" err="1">
                <a:solidFill>
                  <a:srgbClr val="000000"/>
                </a:solidFill>
                <a:latin typeface="Times New Roman"/>
                <a:ea typeface="MS Mincho"/>
              </a:rPr>
              <a:t>LName</a:t>
            </a:r>
            <a:r>
              <a:rPr lang="en-CA" sz="1800" b="1" baseline="-25000" dirty="0">
                <a:solidFill>
                  <a:srgbClr val="000000"/>
                </a:solidFill>
                <a:latin typeface="Times New Roman"/>
                <a:ea typeface="MS Mincho"/>
              </a:rPr>
              <a:t> </a:t>
            </a:r>
            <a:r>
              <a:rPr lang="en-CA" sz="1800" b="1" dirty="0">
                <a:solidFill>
                  <a:srgbClr val="000000"/>
                </a:solidFill>
                <a:latin typeface="Times New Roman"/>
                <a:ea typeface="MS Mincho"/>
              </a:rPr>
              <a:t>( Employee        </a:t>
            </a:r>
            <a:r>
              <a:rPr lang="pt-BR" sz="1800" b="1" baseline="-25000" dirty="0"/>
              <a:t>Salary&gt;JS</a:t>
            </a:r>
            <a:r>
              <a:rPr lang="pt-BR" sz="2800" b="1" baseline="-25000" dirty="0"/>
              <a:t> </a:t>
            </a:r>
            <a:r>
              <a:rPr lang="pt-BR" sz="1800" b="1" dirty="0"/>
              <a:t>(</a:t>
            </a:r>
            <a:r>
              <a:rPr lang="en-CA" sz="2800" b="1" dirty="0">
                <a:solidFill>
                  <a:srgbClr val="000000"/>
                </a:solidFill>
                <a:latin typeface="Times New Roman"/>
                <a:ea typeface="MS Mincho"/>
              </a:rPr>
              <a:t>π</a:t>
            </a:r>
            <a:r>
              <a:rPr lang="en-CA" sz="1800" b="1" dirty="0">
                <a:solidFill>
                  <a:srgbClr val="000000"/>
                </a:solidFill>
                <a:latin typeface="Times New Roman"/>
                <a:ea typeface="MS Mincho"/>
              </a:rPr>
              <a:t> </a:t>
            </a:r>
            <a:r>
              <a:rPr lang="en-CA" sz="1800" b="1" baseline="-25000" dirty="0">
                <a:solidFill>
                  <a:srgbClr val="000000"/>
                </a:solidFill>
                <a:latin typeface="Times New Roman"/>
                <a:ea typeface="MS Mincho"/>
              </a:rPr>
              <a:t>Salary  as</a:t>
            </a:r>
            <a:r>
              <a:rPr lang="en-CA" sz="1800" b="1" dirty="0">
                <a:solidFill>
                  <a:srgbClr val="000000"/>
                </a:solidFill>
                <a:latin typeface="Times New Roman"/>
                <a:ea typeface="MS Mincho"/>
              </a:rPr>
              <a:t> </a:t>
            </a:r>
            <a:r>
              <a:rPr lang="en-CA" sz="1800" b="1" baseline="-25000" dirty="0">
                <a:solidFill>
                  <a:srgbClr val="000000"/>
                </a:solidFill>
                <a:latin typeface="Times New Roman"/>
                <a:ea typeface="MS Mincho"/>
              </a:rPr>
              <a:t>JS </a:t>
            </a:r>
            <a:r>
              <a:rPr lang="en-CA" sz="1800" b="1" dirty="0">
                <a:solidFill>
                  <a:srgbClr val="000000"/>
                </a:solidFill>
                <a:latin typeface="Times New Roman"/>
                <a:ea typeface="MS Mincho"/>
              </a:rPr>
              <a:t>(</a:t>
            </a:r>
            <a:r>
              <a:rPr lang="el-GR" sz="2800" b="1" dirty="0">
                <a:latin typeface="Calibri"/>
              </a:rPr>
              <a:t>σ</a:t>
            </a:r>
            <a:r>
              <a:rPr lang="pt-BR" sz="2800" b="1" dirty="0"/>
              <a:t> </a:t>
            </a:r>
            <a:r>
              <a:rPr lang="pt-BR" sz="1800" b="1" baseline="-25000" dirty="0"/>
              <a:t>FName=‘John’   </a:t>
            </a:r>
            <a:r>
              <a:rPr lang="pt-BR" sz="1800" b="1" dirty="0"/>
              <a:t>Employee) )  )</a:t>
            </a:r>
          </a:p>
          <a:p>
            <a:pPr marL="514350" indent="-514350">
              <a:buFont typeface="+mj-lt"/>
              <a:buAutoNum type="arabicPeriod"/>
            </a:pPr>
            <a:r>
              <a:rPr lang="pt-BR" sz="1800" b="1" dirty="0"/>
              <a:t>R1 ← </a:t>
            </a:r>
            <a:r>
              <a:rPr lang="el-GR" sz="2800" b="1" dirty="0">
                <a:latin typeface="Calibri"/>
              </a:rPr>
              <a:t>σ</a:t>
            </a:r>
            <a:r>
              <a:rPr lang="pt-BR" sz="2800" b="1" dirty="0"/>
              <a:t> </a:t>
            </a:r>
            <a:r>
              <a:rPr lang="pt-BR" sz="1800" b="1" baseline="-25000" dirty="0"/>
              <a:t>DName=‘Research’   </a:t>
            </a:r>
            <a:r>
              <a:rPr lang="pt-BR" sz="1800" b="1" dirty="0"/>
              <a:t>(Department)</a:t>
            </a:r>
          </a:p>
          <a:p>
            <a:pPr marL="0" indent="0">
              <a:buNone/>
              <a:tabLst>
                <a:tab pos="512763" algn="l"/>
              </a:tabLst>
            </a:pPr>
            <a:r>
              <a:rPr lang="pt-BR" sz="1800" b="1" dirty="0"/>
              <a:t>	R2 ← (</a:t>
            </a:r>
            <a:r>
              <a:rPr lang="en-CA" sz="1800" b="1" dirty="0">
                <a:solidFill>
                  <a:srgbClr val="000000"/>
                </a:solidFill>
                <a:latin typeface="Times New Roman"/>
                <a:ea typeface="MS Mincho"/>
              </a:rPr>
              <a:t>Employee)         </a:t>
            </a:r>
            <a:r>
              <a:rPr lang="pt-BR" sz="1800" b="1" baseline="-25000" dirty="0"/>
              <a:t> DNO=DNumber</a:t>
            </a:r>
            <a:r>
              <a:rPr lang="pt-BR" sz="1800" b="1" dirty="0"/>
              <a:t> </a:t>
            </a:r>
            <a:r>
              <a:rPr lang="pt-BR" sz="2800" b="1" baseline="-25000" dirty="0"/>
              <a:t> </a:t>
            </a:r>
            <a:r>
              <a:rPr lang="pt-BR" sz="1800" b="1" dirty="0"/>
              <a:t>(</a:t>
            </a:r>
            <a:r>
              <a:rPr lang="en-CA" sz="1800" b="1" dirty="0">
                <a:solidFill>
                  <a:srgbClr val="000000"/>
                </a:solidFill>
                <a:latin typeface="Times New Roman"/>
                <a:ea typeface="MS Mincho"/>
              </a:rPr>
              <a:t>R1)</a:t>
            </a:r>
          </a:p>
          <a:p>
            <a:pPr marL="0" indent="0">
              <a:buNone/>
              <a:tabLst>
                <a:tab pos="512763" algn="l"/>
              </a:tabLst>
            </a:pPr>
            <a:r>
              <a:rPr lang="en-CA" sz="1800" b="1" dirty="0">
                <a:solidFill>
                  <a:srgbClr val="000000"/>
                </a:solidFill>
                <a:latin typeface="Times New Roman"/>
                <a:ea typeface="MS Mincho"/>
              </a:rPr>
              <a:t>	</a:t>
            </a:r>
            <a:r>
              <a:rPr lang="pt-BR" sz="1800" b="1" dirty="0"/>
              <a:t>R3 ← g </a:t>
            </a:r>
            <a:r>
              <a:rPr lang="pt-BR" sz="1800" b="1" baseline="-25000" dirty="0"/>
              <a:t>min(Salary) as mins</a:t>
            </a:r>
            <a:r>
              <a:rPr lang="pt-BR" sz="1800" b="1" dirty="0"/>
              <a:t> </a:t>
            </a:r>
            <a:r>
              <a:rPr lang="en-CA" sz="1800" b="1" dirty="0">
                <a:solidFill>
                  <a:srgbClr val="000000"/>
                </a:solidFill>
                <a:latin typeface="Times New Roman"/>
                <a:ea typeface="MS Mincho"/>
              </a:rPr>
              <a:t> </a:t>
            </a:r>
            <a:r>
              <a:rPr lang="pt-BR" sz="1800" b="1" dirty="0"/>
              <a:t>(</a:t>
            </a:r>
            <a:r>
              <a:rPr lang="en-CA" sz="1800" b="1" dirty="0">
                <a:solidFill>
                  <a:srgbClr val="000000"/>
                </a:solidFill>
                <a:latin typeface="Times New Roman"/>
                <a:ea typeface="MS Mincho"/>
              </a:rPr>
              <a:t>R2)</a:t>
            </a:r>
          </a:p>
          <a:p>
            <a:pPr marL="0" indent="0">
              <a:buNone/>
              <a:tabLst>
                <a:tab pos="512763" algn="l"/>
              </a:tabLst>
            </a:pPr>
            <a:r>
              <a:rPr lang="pt-BR" sz="1800" b="1" dirty="0"/>
              <a:t>	Result ← </a:t>
            </a:r>
            <a:r>
              <a:rPr lang="en-CA" sz="2800" b="1" dirty="0">
                <a:solidFill>
                  <a:srgbClr val="000000"/>
                </a:solidFill>
                <a:latin typeface="Times New Roman"/>
                <a:ea typeface="MS Mincho"/>
              </a:rPr>
              <a:t>π</a:t>
            </a:r>
            <a:r>
              <a:rPr lang="en-CA" sz="1800" b="1" dirty="0">
                <a:solidFill>
                  <a:srgbClr val="000000"/>
                </a:solidFill>
                <a:latin typeface="Times New Roman"/>
                <a:ea typeface="MS Mincho"/>
              </a:rPr>
              <a:t> </a:t>
            </a:r>
            <a:r>
              <a:rPr lang="en-CA" sz="1800" b="1" baseline="-25000" dirty="0" err="1">
                <a:solidFill>
                  <a:srgbClr val="000000"/>
                </a:solidFill>
                <a:latin typeface="Times New Roman"/>
                <a:ea typeface="MS Mincho"/>
              </a:rPr>
              <a:t>FName</a:t>
            </a:r>
            <a:r>
              <a:rPr lang="en-CA" sz="1800" b="1" baseline="-25000" dirty="0">
                <a:solidFill>
                  <a:srgbClr val="000000"/>
                </a:solidFill>
                <a:latin typeface="Times New Roman"/>
                <a:ea typeface="MS Mincho"/>
              </a:rPr>
              <a:t>, </a:t>
            </a:r>
            <a:r>
              <a:rPr lang="en-CA" sz="1800" b="1" baseline="-25000" dirty="0" err="1">
                <a:solidFill>
                  <a:srgbClr val="000000"/>
                </a:solidFill>
                <a:latin typeface="Times New Roman"/>
                <a:ea typeface="MS Mincho"/>
              </a:rPr>
              <a:t>LName</a:t>
            </a:r>
            <a:r>
              <a:rPr lang="en-CA" sz="1800" b="1" baseline="-25000" dirty="0">
                <a:solidFill>
                  <a:srgbClr val="000000"/>
                </a:solidFill>
                <a:latin typeface="Times New Roman"/>
                <a:ea typeface="MS Mincho"/>
              </a:rPr>
              <a:t> </a:t>
            </a:r>
            <a:r>
              <a:rPr lang="pt-BR" sz="1800" b="1" dirty="0"/>
              <a:t>(  (</a:t>
            </a:r>
            <a:r>
              <a:rPr lang="en-CA" sz="1800" b="1" dirty="0">
                <a:solidFill>
                  <a:srgbClr val="000000"/>
                </a:solidFill>
                <a:latin typeface="Times New Roman"/>
                <a:ea typeface="MS Mincho"/>
              </a:rPr>
              <a:t>R3)         </a:t>
            </a:r>
            <a:r>
              <a:rPr lang="pt-BR" sz="1800" b="1" baseline="-25000" dirty="0"/>
              <a:t>Salary=mins</a:t>
            </a:r>
            <a:r>
              <a:rPr lang="pt-BR" sz="1800" b="1" dirty="0"/>
              <a:t> </a:t>
            </a:r>
            <a:r>
              <a:rPr lang="pt-BR" sz="2800" b="1" baseline="-25000" dirty="0"/>
              <a:t> </a:t>
            </a:r>
            <a:r>
              <a:rPr lang="pt-BR" sz="1800" b="1" dirty="0"/>
              <a:t>(</a:t>
            </a:r>
            <a:r>
              <a:rPr lang="en-CA" sz="1800" b="1" dirty="0">
                <a:solidFill>
                  <a:srgbClr val="000000"/>
                </a:solidFill>
                <a:latin typeface="Times New Roman"/>
                <a:ea typeface="MS Mincho"/>
              </a:rPr>
              <a:t>R2))</a:t>
            </a:r>
          </a:p>
          <a:p>
            <a:pPr marL="0" indent="0">
              <a:buNone/>
              <a:tabLst>
                <a:tab pos="512763" algn="l"/>
              </a:tabLst>
            </a:pPr>
            <a:endParaRPr lang="en-CA" sz="1800" b="1" dirty="0">
              <a:solidFill>
                <a:srgbClr val="000000"/>
              </a:solidFill>
              <a:latin typeface="Times New Roman"/>
              <a:ea typeface="MS Mincho"/>
            </a:endParaRPr>
          </a:p>
          <a:p>
            <a:pPr marL="0" indent="0">
              <a:buNone/>
              <a:tabLst>
                <a:tab pos="512763" algn="l"/>
              </a:tabLst>
            </a:pPr>
            <a:endParaRPr lang="pt-BR" sz="1800" b="1" dirty="0"/>
          </a:p>
          <a:p>
            <a:pPr marL="514350" indent="-514350">
              <a:buFont typeface="+mj-lt"/>
              <a:buAutoNum type="arabicPeriod"/>
            </a:pPr>
            <a:endParaRPr lang="pt-BR" sz="1800" b="1" dirty="0"/>
          </a:p>
          <a:p>
            <a:pPr marL="514350" indent="-514350">
              <a:buFont typeface="+mj-lt"/>
              <a:buAutoNum type="arabicPeriod"/>
            </a:pPr>
            <a:endParaRPr lang="pt-BR" sz="1800" b="1" dirty="0"/>
          </a:p>
          <a:p>
            <a:pPr marL="514350" indent="-514350">
              <a:buFont typeface="+mj-lt"/>
              <a:buAutoNum type="arabicPeriod"/>
            </a:pPr>
            <a:endParaRPr lang="pt-BR" sz="1800" b="1" dirty="0"/>
          </a:p>
          <a:p>
            <a:pPr marL="0" indent="0">
              <a:buNone/>
            </a:pPr>
            <a:endParaRPr lang="en-CA" sz="1800" b="1" dirty="0">
              <a:solidFill>
                <a:srgbClr val="000000"/>
              </a:solidFill>
              <a:ea typeface="MS Mincho"/>
            </a:endParaRPr>
          </a:p>
        </p:txBody>
      </p:sp>
      <p:grpSp>
        <p:nvGrpSpPr>
          <p:cNvPr id="4" name="Group 4"/>
          <p:cNvGrpSpPr>
            <a:grpSpLocks/>
          </p:cNvGrpSpPr>
          <p:nvPr/>
        </p:nvGrpSpPr>
        <p:grpSpPr bwMode="auto">
          <a:xfrm>
            <a:off x="5220072" y="2204864"/>
            <a:ext cx="432048" cy="360040"/>
            <a:chOff x="377" y="2904"/>
            <a:chExt cx="154" cy="110"/>
          </a:xfrm>
        </p:grpSpPr>
        <p:sp>
          <p:nvSpPr>
            <p:cNvPr id="5" name="Line 5"/>
            <p:cNvSpPr>
              <a:spLocks noChangeShapeType="1"/>
            </p:cNvSpPr>
            <p:nvPr/>
          </p:nvSpPr>
          <p:spPr bwMode="auto">
            <a:xfrm>
              <a:off x="381" y="2904"/>
              <a:ext cx="0" cy="11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 name="Line 6"/>
            <p:cNvSpPr>
              <a:spLocks noChangeShapeType="1"/>
            </p:cNvSpPr>
            <p:nvPr/>
          </p:nvSpPr>
          <p:spPr bwMode="auto">
            <a:xfrm>
              <a:off x="527" y="2904"/>
              <a:ext cx="0" cy="11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 name="Line 7"/>
            <p:cNvSpPr>
              <a:spLocks noChangeShapeType="1"/>
            </p:cNvSpPr>
            <p:nvPr/>
          </p:nvSpPr>
          <p:spPr bwMode="auto">
            <a:xfrm>
              <a:off x="385" y="2904"/>
              <a:ext cx="138" cy="11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 name="Line 8"/>
            <p:cNvSpPr>
              <a:spLocks noChangeShapeType="1"/>
            </p:cNvSpPr>
            <p:nvPr/>
          </p:nvSpPr>
          <p:spPr bwMode="auto">
            <a:xfrm flipH="1">
              <a:off x="377" y="2904"/>
              <a:ext cx="154" cy="11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 name="Group 4"/>
          <p:cNvGrpSpPr>
            <a:grpSpLocks/>
          </p:cNvGrpSpPr>
          <p:nvPr/>
        </p:nvGrpSpPr>
        <p:grpSpPr bwMode="auto">
          <a:xfrm>
            <a:off x="3243837" y="2766632"/>
            <a:ext cx="432048" cy="360040"/>
            <a:chOff x="377" y="2904"/>
            <a:chExt cx="154" cy="110"/>
          </a:xfrm>
        </p:grpSpPr>
        <p:sp>
          <p:nvSpPr>
            <p:cNvPr id="10" name="Line 5"/>
            <p:cNvSpPr>
              <a:spLocks noChangeShapeType="1"/>
            </p:cNvSpPr>
            <p:nvPr/>
          </p:nvSpPr>
          <p:spPr bwMode="auto">
            <a:xfrm>
              <a:off x="381" y="2904"/>
              <a:ext cx="0" cy="11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 name="Line 6"/>
            <p:cNvSpPr>
              <a:spLocks noChangeShapeType="1"/>
            </p:cNvSpPr>
            <p:nvPr/>
          </p:nvSpPr>
          <p:spPr bwMode="auto">
            <a:xfrm>
              <a:off x="527" y="2904"/>
              <a:ext cx="0" cy="11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 name="Line 7"/>
            <p:cNvSpPr>
              <a:spLocks noChangeShapeType="1"/>
            </p:cNvSpPr>
            <p:nvPr/>
          </p:nvSpPr>
          <p:spPr bwMode="auto">
            <a:xfrm>
              <a:off x="385" y="2904"/>
              <a:ext cx="138" cy="11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 name="Line 8"/>
            <p:cNvSpPr>
              <a:spLocks noChangeShapeType="1"/>
            </p:cNvSpPr>
            <p:nvPr/>
          </p:nvSpPr>
          <p:spPr bwMode="auto">
            <a:xfrm flipH="1">
              <a:off x="377" y="2904"/>
              <a:ext cx="154" cy="11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4" name="Group 4"/>
          <p:cNvGrpSpPr>
            <a:grpSpLocks/>
          </p:cNvGrpSpPr>
          <p:nvPr/>
        </p:nvGrpSpPr>
        <p:grpSpPr bwMode="auto">
          <a:xfrm>
            <a:off x="2627784" y="3678560"/>
            <a:ext cx="432048" cy="360040"/>
            <a:chOff x="377" y="2904"/>
            <a:chExt cx="154" cy="110"/>
          </a:xfrm>
        </p:grpSpPr>
        <p:sp>
          <p:nvSpPr>
            <p:cNvPr id="15" name="Line 5"/>
            <p:cNvSpPr>
              <a:spLocks noChangeShapeType="1"/>
            </p:cNvSpPr>
            <p:nvPr/>
          </p:nvSpPr>
          <p:spPr bwMode="auto">
            <a:xfrm>
              <a:off x="381" y="2904"/>
              <a:ext cx="0" cy="11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 name="Line 6"/>
            <p:cNvSpPr>
              <a:spLocks noChangeShapeType="1"/>
            </p:cNvSpPr>
            <p:nvPr/>
          </p:nvSpPr>
          <p:spPr bwMode="auto">
            <a:xfrm>
              <a:off x="527" y="2904"/>
              <a:ext cx="0" cy="11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 name="Line 7"/>
            <p:cNvSpPr>
              <a:spLocks noChangeShapeType="1"/>
            </p:cNvSpPr>
            <p:nvPr/>
          </p:nvSpPr>
          <p:spPr bwMode="auto">
            <a:xfrm>
              <a:off x="385" y="2904"/>
              <a:ext cx="138" cy="11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 name="Line 8"/>
            <p:cNvSpPr>
              <a:spLocks noChangeShapeType="1"/>
            </p:cNvSpPr>
            <p:nvPr/>
          </p:nvSpPr>
          <p:spPr bwMode="auto">
            <a:xfrm flipH="1">
              <a:off x="377" y="2904"/>
              <a:ext cx="154" cy="11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9" name="Group 4"/>
          <p:cNvGrpSpPr>
            <a:grpSpLocks/>
          </p:cNvGrpSpPr>
          <p:nvPr/>
        </p:nvGrpSpPr>
        <p:grpSpPr bwMode="auto">
          <a:xfrm>
            <a:off x="3851920" y="4437112"/>
            <a:ext cx="432048" cy="360040"/>
            <a:chOff x="377" y="2904"/>
            <a:chExt cx="154" cy="110"/>
          </a:xfrm>
        </p:grpSpPr>
        <p:sp>
          <p:nvSpPr>
            <p:cNvPr id="20" name="Line 5"/>
            <p:cNvSpPr>
              <a:spLocks noChangeShapeType="1"/>
            </p:cNvSpPr>
            <p:nvPr/>
          </p:nvSpPr>
          <p:spPr bwMode="auto">
            <a:xfrm>
              <a:off x="381" y="2904"/>
              <a:ext cx="0" cy="11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 name="Line 6"/>
            <p:cNvSpPr>
              <a:spLocks noChangeShapeType="1"/>
            </p:cNvSpPr>
            <p:nvPr/>
          </p:nvSpPr>
          <p:spPr bwMode="auto">
            <a:xfrm>
              <a:off x="527" y="2904"/>
              <a:ext cx="0" cy="11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 name="Line 7"/>
            <p:cNvSpPr>
              <a:spLocks noChangeShapeType="1"/>
            </p:cNvSpPr>
            <p:nvPr/>
          </p:nvSpPr>
          <p:spPr bwMode="auto">
            <a:xfrm>
              <a:off x="385" y="2904"/>
              <a:ext cx="138" cy="11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 name="Line 8"/>
            <p:cNvSpPr>
              <a:spLocks noChangeShapeType="1"/>
            </p:cNvSpPr>
            <p:nvPr/>
          </p:nvSpPr>
          <p:spPr bwMode="auto">
            <a:xfrm flipH="1">
              <a:off x="377" y="2904"/>
              <a:ext cx="154" cy="11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24" name="Slide Number Placeholder 23"/>
          <p:cNvSpPr>
            <a:spLocks noGrp="1"/>
          </p:cNvSpPr>
          <p:nvPr>
            <p:ph type="sldNum" sz="quarter" idx="12"/>
          </p:nvPr>
        </p:nvSpPr>
        <p:spPr/>
        <p:txBody>
          <a:bodyPr/>
          <a:lstStyle/>
          <a:p>
            <a:fld id="{158A74B8-D905-4E62-B6CB-5A37BA2F339D}" type="slidenum">
              <a:rPr lang="en-CA" altLang="en-US" smtClean="0"/>
              <a:pPr/>
              <a:t>22</a:t>
            </a:fld>
            <a:endParaRPr lang="en-CA" altLang="en-US"/>
          </a:p>
        </p:txBody>
      </p:sp>
      <p:pic>
        <p:nvPicPr>
          <p:cNvPr id="25" name="Audio 2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041799360"/>
      </p:ext>
    </p:extLst>
  </p:cSld>
  <p:clrMapOvr>
    <a:masterClrMapping/>
  </p:clrMapOvr>
  <mc:AlternateContent xmlns:mc="http://schemas.openxmlformats.org/markup-compatibility/2006" xmlns:p14="http://schemas.microsoft.com/office/powerpoint/2010/main">
    <mc:Choice Requires="p14">
      <p:transition spd="slow" p14:dur="2000" advTm="10401"/>
    </mc:Choice>
    <mc:Fallback xmlns="">
      <p:transition spd="slow" advTm="104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1295400" y="2590800"/>
            <a:ext cx="8534400" cy="842963"/>
          </a:xfrm>
        </p:spPr>
        <p:txBody>
          <a:bodyPr>
            <a:normAutofit/>
          </a:bodyPr>
          <a:lstStyle/>
          <a:p>
            <a:pPr eaLnBrk="1" hangingPunct="1"/>
            <a:r>
              <a:rPr lang="en-US" altLang="zh-CN" sz="4000">
                <a:ea typeface="宋体" charset="-122"/>
              </a:rPr>
              <a:t>Recap of Relational Algebra</a:t>
            </a:r>
          </a:p>
        </p:txBody>
      </p:sp>
      <p:grpSp>
        <p:nvGrpSpPr>
          <p:cNvPr id="52227" name="Group 3"/>
          <p:cNvGrpSpPr>
            <a:grpSpLocks/>
          </p:cNvGrpSpPr>
          <p:nvPr/>
        </p:nvGrpSpPr>
        <p:grpSpPr bwMode="auto">
          <a:xfrm>
            <a:off x="598488" y="4610100"/>
            <a:ext cx="244475" cy="174625"/>
            <a:chOff x="377" y="2904"/>
            <a:chExt cx="154" cy="110"/>
          </a:xfrm>
        </p:grpSpPr>
        <p:sp>
          <p:nvSpPr>
            <p:cNvPr id="52231" name="Line 4"/>
            <p:cNvSpPr>
              <a:spLocks noChangeShapeType="1"/>
            </p:cNvSpPr>
            <p:nvPr/>
          </p:nvSpPr>
          <p:spPr bwMode="auto">
            <a:xfrm>
              <a:off x="381" y="2904"/>
              <a:ext cx="0" cy="11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232" name="Line 5"/>
            <p:cNvSpPr>
              <a:spLocks noChangeShapeType="1"/>
            </p:cNvSpPr>
            <p:nvPr/>
          </p:nvSpPr>
          <p:spPr bwMode="auto">
            <a:xfrm>
              <a:off x="527" y="2904"/>
              <a:ext cx="0" cy="11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233" name="Line 6"/>
            <p:cNvSpPr>
              <a:spLocks noChangeShapeType="1"/>
            </p:cNvSpPr>
            <p:nvPr/>
          </p:nvSpPr>
          <p:spPr bwMode="auto">
            <a:xfrm>
              <a:off x="385" y="2904"/>
              <a:ext cx="138" cy="11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234" name="Line 7"/>
            <p:cNvSpPr>
              <a:spLocks noChangeShapeType="1"/>
            </p:cNvSpPr>
            <p:nvPr/>
          </p:nvSpPr>
          <p:spPr bwMode="auto">
            <a:xfrm flipH="1">
              <a:off x="377" y="2904"/>
              <a:ext cx="154" cy="11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pic>
        <p:nvPicPr>
          <p:cNvPr id="52228"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07950"/>
            <a:ext cx="9144000" cy="696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30" name="Text Box 10"/>
          <p:cNvSpPr txBox="1">
            <a:spLocks noChangeArrowheads="1"/>
          </p:cNvSpPr>
          <p:nvPr/>
        </p:nvSpPr>
        <p:spPr bwMode="auto">
          <a:xfrm>
            <a:off x="6156325" y="2708275"/>
            <a:ext cx="1871663" cy="8239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spcBef>
                <a:spcPct val="50000"/>
              </a:spcBef>
            </a:pPr>
            <a:r>
              <a:rPr lang="en-CA" altLang="en-US" sz="1200"/>
              <a:t>R</a:t>
            </a:r>
            <a:r>
              <a:rPr lang="en-CA" altLang="en-US" sz="1200" baseline="-25000"/>
              <a:t>1</a:t>
            </a:r>
            <a:r>
              <a:rPr lang="en-CA" altLang="en-US" sz="1200"/>
              <a:t> * R</a:t>
            </a:r>
            <a:r>
              <a:rPr lang="en-CA" altLang="en-US" sz="1200" baseline="-25000"/>
              <a:t>2</a:t>
            </a:r>
          </a:p>
          <a:p>
            <a:pPr eaLnBrk="1" hangingPunct="1">
              <a:spcBef>
                <a:spcPct val="50000"/>
              </a:spcBef>
            </a:pPr>
            <a:endParaRPr lang="en-CA" altLang="en-US" sz="1200"/>
          </a:p>
          <a:p>
            <a:pPr eaLnBrk="1" hangingPunct="1">
              <a:spcBef>
                <a:spcPct val="50000"/>
              </a:spcBef>
            </a:pPr>
            <a:endParaRPr lang="en-CA" altLang="en-US" sz="1200"/>
          </a:p>
        </p:txBody>
      </p:sp>
      <p:sp>
        <p:nvSpPr>
          <p:cNvPr id="2" name="Slide Number Placeholder 1"/>
          <p:cNvSpPr>
            <a:spLocks noGrp="1"/>
          </p:cNvSpPr>
          <p:nvPr>
            <p:ph type="sldNum" sz="quarter" idx="12"/>
          </p:nvPr>
        </p:nvSpPr>
        <p:spPr/>
        <p:txBody>
          <a:bodyPr/>
          <a:lstStyle/>
          <a:p>
            <a:pPr>
              <a:defRPr/>
            </a:pPr>
            <a:fld id="{3F9D3D8C-6C2A-4D0D-9B3D-BA8A984DE4AE}" type="slidenum">
              <a:rPr lang="zh-CN" altLang="en-US" smtClean="0"/>
              <a:pPr>
                <a:defRPr/>
              </a:pPr>
              <a:t>23</a:t>
            </a:fld>
            <a:endParaRPr lang="en-US" altLang="zh-CN"/>
          </a:p>
        </p:txBody>
      </p:sp>
      <p:sp>
        <p:nvSpPr>
          <p:cNvPr id="4" name="Rectangle 3"/>
          <p:cNvSpPr/>
          <p:nvPr/>
        </p:nvSpPr>
        <p:spPr>
          <a:xfrm>
            <a:off x="251520" y="2132856"/>
            <a:ext cx="7901880" cy="6480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251756" y="2283023"/>
            <a:ext cx="5472971" cy="307777"/>
          </a:xfrm>
          <a:prstGeom prst="rect">
            <a:avLst/>
          </a:prstGeom>
          <a:solidFill>
            <a:schemeClr val="bg1"/>
          </a:solidFill>
          <a:ln>
            <a:noFill/>
          </a:ln>
        </p:spPr>
        <p:txBody>
          <a:bodyPr wrap="square" rtlCol="0">
            <a:spAutoFit/>
          </a:bodyPr>
          <a:lstStyle/>
          <a:p>
            <a:r>
              <a:rPr lang="en-US" sz="1400" dirty="0">
                <a:solidFill>
                  <a:schemeClr val="bg1">
                    <a:lumMod val="50000"/>
                  </a:schemeClr>
                </a:solidFill>
              </a:rPr>
              <a:t>Aggregation           Produces summary statistics on a table</a:t>
            </a:r>
          </a:p>
        </p:txBody>
      </p:sp>
      <p:pic>
        <p:nvPicPr>
          <p:cNvPr id="15" name="Picture 14"/>
          <p:cNvPicPr>
            <a:picLocks noChangeAspect="1"/>
          </p:cNvPicPr>
          <p:nvPr/>
        </p:nvPicPr>
        <p:blipFill>
          <a:blip r:embed="rId6"/>
          <a:stretch>
            <a:fillRect/>
          </a:stretch>
        </p:blipFill>
        <p:spPr>
          <a:xfrm>
            <a:off x="6084168" y="2276872"/>
            <a:ext cx="2647493" cy="268837"/>
          </a:xfrm>
          <a:prstGeom prst="rect">
            <a:avLst/>
          </a:prstGeo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746999762"/>
      </p:ext>
    </p:extLst>
  </p:cSld>
  <p:clrMapOvr>
    <a:masterClrMapping/>
  </p:clrMapOvr>
  <mc:AlternateContent xmlns:mc="http://schemas.openxmlformats.org/markup-compatibility/2006" xmlns:p14="http://schemas.microsoft.com/office/powerpoint/2010/main">
    <mc:Choice Requires="p14">
      <p:transition spd="slow" p14:dur="2000" advTm="78785"/>
    </mc:Choice>
    <mc:Fallback xmlns="">
      <p:transition spd="slow" advTm="787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p:txBody>
          <a:bodyPr>
            <a:normAutofit/>
          </a:bodyPr>
          <a:lstStyle/>
          <a:p>
            <a:pPr eaLnBrk="1" hangingPunct="1"/>
            <a:r>
              <a:rPr lang="en-US" altLang="zh-CN" sz="4000" dirty="0">
                <a:ea typeface="宋体" charset="-122"/>
              </a:rPr>
              <a:t>Benefits of Relational Algebra</a:t>
            </a:r>
          </a:p>
        </p:txBody>
      </p:sp>
      <p:graphicFrame>
        <p:nvGraphicFramePr>
          <p:cNvPr id="67587" name="Object 4"/>
          <p:cNvGraphicFramePr>
            <a:graphicFrameLocks noChangeAspect="1"/>
          </p:cNvGraphicFramePr>
          <p:nvPr/>
        </p:nvGraphicFramePr>
        <p:xfrm>
          <a:off x="467544" y="1471464"/>
          <a:ext cx="8008938" cy="4333875"/>
        </p:xfrm>
        <a:graphic>
          <a:graphicData uri="http://schemas.openxmlformats.org/presentationml/2006/ole">
            <mc:AlternateContent xmlns:mc="http://schemas.openxmlformats.org/markup-compatibility/2006">
              <mc:Choice xmlns:v="urn:schemas-microsoft-com:vml" Requires="v">
                <p:oleObj name="位图图像" r:id="rId5" imgW="8009524" imgH="4334480" progId="Paint.Picture">
                  <p:embed/>
                </p:oleObj>
              </mc:Choice>
              <mc:Fallback>
                <p:oleObj name="位图图像" r:id="rId5" imgW="8009524" imgH="4334480" progId="Paint.Picture">
                  <p:embed/>
                  <p:pic>
                    <p:nvPicPr>
                      <p:cNvPr id="67587"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7544" y="1471464"/>
                        <a:ext cx="8008938" cy="433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7588" name="Rectangle 5"/>
          <p:cNvSpPr>
            <a:spLocks noChangeArrowheads="1"/>
          </p:cNvSpPr>
          <p:nvPr/>
        </p:nvSpPr>
        <p:spPr bwMode="auto">
          <a:xfrm>
            <a:off x="683022" y="4869160"/>
            <a:ext cx="7345362" cy="79216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endParaRPr lang="en-US" altLang="en-US"/>
          </a:p>
        </p:txBody>
      </p:sp>
      <p:sp>
        <p:nvSpPr>
          <p:cNvPr id="2" name="Slide Number Placeholder 1"/>
          <p:cNvSpPr>
            <a:spLocks noGrp="1"/>
          </p:cNvSpPr>
          <p:nvPr>
            <p:ph type="sldNum" sz="quarter" idx="12"/>
          </p:nvPr>
        </p:nvSpPr>
        <p:spPr/>
        <p:txBody>
          <a:bodyPr/>
          <a:lstStyle/>
          <a:p>
            <a:pPr>
              <a:defRPr/>
            </a:pPr>
            <a:fld id="{3F9D3D8C-6C2A-4D0D-9B3D-BA8A984DE4AE}" type="slidenum">
              <a:rPr lang="zh-CN" altLang="en-US" smtClean="0"/>
              <a:pPr>
                <a:defRPr/>
              </a:pPr>
              <a:t>24</a:t>
            </a:fld>
            <a:endParaRPr lang="en-US" altLang="zh-CN"/>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989429590"/>
      </p:ext>
    </p:extLst>
  </p:cSld>
  <p:clrMapOvr>
    <a:masterClrMapping/>
  </p:clrMapOvr>
  <mc:AlternateContent xmlns:mc="http://schemas.openxmlformats.org/markup-compatibility/2006" xmlns:p14="http://schemas.microsoft.com/office/powerpoint/2010/main">
    <mc:Choice Requires="p14">
      <p:transition spd="slow" p14:dur="2000" advTm="32207"/>
    </mc:Choice>
    <mc:Fallback xmlns="">
      <p:transition spd="slow" advTm="322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r>
              <a:rPr lang="en-CA" altLang="zh-CN" dirty="0"/>
              <a:t>In Class Exercise #10</a:t>
            </a:r>
          </a:p>
        </p:txBody>
      </p:sp>
      <p:sp>
        <p:nvSpPr>
          <p:cNvPr id="30723" name="Rectangle 3"/>
          <p:cNvSpPr>
            <a:spLocks noGrp="1" noChangeArrowheads="1"/>
          </p:cNvSpPr>
          <p:nvPr>
            <p:ph idx="1"/>
          </p:nvPr>
        </p:nvSpPr>
        <p:spPr/>
        <p:txBody>
          <a:bodyPr/>
          <a:lstStyle/>
          <a:p>
            <a:pPr marL="457200" indent="-457200">
              <a:buFont typeface="+mj-lt"/>
              <a:buAutoNum type="alphaLcPeriod"/>
            </a:pPr>
            <a:r>
              <a:rPr lang="en-CA" altLang="zh-CN" dirty="0"/>
              <a:t>(Easy) List names of employees who work on more than one project.</a:t>
            </a:r>
          </a:p>
          <a:p>
            <a:pPr marL="457200" indent="-457200">
              <a:buFont typeface="+mj-lt"/>
              <a:buAutoNum type="alphaLcPeriod"/>
            </a:pPr>
            <a:r>
              <a:rPr lang="en-CA" altLang="zh-CN" dirty="0"/>
              <a:t>(Tough) Find all the pairs of employees, where the first one has a higher salary than the second one.</a:t>
            </a:r>
          </a:p>
          <a:p>
            <a:pPr marL="457200" indent="-457200">
              <a:buFont typeface="+mj-lt"/>
              <a:buAutoNum type="alphaLcPeriod"/>
            </a:pPr>
            <a:r>
              <a:rPr lang="en-CA" altLang="zh-CN" dirty="0"/>
              <a:t>(Tricky) Find out the supervisor of John’s Supervisor.</a:t>
            </a:r>
          </a:p>
          <a:p>
            <a:pPr marL="457200" indent="-457200">
              <a:buFont typeface="+mj-lt"/>
              <a:buAutoNum type="alphaLcPeriod"/>
            </a:pPr>
            <a:endParaRPr lang="en-CA" altLang="zh-CN" dirty="0"/>
          </a:p>
          <a:p>
            <a:pPr marL="457200" indent="-457200">
              <a:buFont typeface="+mj-lt"/>
              <a:buAutoNum type="alphaLcPeriod"/>
            </a:pPr>
            <a:r>
              <a:rPr lang="en-CA" altLang="zh-CN" dirty="0"/>
              <a:t>Find out the names of employees who work for any of the projects controlled by the Research department.</a:t>
            </a:r>
          </a:p>
          <a:p>
            <a:pPr marL="457200" indent="-457200">
              <a:buFont typeface="+mj-lt"/>
              <a:buAutoNum type="alphaLcPeriod"/>
            </a:pPr>
            <a:r>
              <a:rPr lang="en-CA" altLang="zh-CN" dirty="0"/>
              <a:t>Find out the names of employees who work for all of the projects controlled by the Research department.</a:t>
            </a:r>
          </a:p>
          <a:p>
            <a:endParaRPr lang="en-CA" altLang="zh-CN" dirty="0"/>
          </a:p>
        </p:txBody>
      </p:sp>
      <p:sp>
        <p:nvSpPr>
          <p:cNvPr id="2" name="Slide Number Placeholder 1"/>
          <p:cNvSpPr>
            <a:spLocks noGrp="1"/>
          </p:cNvSpPr>
          <p:nvPr>
            <p:ph type="sldNum" sz="quarter" idx="12"/>
          </p:nvPr>
        </p:nvSpPr>
        <p:spPr/>
        <p:txBody>
          <a:bodyPr/>
          <a:lstStyle/>
          <a:p>
            <a:fld id="{158A74B8-D905-4E62-B6CB-5A37BA2F339D}" type="slidenum">
              <a:rPr lang="en-CA" altLang="en-US" smtClean="0"/>
              <a:pPr/>
              <a:t>25</a:t>
            </a:fld>
            <a:endParaRPr lang="en-CA" altLang="en-US"/>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675940343"/>
      </p:ext>
    </p:extLst>
  </p:cSld>
  <p:clrMapOvr>
    <a:masterClrMapping/>
  </p:clrMapOvr>
  <mc:AlternateContent xmlns:mc="http://schemas.openxmlformats.org/markup-compatibility/2006" xmlns:p14="http://schemas.microsoft.com/office/powerpoint/2010/main">
    <mc:Choice Requires="p14">
      <p:transition spd="slow" p14:dur="2000" advTm="41121"/>
    </mc:Choice>
    <mc:Fallback xmlns="">
      <p:transition spd="slow" advTm="411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5628" y="134144"/>
            <a:ext cx="8229600" cy="990600"/>
          </a:xfrm>
        </p:spPr>
        <p:txBody>
          <a:bodyPr/>
          <a:lstStyle/>
          <a:p>
            <a:r>
              <a:rPr lang="en-CA" altLang="zh-CN" dirty="0"/>
              <a:t>In Class Exercise #10 - </a:t>
            </a:r>
            <a:r>
              <a:rPr lang="en-US" dirty="0"/>
              <a:t>Solution</a:t>
            </a:r>
          </a:p>
        </p:txBody>
      </p:sp>
      <p:sp>
        <p:nvSpPr>
          <p:cNvPr id="3" name="Content Placeholder 2"/>
          <p:cNvSpPr>
            <a:spLocks noGrp="1"/>
          </p:cNvSpPr>
          <p:nvPr>
            <p:ph idx="1"/>
          </p:nvPr>
        </p:nvSpPr>
        <p:spPr>
          <a:xfrm>
            <a:off x="179512" y="980728"/>
            <a:ext cx="9289032" cy="3816424"/>
          </a:xfrm>
        </p:spPr>
        <p:txBody>
          <a:bodyPr>
            <a:normAutofit fontScale="92500" lnSpcReduction="20000"/>
          </a:bodyPr>
          <a:lstStyle/>
          <a:p>
            <a:pPr marL="0" indent="0">
              <a:buNone/>
              <a:tabLst>
                <a:tab pos="512763" algn="l"/>
              </a:tabLst>
            </a:pPr>
            <a:r>
              <a:rPr lang="pt-BR" sz="2000" b="1" dirty="0"/>
              <a:t>a.	R1 ← </a:t>
            </a:r>
            <a:r>
              <a:rPr lang="pt-BR" sz="2000" b="1" baseline="-25000" dirty="0"/>
              <a:t>ESSN </a:t>
            </a:r>
            <a:r>
              <a:rPr lang="pt-BR" sz="2000" b="1" dirty="0"/>
              <a:t>g </a:t>
            </a:r>
            <a:r>
              <a:rPr lang="pt-BR" sz="2000" b="1" baseline="-25000" dirty="0"/>
              <a:t>count(PNO) as np</a:t>
            </a:r>
            <a:r>
              <a:rPr lang="pt-BR" sz="2000" b="1" dirty="0"/>
              <a:t> </a:t>
            </a:r>
            <a:r>
              <a:rPr lang="en-CA" sz="2000" b="1" dirty="0">
                <a:solidFill>
                  <a:srgbClr val="000000"/>
                </a:solidFill>
                <a:latin typeface="Times New Roman"/>
                <a:ea typeface="MS Mincho"/>
              </a:rPr>
              <a:t> </a:t>
            </a:r>
            <a:r>
              <a:rPr lang="pt-BR" sz="2000" b="1" dirty="0"/>
              <a:t>(</a:t>
            </a:r>
            <a:r>
              <a:rPr lang="en-CA" sz="2000" b="1" dirty="0">
                <a:solidFill>
                  <a:srgbClr val="000000"/>
                </a:solidFill>
                <a:latin typeface="Times New Roman"/>
                <a:ea typeface="MS Mincho"/>
              </a:rPr>
              <a:t>WORK_ON)</a:t>
            </a:r>
          </a:p>
          <a:p>
            <a:pPr marL="0" indent="0">
              <a:buNone/>
              <a:tabLst>
                <a:tab pos="512763" algn="l"/>
              </a:tabLst>
            </a:pPr>
            <a:r>
              <a:rPr lang="pt-BR" sz="2000" b="1" dirty="0"/>
              <a:t>	R2 ← </a:t>
            </a:r>
            <a:r>
              <a:rPr lang="el-GR" sz="3200" b="1" dirty="0">
                <a:solidFill>
                  <a:srgbClr val="292934"/>
                </a:solidFill>
                <a:latin typeface="Calibri"/>
              </a:rPr>
              <a:t>σ</a:t>
            </a:r>
            <a:r>
              <a:rPr lang="pt-BR" sz="3200" b="1" dirty="0">
                <a:solidFill>
                  <a:srgbClr val="292934"/>
                </a:solidFill>
              </a:rPr>
              <a:t> </a:t>
            </a:r>
            <a:r>
              <a:rPr lang="pt-BR" sz="2000" b="1" baseline="-25000" dirty="0">
                <a:solidFill>
                  <a:srgbClr val="292934"/>
                </a:solidFill>
              </a:rPr>
              <a:t>np &gt; 1   </a:t>
            </a:r>
            <a:r>
              <a:rPr lang="pt-BR" sz="2000" b="1" dirty="0">
                <a:solidFill>
                  <a:srgbClr val="292934"/>
                </a:solidFill>
              </a:rPr>
              <a:t>(R1)</a:t>
            </a:r>
          </a:p>
          <a:p>
            <a:pPr marL="0" indent="0">
              <a:buNone/>
              <a:tabLst>
                <a:tab pos="512763" algn="l"/>
              </a:tabLst>
            </a:pPr>
            <a:r>
              <a:rPr lang="pt-BR" sz="2000" b="1" dirty="0">
                <a:solidFill>
                  <a:srgbClr val="292934"/>
                </a:solidFill>
              </a:rPr>
              <a:t>	Result </a:t>
            </a:r>
            <a:r>
              <a:rPr lang="pt-BR" sz="2000" b="1" dirty="0"/>
              <a:t>← </a:t>
            </a:r>
            <a:r>
              <a:rPr lang="en-CA" sz="3200" b="1" dirty="0">
                <a:solidFill>
                  <a:srgbClr val="000000"/>
                </a:solidFill>
                <a:latin typeface="Times New Roman"/>
                <a:ea typeface="MS Mincho"/>
              </a:rPr>
              <a:t>π</a:t>
            </a:r>
            <a:r>
              <a:rPr lang="en-CA" sz="2000" b="1" dirty="0">
                <a:solidFill>
                  <a:srgbClr val="000000"/>
                </a:solidFill>
                <a:latin typeface="Times New Roman"/>
                <a:ea typeface="MS Mincho"/>
              </a:rPr>
              <a:t> </a:t>
            </a:r>
            <a:r>
              <a:rPr lang="en-CA" sz="2000" b="1" baseline="-25000" dirty="0" err="1">
                <a:solidFill>
                  <a:srgbClr val="000000"/>
                </a:solidFill>
                <a:latin typeface="Times New Roman"/>
                <a:ea typeface="MS Mincho"/>
              </a:rPr>
              <a:t>FName</a:t>
            </a:r>
            <a:r>
              <a:rPr lang="en-CA" sz="2000" b="1" baseline="-25000" dirty="0">
                <a:solidFill>
                  <a:srgbClr val="000000"/>
                </a:solidFill>
                <a:latin typeface="Times New Roman"/>
                <a:ea typeface="MS Mincho"/>
              </a:rPr>
              <a:t>, </a:t>
            </a:r>
            <a:r>
              <a:rPr lang="en-CA" sz="2000" b="1" baseline="-25000" dirty="0" err="1">
                <a:solidFill>
                  <a:srgbClr val="000000"/>
                </a:solidFill>
                <a:latin typeface="Times New Roman"/>
                <a:ea typeface="MS Mincho"/>
              </a:rPr>
              <a:t>LName</a:t>
            </a:r>
            <a:r>
              <a:rPr lang="en-CA" sz="2000" b="1" baseline="-25000" dirty="0">
                <a:solidFill>
                  <a:srgbClr val="000000"/>
                </a:solidFill>
                <a:latin typeface="Times New Roman"/>
                <a:ea typeface="MS Mincho"/>
              </a:rPr>
              <a:t> </a:t>
            </a:r>
            <a:r>
              <a:rPr lang="pt-BR" sz="2000" b="1" dirty="0"/>
              <a:t> (  (Employee)           </a:t>
            </a:r>
            <a:r>
              <a:rPr lang="pt-BR" sz="2000" b="1" baseline="-25000" dirty="0"/>
              <a:t>SSN=ESSN</a:t>
            </a:r>
            <a:r>
              <a:rPr lang="pt-BR" sz="2000" b="1" dirty="0"/>
              <a:t> </a:t>
            </a:r>
            <a:r>
              <a:rPr lang="pt-BR" sz="2000" b="1" baseline="-25000" dirty="0"/>
              <a:t> </a:t>
            </a:r>
            <a:r>
              <a:rPr lang="pt-BR" sz="2000" b="1" dirty="0"/>
              <a:t>(R2) )</a:t>
            </a:r>
          </a:p>
          <a:p>
            <a:pPr marL="0" indent="0">
              <a:buNone/>
              <a:tabLst>
                <a:tab pos="465138" algn="l"/>
              </a:tabLst>
            </a:pPr>
            <a:r>
              <a:rPr lang="en-CA" b="1" dirty="0">
                <a:solidFill>
                  <a:srgbClr val="000000"/>
                </a:solidFill>
                <a:latin typeface="Times New Roman"/>
                <a:ea typeface="MS Mincho"/>
              </a:rPr>
              <a:t>b</a:t>
            </a:r>
            <a:r>
              <a:rPr lang="en-CA" sz="3200" b="1" dirty="0">
                <a:solidFill>
                  <a:srgbClr val="000000"/>
                </a:solidFill>
                <a:latin typeface="Times New Roman"/>
                <a:ea typeface="MS Mincho"/>
              </a:rPr>
              <a:t>.	</a:t>
            </a:r>
            <a:r>
              <a:rPr lang="en-CA" sz="2000" b="1" dirty="0">
                <a:solidFill>
                  <a:srgbClr val="000000"/>
                </a:solidFill>
                <a:latin typeface="Times New Roman"/>
                <a:ea typeface="MS Mincho"/>
              </a:rPr>
              <a:t>R1 (F, L, S) </a:t>
            </a:r>
            <a:r>
              <a:rPr lang="pt-BR" sz="2000" b="1" dirty="0"/>
              <a:t>← </a:t>
            </a:r>
            <a:r>
              <a:rPr lang="en-CA" sz="3200" b="1" dirty="0">
                <a:solidFill>
                  <a:srgbClr val="000000"/>
                </a:solidFill>
                <a:latin typeface="Times New Roman"/>
                <a:ea typeface="MS Mincho"/>
              </a:rPr>
              <a:t>π</a:t>
            </a:r>
            <a:r>
              <a:rPr lang="en-CA" sz="2000" b="1" dirty="0">
                <a:solidFill>
                  <a:srgbClr val="000000"/>
                </a:solidFill>
                <a:latin typeface="Times New Roman"/>
                <a:ea typeface="MS Mincho"/>
              </a:rPr>
              <a:t> </a:t>
            </a:r>
            <a:r>
              <a:rPr lang="en-CA" sz="2000" b="1" baseline="-25000" dirty="0" err="1">
                <a:solidFill>
                  <a:srgbClr val="000000"/>
                </a:solidFill>
                <a:latin typeface="Times New Roman"/>
                <a:ea typeface="MS Mincho"/>
              </a:rPr>
              <a:t>FName</a:t>
            </a:r>
            <a:r>
              <a:rPr lang="en-CA" sz="2000" b="1" baseline="-25000" dirty="0">
                <a:solidFill>
                  <a:srgbClr val="000000"/>
                </a:solidFill>
                <a:latin typeface="Times New Roman"/>
                <a:ea typeface="MS Mincho"/>
              </a:rPr>
              <a:t>, </a:t>
            </a:r>
            <a:r>
              <a:rPr lang="en-CA" sz="2000" b="1" baseline="-25000" dirty="0" err="1">
                <a:solidFill>
                  <a:srgbClr val="000000"/>
                </a:solidFill>
                <a:latin typeface="Times New Roman"/>
                <a:ea typeface="MS Mincho"/>
              </a:rPr>
              <a:t>LName</a:t>
            </a:r>
            <a:r>
              <a:rPr lang="en-CA" sz="2000" b="1" baseline="-25000" dirty="0">
                <a:solidFill>
                  <a:srgbClr val="000000"/>
                </a:solidFill>
                <a:latin typeface="Times New Roman"/>
                <a:ea typeface="MS Mincho"/>
              </a:rPr>
              <a:t>, Salary </a:t>
            </a:r>
            <a:r>
              <a:rPr lang="en-CA" sz="2000" b="1" dirty="0">
                <a:solidFill>
                  <a:srgbClr val="000000"/>
                </a:solidFill>
                <a:latin typeface="Times New Roman"/>
                <a:ea typeface="MS Mincho"/>
              </a:rPr>
              <a:t> ( </a:t>
            </a:r>
            <a:r>
              <a:rPr lang="pt-BR" sz="2000" b="1" dirty="0"/>
              <a:t>Employee)   </a:t>
            </a:r>
          </a:p>
          <a:p>
            <a:pPr marL="0" lvl="0" indent="0">
              <a:buClr>
                <a:srgbClr val="93A299"/>
              </a:buClr>
              <a:buNone/>
              <a:tabLst>
                <a:tab pos="465138" algn="l"/>
              </a:tabLst>
            </a:pPr>
            <a:r>
              <a:rPr lang="en-CA" sz="2000" b="1" dirty="0">
                <a:solidFill>
                  <a:srgbClr val="000000"/>
                </a:solidFill>
                <a:latin typeface="Times New Roman"/>
                <a:ea typeface="MS Mincho"/>
              </a:rPr>
              <a:t>	Result </a:t>
            </a:r>
            <a:r>
              <a:rPr lang="pt-BR" sz="2000" b="1" dirty="0">
                <a:solidFill>
                  <a:srgbClr val="292934"/>
                </a:solidFill>
              </a:rPr>
              <a:t>← </a:t>
            </a:r>
            <a:r>
              <a:rPr lang="en-CA" sz="3200" b="1" dirty="0">
                <a:solidFill>
                  <a:srgbClr val="000000"/>
                </a:solidFill>
                <a:latin typeface="Times New Roman"/>
                <a:ea typeface="MS Mincho"/>
              </a:rPr>
              <a:t>π</a:t>
            </a:r>
            <a:r>
              <a:rPr lang="en-CA" sz="2000" b="1" dirty="0">
                <a:solidFill>
                  <a:srgbClr val="000000"/>
                </a:solidFill>
                <a:latin typeface="Times New Roman"/>
                <a:ea typeface="MS Mincho"/>
              </a:rPr>
              <a:t> </a:t>
            </a:r>
            <a:r>
              <a:rPr lang="en-CA" sz="2000" b="1" baseline="-25000" dirty="0" err="1">
                <a:solidFill>
                  <a:srgbClr val="000000"/>
                </a:solidFill>
                <a:latin typeface="Times New Roman"/>
                <a:ea typeface="MS Mincho"/>
              </a:rPr>
              <a:t>FName</a:t>
            </a:r>
            <a:r>
              <a:rPr lang="en-CA" sz="2000" b="1" baseline="-25000" dirty="0">
                <a:solidFill>
                  <a:srgbClr val="000000"/>
                </a:solidFill>
                <a:latin typeface="Times New Roman"/>
                <a:ea typeface="MS Mincho"/>
              </a:rPr>
              <a:t>, </a:t>
            </a:r>
            <a:r>
              <a:rPr lang="en-CA" sz="2000" b="1" baseline="-25000" dirty="0" err="1">
                <a:solidFill>
                  <a:srgbClr val="000000"/>
                </a:solidFill>
                <a:latin typeface="Times New Roman"/>
                <a:ea typeface="MS Mincho"/>
              </a:rPr>
              <a:t>LName</a:t>
            </a:r>
            <a:r>
              <a:rPr lang="en-CA" sz="2000" b="1" baseline="-25000" dirty="0">
                <a:solidFill>
                  <a:srgbClr val="000000"/>
                </a:solidFill>
                <a:latin typeface="Times New Roman"/>
                <a:ea typeface="MS Mincho"/>
              </a:rPr>
              <a:t>, F, L </a:t>
            </a:r>
            <a:r>
              <a:rPr lang="en-CA" sz="2000" b="1" dirty="0">
                <a:solidFill>
                  <a:srgbClr val="000000"/>
                </a:solidFill>
                <a:latin typeface="Times New Roman"/>
                <a:ea typeface="MS Mincho"/>
              </a:rPr>
              <a:t>(  (</a:t>
            </a:r>
            <a:r>
              <a:rPr lang="pt-BR" sz="2000" b="1" dirty="0">
                <a:solidFill>
                  <a:srgbClr val="292934"/>
                </a:solidFill>
              </a:rPr>
              <a:t>Employee) )          </a:t>
            </a:r>
            <a:r>
              <a:rPr lang="pt-BR" sz="2000" b="1" baseline="-25000" dirty="0">
                <a:solidFill>
                  <a:srgbClr val="292934"/>
                </a:solidFill>
              </a:rPr>
              <a:t>Salary &gt; S</a:t>
            </a:r>
            <a:r>
              <a:rPr lang="pt-BR" sz="2000" b="1" dirty="0">
                <a:solidFill>
                  <a:srgbClr val="292934"/>
                </a:solidFill>
              </a:rPr>
              <a:t> </a:t>
            </a:r>
            <a:r>
              <a:rPr lang="pt-BR" sz="2000" b="1" baseline="-25000" dirty="0">
                <a:solidFill>
                  <a:srgbClr val="292934"/>
                </a:solidFill>
              </a:rPr>
              <a:t>   </a:t>
            </a:r>
            <a:r>
              <a:rPr lang="pt-BR" sz="2000" b="1" dirty="0">
                <a:solidFill>
                  <a:srgbClr val="292934"/>
                </a:solidFill>
              </a:rPr>
              <a:t>(R1)  )</a:t>
            </a:r>
          </a:p>
          <a:p>
            <a:pPr marL="0" lvl="0" indent="0">
              <a:buClr>
                <a:srgbClr val="93A299"/>
              </a:buClr>
              <a:buNone/>
              <a:tabLst>
                <a:tab pos="465138" algn="l"/>
              </a:tabLst>
            </a:pPr>
            <a:r>
              <a:rPr lang="en-CA" b="1" dirty="0">
                <a:solidFill>
                  <a:srgbClr val="000000"/>
                </a:solidFill>
                <a:latin typeface="Times New Roman"/>
                <a:ea typeface="MS Mincho"/>
              </a:rPr>
              <a:t>c.</a:t>
            </a:r>
            <a:r>
              <a:rPr lang="en-CA" sz="3200" b="1" dirty="0">
                <a:solidFill>
                  <a:srgbClr val="000000"/>
                </a:solidFill>
                <a:latin typeface="Times New Roman"/>
                <a:ea typeface="MS Mincho"/>
              </a:rPr>
              <a:t>	</a:t>
            </a:r>
            <a:r>
              <a:rPr lang="en-CA" sz="2000" b="1" dirty="0">
                <a:solidFill>
                  <a:srgbClr val="000000"/>
                </a:solidFill>
                <a:latin typeface="Times New Roman"/>
                <a:ea typeface="MS Mincho"/>
              </a:rPr>
              <a:t>R1 (SJ) </a:t>
            </a:r>
            <a:r>
              <a:rPr lang="pt-BR" sz="2000" b="1" dirty="0">
                <a:solidFill>
                  <a:srgbClr val="292934"/>
                </a:solidFill>
              </a:rPr>
              <a:t>← </a:t>
            </a:r>
            <a:r>
              <a:rPr lang="en-CA" sz="3200" b="1" dirty="0">
                <a:solidFill>
                  <a:srgbClr val="000000"/>
                </a:solidFill>
                <a:latin typeface="Times New Roman"/>
                <a:ea typeface="MS Mincho"/>
              </a:rPr>
              <a:t>π</a:t>
            </a:r>
            <a:r>
              <a:rPr lang="en-CA" sz="2000" b="1" dirty="0">
                <a:solidFill>
                  <a:srgbClr val="000000"/>
                </a:solidFill>
                <a:latin typeface="Times New Roman"/>
                <a:ea typeface="MS Mincho"/>
              </a:rPr>
              <a:t> </a:t>
            </a:r>
            <a:r>
              <a:rPr lang="en-CA" sz="2000" b="1" baseline="-25000" dirty="0">
                <a:solidFill>
                  <a:srgbClr val="000000"/>
                </a:solidFill>
                <a:latin typeface="Times New Roman"/>
                <a:ea typeface="MS Mincho"/>
              </a:rPr>
              <a:t>SUPERSSN </a:t>
            </a:r>
            <a:r>
              <a:rPr lang="en-CA" sz="2000" b="1" dirty="0">
                <a:solidFill>
                  <a:srgbClr val="000000"/>
                </a:solidFill>
                <a:latin typeface="Times New Roman"/>
                <a:ea typeface="MS Mincho"/>
              </a:rPr>
              <a:t> (  </a:t>
            </a:r>
            <a:r>
              <a:rPr lang="el-GR" sz="3200" b="1" dirty="0">
                <a:latin typeface="Calibri"/>
              </a:rPr>
              <a:t>σ</a:t>
            </a:r>
            <a:r>
              <a:rPr lang="pt-BR" sz="3200" b="1" dirty="0"/>
              <a:t> </a:t>
            </a:r>
            <a:r>
              <a:rPr lang="pt-BR" sz="2000" b="1" baseline="-25000" dirty="0"/>
              <a:t>FNAME=‘John’   </a:t>
            </a:r>
            <a:r>
              <a:rPr lang="pt-BR" sz="2000" b="1" dirty="0"/>
              <a:t>(Employee</a:t>
            </a:r>
            <a:r>
              <a:rPr lang="pt-BR" sz="2000" b="1" dirty="0">
                <a:solidFill>
                  <a:srgbClr val="292934"/>
                </a:solidFill>
              </a:rPr>
              <a:t>)  ) </a:t>
            </a:r>
          </a:p>
          <a:p>
            <a:pPr marL="0" lvl="0" indent="0">
              <a:buClr>
                <a:srgbClr val="93A299"/>
              </a:buClr>
              <a:buNone/>
              <a:tabLst>
                <a:tab pos="465138" algn="l"/>
              </a:tabLst>
            </a:pPr>
            <a:r>
              <a:rPr lang="en-CA" sz="2000" b="1" dirty="0">
                <a:solidFill>
                  <a:srgbClr val="000000"/>
                </a:solidFill>
                <a:latin typeface="Times New Roman"/>
                <a:ea typeface="MS Mincho"/>
              </a:rPr>
              <a:t>	R2(SSJ) </a:t>
            </a:r>
            <a:r>
              <a:rPr lang="pt-BR" sz="2000" b="1" dirty="0">
                <a:solidFill>
                  <a:srgbClr val="292934"/>
                </a:solidFill>
              </a:rPr>
              <a:t>← </a:t>
            </a:r>
            <a:r>
              <a:rPr lang="en-CA" sz="3200" b="1" dirty="0">
                <a:solidFill>
                  <a:srgbClr val="000000"/>
                </a:solidFill>
                <a:latin typeface="Times New Roman"/>
                <a:ea typeface="MS Mincho"/>
              </a:rPr>
              <a:t>π</a:t>
            </a:r>
            <a:r>
              <a:rPr lang="en-CA" sz="2000" b="1" dirty="0">
                <a:solidFill>
                  <a:srgbClr val="000000"/>
                </a:solidFill>
                <a:latin typeface="Times New Roman"/>
                <a:ea typeface="MS Mincho"/>
              </a:rPr>
              <a:t> </a:t>
            </a:r>
            <a:r>
              <a:rPr lang="en-CA" sz="2000" b="1" baseline="-25000" dirty="0">
                <a:solidFill>
                  <a:srgbClr val="000000"/>
                </a:solidFill>
                <a:latin typeface="Times New Roman"/>
                <a:ea typeface="MS Mincho"/>
              </a:rPr>
              <a:t>SUPERSSN </a:t>
            </a:r>
            <a:r>
              <a:rPr lang="en-CA" sz="2000" b="1" dirty="0">
                <a:solidFill>
                  <a:srgbClr val="000000"/>
                </a:solidFill>
                <a:latin typeface="Times New Roman"/>
                <a:ea typeface="MS Mincho"/>
              </a:rPr>
              <a:t>(  (</a:t>
            </a:r>
            <a:r>
              <a:rPr lang="pt-BR" sz="2000" b="1" dirty="0">
                <a:solidFill>
                  <a:srgbClr val="292934"/>
                </a:solidFill>
              </a:rPr>
              <a:t>Employee) )          </a:t>
            </a:r>
            <a:r>
              <a:rPr lang="pt-BR" sz="2000" b="1" baseline="-25000" dirty="0">
                <a:solidFill>
                  <a:srgbClr val="292934"/>
                </a:solidFill>
              </a:rPr>
              <a:t>SSN=SJ</a:t>
            </a:r>
            <a:r>
              <a:rPr lang="pt-BR" sz="2000" b="1" dirty="0">
                <a:solidFill>
                  <a:srgbClr val="292934"/>
                </a:solidFill>
              </a:rPr>
              <a:t> </a:t>
            </a:r>
            <a:r>
              <a:rPr lang="pt-BR" sz="2000" b="1" baseline="-25000" dirty="0">
                <a:solidFill>
                  <a:srgbClr val="292934"/>
                </a:solidFill>
              </a:rPr>
              <a:t>   </a:t>
            </a:r>
            <a:r>
              <a:rPr lang="pt-BR" sz="2000" b="1" dirty="0">
                <a:solidFill>
                  <a:srgbClr val="292934"/>
                </a:solidFill>
              </a:rPr>
              <a:t>(R1)  )</a:t>
            </a:r>
          </a:p>
          <a:p>
            <a:pPr marL="0" lvl="0" indent="0">
              <a:buClr>
                <a:srgbClr val="93A299"/>
              </a:buClr>
              <a:buNone/>
              <a:tabLst>
                <a:tab pos="465138" algn="l"/>
              </a:tabLst>
            </a:pPr>
            <a:r>
              <a:rPr lang="en-CA" sz="2000" b="1" dirty="0">
                <a:solidFill>
                  <a:srgbClr val="000000"/>
                </a:solidFill>
                <a:latin typeface="Times New Roman"/>
                <a:ea typeface="MS Mincho"/>
              </a:rPr>
              <a:t>	Result </a:t>
            </a:r>
            <a:r>
              <a:rPr lang="pt-BR" sz="2000" b="1" dirty="0">
                <a:solidFill>
                  <a:srgbClr val="292934"/>
                </a:solidFill>
              </a:rPr>
              <a:t>← </a:t>
            </a:r>
            <a:r>
              <a:rPr lang="en-CA" sz="3200" b="1" dirty="0">
                <a:solidFill>
                  <a:srgbClr val="000000"/>
                </a:solidFill>
                <a:latin typeface="Times New Roman"/>
                <a:ea typeface="MS Mincho"/>
              </a:rPr>
              <a:t>π</a:t>
            </a:r>
            <a:r>
              <a:rPr lang="en-CA" sz="2000" b="1" dirty="0">
                <a:solidFill>
                  <a:srgbClr val="000000"/>
                </a:solidFill>
                <a:latin typeface="Times New Roman"/>
                <a:ea typeface="MS Mincho"/>
              </a:rPr>
              <a:t> </a:t>
            </a:r>
            <a:r>
              <a:rPr lang="en-CA" sz="2000" b="1" baseline="-25000" dirty="0" err="1">
                <a:solidFill>
                  <a:srgbClr val="000000"/>
                </a:solidFill>
                <a:latin typeface="Times New Roman"/>
                <a:ea typeface="MS Mincho"/>
              </a:rPr>
              <a:t>FName</a:t>
            </a:r>
            <a:r>
              <a:rPr lang="en-CA" sz="2000" b="1" baseline="-25000" dirty="0">
                <a:solidFill>
                  <a:srgbClr val="000000"/>
                </a:solidFill>
                <a:latin typeface="Times New Roman"/>
                <a:ea typeface="MS Mincho"/>
              </a:rPr>
              <a:t>, </a:t>
            </a:r>
            <a:r>
              <a:rPr lang="en-CA" sz="2000" b="1" baseline="-25000" dirty="0" err="1">
                <a:solidFill>
                  <a:srgbClr val="000000"/>
                </a:solidFill>
                <a:latin typeface="Times New Roman"/>
                <a:ea typeface="MS Mincho"/>
              </a:rPr>
              <a:t>LName</a:t>
            </a:r>
            <a:r>
              <a:rPr lang="en-CA" sz="2000" b="1" baseline="-25000" dirty="0">
                <a:solidFill>
                  <a:srgbClr val="000000"/>
                </a:solidFill>
                <a:latin typeface="Times New Roman"/>
                <a:ea typeface="MS Mincho"/>
              </a:rPr>
              <a:t> </a:t>
            </a:r>
            <a:r>
              <a:rPr lang="en-CA" sz="2000" b="1" dirty="0">
                <a:solidFill>
                  <a:srgbClr val="000000"/>
                </a:solidFill>
                <a:latin typeface="Times New Roman"/>
                <a:ea typeface="MS Mincho"/>
              </a:rPr>
              <a:t>(  (</a:t>
            </a:r>
            <a:r>
              <a:rPr lang="pt-BR" sz="2000" b="1" dirty="0">
                <a:solidFill>
                  <a:srgbClr val="292934"/>
                </a:solidFill>
              </a:rPr>
              <a:t>Employee) )          </a:t>
            </a:r>
            <a:r>
              <a:rPr lang="pt-BR" sz="2000" b="1" baseline="-25000" dirty="0">
                <a:solidFill>
                  <a:srgbClr val="292934"/>
                </a:solidFill>
              </a:rPr>
              <a:t>SSN=SSJ</a:t>
            </a:r>
            <a:r>
              <a:rPr lang="pt-BR" sz="2000" b="1" dirty="0">
                <a:solidFill>
                  <a:srgbClr val="292934"/>
                </a:solidFill>
              </a:rPr>
              <a:t> </a:t>
            </a:r>
            <a:r>
              <a:rPr lang="pt-BR" sz="2000" b="1" baseline="-25000" dirty="0">
                <a:solidFill>
                  <a:srgbClr val="292934"/>
                </a:solidFill>
              </a:rPr>
              <a:t>   </a:t>
            </a:r>
            <a:r>
              <a:rPr lang="pt-BR" sz="2000" b="1" dirty="0">
                <a:solidFill>
                  <a:srgbClr val="292934"/>
                </a:solidFill>
              </a:rPr>
              <a:t>(R2)  )</a:t>
            </a:r>
          </a:p>
          <a:p>
            <a:pPr marL="0" indent="0">
              <a:buNone/>
            </a:pPr>
            <a:endParaRPr lang="en-CA" sz="3200" b="1" dirty="0">
              <a:solidFill>
                <a:srgbClr val="000000"/>
              </a:solidFill>
              <a:latin typeface="Times New Roman"/>
              <a:ea typeface="MS Mincho"/>
            </a:endParaRPr>
          </a:p>
          <a:p>
            <a:pPr marL="0" indent="0">
              <a:buNone/>
            </a:pPr>
            <a:endParaRPr lang="en-CA" sz="3200" b="1" dirty="0">
              <a:solidFill>
                <a:srgbClr val="000000"/>
              </a:solidFill>
              <a:latin typeface="Times New Roman"/>
              <a:ea typeface="MS Mincho"/>
            </a:endParaRPr>
          </a:p>
          <a:p>
            <a:pPr marL="0" indent="0">
              <a:buNone/>
            </a:pPr>
            <a:endParaRPr lang="en-CA" sz="2000" b="1" dirty="0">
              <a:solidFill>
                <a:srgbClr val="000000"/>
              </a:solidFill>
              <a:latin typeface="Times New Roman"/>
              <a:ea typeface="MS Mincho"/>
            </a:endParaRPr>
          </a:p>
          <a:p>
            <a:pPr marL="0" indent="0">
              <a:buNone/>
              <a:tabLst>
                <a:tab pos="512763" algn="l"/>
              </a:tabLst>
            </a:pPr>
            <a:endParaRPr lang="pt-BR" sz="2000" b="1" dirty="0"/>
          </a:p>
          <a:p>
            <a:pPr marL="514350" indent="-514350">
              <a:buFont typeface="+mj-lt"/>
              <a:buAutoNum type="arabicPeriod"/>
            </a:pPr>
            <a:endParaRPr lang="pt-BR" sz="2000" b="1" dirty="0"/>
          </a:p>
          <a:p>
            <a:pPr marL="514350" indent="-514350">
              <a:buFont typeface="+mj-lt"/>
              <a:buAutoNum type="arabicPeriod"/>
            </a:pPr>
            <a:endParaRPr lang="pt-BR" sz="2000" b="1" dirty="0"/>
          </a:p>
          <a:p>
            <a:pPr marL="514350" indent="-514350">
              <a:buFont typeface="+mj-lt"/>
              <a:buAutoNum type="arabicPeriod"/>
            </a:pPr>
            <a:endParaRPr lang="pt-BR" sz="2000" b="1" dirty="0"/>
          </a:p>
          <a:p>
            <a:pPr marL="0" indent="0">
              <a:buNone/>
            </a:pPr>
            <a:endParaRPr lang="en-CA" sz="2000" b="1" dirty="0">
              <a:solidFill>
                <a:srgbClr val="000000"/>
              </a:solidFill>
              <a:ea typeface="MS Mincho"/>
            </a:endParaRPr>
          </a:p>
        </p:txBody>
      </p:sp>
      <p:grpSp>
        <p:nvGrpSpPr>
          <p:cNvPr id="4" name="Group 4"/>
          <p:cNvGrpSpPr>
            <a:grpSpLocks/>
          </p:cNvGrpSpPr>
          <p:nvPr/>
        </p:nvGrpSpPr>
        <p:grpSpPr bwMode="auto">
          <a:xfrm>
            <a:off x="5004048" y="1748855"/>
            <a:ext cx="432048" cy="360040"/>
            <a:chOff x="377" y="2904"/>
            <a:chExt cx="154" cy="110"/>
          </a:xfrm>
        </p:grpSpPr>
        <p:sp>
          <p:nvSpPr>
            <p:cNvPr id="5" name="Line 5"/>
            <p:cNvSpPr>
              <a:spLocks noChangeShapeType="1"/>
            </p:cNvSpPr>
            <p:nvPr/>
          </p:nvSpPr>
          <p:spPr bwMode="auto">
            <a:xfrm>
              <a:off x="381" y="2904"/>
              <a:ext cx="0" cy="11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 name="Line 6"/>
            <p:cNvSpPr>
              <a:spLocks noChangeShapeType="1"/>
            </p:cNvSpPr>
            <p:nvPr/>
          </p:nvSpPr>
          <p:spPr bwMode="auto">
            <a:xfrm>
              <a:off x="527" y="2904"/>
              <a:ext cx="0" cy="11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 name="Line 7"/>
            <p:cNvSpPr>
              <a:spLocks noChangeShapeType="1"/>
            </p:cNvSpPr>
            <p:nvPr/>
          </p:nvSpPr>
          <p:spPr bwMode="auto">
            <a:xfrm>
              <a:off x="385" y="2904"/>
              <a:ext cx="138" cy="11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 name="Line 8"/>
            <p:cNvSpPr>
              <a:spLocks noChangeShapeType="1"/>
            </p:cNvSpPr>
            <p:nvPr/>
          </p:nvSpPr>
          <p:spPr bwMode="auto">
            <a:xfrm flipH="1">
              <a:off x="377" y="2904"/>
              <a:ext cx="154" cy="11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 name="Group 4"/>
          <p:cNvGrpSpPr>
            <a:grpSpLocks/>
          </p:cNvGrpSpPr>
          <p:nvPr/>
        </p:nvGrpSpPr>
        <p:grpSpPr bwMode="auto">
          <a:xfrm>
            <a:off x="4788024" y="3645024"/>
            <a:ext cx="432048" cy="360040"/>
            <a:chOff x="377" y="2904"/>
            <a:chExt cx="154" cy="110"/>
          </a:xfrm>
        </p:grpSpPr>
        <p:sp>
          <p:nvSpPr>
            <p:cNvPr id="10" name="Line 5"/>
            <p:cNvSpPr>
              <a:spLocks noChangeShapeType="1"/>
            </p:cNvSpPr>
            <p:nvPr/>
          </p:nvSpPr>
          <p:spPr bwMode="auto">
            <a:xfrm>
              <a:off x="381" y="2904"/>
              <a:ext cx="0" cy="11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 name="Line 6"/>
            <p:cNvSpPr>
              <a:spLocks noChangeShapeType="1"/>
            </p:cNvSpPr>
            <p:nvPr/>
          </p:nvSpPr>
          <p:spPr bwMode="auto">
            <a:xfrm>
              <a:off x="527" y="2904"/>
              <a:ext cx="0" cy="11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 name="Line 7"/>
            <p:cNvSpPr>
              <a:spLocks noChangeShapeType="1"/>
            </p:cNvSpPr>
            <p:nvPr/>
          </p:nvSpPr>
          <p:spPr bwMode="auto">
            <a:xfrm>
              <a:off x="385" y="2904"/>
              <a:ext cx="138" cy="11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 name="Line 8"/>
            <p:cNvSpPr>
              <a:spLocks noChangeShapeType="1"/>
            </p:cNvSpPr>
            <p:nvPr/>
          </p:nvSpPr>
          <p:spPr bwMode="auto">
            <a:xfrm flipH="1">
              <a:off x="377" y="2904"/>
              <a:ext cx="154" cy="11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4" name="Group 4"/>
          <p:cNvGrpSpPr>
            <a:grpSpLocks/>
          </p:cNvGrpSpPr>
          <p:nvPr/>
        </p:nvGrpSpPr>
        <p:grpSpPr bwMode="auto">
          <a:xfrm>
            <a:off x="5277127" y="2708920"/>
            <a:ext cx="432048" cy="360040"/>
            <a:chOff x="377" y="2904"/>
            <a:chExt cx="154" cy="110"/>
          </a:xfrm>
        </p:grpSpPr>
        <p:sp>
          <p:nvSpPr>
            <p:cNvPr id="15" name="Line 5"/>
            <p:cNvSpPr>
              <a:spLocks noChangeShapeType="1"/>
            </p:cNvSpPr>
            <p:nvPr/>
          </p:nvSpPr>
          <p:spPr bwMode="auto">
            <a:xfrm>
              <a:off x="381" y="2904"/>
              <a:ext cx="0" cy="11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 name="Line 6"/>
            <p:cNvSpPr>
              <a:spLocks noChangeShapeType="1"/>
            </p:cNvSpPr>
            <p:nvPr/>
          </p:nvSpPr>
          <p:spPr bwMode="auto">
            <a:xfrm>
              <a:off x="527" y="2904"/>
              <a:ext cx="0" cy="11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 name="Line 7"/>
            <p:cNvSpPr>
              <a:spLocks noChangeShapeType="1"/>
            </p:cNvSpPr>
            <p:nvPr/>
          </p:nvSpPr>
          <p:spPr bwMode="auto">
            <a:xfrm>
              <a:off x="385" y="2904"/>
              <a:ext cx="138" cy="11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 name="Line 8"/>
            <p:cNvSpPr>
              <a:spLocks noChangeShapeType="1"/>
            </p:cNvSpPr>
            <p:nvPr/>
          </p:nvSpPr>
          <p:spPr bwMode="auto">
            <a:xfrm flipH="1">
              <a:off x="377" y="2904"/>
              <a:ext cx="154" cy="11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9" name="Group 4"/>
          <p:cNvGrpSpPr>
            <a:grpSpLocks/>
          </p:cNvGrpSpPr>
          <p:nvPr/>
        </p:nvGrpSpPr>
        <p:grpSpPr bwMode="auto">
          <a:xfrm>
            <a:off x="4867523" y="4078603"/>
            <a:ext cx="432048" cy="360040"/>
            <a:chOff x="377" y="2904"/>
            <a:chExt cx="154" cy="110"/>
          </a:xfrm>
        </p:grpSpPr>
        <p:sp>
          <p:nvSpPr>
            <p:cNvPr id="20" name="Line 5"/>
            <p:cNvSpPr>
              <a:spLocks noChangeShapeType="1"/>
            </p:cNvSpPr>
            <p:nvPr/>
          </p:nvSpPr>
          <p:spPr bwMode="auto">
            <a:xfrm>
              <a:off x="381" y="2904"/>
              <a:ext cx="0" cy="11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 name="Line 6"/>
            <p:cNvSpPr>
              <a:spLocks noChangeShapeType="1"/>
            </p:cNvSpPr>
            <p:nvPr/>
          </p:nvSpPr>
          <p:spPr bwMode="auto">
            <a:xfrm>
              <a:off x="527" y="2904"/>
              <a:ext cx="0" cy="11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 name="Line 7"/>
            <p:cNvSpPr>
              <a:spLocks noChangeShapeType="1"/>
            </p:cNvSpPr>
            <p:nvPr/>
          </p:nvSpPr>
          <p:spPr bwMode="auto">
            <a:xfrm>
              <a:off x="385" y="2904"/>
              <a:ext cx="138" cy="11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 name="Line 8"/>
            <p:cNvSpPr>
              <a:spLocks noChangeShapeType="1"/>
            </p:cNvSpPr>
            <p:nvPr/>
          </p:nvSpPr>
          <p:spPr bwMode="auto">
            <a:xfrm flipH="1">
              <a:off x="377" y="2904"/>
              <a:ext cx="154" cy="11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24" name="Slide Number Placeholder 23"/>
          <p:cNvSpPr>
            <a:spLocks noGrp="1"/>
          </p:cNvSpPr>
          <p:nvPr>
            <p:ph type="sldNum" sz="quarter" idx="12"/>
          </p:nvPr>
        </p:nvSpPr>
        <p:spPr/>
        <p:txBody>
          <a:bodyPr/>
          <a:lstStyle/>
          <a:p>
            <a:fld id="{158A74B8-D905-4E62-B6CB-5A37BA2F339D}" type="slidenum">
              <a:rPr lang="en-CA" altLang="en-US" smtClean="0"/>
              <a:pPr/>
              <a:t>26</a:t>
            </a:fld>
            <a:endParaRPr lang="en-CA" altLang="en-US"/>
          </a:p>
        </p:txBody>
      </p:sp>
      <p:sp>
        <p:nvSpPr>
          <p:cNvPr id="26" name="Content Placeholder 2"/>
          <p:cNvSpPr txBox="1">
            <a:spLocks/>
          </p:cNvSpPr>
          <p:nvPr/>
        </p:nvSpPr>
        <p:spPr>
          <a:xfrm>
            <a:off x="162221" y="4516175"/>
            <a:ext cx="8765879" cy="2341825"/>
          </a:xfrm>
          <a:prstGeom prst="rect">
            <a:avLst/>
          </a:prstGeom>
        </p:spPr>
        <p:txBody>
          <a:bodyPr vert="horz" lIns="91440" tIns="45720" rIns="91440" bIns="45720" rtlCol="0">
            <a:norm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0" indent="0" fontAlgn="auto">
              <a:spcAft>
                <a:spcPts val="0"/>
              </a:spcAft>
              <a:buClr>
                <a:srgbClr val="93A299"/>
              </a:buClr>
              <a:buFont typeface="Arial" pitchFamily="34" charset="0"/>
              <a:buNone/>
              <a:tabLst>
                <a:tab pos="465138" algn="l"/>
              </a:tabLst>
            </a:pPr>
            <a:r>
              <a:rPr lang="en-CA" b="1" dirty="0">
                <a:solidFill>
                  <a:srgbClr val="000000"/>
                </a:solidFill>
                <a:latin typeface="Times New Roman"/>
                <a:ea typeface="MS Mincho"/>
              </a:rPr>
              <a:t>d.</a:t>
            </a:r>
            <a:r>
              <a:rPr lang="en-CA" sz="3200" b="1" dirty="0">
                <a:solidFill>
                  <a:srgbClr val="000000"/>
                </a:solidFill>
                <a:latin typeface="Times New Roman"/>
                <a:ea typeface="MS Mincho"/>
              </a:rPr>
              <a:t>	</a:t>
            </a:r>
            <a:r>
              <a:rPr lang="en-CA" sz="2000" b="1" dirty="0">
                <a:solidFill>
                  <a:srgbClr val="000000"/>
                </a:solidFill>
                <a:latin typeface="Times New Roman"/>
                <a:ea typeface="MS Mincho"/>
              </a:rPr>
              <a:t>R1  </a:t>
            </a:r>
            <a:r>
              <a:rPr lang="pt-BR" sz="2000" b="1" dirty="0">
                <a:solidFill>
                  <a:srgbClr val="292934"/>
                </a:solidFill>
              </a:rPr>
              <a:t>← </a:t>
            </a:r>
            <a:r>
              <a:rPr lang="en-CA" sz="3200" b="1" dirty="0">
                <a:solidFill>
                  <a:srgbClr val="000000"/>
                </a:solidFill>
                <a:latin typeface="Times New Roman"/>
                <a:ea typeface="MS Mincho"/>
              </a:rPr>
              <a:t>π</a:t>
            </a:r>
            <a:r>
              <a:rPr lang="en-CA" sz="2000" b="1" dirty="0">
                <a:solidFill>
                  <a:srgbClr val="000000"/>
                </a:solidFill>
                <a:latin typeface="Times New Roman"/>
                <a:ea typeface="MS Mincho"/>
              </a:rPr>
              <a:t> </a:t>
            </a:r>
            <a:r>
              <a:rPr lang="en-CA" sz="2000" b="1" baseline="-25000" dirty="0">
                <a:solidFill>
                  <a:srgbClr val="000000"/>
                </a:solidFill>
                <a:latin typeface="Times New Roman"/>
                <a:ea typeface="MS Mincho"/>
              </a:rPr>
              <a:t>DNUMBER </a:t>
            </a:r>
            <a:r>
              <a:rPr lang="en-CA" sz="2000" b="1" dirty="0">
                <a:solidFill>
                  <a:srgbClr val="000000"/>
                </a:solidFill>
                <a:latin typeface="Times New Roman"/>
                <a:ea typeface="MS Mincho"/>
              </a:rPr>
              <a:t> (  </a:t>
            </a:r>
            <a:r>
              <a:rPr lang="el-GR" sz="3200" b="1" dirty="0">
                <a:latin typeface="Calibri"/>
              </a:rPr>
              <a:t>σ</a:t>
            </a:r>
            <a:r>
              <a:rPr lang="pt-BR" sz="3200" b="1" dirty="0"/>
              <a:t> </a:t>
            </a:r>
            <a:r>
              <a:rPr lang="pt-BR" sz="2000" b="1" baseline="-25000" dirty="0"/>
              <a:t>DNAME=‘Research’   </a:t>
            </a:r>
            <a:r>
              <a:rPr lang="pt-BR" sz="2000" b="1" dirty="0"/>
              <a:t>(Department</a:t>
            </a:r>
            <a:r>
              <a:rPr lang="pt-BR" sz="2000" b="1" dirty="0">
                <a:solidFill>
                  <a:srgbClr val="292934"/>
                </a:solidFill>
              </a:rPr>
              <a:t>)  ) </a:t>
            </a:r>
          </a:p>
          <a:p>
            <a:pPr marL="0" indent="0" fontAlgn="auto">
              <a:spcAft>
                <a:spcPts val="0"/>
              </a:spcAft>
              <a:buClr>
                <a:srgbClr val="93A299"/>
              </a:buClr>
              <a:buFont typeface="Arial" pitchFamily="34" charset="0"/>
              <a:buNone/>
              <a:tabLst>
                <a:tab pos="465138" algn="l"/>
              </a:tabLst>
            </a:pPr>
            <a:r>
              <a:rPr lang="en-CA" sz="2000" b="1" dirty="0">
                <a:solidFill>
                  <a:srgbClr val="000000"/>
                </a:solidFill>
                <a:latin typeface="Times New Roman"/>
                <a:ea typeface="MS Mincho"/>
              </a:rPr>
              <a:t>	R2(PNO)   </a:t>
            </a:r>
            <a:r>
              <a:rPr lang="pt-BR" sz="2000" b="1" dirty="0">
                <a:solidFill>
                  <a:srgbClr val="292934"/>
                </a:solidFill>
              </a:rPr>
              <a:t>←  </a:t>
            </a:r>
            <a:r>
              <a:rPr lang="en-CA" sz="3200" b="1" dirty="0">
                <a:solidFill>
                  <a:srgbClr val="000000"/>
                </a:solidFill>
                <a:latin typeface="Times New Roman"/>
                <a:ea typeface="MS Mincho"/>
              </a:rPr>
              <a:t>π</a:t>
            </a:r>
            <a:r>
              <a:rPr lang="en-CA" sz="2000" b="1" dirty="0">
                <a:solidFill>
                  <a:srgbClr val="000000"/>
                </a:solidFill>
                <a:latin typeface="Times New Roman"/>
                <a:ea typeface="MS Mincho"/>
              </a:rPr>
              <a:t> </a:t>
            </a:r>
            <a:r>
              <a:rPr lang="en-CA" sz="2000" b="1" baseline="-25000" dirty="0">
                <a:solidFill>
                  <a:srgbClr val="000000"/>
                </a:solidFill>
                <a:latin typeface="Times New Roman"/>
                <a:ea typeface="MS Mincho"/>
              </a:rPr>
              <a:t>PNUMBER </a:t>
            </a:r>
            <a:r>
              <a:rPr lang="en-CA" sz="2000" b="1" dirty="0">
                <a:solidFill>
                  <a:srgbClr val="000000"/>
                </a:solidFill>
                <a:latin typeface="Times New Roman"/>
                <a:ea typeface="MS Mincho"/>
              </a:rPr>
              <a:t>(  (</a:t>
            </a:r>
            <a:r>
              <a:rPr lang="pt-BR" sz="2000" b="1" dirty="0">
                <a:solidFill>
                  <a:srgbClr val="292934"/>
                </a:solidFill>
              </a:rPr>
              <a:t>Project) )          </a:t>
            </a:r>
            <a:r>
              <a:rPr lang="pt-BR" sz="2000" b="1" baseline="-25000" dirty="0">
                <a:solidFill>
                  <a:srgbClr val="292934"/>
                </a:solidFill>
              </a:rPr>
              <a:t>DNUM=DNUMBER</a:t>
            </a:r>
            <a:r>
              <a:rPr lang="pt-BR" sz="2000" b="1" dirty="0">
                <a:solidFill>
                  <a:srgbClr val="292934"/>
                </a:solidFill>
              </a:rPr>
              <a:t> </a:t>
            </a:r>
            <a:r>
              <a:rPr lang="pt-BR" sz="2000" b="1" baseline="-25000" dirty="0">
                <a:solidFill>
                  <a:srgbClr val="292934"/>
                </a:solidFill>
              </a:rPr>
              <a:t>   </a:t>
            </a:r>
            <a:r>
              <a:rPr lang="pt-BR" sz="2000" b="1" dirty="0">
                <a:solidFill>
                  <a:srgbClr val="292934"/>
                </a:solidFill>
              </a:rPr>
              <a:t>(R1)  )</a:t>
            </a:r>
          </a:p>
          <a:p>
            <a:pPr marL="0" indent="0" fontAlgn="auto">
              <a:spcAft>
                <a:spcPts val="0"/>
              </a:spcAft>
              <a:buClr>
                <a:srgbClr val="93A299"/>
              </a:buClr>
              <a:buFont typeface="Arial" pitchFamily="34" charset="0"/>
              <a:buNone/>
              <a:tabLst>
                <a:tab pos="465138" algn="l"/>
              </a:tabLst>
            </a:pPr>
            <a:r>
              <a:rPr lang="en-CA" sz="2000" b="1" dirty="0">
                <a:solidFill>
                  <a:srgbClr val="000000"/>
                </a:solidFill>
                <a:latin typeface="Times New Roman"/>
                <a:ea typeface="MS Mincho"/>
              </a:rPr>
              <a:t>	R3</a:t>
            </a:r>
            <a:r>
              <a:rPr lang="pt-BR" sz="2000" b="1" dirty="0">
                <a:solidFill>
                  <a:srgbClr val="292934"/>
                </a:solidFill>
              </a:rPr>
              <a:t>← </a:t>
            </a:r>
            <a:r>
              <a:rPr lang="en-CA" sz="3200" b="1" dirty="0">
                <a:solidFill>
                  <a:srgbClr val="000000"/>
                </a:solidFill>
                <a:latin typeface="Times New Roman"/>
                <a:ea typeface="MS Mincho"/>
              </a:rPr>
              <a:t>π</a:t>
            </a:r>
            <a:r>
              <a:rPr lang="en-CA" sz="2000" b="1" dirty="0">
                <a:solidFill>
                  <a:srgbClr val="000000"/>
                </a:solidFill>
                <a:latin typeface="Times New Roman"/>
                <a:ea typeface="MS Mincho"/>
              </a:rPr>
              <a:t> </a:t>
            </a:r>
            <a:r>
              <a:rPr lang="en-CA" sz="2000" b="1" baseline="-25000" dirty="0">
                <a:solidFill>
                  <a:srgbClr val="000000"/>
                </a:solidFill>
                <a:latin typeface="Times New Roman"/>
                <a:ea typeface="MS Mincho"/>
              </a:rPr>
              <a:t>ESSN </a:t>
            </a:r>
            <a:r>
              <a:rPr lang="en-CA" sz="2000" b="1" dirty="0">
                <a:solidFill>
                  <a:srgbClr val="000000"/>
                </a:solidFill>
                <a:latin typeface="Times New Roman"/>
                <a:ea typeface="MS Mincho"/>
              </a:rPr>
              <a:t> </a:t>
            </a:r>
            <a:r>
              <a:rPr lang="pt-BR" sz="2000" b="1" dirty="0">
                <a:solidFill>
                  <a:srgbClr val="292934"/>
                </a:solidFill>
              </a:rPr>
              <a:t>( (WORK_ON) * (R2)  )</a:t>
            </a:r>
          </a:p>
          <a:p>
            <a:pPr marL="0" indent="0" fontAlgn="auto">
              <a:spcAft>
                <a:spcPts val="0"/>
              </a:spcAft>
              <a:buClr>
                <a:srgbClr val="93A299"/>
              </a:buClr>
              <a:buFont typeface="Arial" pitchFamily="34" charset="0"/>
              <a:buNone/>
              <a:tabLst>
                <a:tab pos="465138" algn="l"/>
              </a:tabLst>
            </a:pPr>
            <a:r>
              <a:rPr lang="pt-BR" sz="2000" b="1" dirty="0">
                <a:solidFill>
                  <a:srgbClr val="292934"/>
                </a:solidFill>
              </a:rPr>
              <a:t>	Result </a:t>
            </a:r>
            <a:r>
              <a:rPr lang="pt-BR" sz="2000" b="1" dirty="0"/>
              <a:t>← </a:t>
            </a:r>
            <a:r>
              <a:rPr lang="en-CA" sz="3200" b="1" dirty="0">
                <a:solidFill>
                  <a:srgbClr val="000000"/>
                </a:solidFill>
                <a:latin typeface="Times New Roman"/>
                <a:ea typeface="MS Mincho"/>
              </a:rPr>
              <a:t>π</a:t>
            </a:r>
            <a:r>
              <a:rPr lang="en-CA" sz="2000" b="1" dirty="0">
                <a:solidFill>
                  <a:srgbClr val="000000"/>
                </a:solidFill>
                <a:latin typeface="Times New Roman"/>
                <a:ea typeface="MS Mincho"/>
              </a:rPr>
              <a:t> </a:t>
            </a:r>
            <a:r>
              <a:rPr lang="en-CA" sz="2000" b="1" baseline="-25000" dirty="0">
                <a:solidFill>
                  <a:srgbClr val="000000"/>
                </a:solidFill>
                <a:latin typeface="Times New Roman"/>
                <a:ea typeface="MS Mincho"/>
              </a:rPr>
              <a:t>FNAME, LNAME </a:t>
            </a:r>
            <a:r>
              <a:rPr lang="pt-BR" sz="2000" b="1" dirty="0"/>
              <a:t> (  (Employee)           </a:t>
            </a:r>
            <a:r>
              <a:rPr lang="pt-BR" sz="2000" b="1" baseline="-25000" dirty="0"/>
              <a:t>SSN=ESSN</a:t>
            </a:r>
            <a:r>
              <a:rPr lang="pt-BR" sz="2000" b="1" dirty="0"/>
              <a:t> </a:t>
            </a:r>
            <a:r>
              <a:rPr lang="pt-BR" sz="2000" b="1" baseline="-25000" dirty="0"/>
              <a:t> </a:t>
            </a:r>
            <a:r>
              <a:rPr lang="pt-BR" sz="2000" b="1" dirty="0"/>
              <a:t>(R3) )</a:t>
            </a:r>
          </a:p>
          <a:p>
            <a:pPr marL="0" indent="0" fontAlgn="auto">
              <a:spcAft>
                <a:spcPts val="0"/>
              </a:spcAft>
              <a:buClr>
                <a:srgbClr val="93A299"/>
              </a:buClr>
              <a:buFont typeface="Arial" pitchFamily="34" charset="0"/>
              <a:buNone/>
              <a:tabLst>
                <a:tab pos="465138" algn="l"/>
              </a:tabLst>
            </a:pPr>
            <a:endParaRPr lang="pt-BR" sz="2000" b="1" dirty="0"/>
          </a:p>
          <a:p>
            <a:pPr marL="514350" indent="-514350" fontAlgn="auto">
              <a:spcAft>
                <a:spcPts val="0"/>
              </a:spcAft>
              <a:buFont typeface="+mj-lt"/>
              <a:buAutoNum type="arabicPeriod"/>
            </a:pPr>
            <a:endParaRPr lang="pt-BR" sz="2000" b="1" dirty="0"/>
          </a:p>
          <a:p>
            <a:pPr marL="0" indent="0" fontAlgn="auto">
              <a:spcAft>
                <a:spcPts val="0"/>
              </a:spcAft>
              <a:buFont typeface="Arial" pitchFamily="34" charset="0"/>
              <a:buNone/>
            </a:pPr>
            <a:endParaRPr lang="en-CA" sz="2000" b="1" dirty="0">
              <a:solidFill>
                <a:srgbClr val="000000"/>
              </a:solidFill>
              <a:ea typeface="MS Mincho"/>
            </a:endParaRPr>
          </a:p>
        </p:txBody>
      </p:sp>
      <p:grpSp>
        <p:nvGrpSpPr>
          <p:cNvPr id="27" name="Group 4"/>
          <p:cNvGrpSpPr>
            <a:grpSpLocks/>
          </p:cNvGrpSpPr>
          <p:nvPr/>
        </p:nvGrpSpPr>
        <p:grpSpPr bwMode="auto">
          <a:xfrm>
            <a:off x="5265905" y="6310714"/>
            <a:ext cx="432048" cy="360040"/>
            <a:chOff x="377" y="2904"/>
            <a:chExt cx="154" cy="110"/>
          </a:xfrm>
        </p:grpSpPr>
        <p:sp>
          <p:nvSpPr>
            <p:cNvPr id="29" name="Line 5"/>
            <p:cNvSpPr>
              <a:spLocks noChangeShapeType="1"/>
            </p:cNvSpPr>
            <p:nvPr/>
          </p:nvSpPr>
          <p:spPr bwMode="auto">
            <a:xfrm>
              <a:off x="381" y="2904"/>
              <a:ext cx="0" cy="11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 name="Line 6"/>
            <p:cNvSpPr>
              <a:spLocks noChangeShapeType="1"/>
            </p:cNvSpPr>
            <p:nvPr/>
          </p:nvSpPr>
          <p:spPr bwMode="auto">
            <a:xfrm>
              <a:off x="527" y="2904"/>
              <a:ext cx="0" cy="11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 name="Line 7"/>
            <p:cNvSpPr>
              <a:spLocks noChangeShapeType="1"/>
            </p:cNvSpPr>
            <p:nvPr/>
          </p:nvSpPr>
          <p:spPr bwMode="auto">
            <a:xfrm>
              <a:off x="385" y="2904"/>
              <a:ext cx="138" cy="11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 name="Line 8"/>
            <p:cNvSpPr>
              <a:spLocks noChangeShapeType="1"/>
            </p:cNvSpPr>
            <p:nvPr/>
          </p:nvSpPr>
          <p:spPr bwMode="auto">
            <a:xfrm flipH="1">
              <a:off x="377" y="2904"/>
              <a:ext cx="154" cy="11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33" name="Group 4"/>
          <p:cNvGrpSpPr>
            <a:grpSpLocks/>
          </p:cNvGrpSpPr>
          <p:nvPr/>
        </p:nvGrpSpPr>
        <p:grpSpPr bwMode="auto">
          <a:xfrm>
            <a:off x="5072325" y="5156386"/>
            <a:ext cx="432048" cy="360040"/>
            <a:chOff x="377" y="2904"/>
            <a:chExt cx="154" cy="110"/>
          </a:xfrm>
        </p:grpSpPr>
        <p:sp>
          <p:nvSpPr>
            <p:cNvPr id="34" name="Line 5"/>
            <p:cNvSpPr>
              <a:spLocks noChangeShapeType="1"/>
            </p:cNvSpPr>
            <p:nvPr/>
          </p:nvSpPr>
          <p:spPr bwMode="auto">
            <a:xfrm>
              <a:off x="381" y="2904"/>
              <a:ext cx="0" cy="11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5" name="Line 6"/>
            <p:cNvSpPr>
              <a:spLocks noChangeShapeType="1"/>
            </p:cNvSpPr>
            <p:nvPr/>
          </p:nvSpPr>
          <p:spPr bwMode="auto">
            <a:xfrm>
              <a:off x="527" y="2904"/>
              <a:ext cx="0" cy="11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 name="Line 7"/>
            <p:cNvSpPr>
              <a:spLocks noChangeShapeType="1"/>
            </p:cNvSpPr>
            <p:nvPr/>
          </p:nvSpPr>
          <p:spPr bwMode="auto">
            <a:xfrm>
              <a:off x="385" y="2904"/>
              <a:ext cx="138" cy="11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 name="Line 8"/>
            <p:cNvSpPr>
              <a:spLocks noChangeShapeType="1"/>
            </p:cNvSpPr>
            <p:nvPr/>
          </p:nvSpPr>
          <p:spPr bwMode="auto">
            <a:xfrm flipH="1">
              <a:off x="377" y="2904"/>
              <a:ext cx="154" cy="11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pic>
        <p:nvPicPr>
          <p:cNvPr id="25" name="Audio 2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475957920"/>
      </p:ext>
    </p:extLst>
  </p:cSld>
  <p:clrMapOvr>
    <a:masterClrMapping/>
  </p:clrMapOvr>
  <mc:AlternateContent xmlns:mc="http://schemas.openxmlformats.org/markup-compatibility/2006" xmlns:p14="http://schemas.microsoft.com/office/powerpoint/2010/main">
    <mc:Choice Requires="p14">
      <p:transition spd="slow" p14:dur="2000" advTm="10467"/>
    </mc:Choice>
    <mc:Fallback xmlns="">
      <p:transition spd="slow" advTm="104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5"/>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457200" y="188640"/>
            <a:ext cx="8229600" cy="990600"/>
          </a:xfrm>
        </p:spPr>
        <p:txBody>
          <a:bodyPr/>
          <a:lstStyle/>
          <a:p>
            <a:r>
              <a:rPr lang="en-CA" altLang="zh-CN" dirty="0"/>
              <a:t>In Class Exercise #10 - Thoughts</a:t>
            </a:r>
          </a:p>
        </p:txBody>
      </p:sp>
      <p:sp>
        <p:nvSpPr>
          <p:cNvPr id="30723" name="Rectangle 3"/>
          <p:cNvSpPr>
            <a:spLocks noGrp="1" noChangeArrowheads="1"/>
          </p:cNvSpPr>
          <p:nvPr>
            <p:ph idx="1"/>
          </p:nvPr>
        </p:nvSpPr>
        <p:spPr>
          <a:xfrm>
            <a:off x="457200" y="1052736"/>
            <a:ext cx="8363272" cy="1440160"/>
          </a:xfrm>
        </p:spPr>
        <p:txBody>
          <a:bodyPr>
            <a:normAutofit/>
          </a:bodyPr>
          <a:lstStyle/>
          <a:p>
            <a:pPr>
              <a:spcBef>
                <a:spcPts val="0"/>
              </a:spcBef>
            </a:pPr>
            <a:r>
              <a:rPr lang="en-CA" altLang="zh-CN" sz="2000" dirty="0"/>
              <a:t>e.) Find out the names of employees who work for all of the projects controlled by research department.</a:t>
            </a:r>
          </a:p>
        </p:txBody>
      </p:sp>
      <p:sp>
        <p:nvSpPr>
          <p:cNvPr id="2" name="Slide Number Placeholder 1"/>
          <p:cNvSpPr>
            <a:spLocks noGrp="1"/>
          </p:cNvSpPr>
          <p:nvPr>
            <p:ph type="sldNum" sz="quarter" idx="12"/>
          </p:nvPr>
        </p:nvSpPr>
        <p:spPr/>
        <p:txBody>
          <a:bodyPr/>
          <a:lstStyle/>
          <a:p>
            <a:fld id="{158A74B8-D905-4E62-B6CB-5A37BA2F339D}" type="slidenum">
              <a:rPr lang="en-CA" altLang="en-US" smtClean="0"/>
              <a:pPr/>
              <a:t>27</a:t>
            </a:fld>
            <a:endParaRPr lang="en-CA" altLang="en-US"/>
          </a:p>
        </p:txBody>
      </p:sp>
      <p:pic>
        <p:nvPicPr>
          <p:cNvPr id="6" name="Picture 5"/>
          <p:cNvPicPr>
            <a:picLocks noChangeAspect="1"/>
          </p:cNvPicPr>
          <p:nvPr/>
        </p:nvPicPr>
        <p:blipFill>
          <a:blip r:embed="rId5"/>
          <a:stretch>
            <a:fillRect/>
          </a:stretch>
        </p:blipFill>
        <p:spPr>
          <a:xfrm>
            <a:off x="1259632" y="1772816"/>
            <a:ext cx="5581108" cy="5634837"/>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6">
            <p14:nvContentPartPr>
              <p14:cNvPr id="4" name="Ink 3"/>
              <p14:cNvContentPartPr/>
              <p14:nvPr>
                <p:extLst>
                  <p:ext uri="{42D2F446-02D8-4167-A562-619A0277C38B}">
                    <p15:isNarration xmlns:p15="http://schemas.microsoft.com/office/powerpoint/2012/main" val="1"/>
                  </p:ext>
                </p:extLst>
              </p14:nvPr>
            </p14:nvContentPartPr>
            <p14:xfrm>
              <a:off x="920880" y="1562040"/>
              <a:ext cx="6185160" cy="4242240"/>
            </p14:xfrm>
          </p:contentPart>
        </mc:Choice>
        <mc:Fallback xmlns="">
          <p:pic>
            <p:nvPicPr>
              <p:cNvPr id="4" name="Ink 3"/>
              <p:cNvPicPr>
                <a:picLocks noGrp="1" noRot="1" noChangeAspect="1" noMove="1" noResize="1" noEditPoints="1" noAdjustHandles="1" noChangeArrowheads="1" noChangeShapeType="1"/>
              </p:cNvPicPr>
              <p:nvPr/>
            </p:nvPicPr>
            <p:blipFill>
              <a:blip r:embed="rId7"/>
              <a:stretch>
                <a:fillRect/>
              </a:stretch>
            </p:blipFill>
            <p:spPr>
              <a:xfrm>
                <a:off x="911520" y="1552680"/>
                <a:ext cx="6203880" cy="4260960"/>
              </a:xfrm>
              <a:prstGeom prst="rect">
                <a:avLst/>
              </a:prstGeom>
            </p:spPr>
          </p:pic>
        </mc:Fallback>
      </mc:AlternateContent>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4012897118"/>
      </p:ext>
    </p:extLst>
  </p:cSld>
  <p:clrMapOvr>
    <a:masterClrMapping/>
  </p:clrMapOvr>
  <mc:AlternateContent xmlns:mc="http://schemas.openxmlformats.org/markup-compatibility/2006" xmlns:p14="http://schemas.microsoft.com/office/powerpoint/2010/main">
    <mc:Choice Requires="p14">
      <p:transition spd="slow" p14:dur="2000" advTm="73792"/>
    </mc:Choice>
    <mc:Fallback xmlns="">
      <p:transition spd="slow" advTm="737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par>
                                <p:cTn id="7" presetID="59"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md type="call" cmd="playFrom(0.0)">
                                      <p:cBhvr>
                                        <p:cTn id="9"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5"/>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457200" y="260648"/>
            <a:ext cx="8229600" cy="990600"/>
          </a:xfrm>
        </p:spPr>
        <p:txBody>
          <a:bodyPr/>
          <a:lstStyle/>
          <a:p>
            <a:r>
              <a:rPr lang="en-CA" altLang="zh-CN" dirty="0"/>
              <a:t>In Class Exercise #10 – Step 1</a:t>
            </a:r>
          </a:p>
        </p:txBody>
      </p:sp>
      <p:sp>
        <p:nvSpPr>
          <p:cNvPr id="7" name="Content Placeholder 6"/>
          <p:cNvSpPr>
            <a:spLocks noGrp="1"/>
          </p:cNvSpPr>
          <p:nvPr>
            <p:ph idx="1"/>
          </p:nvPr>
        </p:nvSpPr>
        <p:spPr>
          <a:xfrm>
            <a:off x="457200" y="1327448"/>
            <a:ext cx="8378768" cy="1163005"/>
          </a:xfrm>
        </p:spPr>
        <p:txBody>
          <a:bodyPr>
            <a:normAutofit lnSpcReduction="10000"/>
          </a:bodyPr>
          <a:lstStyle/>
          <a:p>
            <a:r>
              <a:rPr lang="en-CA" altLang="zh-CN" dirty="0"/>
              <a:t>e.) Find out the names of employees who work for all of the projects controlled by research department.</a:t>
            </a:r>
          </a:p>
          <a:p>
            <a:pPr lvl="1"/>
            <a:r>
              <a:rPr lang="en-CA" altLang="zh-CN" dirty="0"/>
              <a:t>Find projects controlled by Research</a:t>
            </a:r>
          </a:p>
          <a:p>
            <a:endParaRPr lang="en-US" dirty="0"/>
          </a:p>
        </p:txBody>
      </p:sp>
      <p:sp>
        <p:nvSpPr>
          <p:cNvPr id="2" name="Slide Number Placeholder 1"/>
          <p:cNvSpPr>
            <a:spLocks noGrp="1"/>
          </p:cNvSpPr>
          <p:nvPr>
            <p:ph type="sldNum" sz="quarter" idx="12"/>
          </p:nvPr>
        </p:nvSpPr>
        <p:spPr/>
        <p:txBody>
          <a:bodyPr/>
          <a:lstStyle/>
          <a:p>
            <a:fld id="{158A74B8-D905-4E62-B6CB-5A37BA2F339D}" type="slidenum">
              <a:rPr lang="en-CA" altLang="en-US" smtClean="0"/>
              <a:pPr/>
              <a:t>28</a:t>
            </a:fld>
            <a:endParaRPr lang="en-CA" altLang="en-US"/>
          </a:p>
        </p:txBody>
      </p:sp>
      <p:pic>
        <p:nvPicPr>
          <p:cNvPr id="12" name="Picture 11"/>
          <p:cNvPicPr>
            <a:picLocks noChangeAspect="1"/>
          </p:cNvPicPr>
          <p:nvPr/>
        </p:nvPicPr>
        <p:blipFill>
          <a:blip r:embed="rId5"/>
          <a:stretch>
            <a:fillRect/>
          </a:stretch>
        </p:blipFill>
        <p:spPr>
          <a:xfrm>
            <a:off x="683568" y="4193704"/>
            <a:ext cx="4817991" cy="2664296"/>
          </a:xfrm>
          <a:prstGeom prst="rect">
            <a:avLst/>
          </a:prstGeom>
        </p:spPr>
      </p:pic>
      <p:sp>
        <p:nvSpPr>
          <p:cNvPr id="16" name="Rectangle 15"/>
          <p:cNvSpPr/>
          <p:nvPr/>
        </p:nvSpPr>
        <p:spPr>
          <a:xfrm>
            <a:off x="576931" y="2485104"/>
            <a:ext cx="8143491" cy="137730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eaLnBrk="1" hangingPunct="1">
              <a:buFont typeface="Wingdings" pitchFamily="2" charset="2"/>
              <a:buNone/>
            </a:pPr>
            <a:r>
              <a:rPr lang="en-US" altLang="zh-CN" sz="900" b="1" dirty="0">
                <a:latin typeface="Times New Roman" pitchFamily="18" charset="0"/>
                <a:ea typeface="宋体" charset="-122"/>
              </a:rPr>
              <a:t>	</a:t>
            </a:r>
          </a:p>
          <a:p>
            <a:pPr eaLnBrk="1" hangingPunct="1">
              <a:buFont typeface="Wingdings" pitchFamily="2" charset="2"/>
              <a:buNone/>
            </a:pPr>
            <a:r>
              <a:rPr lang="en-US" altLang="zh-CN" sz="2000" b="1" dirty="0">
                <a:latin typeface="Times New Roman" pitchFamily="18" charset="0"/>
                <a:ea typeface="宋体" charset="-122"/>
              </a:rPr>
              <a:t> R    </a:t>
            </a:r>
            <a:r>
              <a:rPr lang="en-US" altLang="zh-CN" sz="2000" b="1" dirty="0">
                <a:latin typeface="Times New Roman" pitchFamily="18" charset="0"/>
                <a:ea typeface="宋体" charset="-122"/>
                <a:sym typeface="Symbol" pitchFamily="18" charset="2"/>
              </a:rPr>
              <a:t></a:t>
            </a:r>
            <a:r>
              <a:rPr lang="en-US" altLang="zh-CN" sz="2000" b="1" dirty="0">
                <a:latin typeface="Times New Roman" pitchFamily="18" charset="0"/>
                <a:ea typeface="宋体" charset="-122"/>
              </a:rPr>
              <a:t> Project </a:t>
            </a:r>
            <a:r>
              <a:rPr lang="en-US" altLang="zh-CN" sz="2000" b="1" dirty="0">
                <a:latin typeface="Symbol" pitchFamily="18" charset="2"/>
                <a:ea typeface="宋体" charset="-122"/>
              </a:rPr>
              <a:t>          </a:t>
            </a:r>
            <a:r>
              <a:rPr lang="en-US" altLang="zh-CN" sz="2000" b="1" baseline="-25000" dirty="0">
                <a:latin typeface="Times New Roman" pitchFamily="18" charset="0"/>
                <a:ea typeface="宋体" charset="-122"/>
              </a:rPr>
              <a:t>(DNUM = DNUMBER) AND (DNAME=“Research”)</a:t>
            </a:r>
            <a:r>
              <a:rPr lang="en-US" altLang="zh-CN" sz="2000" b="1" dirty="0">
                <a:latin typeface="Times New Roman" pitchFamily="18" charset="0"/>
                <a:ea typeface="宋体" charset="-122"/>
              </a:rPr>
              <a:t> Department</a:t>
            </a:r>
          </a:p>
          <a:p>
            <a:pPr lvl="0"/>
            <a:r>
              <a:rPr lang="en-US" altLang="zh-CN" sz="1200" b="1" dirty="0">
                <a:solidFill>
                  <a:srgbClr val="292934"/>
                </a:solidFill>
                <a:latin typeface="Times New Roman" pitchFamily="18" charset="0"/>
                <a:ea typeface="宋体" charset="-122"/>
              </a:rPr>
              <a:t> </a:t>
            </a:r>
          </a:p>
          <a:p>
            <a:pPr lvl="0"/>
            <a:r>
              <a:rPr lang="en-US" altLang="zh-CN" sz="2000" b="1" dirty="0">
                <a:solidFill>
                  <a:srgbClr val="292934"/>
                </a:solidFill>
                <a:latin typeface="Times New Roman" pitchFamily="18" charset="0"/>
                <a:ea typeface="宋体" charset="-122"/>
              </a:rPr>
              <a:t>RP(PNO)  </a:t>
            </a:r>
            <a:r>
              <a:rPr lang="en-US" altLang="zh-CN" sz="2000" b="1" dirty="0">
                <a:solidFill>
                  <a:srgbClr val="292934"/>
                </a:solidFill>
                <a:latin typeface="Times New Roman" pitchFamily="18" charset="0"/>
                <a:ea typeface="宋体" charset="-122"/>
                <a:sym typeface="Symbol" pitchFamily="18" charset="2"/>
              </a:rPr>
              <a:t></a:t>
            </a:r>
            <a:r>
              <a:rPr lang="en-US" altLang="zh-CN" sz="2000" b="1" dirty="0">
                <a:solidFill>
                  <a:srgbClr val="292934"/>
                </a:solidFill>
                <a:latin typeface="Times New Roman" pitchFamily="18" charset="0"/>
                <a:ea typeface="宋体" charset="-122"/>
              </a:rPr>
              <a:t> </a:t>
            </a:r>
            <a:r>
              <a:rPr lang="en-US" altLang="zh-CN" sz="3200" b="1" dirty="0">
                <a:solidFill>
                  <a:srgbClr val="292934"/>
                </a:solidFill>
                <a:latin typeface="Symbol" pitchFamily="18" charset="2"/>
                <a:ea typeface="宋体" charset="-122"/>
              </a:rPr>
              <a:t></a:t>
            </a:r>
            <a:r>
              <a:rPr lang="en-US" altLang="zh-CN" sz="2000" b="1" baseline="-25000" dirty="0">
                <a:solidFill>
                  <a:srgbClr val="292934"/>
                </a:solidFill>
                <a:latin typeface="Times New Roman" pitchFamily="18" charset="0"/>
                <a:ea typeface="宋体" charset="-122"/>
              </a:rPr>
              <a:t> PNUMBER</a:t>
            </a:r>
            <a:r>
              <a:rPr lang="en-US" altLang="zh-CN" sz="2000" b="1" dirty="0">
                <a:solidFill>
                  <a:srgbClr val="292934"/>
                </a:solidFill>
                <a:latin typeface="Times New Roman" pitchFamily="18" charset="0"/>
                <a:ea typeface="宋体" charset="-122"/>
              </a:rPr>
              <a:t> (R)</a:t>
            </a:r>
          </a:p>
          <a:p>
            <a:pPr eaLnBrk="1" hangingPunct="1">
              <a:buFont typeface="Wingdings" pitchFamily="2" charset="2"/>
              <a:buNone/>
            </a:pPr>
            <a:endParaRPr lang="en-US" altLang="zh-CN" sz="1050" b="1" dirty="0">
              <a:latin typeface="Times New Roman" pitchFamily="18" charset="0"/>
              <a:ea typeface="宋体" charset="-122"/>
            </a:endParaRPr>
          </a:p>
        </p:txBody>
      </p:sp>
      <p:pic>
        <p:nvPicPr>
          <p:cNvPr id="17" name="Picture 16"/>
          <p:cNvPicPr>
            <a:picLocks noChangeAspect="1"/>
          </p:cNvPicPr>
          <p:nvPr/>
        </p:nvPicPr>
        <p:blipFill>
          <a:blip r:embed="rId6"/>
          <a:stretch>
            <a:fillRect/>
          </a:stretch>
        </p:blipFill>
        <p:spPr>
          <a:xfrm>
            <a:off x="2339752" y="2639634"/>
            <a:ext cx="507945" cy="338630"/>
          </a:xfrm>
          <a:prstGeom prst="rect">
            <a:avLst/>
          </a:prstGeom>
        </p:spPr>
      </p:pic>
      <p:sp>
        <p:nvSpPr>
          <p:cNvPr id="13" name="Rectangle 12"/>
          <p:cNvSpPr/>
          <p:nvPr/>
        </p:nvSpPr>
        <p:spPr>
          <a:xfrm>
            <a:off x="2339752" y="2639634"/>
            <a:ext cx="4464496" cy="4417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p14="http://schemas.microsoft.com/office/powerpoint/2010/main" xmlns:iact="http://schemas.microsoft.com/office/powerpoint/2014/inkAction">
        <mc:Choice Requires="p14 iact">
          <p:contentPart p14:bwMode="auto" r:id="rId7">
            <p14:nvContentPartPr>
              <p14:cNvPr id="18" name="Ink 17"/>
              <p14:cNvContentPartPr/>
              <p14:nvPr>
                <p:extLst>
                  <p:ext uri="{42D2F446-02D8-4167-A562-619A0277C38B}">
                    <p15:isNarration xmlns:p15="http://schemas.microsoft.com/office/powerpoint/2012/main" val="1"/>
                  </p:ext>
                </p:extLst>
              </p14:nvPr>
            </p14:nvContentPartPr>
            <p14:xfrm>
              <a:off x="1384560" y="4425840"/>
              <a:ext cx="4057920" cy="1892880"/>
            </p14:xfrm>
          </p:contentPart>
        </mc:Choice>
        <mc:Fallback xmlns="">
          <p:pic>
            <p:nvPicPr>
              <p:cNvPr id="18" name="Ink 17"/>
              <p:cNvPicPr>
                <a:picLocks noGrp="1" noRot="1" noChangeAspect="1" noMove="1" noResize="1" noEditPoints="1" noAdjustHandles="1" noChangeArrowheads="1" noChangeShapeType="1"/>
              </p:cNvPicPr>
              <p:nvPr/>
            </p:nvPicPr>
            <p:blipFill>
              <a:blip r:embed="rId8"/>
              <a:stretch>
                <a:fillRect/>
              </a:stretch>
            </p:blipFill>
            <p:spPr>
              <a:xfrm>
                <a:off x="1375200" y="4416480"/>
                <a:ext cx="4076640" cy="1911600"/>
              </a:xfrm>
              <a:prstGeom prst="rect">
                <a:avLst/>
              </a:prstGeom>
            </p:spPr>
          </p:pic>
        </mc:Fallback>
      </mc:AlternateContent>
      <p:pic>
        <p:nvPicPr>
          <p:cNvPr id="19" name="Audio 1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813470852"/>
      </p:ext>
    </p:extLst>
  </p:cSld>
  <p:clrMapOvr>
    <a:masterClrMapping/>
  </p:clrMapOvr>
  <mc:AlternateContent xmlns:mc="http://schemas.openxmlformats.org/markup-compatibility/2006" xmlns:p14="http://schemas.microsoft.com/office/powerpoint/2010/main">
    <mc:Choice Requires="p14">
      <p:transition spd="slow" p14:dur="2000" advTm="53319"/>
    </mc:Choice>
    <mc:Fallback xmlns="">
      <p:transition spd="slow" advTm="533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par>
                                <p:cTn id="7" presetID="59"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md type="call" cmd="playFrom(0.0)">
                                      <p:cBhvr>
                                        <p:cTn id="9"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19"/>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457200" y="260648"/>
            <a:ext cx="8229600" cy="990600"/>
          </a:xfrm>
        </p:spPr>
        <p:txBody>
          <a:bodyPr/>
          <a:lstStyle/>
          <a:p>
            <a:r>
              <a:rPr lang="en-CA" altLang="zh-CN" dirty="0"/>
              <a:t>In Class Exercise #10 – Step 2</a:t>
            </a:r>
          </a:p>
        </p:txBody>
      </p:sp>
      <p:sp>
        <p:nvSpPr>
          <p:cNvPr id="7" name="Content Placeholder 6"/>
          <p:cNvSpPr>
            <a:spLocks noGrp="1"/>
          </p:cNvSpPr>
          <p:nvPr>
            <p:ph idx="1"/>
          </p:nvPr>
        </p:nvSpPr>
        <p:spPr>
          <a:xfrm>
            <a:off x="457200" y="1327448"/>
            <a:ext cx="8378768" cy="1163005"/>
          </a:xfrm>
        </p:spPr>
        <p:txBody>
          <a:bodyPr>
            <a:normAutofit lnSpcReduction="10000"/>
          </a:bodyPr>
          <a:lstStyle/>
          <a:p>
            <a:r>
              <a:rPr lang="en-CA" altLang="zh-CN" dirty="0"/>
              <a:t>e.) Find out the names of employees who work for all of the projects controlled by research department.</a:t>
            </a:r>
          </a:p>
          <a:p>
            <a:pPr lvl="1"/>
            <a:r>
              <a:rPr lang="en-CA" altLang="zh-CN" dirty="0"/>
              <a:t>Find projects controlled by Research</a:t>
            </a:r>
          </a:p>
          <a:p>
            <a:endParaRPr lang="en-US" dirty="0"/>
          </a:p>
        </p:txBody>
      </p:sp>
      <p:sp>
        <p:nvSpPr>
          <p:cNvPr id="2" name="Slide Number Placeholder 1"/>
          <p:cNvSpPr>
            <a:spLocks noGrp="1"/>
          </p:cNvSpPr>
          <p:nvPr>
            <p:ph type="sldNum" sz="quarter" idx="12"/>
          </p:nvPr>
        </p:nvSpPr>
        <p:spPr/>
        <p:txBody>
          <a:bodyPr/>
          <a:lstStyle/>
          <a:p>
            <a:fld id="{158A74B8-D905-4E62-B6CB-5A37BA2F339D}" type="slidenum">
              <a:rPr lang="en-CA" altLang="en-US" smtClean="0"/>
              <a:pPr/>
              <a:t>29</a:t>
            </a:fld>
            <a:endParaRPr lang="en-CA" altLang="en-US"/>
          </a:p>
        </p:txBody>
      </p:sp>
      <p:pic>
        <p:nvPicPr>
          <p:cNvPr id="12" name="Picture 11"/>
          <p:cNvPicPr>
            <a:picLocks noChangeAspect="1"/>
          </p:cNvPicPr>
          <p:nvPr/>
        </p:nvPicPr>
        <p:blipFill>
          <a:blip r:embed="rId5"/>
          <a:stretch>
            <a:fillRect/>
          </a:stretch>
        </p:blipFill>
        <p:spPr>
          <a:xfrm>
            <a:off x="457200" y="3861048"/>
            <a:ext cx="4817991" cy="2664296"/>
          </a:xfrm>
          <a:prstGeom prst="rect">
            <a:avLst/>
          </a:prstGeom>
        </p:spPr>
      </p:pic>
      <p:sp>
        <p:nvSpPr>
          <p:cNvPr id="16" name="Rectangle 15"/>
          <p:cNvSpPr/>
          <p:nvPr/>
        </p:nvSpPr>
        <p:spPr>
          <a:xfrm>
            <a:off x="576931" y="2485104"/>
            <a:ext cx="8143491" cy="1384995"/>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lvl="0"/>
            <a:r>
              <a:rPr lang="en-US" altLang="zh-CN" sz="2000" b="1" dirty="0">
                <a:solidFill>
                  <a:srgbClr val="292934"/>
                </a:solidFill>
                <a:latin typeface="Times New Roman" pitchFamily="18" charset="0"/>
                <a:ea typeface="宋体" charset="-122"/>
              </a:rPr>
              <a:t>WK  </a:t>
            </a:r>
            <a:r>
              <a:rPr lang="en-US" altLang="zh-CN" sz="2000" b="1" dirty="0">
                <a:solidFill>
                  <a:srgbClr val="292934"/>
                </a:solidFill>
                <a:latin typeface="Times New Roman" pitchFamily="18" charset="0"/>
                <a:ea typeface="宋体" charset="-122"/>
                <a:sym typeface="Symbol" pitchFamily="18" charset="2"/>
              </a:rPr>
              <a:t></a:t>
            </a:r>
            <a:r>
              <a:rPr lang="en-US" altLang="zh-CN" sz="2000" b="1" dirty="0">
                <a:solidFill>
                  <a:srgbClr val="292934"/>
                </a:solidFill>
                <a:latin typeface="Times New Roman" pitchFamily="18" charset="0"/>
                <a:ea typeface="宋体" charset="-122"/>
              </a:rPr>
              <a:t> </a:t>
            </a:r>
            <a:r>
              <a:rPr lang="en-US" altLang="zh-CN" sz="3200" b="1" dirty="0">
                <a:solidFill>
                  <a:srgbClr val="292934"/>
                </a:solidFill>
                <a:latin typeface="Symbol" pitchFamily="18" charset="2"/>
                <a:ea typeface="宋体" charset="-122"/>
              </a:rPr>
              <a:t></a:t>
            </a:r>
            <a:r>
              <a:rPr lang="en-US" altLang="zh-CN" sz="2000" b="1" baseline="-25000" dirty="0">
                <a:solidFill>
                  <a:srgbClr val="292934"/>
                </a:solidFill>
                <a:latin typeface="Times New Roman" pitchFamily="18" charset="0"/>
                <a:ea typeface="宋体" charset="-122"/>
              </a:rPr>
              <a:t> PNO, ESSN</a:t>
            </a:r>
            <a:r>
              <a:rPr lang="en-US" altLang="zh-CN" sz="2000" b="1" dirty="0">
                <a:solidFill>
                  <a:srgbClr val="292934"/>
                </a:solidFill>
                <a:latin typeface="Times New Roman" pitchFamily="18" charset="0"/>
                <a:ea typeface="宋体" charset="-122"/>
              </a:rPr>
              <a:t>  (</a:t>
            </a:r>
            <a:r>
              <a:rPr lang="en-US" altLang="zh-CN" sz="2000" b="1" dirty="0" err="1">
                <a:solidFill>
                  <a:srgbClr val="292934"/>
                </a:solidFill>
                <a:latin typeface="Times New Roman" pitchFamily="18" charset="0"/>
                <a:ea typeface="宋体" charset="-122"/>
              </a:rPr>
              <a:t>Works_ON</a:t>
            </a:r>
            <a:r>
              <a:rPr lang="en-US" altLang="zh-CN" sz="2000" b="1" dirty="0">
                <a:solidFill>
                  <a:srgbClr val="292934"/>
                </a:solidFill>
                <a:latin typeface="Times New Roman" pitchFamily="18" charset="0"/>
                <a:ea typeface="宋体" charset="-122"/>
              </a:rPr>
              <a:t>)</a:t>
            </a:r>
          </a:p>
          <a:p>
            <a:pPr eaLnBrk="1" hangingPunct="1">
              <a:buFont typeface="Wingdings" pitchFamily="2" charset="2"/>
              <a:buNone/>
            </a:pPr>
            <a:endParaRPr lang="en-US" altLang="zh-CN" sz="2000" b="1" dirty="0">
              <a:latin typeface="Times New Roman" pitchFamily="18" charset="0"/>
              <a:ea typeface="宋体" charset="-122"/>
            </a:endParaRPr>
          </a:p>
          <a:p>
            <a:pPr eaLnBrk="1" hangingPunct="1">
              <a:buFont typeface="Wingdings" pitchFamily="2" charset="2"/>
              <a:buNone/>
            </a:pPr>
            <a:r>
              <a:rPr lang="en-US" altLang="zh-CN" sz="2000" b="1" dirty="0">
                <a:latin typeface="Times New Roman" pitchFamily="18" charset="0"/>
                <a:ea typeface="宋体" charset="-122"/>
              </a:rPr>
              <a:t>ERP    </a:t>
            </a:r>
            <a:r>
              <a:rPr lang="en-US" altLang="zh-CN" sz="2000" b="1" dirty="0">
                <a:latin typeface="Times New Roman" pitchFamily="18" charset="0"/>
                <a:ea typeface="宋体" charset="-122"/>
                <a:sym typeface="Symbol" pitchFamily="18" charset="2"/>
              </a:rPr>
              <a:t></a:t>
            </a:r>
            <a:r>
              <a:rPr lang="en-US" altLang="zh-CN" sz="2000" b="1" dirty="0">
                <a:latin typeface="Times New Roman" pitchFamily="18" charset="0"/>
                <a:ea typeface="宋体" charset="-122"/>
              </a:rPr>
              <a:t> WK  </a:t>
            </a:r>
            <a:r>
              <a:rPr lang="en-US" altLang="zh-CN" sz="2000" b="1" dirty="0">
                <a:latin typeface="Symbol" pitchFamily="18" charset="2"/>
                <a:ea typeface="宋体" charset="-122"/>
              </a:rPr>
              <a:t>    /     </a:t>
            </a:r>
            <a:r>
              <a:rPr lang="en-US" altLang="zh-CN" sz="2000" b="1" dirty="0">
                <a:latin typeface="Times New Roman" pitchFamily="18" charset="0"/>
                <a:ea typeface="宋体" charset="-122"/>
              </a:rPr>
              <a:t>RP</a:t>
            </a:r>
          </a:p>
          <a:p>
            <a:pPr lvl="0"/>
            <a:r>
              <a:rPr lang="en-US" altLang="zh-CN" sz="1200" b="1" dirty="0">
                <a:solidFill>
                  <a:srgbClr val="292934"/>
                </a:solidFill>
                <a:latin typeface="Times New Roman" pitchFamily="18" charset="0"/>
                <a:ea typeface="宋体" charset="-122"/>
              </a:rPr>
              <a:t> </a:t>
            </a:r>
          </a:p>
        </p:txBody>
      </p:sp>
      <p:graphicFrame>
        <p:nvGraphicFramePr>
          <p:cNvPr id="22" name="Table 21"/>
          <p:cNvGraphicFramePr>
            <a:graphicFrameLocks noGrp="1"/>
          </p:cNvGraphicFramePr>
          <p:nvPr/>
        </p:nvGraphicFramePr>
        <p:xfrm>
          <a:off x="6588224" y="3997735"/>
          <a:ext cx="1358900" cy="1122680"/>
        </p:xfrm>
        <a:graphic>
          <a:graphicData uri="http://schemas.openxmlformats.org/drawingml/2006/table">
            <a:tbl>
              <a:tblPr/>
              <a:tblGrid>
                <a:gridCol w="609600">
                  <a:extLst>
                    <a:ext uri="{9D8B030D-6E8A-4147-A177-3AD203B41FA5}">
                      <a16:colId xmlns:a16="http://schemas.microsoft.com/office/drawing/2014/main" val="1652337392"/>
                    </a:ext>
                  </a:extLst>
                </a:gridCol>
                <a:gridCol w="749300">
                  <a:extLst>
                    <a:ext uri="{9D8B030D-6E8A-4147-A177-3AD203B41FA5}">
                      <a16:colId xmlns:a16="http://schemas.microsoft.com/office/drawing/2014/main" val="1615095030"/>
                    </a:ext>
                  </a:extLst>
                </a:gridCol>
              </a:tblGrid>
              <a:tr h="184150">
                <a:tc>
                  <a:txBody>
                    <a:bodyPr/>
                    <a:lstStyle/>
                    <a:p>
                      <a:pPr algn="ctr" fontAlgn="b"/>
                      <a:r>
                        <a:rPr lang="en-US" sz="1800" b="1" i="0" u="none" strike="noStrike">
                          <a:solidFill>
                            <a:srgbClr val="000000"/>
                          </a:solidFill>
                          <a:effectLst/>
                          <a:latin typeface="Calibri" panose="020F0502020204030204" pitchFamily="34" charset="0"/>
                        </a:rPr>
                        <a:t>RP</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1" i="0" u="none" strike="noStrike">
                          <a:solidFill>
                            <a:srgbClr val="000000"/>
                          </a:solidFill>
                          <a:effectLst/>
                          <a:latin typeface="Calibri" panose="020F0502020204030204" pitchFamily="34" charset="0"/>
                        </a:rPr>
                        <a:t>PNO</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82428686"/>
                  </a:ext>
                </a:extLst>
              </a:tr>
              <a:tr h="184150">
                <a:tc>
                  <a:txBody>
                    <a:bodyPr/>
                    <a:lstStyle/>
                    <a:p>
                      <a:pPr algn="ctr" fontAlgn="b"/>
                      <a:endParaRPr lang="en-US" sz="1800" b="1" i="0" u="none" strike="noStrike">
                        <a:solidFill>
                          <a:srgbClr val="000000"/>
                        </a:solidFill>
                        <a:effectLst/>
                        <a:latin typeface="Calibri" panose="020F0502020204030204" pitchFamily="34" charset="0"/>
                      </a:endParaRPr>
                    </a:p>
                  </a:txBody>
                  <a:tcPr marL="6350" marR="6350" marT="635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b"/>
                      <a:r>
                        <a:rPr lang="en-US" sz="1800" b="1" i="0" u="none" strike="noStrike">
                          <a:solidFill>
                            <a:srgbClr val="000000"/>
                          </a:solidFill>
                          <a:effectLst/>
                          <a:latin typeface="Calibri" panose="020F0502020204030204" pitchFamily="34" charset="0"/>
                        </a:rPr>
                        <a:t>1</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91500976"/>
                  </a:ext>
                </a:extLst>
              </a:tr>
              <a:tr h="184150">
                <a:tc>
                  <a:txBody>
                    <a:bodyPr/>
                    <a:lstStyle/>
                    <a:p>
                      <a:pPr algn="ctr" fontAlgn="b"/>
                      <a:endParaRPr lang="en-US" sz="1800" b="1" i="0" u="none" strike="noStrike">
                        <a:solidFill>
                          <a:srgbClr val="000000"/>
                        </a:solidFill>
                        <a:effectLst/>
                        <a:latin typeface="Calibri" panose="020F0502020204030204" pitchFamily="34" charset="0"/>
                      </a:endParaRPr>
                    </a:p>
                  </a:txBody>
                  <a:tcPr marL="6350" marR="6350" marT="635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800" b="1" i="0" u="none" strike="noStrike">
                          <a:solidFill>
                            <a:srgbClr val="000000"/>
                          </a:solidFill>
                          <a:effectLst/>
                          <a:latin typeface="Calibri" panose="020F0502020204030204" pitchFamily="34" charset="0"/>
                        </a:rPr>
                        <a:t>2</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06477810"/>
                  </a:ext>
                </a:extLst>
              </a:tr>
              <a:tr h="184150">
                <a:tc>
                  <a:txBody>
                    <a:bodyPr/>
                    <a:lstStyle/>
                    <a:p>
                      <a:pPr algn="ctr" fontAlgn="b"/>
                      <a:endParaRPr lang="en-US" sz="1800" b="1" i="0" u="none" strike="noStrike">
                        <a:solidFill>
                          <a:srgbClr val="000000"/>
                        </a:solidFill>
                        <a:effectLst/>
                        <a:latin typeface="Calibri" panose="020F0502020204030204" pitchFamily="34" charset="0"/>
                      </a:endParaRPr>
                    </a:p>
                  </a:txBody>
                  <a:tcPr marL="6350" marR="6350" marT="635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800" b="1" i="0" u="none" strike="noStrike" dirty="0">
                          <a:solidFill>
                            <a:srgbClr val="000000"/>
                          </a:solidFill>
                          <a:effectLst/>
                          <a:latin typeface="Calibri" panose="020F0502020204030204" pitchFamily="34" charset="0"/>
                        </a:rPr>
                        <a:t>3</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33770093"/>
                  </a:ext>
                </a:extLst>
              </a:tr>
            </a:tbl>
          </a:graphicData>
        </a:graphic>
      </p:graphicFrame>
      <mc:AlternateContent xmlns:mc="http://schemas.openxmlformats.org/markup-compatibility/2006" xmlns:p14="http://schemas.microsoft.com/office/powerpoint/2010/main" xmlns:iact="http://schemas.microsoft.com/office/powerpoint/2014/inkAction">
        <mc:Choice Requires="p14 iact">
          <p:contentPart p14:bwMode="auto" r:id="rId6">
            <p14:nvContentPartPr>
              <p14:cNvPr id="23" name="Ink 22"/>
              <p14:cNvContentPartPr/>
              <p14:nvPr>
                <p:extLst>
                  <p:ext uri="{42D2F446-02D8-4167-A562-619A0277C38B}">
                    <p15:isNarration xmlns:p15="http://schemas.microsoft.com/office/powerpoint/2012/main" val="1"/>
                  </p:ext>
                </p:extLst>
              </p14:nvPr>
            </p14:nvContentPartPr>
            <p14:xfrm>
              <a:off x="825480" y="3867120"/>
              <a:ext cx="7093440" cy="1740240"/>
            </p14:xfrm>
          </p:contentPart>
        </mc:Choice>
        <mc:Fallback xmlns="">
          <p:pic>
            <p:nvPicPr>
              <p:cNvPr id="23" name="Ink 22"/>
              <p:cNvPicPr>
                <a:picLocks noGrp="1" noRot="1" noChangeAspect="1" noMove="1" noResize="1" noEditPoints="1" noAdjustHandles="1" noChangeArrowheads="1" noChangeShapeType="1"/>
              </p:cNvPicPr>
              <p:nvPr/>
            </p:nvPicPr>
            <p:blipFill>
              <a:blip r:embed="rId7"/>
              <a:stretch>
                <a:fillRect/>
              </a:stretch>
            </p:blipFill>
            <p:spPr>
              <a:xfrm>
                <a:off x="816120" y="3857760"/>
                <a:ext cx="7112160" cy="1758960"/>
              </a:xfrm>
              <a:prstGeom prst="rect">
                <a:avLst/>
              </a:prstGeom>
            </p:spPr>
          </p:pic>
        </mc:Fallback>
      </mc:AlternateContent>
      <p:pic>
        <p:nvPicPr>
          <p:cNvPr id="24" name="Audio 2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21700" y="6235700"/>
            <a:ext cx="406400" cy="406400"/>
          </a:xfrm>
          <a:prstGeom prst="rect">
            <a:avLst/>
          </a:prstGeom>
        </p:spPr>
      </p:pic>
      <p:sp>
        <p:nvSpPr>
          <p:cNvPr id="27" name="Rectangle 26"/>
          <p:cNvSpPr/>
          <p:nvPr/>
        </p:nvSpPr>
        <p:spPr>
          <a:xfrm>
            <a:off x="2267744" y="3305731"/>
            <a:ext cx="576064" cy="3293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76631758"/>
      </p:ext>
    </p:extLst>
  </p:cSld>
  <p:clrMapOvr>
    <a:masterClrMapping/>
  </p:clrMapOvr>
  <mc:AlternateContent xmlns:mc="http://schemas.openxmlformats.org/markup-compatibility/2006" xmlns:p14="http://schemas.microsoft.com/office/powerpoint/2010/main">
    <mc:Choice Requires="p14">
      <p:transition spd="slow" p14:dur="2000" advTm="27776"/>
    </mc:Choice>
    <mc:Fallback xmlns="">
      <p:transition spd="slow" advTm="277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par>
                                <p:cTn id="7" presetID="59" presetClass="entr" presetSubtype="0" fill="hold" nodeType="withEffect">
                                  <p:stCondLst>
                                    <p:cond delay="0"/>
                                  </p:stCondLst>
                                  <p:childTnLst>
                                    <p:set>
                                      <p:cBhvr>
                                        <p:cTn id="8" dur="1" fill="hold">
                                          <p:stCondLst>
                                            <p:cond delay="0"/>
                                          </p:stCondLst>
                                        </p:cTn>
                                        <p:tgtEl>
                                          <p:spTgt spid="23"/>
                                        </p:tgtEl>
                                        <p:attrNameLst>
                                          <p:attrName>style.visibility</p:attrName>
                                        </p:attrNameLst>
                                      </p:cBhvr>
                                      <p:to>
                                        <p:strVal val="visible"/>
                                      </p:to>
                                    </p:set>
                                    <p:cmd type="call" cmd="playFrom(0.0)">
                                      <p:cBhvr>
                                        <p:cTn id="9"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2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116632"/>
            <a:ext cx="8229600" cy="990600"/>
          </a:xfrm>
        </p:spPr>
        <p:txBody>
          <a:bodyPr/>
          <a:lstStyle/>
          <a:p>
            <a:r>
              <a:rPr lang="en-US" dirty="0"/>
              <a:t>In-Class Exercises #5</a:t>
            </a:r>
          </a:p>
        </p:txBody>
      </p:sp>
      <p:sp>
        <p:nvSpPr>
          <p:cNvPr id="3" name="Content Placeholder 2"/>
          <p:cNvSpPr>
            <a:spLocks noGrp="1"/>
          </p:cNvSpPr>
          <p:nvPr>
            <p:ph idx="1"/>
          </p:nvPr>
        </p:nvSpPr>
        <p:spPr>
          <a:xfrm>
            <a:off x="251520" y="1183432"/>
            <a:ext cx="8496944" cy="696760"/>
          </a:xfrm>
        </p:spPr>
        <p:txBody>
          <a:bodyPr/>
          <a:lstStyle/>
          <a:p>
            <a:r>
              <a:rPr lang="en-US" dirty="0"/>
              <a:t>What is the result? </a:t>
            </a:r>
          </a:p>
        </p:txBody>
      </p:sp>
      <p:graphicFrame>
        <p:nvGraphicFramePr>
          <p:cNvPr id="5" name="Table 4"/>
          <p:cNvGraphicFramePr>
            <a:graphicFrameLocks noGrp="1"/>
          </p:cNvGraphicFramePr>
          <p:nvPr>
            <p:extLst>
              <p:ext uri="{D42A27DB-BD31-4B8C-83A1-F6EECF244321}">
                <p14:modId xmlns:p14="http://schemas.microsoft.com/office/powerpoint/2010/main" val="4260316729"/>
              </p:ext>
            </p:extLst>
          </p:nvPr>
        </p:nvGraphicFramePr>
        <p:xfrm>
          <a:off x="4225053" y="1488643"/>
          <a:ext cx="1607838" cy="1097280"/>
        </p:xfrm>
        <a:graphic>
          <a:graphicData uri="http://schemas.openxmlformats.org/drawingml/2006/table">
            <a:tbl>
              <a:tblPr firstRow="1" bandRow="1">
                <a:tableStyleId>{5C22544A-7EE6-4342-B048-85BDC9FD1C3A}</a:tableStyleId>
              </a:tblPr>
              <a:tblGrid>
                <a:gridCol w="535946">
                  <a:extLst>
                    <a:ext uri="{9D8B030D-6E8A-4147-A177-3AD203B41FA5}">
                      <a16:colId xmlns:a16="http://schemas.microsoft.com/office/drawing/2014/main" val="20000"/>
                    </a:ext>
                  </a:extLst>
                </a:gridCol>
                <a:gridCol w="535946">
                  <a:extLst>
                    <a:ext uri="{9D8B030D-6E8A-4147-A177-3AD203B41FA5}">
                      <a16:colId xmlns:a16="http://schemas.microsoft.com/office/drawing/2014/main" val="20001"/>
                    </a:ext>
                  </a:extLst>
                </a:gridCol>
                <a:gridCol w="535946">
                  <a:extLst>
                    <a:ext uri="{9D8B030D-6E8A-4147-A177-3AD203B41FA5}">
                      <a16:colId xmlns:a16="http://schemas.microsoft.com/office/drawing/2014/main" val="20002"/>
                    </a:ext>
                  </a:extLst>
                </a:gridCol>
              </a:tblGrid>
              <a:tr h="365298">
                <a:tc>
                  <a:txBody>
                    <a:bodyPr/>
                    <a:lstStyle/>
                    <a:p>
                      <a:r>
                        <a:rPr lang="en-US" dirty="0"/>
                        <a:t>AB</a:t>
                      </a:r>
                    </a:p>
                  </a:txBody>
                  <a:tcPr/>
                </a:tc>
                <a:tc>
                  <a:txBody>
                    <a:bodyPr/>
                    <a:lstStyle/>
                    <a:p>
                      <a:r>
                        <a:rPr lang="en-US" dirty="0"/>
                        <a:t>A</a:t>
                      </a:r>
                    </a:p>
                  </a:txBody>
                  <a:tcPr/>
                </a:tc>
                <a:tc>
                  <a:txBody>
                    <a:bodyPr/>
                    <a:lstStyle/>
                    <a:p>
                      <a:r>
                        <a:rPr lang="en-US" dirty="0"/>
                        <a:t>B</a:t>
                      </a:r>
                    </a:p>
                  </a:txBody>
                  <a:tcPr/>
                </a:tc>
                <a:extLst>
                  <a:ext uri="{0D108BD9-81ED-4DB2-BD59-A6C34878D82A}">
                    <a16:rowId xmlns:a16="http://schemas.microsoft.com/office/drawing/2014/main" val="10000"/>
                  </a:ext>
                </a:extLst>
              </a:tr>
              <a:tr h="365298">
                <a:tc>
                  <a:txBody>
                    <a:bodyPr/>
                    <a:lstStyle/>
                    <a:p>
                      <a:endParaRPr lang="en-US" dirty="0"/>
                    </a:p>
                  </a:txBody>
                  <a:tcPr>
                    <a:noFill/>
                  </a:tcPr>
                </a:tc>
                <a:tc>
                  <a:txBody>
                    <a:bodyPr/>
                    <a:lstStyle/>
                    <a:p>
                      <a:r>
                        <a:rPr lang="en-US" dirty="0"/>
                        <a:t>a1</a:t>
                      </a:r>
                    </a:p>
                  </a:txBody>
                  <a:tcPr/>
                </a:tc>
                <a:tc>
                  <a:txBody>
                    <a:bodyPr/>
                    <a:lstStyle/>
                    <a:p>
                      <a:r>
                        <a:rPr lang="en-US" dirty="0"/>
                        <a:t>b1</a:t>
                      </a:r>
                    </a:p>
                  </a:txBody>
                  <a:tcPr/>
                </a:tc>
                <a:extLst>
                  <a:ext uri="{0D108BD9-81ED-4DB2-BD59-A6C34878D82A}">
                    <a16:rowId xmlns:a16="http://schemas.microsoft.com/office/drawing/2014/main" val="10001"/>
                  </a:ext>
                </a:extLst>
              </a:tr>
              <a:tr h="365298">
                <a:tc>
                  <a:txBody>
                    <a:bodyPr/>
                    <a:lstStyle/>
                    <a:p>
                      <a:endParaRPr lang="en-US" dirty="0"/>
                    </a:p>
                  </a:txBody>
                  <a:tcPr>
                    <a:noFill/>
                  </a:tcPr>
                </a:tc>
                <a:tc>
                  <a:txBody>
                    <a:bodyPr/>
                    <a:lstStyle/>
                    <a:p>
                      <a:r>
                        <a:rPr lang="en-US" dirty="0"/>
                        <a:t>a2</a:t>
                      </a:r>
                    </a:p>
                  </a:txBody>
                  <a:tcPr/>
                </a:tc>
                <a:tc>
                  <a:txBody>
                    <a:bodyPr/>
                    <a:lstStyle/>
                    <a:p>
                      <a:r>
                        <a:rPr lang="en-US" dirty="0"/>
                        <a:t>b2</a:t>
                      </a:r>
                    </a:p>
                  </a:txBody>
                  <a:tcPr/>
                </a:tc>
                <a:extLst>
                  <a:ext uri="{0D108BD9-81ED-4DB2-BD59-A6C34878D82A}">
                    <a16:rowId xmlns:a16="http://schemas.microsoft.com/office/drawing/2014/main" val="10002"/>
                  </a:ext>
                </a:extLst>
              </a:tr>
            </a:tbl>
          </a:graphicData>
        </a:graphic>
      </p:graphicFrame>
      <p:graphicFrame>
        <p:nvGraphicFramePr>
          <p:cNvPr id="13" name="Table 12"/>
          <p:cNvGraphicFramePr>
            <a:graphicFrameLocks noGrp="1"/>
          </p:cNvGraphicFramePr>
          <p:nvPr>
            <p:extLst>
              <p:ext uri="{D42A27DB-BD31-4B8C-83A1-F6EECF244321}">
                <p14:modId xmlns:p14="http://schemas.microsoft.com/office/powerpoint/2010/main" val="2611666234"/>
              </p:ext>
            </p:extLst>
          </p:nvPr>
        </p:nvGraphicFramePr>
        <p:xfrm>
          <a:off x="827586" y="3079449"/>
          <a:ext cx="6023207" cy="1828800"/>
        </p:xfrm>
        <a:graphic>
          <a:graphicData uri="http://schemas.openxmlformats.org/drawingml/2006/table">
            <a:tbl>
              <a:tblPr firstRow="1" bandRow="1">
                <a:tableStyleId>{5C22544A-7EE6-4342-B048-85BDC9FD1C3A}</a:tableStyleId>
              </a:tblPr>
              <a:tblGrid>
                <a:gridCol w="1656182">
                  <a:extLst>
                    <a:ext uri="{9D8B030D-6E8A-4147-A177-3AD203B41FA5}">
                      <a16:colId xmlns:a16="http://schemas.microsoft.com/office/drawing/2014/main" val="20000"/>
                    </a:ext>
                  </a:extLst>
                </a:gridCol>
                <a:gridCol w="873405">
                  <a:extLst>
                    <a:ext uri="{9D8B030D-6E8A-4147-A177-3AD203B41FA5}">
                      <a16:colId xmlns:a16="http://schemas.microsoft.com/office/drawing/2014/main" val="20001"/>
                    </a:ext>
                  </a:extLst>
                </a:gridCol>
                <a:gridCol w="873405">
                  <a:extLst>
                    <a:ext uri="{9D8B030D-6E8A-4147-A177-3AD203B41FA5}">
                      <a16:colId xmlns:a16="http://schemas.microsoft.com/office/drawing/2014/main" val="20002"/>
                    </a:ext>
                  </a:extLst>
                </a:gridCol>
                <a:gridCol w="873405">
                  <a:extLst>
                    <a:ext uri="{9D8B030D-6E8A-4147-A177-3AD203B41FA5}">
                      <a16:colId xmlns:a16="http://schemas.microsoft.com/office/drawing/2014/main" val="123154427"/>
                    </a:ext>
                  </a:extLst>
                </a:gridCol>
                <a:gridCol w="873405">
                  <a:extLst>
                    <a:ext uri="{9D8B030D-6E8A-4147-A177-3AD203B41FA5}">
                      <a16:colId xmlns:a16="http://schemas.microsoft.com/office/drawing/2014/main" val="3600173232"/>
                    </a:ext>
                  </a:extLst>
                </a:gridCol>
                <a:gridCol w="873405">
                  <a:extLst>
                    <a:ext uri="{9D8B030D-6E8A-4147-A177-3AD203B41FA5}">
                      <a16:colId xmlns:a16="http://schemas.microsoft.com/office/drawing/2014/main" val="20003"/>
                    </a:ext>
                  </a:extLst>
                </a:gridCol>
              </a:tblGrid>
              <a:tr h="365298">
                <a:tc>
                  <a:txBody>
                    <a:bodyPr/>
                    <a:lstStyle/>
                    <a:p>
                      <a:r>
                        <a:rPr lang="en-US" dirty="0"/>
                        <a:t>R1</a:t>
                      </a:r>
                    </a:p>
                  </a:txBody>
                  <a:tcPr/>
                </a:tc>
                <a:tc>
                  <a:txBody>
                    <a:bodyPr/>
                    <a:lstStyle/>
                    <a:p>
                      <a:r>
                        <a:rPr lang="en-US" dirty="0"/>
                        <a:t>A</a:t>
                      </a:r>
                    </a:p>
                  </a:txBody>
                  <a:tcPr/>
                </a:tc>
                <a:tc>
                  <a:txBody>
                    <a:bodyPr/>
                    <a:lstStyle/>
                    <a:p>
                      <a:r>
                        <a:rPr lang="en-US" dirty="0"/>
                        <a:t>B</a:t>
                      </a:r>
                    </a:p>
                  </a:txBody>
                  <a:tcPr/>
                </a:tc>
                <a:tc>
                  <a:txBody>
                    <a:bodyPr/>
                    <a:lstStyle/>
                    <a:p>
                      <a:r>
                        <a:rPr lang="en-US" dirty="0"/>
                        <a:t>A</a:t>
                      </a:r>
                    </a:p>
                  </a:txBody>
                  <a:tcPr/>
                </a:tc>
                <a:tc>
                  <a:txBody>
                    <a:bodyPr/>
                    <a:lstStyle/>
                    <a:p>
                      <a:r>
                        <a:rPr lang="en-US" dirty="0"/>
                        <a:t>D</a:t>
                      </a:r>
                    </a:p>
                  </a:txBody>
                  <a:tcPr/>
                </a:tc>
                <a:tc>
                  <a:txBody>
                    <a:bodyPr/>
                    <a:lstStyle/>
                    <a:p>
                      <a:r>
                        <a:rPr lang="en-US" dirty="0"/>
                        <a:t>X</a:t>
                      </a:r>
                    </a:p>
                  </a:txBody>
                  <a:tcPr/>
                </a:tc>
                <a:extLst>
                  <a:ext uri="{0D108BD9-81ED-4DB2-BD59-A6C34878D82A}">
                    <a16:rowId xmlns:a16="http://schemas.microsoft.com/office/drawing/2014/main" val="10000"/>
                  </a:ext>
                </a:extLst>
              </a:tr>
              <a:tr h="365298">
                <a:tc>
                  <a:txBody>
                    <a:bodyPr/>
                    <a:lstStyle/>
                    <a:p>
                      <a:endParaRPr lang="en-US" dirty="0"/>
                    </a:p>
                  </a:txBody>
                  <a:tcPr>
                    <a:noFill/>
                  </a:tcPr>
                </a:tc>
                <a:tc>
                  <a:txBody>
                    <a:bodyPr/>
                    <a:lstStyle/>
                    <a:p>
                      <a:r>
                        <a:rPr lang="en-US" dirty="0"/>
                        <a:t>a1</a:t>
                      </a:r>
                    </a:p>
                  </a:txBody>
                  <a:tcPr/>
                </a:tc>
                <a:tc>
                  <a:txBody>
                    <a:bodyPr/>
                    <a:lstStyle/>
                    <a:p>
                      <a:r>
                        <a:rPr lang="en-US" dirty="0"/>
                        <a:t>b1</a:t>
                      </a:r>
                    </a:p>
                  </a:txBody>
                  <a:tcPr/>
                </a:tc>
                <a:tc>
                  <a:txBody>
                    <a:bodyPr/>
                    <a:lstStyle/>
                    <a:p>
                      <a:r>
                        <a:rPr lang="en-US" dirty="0"/>
                        <a:t>a2</a:t>
                      </a:r>
                    </a:p>
                  </a:txBody>
                  <a:tcPr/>
                </a:tc>
                <a:tc>
                  <a:txBody>
                    <a:bodyPr/>
                    <a:lstStyle/>
                    <a:p>
                      <a:r>
                        <a:rPr lang="en-US" dirty="0"/>
                        <a:t>d2</a:t>
                      </a:r>
                    </a:p>
                  </a:txBody>
                  <a:tcPr/>
                </a:tc>
                <a:tc>
                  <a:txBody>
                    <a:bodyPr/>
                    <a:lstStyle/>
                    <a:p>
                      <a:r>
                        <a:rPr lang="en-US" dirty="0"/>
                        <a:t>x1</a:t>
                      </a:r>
                    </a:p>
                  </a:txBody>
                  <a:tcPr/>
                </a:tc>
                <a:extLst>
                  <a:ext uri="{0D108BD9-81ED-4DB2-BD59-A6C34878D82A}">
                    <a16:rowId xmlns:a16="http://schemas.microsoft.com/office/drawing/2014/main" val="10001"/>
                  </a:ext>
                </a:extLst>
              </a:tr>
              <a:tr h="365298">
                <a:tc>
                  <a:txBody>
                    <a:bodyPr/>
                    <a:lstStyle/>
                    <a:p>
                      <a:endParaRPr lang="en-US" dirty="0"/>
                    </a:p>
                  </a:txBody>
                  <a:tcPr>
                    <a:noFill/>
                  </a:tcPr>
                </a:tc>
                <a:tc>
                  <a:txBody>
                    <a:bodyPr/>
                    <a:lstStyle/>
                    <a:p>
                      <a:r>
                        <a:rPr lang="en-US" dirty="0"/>
                        <a:t>a1</a:t>
                      </a:r>
                    </a:p>
                  </a:txBody>
                  <a:tcPr/>
                </a:tc>
                <a:tc>
                  <a:txBody>
                    <a:bodyPr/>
                    <a:lstStyle/>
                    <a:p>
                      <a:r>
                        <a:rPr lang="en-US" dirty="0"/>
                        <a:t>b1</a:t>
                      </a:r>
                    </a:p>
                  </a:txBody>
                  <a:tcPr/>
                </a:tc>
                <a:tc>
                  <a:txBody>
                    <a:bodyPr/>
                    <a:lstStyle/>
                    <a:p>
                      <a:r>
                        <a:rPr lang="en-US" dirty="0"/>
                        <a:t>a1</a:t>
                      </a:r>
                    </a:p>
                  </a:txBody>
                  <a:tcPr/>
                </a:tc>
                <a:tc>
                  <a:txBody>
                    <a:bodyPr/>
                    <a:lstStyle/>
                    <a:p>
                      <a:r>
                        <a:rPr lang="en-US" dirty="0"/>
                        <a:t>d1</a:t>
                      </a:r>
                    </a:p>
                  </a:txBody>
                  <a:tcPr/>
                </a:tc>
                <a:tc>
                  <a:txBody>
                    <a:bodyPr/>
                    <a:lstStyle/>
                    <a:p>
                      <a:r>
                        <a:rPr lang="en-US" dirty="0"/>
                        <a:t>x2</a:t>
                      </a:r>
                    </a:p>
                  </a:txBody>
                  <a:tcPr/>
                </a:tc>
                <a:extLst>
                  <a:ext uri="{0D108BD9-81ED-4DB2-BD59-A6C34878D82A}">
                    <a16:rowId xmlns:a16="http://schemas.microsoft.com/office/drawing/2014/main" val="562903688"/>
                  </a:ext>
                </a:extLst>
              </a:tr>
              <a:tr h="365298">
                <a:tc>
                  <a:txBody>
                    <a:bodyPr/>
                    <a:lstStyle/>
                    <a:p>
                      <a:endParaRPr lang="en-US" dirty="0"/>
                    </a:p>
                  </a:txBody>
                  <a:tcPr>
                    <a:noFill/>
                  </a:tcPr>
                </a:tc>
                <a:tc>
                  <a:txBody>
                    <a:bodyPr/>
                    <a:lstStyle/>
                    <a:p>
                      <a:r>
                        <a:rPr lang="en-US" dirty="0"/>
                        <a:t>a2</a:t>
                      </a:r>
                    </a:p>
                  </a:txBody>
                  <a:tcPr/>
                </a:tc>
                <a:tc>
                  <a:txBody>
                    <a:bodyPr/>
                    <a:lstStyle/>
                    <a:p>
                      <a:r>
                        <a:rPr lang="en-US" dirty="0"/>
                        <a:t>b2</a:t>
                      </a:r>
                    </a:p>
                  </a:txBody>
                  <a:tcPr/>
                </a:tc>
                <a:tc>
                  <a:txBody>
                    <a:bodyPr/>
                    <a:lstStyle/>
                    <a:p>
                      <a:r>
                        <a:rPr lang="en-US" dirty="0"/>
                        <a:t>a2</a:t>
                      </a:r>
                    </a:p>
                  </a:txBody>
                  <a:tcPr/>
                </a:tc>
                <a:tc>
                  <a:txBody>
                    <a:bodyPr/>
                    <a:lstStyle/>
                    <a:p>
                      <a:r>
                        <a:rPr lang="en-US" dirty="0"/>
                        <a:t>d2</a:t>
                      </a:r>
                    </a:p>
                  </a:txBody>
                  <a:tcPr/>
                </a:tc>
                <a:tc>
                  <a:txBody>
                    <a:bodyPr/>
                    <a:lstStyle/>
                    <a:p>
                      <a:r>
                        <a:rPr lang="en-US" dirty="0"/>
                        <a:t>x1</a:t>
                      </a:r>
                    </a:p>
                  </a:txBody>
                  <a:tcPr/>
                </a:tc>
                <a:extLst>
                  <a:ext uri="{0D108BD9-81ED-4DB2-BD59-A6C34878D82A}">
                    <a16:rowId xmlns:a16="http://schemas.microsoft.com/office/drawing/2014/main" val="3394230014"/>
                  </a:ext>
                </a:extLst>
              </a:tr>
              <a:tr h="365298">
                <a:tc>
                  <a:txBody>
                    <a:bodyPr/>
                    <a:lstStyle/>
                    <a:p>
                      <a:endParaRPr lang="en-US" dirty="0"/>
                    </a:p>
                  </a:txBody>
                  <a:tcPr>
                    <a:noFill/>
                  </a:tcPr>
                </a:tc>
                <a:tc>
                  <a:txBody>
                    <a:bodyPr/>
                    <a:lstStyle/>
                    <a:p>
                      <a:r>
                        <a:rPr lang="en-US" dirty="0"/>
                        <a:t>a2</a:t>
                      </a:r>
                    </a:p>
                  </a:txBody>
                  <a:tcPr/>
                </a:tc>
                <a:tc>
                  <a:txBody>
                    <a:bodyPr/>
                    <a:lstStyle/>
                    <a:p>
                      <a:r>
                        <a:rPr lang="en-US" dirty="0"/>
                        <a:t>b2</a:t>
                      </a:r>
                    </a:p>
                  </a:txBody>
                  <a:tcPr/>
                </a:tc>
                <a:tc>
                  <a:txBody>
                    <a:bodyPr/>
                    <a:lstStyle/>
                    <a:p>
                      <a:r>
                        <a:rPr lang="en-US" dirty="0"/>
                        <a:t>a1</a:t>
                      </a:r>
                    </a:p>
                  </a:txBody>
                  <a:tcPr/>
                </a:tc>
                <a:tc>
                  <a:txBody>
                    <a:bodyPr/>
                    <a:lstStyle/>
                    <a:p>
                      <a:r>
                        <a:rPr lang="en-US" dirty="0"/>
                        <a:t>d1</a:t>
                      </a:r>
                    </a:p>
                  </a:txBody>
                  <a:tcPr/>
                </a:tc>
                <a:tc>
                  <a:txBody>
                    <a:bodyPr/>
                    <a:lstStyle/>
                    <a:p>
                      <a:r>
                        <a:rPr lang="en-US" dirty="0"/>
                        <a:t>x2</a:t>
                      </a:r>
                    </a:p>
                  </a:txBody>
                  <a:tcPr/>
                </a:tc>
                <a:extLst>
                  <a:ext uri="{0D108BD9-81ED-4DB2-BD59-A6C34878D82A}">
                    <a16:rowId xmlns:a16="http://schemas.microsoft.com/office/drawing/2014/main" val="10002"/>
                  </a:ext>
                </a:extLst>
              </a:tr>
            </a:tbl>
          </a:graphicData>
        </a:graphic>
      </p:graphicFrame>
      <p:sp>
        <p:nvSpPr>
          <p:cNvPr id="6" name="TextBox 5"/>
          <p:cNvSpPr txBox="1"/>
          <p:nvPr/>
        </p:nvSpPr>
        <p:spPr>
          <a:xfrm>
            <a:off x="316377" y="1844824"/>
            <a:ext cx="3240360" cy="461665"/>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dirty="0"/>
              <a:t>2.  AB       </a:t>
            </a:r>
            <a:r>
              <a:rPr lang="en-US" baseline="-25000" dirty="0"/>
              <a:t>A=a1</a:t>
            </a:r>
            <a:r>
              <a:rPr lang="en-US" dirty="0"/>
              <a:t>CD2</a:t>
            </a:r>
          </a:p>
        </p:txBody>
      </p:sp>
      <p:grpSp>
        <p:nvGrpSpPr>
          <p:cNvPr id="15" name="Group 4"/>
          <p:cNvGrpSpPr>
            <a:grpSpLocks/>
          </p:cNvGrpSpPr>
          <p:nvPr/>
        </p:nvGrpSpPr>
        <p:grpSpPr bwMode="auto">
          <a:xfrm>
            <a:off x="1259632" y="2037283"/>
            <a:ext cx="504056" cy="176213"/>
            <a:chOff x="377" y="2904"/>
            <a:chExt cx="154" cy="110"/>
          </a:xfrm>
        </p:grpSpPr>
        <p:sp>
          <p:nvSpPr>
            <p:cNvPr id="16" name="Line 5"/>
            <p:cNvSpPr>
              <a:spLocks noChangeShapeType="1"/>
            </p:cNvSpPr>
            <p:nvPr/>
          </p:nvSpPr>
          <p:spPr bwMode="auto">
            <a:xfrm>
              <a:off x="381" y="2904"/>
              <a:ext cx="0" cy="11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17" name="Line 6"/>
            <p:cNvSpPr>
              <a:spLocks noChangeShapeType="1"/>
            </p:cNvSpPr>
            <p:nvPr/>
          </p:nvSpPr>
          <p:spPr bwMode="auto">
            <a:xfrm>
              <a:off x="527" y="2904"/>
              <a:ext cx="0" cy="11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18" name="Line 7"/>
            <p:cNvSpPr>
              <a:spLocks noChangeShapeType="1"/>
            </p:cNvSpPr>
            <p:nvPr/>
          </p:nvSpPr>
          <p:spPr bwMode="auto">
            <a:xfrm>
              <a:off x="385" y="2904"/>
              <a:ext cx="138" cy="11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19" name="Line 8"/>
            <p:cNvSpPr>
              <a:spLocks noChangeShapeType="1"/>
            </p:cNvSpPr>
            <p:nvPr/>
          </p:nvSpPr>
          <p:spPr bwMode="auto">
            <a:xfrm flipH="1">
              <a:off x="377" y="2904"/>
              <a:ext cx="154" cy="11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grpSp>
      <p:sp>
        <p:nvSpPr>
          <p:cNvPr id="4" name="Slide Number Placeholder 3"/>
          <p:cNvSpPr>
            <a:spLocks noGrp="1"/>
          </p:cNvSpPr>
          <p:nvPr>
            <p:ph type="sldNum" sz="quarter" idx="12"/>
          </p:nvPr>
        </p:nvSpPr>
        <p:spPr/>
        <p:txBody>
          <a:bodyPr/>
          <a:lstStyle/>
          <a:p>
            <a:pPr>
              <a:defRPr/>
            </a:pPr>
            <a:fld id="{3F9D3D8C-6C2A-4D0D-9B3D-BA8A984DE4AE}" type="slidenum">
              <a:rPr lang="zh-CN" altLang="en-US" smtClean="0"/>
              <a:pPr>
                <a:defRPr/>
              </a:pPr>
              <a:t>3</a:t>
            </a:fld>
            <a:endParaRPr lang="en-US" altLang="zh-CN" dirty="0"/>
          </a:p>
        </p:txBody>
      </p:sp>
      <p:sp>
        <p:nvSpPr>
          <p:cNvPr id="9" name="Rectangle 8"/>
          <p:cNvSpPr/>
          <p:nvPr/>
        </p:nvSpPr>
        <p:spPr>
          <a:xfrm>
            <a:off x="835769" y="2601854"/>
            <a:ext cx="2340705" cy="461665"/>
          </a:xfrm>
          <a:prstGeom prst="rect">
            <a:avLst/>
          </a:prstGeom>
        </p:spPr>
        <p:txBody>
          <a:bodyPr wrap="none">
            <a:spAutoFit/>
          </a:bodyPr>
          <a:lstStyle/>
          <a:p>
            <a:r>
              <a:rPr lang="en-US" dirty="0"/>
              <a:t>R1 ← AB X CD2</a:t>
            </a:r>
          </a:p>
        </p:txBody>
      </p:sp>
      <p:sp>
        <p:nvSpPr>
          <p:cNvPr id="25" name="Rectangle 24"/>
          <p:cNvSpPr/>
          <p:nvPr/>
        </p:nvSpPr>
        <p:spPr>
          <a:xfrm>
            <a:off x="971600" y="4959536"/>
            <a:ext cx="2879122" cy="461665"/>
          </a:xfrm>
          <a:prstGeom prst="rect">
            <a:avLst/>
          </a:prstGeom>
        </p:spPr>
        <p:txBody>
          <a:bodyPr wrap="none">
            <a:spAutoFit/>
          </a:bodyPr>
          <a:lstStyle/>
          <a:p>
            <a:r>
              <a:rPr lang="en-US" dirty="0"/>
              <a:t>Result ←  </a:t>
            </a:r>
            <a:r>
              <a:rPr lang="el-GR" dirty="0"/>
              <a:t>σ</a:t>
            </a:r>
            <a:r>
              <a:rPr lang="en-US" baseline="-25000" dirty="0"/>
              <a:t>A=a1</a:t>
            </a:r>
            <a:r>
              <a:rPr lang="en-US" dirty="0"/>
              <a:t>(R1)</a:t>
            </a:r>
          </a:p>
        </p:txBody>
      </p:sp>
      <p:graphicFrame>
        <p:nvGraphicFramePr>
          <p:cNvPr id="20" name="Table 19"/>
          <p:cNvGraphicFramePr>
            <a:graphicFrameLocks noGrp="1"/>
          </p:cNvGraphicFramePr>
          <p:nvPr>
            <p:extLst>
              <p:ext uri="{D42A27DB-BD31-4B8C-83A1-F6EECF244321}">
                <p14:modId xmlns:p14="http://schemas.microsoft.com/office/powerpoint/2010/main" val="790213377"/>
              </p:ext>
            </p:extLst>
          </p:nvPr>
        </p:nvGraphicFramePr>
        <p:xfrm>
          <a:off x="6749866" y="1567857"/>
          <a:ext cx="2304256" cy="1097280"/>
        </p:xfrm>
        <a:graphic>
          <a:graphicData uri="http://schemas.openxmlformats.org/drawingml/2006/table">
            <a:tbl>
              <a:tblPr firstRow="1" bandRow="1">
                <a:tableStyleId>{5C22544A-7EE6-4342-B048-85BDC9FD1C3A}</a:tableStyleId>
              </a:tblPr>
              <a:tblGrid>
                <a:gridCol w="656393">
                  <a:extLst>
                    <a:ext uri="{9D8B030D-6E8A-4147-A177-3AD203B41FA5}">
                      <a16:colId xmlns:a16="http://schemas.microsoft.com/office/drawing/2014/main" val="20000"/>
                    </a:ext>
                  </a:extLst>
                </a:gridCol>
                <a:gridCol w="495735">
                  <a:extLst>
                    <a:ext uri="{9D8B030D-6E8A-4147-A177-3AD203B41FA5}">
                      <a16:colId xmlns:a16="http://schemas.microsoft.com/office/drawing/2014/main" val="20001"/>
                    </a:ext>
                  </a:extLst>
                </a:gridCol>
                <a:gridCol w="576064">
                  <a:extLst>
                    <a:ext uri="{9D8B030D-6E8A-4147-A177-3AD203B41FA5}">
                      <a16:colId xmlns:a16="http://schemas.microsoft.com/office/drawing/2014/main" val="20002"/>
                    </a:ext>
                  </a:extLst>
                </a:gridCol>
                <a:gridCol w="576064">
                  <a:extLst>
                    <a:ext uri="{9D8B030D-6E8A-4147-A177-3AD203B41FA5}">
                      <a16:colId xmlns:a16="http://schemas.microsoft.com/office/drawing/2014/main" val="20003"/>
                    </a:ext>
                  </a:extLst>
                </a:gridCol>
              </a:tblGrid>
              <a:tr h="365298">
                <a:tc>
                  <a:txBody>
                    <a:bodyPr/>
                    <a:lstStyle/>
                    <a:p>
                      <a:r>
                        <a:rPr lang="en-US" dirty="0"/>
                        <a:t>CD2</a:t>
                      </a:r>
                    </a:p>
                  </a:txBody>
                  <a:tcPr/>
                </a:tc>
                <a:tc>
                  <a:txBody>
                    <a:bodyPr/>
                    <a:lstStyle/>
                    <a:p>
                      <a:r>
                        <a:rPr lang="en-US" dirty="0"/>
                        <a:t>A</a:t>
                      </a:r>
                    </a:p>
                  </a:txBody>
                  <a:tcPr/>
                </a:tc>
                <a:tc>
                  <a:txBody>
                    <a:bodyPr/>
                    <a:lstStyle/>
                    <a:p>
                      <a:r>
                        <a:rPr lang="en-US" dirty="0"/>
                        <a:t>D</a:t>
                      </a:r>
                    </a:p>
                  </a:txBody>
                  <a:tcPr/>
                </a:tc>
                <a:tc>
                  <a:txBody>
                    <a:bodyPr/>
                    <a:lstStyle/>
                    <a:p>
                      <a:r>
                        <a:rPr lang="en-US" dirty="0"/>
                        <a:t>X</a:t>
                      </a:r>
                    </a:p>
                  </a:txBody>
                  <a:tcPr/>
                </a:tc>
                <a:extLst>
                  <a:ext uri="{0D108BD9-81ED-4DB2-BD59-A6C34878D82A}">
                    <a16:rowId xmlns:a16="http://schemas.microsoft.com/office/drawing/2014/main" val="10000"/>
                  </a:ext>
                </a:extLst>
              </a:tr>
              <a:tr h="365298">
                <a:tc>
                  <a:txBody>
                    <a:bodyPr/>
                    <a:lstStyle/>
                    <a:p>
                      <a:endParaRPr lang="en-US" dirty="0"/>
                    </a:p>
                  </a:txBody>
                  <a:tcPr>
                    <a:noFill/>
                  </a:tcPr>
                </a:tc>
                <a:tc>
                  <a:txBody>
                    <a:bodyPr/>
                    <a:lstStyle/>
                    <a:p>
                      <a:r>
                        <a:rPr lang="en-US" dirty="0"/>
                        <a:t>a2</a:t>
                      </a:r>
                    </a:p>
                  </a:txBody>
                  <a:tcPr/>
                </a:tc>
                <a:tc>
                  <a:txBody>
                    <a:bodyPr/>
                    <a:lstStyle/>
                    <a:p>
                      <a:r>
                        <a:rPr lang="en-US" dirty="0"/>
                        <a:t>d2</a:t>
                      </a:r>
                    </a:p>
                  </a:txBody>
                  <a:tcPr/>
                </a:tc>
                <a:tc>
                  <a:txBody>
                    <a:bodyPr/>
                    <a:lstStyle/>
                    <a:p>
                      <a:r>
                        <a:rPr lang="en-US" dirty="0"/>
                        <a:t>x1</a:t>
                      </a:r>
                    </a:p>
                  </a:txBody>
                  <a:tcPr/>
                </a:tc>
                <a:extLst>
                  <a:ext uri="{0D108BD9-81ED-4DB2-BD59-A6C34878D82A}">
                    <a16:rowId xmlns:a16="http://schemas.microsoft.com/office/drawing/2014/main" val="10001"/>
                  </a:ext>
                </a:extLst>
              </a:tr>
              <a:tr h="365298">
                <a:tc>
                  <a:txBody>
                    <a:bodyPr/>
                    <a:lstStyle/>
                    <a:p>
                      <a:endParaRPr lang="en-US" dirty="0"/>
                    </a:p>
                  </a:txBody>
                  <a:tcPr>
                    <a:noFill/>
                  </a:tcPr>
                </a:tc>
                <a:tc>
                  <a:txBody>
                    <a:bodyPr/>
                    <a:lstStyle/>
                    <a:p>
                      <a:r>
                        <a:rPr lang="en-US" dirty="0"/>
                        <a:t>a1</a:t>
                      </a:r>
                    </a:p>
                  </a:txBody>
                  <a:tcPr/>
                </a:tc>
                <a:tc>
                  <a:txBody>
                    <a:bodyPr/>
                    <a:lstStyle/>
                    <a:p>
                      <a:r>
                        <a:rPr lang="en-US" dirty="0"/>
                        <a:t>d1</a:t>
                      </a:r>
                    </a:p>
                  </a:txBody>
                  <a:tcPr/>
                </a:tc>
                <a:tc>
                  <a:txBody>
                    <a:bodyPr/>
                    <a:lstStyle/>
                    <a:p>
                      <a:r>
                        <a:rPr lang="en-US" dirty="0"/>
                        <a:t>x2</a:t>
                      </a:r>
                    </a:p>
                  </a:txBody>
                  <a:tcPr/>
                </a:tc>
                <a:extLst>
                  <a:ext uri="{0D108BD9-81ED-4DB2-BD59-A6C34878D82A}">
                    <a16:rowId xmlns:a16="http://schemas.microsoft.com/office/drawing/2014/main" val="10002"/>
                  </a:ext>
                </a:extLst>
              </a:tr>
            </a:tbl>
          </a:graphicData>
        </a:graphic>
      </p:graphicFrame>
      <mc:AlternateContent xmlns:mc="http://schemas.openxmlformats.org/markup-compatibility/2006" xmlns:p14="http://schemas.microsoft.com/office/powerpoint/2010/main" xmlns:iact="http://schemas.microsoft.com/office/powerpoint/2014/inkAction">
        <mc:Choice Requires="p14 iact">
          <p:contentPart p14:bwMode="auto" r:id="rId6">
            <p14:nvContentPartPr>
              <p14:cNvPr id="10" name="Ink 9"/>
              <p14:cNvContentPartPr/>
              <p14:nvPr>
                <p:extLst>
                  <p:ext uri="{42D2F446-02D8-4167-A562-619A0277C38B}">
                    <p15:isNarration xmlns:p15="http://schemas.microsoft.com/office/powerpoint/2012/main" val="1"/>
                  </p:ext>
                </p:extLst>
              </p14:nvPr>
            </p14:nvContentPartPr>
            <p14:xfrm>
              <a:off x="1828800" y="3460680"/>
              <a:ext cx="2889720" cy="356040"/>
            </p14:xfrm>
          </p:contentPart>
        </mc:Choice>
        <mc:Fallback xmlns="">
          <p:pic>
            <p:nvPicPr>
              <p:cNvPr id="10" name="Ink 9"/>
              <p:cNvPicPr>
                <a:picLocks noGrp="1" noRot="1" noChangeAspect="1" noMove="1" noResize="1" noEditPoints="1" noAdjustHandles="1" noChangeArrowheads="1" noChangeShapeType="1"/>
              </p:cNvPicPr>
              <p:nvPr/>
            </p:nvPicPr>
            <p:blipFill>
              <a:blip r:embed="rId7"/>
              <a:stretch>
                <a:fillRect/>
              </a:stretch>
            </p:blipFill>
            <p:spPr>
              <a:xfrm>
                <a:off x="1819440" y="3451320"/>
                <a:ext cx="2908440" cy="374760"/>
              </a:xfrm>
              <a:prstGeom prst="rect">
                <a:avLst/>
              </a:prstGeom>
            </p:spPr>
          </p:pic>
        </mc:Fallback>
      </mc:AlternateContent>
      <p:pic>
        <p:nvPicPr>
          <p:cNvPr id="11" name="Audio 10">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521700" y="6235700"/>
            <a:ext cx="406400" cy="406400"/>
          </a:xfrm>
          <a:prstGeom prst="rect">
            <a:avLst/>
          </a:prstGeom>
        </p:spPr>
      </p:pic>
      <p:sp>
        <p:nvSpPr>
          <p:cNvPr id="12" name="TextBox 11"/>
          <p:cNvSpPr txBox="1"/>
          <p:nvPr/>
        </p:nvSpPr>
        <p:spPr>
          <a:xfrm>
            <a:off x="1213809" y="5607903"/>
            <a:ext cx="6022487" cy="830997"/>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dirty="0">
                <a:solidFill>
                  <a:srgbClr val="FF0000"/>
                </a:solidFill>
              </a:rPr>
              <a:t>Invalid query due to joining two tables with identical attribute names.</a:t>
            </a:r>
          </a:p>
        </p:txBody>
      </p:sp>
    </p:spTree>
    <p:custDataLst>
      <p:tags r:id="rId1"/>
    </p:custDataLst>
    <p:extLst>
      <p:ext uri="{BB962C8B-B14F-4D97-AF65-F5344CB8AC3E}">
        <p14:creationId xmlns:p14="http://schemas.microsoft.com/office/powerpoint/2010/main" val="3879191559"/>
      </p:ext>
    </p:extLst>
  </p:cSld>
  <p:clrMapOvr>
    <a:masterClrMapping/>
  </p:clrMapOvr>
  <mc:AlternateContent xmlns:mc="http://schemas.openxmlformats.org/markup-compatibility/2006" xmlns:p14="http://schemas.microsoft.com/office/powerpoint/2010/main">
    <mc:Choice Requires="p14">
      <p:transition spd="slow" p14:dur="2000" advTm="84418"/>
    </mc:Choice>
    <mc:Fallback xmlns="">
      <p:transition spd="slow" advTm="844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par>
                                <p:cTn id="7" presetID="59"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md type="call" cmd="playFrom(0.0)">
                                      <p:cBhvr>
                                        <p:cTn id="9" dur="1" fill="hold"/>
                                        <p:tgtEl>
                                          <p:spTgt spid="10"/>
                                        </p:tgtEl>
                                      </p:cBhvr>
                                    </p:cmd>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additive="base">
                                        <p:cTn id="14" dur="500" fill="hold"/>
                                        <p:tgtEl>
                                          <p:spTgt spid="9"/>
                                        </p:tgtEl>
                                        <p:attrNameLst>
                                          <p:attrName>ppt_x</p:attrName>
                                        </p:attrNameLst>
                                      </p:cBhvr>
                                      <p:tavLst>
                                        <p:tav tm="0">
                                          <p:val>
                                            <p:strVal val="#ppt_x"/>
                                          </p:val>
                                        </p:tav>
                                        <p:tav tm="100000">
                                          <p:val>
                                            <p:strVal val="#ppt_x"/>
                                          </p:val>
                                        </p:tav>
                                      </p:tavLst>
                                    </p:anim>
                                    <p:anim calcmode="lin" valueType="num">
                                      <p:cBhvr additive="base">
                                        <p:cTn id="1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additive="base">
                                        <p:cTn id="20" dur="500" fill="hold"/>
                                        <p:tgtEl>
                                          <p:spTgt spid="13"/>
                                        </p:tgtEl>
                                        <p:attrNameLst>
                                          <p:attrName>ppt_x</p:attrName>
                                        </p:attrNameLst>
                                      </p:cBhvr>
                                      <p:tavLst>
                                        <p:tav tm="0">
                                          <p:val>
                                            <p:strVal val="#ppt_x"/>
                                          </p:val>
                                        </p:tav>
                                        <p:tav tm="100000">
                                          <p:val>
                                            <p:strVal val="#ppt_x"/>
                                          </p:val>
                                        </p:tav>
                                      </p:tavLst>
                                    </p:anim>
                                    <p:anim calcmode="lin" valueType="num">
                                      <p:cBhvr additive="base">
                                        <p:cTn id="21"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25"/>
                                        </p:tgtEl>
                                        <p:attrNameLst>
                                          <p:attrName>style.visibility</p:attrName>
                                        </p:attrNameLst>
                                      </p:cBhvr>
                                      <p:to>
                                        <p:strVal val="visible"/>
                                      </p:to>
                                    </p:set>
                                    <p:anim calcmode="lin" valueType="num">
                                      <p:cBhvr additive="base">
                                        <p:cTn id="26" dur="500" fill="hold"/>
                                        <p:tgtEl>
                                          <p:spTgt spid="25"/>
                                        </p:tgtEl>
                                        <p:attrNameLst>
                                          <p:attrName>ppt_x</p:attrName>
                                        </p:attrNameLst>
                                      </p:cBhvr>
                                      <p:tavLst>
                                        <p:tav tm="0">
                                          <p:val>
                                            <p:strVal val="#ppt_x"/>
                                          </p:val>
                                        </p:tav>
                                        <p:tav tm="100000">
                                          <p:val>
                                            <p:strVal val="#ppt_x"/>
                                          </p:val>
                                        </p:tav>
                                      </p:tavLst>
                                    </p:anim>
                                    <p:anim calcmode="lin" valueType="num">
                                      <p:cBhvr additive="base">
                                        <p:cTn id="27"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additive="base">
                                        <p:cTn id="32" dur="500" fill="hold"/>
                                        <p:tgtEl>
                                          <p:spTgt spid="12"/>
                                        </p:tgtEl>
                                        <p:attrNameLst>
                                          <p:attrName>ppt_x</p:attrName>
                                        </p:attrNameLst>
                                      </p:cBhvr>
                                      <p:tavLst>
                                        <p:tav tm="0">
                                          <p:val>
                                            <p:strVal val="#ppt_x"/>
                                          </p:val>
                                        </p:tav>
                                        <p:tav tm="100000">
                                          <p:val>
                                            <p:strVal val="#ppt_x"/>
                                          </p:val>
                                        </p:tav>
                                      </p:tavLst>
                                    </p:anim>
                                    <p:anim calcmode="lin" valueType="num">
                                      <p:cBhvr additive="base">
                                        <p:cTn id="3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4" fill="hold" display="0">
                  <p:stCondLst>
                    <p:cond delay="indefinite"/>
                  </p:stCondLst>
                  <p:endCondLst>
                    <p:cond evt="onStopAudio" delay="0">
                      <p:tgtEl>
                        <p:sldTgt/>
                      </p:tgtEl>
                    </p:cond>
                  </p:endCondLst>
                </p:cTn>
                <p:tgtEl>
                  <p:spTgt spid="11"/>
                </p:tgtEl>
              </p:cMediaNode>
            </p:audio>
          </p:childTnLst>
        </p:cTn>
      </p:par>
    </p:tnLst>
    <p:bldLst>
      <p:bldP spid="9" grpId="0"/>
      <p:bldP spid="25" grpId="0"/>
      <p:bldP spid="1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457200" y="260648"/>
            <a:ext cx="8229600" cy="990600"/>
          </a:xfrm>
        </p:spPr>
        <p:txBody>
          <a:bodyPr/>
          <a:lstStyle/>
          <a:p>
            <a:r>
              <a:rPr lang="en-CA" altLang="zh-CN" dirty="0"/>
              <a:t>In Class Exercise #10 – Step 3</a:t>
            </a:r>
          </a:p>
        </p:txBody>
      </p:sp>
      <p:sp>
        <p:nvSpPr>
          <p:cNvPr id="7" name="Content Placeholder 6"/>
          <p:cNvSpPr>
            <a:spLocks noGrp="1"/>
          </p:cNvSpPr>
          <p:nvPr>
            <p:ph idx="1"/>
          </p:nvPr>
        </p:nvSpPr>
        <p:spPr>
          <a:xfrm>
            <a:off x="457200" y="1327448"/>
            <a:ext cx="8378768" cy="1163005"/>
          </a:xfrm>
        </p:spPr>
        <p:txBody>
          <a:bodyPr>
            <a:normAutofit lnSpcReduction="10000"/>
          </a:bodyPr>
          <a:lstStyle/>
          <a:p>
            <a:r>
              <a:rPr lang="en-CA" altLang="zh-CN" dirty="0"/>
              <a:t>e.) Find out the names of employees who work for all of the projects controlled by research department.</a:t>
            </a:r>
          </a:p>
          <a:p>
            <a:pPr lvl="1"/>
            <a:r>
              <a:rPr lang="en-CA" altLang="zh-CN" dirty="0"/>
              <a:t>Get the employee names.</a:t>
            </a:r>
          </a:p>
          <a:p>
            <a:endParaRPr lang="en-US" dirty="0"/>
          </a:p>
        </p:txBody>
      </p:sp>
      <p:sp>
        <p:nvSpPr>
          <p:cNvPr id="2" name="Slide Number Placeholder 1"/>
          <p:cNvSpPr>
            <a:spLocks noGrp="1"/>
          </p:cNvSpPr>
          <p:nvPr>
            <p:ph type="sldNum" sz="quarter" idx="12"/>
          </p:nvPr>
        </p:nvSpPr>
        <p:spPr/>
        <p:txBody>
          <a:bodyPr/>
          <a:lstStyle/>
          <a:p>
            <a:fld id="{158A74B8-D905-4E62-B6CB-5A37BA2F339D}" type="slidenum">
              <a:rPr lang="en-CA" altLang="en-US" smtClean="0"/>
              <a:pPr/>
              <a:t>30</a:t>
            </a:fld>
            <a:endParaRPr lang="en-CA" altLang="en-US"/>
          </a:p>
        </p:txBody>
      </p:sp>
      <p:sp>
        <p:nvSpPr>
          <p:cNvPr id="16" name="Rectangle 15"/>
          <p:cNvSpPr/>
          <p:nvPr/>
        </p:nvSpPr>
        <p:spPr>
          <a:xfrm>
            <a:off x="576931" y="2485104"/>
            <a:ext cx="8143491" cy="137730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eaLnBrk="1" hangingPunct="1">
              <a:buFont typeface="Wingdings" pitchFamily="2" charset="2"/>
              <a:buNone/>
            </a:pPr>
            <a:r>
              <a:rPr lang="en-US" altLang="zh-CN" sz="900" b="1" dirty="0">
                <a:latin typeface="Times New Roman" pitchFamily="18" charset="0"/>
                <a:ea typeface="宋体" charset="-122"/>
              </a:rPr>
              <a:t>	</a:t>
            </a:r>
          </a:p>
          <a:p>
            <a:pPr eaLnBrk="1" hangingPunct="1">
              <a:buFont typeface="Wingdings" pitchFamily="2" charset="2"/>
              <a:buNone/>
            </a:pPr>
            <a:r>
              <a:rPr lang="en-US" altLang="zh-CN" sz="2000" b="1" dirty="0">
                <a:latin typeface="Times New Roman" pitchFamily="18" charset="0"/>
                <a:ea typeface="宋体" charset="-122"/>
              </a:rPr>
              <a:t> R1    </a:t>
            </a:r>
            <a:r>
              <a:rPr lang="en-US" altLang="zh-CN" sz="2000" b="1" dirty="0">
                <a:latin typeface="Times New Roman" pitchFamily="18" charset="0"/>
                <a:ea typeface="宋体" charset="-122"/>
                <a:sym typeface="Symbol" pitchFamily="18" charset="2"/>
              </a:rPr>
              <a:t></a:t>
            </a:r>
            <a:r>
              <a:rPr lang="en-US" altLang="zh-CN" sz="2000" b="1" dirty="0">
                <a:latin typeface="Times New Roman" pitchFamily="18" charset="0"/>
                <a:ea typeface="宋体" charset="-122"/>
              </a:rPr>
              <a:t> ERP </a:t>
            </a:r>
            <a:r>
              <a:rPr lang="en-US" altLang="zh-CN" sz="2000" b="1" dirty="0">
                <a:latin typeface="Symbol" pitchFamily="18" charset="2"/>
                <a:ea typeface="宋体" charset="-122"/>
              </a:rPr>
              <a:t>          </a:t>
            </a:r>
            <a:r>
              <a:rPr lang="en-US" altLang="zh-CN" sz="2000" b="1" baseline="-25000" dirty="0">
                <a:latin typeface="Times New Roman" pitchFamily="18" charset="0"/>
                <a:ea typeface="宋体" charset="-122"/>
              </a:rPr>
              <a:t>(ESSN =SSN)  </a:t>
            </a:r>
            <a:r>
              <a:rPr lang="en-US" altLang="zh-CN" sz="2000" b="1" dirty="0">
                <a:latin typeface="Times New Roman" pitchFamily="18" charset="0"/>
                <a:ea typeface="宋体" charset="-122"/>
              </a:rPr>
              <a:t>Employee</a:t>
            </a:r>
          </a:p>
          <a:p>
            <a:pPr lvl="0"/>
            <a:r>
              <a:rPr lang="en-US" altLang="zh-CN" sz="1200" b="1" dirty="0">
                <a:solidFill>
                  <a:srgbClr val="292934"/>
                </a:solidFill>
                <a:latin typeface="Times New Roman" pitchFamily="18" charset="0"/>
                <a:ea typeface="宋体" charset="-122"/>
              </a:rPr>
              <a:t> </a:t>
            </a:r>
          </a:p>
          <a:p>
            <a:pPr lvl="0"/>
            <a:r>
              <a:rPr lang="en-US" altLang="zh-CN" sz="2000" b="1" dirty="0">
                <a:solidFill>
                  <a:srgbClr val="292934"/>
                </a:solidFill>
                <a:latin typeface="Times New Roman" pitchFamily="18" charset="0"/>
                <a:ea typeface="宋体" charset="-122"/>
              </a:rPr>
              <a:t>Result  </a:t>
            </a:r>
            <a:r>
              <a:rPr lang="en-US" altLang="zh-CN" sz="2000" b="1" dirty="0">
                <a:solidFill>
                  <a:srgbClr val="292934"/>
                </a:solidFill>
                <a:latin typeface="Times New Roman" pitchFamily="18" charset="0"/>
                <a:ea typeface="宋体" charset="-122"/>
                <a:sym typeface="Symbol" pitchFamily="18" charset="2"/>
              </a:rPr>
              <a:t></a:t>
            </a:r>
            <a:r>
              <a:rPr lang="en-US" altLang="zh-CN" sz="2000" b="1" dirty="0">
                <a:solidFill>
                  <a:srgbClr val="292934"/>
                </a:solidFill>
                <a:latin typeface="Times New Roman" pitchFamily="18" charset="0"/>
                <a:ea typeface="宋体" charset="-122"/>
              </a:rPr>
              <a:t> </a:t>
            </a:r>
            <a:r>
              <a:rPr lang="en-US" altLang="zh-CN" sz="3200" b="1" dirty="0">
                <a:solidFill>
                  <a:srgbClr val="292934"/>
                </a:solidFill>
                <a:latin typeface="Symbol" pitchFamily="18" charset="2"/>
                <a:ea typeface="宋体" charset="-122"/>
              </a:rPr>
              <a:t></a:t>
            </a:r>
            <a:r>
              <a:rPr lang="en-US" altLang="zh-CN" sz="2000" b="1" baseline="-25000" dirty="0">
                <a:solidFill>
                  <a:srgbClr val="292934"/>
                </a:solidFill>
                <a:latin typeface="Times New Roman" pitchFamily="18" charset="0"/>
                <a:ea typeface="宋体" charset="-122"/>
              </a:rPr>
              <a:t> FNAME, LNAME</a:t>
            </a:r>
            <a:r>
              <a:rPr lang="en-US" altLang="zh-CN" sz="2000" b="1" dirty="0">
                <a:solidFill>
                  <a:srgbClr val="292934"/>
                </a:solidFill>
                <a:latin typeface="Times New Roman" pitchFamily="18" charset="0"/>
                <a:ea typeface="宋体" charset="-122"/>
              </a:rPr>
              <a:t>  (R1)</a:t>
            </a:r>
          </a:p>
          <a:p>
            <a:pPr eaLnBrk="1" hangingPunct="1">
              <a:buFont typeface="Wingdings" pitchFamily="2" charset="2"/>
              <a:buNone/>
            </a:pPr>
            <a:endParaRPr lang="en-US" altLang="zh-CN" sz="1050" b="1" dirty="0">
              <a:latin typeface="Times New Roman" pitchFamily="18" charset="0"/>
              <a:ea typeface="宋体" charset="-122"/>
            </a:endParaRPr>
          </a:p>
        </p:txBody>
      </p:sp>
      <p:pic>
        <p:nvPicPr>
          <p:cNvPr id="17" name="Picture 16"/>
          <p:cNvPicPr>
            <a:picLocks noChangeAspect="1"/>
          </p:cNvPicPr>
          <p:nvPr/>
        </p:nvPicPr>
        <p:blipFill>
          <a:blip r:embed="rId5"/>
          <a:stretch>
            <a:fillRect/>
          </a:stretch>
        </p:blipFill>
        <p:spPr>
          <a:xfrm>
            <a:off x="2339752" y="2639634"/>
            <a:ext cx="507945" cy="338630"/>
          </a:xfrm>
          <a:prstGeom prst="rect">
            <a:avLst/>
          </a:prstGeom>
        </p:spPr>
      </p:pic>
      <p:sp>
        <p:nvSpPr>
          <p:cNvPr id="13" name="Rectangle 12"/>
          <p:cNvSpPr/>
          <p:nvPr/>
        </p:nvSpPr>
        <p:spPr>
          <a:xfrm>
            <a:off x="2267744" y="2634013"/>
            <a:ext cx="1513922" cy="43494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 name="Table 2"/>
          <p:cNvGraphicFramePr>
            <a:graphicFrameLocks noGrp="1"/>
          </p:cNvGraphicFramePr>
          <p:nvPr/>
        </p:nvGraphicFramePr>
        <p:xfrm>
          <a:off x="5953541" y="4221088"/>
          <a:ext cx="2434883" cy="1296144"/>
        </p:xfrm>
        <a:graphic>
          <a:graphicData uri="http://schemas.openxmlformats.org/drawingml/2006/table">
            <a:tbl>
              <a:tblPr/>
              <a:tblGrid>
                <a:gridCol w="777227">
                  <a:extLst>
                    <a:ext uri="{9D8B030D-6E8A-4147-A177-3AD203B41FA5}">
                      <a16:colId xmlns:a16="http://schemas.microsoft.com/office/drawing/2014/main" val="1073978389"/>
                    </a:ext>
                  </a:extLst>
                </a:gridCol>
                <a:gridCol w="1657656">
                  <a:extLst>
                    <a:ext uri="{9D8B030D-6E8A-4147-A177-3AD203B41FA5}">
                      <a16:colId xmlns:a16="http://schemas.microsoft.com/office/drawing/2014/main" val="514217780"/>
                    </a:ext>
                  </a:extLst>
                </a:gridCol>
              </a:tblGrid>
              <a:tr h="324036">
                <a:tc>
                  <a:txBody>
                    <a:bodyPr/>
                    <a:lstStyle/>
                    <a:p>
                      <a:pPr algn="ctr" fontAlgn="b"/>
                      <a:r>
                        <a:rPr lang="en-US" sz="1400" b="1" i="0" u="none" strike="noStrike">
                          <a:solidFill>
                            <a:srgbClr val="000000"/>
                          </a:solidFill>
                          <a:effectLst/>
                          <a:latin typeface="Calibri" panose="020F0502020204030204" pitchFamily="34" charset="0"/>
                        </a:rPr>
                        <a:t>ERP</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a:solidFill>
                            <a:srgbClr val="000000"/>
                          </a:solidFill>
                          <a:effectLst/>
                          <a:latin typeface="Calibri" panose="020F0502020204030204" pitchFamily="34" charset="0"/>
                        </a:rPr>
                        <a:t>ESSN</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76763144"/>
                  </a:ext>
                </a:extLst>
              </a:tr>
              <a:tr h="324036">
                <a:tc>
                  <a:txBody>
                    <a:bodyPr/>
                    <a:lstStyle/>
                    <a:p>
                      <a:pPr algn="ctr" fontAlgn="b"/>
                      <a:endParaRPr lang="en-US" sz="1400" b="1" i="0" u="none" strike="noStrike">
                        <a:solidFill>
                          <a:srgbClr val="000000"/>
                        </a:solidFill>
                        <a:effectLst/>
                        <a:latin typeface="Calibri" panose="020F0502020204030204" pitchFamily="34" charset="0"/>
                      </a:endParaRPr>
                    </a:p>
                  </a:txBody>
                  <a:tcPr marL="6350" marR="6350" marT="635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rowSpan="3">
                  <a:txBody>
                    <a:bodyPr/>
                    <a:lstStyle/>
                    <a:p>
                      <a:pPr algn="ctr" fontAlgn="b"/>
                      <a:r>
                        <a:rPr lang="en-US" sz="1400" b="1" i="0" u="none" strike="noStrike" dirty="0">
                          <a:solidFill>
                            <a:srgbClr val="000000"/>
                          </a:solidFill>
                          <a:effectLst/>
                          <a:latin typeface="Calibri" panose="020F0502020204030204" pitchFamily="34" charset="0"/>
                        </a:rPr>
                        <a:t>.</a:t>
                      </a:r>
                    </a:p>
                    <a:p>
                      <a:pPr algn="ctr" fontAlgn="b"/>
                      <a:r>
                        <a:rPr lang="en-US" sz="1400" b="1" i="0" u="none" strike="noStrike" dirty="0">
                          <a:solidFill>
                            <a:srgbClr val="000000"/>
                          </a:solidFill>
                          <a:effectLst/>
                          <a:latin typeface="Calibri" panose="020F0502020204030204" pitchFamily="34" charset="0"/>
                        </a:rPr>
                        <a:t>.</a:t>
                      </a:r>
                    </a:p>
                    <a:p>
                      <a:pPr algn="ctr" fontAlgn="b"/>
                      <a:r>
                        <a:rPr lang="en-US" sz="1400" b="1" i="0" u="none" strike="noStrike" dirty="0">
                          <a:solidFill>
                            <a:srgbClr val="000000"/>
                          </a:solidFill>
                          <a:effectLst/>
                          <a:latin typeface="Calibri" panose="020F0502020204030204" pitchFamily="34" charset="0"/>
                        </a:rPr>
                        <a:t>.</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63834066"/>
                  </a:ext>
                </a:extLst>
              </a:tr>
              <a:tr h="324036">
                <a:tc>
                  <a:txBody>
                    <a:bodyPr/>
                    <a:lstStyle/>
                    <a:p>
                      <a:pPr algn="ctr" fontAlgn="b"/>
                      <a:endParaRPr lang="en-US" sz="1400" b="1" i="0" u="none" strike="noStrike">
                        <a:solidFill>
                          <a:srgbClr val="000000"/>
                        </a:solidFill>
                        <a:effectLst/>
                        <a:latin typeface="Calibri" panose="020F0502020204030204" pitchFamily="34" charset="0"/>
                      </a:endParaRPr>
                    </a:p>
                  </a:txBody>
                  <a:tcPr marL="6350" marR="6350" marT="6350" marB="0" anchor="b">
                    <a:lnL>
                      <a:noFill/>
                    </a:lnL>
                    <a:lnR w="6350" cap="flat" cmpd="sng" algn="ctr">
                      <a:solidFill>
                        <a:srgbClr val="000000"/>
                      </a:solidFill>
                      <a:prstDash val="solid"/>
                      <a:round/>
                      <a:headEnd type="none" w="med" len="med"/>
                      <a:tailEnd type="none" w="med" len="med"/>
                    </a:lnR>
                    <a:lnT>
                      <a:noFill/>
                    </a:lnT>
                    <a:lnB>
                      <a:noFill/>
                    </a:lnB>
                  </a:tcPr>
                </a:tc>
                <a:tc vMerge="1">
                  <a:txBody>
                    <a:bodyPr/>
                    <a:lstStyle/>
                    <a:p>
                      <a:pPr algn="ctr" fontAlgn="b"/>
                      <a:endParaRPr lang="en-US" sz="1400" b="1" i="0" u="none" strike="noStrike" dirty="0">
                        <a:solidFill>
                          <a:srgbClr val="000000"/>
                        </a:solidFill>
                        <a:effectLst/>
                        <a:latin typeface="Calibri" panose="020F0502020204030204" pitchFamily="34" charset="0"/>
                      </a:endParaRP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66130907"/>
                  </a:ext>
                </a:extLst>
              </a:tr>
              <a:tr h="324036">
                <a:tc>
                  <a:txBody>
                    <a:bodyPr/>
                    <a:lstStyle/>
                    <a:p>
                      <a:pPr algn="ctr" fontAlgn="b"/>
                      <a:endParaRPr lang="en-US" sz="1400" b="1" i="0" u="none" strike="noStrike" dirty="0">
                        <a:solidFill>
                          <a:srgbClr val="000000"/>
                        </a:solidFill>
                        <a:effectLst/>
                        <a:latin typeface="Calibri" panose="020F0502020204030204" pitchFamily="34" charset="0"/>
                      </a:endParaRPr>
                    </a:p>
                  </a:txBody>
                  <a:tcPr marL="6350" marR="6350" marT="6350" marB="0" anchor="b">
                    <a:lnL>
                      <a:noFill/>
                    </a:lnL>
                    <a:lnR w="6350" cap="flat" cmpd="sng" algn="ctr">
                      <a:solidFill>
                        <a:srgbClr val="000000"/>
                      </a:solidFill>
                      <a:prstDash val="solid"/>
                      <a:round/>
                      <a:headEnd type="none" w="med" len="med"/>
                      <a:tailEnd type="none" w="med" len="med"/>
                    </a:lnR>
                    <a:lnT>
                      <a:noFill/>
                    </a:lnT>
                    <a:lnB>
                      <a:noFill/>
                    </a:lnB>
                  </a:tcPr>
                </a:tc>
                <a:tc vMerge="1">
                  <a:txBody>
                    <a:bodyPr/>
                    <a:lstStyle/>
                    <a:p>
                      <a:pPr algn="ctr" fontAlgn="b"/>
                      <a:endParaRPr lang="en-US" sz="1400" b="1" i="0" u="none" strike="noStrike" dirty="0">
                        <a:solidFill>
                          <a:srgbClr val="000000"/>
                        </a:solidFill>
                        <a:effectLst/>
                        <a:latin typeface="Calibri" panose="020F0502020204030204" pitchFamily="34" charset="0"/>
                      </a:endParaRP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27383267"/>
                  </a:ext>
                </a:extLst>
              </a:tr>
            </a:tbl>
          </a:graphicData>
        </a:graphic>
      </p:graphicFrame>
      <p:pic>
        <p:nvPicPr>
          <p:cNvPr id="4" name="Picture 3"/>
          <p:cNvPicPr>
            <a:picLocks noChangeAspect="1"/>
          </p:cNvPicPr>
          <p:nvPr/>
        </p:nvPicPr>
        <p:blipFill>
          <a:blip r:embed="rId6"/>
          <a:stretch>
            <a:fillRect/>
          </a:stretch>
        </p:blipFill>
        <p:spPr>
          <a:xfrm>
            <a:off x="42575" y="4221088"/>
            <a:ext cx="5876639" cy="1296144"/>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7">
            <p14:nvContentPartPr>
              <p14:cNvPr id="5" name="Ink 4"/>
              <p14:cNvContentPartPr/>
              <p14:nvPr>
                <p:extLst>
                  <p:ext uri="{42D2F446-02D8-4167-A562-619A0277C38B}">
                    <p15:isNarration xmlns:p15="http://schemas.microsoft.com/office/powerpoint/2012/main" val="1"/>
                  </p:ext>
                </p:extLst>
              </p14:nvPr>
            </p14:nvContentPartPr>
            <p14:xfrm>
              <a:off x="1714680" y="4038480"/>
              <a:ext cx="7023240" cy="1594440"/>
            </p14:xfrm>
          </p:contentPart>
        </mc:Choice>
        <mc:Fallback xmlns="">
          <p:pic>
            <p:nvPicPr>
              <p:cNvPr id="5" name="Ink 4"/>
              <p:cNvPicPr>
                <a:picLocks noGrp="1" noRot="1" noChangeAspect="1" noMove="1" noResize="1" noEditPoints="1" noAdjustHandles="1" noChangeArrowheads="1" noChangeShapeType="1"/>
              </p:cNvPicPr>
              <p:nvPr/>
            </p:nvPicPr>
            <p:blipFill>
              <a:blip r:embed="rId8"/>
              <a:stretch>
                <a:fillRect/>
              </a:stretch>
            </p:blipFill>
            <p:spPr>
              <a:xfrm>
                <a:off x="1705320" y="4029120"/>
                <a:ext cx="7041960" cy="1613160"/>
              </a:xfrm>
              <a:prstGeom prst="rect">
                <a:avLst/>
              </a:prstGeom>
            </p:spPr>
          </p:pic>
        </mc:Fallback>
      </mc:AlternateContent>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625503230"/>
      </p:ext>
    </p:extLst>
  </p:cSld>
  <p:clrMapOvr>
    <a:masterClrMapping/>
  </p:clrMapOvr>
  <mc:AlternateContent xmlns:mc="http://schemas.openxmlformats.org/markup-compatibility/2006" xmlns:p14="http://schemas.microsoft.com/office/powerpoint/2010/main">
    <mc:Choice Requires="p14">
      <p:transition spd="slow" p14:dur="2000" advTm="26495"/>
    </mc:Choice>
    <mc:Fallback xmlns="">
      <p:transition spd="slow" advTm="264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par>
                                <p:cTn id="7" presetID="59"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md type="call" cmd="playFrom(0.0)">
                                      <p:cBhvr>
                                        <p:cTn id="9"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6"/>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 of Lecture 4-2</a:t>
            </a:r>
          </a:p>
        </p:txBody>
      </p:sp>
      <p:sp>
        <p:nvSpPr>
          <p:cNvPr id="3" name="Content Placeholder 2"/>
          <p:cNvSpPr>
            <a:spLocks noGrp="1"/>
          </p:cNvSpPr>
          <p:nvPr>
            <p:ph idx="1"/>
          </p:nvPr>
        </p:nvSpPr>
        <p:spPr/>
        <p:txBody>
          <a:bodyPr/>
          <a:lstStyle/>
          <a:p>
            <a:r>
              <a:rPr lang="en-US" dirty="0"/>
              <a:t>Query tree</a:t>
            </a:r>
          </a:p>
          <a:p>
            <a:r>
              <a:rPr lang="en-US" dirty="0"/>
              <a:t>Query optimization</a:t>
            </a:r>
          </a:p>
          <a:p>
            <a:r>
              <a:rPr lang="en-US" dirty="0"/>
              <a:t>Relational calculus</a:t>
            </a:r>
          </a:p>
          <a:p>
            <a:r>
              <a:rPr lang="en-US"/>
              <a:t>RA exercises</a:t>
            </a:r>
            <a:endParaRPr lang="en-US" dirty="0"/>
          </a:p>
        </p:txBody>
      </p:sp>
      <p:sp>
        <p:nvSpPr>
          <p:cNvPr id="4" name="Slide Number Placeholder 3"/>
          <p:cNvSpPr>
            <a:spLocks noGrp="1"/>
          </p:cNvSpPr>
          <p:nvPr>
            <p:ph type="sldNum" sz="quarter" idx="12"/>
          </p:nvPr>
        </p:nvSpPr>
        <p:spPr/>
        <p:txBody>
          <a:bodyPr/>
          <a:lstStyle/>
          <a:p>
            <a:pPr>
              <a:defRPr/>
            </a:pPr>
            <a:fld id="{3F9D3D8C-6C2A-4D0D-9B3D-BA8A984DE4AE}" type="slidenum">
              <a:rPr lang="zh-CN" altLang="en-US" smtClean="0"/>
              <a:pPr>
                <a:defRPr/>
              </a:pPr>
              <a:t>31</a:t>
            </a:fld>
            <a:endParaRPr lang="en-US" altLang="zh-CN"/>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562966933"/>
      </p:ext>
    </p:extLst>
  </p:cSld>
  <p:clrMapOvr>
    <a:masterClrMapping/>
  </p:clrMapOvr>
  <mc:AlternateContent xmlns:mc="http://schemas.openxmlformats.org/markup-compatibility/2006" xmlns:p14="http://schemas.microsoft.com/office/powerpoint/2010/main">
    <mc:Choice Requires="p14">
      <p:transition spd="slow" p14:dur="2000" advTm="28418"/>
    </mc:Choice>
    <mc:Fallback xmlns="">
      <p:transition spd="slow" advTm="284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116632"/>
            <a:ext cx="8229600" cy="990600"/>
          </a:xfrm>
        </p:spPr>
        <p:txBody>
          <a:bodyPr/>
          <a:lstStyle/>
          <a:p>
            <a:r>
              <a:rPr lang="en-US" dirty="0"/>
              <a:t>In-Class Exercises #5</a:t>
            </a:r>
          </a:p>
        </p:txBody>
      </p:sp>
      <p:sp>
        <p:nvSpPr>
          <p:cNvPr id="3" name="Content Placeholder 2"/>
          <p:cNvSpPr>
            <a:spLocks noGrp="1"/>
          </p:cNvSpPr>
          <p:nvPr>
            <p:ph idx="1"/>
          </p:nvPr>
        </p:nvSpPr>
        <p:spPr>
          <a:xfrm>
            <a:off x="251520" y="932040"/>
            <a:ext cx="8496944" cy="696760"/>
          </a:xfrm>
        </p:spPr>
        <p:txBody>
          <a:bodyPr/>
          <a:lstStyle/>
          <a:p>
            <a:r>
              <a:rPr lang="en-US" dirty="0"/>
              <a:t>What is the result? </a:t>
            </a:r>
          </a:p>
        </p:txBody>
      </p:sp>
      <p:graphicFrame>
        <p:nvGraphicFramePr>
          <p:cNvPr id="5" name="Table 4"/>
          <p:cNvGraphicFramePr>
            <a:graphicFrameLocks noGrp="1"/>
          </p:cNvGraphicFramePr>
          <p:nvPr>
            <p:extLst>
              <p:ext uri="{D42A27DB-BD31-4B8C-83A1-F6EECF244321}">
                <p14:modId xmlns:p14="http://schemas.microsoft.com/office/powerpoint/2010/main" val="2335230886"/>
              </p:ext>
            </p:extLst>
          </p:nvPr>
        </p:nvGraphicFramePr>
        <p:xfrm>
          <a:off x="4225053" y="1134044"/>
          <a:ext cx="1607838" cy="1097280"/>
        </p:xfrm>
        <a:graphic>
          <a:graphicData uri="http://schemas.openxmlformats.org/drawingml/2006/table">
            <a:tbl>
              <a:tblPr firstRow="1" bandRow="1">
                <a:tableStyleId>{5C22544A-7EE6-4342-B048-85BDC9FD1C3A}</a:tableStyleId>
              </a:tblPr>
              <a:tblGrid>
                <a:gridCol w="535946">
                  <a:extLst>
                    <a:ext uri="{9D8B030D-6E8A-4147-A177-3AD203B41FA5}">
                      <a16:colId xmlns:a16="http://schemas.microsoft.com/office/drawing/2014/main" val="20000"/>
                    </a:ext>
                  </a:extLst>
                </a:gridCol>
                <a:gridCol w="535946">
                  <a:extLst>
                    <a:ext uri="{9D8B030D-6E8A-4147-A177-3AD203B41FA5}">
                      <a16:colId xmlns:a16="http://schemas.microsoft.com/office/drawing/2014/main" val="20001"/>
                    </a:ext>
                  </a:extLst>
                </a:gridCol>
                <a:gridCol w="535946">
                  <a:extLst>
                    <a:ext uri="{9D8B030D-6E8A-4147-A177-3AD203B41FA5}">
                      <a16:colId xmlns:a16="http://schemas.microsoft.com/office/drawing/2014/main" val="20002"/>
                    </a:ext>
                  </a:extLst>
                </a:gridCol>
              </a:tblGrid>
              <a:tr h="365298">
                <a:tc>
                  <a:txBody>
                    <a:bodyPr/>
                    <a:lstStyle/>
                    <a:p>
                      <a:r>
                        <a:rPr lang="en-US" dirty="0"/>
                        <a:t>AB</a:t>
                      </a:r>
                    </a:p>
                  </a:txBody>
                  <a:tcPr/>
                </a:tc>
                <a:tc>
                  <a:txBody>
                    <a:bodyPr/>
                    <a:lstStyle/>
                    <a:p>
                      <a:r>
                        <a:rPr lang="en-US" dirty="0"/>
                        <a:t>A</a:t>
                      </a:r>
                    </a:p>
                  </a:txBody>
                  <a:tcPr/>
                </a:tc>
                <a:tc>
                  <a:txBody>
                    <a:bodyPr/>
                    <a:lstStyle/>
                    <a:p>
                      <a:r>
                        <a:rPr lang="en-US" dirty="0"/>
                        <a:t>B</a:t>
                      </a:r>
                    </a:p>
                  </a:txBody>
                  <a:tcPr/>
                </a:tc>
                <a:extLst>
                  <a:ext uri="{0D108BD9-81ED-4DB2-BD59-A6C34878D82A}">
                    <a16:rowId xmlns:a16="http://schemas.microsoft.com/office/drawing/2014/main" val="10000"/>
                  </a:ext>
                </a:extLst>
              </a:tr>
              <a:tr h="365298">
                <a:tc>
                  <a:txBody>
                    <a:bodyPr/>
                    <a:lstStyle/>
                    <a:p>
                      <a:endParaRPr lang="en-US" dirty="0"/>
                    </a:p>
                  </a:txBody>
                  <a:tcPr>
                    <a:noFill/>
                  </a:tcPr>
                </a:tc>
                <a:tc>
                  <a:txBody>
                    <a:bodyPr/>
                    <a:lstStyle/>
                    <a:p>
                      <a:r>
                        <a:rPr lang="en-US" dirty="0"/>
                        <a:t>a1</a:t>
                      </a:r>
                    </a:p>
                  </a:txBody>
                  <a:tcPr/>
                </a:tc>
                <a:tc>
                  <a:txBody>
                    <a:bodyPr/>
                    <a:lstStyle/>
                    <a:p>
                      <a:r>
                        <a:rPr lang="en-US" dirty="0"/>
                        <a:t>b1</a:t>
                      </a:r>
                    </a:p>
                  </a:txBody>
                  <a:tcPr/>
                </a:tc>
                <a:extLst>
                  <a:ext uri="{0D108BD9-81ED-4DB2-BD59-A6C34878D82A}">
                    <a16:rowId xmlns:a16="http://schemas.microsoft.com/office/drawing/2014/main" val="10001"/>
                  </a:ext>
                </a:extLst>
              </a:tr>
              <a:tr h="365298">
                <a:tc>
                  <a:txBody>
                    <a:bodyPr/>
                    <a:lstStyle/>
                    <a:p>
                      <a:endParaRPr lang="en-US" dirty="0"/>
                    </a:p>
                  </a:txBody>
                  <a:tcPr>
                    <a:noFill/>
                  </a:tcPr>
                </a:tc>
                <a:tc>
                  <a:txBody>
                    <a:bodyPr/>
                    <a:lstStyle/>
                    <a:p>
                      <a:r>
                        <a:rPr lang="en-US" dirty="0"/>
                        <a:t>a2</a:t>
                      </a:r>
                    </a:p>
                  </a:txBody>
                  <a:tcPr/>
                </a:tc>
                <a:tc>
                  <a:txBody>
                    <a:bodyPr/>
                    <a:lstStyle/>
                    <a:p>
                      <a:r>
                        <a:rPr lang="en-US" dirty="0"/>
                        <a:t>b2</a:t>
                      </a:r>
                    </a:p>
                  </a:txBody>
                  <a:tcPr/>
                </a:tc>
                <a:extLst>
                  <a:ext uri="{0D108BD9-81ED-4DB2-BD59-A6C34878D82A}">
                    <a16:rowId xmlns:a16="http://schemas.microsoft.com/office/drawing/2014/main" val="10002"/>
                  </a:ext>
                </a:extLst>
              </a:tr>
            </a:tbl>
          </a:graphicData>
        </a:graphic>
      </p:graphicFrame>
      <p:graphicFrame>
        <p:nvGraphicFramePr>
          <p:cNvPr id="13" name="Table 12"/>
          <p:cNvGraphicFramePr>
            <a:graphicFrameLocks noGrp="1"/>
          </p:cNvGraphicFramePr>
          <p:nvPr>
            <p:extLst>
              <p:ext uri="{D42A27DB-BD31-4B8C-83A1-F6EECF244321}">
                <p14:modId xmlns:p14="http://schemas.microsoft.com/office/powerpoint/2010/main" val="2886347831"/>
              </p:ext>
            </p:extLst>
          </p:nvPr>
        </p:nvGraphicFramePr>
        <p:xfrm>
          <a:off x="513605" y="2896344"/>
          <a:ext cx="4346429" cy="1828800"/>
        </p:xfrm>
        <a:graphic>
          <a:graphicData uri="http://schemas.openxmlformats.org/drawingml/2006/table">
            <a:tbl>
              <a:tblPr firstRow="1" bandRow="1">
                <a:tableStyleId>{5C22544A-7EE6-4342-B048-85BDC9FD1C3A}</a:tableStyleId>
              </a:tblPr>
              <a:tblGrid>
                <a:gridCol w="1195124">
                  <a:extLst>
                    <a:ext uri="{9D8B030D-6E8A-4147-A177-3AD203B41FA5}">
                      <a16:colId xmlns:a16="http://schemas.microsoft.com/office/drawing/2014/main" val="20000"/>
                    </a:ext>
                  </a:extLst>
                </a:gridCol>
                <a:gridCol w="630261">
                  <a:extLst>
                    <a:ext uri="{9D8B030D-6E8A-4147-A177-3AD203B41FA5}">
                      <a16:colId xmlns:a16="http://schemas.microsoft.com/office/drawing/2014/main" val="20001"/>
                    </a:ext>
                  </a:extLst>
                </a:gridCol>
                <a:gridCol w="630261">
                  <a:extLst>
                    <a:ext uri="{9D8B030D-6E8A-4147-A177-3AD203B41FA5}">
                      <a16:colId xmlns:a16="http://schemas.microsoft.com/office/drawing/2014/main" val="20002"/>
                    </a:ext>
                  </a:extLst>
                </a:gridCol>
                <a:gridCol w="630261">
                  <a:extLst>
                    <a:ext uri="{9D8B030D-6E8A-4147-A177-3AD203B41FA5}">
                      <a16:colId xmlns:a16="http://schemas.microsoft.com/office/drawing/2014/main" val="123154427"/>
                    </a:ext>
                  </a:extLst>
                </a:gridCol>
                <a:gridCol w="630261">
                  <a:extLst>
                    <a:ext uri="{9D8B030D-6E8A-4147-A177-3AD203B41FA5}">
                      <a16:colId xmlns:a16="http://schemas.microsoft.com/office/drawing/2014/main" val="3600173232"/>
                    </a:ext>
                  </a:extLst>
                </a:gridCol>
                <a:gridCol w="630261">
                  <a:extLst>
                    <a:ext uri="{9D8B030D-6E8A-4147-A177-3AD203B41FA5}">
                      <a16:colId xmlns:a16="http://schemas.microsoft.com/office/drawing/2014/main" val="20003"/>
                    </a:ext>
                  </a:extLst>
                </a:gridCol>
              </a:tblGrid>
              <a:tr h="365298">
                <a:tc>
                  <a:txBody>
                    <a:bodyPr/>
                    <a:lstStyle/>
                    <a:p>
                      <a:r>
                        <a:rPr lang="en-US" dirty="0"/>
                        <a:t>R1</a:t>
                      </a:r>
                    </a:p>
                  </a:txBody>
                  <a:tcPr/>
                </a:tc>
                <a:tc>
                  <a:txBody>
                    <a:bodyPr/>
                    <a:lstStyle/>
                    <a:p>
                      <a:r>
                        <a:rPr lang="en-US" dirty="0"/>
                        <a:t>A</a:t>
                      </a:r>
                    </a:p>
                  </a:txBody>
                  <a:tcPr/>
                </a:tc>
                <a:tc>
                  <a:txBody>
                    <a:bodyPr/>
                    <a:lstStyle/>
                    <a:p>
                      <a:r>
                        <a:rPr lang="en-US" dirty="0"/>
                        <a:t>B</a:t>
                      </a:r>
                    </a:p>
                  </a:txBody>
                  <a:tcPr/>
                </a:tc>
                <a:tc>
                  <a:txBody>
                    <a:bodyPr/>
                    <a:lstStyle/>
                    <a:p>
                      <a:r>
                        <a:rPr lang="en-US" dirty="0"/>
                        <a:t>A</a:t>
                      </a:r>
                    </a:p>
                  </a:txBody>
                  <a:tcPr/>
                </a:tc>
                <a:tc>
                  <a:txBody>
                    <a:bodyPr/>
                    <a:lstStyle/>
                    <a:p>
                      <a:r>
                        <a:rPr lang="en-US" dirty="0"/>
                        <a:t>B</a:t>
                      </a:r>
                    </a:p>
                  </a:txBody>
                  <a:tcPr/>
                </a:tc>
                <a:tc>
                  <a:txBody>
                    <a:bodyPr/>
                    <a:lstStyle/>
                    <a:p>
                      <a:r>
                        <a:rPr lang="en-US" dirty="0"/>
                        <a:t>X</a:t>
                      </a:r>
                    </a:p>
                  </a:txBody>
                  <a:tcPr/>
                </a:tc>
                <a:extLst>
                  <a:ext uri="{0D108BD9-81ED-4DB2-BD59-A6C34878D82A}">
                    <a16:rowId xmlns:a16="http://schemas.microsoft.com/office/drawing/2014/main" val="10000"/>
                  </a:ext>
                </a:extLst>
              </a:tr>
              <a:tr h="365298">
                <a:tc>
                  <a:txBody>
                    <a:bodyPr/>
                    <a:lstStyle/>
                    <a:p>
                      <a:endParaRPr lang="en-US" dirty="0"/>
                    </a:p>
                  </a:txBody>
                  <a:tcPr>
                    <a:noFill/>
                  </a:tcPr>
                </a:tc>
                <a:tc>
                  <a:txBody>
                    <a:bodyPr/>
                    <a:lstStyle/>
                    <a:p>
                      <a:r>
                        <a:rPr lang="en-US" dirty="0"/>
                        <a:t>a1</a:t>
                      </a:r>
                    </a:p>
                  </a:txBody>
                  <a:tcPr/>
                </a:tc>
                <a:tc>
                  <a:txBody>
                    <a:bodyPr/>
                    <a:lstStyle/>
                    <a:p>
                      <a:r>
                        <a:rPr lang="en-US" dirty="0"/>
                        <a:t>b1</a:t>
                      </a:r>
                    </a:p>
                  </a:txBody>
                  <a:tcPr/>
                </a:tc>
                <a:tc>
                  <a:txBody>
                    <a:bodyPr/>
                    <a:lstStyle/>
                    <a:p>
                      <a:r>
                        <a:rPr lang="en-US" dirty="0"/>
                        <a:t>a1</a:t>
                      </a:r>
                    </a:p>
                  </a:txBody>
                  <a:tcPr/>
                </a:tc>
                <a:tc>
                  <a:txBody>
                    <a:bodyPr/>
                    <a:lstStyle/>
                    <a:p>
                      <a:r>
                        <a:rPr lang="en-US" dirty="0"/>
                        <a:t>b1</a:t>
                      </a:r>
                    </a:p>
                  </a:txBody>
                  <a:tcPr/>
                </a:tc>
                <a:tc>
                  <a:txBody>
                    <a:bodyPr/>
                    <a:lstStyle/>
                    <a:p>
                      <a:r>
                        <a:rPr lang="en-US" dirty="0"/>
                        <a:t>x1</a:t>
                      </a:r>
                    </a:p>
                  </a:txBody>
                  <a:tcPr/>
                </a:tc>
                <a:extLst>
                  <a:ext uri="{0D108BD9-81ED-4DB2-BD59-A6C34878D82A}">
                    <a16:rowId xmlns:a16="http://schemas.microsoft.com/office/drawing/2014/main" val="10001"/>
                  </a:ext>
                </a:extLst>
              </a:tr>
              <a:tr h="365298">
                <a:tc>
                  <a:txBody>
                    <a:bodyPr/>
                    <a:lstStyle/>
                    <a:p>
                      <a:endParaRPr lang="en-US" dirty="0"/>
                    </a:p>
                  </a:txBody>
                  <a:tcPr>
                    <a:noFill/>
                  </a:tcPr>
                </a:tc>
                <a:tc>
                  <a:txBody>
                    <a:bodyPr/>
                    <a:lstStyle/>
                    <a:p>
                      <a:r>
                        <a:rPr lang="en-US" dirty="0"/>
                        <a:t>a1</a:t>
                      </a:r>
                    </a:p>
                  </a:txBody>
                  <a:tcPr/>
                </a:tc>
                <a:tc>
                  <a:txBody>
                    <a:bodyPr/>
                    <a:lstStyle/>
                    <a:p>
                      <a:r>
                        <a:rPr lang="en-US" dirty="0"/>
                        <a:t>b1</a:t>
                      </a:r>
                    </a:p>
                  </a:txBody>
                  <a:tcPr/>
                </a:tc>
                <a:tc>
                  <a:txBody>
                    <a:bodyPr/>
                    <a:lstStyle/>
                    <a:p>
                      <a:r>
                        <a:rPr lang="en-US" dirty="0"/>
                        <a:t>a2</a:t>
                      </a:r>
                    </a:p>
                  </a:txBody>
                  <a:tcPr/>
                </a:tc>
                <a:tc>
                  <a:txBody>
                    <a:bodyPr/>
                    <a:lstStyle/>
                    <a:p>
                      <a:r>
                        <a:rPr lang="en-US" dirty="0"/>
                        <a:t>b2</a:t>
                      </a:r>
                    </a:p>
                  </a:txBody>
                  <a:tcPr/>
                </a:tc>
                <a:tc>
                  <a:txBody>
                    <a:bodyPr/>
                    <a:lstStyle/>
                    <a:p>
                      <a:r>
                        <a:rPr lang="en-US" dirty="0"/>
                        <a:t>x2</a:t>
                      </a:r>
                    </a:p>
                  </a:txBody>
                  <a:tcPr/>
                </a:tc>
                <a:extLst>
                  <a:ext uri="{0D108BD9-81ED-4DB2-BD59-A6C34878D82A}">
                    <a16:rowId xmlns:a16="http://schemas.microsoft.com/office/drawing/2014/main" val="562903688"/>
                  </a:ext>
                </a:extLst>
              </a:tr>
              <a:tr h="365298">
                <a:tc>
                  <a:txBody>
                    <a:bodyPr/>
                    <a:lstStyle/>
                    <a:p>
                      <a:endParaRPr lang="en-US" dirty="0"/>
                    </a:p>
                  </a:txBody>
                  <a:tcPr>
                    <a:noFill/>
                  </a:tcPr>
                </a:tc>
                <a:tc>
                  <a:txBody>
                    <a:bodyPr/>
                    <a:lstStyle/>
                    <a:p>
                      <a:r>
                        <a:rPr lang="en-US" dirty="0"/>
                        <a:t>a2</a:t>
                      </a:r>
                    </a:p>
                  </a:txBody>
                  <a:tcPr/>
                </a:tc>
                <a:tc>
                  <a:txBody>
                    <a:bodyPr/>
                    <a:lstStyle/>
                    <a:p>
                      <a:r>
                        <a:rPr lang="en-US" dirty="0"/>
                        <a:t>b2</a:t>
                      </a:r>
                    </a:p>
                  </a:txBody>
                  <a:tcPr/>
                </a:tc>
                <a:tc>
                  <a:txBody>
                    <a:bodyPr/>
                    <a:lstStyle/>
                    <a:p>
                      <a:r>
                        <a:rPr lang="en-US" dirty="0"/>
                        <a:t>a1</a:t>
                      </a:r>
                    </a:p>
                  </a:txBody>
                  <a:tcPr/>
                </a:tc>
                <a:tc>
                  <a:txBody>
                    <a:bodyPr/>
                    <a:lstStyle/>
                    <a:p>
                      <a:r>
                        <a:rPr lang="en-US" dirty="0"/>
                        <a:t>b1</a:t>
                      </a:r>
                    </a:p>
                  </a:txBody>
                  <a:tcPr/>
                </a:tc>
                <a:tc>
                  <a:txBody>
                    <a:bodyPr/>
                    <a:lstStyle/>
                    <a:p>
                      <a:r>
                        <a:rPr lang="en-US" dirty="0"/>
                        <a:t>x1</a:t>
                      </a:r>
                    </a:p>
                  </a:txBody>
                  <a:tcPr/>
                </a:tc>
                <a:extLst>
                  <a:ext uri="{0D108BD9-81ED-4DB2-BD59-A6C34878D82A}">
                    <a16:rowId xmlns:a16="http://schemas.microsoft.com/office/drawing/2014/main" val="3394230014"/>
                  </a:ext>
                </a:extLst>
              </a:tr>
              <a:tr h="365298">
                <a:tc>
                  <a:txBody>
                    <a:bodyPr/>
                    <a:lstStyle/>
                    <a:p>
                      <a:endParaRPr lang="en-US" dirty="0"/>
                    </a:p>
                  </a:txBody>
                  <a:tcPr>
                    <a:noFill/>
                  </a:tcPr>
                </a:tc>
                <a:tc>
                  <a:txBody>
                    <a:bodyPr/>
                    <a:lstStyle/>
                    <a:p>
                      <a:r>
                        <a:rPr lang="en-US" dirty="0"/>
                        <a:t>a2</a:t>
                      </a:r>
                    </a:p>
                  </a:txBody>
                  <a:tcPr/>
                </a:tc>
                <a:tc>
                  <a:txBody>
                    <a:bodyPr/>
                    <a:lstStyle/>
                    <a:p>
                      <a:r>
                        <a:rPr lang="en-US" dirty="0"/>
                        <a:t>b2</a:t>
                      </a:r>
                    </a:p>
                  </a:txBody>
                  <a:tcPr/>
                </a:tc>
                <a:tc>
                  <a:txBody>
                    <a:bodyPr/>
                    <a:lstStyle/>
                    <a:p>
                      <a:r>
                        <a:rPr lang="en-US" dirty="0"/>
                        <a:t>a2</a:t>
                      </a:r>
                    </a:p>
                  </a:txBody>
                  <a:tcPr/>
                </a:tc>
                <a:tc>
                  <a:txBody>
                    <a:bodyPr/>
                    <a:lstStyle/>
                    <a:p>
                      <a:r>
                        <a:rPr lang="en-US" dirty="0"/>
                        <a:t>b2</a:t>
                      </a:r>
                    </a:p>
                  </a:txBody>
                  <a:tcPr/>
                </a:tc>
                <a:tc>
                  <a:txBody>
                    <a:bodyPr/>
                    <a:lstStyle/>
                    <a:p>
                      <a:r>
                        <a:rPr lang="en-US" dirty="0"/>
                        <a:t>x2</a:t>
                      </a:r>
                    </a:p>
                  </a:txBody>
                  <a:tcPr/>
                </a:tc>
                <a:extLst>
                  <a:ext uri="{0D108BD9-81ED-4DB2-BD59-A6C34878D82A}">
                    <a16:rowId xmlns:a16="http://schemas.microsoft.com/office/drawing/2014/main" val="10002"/>
                  </a:ext>
                </a:extLst>
              </a:tr>
            </a:tbl>
          </a:graphicData>
        </a:graphic>
      </p:graphicFrame>
      <p:sp>
        <p:nvSpPr>
          <p:cNvPr id="6" name="TextBox 5"/>
          <p:cNvSpPr txBox="1"/>
          <p:nvPr/>
        </p:nvSpPr>
        <p:spPr>
          <a:xfrm>
            <a:off x="316377" y="1490225"/>
            <a:ext cx="3240360" cy="461665"/>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dirty="0"/>
              <a:t>5.  AB * CD3</a:t>
            </a:r>
          </a:p>
        </p:txBody>
      </p:sp>
      <p:sp>
        <p:nvSpPr>
          <p:cNvPr id="4" name="Slide Number Placeholder 3"/>
          <p:cNvSpPr>
            <a:spLocks noGrp="1"/>
          </p:cNvSpPr>
          <p:nvPr>
            <p:ph type="sldNum" sz="quarter" idx="12"/>
          </p:nvPr>
        </p:nvSpPr>
        <p:spPr/>
        <p:txBody>
          <a:bodyPr/>
          <a:lstStyle/>
          <a:p>
            <a:pPr>
              <a:defRPr/>
            </a:pPr>
            <a:fld id="{3F9D3D8C-6C2A-4D0D-9B3D-BA8A984DE4AE}" type="slidenum">
              <a:rPr lang="zh-CN" altLang="en-US" smtClean="0"/>
              <a:pPr>
                <a:defRPr/>
              </a:pPr>
              <a:t>4</a:t>
            </a:fld>
            <a:endParaRPr lang="en-US" altLang="zh-CN" dirty="0"/>
          </a:p>
        </p:txBody>
      </p:sp>
      <p:sp>
        <p:nvSpPr>
          <p:cNvPr id="9" name="Rectangle 8"/>
          <p:cNvSpPr/>
          <p:nvPr/>
        </p:nvSpPr>
        <p:spPr>
          <a:xfrm>
            <a:off x="411886" y="2479341"/>
            <a:ext cx="2340705" cy="461665"/>
          </a:xfrm>
          <a:prstGeom prst="rect">
            <a:avLst/>
          </a:prstGeom>
        </p:spPr>
        <p:txBody>
          <a:bodyPr wrap="none">
            <a:spAutoFit/>
          </a:bodyPr>
          <a:lstStyle/>
          <a:p>
            <a:r>
              <a:rPr lang="en-US" dirty="0"/>
              <a:t>R1 ← AB X CD3</a:t>
            </a:r>
          </a:p>
        </p:txBody>
      </p:sp>
      <p:sp>
        <p:nvSpPr>
          <p:cNvPr id="25" name="Rectangle 24"/>
          <p:cNvSpPr/>
          <p:nvPr/>
        </p:nvSpPr>
        <p:spPr>
          <a:xfrm>
            <a:off x="5365401" y="2444208"/>
            <a:ext cx="3778599" cy="461665"/>
          </a:xfrm>
          <a:prstGeom prst="rect">
            <a:avLst/>
          </a:prstGeom>
        </p:spPr>
        <p:txBody>
          <a:bodyPr wrap="none">
            <a:spAutoFit/>
          </a:bodyPr>
          <a:lstStyle/>
          <a:p>
            <a:r>
              <a:rPr lang="en-US" dirty="0"/>
              <a:t>R2 ←  </a:t>
            </a:r>
            <a:r>
              <a:rPr lang="el-GR" dirty="0"/>
              <a:t>σ</a:t>
            </a:r>
            <a:r>
              <a:rPr lang="en-US" baseline="-25000" dirty="0"/>
              <a:t>Equality of common </a:t>
            </a:r>
            <a:r>
              <a:rPr lang="en-US" dirty="0"/>
              <a:t>(R1)</a:t>
            </a:r>
          </a:p>
        </p:txBody>
      </p:sp>
      <p:graphicFrame>
        <p:nvGraphicFramePr>
          <p:cNvPr id="24" name="Table 23"/>
          <p:cNvGraphicFramePr>
            <a:graphicFrameLocks noGrp="1"/>
          </p:cNvGraphicFramePr>
          <p:nvPr>
            <p:extLst>
              <p:ext uri="{D42A27DB-BD31-4B8C-83A1-F6EECF244321}">
                <p14:modId xmlns:p14="http://schemas.microsoft.com/office/powerpoint/2010/main" val="1571860903"/>
              </p:ext>
            </p:extLst>
          </p:nvPr>
        </p:nvGraphicFramePr>
        <p:xfrm>
          <a:off x="6536812" y="1127967"/>
          <a:ext cx="2304256" cy="1097280"/>
        </p:xfrm>
        <a:graphic>
          <a:graphicData uri="http://schemas.openxmlformats.org/drawingml/2006/table">
            <a:tbl>
              <a:tblPr firstRow="1" bandRow="1">
                <a:tableStyleId>{5C22544A-7EE6-4342-B048-85BDC9FD1C3A}</a:tableStyleId>
              </a:tblPr>
              <a:tblGrid>
                <a:gridCol w="656393">
                  <a:extLst>
                    <a:ext uri="{9D8B030D-6E8A-4147-A177-3AD203B41FA5}">
                      <a16:colId xmlns:a16="http://schemas.microsoft.com/office/drawing/2014/main" val="20000"/>
                    </a:ext>
                  </a:extLst>
                </a:gridCol>
                <a:gridCol w="495735">
                  <a:extLst>
                    <a:ext uri="{9D8B030D-6E8A-4147-A177-3AD203B41FA5}">
                      <a16:colId xmlns:a16="http://schemas.microsoft.com/office/drawing/2014/main" val="20001"/>
                    </a:ext>
                  </a:extLst>
                </a:gridCol>
                <a:gridCol w="576064">
                  <a:extLst>
                    <a:ext uri="{9D8B030D-6E8A-4147-A177-3AD203B41FA5}">
                      <a16:colId xmlns:a16="http://schemas.microsoft.com/office/drawing/2014/main" val="20002"/>
                    </a:ext>
                  </a:extLst>
                </a:gridCol>
                <a:gridCol w="576064">
                  <a:extLst>
                    <a:ext uri="{9D8B030D-6E8A-4147-A177-3AD203B41FA5}">
                      <a16:colId xmlns:a16="http://schemas.microsoft.com/office/drawing/2014/main" val="20003"/>
                    </a:ext>
                  </a:extLst>
                </a:gridCol>
              </a:tblGrid>
              <a:tr h="365298">
                <a:tc>
                  <a:txBody>
                    <a:bodyPr/>
                    <a:lstStyle/>
                    <a:p>
                      <a:r>
                        <a:rPr lang="en-US" dirty="0"/>
                        <a:t>CD3</a:t>
                      </a:r>
                    </a:p>
                  </a:txBody>
                  <a:tcPr/>
                </a:tc>
                <a:tc>
                  <a:txBody>
                    <a:bodyPr/>
                    <a:lstStyle/>
                    <a:p>
                      <a:r>
                        <a:rPr lang="en-US" dirty="0"/>
                        <a:t>A</a:t>
                      </a:r>
                    </a:p>
                  </a:txBody>
                  <a:tcPr/>
                </a:tc>
                <a:tc>
                  <a:txBody>
                    <a:bodyPr/>
                    <a:lstStyle/>
                    <a:p>
                      <a:r>
                        <a:rPr lang="en-US" dirty="0"/>
                        <a:t>B</a:t>
                      </a:r>
                    </a:p>
                  </a:txBody>
                  <a:tcPr/>
                </a:tc>
                <a:tc>
                  <a:txBody>
                    <a:bodyPr/>
                    <a:lstStyle/>
                    <a:p>
                      <a:r>
                        <a:rPr lang="en-US" dirty="0"/>
                        <a:t>X</a:t>
                      </a:r>
                    </a:p>
                  </a:txBody>
                  <a:tcPr/>
                </a:tc>
                <a:extLst>
                  <a:ext uri="{0D108BD9-81ED-4DB2-BD59-A6C34878D82A}">
                    <a16:rowId xmlns:a16="http://schemas.microsoft.com/office/drawing/2014/main" val="10000"/>
                  </a:ext>
                </a:extLst>
              </a:tr>
              <a:tr h="365298">
                <a:tc>
                  <a:txBody>
                    <a:bodyPr/>
                    <a:lstStyle/>
                    <a:p>
                      <a:endParaRPr lang="en-US" dirty="0"/>
                    </a:p>
                  </a:txBody>
                  <a:tcPr>
                    <a:noFill/>
                  </a:tcPr>
                </a:tc>
                <a:tc>
                  <a:txBody>
                    <a:bodyPr/>
                    <a:lstStyle/>
                    <a:p>
                      <a:r>
                        <a:rPr lang="en-US" dirty="0"/>
                        <a:t>a1</a:t>
                      </a:r>
                    </a:p>
                  </a:txBody>
                  <a:tcPr/>
                </a:tc>
                <a:tc>
                  <a:txBody>
                    <a:bodyPr/>
                    <a:lstStyle/>
                    <a:p>
                      <a:r>
                        <a:rPr lang="en-US" dirty="0"/>
                        <a:t>b1</a:t>
                      </a:r>
                    </a:p>
                  </a:txBody>
                  <a:tcPr/>
                </a:tc>
                <a:tc>
                  <a:txBody>
                    <a:bodyPr/>
                    <a:lstStyle/>
                    <a:p>
                      <a:r>
                        <a:rPr lang="en-US" dirty="0"/>
                        <a:t>x1</a:t>
                      </a:r>
                    </a:p>
                  </a:txBody>
                  <a:tcPr/>
                </a:tc>
                <a:extLst>
                  <a:ext uri="{0D108BD9-81ED-4DB2-BD59-A6C34878D82A}">
                    <a16:rowId xmlns:a16="http://schemas.microsoft.com/office/drawing/2014/main" val="10001"/>
                  </a:ext>
                </a:extLst>
              </a:tr>
              <a:tr h="365298">
                <a:tc>
                  <a:txBody>
                    <a:bodyPr/>
                    <a:lstStyle/>
                    <a:p>
                      <a:endParaRPr lang="en-US" dirty="0"/>
                    </a:p>
                  </a:txBody>
                  <a:tcPr>
                    <a:noFill/>
                  </a:tcPr>
                </a:tc>
                <a:tc>
                  <a:txBody>
                    <a:bodyPr/>
                    <a:lstStyle/>
                    <a:p>
                      <a:r>
                        <a:rPr lang="en-US" dirty="0"/>
                        <a:t>a2</a:t>
                      </a:r>
                    </a:p>
                  </a:txBody>
                  <a:tcPr/>
                </a:tc>
                <a:tc>
                  <a:txBody>
                    <a:bodyPr/>
                    <a:lstStyle/>
                    <a:p>
                      <a:r>
                        <a:rPr lang="en-US" dirty="0"/>
                        <a:t>b2</a:t>
                      </a:r>
                    </a:p>
                  </a:txBody>
                  <a:tcPr/>
                </a:tc>
                <a:tc>
                  <a:txBody>
                    <a:bodyPr/>
                    <a:lstStyle/>
                    <a:p>
                      <a:r>
                        <a:rPr lang="en-US" dirty="0"/>
                        <a:t>x2</a:t>
                      </a:r>
                    </a:p>
                  </a:txBody>
                  <a:tcPr/>
                </a:tc>
                <a:extLst>
                  <a:ext uri="{0D108BD9-81ED-4DB2-BD59-A6C34878D82A}">
                    <a16:rowId xmlns:a16="http://schemas.microsoft.com/office/drawing/2014/main" val="10002"/>
                  </a:ext>
                </a:extLst>
              </a:tr>
            </a:tbl>
          </a:graphicData>
        </a:graphic>
      </p:graphicFrame>
      <p:graphicFrame>
        <p:nvGraphicFramePr>
          <p:cNvPr id="27" name="Table 26"/>
          <p:cNvGraphicFramePr>
            <a:graphicFrameLocks noGrp="1"/>
          </p:cNvGraphicFramePr>
          <p:nvPr>
            <p:extLst>
              <p:ext uri="{D42A27DB-BD31-4B8C-83A1-F6EECF244321}">
                <p14:modId xmlns:p14="http://schemas.microsoft.com/office/powerpoint/2010/main" val="3363880137"/>
              </p:ext>
            </p:extLst>
          </p:nvPr>
        </p:nvGraphicFramePr>
        <p:xfrm>
          <a:off x="5466929" y="2941006"/>
          <a:ext cx="3312367" cy="1097280"/>
        </p:xfrm>
        <a:graphic>
          <a:graphicData uri="http://schemas.openxmlformats.org/drawingml/2006/table">
            <a:tbl>
              <a:tblPr firstRow="1" bandRow="1">
                <a:tableStyleId>{5C22544A-7EE6-4342-B048-85BDC9FD1C3A}</a:tableStyleId>
              </a:tblPr>
              <a:tblGrid>
                <a:gridCol w="910792">
                  <a:extLst>
                    <a:ext uri="{9D8B030D-6E8A-4147-A177-3AD203B41FA5}">
                      <a16:colId xmlns:a16="http://schemas.microsoft.com/office/drawing/2014/main" val="20000"/>
                    </a:ext>
                  </a:extLst>
                </a:gridCol>
                <a:gridCol w="480315">
                  <a:extLst>
                    <a:ext uri="{9D8B030D-6E8A-4147-A177-3AD203B41FA5}">
                      <a16:colId xmlns:a16="http://schemas.microsoft.com/office/drawing/2014/main" val="20001"/>
                    </a:ext>
                  </a:extLst>
                </a:gridCol>
                <a:gridCol w="480315">
                  <a:extLst>
                    <a:ext uri="{9D8B030D-6E8A-4147-A177-3AD203B41FA5}">
                      <a16:colId xmlns:a16="http://schemas.microsoft.com/office/drawing/2014/main" val="20002"/>
                    </a:ext>
                  </a:extLst>
                </a:gridCol>
                <a:gridCol w="480315">
                  <a:extLst>
                    <a:ext uri="{9D8B030D-6E8A-4147-A177-3AD203B41FA5}">
                      <a16:colId xmlns:a16="http://schemas.microsoft.com/office/drawing/2014/main" val="123154427"/>
                    </a:ext>
                  </a:extLst>
                </a:gridCol>
                <a:gridCol w="480315">
                  <a:extLst>
                    <a:ext uri="{9D8B030D-6E8A-4147-A177-3AD203B41FA5}">
                      <a16:colId xmlns:a16="http://schemas.microsoft.com/office/drawing/2014/main" val="3600173232"/>
                    </a:ext>
                  </a:extLst>
                </a:gridCol>
                <a:gridCol w="480315">
                  <a:extLst>
                    <a:ext uri="{9D8B030D-6E8A-4147-A177-3AD203B41FA5}">
                      <a16:colId xmlns:a16="http://schemas.microsoft.com/office/drawing/2014/main" val="20003"/>
                    </a:ext>
                  </a:extLst>
                </a:gridCol>
              </a:tblGrid>
              <a:tr h="365298">
                <a:tc>
                  <a:txBody>
                    <a:bodyPr/>
                    <a:lstStyle/>
                    <a:p>
                      <a:r>
                        <a:rPr lang="en-US" dirty="0"/>
                        <a:t>R2</a:t>
                      </a:r>
                    </a:p>
                  </a:txBody>
                  <a:tcPr/>
                </a:tc>
                <a:tc>
                  <a:txBody>
                    <a:bodyPr/>
                    <a:lstStyle/>
                    <a:p>
                      <a:r>
                        <a:rPr lang="en-US" dirty="0"/>
                        <a:t>A</a:t>
                      </a:r>
                    </a:p>
                  </a:txBody>
                  <a:tcPr/>
                </a:tc>
                <a:tc>
                  <a:txBody>
                    <a:bodyPr/>
                    <a:lstStyle/>
                    <a:p>
                      <a:r>
                        <a:rPr lang="en-US" dirty="0"/>
                        <a:t>B</a:t>
                      </a:r>
                    </a:p>
                  </a:txBody>
                  <a:tcPr/>
                </a:tc>
                <a:tc>
                  <a:txBody>
                    <a:bodyPr/>
                    <a:lstStyle/>
                    <a:p>
                      <a:r>
                        <a:rPr lang="en-US" dirty="0"/>
                        <a:t>A</a:t>
                      </a:r>
                    </a:p>
                  </a:txBody>
                  <a:tcPr/>
                </a:tc>
                <a:tc>
                  <a:txBody>
                    <a:bodyPr/>
                    <a:lstStyle/>
                    <a:p>
                      <a:r>
                        <a:rPr lang="en-US" dirty="0"/>
                        <a:t>B</a:t>
                      </a:r>
                    </a:p>
                  </a:txBody>
                  <a:tcPr/>
                </a:tc>
                <a:tc>
                  <a:txBody>
                    <a:bodyPr/>
                    <a:lstStyle/>
                    <a:p>
                      <a:r>
                        <a:rPr lang="en-US" dirty="0"/>
                        <a:t>X</a:t>
                      </a:r>
                    </a:p>
                  </a:txBody>
                  <a:tcPr/>
                </a:tc>
                <a:extLst>
                  <a:ext uri="{0D108BD9-81ED-4DB2-BD59-A6C34878D82A}">
                    <a16:rowId xmlns:a16="http://schemas.microsoft.com/office/drawing/2014/main" val="10000"/>
                  </a:ext>
                </a:extLst>
              </a:tr>
              <a:tr h="365298">
                <a:tc>
                  <a:txBody>
                    <a:bodyPr/>
                    <a:lstStyle/>
                    <a:p>
                      <a:endParaRPr lang="en-US" dirty="0"/>
                    </a:p>
                  </a:txBody>
                  <a:tcPr>
                    <a:noFill/>
                  </a:tcPr>
                </a:tc>
                <a:tc>
                  <a:txBody>
                    <a:bodyPr/>
                    <a:lstStyle/>
                    <a:p>
                      <a:r>
                        <a:rPr lang="en-US" dirty="0"/>
                        <a:t>a1</a:t>
                      </a:r>
                    </a:p>
                  </a:txBody>
                  <a:tcPr/>
                </a:tc>
                <a:tc>
                  <a:txBody>
                    <a:bodyPr/>
                    <a:lstStyle/>
                    <a:p>
                      <a:r>
                        <a:rPr lang="en-US" dirty="0"/>
                        <a:t>b1</a:t>
                      </a:r>
                    </a:p>
                  </a:txBody>
                  <a:tcPr/>
                </a:tc>
                <a:tc>
                  <a:txBody>
                    <a:bodyPr/>
                    <a:lstStyle/>
                    <a:p>
                      <a:r>
                        <a:rPr lang="en-US" dirty="0"/>
                        <a:t>a1</a:t>
                      </a:r>
                    </a:p>
                  </a:txBody>
                  <a:tcPr/>
                </a:tc>
                <a:tc>
                  <a:txBody>
                    <a:bodyPr/>
                    <a:lstStyle/>
                    <a:p>
                      <a:r>
                        <a:rPr lang="en-US" dirty="0"/>
                        <a:t>b1</a:t>
                      </a:r>
                    </a:p>
                  </a:txBody>
                  <a:tcPr/>
                </a:tc>
                <a:tc>
                  <a:txBody>
                    <a:bodyPr/>
                    <a:lstStyle/>
                    <a:p>
                      <a:r>
                        <a:rPr lang="en-US" dirty="0"/>
                        <a:t>x1</a:t>
                      </a:r>
                    </a:p>
                  </a:txBody>
                  <a:tcPr/>
                </a:tc>
                <a:extLst>
                  <a:ext uri="{0D108BD9-81ED-4DB2-BD59-A6C34878D82A}">
                    <a16:rowId xmlns:a16="http://schemas.microsoft.com/office/drawing/2014/main" val="10001"/>
                  </a:ext>
                </a:extLst>
              </a:tr>
              <a:tr h="365298">
                <a:tc>
                  <a:txBody>
                    <a:bodyPr/>
                    <a:lstStyle/>
                    <a:p>
                      <a:endParaRPr lang="en-US" dirty="0"/>
                    </a:p>
                  </a:txBody>
                  <a:tcPr>
                    <a:noFill/>
                  </a:tcPr>
                </a:tc>
                <a:tc>
                  <a:txBody>
                    <a:bodyPr/>
                    <a:lstStyle/>
                    <a:p>
                      <a:r>
                        <a:rPr lang="en-US" dirty="0"/>
                        <a:t>a2</a:t>
                      </a:r>
                    </a:p>
                  </a:txBody>
                  <a:tcPr/>
                </a:tc>
                <a:tc>
                  <a:txBody>
                    <a:bodyPr/>
                    <a:lstStyle/>
                    <a:p>
                      <a:r>
                        <a:rPr lang="en-US" dirty="0"/>
                        <a:t>b2</a:t>
                      </a:r>
                    </a:p>
                  </a:txBody>
                  <a:tcPr/>
                </a:tc>
                <a:tc>
                  <a:txBody>
                    <a:bodyPr/>
                    <a:lstStyle/>
                    <a:p>
                      <a:r>
                        <a:rPr lang="en-US" dirty="0"/>
                        <a:t>a2</a:t>
                      </a:r>
                    </a:p>
                  </a:txBody>
                  <a:tcPr/>
                </a:tc>
                <a:tc>
                  <a:txBody>
                    <a:bodyPr/>
                    <a:lstStyle/>
                    <a:p>
                      <a:r>
                        <a:rPr lang="en-US" dirty="0"/>
                        <a:t>b2</a:t>
                      </a:r>
                    </a:p>
                  </a:txBody>
                  <a:tcPr/>
                </a:tc>
                <a:tc>
                  <a:txBody>
                    <a:bodyPr/>
                    <a:lstStyle/>
                    <a:p>
                      <a:r>
                        <a:rPr lang="en-US" dirty="0"/>
                        <a:t>x2</a:t>
                      </a:r>
                    </a:p>
                  </a:txBody>
                  <a:tcPr/>
                </a:tc>
                <a:extLst>
                  <a:ext uri="{0D108BD9-81ED-4DB2-BD59-A6C34878D82A}">
                    <a16:rowId xmlns:a16="http://schemas.microsoft.com/office/drawing/2014/main" val="10002"/>
                  </a:ext>
                </a:extLst>
              </a:tr>
            </a:tbl>
          </a:graphicData>
        </a:graphic>
      </p:graphicFrame>
      <p:sp>
        <p:nvSpPr>
          <p:cNvPr id="30" name="Rectangle 29"/>
          <p:cNvSpPr/>
          <p:nvPr/>
        </p:nvSpPr>
        <p:spPr>
          <a:xfrm>
            <a:off x="411886" y="5066938"/>
            <a:ext cx="6968426" cy="461665"/>
          </a:xfrm>
          <a:prstGeom prst="rect">
            <a:avLst/>
          </a:prstGeom>
        </p:spPr>
        <p:txBody>
          <a:bodyPr wrap="square">
            <a:spAutoFit/>
          </a:bodyPr>
          <a:lstStyle/>
          <a:p>
            <a:r>
              <a:rPr lang="en-US" dirty="0"/>
              <a:t>Result ←  Remove one copy of common from R2</a:t>
            </a:r>
          </a:p>
        </p:txBody>
      </p:sp>
      <p:graphicFrame>
        <p:nvGraphicFramePr>
          <p:cNvPr id="31" name="Table 30"/>
          <p:cNvGraphicFramePr>
            <a:graphicFrameLocks noGrp="1"/>
          </p:cNvGraphicFramePr>
          <p:nvPr>
            <p:extLst>
              <p:ext uri="{D42A27DB-BD31-4B8C-83A1-F6EECF244321}">
                <p14:modId xmlns:p14="http://schemas.microsoft.com/office/powerpoint/2010/main" val="84326587"/>
              </p:ext>
            </p:extLst>
          </p:nvPr>
        </p:nvGraphicFramePr>
        <p:xfrm>
          <a:off x="513604" y="5557203"/>
          <a:ext cx="3085907" cy="1097280"/>
        </p:xfrm>
        <a:graphic>
          <a:graphicData uri="http://schemas.openxmlformats.org/drawingml/2006/table">
            <a:tbl>
              <a:tblPr firstRow="1" bandRow="1">
                <a:tableStyleId>{5C22544A-7EE6-4342-B048-85BDC9FD1C3A}</a:tableStyleId>
              </a:tblPr>
              <a:tblGrid>
                <a:gridCol w="1195124">
                  <a:extLst>
                    <a:ext uri="{9D8B030D-6E8A-4147-A177-3AD203B41FA5}">
                      <a16:colId xmlns:a16="http://schemas.microsoft.com/office/drawing/2014/main" val="20000"/>
                    </a:ext>
                  </a:extLst>
                </a:gridCol>
                <a:gridCol w="630261">
                  <a:extLst>
                    <a:ext uri="{9D8B030D-6E8A-4147-A177-3AD203B41FA5}">
                      <a16:colId xmlns:a16="http://schemas.microsoft.com/office/drawing/2014/main" val="20001"/>
                    </a:ext>
                  </a:extLst>
                </a:gridCol>
                <a:gridCol w="630261">
                  <a:extLst>
                    <a:ext uri="{9D8B030D-6E8A-4147-A177-3AD203B41FA5}">
                      <a16:colId xmlns:a16="http://schemas.microsoft.com/office/drawing/2014/main" val="20002"/>
                    </a:ext>
                  </a:extLst>
                </a:gridCol>
                <a:gridCol w="630261">
                  <a:extLst>
                    <a:ext uri="{9D8B030D-6E8A-4147-A177-3AD203B41FA5}">
                      <a16:colId xmlns:a16="http://schemas.microsoft.com/office/drawing/2014/main" val="20003"/>
                    </a:ext>
                  </a:extLst>
                </a:gridCol>
              </a:tblGrid>
              <a:tr h="365298">
                <a:tc>
                  <a:txBody>
                    <a:bodyPr/>
                    <a:lstStyle/>
                    <a:p>
                      <a:r>
                        <a:rPr lang="en-US" dirty="0"/>
                        <a:t>Result</a:t>
                      </a:r>
                    </a:p>
                  </a:txBody>
                  <a:tcPr/>
                </a:tc>
                <a:tc>
                  <a:txBody>
                    <a:bodyPr/>
                    <a:lstStyle/>
                    <a:p>
                      <a:r>
                        <a:rPr lang="en-US" dirty="0"/>
                        <a:t>A</a:t>
                      </a:r>
                    </a:p>
                  </a:txBody>
                  <a:tcPr/>
                </a:tc>
                <a:tc>
                  <a:txBody>
                    <a:bodyPr/>
                    <a:lstStyle/>
                    <a:p>
                      <a:r>
                        <a:rPr lang="en-US" dirty="0"/>
                        <a:t>B</a:t>
                      </a:r>
                    </a:p>
                  </a:txBody>
                  <a:tcPr/>
                </a:tc>
                <a:tc>
                  <a:txBody>
                    <a:bodyPr/>
                    <a:lstStyle/>
                    <a:p>
                      <a:r>
                        <a:rPr lang="en-US" dirty="0"/>
                        <a:t>X</a:t>
                      </a:r>
                    </a:p>
                  </a:txBody>
                  <a:tcPr/>
                </a:tc>
                <a:extLst>
                  <a:ext uri="{0D108BD9-81ED-4DB2-BD59-A6C34878D82A}">
                    <a16:rowId xmlns:a16="http://schemas.microsoft.com/office/drawing/2014/main" val="10000"/>
                  </a:ext>
                </a:extLst>
              </a:tr>
              <a:tr h="365298">
                <a:tc>
                  <a:txBody>
                    <a:bodyPr/>
                    <a:lstStyle/>
                    <a:p>
                      <a:endParaRPr lang="en-US" dirty="0"/>
                    </a:p>
                  </a:txBody>
                  <a:tcPr>
                    <a:noFill/>
                  </a:tcPr>
                </a:tc>
                <a:tc>
                  <a:txBody>
                    <a:bodyPr/>
                    <a:lstStyle/>
                    <a:p>
                      <a:r>
                        <a:rPr lang="en-US" dirty="0"/>
                        <a:t>a1</a:t>
                      </a:r>
                    </a:p>
                  </a:txBody>
                  <a:tcPr/>
                </a:tc>
                <a:tc>
                  <a:txBody>
                    <a:bodyPr/>
                    <a:lstStyle/>
                    <a:p>
                      <a:r>
                        <a:rPr lang="en-US" dirty="0"/>
                        <a:t>b1</a:t>
                      </a:r>
                    </a:p>
                  </a:txBody>
                  <a:tcPr/>
                </a:tc>
                <a:tc>
                  <a:txBody>
                    <a:bodyPr/>
                    <a:lstStyle/>
                    <a:p>
                      <a:r>
                        <a:rPr lang="en-US" dirty="0"/>
                        <a:t>x1</a:t>
                      </a:r>
                    </a:p>
                  </a:txBody>
                  <a:tcPr/>
                </a:tc>
                <a:extLst>
                  <a:ext uri="{0D108BD9-81ED-4DB2-BD59-A6C34878D82A}">
                    <a16:rowId xmlns:a16="http://schemas.microsoft.com/office/drawing/2014/main" val="10001"/>
                  </a:ext>
                </a:extLst>
              </a:tr>
              <a:tr h="365298">
                <a:tc>
                  <a:txBody>
                    <a:bodyPr/>
                    <a:lstStyle/>
                    <a:p>
                      <a:endParaRPr lang="en-US" dirty="0"/>
                    </a:p>
                  </a:txBody>
                  <a:tcPr>
                    <a:noFill/>
                  </a:tcPr>
                </a:tc>
                <a:tc>
                  <a:txBody>
                    <a:bodyPr/>
                    <a:lstStyle/>
                    <a:p>
                      <a:r>
                        <a:rPr lang="en-US" dirty="0"/>
                        <a:t>a2</a:t>
                      </a:r>
                    </a:p>
                  </a:txBody>
                  <a:tcPr/>
                </a:tc>
                <a:tc>
                  <a:txBody>
                    <a:bodyPr/>
                    <a:lstStyle/>
                    <a:p>
                      <a:r>
                        <a:rPr lang="en-US" dirty="0"/>
                        <a:t>b2</a:t>
                      </a:r>
                    </a:p>
                  </a:txBody>
                  <a:tcPr/>
                </a:tc>
                <a:tc>
                  <a:txBody>
                    <a:bodyPr/>
                    <a:lstStyle/>
                    <a:p>
                      <a:r>
                        <a:rPr lang="en-US" dirty="0"/>
                        <a:t>x2</a:t>
                      </a:r>
                    </a:p>
                  </a:txBody>
                  <a:tcPr/>
                </a:tc>
                <a:extLst>
                  <a:ext uri="{0D108BD9-81ED-4DB2-BD59-A6C34878D82A}">
                    <a16:rowId xmlns:a16="http://schemas.microsoft.com/office/drawing/2014/main" val="10002"/>
                  </a:ext>
                </a:extLst>
              </a:tr>
            </a:tbl>
          </a:graphicData>
        </a:graphic>
      </p:graphicFrame>
      <mc:AlternateContent xmlns:mc="http://schemas.openxmlformats.org/markup-compatibility/2006" xmlns:p14="http://schemas.microsoft.com/office/powerpoint/2010/main" xmlns:iact="http://schemas.microsoft.com/office/powerpoint/2014/inkAction">
        <mc:Choice Requires="p14 iact">
          <p:contentPart p14:bwMode="auto" r:id="rId6">
            <p14:nvContentPartPr>
              <p14:cNvPr id="32" name="Ink 31"/>
              <p14:cNvContentPartPr/>
              <p14:nvPr>
                <p:extLst>
                  <p:ext uri="{42D2F446-02D8-4167-A562-619A0277C38B}">
                    <p15:isNarration xmlns:p15="http://schemas.microsoft.com/office/powerpoint/2012/main" val="1"/>
                  </p:ext>
                </p:extLst>
              </p14:nvPr>
            </p14:nvContentPartPr>
            <p14:xfrm>
              <a:off x="1212840" y="2355840"/>
              <a:ext cx="6972840" cy="2426040"/>
            </p14:xfrm>
          </p:contentPart>
        </mc:Choice>
        <mc:Fallback xmlns="">
          <p:pic>
            <p:nvPicPr>
              <p:cNvPr id="32" name="Ink 31"/>
              <p:cNvPicPr>
                <a:picLocks noGrp="1" noRot="1" noChangeAspect="1" noMove="1" noResize="1" noEditPoints="1" noAdjustHandles="1" noChangeArrowheads="1" noChangeShapeType="1"/>
              </p:cNvPicPr>
              <p:nvPr/>
            </p:nvPicPr>
            <p:blipFill>
              <a:blip r:embed="rId7"/>
              <a:stretch>
                <a:fillRect/>
              </a:stretch>
            </p:blipFill>
            <p:spPr>
              <a:xfrm>
                <a:off x="1203480" y="2346480"/>
                <a:ext cx="6991560" cy="2444760"/>
              </a:xfrm>
              <a:prstGeom prst="rect">
                <a:avLst/>
              </a:prstGeom>
            </p:spPr>
          </p:pic>
        </mc:Fallback>
      </mc:AlternateContent>
      <p:pic>
        <p:nvPicPr>
          <p:cNvPr id="33" name="Audio 3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521700" y="6235700"/>
            <a:ext cx="406400" cy="406400"/>
          </a:xfrm>
          <a:prstGeom prst="rect">
            <a:avLst/>
          </a:prstGeom>
        </p:spPr>
      </p:pic>
    </p:spTree>
    <p:custDataLst>
      <p:tags r:id="rId1"/>
    </p:custDataLst>
    <p:extLst>
      <p:ext uri="{BB962C8B-B14F-4D97-AF65-F5344CB8AC3E}">
        <p14:creationId xmlns:p14="http://schemas.microsoft.com/office/powerpoint/2010/main" val="2631950250"/>
      </p:ext>
    </p:extLst>
  </p:cSld>
  <p:clrMapOvr>
    <a:masterClrMapping/>
  </p:clrMapOvr>
  <mc:AlternateContent xmlns:mc="http://schemas.openxmlformats.org/markup-compatibility/2006" xmlns:p14="http://schemas.microsoft.com/office/powerpoint/2010/main">
    <mc:Choice Requires="p14">
      <p:transition spd="slow" p14:dur="2000" advTm="165461"/>
    </mc:Choice>
    <mc:Fallback xmlns="">
      <p:transition spd="slow" advTm="1654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3"/>
                                        </p:tgtEl>
                                      </p:cBhvr>
                                    </p:cmd>
                                  </p:childTnLst>
                                </p:cTn>
                              </p:par>
                              <p:par>
                                <p:cTn id="7" presetID="59" presetClass="entr" presetSubtype="0" fill="hold" nodeType="withEffect">
                                  <p:stCondLst>
                                    <p:cond delay="0"/>
                                  </p:stCondLst>
                                  <p:childTnLst>
                                    <p:set>
                                      <p:cBhvr>
                                        <p:cTn id="8" dur="1" fill="hold">
                                          <p:stCondLst>
                                            <p:cond delay="0"/>
                                          </p:stCondLst>
                                        </p:cTn>
                                        <p:tgtEl>
                                          <p:spTgt spid="32"/>
                                        </p:tgtEl>
                                        <p:attrNameLst>
                                          <p:attrName>style.visibility</p:attrName>
                                        </p:attrNameLst>
                                      </p:cBhvr>
                                      <p:to>
                                        <p:strVal val="visible"/>
                                      </p:to>
                                    </p:set>
                                    <p:cmd type="call" cmd="playFrom(0.0)">
                                      <p:cBhvr>
                                        <p:cTn id="9" dur="1" fill="hold"/>
                                        <p:tgtEl>
                                          <p:spTgt spid="32"/>
                                        </p:tgtEl>
                                      </p:cBhvr>
                                    </p:cmd>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additive="base">
                                        <p:cTn id="14" dur="500" fill="hold"/>
                                        <p:tgtEl>
                                          <p:spTgt spid="9"/>
                                        </p:tgtEl>
                                        <p:attrNameLst>
                                          <p:attrName>ppt_x</p:attrName>
                                        </p:attrNameLst>
                                      </p:cBhvr>
                                      <p:tavLst>
                                        <p:tav tm="0">
                                          <p:val>
                                            <p:strVal val="#ppt_x"/>
                                          </p:val>
                                        </p:tav>
                                        <p:tav tm="100000">
                                          <p:val>
                                            <p:strVal val="#ppt_x"/>
                                          </p:val>
                                        </p:tav>
                                      </p:tavLst>
                                    </p:anim>
                                    <p:anim calcmode="lin" valueType="num">
                                      <p:cBhvr additive="base">
                                        <p:cTn id="1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additive="base">
                                        <p:cTn id="20" dur="500" fill="hold"/>
                                        <p:tgtEl>
                                          <p:spTgt spid="13"/>
                                        </p:tgtEl>
                                        <p:attrNameLst>
                                          <p:attrName>ppt_x</p:attrName>
                                        </p:attrNameLst>
                                      </p:cBhvr>
                                      <p:tavLst>
                                        <p:tav tm="0">
                                          <p:val>
                                            <p:strVal val="#ppt_x"/>
                                          </p:val>
                                        </p:tav>
                                        <p:tav tm="100000">
                                          <p:val>
                                            <p:strVal val="#ppt_x"/>
                                          </p:val>
                                        </p:tav>
                                      </p:tavLst>
                                    </p:anim>
                                    <p:anim calcmode="lin" valueType="num">
                                      <p:cBhvr additive="base">
                                        <p:cTn id="21"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25"/>
                                        </p:tgtEl>
                                        <p:attrNameLst>
                                          <p:attrName>style.visibility</p:attrName>
                                        </p:attrNameLst>
                                      </p:cBhvr>
                                      <p:to>
                                        <p:strVal val="visible"/>
                                      </p:to>
                                    </p:set>
                                    <p:anim calcmode="lin" valueType="num">
                                      <p:cBhvr additive="base">
                                        <p:cTn id="26" dur="500" fill="hold"/>
                                        <p:tgtEl>
                                          <p:spTgt spid="25"/>
                                        </p:tgtEl>
                                        <p:attrNameLst>
                                          <p:attrName>ppt_x</p:attrName>
                                        </p:attrNameLst>
                                      </p:cBhvr>
                                      <p:tavLst>
                                        <p:tav tm="0">
                                          <p:val>
                                            <p:strVal val="#ppt_x"/>
                                          </p:val>
                                        </p:tav>
                                        <p:tav tm="100000">
                                          <p:val>
                                            <p:strVal val="#ppt_x"/>
                                          </p:val>
                                        </p:tav>
                                      </p:tavLst>
                                    </p:anim>
                                    <p:anim calcmode="lin" valueType="num">
                                      <p:cBhvr additive="base">
                                        <p:cTn id="27"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27"/>
                                        </p:tgtEl>
                                        <p:attrNameLst>
                                          <p:attrName>style.visibility</p:attrName>
                                        </p:attrNameLst>
                                      </p:cBhvr>
                                      <p:to>
                                        <p:strVal val="visible"/>
                                      </p:to>
                                    </p:set>
                                    <p:anim calcmode="lin" valueType="num">
                                      <p:cBhvr additive="base">
                                        <p:cTn id="32" dur="500" fill="hold"/>
                                        <p:tgtEl>
                                          <p:spTgt spid="27"/>
                                        </p:tgtEl>
                                        <p:attrNameLst>
                                          <p:attrName>ppt_x</p:attrName>
                                        </p:attrNameLst>
                                      </p:cBhvr>
                                      <p:tavLst>
                                        <p:tav tm="0">
                                          <p:val>
                                            <p:strVal val="#ppt_x"/>
                                          </p:val>
                                        </p:tav>
                                        <p:tav tm="100000">
                                          <p:val>
                                            <p:strVal val="#ppt_x"/>
                                          </p:val>
                                        </p:tav>
                                      </p:tavLst>
                                    </p:anim>
                                    <p:anim calcmode="lin" valueType="num">
                                      <p:cBhvr additive="base">
                                        <p:cTn id="33"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30"/>
                                        </p:tgtEl>
                                        <p:attrNameLst>
                                          <p:attrName>style.visibility</p:attrName>
                                        </p:attrNameLst>
                                      </p:cBhvr>
                                      <p:to>
                                        <p:strVal val="visible"/>
                                      </p:to>
                                    </p:set>
                                    <p:anim calcmode="lin" valueType="num">
                                      <p:cBhvr additive="base">
                                        <p:cTn id="38" dur="500" fill="hold"/>
                                        <p:tgtEl>
                                          <p:spTgt spid="30"/>
                                        </p:tgtEl>
                                        <p:attrNameLst>
                                          <p:attrName>ppt_x</p:attrName>
                                        </p:attrNameLst>
                                      </p:cBhvr>
                                      <p:tavLst>
                                        <p:tav tm="0">
                                          <p:val>
                                            <p:strVal val="#ppt_x"/>
                                          </p:val>
                                        </p:tav>
                                        <p:tav tm="100000">
                                          <p:val>
                                            <p:strVal val="#ppt_x"/>
                                          </p:val>
                                        </p:tav>
                                      </p:tavLst>
                                    </p:anim>
                                    <p:anim calcmode="lin" valueType="num">
                                      <p:cBhvr additive="base">
                                        <p:cTn id="39"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31"/>
                                        </p:tgtEl>
                                        <p:attrNameLst>
                                          <p:attrName>style.visibility</p:attrName>
                                        </p:attrNameLst>
                                      </p:cBhvr>
                                      <p:to>
                                        <p:strVal val="visible"/>
                                      </p:to>
                                    </p:set>
                                    <p:anim calcmode="lin" valueType="num">
                                      <p:cBhvr additive="base">
                                        <p:cTn id="44" dur="500" fill="hold"/>
                                        <p:tgtEl>
                                          <p:spTgt spid="31"/>
                                        </p:tgtEl>
                                        <p:attrNameLst>
                                          <p:attrName>ppt_x</p:attrName>
                                        </p:attrNameLst>
                                      </p:cBhvr>
                                      <p:tavLst>
                                        <p:tav tm="0">
                                          <p:val>
                                            <p:strVal val="#ppt_x"/>
                                          </p:val>
                                        </p:tav>
                                        <p:tav tm="100000">
                                          <p:val>
                                            <p:strVal val="#ppt_x"/>
                                          </p:val>
                                        </p:tav>
                                      </p:tavLst>
                                    </p:anim>
                                    <p:anim calcmode="lin" valueType="num">
                                      <p:cBhvr additive="base">
                                        <p:cTn id="45"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6" fill="hold" display="0">
                  <p:stCondLst>
                    <p:cond delay="indefinite"/>
                  </p:stCondLst>
                  <p:endCondLst>
                    <p:cond evt="onStopAudio" delay="0">
                      <p:tgtEl>
                        <p:sldTgt/>
                      </p:tgtEl>
                    </p:cond>
                  </p:endCondLst>
                </p:cTn>
                <p:tgtEl>
                  <p:spTgt spid="33"/>
                </p:tgtEl>
              </p:cMediaNode>
            </p:audio>
          </p:childTnLst>
        </p:cTn>
      </p:par>
    </p:tnLst>
    <p:bldLst>
      <p:bldP spid="9" grpId="0"/>
      <p:bldP spid="25" grpId="0"/>
      <p:bldP spid="3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Exercise: What is Wrong?</a:t>
            </a:r>
          </a:p>
        </p:txBody>
      </p:sp>
      <p:sp>
        <p:nvSpPr>
          <p:cNvPr id="3" name="Content Placeholder 2"/>
          <p:cNvSpPr>
            <a:spLocks noGrp="1"/>
          </p:cNvSpPr>
          <p:nvPr>
            <p:ph idx="1"/>
          </p:nvPr>
        </p:nvSpPr>
        <p:spPr>
          <a:xfrm>
            <a:off x="457200" y="1618008"/>
            <a:ext cx="7643192" cy="604664"/>
          </a:xfrm>
        </p:spPr>
        <p:txBody>
          <a:bodyPr/>
          <a:lstStyle/>
          <a:p>
            <a:pPr marL="0" indent="0">
              <a:buNone/>
            </a:pPr>
            <a:r>
              <a:rPr lang="en-US" altLang="zh-CN" dirty="0">
                <a:ea typeface="宋体" charset="-122"/>
              </a:rPr>
              <a:t>1. </a:t>
            </a:r>
            <a:r>
              <a:rPr lang="en-US" altLang="zh-CN" b="1" i="1" dirty="0">
                <a:ea typeface="宋体" charset="-122"/>
              </a:rPr>
              <a:t>g</a:t>
            </a:r>
            <a:r>
              <a:rPr lang="en-US" altLang="zh-CN" b="1" dirty="0">
                <a:latin typeface="Times New Roman" pitchFamily="18" charset="0"/>
                <a:ea typeface="宋体" charset="-122"/>
              </a:rPr>
              <a:t> </a:t>
            </a:r>
            <a:r>
              <a:rPr lang="en-US" altLang="zh-CN" b="1" baseline="-25000" dirty="0">
                <a:latin typeface="Times New Roman" pitchFamily="18" charset="0"/>
                <a:ea typeface="宋体" charset="-122"/>
              </a:rPr>
              <a:t>Salary &gt; </a:t>
            </a:r>
            <a:r>
              <a:rPr lang="en-US" altLang="zh-CN" b="1" baseline="-25000" dirty="0" err="1">
                <a:latin typeface="Times New Roman" pitchFamily="18" charset="0"/>
                <a:ea typeface="宋体" charset="-122"/>
              </a:rPr>
              <a:t>avg</a:t>
            </a:r>
            <a:r>
              <a:rPr lang="en-US" altLang="zh-CN" b="1" baseline="-25000" dirty="0">
                <a:latin typeface="Times New Roman" pitchFamily="18" charset="0"/>
                <a:ea typeface="宋体" charset="-122"/>
              </a:rPr>
              <a:t>(Salary)</a:t>
            </a:r>
            <a:r>
              <a:rPr lang="en-US" altLang="zh-CN" b="1" dirty="0">
                <a:latin typeface="Times New Roman" pitchFamily="18" charset="0"/>
                <a:ea typeface="宋体" charset="-122"/>
              </a:rPr>
              <a:t> (Employee)</a:t>
            </a:r>
          </a:p>
          <a:p>
            <a:pPr marL="457200" indent="-457200">
              <a:buFont typeface="+mj-lt"/>
              <a:buAutoNum type="arabicPeriod"/>
            </a:pPr>
            <a:endParaRPr lang="en-US" dirty="0"/>
          </a:p>
        </p:txBody>
      </p:sp>
      <p:sp>
        <p:nvSpPr>
          <p:cNvPr id="4" name="Slide Number Placeholder 3"/>
          <p:cNvSpPr>
            <a:spLocks noGrp="1"/>
          </p:cNvSpPr>
          <p:nvPr>
            <p:ph type="sldNum" sz="quarter" idx="12"/>
          </p:nvPr>
        </p:nvSpPr>
        <p:spPr/>
        <p:txBody>
          <a:bodyPr/>
          <a:lstStyle/>
          <a:p>
            <a:fld id="{7A3172E8-89CF-430D-BC76-00D5DC2A24DB}" type="slidenum">
              <a:rPr lang="zh-CN" altLang="en-US" smtClean="0"/>
              <a:pPr/>
              <a:t>5</a:t>
            </a:fld>
            <a:endParaRPr lang="en-US" altLang="zh-CN"/>
          </a:p>
        </p:txBody>
      </p:sp>
      <p:sp>
        <p:nvSpPr>
          <p:cNvPr id="6" name="Content Placeholder 2"/>
          <p:cNvSpPr txBox="1">
            <a:spLocks/>
          </p:cNvSpPr>
          <p:nvPr/>
        </p:nvSpPr>
        <p:spPr>
          <a:xfrm>
            <a:off x="457200" y="2204520"/>
            <a:ext cx="8229600" cy="698672"/>
          </a:xfrm>
          <a:prstGeom prst="rect">
            <a:avLst/>
          </a:prstGeom>
        </p:spPr>
        <p:txBody>
          <a:bodyPr vert="horz" lIns="91440" tIns="45720" rIns="91440" bIns="45720" rtlCol="0">
            <a:normAutofit fontScale="85000" lnSpcReduction="10000"/>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0" indent="0" fontAlgn="auto">
              <a:spcAft>
                <a:spcPts val="0"/>
              </a:spcAft>
              <a:buNone/>
            </a:pPr>
            <a:r>
              <a:rPr lang="en-US" altLang="zh-CN" dirty="0">
                <a:ea typeface="宋体" charset="-122"/>
              </a:rPr>
              <a:t>2. </a:t>
            </a:r>
            <a:r>
              <a:rPr lang="en-US" altLang="zh-CN" sz="3900" b="1" dirty="0">
                <a:latin typeface="Symbol" pitchFamily="18" charset="2"/>
                <a:ea typeface="宋体" charset="-122"/>
              </a:rPr>
              <a:t></a:t>
            </a:r>
            <a:r>
              <a:rPr lang="en-US" altLang="zh-CN" sz="2600" b="1" baseline="-25000" dirty="0">
                <a:latin typeface="Times New Roman" pitchFamily="18" charset="0"/>
                <a:ea typeface="宋体" charset="-122"/>
              </a:rPr>
              <a:t>FNAME, LNAME</a:t>
            </a:r>
            <a:r>
              <a:rPr lang="en-US" altLang="zh-CN" sz="2600" b="1" dirty="0">
                <a:latin typeface="Times New Roman" pitchFamily="18" charset="0"/>
                <a:ea typeface="宋体" charset="-122"/>
              </a:rPr>
              <a:t> ( </a:t>
            </a:r>
            <a:r>
              <a:rPr lang="en-US" altLang="zh-CN" sz="3800" b="1" dirty="0">
                <a:solidFill>
                  <a:srgbClr val="292934"/>
                </a:solidFill>
                <a:latin typeface="Symbol" pitchFamily="18" charset="2"/>
                <a:ea typeface="宋体" charset="-122"/>
              </a:rPr>
              <a:t></a:t>
            </a:r>
            <a:r>
              <a:rPr lang="en-US" altLang="zh-CN" sz="2800" b="1" baseline="-25000" dirty="0">
                <a:latin typeface="Times New Roman" pitchFamily="18" charset="0"/>
                <a:ea typeface="宋体" charset="-122"/>
              </a:rPr>
              <a:t>DNO = DNUMBER</a:t>
            </a:r>
            <a:r>
              <a:rPr lang="en-US" altLang="zh-CN" sz="2800" b="1" dirty="0">
                <a:latin typeface="Times New Roman" pitchFamily="18" charset="0"/>
                <a:ea typeface="宋体" charset="-122"/>
              </a:rPr>
              <a:t> (Employee, Department) )</a:t>
            </a:r>
          </a:p>
          <a:p>
            <a:pPr marL="457200" indent="-457200" fontAlgn="auto">
              <a:spcAft>
                <a:spcPts val="0"/>
              </a:spcAft>
              <a:buFont typeface="+mj-lt"/>
              <a:buAutoNum type="arabicPeriod"/>
            </a:pPr>
            <a:endParaRPr lang="en-US" sz="2800" dirty="0"/>
          </a:p>
        </p:txBody>
      </p:sp>
      <p:sp>
        <p:nvSpPr>
          <p:cNvPr id="7" name="Content Placeholder 2"/>
          <p:cNvSpPr txBox="1">
            <a:spLocks/>
          </p:cNvSpPr>
          <p:nvPr/>
        </p:nvSpPr>
        <p:spPr>
          <a:xfrm>
            <a:off x="457200" y="2903192"/>
            <a:ext cx="7643192" cy="604664"/>
          </a:xfrm>
          <a:prstGeom prst="rect">
            <a:avLst/>
          </a:prstGeom>
        </p:spPr>
        <p:txBody>
          <a:bodyPr vert="horz" lIns="91440" tIns="45720" rIns="91440" bIns="45720" rtlCol="0">
            <a:norm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a:buNone/>
            </a:pPr>
            <a:r>
              <a:rPr lang="en-US" altLang="zh-CN" dirty="0">
                <a:ea typeface="宋体" charset="-122"/>
              </a:rPr>
              <a:t>3. </a:t>
            </a:r>
            <a:r>
              <a:rPr lang="en-US" altLang="zh-CN" sz="3200" b="1" dirty="0">
                <a:latin typeface="Symbol" pitchFamily="18" charset="2"/>
                <a:ea typeface="宋体" charset="-122"/>
              </a:rPr>
              <a:t></a:t>
            </a:r>
            <a:r>
              <a:rPr lang="en-US" altLang="zh-CN" b="1" baseline="-25000" dirty="0">
                <a:latin typeface="Times New Roman" pitchFamily="18" charset="0"/>
                <a:ea typeface="宋体" charset="-122"/>
              </a:rPr>
              <a:t>FNAME, LNAME</a:t>
            </a:r>
            <a:r>
              <a:rPr lang="en-US" altLang="zh-CN" b="1" dirty="0">
                <a:latin typeface="Times New Roman" pitchFamily="18" charset="0"/>
                <a:ea typeface="宋体" charset="-122"/>
              </a:rPr>
              <a:t> ( </a:t>
            </a:r>
            <a:r>
              <a:rPr lang="en-US" altLang="zh-CN" b="1" i="1" dirty="0">
                <a:ea typeface="宋体" charset="-122"/>
              </a:rPr>
              <a:t>g</a:t>
            </a:r>
            <a:r>
              <a:rPr lang="en-US" altLang="zh-CN" b="1" dirty="0">
                <a:latin typeface="Times New Roman" pitchFamily="18" charset="0"/>
                <a:ea typeface="宋体" charset="-122"/>
              </a:rPr>
              <a:t> </a:t>
            </a:r>
            <a:r>
              <a:rPr lang="en-US" altLang="zh-CN" b="1" baseline="-25000" dirty="0">
                <a:latin typeface="Times New Roman" pitchFamily="18" charset="0"/>
                <a:ea typeface="宋体" charset="-122"/>
              </a:rPr>
              <a:t>max(Salary)</a:t>
            </a:r>
            <a:r>
              <a:rPr lang="en-US" altLang="zh-CN" b="1" dirty="0">
                <a:latin typeface="Times New Roman" pitchFamily="18" charset="0"/>
                <a:ea typeface="宋体" charset="-122"/>
              </a:rPr>
              <a:t> (Employee) )</a:t>
            </a:r>
          </a:p>
          <a:p>
            <a:pPr marL="457200" indent="-457200" fontAlgn="auto">
              <a:spcAft>
                <a:spcPts val="0"/>
              </a:spcAft>
              <a:buFont typeface="+mj-lt"/>
              <a:buAutoNum type="arabicPeriod"/>
            </a:pPr>
            <a:endParaRPr lang="en-US" dirty="0"/>
          </a:p>
        </p:txBody>
      </p:sp>
      <p:sp>
        <p:nvSpPr>
          <p:cNvPr id="8" name="Content Placeholder 2"/>
          <p:cNvSpPr txBox="1">
            <a:spLocks/>
          </p:cNvSpPr>
          <p:nvPr/>
        </p:nvSpPr>
        <p:spPr>
          <a:xfrm>
            <a:off x="457200" y="3717032"/>
            <a:ext cx="7643192" cy="604664"/>
          </a:xfrm>
          <a:prstGeom prst="rect">
            <a:avLst/>
          </a:prstGeom>
        </p:spPr>
        <p:txBody>
          <a:bodyPr vert="horz" lIns="91440" tIns="45720" rIns="91440" bIns="45720" rtlCol="0">
            <a:norm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a:buNone/>
            </a:pPr>
            <a:r>
              <a:rPr lang="en-US" altLang="zh-CN" dirty="0">
                <a:latin typeface="Times New Roman" panose="02020603050405020304" pitchFamily="18" charset="0"/>
                <a:ea typeface="宋体" charset="-122"/>
                <a:cs typeface="Times New Roman" panose="02020603050405020304" pitchFamily="18" charset="0"/>
              </a:rPr>
              <a:t>4. </a:t>
            </a:r>
            <a:r>
              <a:rPr lang="en-US" altLang="zh-CN" b="1" dirty="0" err="1">
                <a:latin typeface="Times New Roman" panose="02020603050405020304" pitchFamily="18" charset="0"/>
                <a:ea typeface="宋体" charset="-122"/>
                <a:cs typeface="Times New Roman" panose="02020603050405020304" pitchFamily="18" charset="0"/>
              </a:rPr>
              <a:t>Works_ON</a:t>
            </a:r>
            <a:r>
              <a:rPr lang="en-US" altLang="zh-CN" b="1" dirty="0">
                <a:latin typeface="Times New Roman" panose="02020603050405020304" pitchFamily="18" charset="0"/>
                <a:ea typeface="宋体" charset="-122"/>
                <a:cs typeface="Times New Roman" panose="02020603050405020304" pitchFamily="18" charset="0"/>
              </a:rPr>
              <a:t>  /   </a:t>
            </a:r>
            <a:r>
              <a:rPr lang="en-US" altLang="zh-CN" b="1" dirty="0" err="1">
                <a:latin typeface="Times New Roman" panose="02020603050405020304" pitchFamily="18" charset="0"/>
                <a:ea typeface="宋体" charset="-122"/>
                <a:cs typeface="Times New Roman" panose="02020603050405020304" pitchFamily="18" charset="0"/>
              </a:rPr>
              <a:t>Project.PNUMBER</a:t>
            </a:r>
            <a:endParaRPr lang="en-US" altLang="zh-CN" b="1" dirty="0">
              <a:latin typeface="Times New Roman" panose="02020603050405020304" pitchFamily="18" charset="0"/>
              <a:ea typeface="宋体" charset="-122"/>
              <a:cs typeface="Times New Roman" panose="02020603050405020304" pitchFamily="18" charset="0"/>
            </a:endParaRPr>
          </a:p>
          <a:p>
            <a:pPr marL="457200" indent="-457200" fontAlgn="auto">
              <a:spcAft>
                <a:spcPts val="0"/>
              </a:spcAft>
              <a:buFont typeface="+mj-lt"/>
              <a:buAutoNum type="arabicPeriod"/>
            </a:pPr>
            <a:endParaRPr lang="en-US" dirty="0">
              <a:latin typeface="Times New Roman" panose="02020603050405020304" pitchFamily="18" charset="0"/>
              <a:cs typeface="Times New Roman" panose="02020603050405020304" pitchFamily="18" charset="0"/>
            </a:endParaRPr>
          </a:p>
        </p:txBody>
      </p:sp>
      <p:sp>
        <p:nvSpPr>
          <p:cNvPr id="9" name="Content Placeholder 2"/>
          <p:cNvSpPr txBox="1">
            <a:spLocks/>
          </p:cNvSpPr>
          <p:nvPr/>
        </p:nvSpPr>
        <p:spPr>
          <a:xfrm>
            <a:off x="457200" y="4321696"/>
            <a:ext cx="8075240" cy="604664"/>
          </a:xfrm>
          <a:prstGeom prst="rect">
            <a:avLst/>
          </a:prstGeom>
        </p:spPr>
        <p:txBody>
          <a:bodyPr vert="horz" lIns="91440" tIns="45720" rIns="91440" bIns="45720" rtlCol="0">
            <a:normAutofit fontScale="92500"/>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0" indent="0" fontAlgn="auto">
              <a:spcAft>
                <a:spcPts val="0"/>
              </a:spcAft>
              <a:buNone/>
            </a:pPr>
            <a:r>
              <a:rPr lang="en-US" altLang="zh-CN" dirty="0">
                <a:ea typeface="宋体" charset="-122"/>
              </a:rPr>
              <a:t>5. </a:t>
            </a:r>
            <a:r>
              <a:rPr lang="en-US" altLang="zh-CN" sz="3500" b="1" dirty="0">
                <a:latin typeface="Symbol" pitchFamily="18" charset="2"/>
                <a:ea typeface="宋体" charset="-122"/>
              </a:rPr>
              <a:t></a:t>
            </a:r>
            <a:r>
              <a:rPr lang="en-US" altLang="zh-CN" sz="2600" b="1" baseline="-25000" dirty="0">
                <a:latin typeface="Times New Roman" pitchFamily="18" charset="0"/>
                <a:ea typeface="宋体" charset="-122"/>
              </a:rPr>
              <a:t>FNAME, LNAME, Project. HOURS</a:t>
            </a:r>
            <a:r>
              <a:rPr lang="en-US" altLang="zh-CN" sz="2600" b="1" dirty="0">
                <a:latin typeface="Times New Roman" pitchFamily="18" charset="0"/>
                <a:ea typeface="宋体" charset="-122"/>
              </a:rPr>
              <a:t> ( </a:t>
            </a:r>
            <a:r>
              <a:rPr lang="en-US" altLang="zh-CN" sz="3600" b="1" dirty="0">
                <a:solidFill>
                  <a:srgbClr val="292934"/>
                </a:solidFill>
                <a:latin typeface="Symbol" pitchFamily="18" charset="2"/>
                <a:ea typeface="宋体" charset="-122"/>
              </a:rPr>
              <a:t></a:t>
            </a:r>
            <a:r>
              <a:rPr lang="en-US" altLang="zh-CN" b="1" baseline="-25000" dirty="0">
                <a:latin typeface="Times New Roman" pitchFamily="18" charset="0"/>
                <a:ea typeface="宋体" charset="-122"/>
              </a:rPr>
              <a:t>SSN = </a:t>
            </a:r>
            <a:r>
              <a:rPr lang="en-US" altLang="zh-CN" b="1" baseline="-25000" dirty="0" err="1">
                <a:latin typeface="Times New Roman" pitchFamily="18" charset="0"/>
                <a:ea typeface="宋体" charset="-122"/>
              </a:rPr>
              <a:t>Project.ESSN</a:t>
            </a:r>
            <a:r>
              <a:rPr lang="en-US" altLang="zh-CN" b="1" dirty="0">
                <a:latin typeface="Times New Roman" pitchFamily="18" charset="0"/>
                <a:ea typeface="宋体" charset="-122"/>
              </a:rPr>
              <a:t> </a:t>
            </a:r>
            <a:r>
              <a:rPr lang="en-US" altLang="zh-CN" sz="2600" b="1" dirty="0">
                <a:latin typeface="Times New Roman" pitchFamily="18" charset="0"/>
                <a:ea typeface="宋体" charset="-122"/>
              </a:rPr>
              <a:t>(Employee) )</a:t>
            </a:r>
          </a:p>
          <a:p>
            <a:pPr marL="457200" indent="-457200" fontAlgn="auto">
              <a:spcAft>
                <a:spcPts val="0"/>
              </a:spcAft>
              <a:buFont typeface="+mj-lt"/>
              <a:buAutoNum type="arabicPeriod"/>
            </a:pPr>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
        <p:nvSpPr>
          <p:cNvPr id="10" name="Content Placeholder 2"/>
          <p:cNvSpPr txBox="1">
            <a:spLocks/>
          </p:cNvSpPr>
          <p:nvPr/>
        </p:nvSpPr>
        <p:spPr>
          <a:xfrm>
            <a:off x="457200" y="5135536"/>
            <a:ext cx="7643192" cy="604664"/>
          </a:xfrm>
          <a:prstGeom prst="rect">
            <a:avLst/>
          </a:prstGeom>
        </p:spPr>
        <p:txBody>
          <a:bodyPr vert="horz" lIns="91440" tIns="45720" rIns="91440" bIns="45720" rtlCol="0">
            <a:norm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0" indent="0" fontAlgn="auto">
              <a:spcAft>
                <a:spcPts val="0"/>
              </a:spcAft>
              <a:buNone/>
            </a:pPr>
            <a:r>
              <a:rPr lang="en-US" altLang="zh-CN" dirty="0">
                <a:ea typeface="宋体" charset="-122"/>
              </a:rPr>
              <a:t>6. </a:t>
            </a:r>
            <a:r>
              <a:rPr lang="en-US" altLang="zh-CN" sz="3300" b="1" dirty="0">
                <a:solidFill>
                  <a:srgbClr val="292934"/>
                </a:solidFill>
                <a:latin typeface="Symbol" pitchFamily="18" charset="2"/>
                <a:ea typeface="宋体" charset="-122"/>
              </a:rPr>
              <a:t></a:t>
            </a:r>
            <a:r>
              <a:rPr lang="en-US" altLang="zh-CN" b="1" dirty="0">
                <a:latin typeface="Times New Roman" pitchFamily="18" charset="0"/>
                <a:ea typeface="宋体" charset="-122"/>
              </a:rPr>
              <a:t> </a:t>
            </a:r>
            <a:r>
              <a:rPr lang="en-US" altLang="zh-CN" b="1" baseline="-25000" dirty="0">
                <a:latin typeface="Times New Roman" pitchFamily="18" charset="0"/>
                <a:ea typeface="宋体" charset="-122"/>
              </a:rPr>
              <a:t>Salary = min(Salary)</a:t>
            </a:r>
            <a:r>
              <a:rPr lang="en-US" altLang="zh-CN" b="1" dirty="0">
                <a:latin typeface="Times New Roman" pitchFamily="18" charset="0"/>
                <a:ea typeface="宋体" charset="-122"/>
              </a:rPr>
              <a:t> (Employee)</a:t>
            </a:r>
          </a:p>
          <a:p>
            <a:pPr marL="457200" indent="-457200" fontAlgn="auto">
              <a:spcAft>
                <a:spcPts val="0"/>
              </a:spcAft>
              <a:buFont typeface="+mj-lt"/>
              <a:buAutoNum type="arabicPeriod"/>
            </a:pPr>
            <a:endParaRPr lang="en-US" dirty="0"/>
          </a:p>
        </p:txBody>
      </p:sp>
    </p:spTree>
    <p:extLst>
      <p:ext uri="{BB962C8B-B14F-4D97-AF65-F5344CB8AC3E}">
        <p14:creationId xmlns:p14="http://schemas.microsoft.com/office/powerpoint/2010/main" val="1434483780"/>
      </p:ext>
    </p:extLst>
  </p:cSld>
  <p:clrMapOvr>
    <a:masterClrMapping/>
  </p:clrMapOvr>
  <mc:AlternateContent xmlns:mc="http://schemas.openxmlformats.org/markup-compatibility/2006" xmlns:p14="http://schemas.microsoft.com/office/powerpoint/2010/main">
    <mc:Choice Requires="p14">
      <p:transition spd="slow" p14:dur="2000" advTm="10176"/>
    </mc:Choice>
    <mc:Fallback xmlns="">
      <p:transition spd="slow" advTm="101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ChangeArrowheads="1"/>
          </p:cNvSpPr>
          <p:nvPr>
            <p:ph type="title"/>
          </p:nvPr>
        </p:nvSpPr>
        <p:spPr/>
        <p:txBody>
          <a:bodyPr/>
          <a:lstStyle/>
          <a:p>
            <a:r>
              <a:rPr lang="en-CA" altLang="en-US" dirty="0"/>
              <a:t>Review of Lecture 4-1</a:t>
            </a:r>
          </a:p>
        </p:txBody>
      </p:sp>
      <p:sp>
        <p:nvSpPr>
          <p:cNvPr id="112643" name="Rectangle 3"/>
          <p:cNvSpPr>
            <a:spLocks noGrp="1" noChangeArrowheads="1"/>
          </p:cNvSpPr>
          <p:nvPr>
            <p:ph idx="1"/>
          </p:nvPr>
        </p:nvSpPr>
        <p:spPr/>
        <p:txBody>
          <a:bodyPr/>
          <a:lstStyle/>
          <a:p>
            <a:r>
              <a:rPr lang="en-CA" altLang="en-US" dirty="0"/>
              <a:t>Aggregation function</a:t>
            </a:r>
          </a:p>
          <a:p>
            <a:pPr lvl="1"/>
            <a:endParaRPr lang="en-CA" altLang="en-US" dirty="0"/>
          </a:p>
          <a:p>
            <a:pPr lvl="1"/>
            <a:endParaRPr lang="en-CA" altLang="en-US" dirty="0"/>
          </a:p>
          <a:p>
            <a:pPr lvl="1"/>
            <a:r>
              <a:rPr lang="en-CA" altLang="en-US" dirty="0"/>
              <a:t>Grouping attribute(s)</a:t>
            </a:r>
          </a:p>
          <a:p>
            <a:pPr lvl="1"/>
            <a:r>
              <a:rPr lang="en-CA" altLang="en-US" dirty="0"/>
              <a:t>Schema of output</a:t>
            </a:r>
          </a:p>
          <a:p>
            <a:r>
              <a:rPr lang="en-CA" altLang="en-US" dirty="0"/>
              <a:t>Outer join</a:t>
            </a:r>
          </a:p>
          <a:p>
            <a:pPr lvl="1"/>
            <a:r>
              <a:rPr lang="en-CA" altLang="en-US" dirty="0"/>
              <a:t>3 forms (Left, Right, Full)</a:t>
            </a:r>
          </a:p>
        </p:txBody>
      </p:sp>
      <p:sp>
        <p:nvSpPr>
          <p:cNvPr id="2" name="Slide Number Placeholder 1"/>
          <p:cNvSpPr>
            <a:spLocks noGrp="1"/>
          </p:cNvSpPr>
          <p:nvPr>
            <p:ph type="sldNum" sz="quarter" idx="12"/>
          </p:nvPr>
        </p:nvSpPr>
        <p:spPr/>
        <p:txBody>
          <a:bodyPr/>
          <a:lstStyle/>
          <a:p>
            <a:pPr>
              <a:defRPr/>
            </a:pPr>
            <a:fld id="{3F9D3D8C-6C2A-4D0D-9B3D-BA8A984DE4AE}" type="slidenum">
              <a:rPr lang="zh-CN" altLang="en-US" smtClean="0"/>
              <a:pPr>
                <a:defRPr/>
              </a:pPr>
              <a:t>6</a:t>
            </a:fld>
            <a:endParaRPr lang="en-US" altLang="zh-CN"/>
          </a:p>
        </p:txBody>
      </p:sp>
      <p:pic>
        <p:nvPicPr>
          <p:cNvPr id="3" name="Picture 2"/>
          <p:cNvPicPr>
            <a:picLocks noChangeAspect="1"/>
          </p:cNvPicPr>
          <p:nvPr/>
        </p:nvPicPr>
        <p:blipFill>
          <a:blip r:embed="rId5"/>
          <a:stretch>
            <a:fillRect/>
          </a:stretch>
        </p:blipFill>
        <p:spPr>
          <a:xfrm>
            <a:off x="771163" y="2132856"/>
            <a:ext cx="5673045" cy="576064"/>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751859492"/>
      </p:ext>
    </p:extLst>
  </p:cSld>
  <p:clrMapOvr>
    <a:masterClrMapping/>
  </p:clrMapOvr>
  <mc:AlternateContent xmlns:mc="http://schemas.openxmlformats.org/markup-compatibility/2006" xmlns:p14="http://schemas.microsoft.com/office/powerpoint/2010/main">
    <mc:Choice Requires="p14">
      <p:transition spd="slow" p14:dur="2000" advTm="62567"/>
    </mc:Choice>
    <mc:Fallback xmlns="">
      <p:transition spd="slow" advTm="625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Lecture 4-2: Today’s Plan</a:t>
            </a:r>
          </a:p>
        </p:txBody>
      </p:sp>
      <p:sp>
        <p:nvSpPr>
          <p:cNvPr id="3" name="Content Placeholder 2"/>
          <p:cNvSpPr>
            <a:spLocks noGrp="1"/>
          </p:cNvSpPr>
          <p:nvPr>
            <p:ph idx="1"/>
          </p:nvPr>
        </p:nvSpPr>
        <p:spPr/>
        <p:txBody>
          <a:bodyPr/>
          <a:lstStyle/>
          <a:p>
            <a:r>
              <a:rPr lang="en-US" dirty="0"/>
              <a:t>Query tree</a:t>
            </a:r>
          </a:p>
          <a:p>
            <a:r>
              <a:rPr lang="en-US" dirty="0"/>
              <a:t>Query optimization</a:t>
            </a:r>
          </a:p>
          <a:p>
            <a:r>
              <a:rPr lang="en-US" dirty="0"/>
              <a:t>Relational calculus</a:t>
            </a:r>
          </a:p>
          <a:p>
            <a:r>
              <a:rPr lang="en-US" dirty="0"/>
              <a:t>RA exercises</a:t>
            </a:r>
          </a:p>
        </p:txBody>
      </p:sp>
      <p:sp>
        <p:nvSpPr>
          <p:cNvPr id="4" name="Slide Number Placeholder 3"/>
          <p:cNvSpPr>
            <a:spLocks noGrp="1"/>
          </p:cNvSpPr>
          <p:nvPr>
            <p:ph type="sldNum" sz="quarter" idx="12"/>
          </p:nvPr>
        </p:nvSpPr>
        <p:spPr/>
        <p:txBody>
          <a:bodyPr/>
          <a:lstStyle/>
          <a:p>
            <a:pPr>
              <a:defRPr/>
            </a:pPr>
            <a:fld id="{3F9D3D8C-6C2A-4D0D-9B3D-BA8A984DE4AE}" type="slidenum">
              <a:rPr lang="zh-CN" altLang="en-US" smtClean="0"/>
              <a:pPr>
                <a:defRPr/>
              </a:pPr>
              <a:t>7</a:t>
            </a:fld>
            <a:endParaRPr lang="en-US" altLang="zh-CN"/>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980401034"/>
      </p:ext>
    </p:extLst>
  </p:cSld>
  <p:clrMapOvr>
    <a:masterClrMapping/>
  </p:clrMapOvr>
  <mc:AlternateContent xmlns:mc="http://schemas.openxmlformats.org/markup-compatibility/2006" xmlns:p14="http://schemas.microsoft.com/office/powerpoint/2010/main">
    <mc:Choice Requires="p14">
      <p:transition spd="slow" p14:dur="2000" advTm="16026"/>
    </mc:Choice>
    <mc:Fallback xmlns="">
      <p:transition spd="slow" advTm="160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p:txBody>
          <a:bodyPr/>
          <a:lstStyle/>
          <a:p>
            <a:r>
              <a:rPr lang="en-US"/>
              <a:t>Query Tree</a:t>
            </a:r>
            <a:endParaRPr lang="en-US" dirty="0"/>
          </a:p>
        </p:txBody>
      </p:sp>
      <p:sp>
        <p:nvSpPr>
          <p:cNvPr id="8" name="Content Placeholder 7"/>
          <p:cNvSpPr>
            <a:spLocks noGrp="1"/>
          </p:cNvSpPr>
          <p:nvPr>
            <p:ph idx="1"/>
          </p:nvPr>
        </p:nvSpPr>
        <p:spPr>
          <a:xfrm>
            <a:off x="457200" y="1412776"/>
            <a:ext cx="8229600" cy="4876800"/>
          </a:xfrm>
        </p:spPr>
        <p:txBody>
          <a:bodyPr>
            <a:normAutofit/>
          </a:bodyPr>
          <a:lstStyle/>
          <a:p>
            <a:r>
              <a:rPr lang="en-US" sz="1800" dirty="0"/>
              <a:t>Representation for computation</a:t>
            </a:r>
          </a:p>
          <a:p>
            <a:pPr lvl="1"/>
            <a:r>
              <a:rPr lang="en-US" sz="1600" dirty="0"/>
              <a:t>cf. arithmetic trees for arithmetic computations</a:t>
            </a:r>
          </a:p>
          <a:p>
            <a:pPr lvl="1"/>
            <a:r>
              <a:rPr lang="en-US" sz="1600" dirty="0"/>
              <a:t>Leaf nodes are base relations</a:t>
            </a:r>
          </a:p>
          <a:p>
            <a:pPr lvl="1"/>
            <a:r>
              <a:rPr lang="en-US" sz="1600" dirty="0"/>
              <a:t>Internal nodes are relational algebra operations</a:t>
            </a:r>
          </a:p>
          <a:p>
            <a:pPr lvl="1"/>
            <a:r>
              <a:rPr lang="en-US" altLang="en-US" sz="1600" dirty="0"/>
              <a:t>Algebraic Query Optimization consists of rewriting the query or modifying the query tree into an equivalent tree. (see Chapter 15)</a:t>
            </a:r>
            <a:endParaRPr lang="en-US" sz="1600" dirty="0"/>
          </a:p>
        </p:txBody>
      </p:sp>
      <p:sp>
        <p:nvSpPr>
          <p:cNvPr id="6" name="object 6"/>
          <p:cNvSpPr/>
          <p:nvPr/>
        </p:nvSpPr>
        <p:spPr>
          <a:xfrm>
            <a:off x="1143000" y="3212976"/>
            <a:ext cx="6248400" cy="3755136"/>
          </a:xfrm>
          <a:prstGeom prst="rect">
            <a:avLst/>
          </a:prstGeom>
          <a:blipFill>
            <a:blip r:embed="rId5" cstate="print"/>
            <a:stretch>
              <a:fillRect/>
            </a:stretch>
          </a:blipFill>
        </p:spPr>
        <p:txBody>
          <a:bodyPr wrap="square" lIns="0" tIns="0" rIns="0" bIns="0" rtlCol="0"/>
          <a:lstStyle/>
          <a:p>
            <a:endParaRPr/>
          </a:p>
        </p:txBody>
      </p:sp>
      <p:sp>
        <p:nvSpPr>
          <p:cNvPr id="2" name="Slide Number Placeholder 1"/>
          <p:cNvSpPr>
            <a:spLocks noGrp="1"/>
          </p:cNvSpPr>
          <p:nvPr>
            <p:ph type="sldNum" sz="quarter" idx="12"/>
          </p:nvPr>
        </p:nvSpPr>
        <p:spPr/>
        <p:txBody>
          <a:bodyPr/>
          <a:lstStyle/>
          <a:p>
            <a:pPr>
              <a:defRPr/>
            </a:pPr>
            <a:fld id="{3F9D3D8C-6C2A-4D0D-9B3D-BA8A984DE4AE}" type="slidenum">
              <a:rPr lang="zh-CN" altLang="en-US" smtClean="0"/>
              <a:pPr>
                <a:defRPr/>
              </a:pPr>
              <a:t>8</a:t>
            </a:fld>
            <a:endParaRPr lang="en-US" altLang="zh-CN"/>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811764035"/>
      </p:ext>
    </p:extLst>
  </p:cSld>
  <p:clrMapOvr>
    <a:masterClrMapping/>
  </p:clrMapOvr>
  <mc:AlternateContent xmlns:mc="http://schemas.openxmlformats.org/markup-compatibility/2006" xmlns:p14="http://schemas.microsoft.com/office/powerpoint/2010/main">
    <mc:Choice Requires="p14">
      <p:transition spd="slow" p14:dur="2000" advTm="31547"/>
    </mc:Choice>
    <mc:Fallback xmlns="">
      <p:transition spd="slow" advTm="315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p:txBody>
          <a:bodyPr/>
          <a:lstStyle/>
          <a:p>
            <a:pPr eaLnBrk="1" hangingPunct="1"/>
            <a:r>
              <a:rPr lang="en-CA" altLang="en-US"/>
              <a:t>Query Optimization: Example</a:t>
            </a:r>
          </a:p>
        </p:txBody>
      </p:sp>
      <p:sp>
        <p:nvSpPr>
          <p:cNvPr id="68611" name="Rectangle 3"/>
          <p:cNvSpPr>
            <a:spLocks noGrp="1" noChangeArrowheads="1"/>
          </p:cNvSpPr>
          <p:nvPr>
            <p:ph idx="1"/>
          </p:nvPr>
        </p:nvSpPr>
        <p:spPr>
          <a:xfrm>
            <a:off x="404813" y="1412776"/>
            <a:ext cx="8199635" cy="2232248"/>
          </a:xfrm>
        </p:spPr>
        <p:txBody>
          <a:bodyPr>
            <a:normAutofit/>
          </a:bodyPr>
          <a:lstStyle/>
          <a:p>
            <a:pPr eaLnBrk="1" hangingPunct="1"/>
            <a:r>
              <a:rPr lang="en-CA" altLang="en-US" dirty="0"/>
              <a:t>Employee table has 8 tuples and Department table has 3 tuples.</a:t>
            </a:r>
          </a:p>
          <a:p>
            <a:pPr eaLnBrk="1" hangingPunct="1"/>
            <a:r>
              <a:rPr lang="en-CA" altLang="en-US" dirty="0"/>
              <a:t>Write a query to list the names of employees who work for the research department</a:t>
            </a:r>
          </a:p>
          <a:p>
            <a:pPr lvl="1"/>
            <a:r>
              <a:rPr lang="en-CA" altLang="en-US" dirty="0"/>
              <a:t>Which one runs faster?</a:t>
            </a:r>
          </a:p>
        </p:txBody>
      </p:sp>
      <p:sp>
        <p:nvSpPr>
          <p:cNvPr id="2" name="Slide Number Placeholder 1"/>
          <p:cNvSpPr>
            <a:spLocks noGrp="1"/>
          </p:cNvSpPr>
          <p:nvPr>
            <p:ph type="sldNum" sz="quarter" idx="12"/>
          </p:nvPr>
        </p:nvSpPr>
        <p:spPr/>
        <p:txBody>
          <a:bodyPr/>
          <a:lstStyle/>
          <a:p>
            <a:pPr>
              <a:defRPr/>
            </a:pPr>
            <a:fld id="{3F9D3D8C-6C2A-4D0D-9B3D-BA8A984DE4AE}" type="slidenum">
              <a:rPr lang="zh-CN" altLang="en-US" smtClean="0"/>
              <a:pPr>
                <a:defRPr/>
              </a:pPr>
              <a:t>9</a:t>
            </a:fld>
            <a:endParaRPr lang="en-US" altLang="zh-CN"/>
          </a:p>
        </p:txBody>
      </p:sp>
      <p:sp>
        <p:nvSpPr>
          <p:cNvPr id="6" name="Rectangle 5"/>
          <p:cNvSpPr/>
          <p:nvPr/>
        </p:nvSpPr>
        <p:spPr>
          <a:xfrm>
            <a:off x="539552" y="3933056"/>
            <a:ext cx="3672408" cy="2262158"/>
          </a:xfrm>
          <a:prstGeom prst="rect">
            <a:avLst/>
          </a:prstGeom>
        </p:spPr>
        <p:style>
          <a:lnRef idx="1">
            <a:schemeClr val="accent1"/>
          </a:lnRef>
          <a:fillRef idx="2">
            <a:schemeClr val="accent1"/>
          </a:fillRef>
          <a:effectRef idx="1">
            <a:schemeClr val="accent1"/>
          </a:effectRef>
          <a:fontRef idx="minor">
            <a:schemeClr val="dk1"/>
          </a:fontRef>
        </p:style>
        <p:txBody>
          <a:bodyPr wrap="square" anchor="ctr">
            <a:spAutoFit/>
          </a:bodyPr>
          <a:lstStyle/>
          <a:p>
            <a:pPr>
              <a:lnSpc>
                <a:spcPct val="150000"/>
              </a:lnSpc>
            </a:pPr>
            <a:r>
              <a:rPr lang="en-US" altLang="zh-CN" sz="1800" dirty="0"/>
              <a:t>R1 ← Employee X Department</a:t>
            </a:r>
          </a:p>
          <a:p>
            <a:pPr marL="0" indent="0">
              <a:lnSpc>
                <a:spcPct val="150000"/>
              </a:lnSpc>
              <a:buNone/>
            </a:pPr>
            <a:r>
              <a:rPr lang="en-US" altLang="zh-CN" sz="1800" dirty="0"/>
              <a:t>R2 ← </a:t>
            </a:r>
            <a:r>
              <a:rPr lang="el-GR" altLang="zh-CN" sz="1800" dirty="0"/>
              <a:t>Ϭ</a:t>
            </a:r>
            <a:r>
              <a:rPr lang="en-US" altLang="zh-CN" sz="1800" baseline="-25000" dirty="0"/>
              <a:t>DNO = DNUMBER</a:t>
            </a:r>
            <a:r>
              <a:rPr lang="en-US" altLang="zh-CN" sz="1800" dirty="0"/>
              <a:t> (R1)</a:t>
            </a:r>
          </a:p>
          <a:p>
            <a:pPr>
              <a:lnSpc>
                <a:spcPct val="150000"/>
              </a:lnSpc>
            </a:pPr>
            <a:r>
              <a:rPr lang="en-US" altLang="zh-CN" sz="1800" dirty="0"/>
              <a:t>R3 ← </a:t>
            </a:r>
            <a:r>
              <a:rPr lang="el-GR" altLang="zh-CN" sz="1800" dirty="0"/>
              <a:t>Ϭ</a:t>
            </a:r>
            <a:r>
              <a:rPr lang="en-US" altLang="zh-CN" sz="1800" baseline="-25000" dirty="0"/>
              <a:t>DNAME = “</a:t>
            </a:r>
            <a:r>
              <a:rPr lang="en-US" altLang="zh-CN" sz="1800" baseline="-25000" dirty="0" err="1"/>
              <a:t>Resarch</a:t>
            </a:r>
            <a:r>
              <a:rPr lang="en-US" altLang="zh-CN" sz="1800" baseline="-25000" dirty="0"/>
              <a:t>” </a:t>
            </a:r>
            <a:r>
              <a:rPr lang="en-US" altLang="zh-CN" sz="1800" dirty="0"/>
              <a:t>(R2)</a:t>
            </a:r>
          </a:p>
          <a:p>
            <a:pPr>
              <a:lnSpc>
                <a:spcPct val="150000"/>
              </a:lnSpc>
            </a:pPr>
            <a:r>
              <a:rPr lang="en-US" altLang="zh-CN" sz="1800" dirty="0"/>
              <a:t>Result ← </a:t>
            </a:r>
            <a:r>
              <a:rPr lang="en-US" altLang="zh-CN" sz="2800" b="1" dirty="0">
                <a:solidFill>
                  <a:srgbClr val="292934"/>
                </a:solidFill>
                <a:latin typeface="Symbol" pitchFamily="18" charset="2"/>
                <a:ea typeface="宋体" charset="-122"/>
              </a:rPr>
              <a:t></a:t>
            </a:r>
            <a:r>
              <a:rPr lang="en-US" altLang="zh-CN" sz="1800" dirty="0"/>
              <a:t> </a:t>
            </a:r>
            <a:r>
              <a:rPr lang="en-US" altLang="zh-CN" sz="1800" baseline="-25000" dirty="0" err="1"/>
              <a:t>Fname</a:t>
            </a:r>
            <a:r>
              <a:rPr lang="en-US" altLang="zh-CN" sz="1800" baseline="-25000" dirty="0"/>
              <a:t>, </a:t>
            </a:r>
            <a:r>
              <a:rPr lang="en-US" altLang="zh-CN" sz="1800" baseline="-25000" dirty="0" err="1"/>
              <a:t>Lname</a:t>
            </a:r>
            <a:r>
              <a:rPr lang="en-US" altLang="zh-CN" sz="1800" dirty="0"/>
              <a:t> (R3)</a:t>
            </a:r>
          </a:p>
          <a:p>
            <a:pPr marL="0" indent="0">
              <a:buNone/>
            </a:pPr>
            <a:endParaRPr lang="en-US" altLang="zh-CN" sz="1800" dirty="0"/>
          </a:p>
        </p:txBody>
      </p:sp>
      <p:sp>
        <p:nvSpPr>
          <p:cNvPr id="8" name="Rectangle 7"/>
          <p:cNvSpPr/>
          <p:nvPr/>
        </p:nvSpPr>
        <p:spPr>
          <a:xfrm>
            <a:off x="5004048" y="3933055"/>
            <a:ext cx="3816424" cy="2262158"/>
          </a:xfrm>
          <a:prstGeom prst="rect">
            <a:avLst/>
          </a:prstGeom>
        </p:spPr>
        <p:style>
          <a:lnRef idx="1">
            <a:schemeClr val="accent1"/>
          </a:lnRef>
          <a:fillRef idx="2">
            <a:schemeClr val="accent1"/>
          </a:fillRef>
          <a:effectRef idx="1">
            <a:schemeClr val="accent1"/>
          </a:effectRef>
          <a:fontRef idx="minor">
            <a:schemeClr val="dk1"/>
          </a:fontRef>
        </p:style>
        <p:txBody>
          <a:bodyPr wrap="square" anchor="ctr">
            <a:spAutoFit/>
          </a:bodyPr>
          <a:lstStyle/>
          <a:p>
            <a:pPr>
              <a:lnSpc>
                <a:spcPct val="150000"/>
              </a:lnSpc>
            </a:pPr>
            <a:r>
              <a:rPr lang="en-US" altLang="zh-CN" sz="1800" dirty="0"/>
              <a:t>R1 ← </a:t>
            </a:r>
            <a:r>
              <a:rPr lang="el-GR" altLang="zh-CN" sz="1800" dirty="0"/>
              <a:t>Ϭ</a:t>
            </a:r>
            <a:r>
              <a:rPr lang="en-US" altLang="zh-CN" sz="1800" baseline="-25000" dirty="0"/>
              <a:t>DNAME = “</a:t>
            </a:r>
            <a:r>
              <a:rPr lang="en-US" altLang="zh-CN" sz="1800" baseline="-25000" dirty="0" err="1"/>
              <a:t>Resarch</a:t>
            </a:r>
            <a:r>
              <a:rPr lang="en-US" altLang="zh-CN" sz="1800" baseline="-25000" dirty="0"/>
              <a:t>” </a:t>
            </a:r>
            <a:r>
              <a:rPr lang="en-US" altLang="zh-CN" sz="1800" dirty="0"/>
              <a:t>(Department)</a:t>
            </a:r>
          </a:p>
          <a:p>
            <a:pPr>
              <a:lnSpc>
                <a:spcPct val="150000"/>
              </a:lnSpc>
            </a:pPr>
            <a:r>
              <a:rPr lang="en-US" altLang="zh-CN" sz="1800" dirty="0"/>
              <a:t>R2 ← Employee X R1</a:t>
            </a:r>
          </a:p>
          <a:p>
            <a:pPr marL="0" indent="0">
              <a:lnSpc>
                <a:spcPct val="150000"/>
              </a:lnSpc>
              <a:buNone/>
            </a:pPr>
            <a:r>
              <a:rPr lang="en-US" altLang="zh-CN" sz="1800" dirty="0"/>
              <a:t>R3 ← </a:t>
            </a:r>
            <a:r>
              <a:rPr lang="el-GR" altLang="zh-CN" sz="1800" dirty="0"/>
              <a:t>Ϭ</a:t>
            </a:r>
            <a:r>
              <a:rPr lang="en-US" altLang="zh-CN" sz="1800" baseline="-25000" dirty="0"/>
              <a:t>DNO = DNUMBER</a:t>
            </a:r>
            <a:r>
              <a:rPr lang="en-US" altLang="zh-CN" sz="1800" dirty="0"/>
              <a:t> (R2)</a:t>
            </a:r>
          </a:p>
          <a:p>
            <a:pPr>
              <a:lnSpc>
                <a:spcPct val="150000"/>
              </a:lnSpc>
            </a:pPr>
            <a:r>
              <a:rPr lang="en-US" altLang="zh-CN" sz="1800" dirty="0"/>
              <a:t>Result ← </a:t>
            </a:r>
            <a:r>
              <a:rPr lang="en-US" altLang="zh-CN" sz="2800" b="1" dirty="0">
                <a:solidFill>
                  <a:srgbClr val="292934"/>
                </a:solidFill>
                <a:latin typeface="Symbol" pitchFamily="18" charset="2"/>
                <a:ea typeface="宋体" charset="-122"/>
              </a:rPr>
              <a:t></a:t>
            </a:r>
            <a:r>
              <a:rPr lang="en-US" altLang="zh-CN" sz="1800" dirty="0"/>
              <a:t> </a:t>
            </a:r>
            <a:r>
              <a:rPr lang="en-US" altLang="zh-CN" sz="1800" baseline="-25000" dirty="0" err="1"/>
              <a:t>Fname</a:t>
            </a:r>
            <a:r>
              <a:rPr lang="en-US" altLang="zh-CN" sz="1800" baseline="-25000" dirty="0"/>
              <a:t>, </a:t>
            </a:r>
            <a:r>
              <a:rPr lang="en-US" altLang="zh-CN" sz="1800" baseline="-25000" dirty="0" err="1"/>
              <a:t>Lname</a:t>
            </a:r>
            <a:r>
              <a:rPr lang="en-US" altLang="zh-CN" sz="1800" dirty="0"/>
              <a:t> (R3)</a:t>
            </a:r>
          </a:p>
          <a:p>
            <a:pPr marL="0" indent="0">
              <a:buNone/>
            </a:pPr>
            <a:endParaRPr lang="en-US" altLang="zh-CN" sz="1800" dirty="0"/>
          </a:p>
        </p:txBody>
      </p:sp>
      <p:pic>
        <p:nvPicPr>
          <p:cNvPr id="10" name="Audio 9">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21700" y="6235700"/>
            <a:ext cx="406400" cy="4064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77925"/>
    </mc:Choice>
    <mc:Fallback xmlns="">
      <p:transition spd="slow" advTm="779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10"/>
                </p:tgtEl>
              </p:cMediaNode>
            </p:audio>
          </p:childTnLst>
        </p:cTn>
      </p:par>
    </p:tnLst>
    <p:bldLst>
      <p:bldP spid="6" grpId="0" animBg="1"/>
      <p:bldP spid="8"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34.9|13.3|23|23.7"/>
</p:tagLst>
</file>

<file path=ppt/tags/tag10.xml><?xml version="1.0" encoding="utf-8"?>
<p:tagLst xmlns:a="http://schemas.openxmlformats.org/drawingml/2006/main" xmlns:r="http://schemas.openxmlformats.org/officeDocument/2006/relationships" xmlns:p="http://schemas.openxmlformats.org/presentationml/2006/main">
  <p:tag name="TIMING" val="|6.2"/>
</p:tagLst>
</file>

<file path=ppt/tags/tag11.xml><?xml version="1.0" encoding="utf-8"?>
<p:tagLst xmlns:a="http://schemas.openxmlformats.org/drawingml/2006/main" xmlns:r="http://schemas.openxmlformats.org/officeDocument/2006/relationships" xmlns:p="http://schemas.openxmlformats.org/presentationml/2006/main">
  <p:tag name="TIMING" val="|6.2"/>
</p:tagLst>
</file>

<file path=ppt/tags/tag12.xml><?xml version="1.0" encoding="utf-8"?>
<p:tagLst xmlns:a="http://schemas.openxmlformats.org/drawingml/2006/main" xmlns:r="http://schemas.openxmlformats.org/officeDocument/2006/relationships" xmlns:p="http://schemas.openxmlformats.org/presentationml/2006/main">
  <p:tag name="TIMING" val="|3.7|3.6"/>
</p:tagLst>
</file>

<file path=ppt/tags/tag2.xml><?xml version="1.0" encoding="utf-8"?>
<p:tagLst xmlns:a="http://schemas.openxmlformats.org/drawingml/2006/main" xmlns:r="http://schemas.openxmlformats.org/officeDocument/2006/relationships" xmlns:p="http://schemas.openxmlformats.org/presentationml/2006/main">
  <p:tag name="TIMING" val="|8.8|3|8.4"/>
</p:tagLst>
</file>

<file path=ppt/tags/tag3.xml><?xml version="1.0" encoding="utf-8"?>
<p:tagLst xmlns:a="http://schemas.openxmlformats.org/drawingml/2006/main" xmlns:r="http://schemas.openxmlformats.org/officeDocument/2006/relationships" xmlns:p="http://schemas.openxmlformats.org/presentationml/2006/main">
  <p:tag name="TIMING" val="|58.6|3.1|10.2|59.4|27.6|1.5"/>
</p:tagLst>
</file>

<file path=ppt/tags/tag4.xml><?xml version="1.0" encoding="utf-8"?>
<p:tagLst xmlns:a="http://schemas.openxmlformats.org/drawingml/2006/main" xmlns:r="http://schemas.openxmlformats.org/officeDocument/2006/relationships" xmlns:p="http://schemas.openxmlformats.org/presentationml/2006/main">
  <p:tag name="TIMING" val="|19.4|0.7"/>
</p:tagLst>
</file>

<file path=ppt/tags/tag5.xml><?xml version="1.0" encoding="utf-8"?>
<p:tagLst xmlns:a="http://schemas.openxmlformats.org/drawingml/2006/main" xmlns:r="http://schemas.openxmlformats.org/officeDocument/2006/relationships" xmlns:p="http://schemas.openxmlformats.org/presentationml/2006/main">
  <p:tag name="TIMING" val="|49.7"/>
</p:tagLst>
</file>

<file path=ppt/tags/tag6.xml><?xml version="1.0" encoding="utf-8"?>
<p:tagLst xmlns:a="http://schemas.openxmlformats.org/drawingml/2006/main" xmlns:r="http://schemas.openxmlformats.org/officeDocument/2006/relationships" xmlns:p="http://schemas.openxmlformats.org/presentationml/2006/main">
  <p:tag name="TIMING" val="|7.1|12.6|50.5"/>
</p:tagLst>
</file>

<file path=ppt/tags/tag7.xml><?xml version="1.0" encoding="utf-8"?>
<p:tagLst xmlns:a="http://schemas.openxmlformats.org/drawingml/2006/main" xmlns:r="http://schemas.openxmlformats.org/officeDocument/2006/relationships" xmlns:p="http://schemas.openxmlformats.org/presentationml/2006/main">
  <p:tag name="TIMING" val="|6.2"/>
</p:tagLst>
</file>

<file path=ppt/tags/tag8.xml><?xml version="1.0" encoding="utf-8"?>
<p:tagLst xmlns:a="http://schemas.openxmlformats.org/drawingml/2006/main" xmlns:r="http://schemas.openxmlformats.org/officeDocument/2006/relationships" xmlns:p="http://schemas.openxmlformats.org/presentationml/2006/main">
  <p:tag name="TIMING" val="|6.2"/>
</p:tagLst>
</file>

<file path=ppt/tags/tag9.xml><?xml version="1.0" encoding="utf-8"?>
<p:tagLst xmlns:a="http://schemas.openxmlformats.org/drawingml/2006/main" xmlns:r="http://schemas.openxmlformats.org/officeDocument/2006/relationships" xmlns:p="http://schemas.openxmlformats.org/presentationml/2006/main">
  <p:tag name="TIMING" val="|6.2"/>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larity">
  <a:themeElements>
    <a:clrScheme name="Clarity">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UofWaterloo_WhiteBkgrd">
  <a:themeElements>
    <a:clrScheme name="Waterloo2016">
      <a:dk1>
        <a:sysClr val="windowText" lastClr="000000"/>
      </a:dk1>
      <a:lt1>
        <a:sysClr val="window" lastClr="FFFFFF"/>
      </a:lt1>
      <a:dk2>
        <a:srgbClr val="757575"/>
      </a:dk2>
      <a:lt2>
        <a:srgbClr val="D6D6D6"/>
      </a:lt2>
      <a:accent1>
        <a:srgbClr val="FFD54F"/>
      </a:accent1>
      <a:accent2>
        <a:srgbClr val="0C0C0C"/>
      </a:accent2>
      <a:accent3>
        <a:srgbClr val="AEAEAE"/>
      </a:accent3>
      <a:accent4>
        <a:srgbClr val="B71233"/>
      </a:accent4>
      <a:accent5>
        <a:srgbClr val="7F7F7F"/>
      </a:accent5>
      <a:accent6>
        <a:srgbClr val="0073CE"/>
      </a:accent6>
      <a:hlink>
        <a:srgbClr val="353535"/>
      </a:hlink>
      <a:folHlink>
        <a:srgbClr val="595959"/>
      </a:folHlink>
    </a:clrScheme>
    <a:fontScheme name="Impact + Georgia">
      <a:majorFont>
        <a:latin typeface="Impact"/>
        <a:ea typeface=""/>
        <a:cs typeface=""/>
      </a:majorFont>
      <a:minorFont>
        <a:latin typeface="Georg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Waterloo_4x3" id="{BA8D503C-C11A-9648-BFE2-F41EE48FC381}" vid="{57895F78-9C0E-DA4A-9824-24573322C351}"/>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7510</TotalTime>
  <Words>3112</Words>
  <Application>Microsoft Office PowerPoint</Application>
  <PresentationFormat>On-screen Show (4:3)</PresentationFormat>
  <Paragraphs>601</Paragraphs>
  <Slides>31</Slides>
  <Notes>27</Notes>
  <HiddenSlides>0</HiddenSlides>
  <MMClips>31</MMClips>
  <ScaleCrop>false</ScaleCrop>
  <HeadingPairs>
    <vt:vector size="8" baseType="variant">
      <vt:variant>
        <vt:lpstr>Fonts Used</vt:lpstr>
      </vt:variant>
      <vt:variant>
        <vt:i4>12</vt:i4>
      </vt:variant>
      <vt:variant>
        <vt:lpstr>Theme</vt:lpstr>
      </vt:variant>
      <vt:variant>
        <vt:i4>2</vt:i4>
      </vt:variant>
      <vt:variant>
        <vt:lpstr>Embedded OLE Servers</vt:lpstr>
      </vt:variant>
      <vt:variant>
        <vt:i4>1</vt:i4>
      </vt:variant>
      <vt:variant>
        <vt:lpstr>Slide Titles</vt:lpstr>
      </vt:variant>
      <vt:variant>
        <vt:i4>31</vt:i4>
      </vt:variant>
    </vt:vector>
  </HeadingPairs>
  <TitlesOfParts>
    <vt:vector size="46" baseType="lpstr">
      <vt:lpstr>MS Mincho</vt:lpstr>
      <vt:lpstr>宋体</vt:lpstr>
      <vt:lpstr>Arial</vt:lpstr>
      <vt:lpstr>Calibri</vt:lpstr>
      <vt:lpstr>Georgia</vt:lpstr>
      <vt:lpstr>Impact</vt:lpstr>
      <vt:lpstr>Lucida Sans Unicode</vt:lpstr>
      <vt:lpstr>Symbol</vt:lpstr>
      <vt:lpstr>Tahoma</vt:lpstr>
      <vt:lpstr>Times New Roman</vt:lpstr>
      <vt:lpstr>Verdana</vt:lpstr>
      <vt:lpstr>Wingdings</vt:lpstr>
      <vt:lpstr>Clarity</vt:lpstr>
      <vt:lpstr>UofWaterloo_WhiteBkgrd</vt:lpstr>
      <vt:lpstr>位图图像</vt:lpstr>
      <vt:lpstr>In-Class Exercises #5</vt:lpstr>
      <vt:lpstr>In-Class Exercises #5</vt:lpstr>
      <vt:lpstr>In-Class Exercises #5</vt:lpstr>
      <vt:lpstr>In-Class Exercises #5</vt:lpstr>
      <vt:lpstr>Exercise: What is Wrong?</vt:lpstr>
      <vt:lpstr>Review of Lecture 4-1</vt:lpstr>
      <vt:lpstr>Lecture 4-2: Today’s Plan</vt:lpstr>
      <vt:lpstr>Query Tree</vt:lpstr>
      <vt:lpstr>Query Optimization: Example</vt:lpstr>
      <vt:lpstr>Relational Calculus</vt:lpstr>
      <vt:lpstr>How many rows and columns in the results?</vt:lpstr>
      <vt:lpstr>Can you help?</vt:lpstr>
      <vt:lpstr>Can you help? - Solution</vt:lpstr>
      <vt:lpstr>Can you help? – Problem Statement</vt:lpstr>
      <vt:lpstr>Can you help? – Query Question</vt:lpstr>
      <vt:lpstr>Can you help? – Thoughts</vt:lpstr>
      <vt:lpstr>Can you help? – Step 1</vt:lpstr>
      <vt:lpstr>Can you help? – Step 2</vt:lpstr>
      <vt:lpstr>Can you help? – Step 3</vt:lpstr>
      <vt:lpstr>Can you help? – Step 4</vt:lpstr>
      <vt:lpstr>In Class Exercise #9</vt:lpstr>
      <vt:lpstr>In Class Exercise #9 - Solution</vt:lpstr>
      <vt:lpstr>Recap of Relational Algebra</vt:lpstr>
      <vt:lpstr>Benefits of Relational Algebra</vt:lpstr>
      <vt:lpstr>In Class Exercise #10</vt:lpstr>
      <vt:lpstr>In Class Exercise #10 - Solution</vt:lpstr>
      <vt:lpstr>In Class Exercise #10 - Thoughts</vt:lpstr>
      <vt:lpstr>In Class Exercise #10 – Step 1</vt:lpstr>
      <vt:lpstr>In Class Exercise #10 – Step 2</vt:lpstr>
      <vt:lpstr>In Class Exercise #10 – Step 3</vt:lpstr>
      <vt:lpstr>Summary of Lecture 4-2</vt:lpstr>
    </vt:vector>
  </TitlesOfParts>
  <Company>Starcraft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1 Introduction</dc:title>
  <dc:creator>Zerg</dc:creator>
  <cp:lastModifiedBy>Collin Roberts</cp:lastModifiedBy>
  <cp:revision>539</cp:revision>
  <cp:lastPrinted>2016-09-22T14:32:10Z</cp:lastPrinted>
  <dcterms:created xsi:type="dcterms:W3CDTF">2005-04-29T16:14:00Z</dcterms:created>
  <dcterms:modified xsi:type="dcterms:W3CDTF">2026-06-08T17:54:14Z</dcterms:modified>
</cp:coreProperties>
</file>