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23.xml" ContentType="application/vnd.openxmlformats-officedocument.presentationml.notesSlide+xml"/>
  <Override PartName="/ppt/ink/inkAction2.xml" ContentType="application/vnd.ms-office.inkActio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Action3.xml" ContentType="application/vnd.ms-office.inkAct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Action4.xml" ContentType="application/vnd.ms-office.inkAction+xml"/>
  <Override PartName="/ppt/notesSlides/notesSlide30.xml" ContentType="application/vnd.openxmlformats-officedocument.presentationml.notesSlide+xml"/>
  <Override PartName="/ppt/ink/inkAction5.xml" ContentType="application/vnd.ms-office.inkAction+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Action6.xml" ContentType="application/vnd.ms-office.inkAct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Action7.xml" ContentType="application/vnd.ms-office.inkAction+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ink/inkAction8.xml" ContentType="application/vnd.ms-office.inkAction+xml"/>
  <Override PartName="/ppt/tags/tag4.xml" ContentType="application/vnd.openxmlformats-officedocument.presentationml.tags+xml"/>
  <Override PartName="/ppt/notesSlides/notesSlide44.xml" ContentType="application/vnd.openxmlformats-officedocument.presentationml.notesSlide+xml"/>
  <Override PartName="/ppt/ink/inkAction9.xml" ContentType="application/vnd.ms-office.inkAction+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53"/>
  </p:notesMasterIdLst>
  <p:handoutMasterIdLst>
    <p:handoutMasterId r:id="rId54"/>
  </p:handoutMasterIdLst>
  <p:sldIdLst>
    <p:sldId id="583" r:id="rId2"/>
    <p:sldId id="496" r:id="rId3"/>
    <p:sldId id="414" r:id="rId4"/>
    <p:sldId id="400" r:id="rId5"/>
    <p:sldId id="258" r:id="rId6"/>
    <p:sldId id="259" r:id="rId7"/>
    <p:sldId id="260" r:id="rId8"/>
    <p:sldId id="594" r:id="rId9"/>
    <p:sldId id="261" r:id="rId10"/>
    <p:sldId id="587" r:id="rId11"/>
    <p:sldId id="303" r:id="rId12"/>
    <p:sldId id="274" r:id="rId13"/>
    <p:sldId id="275" r:id="rId14"/>
    <p:sldId id="584" r:id="rId15"/>
    <p:sldId id="321" r:id="rId16"/>
    <p:sldId id="310" r:id="rId17"/>
    <p:sldId id="311" r:id="rId18"/>
    <p:sldId id="312" r:id="rId19"/>
    <p:sldId id="313" r:id="rId20"/>
    <p:sldId id="314" r:id="rId21"/>
    <p:sldId id="315" r:id="rId22"/>
    <p:sldId id="316" r:id="rId23"/>
    <p:sldId id="317" r:id="rId24"/>
    <p:sldId id="318" r:id="rId25"/>
    <p:sldId id="325" r:id="rId26"/>
    <p:sldId id="586" r:id="rId27"/>
    <p:sldId id="585" r:id="rId28"/>
    <p:sldId id="326" r:id="rId29"/>
    <p:sldId id="590" r:id="rId30"/>
    <p:sldId id="327" r:id="rId31"/>
    <p:sldId id="349" r:id="rId32"/>
    <p:sldId id="329" r:id="rId33"/>
    <p:sldId id="350" r:id="rId34"/>
    <p:sldId id="351" r:id="rId35"/>
    <p:sldId id="352" r:id="rId36"/>
    <p:sldId id="353" r:id="rId37"/>
    <p:sldId id="354" r:id="rId38"/>
    <p:sldId id="355" r:id="rId39"/>
    <p:sldId id="356" r:id="rId40"/>
    <p:sldId id="357" r:id="rId41"/>
    <p:sldId id="358" r:id="rId42"/>
    <p:sldId id="360" r:id="rId43"/>
    <p:sldId id="361" r:id="rId44"/>
    <p:sldId id="433" r:id="rId45"/>
    <p:sldId id="323" r:id="rId46"/>
    <p:sldId id="324" r:id="rId47"/>
    <p:sldId id="591" r:id="rId48"/>
    <p:sldId id="593" r:id="rId49"/>
    <p:sldId id="319" r:id="rId50"/>
    <p:sldId id="589" r:id="rId51"/>
    <p:sldId id="497" r:id="rId52"/>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70195" autoAdjust="0"/>
  </p:normalViewPr>
  <p:slideViewPr>
    <p:cSldViewPr>
      <p:cViewPr varScale="1">
        <p:scale>
          <a:sx n="77" d="100"/>
          <a:sy n="77" d="100"/>
        </p:scale>
        <p:origin x="26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defTabSz="963613">
              <a:defRPr sz="1300">
                <a:latin typeface="Arial" pitchFamily="34" charset="0"/>
              </a:defRPr>
            </a:lvl1pPr>
          </a:lstStyle>
          <a:p>
            <a:endParaRPr lang="en-CA" altLang="en-US"/>
          </a:p>
        </p:txBody>
      </p:sp>
      <p:sp>
        <p:nvSpPr>
          <p:cNvPr id="542723"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algn="r" defTabSz="963613">
              <a:defRPr sz="1300">
                <a:latin typeface="Arial" pitchFamily="34" charset="0"/>
              </a:defRPr>
            </a:lvl1pPr>
          </a:lstStyle>
          <a:p>
            <a:endParaRPr lang="en-CA" altLang="en-US"/>
          </a:p>
        </p:txBody>
      </p:sp>
      <p:sp>
        <p:nvSpPr>
          <p:cNvPr id="542724"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defTabSz="963613">
              <a:defRPr sz="1300">
                <a:latin typeface="Arial" pitchFamily="34" charset="0"/>
              </a:defRPr>
            </a:lvl1pPr>
          </a:lstStyle>
          <a:p>
            <a:endParaRPr lang="en-CA" altLang="en-US"/>
          </a:p>
        </p:txBody>
      </p:sp>
      <p:sp>
        <p:nvSpPr>
          <p:cNvPr id="542725"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algn="r" defTabSz="963613">
              <a:defRPr sz="1300">
                <a:latin typeface="Arial" pitchFamily="34" charset="0"/>
              </a:defRPr>
            </a:lvl1pPr>
          </a:lstStyle>
          <a:p>
            <a:fld id="{01879E66-6761-4710-A496-1C1D788CAF1D}" type="slidenum">
              <a:rPr lang="en-CA" altLang="en-US"/>
              <a:pPr/>
              <a:t>‹#›</a:t>
            </a:fld>
            <a:endParaRPr lang="en-CA" altLang="en-US"/>
          </a:p>
        </p:txBody>
      </p:sp>
    </p:spTree>
    <p:extLst>
      <p:ext uri="{BB962C8B-B14F-4D97-AF65-F5344CB8AC3E}">
        <p14:creationId xmlns:p14="http://schemas.microsoft.com/office/powerpoint/2010/main" val="3722335943"/>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5:13:40.721"/>
    </inkml:context>
    <inkml:brush xml:id="br0">
      <inkml:brushProperty name="width" value="0.05292" units="cm"/>
      <inkml:brushProperty name="height" value="0.05292" units="cm"/>
      <inkml:brushProperty name="color" value="#FF0000"/>
    </inkml:brush>
  </inkml:definitions>
  <iact:action type="add" startTime="23377">
    <iact:property name="dataType"/>
    <iact:actionData xml:id="d0">
      <inkml:trace xmlns:inkml="http://www.w3.org/2003/InkML" xml:id="stk0" contextRef="#ctx0" brushRef="#br0">18151 7161 0,'-141'89'51,"282"-178"-51,-512 319 29,266-124 8,-1-36-26,35 36-10,1 106 43,34-71-34,-17 0-9,36-53 28,-54 141-18,54 36-10,-19-159 40,-52 617-30,53-564-10,-18 193 27,53 37-17,35-231-10,124 248 40,35-36-29,-176-299-11,34-18 25,-52-18-13,36 18-12,158 106 41,70-53-31,-228-106-10,69 0 27,-16 0-17,-36-36-10,17-34 0,1-1 39,87-88-29,-69 89-10,34-1 0,1-34 27,140-72-17,-70-70-10,-106 53 40,71-317-30,-159 299-10,0-70 14,-35-18 15,0 71-19,-18 140-10,17-105 28,-34-35-20,35 176-8,-107-211 28,19 17-19,105 158-9,-17-105 29,17 53-18,-34 18-11,-72 17 41,53 35-31,54 71-10,-18-52 27,-36-125-17,71 124-10,-35-123 42,17 158-31,0 18 15</inkml:trace>
    </iact:actionData>
  </iact:action>
  <iact:action type="add" startTime="25374">
    <iact:property name="dataType"/>
    <iact:actionData xml:id="d1">
      <inkml:trace xmlns:inkml="http://www.w3.org/2003/InkML" xml:id="stk1" contextRef="#ctx0" brushRef="#br0">4163 7073 0,'-35'0'25,"17"0"-14,-17 18 15,-106 52-15,-53 19-10,106-54 27,-230 177-18,195-160-9,17 54 11,71-70-11,-18 105 29,53-53-28,0 18 11,53 17 14,-36-70-25,71 35 24,-70-88-24,17 0 49,36 0-47,-1 0-3,19 0 26,246 0-16,-53 0-10,-106 0 36,107-35-26,-213-36-10,-52-17 24,-18-335-15,-71 141-9,-211-212 26,158 353-16,124 123 48,18 0-2</inkml:trace>
    </iact:actionData>
  </iact:action>
  <iact:action type="add" startTime="26437">
    <iact:property name="dataType"/>
    <iact:actionData xml:id="d2">
      <inkml:trace xmlns:inkml="http://www.w3.org/2003/InkML" xml:id="stk2" contextRef="#ctx0" brushRef="#br0">6809 7126 0,'-18'0'10,"-70"0"-9,0 53 26,0-18-15,0 36-11,52-53 0,-34 17 24,-18 53-13,35-35-11,53 0 25,-18 53-15,18-89-10,0 54 29,0-1-17,71 36-12,-36-53 26,35 18-16,1-54-10,-53 1 38,211-18-28,-176 0-10,53 0 25,70-141-16,-53 0-9,-70 53 27,0-1-17,-17 54-10,-36-106 53,0 106-43,-71-89-10,71 107 26,-18 17-16,18-18-10,0 0 39,-35-35-2,-106 36-27,35-1-10,-35 0 25,88 18-14,-141-52-11,141 52 26,-70-36-26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45:13.114"/>
    </inkml:context>
    <inkml:brush xml:id="br0">
      <inkml:brushProperty name="width" value="0.05292" units="cm"/>
      <inkml:brushProperty name="height" value="0.05292" units="cm"/>
      <inkml:brushProperty name="color" value="#FF0000"/>
    </inkml:brush>
  </inkml:definitions>
  <iact:action type="add" startTime="45137">
    <iact:property name="dataType"/>
    <iact:actionData xml:id="d0">
      <inkml:trace xmlns:inkml="http://www.w3.org/2003/InkML" xml:id="stk0" contextRef="#ctx0" brushRef="#br0">18239 7796 0,'-35'0'79,"17"0"-69,0 0 0,-17 0 1,0 0-1,-36 0-9,54 0 8,-54 0-4,36 0 7,-18 0-3,18 0-1,17 0 1,0 0-1,1 0-6,-1 0 6,0 0 0,-34 0 0,16 0 1,-17 0 0,18 0-1,-36 0 0,-17 36 1,0-19 0,0 54-1,0-18 1,-36 17 0,89-52-1,17 0 1,-35 17-2,18 0 3,17-17 6,18 35 50,0 17-43,0-52-11,18 52-1,0-52 1,-1 0-1,36-1 1,-17-17-7,34 36 7,1-36-3,17 0 0,-70 0 0,70 0 0,-35 0-8,-18 0 6,18 0 2,-36 0-1,19 0 0,17 0 1,35 0-1,-35 0 0,17 0 1,36 0 0,35 0-1,-17 0 2,-18 0-2,52 0 2,-87 17-1,17 1-1,-35-18 1,53 0 0,-53 18-1,-18-18 1,53 0-1,-70 0 0,35 0 0,-18 0 8,0 0-8,-17 0 1,0 0-7,-1 0 7,19 0 14,-1 0-14,18 0 7,0 0-8,-18 0-1,53 0 3,-53 0-3,18 0 3,-17 0-1,-19 0-1,19 0-4,16-36 45,-34 19-40,0-1 1,35-35-2,-36 35 2,19-17-1,-36 18 1,0-1 14,0 0-15,0-17-1,-18 0 0,-17 17 1,-1 18-1,1 0 1,-18-18-1,36 18 8,-1 0-8,0-17 2,18-1-7,0 1 10,-17 17-11,-1-18 14,0 0 0,1 1 0,-19-1 1,1 0-16,0 1 6,-18-19 2,18 19-1,-1-1 1,-52 1-1,35-19 0,0 19 1,-70-1 0,17 18-1,-35 0 1,-106 0 0,141-18-1,-17 18 0,17-35 3,71 17-2,17 18-1,0 0 6,-35 0 6,36 0-11,-36 0 0,-18 0 0,-17 0 1,-18 0-9,36 0 7,-36 0 0,88 0 1,-17 18-1,17-18 1</inkml:trace>
    </iact:actionData>
  </iact:action>
  <iact:action type="add" startTime="49445">
    <iact:property name="dataType"/>
    <iact:actionData xml:id="d1">
      <inkml:trace xmlns:inkml="http://www.w3.org/2003/InkML" xml:id="stk1" contextRef="#ctx0" brushRef="#br0">4075 12806 0,'0'0'1,"-35"0"1,-36 0 7,-17 0-3,-18 0 7,0-35-9,18 35 5,35 0-1,0 0-1,36 0 0,-36 0 3,17 0-2,-52 70-1,71-52 1,-36 35 2,35-36-1,18 1 0,0 17-5,0 1 5,0 34-2,0 1 3,18-18-4,-1-18 2,19 35 0,-1-34 0,-18-1 0,1 18 8,17-18-4,-17-17-8,0-1 8,-1 19-8,19-19 4,-1 19 0,-18-19 0,1 1 5,17 0-9,124-1 23,123-17-12,-105 0-2,-36 0-2,-53 0-10,-35 0 9,-18 0-8,1 0 13,16-35-14,-34 35 7,0 0 1,-1 0-1,1-18 0,0 1 1,17-19 0,-17 19-1,17-19 1,-18 1-5,1 0-3,0-53 14,35-1-6,-53 19-2,0 17 1,0-53 0,0 53 1,0 18-2,0-36 3,0 54-5,0-19 7,0 19 3,0-1-9,-18 1 9,-35-1-7,18 18 4,-71-35-5,0 35 1,-53 0-3,18-36 4,88 36-1,-52 0 2,16 0-2,36 0 0,36 0 7</inkml:trace>
    </iact:actionData>
  </iact:action>
  <iact:action type="add" startTime="56585">
    <iact:property name="dataType"/>
    <iact:actionData xml:id="d2">
      <inkml:trace xmlns:inkml="http://www.w3.org/2003/InkML" xml:id="stk2" contextRef="#ctx0" brushRef="#br0">3669 8132 0,'-35'0'7,"-18"0"14,-70 0 1,52 0-17,-35 0 7,-53 17 4,-35 18 0,124-17-12,-18 17 3,-1-17 1,37 17 1,16-17-2,1 0 2,17-1-2,-17 18 2,-18 1-1,18-19 3,0 19-4,-18-1 2,17 36-4,1 17 3,-35 35 0,17-52 0,-18 87 3,-17-34-3,17-1 0,36 1 0,-71 35 0,0-1 0,53-34 0,-52-1 0,16 71 0,19-35 0,17-18-2,35 18 4,-17-18-4,35-35 4,0 70-2,0-52 0,0-71 0,0 0 0,0-18-3,0 18 5,35 35-2,-17-53-2,0 53 6,-18-52-8,35 34 3,18 19 4,-18 34-6,36-52 6,-36-1-3,35 1 0,-52 34 0,53 1 0,-18 0 0,-36-53 0,19 53 0,-19-88 0,1 34 0,-1-52 0,19 36-2,-19-1 4,1-17-4,17-1 5,1 1-4,-1 17 2,18 0-1,17-17 0,-17 70-1,53 1 3,-71-37-3,36 37 2,-36 34-2,53 71 1,-35-53 0,18-35 0,-36 0-3,71 0 6,-18-36-6,0-34 5,-52-1-4,52 18 2,-71-36 16,19-17 33,-19 0-17,1 0-33,17 0 25,-17 0-20,0 0-5,-1 0-2,1 0 3,-1 0 8,1 0 0,0 0-8,17 0 5,0 36-10,-17-19 10,70 19-10,36 69 31,87 54-32,-175-141 11,-1-1 1</inkml:trace>
    </iact:actionData>
  </iact:action>
  <iact:action type="add" startTime="58009">
    <iact:property name="dataType"/>
    <iact:actionData xml:id="d3">
      <inkml:trace xmlns:inkml="http://www.w3.org/2003/InkML" xml:id="stk3" contextRef="#ctx0" brushRef="#br0">3951 14446 0,'0'18'65,"0"17"-64,18-17 7,-18-1 21,0 19-28,0-19 7,0 19 2,0-1-2,0-17 9,0-1-8,-18 1-7,1-1 6,-1-17 56,18-35-22,0 18-35</inkml:trace>
    </iact:actionData>
  </iact:action>
  <iact:action type="add" startTime="58987">
    <iact:property name="dataType"/>
    <iact:actionData xml:id="d4">
      <inkml:trace xmlns:inkml="http://www.w3.org/2003/InkML" xml:id="stk4" contextRef="#ctx0" brushRef="#br0">3599 8096 0,'0'0'1,"-18"0"3,-53 0 20,54 0-3,-107 0-20,-17 53 1,-35 0 13,-142 106-4,160-18-3,-107 71 0,106-89 0,-52 106 0,52-35 0,18 0 0,70-52-2,-17 34 2,35-17 1,35-71 2,1 53-6,-18 0 3,35 0 3,0 71-7,0-18 5,0 18 1,0-71-5,0-35 3,-18 140 0,18-104 2,0-1-2,0 35 0,0 18 0,0-88 0,0 35 0,0-35-1,0-18 3,35 18-4,18 17 4,-35-70-2,52 71-2,-52-71 4,52 35-3,-17-35 3,0 17-5,-17-34 6,-1 17-1,18 17-4,17-17 1,-34 18-2,17-1 6,-18-17-6,0 0 7,0-18-5,1 18-2,52 35 7,-35-17-7,53 52 6,-18 19-3,-53-72 0,18-17-1,-18 0 2,18 70-1,-35-87 0,-1-19-4,1 19 8,-18-1-4,18-18-2,-1-17 4,1 18 22,0 0-27,17 17 11,-17-35 8,-1 18-16,1-1 0,17 19 16,-17-1-12,-1-17-4,1 17 0,0-18-4,-1-17 71,36 0-61,18 53-5,35-35-1,-53 17-2,35-17 5,-53 0-6,53 52 2,-53-52 1,-17-1 12,0 1-16,-18-53 126</inkml:trace>
    </iact:actionData>
  </iact:action>
  <iact:action type="add" startTime="60161">
    <iact:property name="dataType"/>
    <iact:actionData xml:id="d5">
      <inkml:trace xmlns:inkml="http://www.w3.org/2003/InkML" xml:id="stk5" contextRef="#ctx0" brushRef="#br0">3546 15117 0,'0'-18'22,"35"36"-5,-17-1-10,35 71 15,-36-52-9,-17-19 153</inkml:trace>
    </iact:actionData>
  </iact:action>
  <iact:action type="add" startTime="61099">
    <iact:property name="dataType"/>
    <iact:actionData xml:id="d6">
      <inkml:trace xmlns:inkml="http://www.w3.org/2003/InkML" xml:id="stk6" contextRef="#ctx0" brushRef="#br0">8379 14288 0,'-300'0'2,"600"0"-2,-688 0 13,370 0 1,-17 17-13,0 1 14,-1-1-14,-17 1 12,18 0-12,-53-1 11,17 36 4,-34 35-3,87-70 0,-17 35-1,17-53-3,0 18-1,18 17 0,0-17 14,-17-1-14,17 1 24,0 35-31,0-36 6,0 19 2,0 34-1,70-17 1,1-35-1,52 35 0,-17-53 1,-35 35-1,-18-35 0,17 18 0,18-18 1,18 0-1,-35 0 1,17 0 0,-18 0-1,19 0 1,-54 0-2,18-18 2,0 18-1,-36-18-7,54 18 7,-36 0 1,53-17 1,-52 17-1,70-18 0,-71 0-1,-18 18-6,1-17 6,17 17 1,-17-18-1,0 18 0,-1-17 1,36-1 14,-35 0 1,17-17-23,0 17 7,1-17 6,-1 0-2,-17 17 5,-1 0-9,1 18 1,-18-35-6,0-18 5,0 36 0,0-36 0,-53-35 7,35 52-6,1 19-8,-1-1 15,0 0-8,-17-17 0,0 35 1,0-18-1,-36-17 1,-17-18-4,-89 53 7,19-17-3,-54 17-1,36 0 1,-1 0-1,36 0 1,53 0-8,35 0 16,18 0-16,-1 0 6,19 0 2</inkml:trace>
    </iact:actionData>
  </iact:action>
  <iact:action type="add" startTime="64066">
    <iact:property name="dataType"/>
    <iact:actionData xml:id="d7">
      <inkml:trace xmlns:inkml="http://www.w3.org/2003/InkML" xml:id="stk7" contextRef="#ctx0" brushRef="#br0">9155 14376 0,'35'-53'1,"0"0"14,-17 35-14,17-17 13,18-18-4,-17 0-1,17 0-1,70-53 2,-70 71-9,35-35 8,71-36 0,-18 53-1,53-53 2,106-70-2,-18 70 1,-106-35-1,248-18-1,-1-141-2,71 0 3,-194 159 0,141-141 0,123 0 0,-70-18 1,53 18 0,-124-1-1,-70 89 1,-124 53-1,-105 53 0,-1-53 1,1 70-1,-54 18 1,-17-17-1,18 35 0,-36 17 1,18 18-1,-18-35 1,-17 35-1,35 0 2,-35-18 69,70-53-78,53-34 14,-35 34 0,-18 36-5,-35-36-9,17 18 8,-34 18-1,-19 17 0,-17-17 1,0 17 0,36-34-7,-19 34 13,1 0-13,-1-35 13,1 18-4,17 0-10,-35 17 7,18-17 1,0 35 0,17-35 0,18-36-1,88-35 1,53-17-8,18-1 7,-18 18 2,-159 71-1,18 18-1,-18-19-3</inkml:trace>
    </iact:actionData>
  </iact:action>
  <iact:action type="add" startTime="65498">
    <iact:property name="dataType"/>
    <iact:actionData xml:id="d8">
      <inkml:trace xmlns:inkml="http://www.w3.org/2003/InkML" xml:id="stk8" contextRef="#ctx0" brushRef="#br0">8114 14852 0,'0'0'1,"-17"-18"26,-1 1-25,-17 17 23,-71 0-23,18 0 2,-89 0 20,54 88-2,-1 18-21,89-89 14,17 54-14,18-18 12,0-18-4,0 18-6,0-18 5,0-17 0,18 52 1,0-52-1,52 0 1,54 35 0,87-36 0,-34-17-1,87 36 1,-52-19 0,0-17-1,-36 0 0,-35 0 1,0 0-1,-35 0 1,18 0-1,-71 0 1,17 0-8,1 0 7,-1-35-2,1 17 5,-36 1-5,-17-1 4,-1-17-1,1 17-4,0 0 3,34-34 13,-34 34-19,17-70 12,-17 70-11,17-17-2,-17 0 21,17-1-21,-17 19 8,0-19 0,-18 19 29,0-19-37,-18 1 6,-159-18 2,72 18-1,-89 0 1,17-18 0,18 0-1,-52 35 0,34-17 1,54 17 0,17 18 0,0 0 0,71 0-1,17 0 8,1 0-6,-19 36 7,1-19-8,18 1-5,-54-1 4,-52 19 5,17-1-10,0-35 5,18 18 6,52-18-5,-17 0-8</inkml:trace>
    </iact:actionData>
  </iact:action>
  <iact:action type="add" startTime="66566">
    <iact:property name="dataType"/>
    <iact:actionData xml:id="d9">
      <inkml:trace xmlns:inkml="http://www.w3.org/2003/InkML" xml:id="stk9" contextRef="#ctx0" brushRef="#br0">9243 15099 0,'18'-18'26,"17"18"-16,0-35-5,71 0 3,53-53 1,70-1-1,18-17 1,53-17-3,18-18 6,-54 0-8,-35 0 9,36-18-10,-36 18 11,-35 17-5,0-17-1,-35 35 0,35-17-6,-106 35 6,106-53 0,106-71 1,-35 36-2,35-18 9,-18 35-15,71-53 7,52 0 0,-175 54 1,70-19-1,-106 36 1,-36 0-1,1 35 2,0 0-2,-106 71 0,17-18 1,-34 36 0,16-19 1,-34 36-2,17-35 2,-17 17-2,0 1 2,52-36-2,-17 18 0,18-36 1,-18 36-2,70-36 2,1-52 0,-72 70-1,-16-18 1,34-17-1,1-35 1,35 34-1,-36 1 1,-52 53-1,0 17 1,-18-35-1,0 36 1,17-1-1,1 0 1,17-17 9,36-18-2,-36 0-5,53-70-2,-53 35 0,106-71-1,-35 53 2,-88 71-8,17-18 13,-17 35-6,0 1-8,-18-19 6,52-17 2,-34 18 0,17 0-1,1-36 0,34 1 0,-35-1 1,1 36-1,52 0 0,-53-1 1,36-34 0,-36 35-1,18-1 1,-18 1-1,-17 17 8,0 1 17,17-1-9,-18 0-16</inkml:trace>
    </iact:actionData>
  </iact:action>
  <iact:action type="add" startTime="70265">
    <iact:property name="dataType"/>
    <iact:actionData xml:id="d10">
      <inkml:trace xmlns:inkml="http://www.w3.org/2003/InkML" xml:id="stk10" contextRef="#ctx0" brushRef="#br0">3563 8096 0,'-17'0'78,"-54"18"-76,36 0 14,-141 87-15,140-69 5,-34 34 10,-54 54-15,-17 17 6,18-18 1,52-35 3,-52 54-4,17 16 2,0 1-3,0-35 2,53-1 0,-17 0-1,34-34 4,-52 52-5,35-18 2,-17 107-1,17-107 5,-53 89-7,18-18 3,0 35 3,-18 18-3,70-53-3,-34 18 6,17 17-6,18-17 3,-18-89 4,53 18-7,0-35 5,0 0-1,0-18-1,0-17 0,0 17-4,0-18 5,0 36 2,0-18-6,17 18 6,1 0-7,0-35 3,-1-1 2,36 18-1,-35 1 0,0-19 0,17 1 0,-18-18 0,36 52 0,-35-16 0,17-1 0,18 0-1,0 71 5,-18-53-7,54 17 3,-36 36 0,35-36 3,-35-34-2,70 52-2,-52-53-2,52 18 3,1-36 4,-54-17-5,-17 18 2,-18-54-2,1 1 2,-1 17-2,0-35 7,-17 18-7,35-18 9,-36 0-4,1 0-4,0 0 23,17 18-22,-35-1-1,35 18 0,-17-17-1,17 17 2,-17 1-1,-1-19 1,19-17-3,-1 0 3,18 0-2,-35 0 2,-1 0-2,1 0 3,-1 0 49,19 0-51,-19 0 1,19 0 2,-19 0 1</inkml:trace>
    </iact:actionData>
  </iact:action>
  <iact:action type="add" startTime="71353">
    <iact:property name="dataType"/>
    <iact:actionData xml:id="d11">
      <inkml:trace xmlns:inkml="http://www.w3.org/2003/InkML" xml:id="stk11" contextRef="#ctx0" brushRef="#br0">3334 15610 0,'0'18'135,"0"0"-116,-53-1-10,-17-17-5,-19 36 4,19-19 0,52-17 8,1-17 20,17-54-29</inkml:trace>
    </iact:actionData>
  </iact:action>
  <iact:action type="add" startTime="72361">
    <iact:property name="dataType"/>
    <iact:actionData xml:id="d12">
      <inkml:trace xmlns:inkml="http://www.w3.org/2003/InkML" xml:id="stk12" contextRef="#ctx0" brushRef="#br0">3846 8220 0,'-18'0'27,"-17"0"-26,-195 0 23,89 35-9,-70 88-2,158-70-4,-35 18-1,-54 35-2,54 17 4,-53 54-2,0 17-2,53-18 3,17 18 1,-17 0-2,35 53-3,-35 71 7,35-124-7,35 17 6,-70 19-3,35-54 0,-35 53 0,35-17 1,-35 17-6,70-52 10,-70 122-6,35-16 3,18-1-4,-18-35-1,53 35 6,0-70-3,-35-18 0,17-88 0,0 17-3,-34-17 3,34-18 3,0 36-3,18-54 1,0-17-2,0 53 2,0 0-2,18 52 2,35-34-2,-36-71 0,36 35 1,-35-53-3,0 1 6,-18-19-2,17 1-2,-17 0 2,0-1-1,36 54 1,-19-36-3,1 0 0,-1 36 4,54 35-1,-36-18-1,71 35 0,-35-34 0,-1-1 0,-17-35 0,18 0 0,-36-18-3,0 0-4,1 0 14,34 36-5,-35-36-1,1 1-2,52 34 2,-70-52-4,-1-1 6,1 1-3,-1 0 20,-17 17-16,18-17-4,0 17-3,17-18 6,0 1 2,-17 0 38</inkml:trace>
    </iact:actionData>
  </iact:action>
  <iact:action type="add" startTime="73418">
    <iact:property name="dataType"/>
    <iact:actionData xml:id="d13">
      <inkml:trace xmlns:inkml="http://www.w3.org/2003/InkML" xml:id="stk13" contextRef="#ctx0" brushRef="#br0">3440 15575 0,'0'0'1,"-35"35"4,17 18 10,0 0-6,-17 0-1,0 0 3,17 35-7,-35-35 5,18 35 2,-36 36-3,19 17 0,-19-18 0,18 36-2,-53 35 3,-17 36-4,-18-1 3,88-17 0,-71 87 0,36 19 0,88-106 0,0 34 4,0-140-4,0-17-1,18-89 42,-1 0-44,1-53 3,17 17 3,1-17-5,-1 18 1,-18 17 2,72-34-2,-54 34 2,18 18-1,-18 0 3,0 0-7,1 18 21,-19 17-18,1 53 1,52 36 0,-52-36 0,17 18 0,-35-1 0,0-158 139,0-52-138,0-19-5,18-52 3</inkml:trace>
    </iact:actionData>
  </iact:action>
  <iact:action type="add" startTime="76009">
    <iact:property name="dataType"/>
    <iact:actionData xml:id="d14">
      <inkml:trace xmlns:inkml="http://www.w3.org/2003/InkML" xml:id="stk14" contextRef="#ctx0" brushRef="#br0">3528 8590 0,'18'-17'6,"-1"17"15,36-18-6,53-53 0,-53 71-5,-18 0-2,36 0 1,-53 0 34,-1 0 5,-34 0 24,-19 0-59</inkml:trace>
    </iact:actionData>
  </iact:action>
  <iact:action type="add" startTime="76586">
    <iact:property name="dataType"/>
    <iact:actionData xml:id="d15">
      <inkml:trace xmlns:inkml="http://www.w3.org/2003/InkML" xml:id="stk15" contextRef="#ctx0" brushRef="#br0">3599 8731 0,'0'0'1,"106"-53"23,-18 18-10,-35 17-13,52 18 13,-34-35-13,17 35 9,-53-17-2,1 17 2,-19 0-2,1 0 27,-18-18-3,-18 0-31,1 18 7</inkml:trace>
    </iact:actionData>
  </iact:action>
  <iact:action type="add" startTime="77002">
    <iact:property name="dataType"/>
    <iact:actionData xml:id="d16">
      <inkml:trace xmlns:inkml="http://www.w3.org/2003/InkML" xml:id="stk16" contextRef="#ctx0" brushRef="#br0">4093 8467 0,'35'0'25,"35"17"-11,-52-17-1,0 18 1,17 17-1,-17-17 18,-54 0-7,-105-18-15,53 17 0,-88-17-1,123 35 0,17-35 1,19 0 0</inkml:trace>
    </iact:actionData>
  </iact:action>
  <iact:action type="add" startTime="78465">
    <iact:property name="dataType"/>
    <iact:actionData xml:id="d17">
      <inkml:trace xmlns:inkml="http://www.w3.org/2003/InkML" xml:id="stk17" contextRef="#ctx0" brushRef="#br0">17869 8608 0,'-71'0'25,"0"0"-5,36 17-3,0 1 1,0 0-17,-1 17 4,19-17 6,-1-1 12,0 1-22,18 0 7,-17 17 1,17 18 7,0-36-7,0 1-6,0 17 11,0-17 3,0 17-8,106-35-1,17 0 1,-17 0-1,35 0 1,-35 0-1,0 0 0,17 0 1,-105 0-1,52 0 0,1-35 1,-1 17-1,-34 18 1,-1-17-1,-17 17 1,17 0-1,-17-18 1,-1 18-1,54-35 1,-1 17 0,-70 0-1,36 1 0,34 17 1,-35-35-1,36 17 1,-18 18-1,0-18 1,-36 1 60,-52-72-44,-159 19-9,0 17-3,53 53-4,-35-53 0,35 53-8,-18 0 6,53 0 1,0 0 0,36 0 3,34 0-2,1 0-5,17 0 1,1 0 56,-1 0-45,-17 0 0,17 0-15,1 18 82,-1 52-82</inkml:trace>
    </iact:actionData>
  </iact:action>
  <iact:action type="add" startTime="80195">
    <iact:property name="dataType"/>
    <iact:actionData xml:id="d18">
      <inkml:trace xmlns:inkml="http://www.w3.org/2003/InkML" xml:id="stk18" contextRef="#ctx0" brushRef="#br0">3775 8749 0,'0'0'1,"-53"0"18,18 0-18,17 0 6,1 0 3,-19 0 1,1 0-1,-53 0-1,-18 0 0,53 35-8,-35 18 7,-36 18 1,1-1-4,52-17 4,18 0-2,1-18 3,34-17-3,-35 35 4,35-18-3,18-17-2,-17 35 1,-1-18 1,-35 36 1,36 17-1,-19 0 3,-34 35-6,17 36 3,-35 0 5,70-53-7,-53 17-1,18 36 3,-35 17 3,35-17-3,36 17-3,-36-87 3,35 69 0,1-52-1,-19 18 5,1-1-4,0-17 0,35 35 1,0 0-2,0-17 1,0 17-3,0-35 7,17 0-5,19 17 2,-36-17-3,35 17 3,18 18-2,-36-17 3,36 35-4,18-18 3,-36 17-2,36-34 2,-54-71-2,19 35-2,-36-35 3,70 35 0,-70-35 3,36 35-2,-36 0-5,70 1 4,-70-36 0,18 17 4,35 1-4,0-18-3,-36-36 2,36 36 5,-35-35-4,17-18 0,-17 0 6,-1 0 4,19 0-13,-19 0 14,1 0-11,17 0 7,0 0-7,18 0 2,18 17-5,-1 1 2,89 35 3,-18-35 0,18 17-6,0-35 23,-124 0-12</inkml:trace>
    </iact:actionData>
  </iact:action>
  <iact:action type="add" startTime="81178">
    <iact:property name="dataType"/>
    <iact:actionData xml:id="d19">
      <inkml:trace xmlns:inkml="http://www.w3.org/2003/InkML" xml:id="stk19" contextRef="#ctx0" brushRef="#br0">3793 14552 0,'70'35'23,"1"-17"-9,-18 17 1,-53-17 19,-18 0-15,-70-18-11,-36 0-3,1 0 7,17 0-3,36 0-1,-19 0 1,72 0-7,-19-18 14,36-17-8,0-54 0,0-16 2,0-1-2</inkml:trace>
    </iact:actionData>
  </iact:action>
  <iact:action type="add" startTime="81953">
    <iact:property name="dataType"/>
    <iact:actionData xml:id="d20">
      <inkml:trace xmlns:inkml="http://www.w3.org/2003/InkML" xml:id="stk20" contextRef="#ctx0" brushRef="#br0">4128 8855 0,'-35'0'2,"-1"0"19,-34 17-13,-1 54 1,-35-1-1,-52 72 1,-1-19-1,-35 71 1,17-18-1,19 19 1,52-1 0,-18 0-5,19 0 5,52-53-1,-18 53-2,36-88 2,17 17 0,18-17 1,-17 17-1,17 54 4,0-71-8,0 35 8,0 0-8,-53 53 4,53-18 0,-36 1 0,19 34 0,17 36 3,0-70-6,0 52 3,0-53 4,0 1-5,0-1-1,0-70 4,0-36-1,17 54-5,1-89 5,35 53-2,-18-52 10,-17-19-8,-1-17-3,-17 18 2,18 0 4,17-1-3,18 1-2,18 17 1,35 36-1,-36-1 2,-17-34-5,0-1 8,18-18-5,-54 1 1,36 35-3,0-18 3,35 71 0,-17-18 3,35 36-3,-71-71 0,18 17 0,0 18-3,-18-70 27,141 17-31,-52-35 16,-54 0-4,-52 0-1,-18-17 154</inkml:trace>
    </iact:actionData>
  </iact:action>
  <iact:action type="add" startTime="82825">
    <iact:property name="dataType"/>
    <iact:actionData xml:id="d21">
      <inkml:trace xmlns:inkml="http://www.w3.org/2003/InkML" xml:id="stk21" contextRef="#ctx0" brushRef="#br0">3899 15081 0,'0'-17'24,"35"17"-9,-18 17-5,1-17 9,-18 18 24,-35-18-35,-18 0 0,18 0 1,-18 0-1,35 0 2,-17 0-2,17 0 0,-17-35 1,17-36 0,1-35-1</inkml:trace>
    </iact:actionData>
  </iact:action>
  <iact:action type="add" startTime="83585">
    <iact:property name="dataType"/>
    <iact:actionData xml:id="d22">
      <inkml:trace xmlns:inkml="http://www.w3.org/2003/InkML" xml:id="stk22" contextRef="#ctx0" brushRef="#br0">3793 8908 0,'-53'0'31,"-124"0"-12,54 53-6,-1 17-12,1 36 10,0-18-2,-54 124-6,36 35 4,35-18 2,-17 0-1,35 54 0,35-19 0,35-52 0,-17 0 0,35-36 4,0 0-8,0 36 4,0-36 1,0 36-2,0-18 2,0 18-2,0-1 1,0 36 4,0-35-7,0 0 6,0-36-3,0-35 0,0-70 0,0 35 0,0-36 0,0 36 0,0-36 1,35 36-2,0-17-2,-17-1 6,52-35-2,-52-18-5,-18-17 11,0-1-6,18 1-1,-18-1 19,35 19-19,-17-1 7,-1-17-7,19-1 1,-19 19-1,1-19-2,-1-17 25,-17 35-4,0 1-18,0 52-2,0-35-2,36 0 7,34 88-5,18 18 1,36-36-2,-36-17 4,-53-71-2,18 1 0,-17-19 4,-1 18-4,-17-35 12,-1 18-13,1 0 41,17-1-33,-17 1 3,-1 0 62,19-36-59</inkml:trace>
    </iact:actionData>
  </iact:action>
  <iact:action type="add" startTime="84562">
    <iact:property name="dataType"/>
    <iact:actionData xml:id="d23">
      <inkml:trace xmlns:inkml="http://www.w3.org/2003/InkML" xml:id="stk23" contextRef="#ctx0" brushRef="#br0">3440 15505 0,'53'0'8,"-18"0"6,-17 35-6,-18-17 4,17-1 17,19 71-27,-89-88 75,35 0-51,-35-17-11,36 17-14</inkml:trace>
    </iact:actionData>
  </iact:action>
  <iact:action type="add" startTime="85124">
    <iact:property name="dataType"/>
    <iact:actionData xml:id="d24">
      <inkml:trace xmlns:inkml="http://www.w3.org/2003/InkML" xml:id="stk24" contextRef="#ctx0" brushRef="#br0">2558 15187 0,'0'0'2,"-71"0"1,19 0 5,-54 0 3,17 0-3,-16 0-4,-54 71 4,53-36 0,-88 53 0,123-53 1,-34 18-2,52-17 2,35-1-1,0 0 0,18 53-1,0-17 1,0 35 1,0 0-1,53 17 0,53 71-1,-53-106 1,-35-52 0,-1 16 0,1-34 0,-71-18 132,35 0-132,-17 18 5,18 35 3,17 35-8,0 18 0,0-53 3,0 52-4,0 1 2,0-18-5,0-17 4,0 35 3,0 35-6,0 18 7,0 17-8,-53-70 4,53-18 0,-18-17 4,18 52-8,-18-52 4,1-36 8,17-17-7,0-71 87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39:08.349"/>
    </inkml:context>
    <inkml:brush xml:id="br0">
      <inkml:brushProperty name="width" value="0.05292" units="cm"/>
      <inkml:brushProperty name="height" value="0.05292" units="cm"/>
      <inkml:brushProperty name="color" value="#FF0000"/>
    </inkml:brush>
  </inkml:definitions>
  <iact:action type="add" startTime="17422">
    <iact:property name="dataType"/>
    <iact:actionData xml:id="d0">
      <inkml:trace xmlns:inkml="http://www.w3.org/2003/InkML" xml:id="stk0" contextRef="#ctx0" brushRef="#br0">7056 8237 0,'-18'0'191,"-35"0"-166,36 0-11,-1 0-13,-35 0 25,-17 0-12,34 0 1,19 0-3,-19 0 0,19 0 4,-1 0 2,-17 0-10,17 0 8,1 0 6,-1 18-13,-17-18-2,17 0 5,0 0 1,-35 18-4,36-18 7,-18 0-10,17 0 3,0 0 1,-35 17-4,36-17 2,-36 0 8,35 0-8,1 18 0,-19-18 1,-17 0-1,0 0-1,-17 18 2,17-1-1,-53 1 0,71-18-2,-53 17 5,35-17-5,0 18 2,-35 35 0,35-53 0,35 0-1,-17 0 4,-1 35-5,19-35 3,-1 0 5,-35 0-3,-17 53-5,17-35 9,18-18-7,17 18 0,-17-1 0,-18 18 0,-35 1 0,52-19 0,-34 19 0,52-36 0,-53 35 0,19-17 0,-1-18 9,35 0-9,0 0 0,-35 35 0,18-18 8,-18 19-7,18-19-2,-36 1 1,36 17 0,0-17 0,17 0 1,-17 17-2,0-18 5,-1 19-7,1-19 2,0 19 2,17-19-2,1-17 12,-19 18-15,-17 35 4,36-35 0,-1 34 4,-17-16-8,17-19 8,1 19-8,-19 17 5,19-1-2,-1 1 1,0 0 0,-52 35 0,17 36 1,0-71 2,35 0-7,-52 70 4,17-35 0,35 18 1,-52-18-1,34 36-1,1-36 1,0-35 4,17 35-7,1-52 3,-19 16 3,19-16-6,17-1 3,-18 0-1,18-17 6,0 35-9,0-36 4,0 54 3,0-53-2,0 52-5,0-34 4,0 16-1,0-16 2,0 17-2,0-18 1,0 35 4,0-52-8,0 35 5,0-18-1,0 36-1,0-1 2,0-34 2,0 17-6,0 0 7,18 35-5,-1-35 1,1-18-4,52 88 5,-52-123-1,17 53 4,36 35-8,-53-52 8,34 87-8,-16-70 4,-19 0 0,54 71 0,-36-72 0,1 72 0,34-71 0,1 35 4,-54-53-5,19 36-2,34 17 2,-35-53 1,1 18 0,52-17 0,-35 34 0,70 1 0,-17-1 1,-35-17-2,-18-18 5,-1 1-8,-16-1 4,52 0 0,-35 36 8,-18-54-8,-17 1 1,52 0-2,1 17 1,-18-17 1,0-1-2,0-17 2,17 18-1,36 17 1,-88-35-1,52 0-2,1 0 4,-36 0-2,18 0-1,-18 0 2,1 0 0,-19 0-3,1 0 5,17 0-3,0 0 2,-35 18-8,18-18 10,53 17-6,-54 1 3,54 0-3,-54-1 2,36 1 0,-17 0 0,-1-18 0,0 0 2,18 0-4,-18 0 2,18 0 0,-35 0 0,0 0-1,-1 0 1,18 17 52,1 19-47,17-1-2,0-18-7,-1 36 4,1-17 1,36-1-1,-72-17-1,-17-1 3,35 36-4,-17-35 6,0-1-6,-1 1 9,19-18 66,-19 0-55,1 0 3,17 0 50,1 0-60</inkml:trace>
    </iact:actionData>
  </iact:action>
  <iact:action type="add" startTime="20014">
    <iact:property name="dataType"/>
    <iact:actionData xml:id="d1">
      <inkml:trace xmlns:inkml="http://www.w3.org/2003/InkML" xml:id="stk1" contextRef="#ctx0" brushRef="#br0">7056 14235 0,'0'-18'68,"18"18"-67,34 18 13,-34-1-4,35 19-1,-18-1 1,-17 0-2,0-17 2,-18-1-2,-18 1 70,-282-36-53,194 18-10,53 0-1,0 36-4,18-36 57</inkml:trace>
    </iact:actionData>
  </iact:action>
  <iact:action type="add" startTime="26790">
    <iact:property name="dataType"/>
    <iact:actionData xml:id="d2">
      <inkml:trace xmlns:inkml="http://www.w3.org/2003/InkML" xml:id="stk2" contextRef="#ctx0" brushRef="#br0">21238 8008 0,'0'-18'23,"-36"18"-8,19 0-7,-54 0 3,-123 0 13,71 0-8,34 0-4,1 0 0,71 0-3,-19 0-1,19 0 0,-36 18 36,35 0-43,0-1 7,-17 19 0,0-1 1,17 0-1,1 0 1,17-17 1,-18 17-2,18-17 2,0 0-8,0 17 6,-35 18 0,35-18 25,0-17-32,0-1 7,35 19 0,0-19 9,-35 1-12,18 0 7,52-1-4,19 1 3,-36 0 2,17-1-10,1-17 11,-18 18-12,-18-18 6,0 0 0,18 0 1,18 17-1,-54-17 7,1 0 17,35 0-31,-36 0 7,1 0 1,0 0 0,35 0 0,-36 0 3,19 0-4,-1 0 6,-18 18-5,36-18 1,-17 18 5,-1-1-14,18-17 7,53 18 1,-53-18-1,52 0 2,-16 0-1,-36 0 0,35 0 0,18 0 0,-53 0 0,-36 0 0,36 0 0,-35 0-1,17 0 1,18-18 7,-18 1-1,18-1-5,-18 0 1,-17 1 3,0-1-6,17 1 1,0-1-8,18-17 16,-35 17-9,-1 0-1,-17 1 1,36-19 11,-36 19-6,17-36 3,1 18 0,-18 17-15,35-35 16,-17 18-10,-18 17 1,0 0 3,0-17-2,-88 18-5,-1-1 9,37 0-4,-54 18-7,35-35 13,1 35-14,17 0 8,0 0-1,18 0 0,-18 0 0,17 0 1,-17 0-1,18 0 0,-18 0 1,-35 0 0,53 0-1,-71 0 1,0 0 0,-53 0 1,106 0-1,-35 0-1,35 0 0,36 0 1</inkml:trace>
    </iact:actionData>
  </iact:action>
  <iact:action type="add" startTime="29120">
    <iact:property name="dataType"/>
    <iact:actionData xml:id="d3">
      <inkml:trace xmlns:inkml="http://www.w3.org/2003/InkML" xml:id="stk3" contextRef="#ctx0" brushRef="#br0">11483 13988 0,'-17'0'5,"-54"0"12,-17 0-2,17 0-4,36 0-3,-71 17 2,36 1-1,52-18 0,-35 18-1,18-18 1,0 17 0,17 1-1,0-1 0,18 1 1,-17 0-1,17-1 2,0 19-1,0-19 0,0 19-1,0 17 2,0-1 0,0-34-2,0 17 0,0-17 1,0 17 0,0 18 0,0-18 0,0 18-1,17-35 1,54 35 0,-36-53-1,-17 0 1,17 0 0,0 35-1,1-35 9,16 0-12,1 18 3,18-18 5,35 17-5,-53-17 1,35 0-8,-35 18 14,0-18-14,0 0 9,35 35-1,-35-35 0,-18 0 0,18 0 0,18 0 0,-19 0-8,1 0 7,-17 0 0,17-17 1,-36 17-1,18-18 1,1-17-1,-19 35 0,19-18 9,17 1-3,-36 17-13,18-18 13,18-17-2,36 17 0,-72 18 2,36-18-12,-18-17 13,1 0-6,-19 17-1,1-17 1,0 17 0,-18 1-1,0-1 1,0 0-1,17-17 1,-17 17 1,18-52 7,0 52-16,-1-17 15,-17 17-15,0 1 16,0-1-8,0 0 0,0 1 7,0-1-12,0 0 9,-53 1 39,-17 17-42,-36-18-1,35 1 2,-52-19-3,-230 19 2,159-19-1,88 1 0,-17 35-2,52-18 2,-17 18 0,53-17 0,-18 17-6,18-18 11,-1 18 4,19 0-17,-1 0 9,0 0-2,1 0 1,-1 0 0,-17 0 0,-1 0-1,1 0 1,-18 0-1,36 0 1</inkml:trace>
    </iact:actionData>
  </iact:action>
  <iact:action type="add" startTime="35374">
    <iact:property name="dataType"/>
    <iact:actionData xml:id="d4">
      <inkml:trace xmlns:inkml="http://www.w3.org/2003/InkML" xml:id="stk4" contextRef="#ctx0" brushRef="#br0">6844 8326 0,'-17'0'262,"-72"0"-259,36 0 10,36 0-12,-36 0 36,35 0-27,-17 0 17,0 0-13,35 17-6,-18 1 720,-17-1-708,35 1-16,-53 35 8,35-35-8,1 35 8,-19 0 0,19-36-3,-1 1-1,0-1 1,-34 19-3,34-36 11,18 17-6,-35 1 1,17-18 5,-17 18-6,-1 17-3,19-17-4,-1-1 4,-17 18 1,-18 1-2,35-19 1,-17 36 3,17-35-6,1 35 6,-1-36-3,-35 19 1,36-1-5,-1-35 8,-35 71-8,35-54 12,-17 36-5,17-18-5,-34 36 2,-1-18 2,17 0-1,1 17-4,-18-34 2,0 17 2,36-18 2,-1 0-7,0 18 6,-17-18 0,0-17-4,17 0 20,-17 17-10,17-17 5,1 17-14,-1 0 2,18-17 3,-35 17-5,17-17 3,0-1-4,18 1 15,-35 35-10,17-36 2,1 19 5,17-19-13,-18 19 7,18-1-5,-35 0 2,17-17-2,1-1 2,-1 36-2,-17 0-2,17-35 5,0 17-3,1 36 0,-19-1 5,1-34-8,18 69 12,17-69-8,-53-1 0,35 18 0,0-35 0,18 17 0,0 0 0,0 18 0,-35 0 0,35-35 0,-18 52 0,-34-35 0,52 36 5,-36-18-10,1 0 9,17 35-7,18-53 6,-53 71-7,36-53 8,17-18-8,-18 54 6,1-37-3,-1 37 5,0-54-8,18 0 4,-17 18 0,-1-18-1,18 1 2,0-19-1,0 1-1,0 0 1,0-1 0,0 1 0,0-1 0,0 36 11,0-35-10,-18 17-4,18 1 2,0-1 5,0 35-7,0-17 2,0 18 4,0-1-5,0-34 1,0 17 1,0 35 1,0-53-2,0 18 2,0-35-1,0 52-1,0-52 3,0 0-2,0 34 0,0-34 0,0 35-2,0-35 2,0-1 2,0 1-4,0 0 2,0-1 3,0 1-2,0-1-1,0 36-4,0-17 8,0 17-7,0 17 3,36 1-1,-36-18 6,17 35-10,-17-35 6,0 0-2,18 0 1,-18-18 0,18-18 1,-18 1-1,17 0-1,1 17 2,-1-17-2,1-18 1,0 35 8,-18-17 0,17-1-9,1-17 10,0 18-8,17-1-1,-17-17 1,17 36 1,0-19-5,0 1 2,18 0 5,0 17-8,-35-17 5,35-18-2,0 17 3,-36 1 0,19 17-5,52-17 2,-35-18 1,-18 17 1,-17-17-2,35 18 1,-36-18 0,36 35 0,-35-35 4,17 18 0,-17-18-3,17 0-2,-17 0 5,17 0-7,-18 0 7,1 18-8,35-18 8,-18 17-9,18-17 10,-17 0-6,34 0-2,-17 18 2,-18 0 1,-17-18-1,35 0 2,-36 0-1,-17 17 8,18-17 40,35 0-44,-35 0-8,-1 18 8,36-18-4,-35 0-4,52 0 7,-34 53-6,-1-53 3,0 17 0,1-17 16,-19 0-16,1 0 16,-1 0-8,1 18-7,0-18 10,-1 0-6,36 35-5,-35-17 8,0 0 0,-1-1 4,1 1-8,-18-1-4,0 1 16,17 0-5,1-18 25,0 0 52,17 0-88,-17 0 0,-1 0 0,19 0 249,-19 0-250,1 0 5,-1 0 0</inkml:trace>
    </iact:actionData>
  </iact:action>
  <iact:action type="add" startTime="39430">
    <iact:property name="dataType"/>
    <iact:actionData xml:id="d5">
      <inkml:trace xmlns:inkml="http://www.w3.org/2003/InkML" xml:id="stk5" contextRef="#ctx0" brushRef="#br0">6774 14552 0,'-18'0'23,"18"18"9,0-1-24,0 19 2,0-1-1,18-17 0,17-1 3,0 18-4,-17-17 1,17 0 7,0 17 1,-17-17 21,-18-1 70,0 19-70,0-19-22,-18 1 15,1-18-16,-1 0-14,-176 0 30,88 0-25,0 0-5,36 0 14,52 18 0</inkml:trace>
    </iact:actionData>
  </iact:action>
  <iact:action type="add" startTime="45352">
    <iact:property name="dataType"/>
    <iact:actionData xml:id="d6">
      <inkml:trace xmlns:inkml="http://www.w3.org/2003/InkML" xml:id="stk6" contextRef="#ctx0" brushRef="#br0">21096 7920 0,'0'0'1,"-246"-106"24,157 88-22,-52-52 21,106 52-3,0 1-20,17 17 0,-35 0 28,35 0-28,-17 0 14,-18 35 1,36 0 18,-1-17-33,0-1 18,1 36-18,17-17 19,0-19-3,0 1-1,0 17-4,0-17 0,0-1-2,0 36-4,17-35 19,1 35-24,-18-18 8,18-17-1,17 35 1,-17-18 0,-18 18 0,0-35-1,17 34 0,36-16 0,-53-19 1,35 1-1,1 0-7,-19-1 6,1-17 3,0 0-1,-1 0-4,1 0 7,-1 0 4,36 0-7,-35 0-1,0 18-5,52-18 11,-17 18-12,0-1 14,35-17-6,0 36-9,-35-19 7,0 1 2,35-18-2,-52 35 1,17 0-1,-18-35 1,18 18-1,-18-18 1,18 0-1,-18 0-7,36 0 7,-36 0 0,36 0 0,-18 0 2,-18 0-2,-17 0 0,52 0 1,-52 0-1,35 0 1,-18-18-5,18 1 10,-35 17-6,-1 0 11,18 0-18,-17 0 16,0 0-9,17 0 1,-17 0-1,17 0 2,35 0-8,-17 0 5,18 0 8,35-36-14,-53 36 7,35-52 1,-35 34-1,35 0 1,-35-35-1,-35 36 1,17-1 0,0 0-1,0-17 1,-17 17 0,0 18 1,-1-17 5,-17-1-14,18 1 16,-18-19-16,0 1 6,0 17 2,0 1 2,0-54-3,0 54 1,0-19 0,0 19 0,0-1 0,0 0-1,0 1 78,-53-19-85,-35 36 16,-89-17-16,89-1 6,-18 18 4,-17-17 6,52 17-6,1-36-4,-18 36 2,35-17-1,-18 17 9,1 0-8,17 0-1,-18 0 0,1 0 1,52 0 0,-53-36 0,36 36-1,-18-17 1,0 17 0,-35-36 2,53 36-3,17 0 2,-17 0-2,-18 0 1,35 0 0,1 0 0,-19 0-1,1 18 1,-18-18 0,36 0 70,-1 18 27</inkml:trace>
    </iact:actionData>
  </iact:action>
  <iact:action type="add" startTime="48670">
    <iact:property name="dataType"/>
    <iact:actionData xml:id="d7">
      <inkml:trace xmlns:inkml="http://www.w3.org/2003/InkML" xml:id="stk7" contextRef="#ctx0" brushRef="#br0">11377 14570 0,'-35'0'79,"-71"0"-52,18 0-12,70 0-1,1 17 5,-1-17 9,1 18-18,-1 0-1,-53-1 0,36 19 0,17-19-1,-34 18 1,16 1-1,-17 17 3,36-36-3,-19 1-7,1 0 8,0 35-3,17-18 5,1-18 18,-1-17-28,18 36 78,18 17-52,-1-18-7,19 0-8,-19-17-11,1-1 2,17-17 13,0 36 2,-17-19-8,0-17-6,17 18 9,35-18-4,-34 18-7,34-1 7,-52 1-1,0-18 8,17 18 0,-18-18-15,1 0 7,17 17 7,-17-17 0,0 0-7,-1 0 18,19 0-25,-19 0 7,36 0 9,-35 18-9,17-18 21,0 35-28,1-17 8,-19-18 1,36 0-2,-18 0 0,71 0 0,-35 0 1,35 0 0,88 0 0,-159 0 0,36 0 0,-19 0-1,-34 0 9,0 0 20,-1 0-36,19 0 15,-19 0 2,1-18-1,0 0-9,17 1 2,-35-1-7,17 1 5,1-1 14,0-35 19,-1 35-24,1 1-2,0-1-14,-18 0 15,17 1-8,1 17 2,0-18-1,-1 1 3,19-19 2,-19 19-6,18-1 0,18-35 3,-53 35 13,0 1-15,18-36-1,-18 35 23,0 1-30,0-1 46,0 0-19,0 1-24,-18 17 28,-35-18-31,18 18 16,-18-18-11,-17 18 7,17 0-10,-18 0 5,36 0-1,-18 0 2,35 0-1,1 0 1,-19 0-1,1-17 1,18-1-1,-1 0 13,-17 1-12,17 17 9,-35-18-9,35 18-4,-34-35 7,16 35-8,-17 0 10,18-18-13,-71 18 8,89-17 7,-36 17-15,35 0 7,0 0 1,1 0 5,-1 0 26,0 0-31,1 0 8,-18 0-8,-1 0 22,19 0-30,-1 0 7,0 0 5,1 0 28,-1 0-35,-17 17 19,17-17-5,1 18 16</inkml:trace>
    </iact:actionData>
  </iact:action>
  <iact:action type="add" startTime="51510">
    <iact:property name="dataType"/>
    <iact:actionData xml:id="d8">
      <inkml:trace xmlns:inkml="http://www.w3.org/2003/InkML" xml:id="stk8" contextRef="#ctx0" brushRef="#br0">6915 8396 0,'-18'0'15,"-17"0"1,17 0-1,1 0 9,-19 0-16,1 0 0,-18 18 0,18-1 8,-89 1-15,71-18 7,1 18 1,-37 35-1,1-18-2,53-17-5,-53 34 15,70-52-6,-17 18-4,-36 35 4,54-18-5,-36 1 5,35-19-2,-17 18 1,17-17-2,-17 0 0,0 52 1,17-34 0,18-1 3,-18 35-1,1 54-7,-72-1 9,72-17-8,-71 88 4,70-106 3,0 54-3,1-19 0,-72 0 0,37 19-3,16-72 7,19 54-5,-1-36-2,-17 35 3,-1-70 4,36 53-4,-17-53-1,-1 35 2,-52 71-5,34-89 8,19 19-8,-54 69 6,18-34-1,36-54 1,-36 19-3,17 34 2,19-70-6,-36 70 5,35-52 0,1 17 0,17-53 4,0 18-8,0-17 8,-18 34-7,0-17 6,1 0-3,-19 0-1,19-18-2,-1 53 3,-17 1 3,17-36-3,-17 52-3,17-16 7,-52 69-5,70-87 2,-18 35-2,-17-18-3,0 0 6,17-35-4,18 35 2,0-17 6,0-36-11,0 53 9,0-35-4,0 0-4,0 0 4,0 35 4,0-35-4,0 0-4,0 35 8,0-35-4,0 18 0,0 17-4,18-18 5,17 1-2,18 17 5,-36-35-4,1-18 0,0-17-4,35 53 10,-18-36-8,35 35-1,-34-52 6,52 35-6,-35 0 2,35-35 2,-35 34-1,35-34-1,-35 17 2,-18 1-2,1-19 2,-1 19 10,0-1-14,-17-18 2,17-17 1,18 0 0,17 0 1,-17 0-1,0 0-1,0 0 1,-35 0 1,0 0-3,17 0 3,-18 0 7,1 0 1,17 0-5,1 0-9,17 0 9,-36 0 10,1 0 24,-1 18-26,36 35-4,-35-53-12,17 0 8,36 18-8,-18-18 4,-18 17 0,0-17 9,-17 18 26,0-18-38,17 0 11,-17 0-6,-1 0-5,1 0 43,52 35-40,19-35 8,-72 0-7,54 0-2</inkml:trace>
    </iact:actionData>
  </iact:action>
  <iact:action type="add" startTime="53230">
    <iact:property name="dataType"/>
    <iact:actionData xml:id="d9">
      <inkml:trace xmlns:inkml="http://www.w3.org/2003/InkML" xml:id="stk9" contextRef="#ctx0" brushRef="#br0">6527 15522 0,'-18'0'31,"36"18"-15,-18 0 0,17-18 0,1 0-8,-18 17 5,18 1-10,-1-1 13,1 1 17,-18 0-2,-18-18-23,-35 0 4,18 17-7,17 1 6,-34-18-6,16 0 6,19 0-7,-19 0 8,19 0 36,17-53-43,0 0 3</inkml:trace>
    </iact:actionData>
  </iact:action>
  <iact:action type="add" startTime="54246">
    <iact:property name="dataType"/>
    <iact:actionData xml:id="d10">
      <inkml:trace xmlns:inkml="http://www.w3.org/2003/InkML" xml:id="stk10" contextRef="#ctx0" brushRef="#br0">6950 8378 0,'-35'0'22,"17"0"-3,1 0-14,-36 0 7,-89 53 3,-104 53-1,175-70-4,-88 34-1,89 1-3,-19-18 0,37 17 4,-72 36-4,71-71 3,0 71 1,0-35-2,18 34 0,-35 19 0,-19-1 1,54 1-4,-53-1 3,53 1 0,-71 35 0,18-18 2,52-18 0,-105 36-3,71-36-2,-1 1 3,18 35 3,0-36-6,-17 36 6,17-71-3,-18 71-3,54-106 4,-19 52 1,-34 19-2,52-36 0,0-35 0,1 35 0,17-17 0,0 35-3,-88 17 6,88-17-7,-36 53 8,-52-1-7,70-52 6,-52 18-2,17 105-5,18-123 8,-36 53-8,54-36 4,-19-52-1,1 52 2,35-88-2,-35 36 5,35 17-7,0-53 2,0 36 2,0 17 1,0-17-1,0-36-4,35 53 3,0 0 3,36-35-6,-18 18 3,35-36 0,0 36 3,-70-54-3,-1-17-3,19 18 6,-19 0 14,1-18-17,17 17-4,-35 1 7,18 0-1,17 17-7,0 0 9,18 0-4,-17-17 0,17 35 0,-1-35-4,-34-1 8,53 19-4,17 16 0,0-34 0,-35 17 0,35 18-3,-70-53 6,35 18-7,-36-18 8,19 18-4,-36-1 5,35 1-2,-17 17 5,-1 0-9,89 89-3,-35-1 8,-36-34-2,35-37-4,-34 19 3,-1 17-2,36-53-2,-36-17 3,18 35-1,35 0 1,-35-53 0,17 35 0,-52-17 74,0-18-75,-1 17 1,1 19 0,0-19 0,-1-17 0,1 18 0,-1 0 0,19 17 0,-19-17 0,19-1 0,17 1 8,-36-18-7,1 0-1,0 0 32,-1 0-32,18 0 8,18 0-2,-17-18-4,-19 1-3,36-1 10,-18 18 2,1-18-15,-19 1 20,1 17-8,0-18-8,-1 18 40,1-18 41</inkml:trace>
    </iact:actionData>
  </iact:action>
  <iact:action type="add" startTime="55865">
    <iact:property name="dataType"/>
    <iact:actionData xml:id="d11">
      <inkml:trace xmlns:inkml="http://www.w3.org/2003/InkML" xml:id="stk11" contextRef="#ctx0" brushRef="#br0">6439 15946 0,'88'52'36,"53"-16"-28,-18 52 0,18-17 20,-123-54-14,-53-17 48,-195 35-37,-34 18-8,193-35-11,-34-18 1,34 18 3,36-18 69</inkml:trace>
    </iact:actionData>
  </iact:action>
  <iact:action type="add" startTime="57158">
    <iact:property name="dataType"/>
    <iact:actionData xml:id="d12">
      <inkml:trace xmlns:inkml="http://www.w3.org/2003/InkML" xml:id="stk12" contextRef="#ctx0" brushRef="#br0">7021 8414 0,'-36'35'41,"1"-17"-40,-282 158 12,140-88-4,-87 53-1,-1 89 2,-88-1-3,89 0 1,-1 36-1,71-53 2,18 52-3,-1 18 2,54-52 0,-36-36 1,88-71 2,-52 36-3,105-71-4,1 0 8,-1-35-7,18 18 6,-35-1-3,35 36-3,-18 0 3,18 0 0,-35 17 0,17 54 4,-70 17-8,35 0 8,-35 53-9,35-53 11,-53 17-11,18-17 5,70-17 0,-35 17 0,1-35 0,-1 52 0,17-70 0,-17 89 0,53-89 4,-17 35-5,-18 18-2,35-17 7,0-1-4,-18 0-4,18 1 4,0-71-1,0 17 5,0-17-8,70 17 8,-17-34-8,18-1 4,-53-53 4,-1 0-8,36 36 8,-18-36-7,36 18 2,-36 18 2,-17-54 0,-1-17-8,1 18 14,0 0-6,-18-1 6,35 1-14,-17-1 0,-1-17 13,72 18-13,34 35 14,89-35-14,-54-18 13,-16 35 2,-37-35-15,36 0 14,-52 0-9,-19 0-5,-17 0 14,18 0-14,-18 0 13,-18 0-13,88 0 14,36-35-14,35-18 14,88 17-14,-35-16 13,-106 16-13,-52 19 14,-54-1-9,-17 0 126,-1 18-101,1 0 107</inkml:trace>
    </iact:actionData>
  </iact:action>
  <iact:action type="add" startTime="58390">
    <iact:property name="dataType"/>
    <iact:actionData xml:id="d13">
      <inkml:trace xmlns:inkml="http://www.w3.org/2003/InkML" xml:id="stk13" contextRef="#ctx0" brushRef="#br0">6262 16475 0,'-17'0'15,"17"35"1,35 0-1,0-17-14,53 17 14,-52-17-14,34 35 14,1-36-14,-54-17 13,1 18-7,0 0 93,-18-1-69,-36 19-15,19-36-15,-54 35 13,36-17-13,-18-1 16,-35-17-5,70 0-9,0 0 6</inkml:trace>
    </iact:actionData>
  </iact:action>
  <iact:action type="add" startTime="61078">
    <iact:property name="dataType"/>
    <iact:actionData xml:id="d14">
      <inkml:trace xmlns:inkml="http://www.w3.org/2003/InkML" xml:id="stk14" contextRef="#ctx0" brushRef="#br0">6844 8855 0,'-17'0'41,"-19"-36"-40,19 36 18,-19 0-10,19 0-1,-36 0 0,35 0 0,-35 0 0,36 0 2,-36 0-2,17 0-2,19 0 4,-54 0-4,36 0 2,-18 0 1,35 18-2,-52 0 2,17 17-2,35-17 2,-17-1 2,-18 36-7,18-35 8,17-1-7,-17 1 6,-18 0-1,35-1-4,-17 19-1,17-19 3,1 1 0,-1 0 3,-17 17-3,17 0 0,1 0 0,-1 1 1,18-1-2,-35 0 1,17 1 1,0-1-1,-17 0-4,0 18 8,35-35-4,-35 35-1,-18 35 0,17-35-2,19 70 3,-36-35 5,35 18-6,18 0 2,-17-18-6,17-53 11,0 18-8,-18-17-2,18 17 4,0-36 0,-18 19 4,1-1-4,17 0 0,-18 18-4,18 35 8,0-35-3,-18 35-5,18 18 3,0 0 2,-17-18-2,17-17 5,0-18-8,-53 35 9,53-18-6,0 19-2,0 16 3,-18-52 0,18 53 3,0 0-6,0 17 6,0 54-6,0-36 3,0 0 4,0 0-4,0 36-4,35-54 4,-17-17 0,0-36 0,35 36 4,-36-53-8,1-35 7,0 52-6,17-34 14,-18-19 25,-17 1-28,18 0-7,17 17 7,-17-18-9,17 36 1,1 0 12,17 0-11,-1 35-4,-16-35 4,17 18 1,0-1-6,-1-17 3,1-17 2,0 34-1,-17-35 0,-19-17 3,1 0-2,-1-18-6,1 0 55,0 17-46,17-17-9,18 36 5,0-19 0,-18 1-1,53 0 2,-52 17 0,-1-17-3,-17-1 2,17 1 8,0-18-8,0 35 1,-17-17-2,35-18 1,17 0 0,-34 17 0,-1-17 0,-17-17 96,-36-107-78,0 89-15</inkml:trace>
    </iact:actionData>
  </iact:action>
  <iact:action type="add" startTime="62513">
    <iact:property name="dataType"/>
    <iact:actionData xml:id="d15">
      <inkml:trace xmlns:inkml="http://www.w3.org/2003/InkML" xml:id="stk15" contextRef="#ctx0" brushRef="#br0">6615 13988 0,'70'53'38,"1"70"-8,35 36-29,-71-124 13,-35-53 59,-123-34-72,34-19 7,-34 0 1,-71-34-1,35-37 1,71 72-5,-18-106 5</inkml:trace>
    </iact:actionData>
  </iact:action>
  <iact:action type="add" startTime="63271">
    <iact:property name="dataType"/>
    <iact:actionData xml:id="d16">
      <inkml:trace xmlns:inkml="http://www.w3.org/2003/InkML" xml:id="stk16" contextRef="#ctx0" brushRef="#br0">7056 8855 0,'-106'0'0,"36"0"14,52 0 1,-70 0-1,-1 0-13,37 35 14,-125 36-14,-140 140 13,-54 19 0,265-142-9,-17 53 5,35 0-4,17 18 5,18-1-2,-17 36-1,34-52-3,-16 16 3,-1-17 0,0 18 4,35 18-5,-35-19 2,36-52-2,-1 18 2,-17-19-5,35 19 5,0-18-2,-36 17 1,36-17 0,-35 0 0,17-18 0,18 18 4,-17-53-4,17 53-4,-53 17 5,35 71 2,18-53-3,0-35-4,0 35 8,0-35-8,0-18 8,0 18-7,0-71 2,18 18 1,17 0 1,-17 35-2,35-35 2,17 71-8,1-36 13,-18-17-3,-18-19-6,36 1 3,-54-35 0,-17 17 0,18-17 4,17 35 3,-17-35-9,-1-1 1,-17 1 2,18 52 1,17-34-4,1-1 2,34 0-1,-35-35 2,36 53-1,-53-53 1,35 0-3,-36 0 2,1 0 24,17 18-5,-17-18-3,17 17-16,-35 1-3,53 17 6,-18 1-3,36 16 0,-18 1 0,17 0 0,36 88 1,-71-88-2,1 0 2,-19-35-2,1 0 6,0-1-1,-1 18 0,36 1 20,-53-19-20,18-17 4,-1 0-10,1 0 0,17 0 42,-17-17-28,0 17-16,-18-18 5,35-17-1,-18 0 0,19-18 0,-36 17-1,0-34 1</inkml:trace>
    </iact:actionData>
  </iact:action>
  <iact:action type="add" startTime="64335">
    <iact:property name="dataType"/>
    <iact:actionData xml:id="d17">
      <inkml:trace xmlns:inkml="http://www.w3.org/2003/InkML" xml:id="stk17" contextRef="#ctx0" brushRef="#br0">6527 14852 0,'0'-18'22,"0"36"42,17 17-56,36-17 9,-17 0-10,34 34 4,-52-34-5,-1 0 10,1 17-9,0-17 20,-36-1 25,-53-17-51,-17 0 14,18 0-13,52 0 7</inkml:trace>
    </iact:actionData>
  </iact:action>
  <iact:action type="add" startTime="65407">
    <iact:property name="dataType"/>
    <iact:actionData xml:id="d18">
      <inkml:trace xmlns:inkml="http://www.w3.org/2003/InkML" xml:id="stk18" contextRef="#ctx0" brushRef="#br0">7003 8872 0,'-265'0'24,"530"0"-24,-671 18 14,336 0-7,-1-1 1,36 1 9,-36 35-16,18-18 15,1 18-8,-1 0 0,0 18-2,-18 17 7,18 0-9,-53 106 4,1-35 2,-1 52 0,18-52-6,-71 35 8,0 35-5,0-35-2,18 0 6,0 1-6,0 69 3,88-140 4,-18 70-8,19-53 8,16 17-8,-34 1 8,52-18-8,18 36 4,-35-54 0,-18 18 4,53-35-8,0-18 4,0 18 1,0 0-2,0 0 5,0-18-4,18-17 0,-18 105-4,35-53 5,18 1-1,0-1 4,17 1-8,-52-89 7,-1 36-4,54 35 3,0 17-7,34-35 5,19 36 3,105-1-6,-52-52 3,-54-18 3,71-18-6,-141 0 6,0-35-3,-35 0 1,17 18 60,0 17-53,0 18-8,18-35 0,-35-1 0,17 54 3,-17-71-6,35 17 4,35 36-3,-35-53 3,-18 0-2,-17 0 61,-1 18-60,19 0 1,-19-18-2,1 35-2,-18-17 6,18 52-7,17-35 6,18 1 0,-18 17-3,0-18 3,1-35 68,-19 0-73,1 0 3,0 0 114,-18-18-116,0 1 6,0-1-8,0 0 4</inkml:trace>
    </iact:actionData>
  </iact:action>
  <iact:action type="add" startTime="66622">
    <iact:property name="dataType"/>
    <iact:actionData xml:id="d19">
      <inkml:trace xmlns:inkml="http://www.w3.org/2003/InkML" xml:id="stk19" contextRef="#ctx0" brushRef="#br0">6527 15240 0,'0'18'32,"35"17"-24,18 18-1,17-18 2,-34-17-1,17 17 1,-18-17-3,18-1 14,-35 1-6,-1 0 48,-17-1-45,0 1 9,-106 52-12,0-52-1,-158 0-1,193-18-4,54 0 1,-1 17-2,0-17 90,-17-53-92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23:12.049"/>
    </inkml:context>
    <inkml:brush xml:id="br0">
      <inkml:brushProperty name="width" value="0.05292" units="cm"/>
      <inkml:brushProperty name="height" value="0.05292" units="cm"/>
      <inkml:brushProperty name="color" value="#FF0000"/>
    </inkml:brush>
  </inkml:definitions>
  <iact:action type="add" startTime="11628">
    <iact:property name="dataType"/>
    <iact:actionData xml:id="d0">
      <inkml:trace xmlns:inkml="http://www.w3.org/2003/InkML" xml:id="stk0" contextRef="#ctx0" brushRef="#br0">4904 6262 0,'0'-18'23,"0"1"-15,0-1 0,0 0 16,-18 1-8,1 17-7,-1 0-2,0 0 1,-35 0 0,18 0 0,18 0 2,-54 0 0,53 0-6,-35 0 4,36 0 0,-54 0 0,18 17 12,36-17-16,-19 18 12,1-18-8,18 18 4,-1-18-2,-35 0-6,35 17 4,1-17 1,-54 35 0,36-17-4,0-18 3,17 0-1,18 18 3,-18-1-3,-35 36 12,36-35-15,17 17 8,-18-17-8,0 35 4,1 17 1,-18-34 2,17-19-7,0 1 9,-17 0-6,17 17 0,1-18 0,-36 1 7,35 0-4,1 17-2,17-17 5,-18 17 12,0-17-6,18-1 3,0 1-3,18-1-7,0-17-4,17 18 0,-18 0 0,19-18 2,-19 0-4,1 17 3,17-17-1,1 0 1,16 0 0,-34 18 0,0-18 7,-1 0-12,19 0 13,-19 0-9,1 0 0,17 0 0,0 0 2,54 0-2,-54 0-1,36 0 0,-19 0 2,-16 0-3,52 0 2,-53 0 4,0 0-7,1 0 1,34 0 10,-52 0 2,17 0 45,18 35-55,-35-35 0,17 0 0,0 0 0,1 0 0,-1 0 4,-17 0-8,-1 0 4,1 0 4,17 0-4,53 0 8,-70-17-11,17-19 18,-17 1-15,-1-35 0,-17 17 0,36-36 0,-36 37 0,0 16 1,0-17-2,0 18 1,-36-18 4,1 35-8,-71 1 4,53 17 0,1-18 1,-19 18-2,53 0 5,-52 0-7,52 0 3,0-17 42,1-1-29,-1 0-5,1 18 35,-1 0-38</inkml:trace>
    </iact:actionData>
  </iact:action>
  <iact:action type="add" startTime="15084">
    <iact:property name="dataType"/>
    <iact:actionData xml:id="d1">
      <inkml:trace xmlns:inkml="http://www.w3.org/2003/InkML" xml:id="stk1" contextRef="#ctx0" brushRef="#br0">10407 11095 0,'18'-35'15,"-18"17"34,-18 18-33,-17 0-7,-18 0-1,35 0-2,-34 0 3,34 0-2,0 0 1,-35 0 0,18 0 1,-35 0 0,52 0-3,0 0 2,-17 0 8,17 18 0,1-1 0,-1 1 0,-17 17-7,-1 0 6,19-17-7,-18 0 0,-1-1 0,19 1 0,-19 0 1,36-1 2,-17 1-3,-19 17 5,19-17-2,-1-1-6,1 1 3,-1-18-1,0 35 9,18-17-4,-17 17-8,-1-17 7,18 0-7,-18-1 5,18 1 2,0-1 2,0 1 6,0 0-4,0 17-9,0 0 14,0 1 0,36 17-12,-19-36 8,1 1-7,35-18-2,-36 17 1,1 1 0,17 0 8,-17-1-4,35 19 8,-35-36-12,-1 0 3,1 0 2,-1 0-3,1 0-1,35 0-1,-18 0-2,1 0 2,52 0 0,-35 0 1,-18 0 1,18 0-5,-18 0 4,-17 0-3,17 0 1,0-18 18,1 18 18,-19 0-30,1 0-2,35 0-5,-36 0 2,1 0 0,17 0-1,1 0 7,-19 0-12,19 0 9,-1 0-5,-17 0 1,34-18 5,-16-17 0,-19 17 6,-17 1-12,53-36 2,-35 18 10,-18-1-12,18 36 2,-18-17 0,17-1 0,1 0 4,-18 1-7,17-1 6,-17 0 1,0-34 12,0 34-15,0 0-2,0-35 1,-17 18 0,-18 17 0,-1-17 0,-34 18 3,34 17-6,1-18 6,35 0-3,-88 1 1,53-19-6,-1 19 14,-34-1-9,35-17 3,17 17-5,-35 1 1,35 17 17,-35-18-16</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24:31.683"/>
    </inkml:context>
    <inkml:brush xml:id="br0">
      <inkml:brushProperty name="width" value="0.05292" units="cm"/>
      <inkml:brushProperty name="height" value="0.05292" units="cm"/>
      <inkml:brushProperty name="color" value="#FF0000"/>
    </inkml:brush>
  </inkml:definitions>
  <iact:action type="add" startTime="12100">
    <iact:property name="dataType"/>
    <iact:actionData xml:id="d0">
      <inkml:trace xmlns:inkml="http://www.w3.org/2003/InkML" xml:id="stk0" contextRef="#ctx0" brushRef="#br0">4181 6191 0,'0'-35'6,"0"17"26,-18 1-17,0-1-6,-34 18 6,16 0-7,-17 0 0,-17 0 4,35 0-8,-54 0 5,54 0-2,-71 0 4,53 0-6,18 0 3,-36 0 0,54 0 5,-36 0-9,18 35 8,17-17-8,-35 53 4,53-36 0,0 18-1,0-18 2,18 36 2,-1-36-3,19 18-3,17-36 7,70 36-8,-88-53 7,18 36-6,0-36 7,-18 17-9,54-17 10,16 0-6,37 0 2,69 0-1,-34 0-4,-19-35 8,19 17-4,-18-88-4,-142 89 9,54-36-11,-71 35 6,17-35 0,1 36 0,-18-1 4,0 0 0,0-17-3,-35-18-1,-1 36 3,-52-1-6,35 0 2,-17 1 3,34 17-4,19 0 11,-1 0 1,-17 0-12,0 0 1,17 0 1,-17 0 1</inkml:trace>
    </iact:actionData>
  </iact:action>
  <iact:action type="add" startTime="13607">
    <iact:property name="dataType"/>
    <iact:actionData xml:id="d1">
      <inkml:trace xmlns:inkml="http://www.w3.org/2003/InkML" xml:id="stk1" contextRef="#ctx0" brushRef="#br0">9755 11289 0,'0'0'1,"-18"0"3,-53 0 2,19 0 10,-19 0-8,0 0 5,54 18-10,-1-18 5,-17 0 0,17 0 8,-35 0-8,18 0 0,-18 0 1,18 17 2,-36 1-6,18 17 2,36-17 1,-19 17 1,19-17-2,-1 17 1,18-17 28,0 17-31,0-18 12,0 19-10,18-19 1,35 19 0,0-19 3,17 1-1,-35 0-5,36-18 1,-36 0 5,1 35-5,-19-35 1,1 0 2,0 0 1,17 0-4,-18 0 13,1 0-7,35 0-3,-18 0-1,18 0 3,35 0-8,-35 0 5,-17 0 1,-1 0-1,-18 0 12,1 0-9,0 0-3,-1 0 0,1 18 0,17-18 16,-17 0-16,0 0 8,17 0 0,-17 0-8,-1 0 8,1 0-6,17 0-3,-17 0 9,17 0-9,-17-18 2,-1 0 3,1 1-5,-18-1 6,0-17-4,0-18-3,0 35 2,0-35 4,0 18-4,0 17-3,0-17 6,0 17 2,0 1 14,-18-1-19,18 0 0,-17 1-1,-19-1-1,1 18 5,-35-17-7,34 17 9,-52-18-6,17 18 0,-52-53-1,52 53 5,-34 0-2,69 0-3,19 0-1,-19 0 6,19 0 147,-54 0-148</inkml:trace>
    </iact:actionData>
  </iact:action>
  <iact:action type="add" startTime="21826">
    <iact:property name="dataType"/>
    <iact:actionData xml:id="d2">
      <inkml:trace xmlns:inkml="http://www.w3.org/2003/InkML" xml:id="stk2" contextRef="#ctx0" brushRef="#br0">1341 15699 0,'0'-18'23,"18"18"9,52-35-23,1 35-2,70 0 1,0 0 3,35 0-6,-35 0 7,0 0-8,-17 0 5,-18 0-2,70 0 5,-105 0-4,-1 0 0,-17 0 7,-35 0-9,52 0 85,-34 0-86,17 17 7,-18 1-8,-17-18 7,-1 18-6,-17-1 74</inkml:trace>
    </iact:actionData>
  </iact:action>
  <iact:action type="add" startTime="22509">
    <iact:property name="dataType"/>
    <iact:actionData xml:id="d3">
      <inkml:trace xmlns:inkml="http://www.w3.org/2003/InkML" xml:id="stk3" contextRef="#ctx0" brushRef="#br0">653 15857 0,'18'0'13,"17"0"-5,0 0-1,53 18 3,-35-18-2,35 18 1,18-18-2,0 17 2,0-17-4,17 53 7,-17-53-5,53 0-2,-53 0 6,0 0-3,70 0 0,-70 0 0,0 0 1,17 0-1,-17 0-3,-53 0 2,18 0 1,-1 0 4,-52 0-8,-1 0 13,19 0-7,-19 0-5,19 0 7,-1 0-6,18 0 1,-18 0 0,0 0 2,-17 0-1,0 0 1,17 0 86,-17 0-88,34 0 1</inkml:trace>
    </iact:actionData>
  </iact:action>
  <iact:action type="add" startTime="23190">
    <iact:property name="dataType"/>
    <iact:actionData xml:id="d4">
      <inkml:trace xmlns:inkml="http://www.w3.org/2003/InkML" xml:id="stk4" contextRef="#ctx0" brushRef="#br0">3122 15363 0,'18'18'91,"17"17"-82,36 36-1,-18-53 0,17 35 0,-34-18 0,-1-18 0,-17 1 0,-18 0 0,17 17 8,-17 0 0,0-17-4,0 35 0,0-36-4,-35 36 1,-89 36-1,-52-54 2,-53 18-4,17-18 2,-35-17 0,0-18-1,141 0 2,18 0-2,88-36 41,124-17-36,-1-17-8,-35 35 4,1-36 4,-54 36-9</inkml:trace>
    </iact:actionData>
  </iact:action>
  <iact:action type="add" startTime="24167">
    <iact:property name="dataType"/>
    <iact:actionData xml:id="d5">
      <inkml:trace xmlns:inkml="http://www.w3.org/2003/InkML" xml:id="stk5" contextRef="#ctx0" brushRef="#br0">5821 14323 0,'0'0'1,"-123"0"5,-18 0-1,35-35 2,-18-1 1,-52 36 4,35 0-7,0 0 3,70 0 0,1 0-1,-1 0 1,-17 0 2,53 18-1,-71 17-4,35 18 3,36-18 0,-71 36 0,88-53 4,-70 34-7,88-34 6,-53 0-7,-17 17 9,34 0-10,19-17 10,-1 0-6,1 17-2,17 0 6,-36 18-6,36-18 3,0 36 0,0-1 0,0 1 0,0-18 0,0 53 0,53-36 4,-18-17-5,18 18-2,18-18 3,52 17 0,1-17-1,-36 18 6,-17-54-9,87 54 8,-34-18-8,-1-36 8,-34 36-4,16-35 0,-52 0-4,35-1 4,-17-17 3,17 0-2,18 0-2,0 0-3,-53 0 4,53 0 1,-18 0-1,18 0-1,-36 0 1,36 0 0,0 0 1,-18 0-2,53 0 5,-35 0-8,0 0 4,35 0 0,-35 0 5,35 0-6,-18 0-2,-17 0 3,71 0 4,-36 0-5,-35 0 2,-1 0-5,19 0 4,-107 0 0,72 0 5,-19 0-10,1 0 5,-18 0 0,17 0 0,18 0 3,-35 0-4,18 0 1,-1 0 0,-17 0-1,0 0-1,36 0 4,-54 0-4,35 0 2,-34 0 1,-1 0 1,0-35-3,18 35 1,-18 0-2,54 0 4,-54 0-2,18 0 1,-36 0-3,36 0 4,-35 0-4,0 0 3,35 0-2,35 0 1,-53 0 1,36-18-4,-36 18 6,71-35-3,-89 35 0,36-35 0,35 0-1,-70 35 2,35-18-3,-35 18 10,35-35-6,-36 17-2,18 0 9,1 1-12,34-54 5,-34 54-2,-1 17-2,-35-18 2,70 0 0,-52 18 0,17-17 0,-17-1 2,0 0-2,34-17 0,-16 0-2,52-18 10,-53 18-7,1 17-1,16-35 0,37 35-1,-36 1 3,-18-1-3,-18 18 2,54-35-3,-53 35 5,35-18-6,-18 1 11,0 17 1,-17-18-10,17 18 9,18-18-8,-35 1 0,35-1 2,-18 18-4,-18-18 2,1 1 40,0-1-30,-1 0-11,1-17 8,-18-18 2,0 36-10,0-1 1,0 0 0,0 1 0,-18-19 3,-87-34-4,-54 17 0,0-18 2,-53 18-1,-70-17 0,18-18-2,17 17 4,-18 1-2,18 52 0,106 18 0,-88-53-2,123 18 2,0 35 2,-17-18-4,52 18 2,36 0 0,-54 0 1,54 0-2,-18-18 3,-17 18-3,-1 0 2,18 0-1,-53-35-2,54 0 3,-37 35-2,-17-35 3,18 35-3,-53-53 2,71 53-3,-36 0 3,18 0-2,35 0 3,0 0-2,-18 0 0,-17 0-1,35 0 2,-53 0-3,0 0 2,-35 0 0,53 0 2,-106 0-4,53 0 4,0 0-4,-36 0 2,125 0 0,-37 0 3,72 0-6,-1 0 3</inkml:trace>
    </iact:actionData>
  </iact:action>
  <iact:action type="add" startTime="26954">
    <iact:property name="dataType"/>
    <iact:actionData xml:id="d6">
      <inkml:trace xmlns:inkml="http://www.w3.org/2003/InkML" xml:id="stk6" contextRef="#ctx0" brushRef="#br0">12683 14376 0,'-36'0'15,"1"-18"-7,-18 18 3,-70-35-6,70 17 3,0 18 3,0 0-3,-35 0 0,35 0 0,0 0-2,18 0 4,-53 0-2,-18 0-3,0 0 3,18 35 4,-18-17-8,-18 53 4,1-18 0,35 17 0,-36 36 3,54-71-2,-19 0-1,54 1-4,0-1 4,0 36 4,35-18-4,-18-18-4,-17 18 4,35-18 0,0 36 0,-18-71 0,18 35 4,0 0-4,0 0-1,0-17-2,0 35 3,0-35 3,0 34-6,0-16 12,53 34-10,18-34 7,-1-19-8,18 36-2,36-18 5,-18 1 1,52-1-5,19 0 6,70-35-6,-89 18 6,54 17-6,-71-35 3,-35 0 0,53 0 0,-53 0 0,-1 0 0,1 0 3,-18 0-2,18 0-1,0 0-1,35 0 2,-35 0-2,18 53-2,52-35 3,-17-1 4,17-17-8,0 36 9,19 17-10,16-36 9,-34-17-5,34 0-2,-34 0 3,-36 0 0,35 0 0,-35 0 4,0 0-8,53 0 8,-53 0-8,36 0 5,-71 0-2,35 0 5,-35 0-8,-1 0 8,19 0-7,-18 0 6,-36 0-3,36 0-3,-18 0 7,18 0-9,35 0 10,-35 0-6,35 0 3,71 0-4,-71 0-3,18 0 9,52 0-4,-105-17 0,88-36-3,0-36 6,-88 72-7,53-36 8,-124 18-7,18 17 7,35-53-8,-35 36 8,18-18-5,-36 0 1,36 0-3,-54 18 3,-17 0 4,0-36-4,18 1-4,-18 17 5,0-18-2,18 18 1,-18-17 0,0 35 2,0-54-2,0 19-3,0 34 3,0-16 2,-53-19-2,-53 53 0,-18-52 0,-34 35 1,16 17-1,-104-17-2,87 17 2,-88 18 0,0 0 3,-18 0-6,18 0 6,-35 0-5,70 0 4,-34 0-2,-1 0 1,-36 0-5,19-35 8,-18 17-6,35 18 2,0-35-3,-71 35 6,71-53-5,-35 53 2,0 0 0,0 0 0,35 0 0,0 0 0,70 0 5,1 0-10,52 0 5,71 18 3,1-18-2,34 0-3,-35 0 162,35 0-160,1 0 8,-19 0-10,19 17 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26:18.374"/>
    </inkml:context>
    <inkml:brush xml:id="br0">
      <inkml:brushProperty name="width" value="0.05292" units="cm"/>
      <inkml:brushProperty name="height" value="0.05292" units="cm"/>
      <inkml:brushProperty name="color" value="#FF0000"/>
    </inkml:brush>
  </inkml:definitions>
  <iact:action type="add" startTime="12719">
    <iact:property name="dataType"/>
    <iact:actionData xml:id="d0">
      <inkml:trace xmlns:inkml="http://www.w3.org/2003/InkML" xml:id="stk0" contextRef="#ctx0" brushRef="#br0">3881 6315 0,'0'0'0,"-35"0"13,17 0-4,-17 17-2,-1 1 17,19-18-12,-18 18-7,-18-1 3,35 1-1,-35 0 1,0 34 1,18-16-2,-18 17 2,18 17-1,-36 36 0,53-53 3,1-35-6,17 52 3,-35-35 0,35 54 3,-18-19-6,18-35 7,0 54-8,0-19 4,0-34 0,0 16 0,0-16 0,0 34 0,35-34 0,18-19 4,-18-17-8,54 35 4,-72-35 0,36 0 0,-35 0 4,17 0-8,36 0 4,-1-35 1,-17 0-2,35-36 5,-70 36-4,35-35-4,-36 17 7,1 17-7,17-17 8,-17 36-4,0-54 0,-1 54 0,-17-19-3,36-17 2,-19-17 2,18-1-1,-35 18 0,18-17-1,17-1 2,-17 1 2,0 17-7,-1 17 5,19 1 6,-36 18 12,-53 17-11,17 0-11,-17 0 6,18 0-2,0 0-4,17 0 7,1 0 43,17 52-50</inkml:trace>
    </iact:actionData>
  </iact:action>
  <iact:action type="add" startTime="14121">
    <iact:property name="dataType"/>
    <iact:actionData xml:id="d1">
      <inkml:trace xmlns:inkml="http://www.w3.org/2003/InkML" xml:id="stk1" contextRef="#ctx0" brushRef="#br0">9896 10724 0,'-18'-35'4,"0"35"8,-17 0-8,0 0 8,-36 0-8,36 0 4,-18 0 0,36 0 3,-36 0-5,0 71 1,17-54 5,1 19-4,0-1-1,17 53-1,1-88 1,-1 53 3,18-35-4,0 17 5,0 0-6,0-17 3,0 0 1,0 17 22,0-18-22,0 1-1,18 0 0,-18 17 3,53 18-7,-18-35 5,18 52-1,0-52 3,-18-1-3,35 19 1,1-19-5,0 1 12,-36-18-8,35 0 0,19 0 1,-19 0-1,18 0-1,-17 0 1,35-88 0,-89 17 3,19-17-5,-36 70 0,35-52 2,-17 52 0,-18 1 1,0-1 22,0 0-15,-18 1-4,18-1-4,-71-53-3,1 54 2,-54-19 1,-17-16 0,18 34 2,17 0-2,18 18 0,35 0-2,18 0 7,17 0-9,0 0 71,1 0-70,-1 0 26</inkml:trace>
    </iact:actionData>
  </iact:action>
  <iact:action type="add" startTime="17921">
    <iact:property name="dataType"/>
    <iact:actionData xml:id="d2">
      <inkml:trace xmlns:inkml="http://www.w3.org/2003/InkML" xml:id="stk2" contextRef="#ctx0" brushRef="#br0">15152 14093 0,'0'18'14,"0"0"-7,35 17-1,71-35 2,35 0 0,71 0 0,-36 0 0,71 0 2,-70 0-3,70 0 1,-36 0 0,-34 0 2,-18 0-4,17 0 2,-35 18-1,-18 17 2,19-35-1,-1 53 1,53-35-2,-53-1 2,106 18-2,-106-35 1,53 53-1,18-17 3,-54-19-4,54-17 4,-36 0-3,-34 0 1,-37 0 0,-16 0 0,16 0 3,1 0-2,35 18-5,36-18 5,-36 0-2,0 0 1,-18 0 0,-17 0-1,0 0 1,0 0 0,-18 0 5,-53 0-9,18 0 8,-17 18-4,-19-1-4</inkml:trace>
    </iact:actionData>
  </iact:action>
  <iact:action type="add" startTime="19394">
    <iact:property name="dataType"/>
    <iact:actionData xml:id="d3">
      <inkml:trace xmlns:inkml="http://www.w3.org/2003/InkML" xml:id="stk3" contextRef="#ctx0" brushRef="#br0">12400 6632 0,'0'0'1,"-35"-17"1,-18 17 15,18-18-10,0 0 1,-1 18 0,-52 0 0,71 0 0,-19 0 0,1 0 0,-35 0 0,52 0 1,-53 0-2,36 0 6,-36 0-6,54 0-3,-36 0 4,18 0 0,-1 18 0,1-18 0,0 53 0,-53-18 0,70-17 0,0-1 5,1 19-10,-1-19 5,0 1 0,-52 17 0,52-17 1,1-18-2,-19 35 1,19-17 1,-1-1-2,18 1 1,-18 35 0,18-35 9,0-1-9,0 1 1,0 0-2,0-1 1,0 1 1,0 17-3,0 0 15,71-17-13,35 0-4,0-18 6,17 70-5,-35-70 3,-17 0 0,-18 18 0,35-18 0,-70 0 0,-1 0 0,19 0 0,-19 18 4,36-18 12,-18 35-20,54 0 8,-19-35-8,54 18 5,17-1-2,-71-17 1,36 0 0,-18 0 5,-35 36-6,0-36 2,-35 0-6,35 17 10,-36-17-9,1 0 8,35 0-9,-36 0 5,1 0 1,70 0 2,-35 0-6,0 0 3,35 0 1,-35 0-2,-35 0 4,17 0-2,0 0-5,-17 0 4,0-17 49,35-1-43,-18 0 30,-17 1-20,-18-1 94,0 0-101,17-52-10,1 52 3,-1 1-4,1-19 3,-18-34-4,18 34 6,-18 19-3,0-18-3,0 17 11,0 0-5,0-17 62,0 17-69,0 1 7,0-1-5,0 0 1,0 1 1,-36-18 4,19 17-2,-1-17-8,1 17 6,-1-17 0,0 35 0,-35-36 0,0 36 0,-17-17 4,35 17-4,-36 0-4,18 0 4,-17 0 0,17 0 0,17 0 1,1 0-2,17 0 13,1 0-7,-18 0 3,17 0-8,0 0-1,-17-18 2,17 18 0,-52 0-2,17 0 3,18-17-4,-1 17 2,-34 0 0,35 0 0,-54 0 0,36 0 0,0 0 0,36 0 0,-18 0 72,17-18-72,0 18 5</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7:29:54.241"/>
    </inkml:context>
    <inkml:brush xml:id="br0">
      <inkml:brushProperty name="width" value="0.05292" units="cm"/>
      <inkml:brushProperty name="height" value="0.05292" units="cm"/>
      <inkml:brushProperty name="color" value="#FF0000"/>
    </inkml:brush>
  </inkml:definitions>
  <iact:action type="add" startTime="35103">
    <iact:property name="dataType"/>
    <iact:actionData xml:id="d0">
      <inkml:trace xmlns:inkml="http://www.w3.org/2003/InkML" xml:id="stk0" contextRef="#ctx0" brushRef="#br0">11854 14358 0,'0'0'2,"70"-35"2,-34 17 1,105-52 5,35 52-4,71-17 2,70-18 1,36 53-1,123 0-1,248 0 1,-72 0 0,-70 0 1,106 106-2,-106 35 1,-70 53 1,-212-53-2,-71-18 2,36 54-1,-107-54 0,72 18 0,-107 18-1,18 17 1,-35 36 0,71 0 0,-125-36 1,72 89-2,-71-89 3,88 89-3,-35 35 0,17-89 2,-17-17-1,-53-35 0,-35 17 0,-18-34-1,0-54 3,-71 18-2,-88-1-1,-70 19 4,53-54-6,-18-17 2,0 36 2,-18-37-2,0-52 2,-35 0-1,-70 0 1,-71 0-3,-124-123 6,-70-71-4,-194 18-4,106-18 4,229 52 3,88 54-2,71 0-5,0 35 4,17-70 1,36 17 0,17 53-3,18-88 2,71 35 1,52 18 2,18 0-7,0-71 4,53-88 0,0 70 0,0-69 0,0-1 4,0 105-8,0-69 4,0 34 0,0 1 0,0 0 0,-53 17 0,53 18 4,0 0-8,0 0 4,0-1 0,35 19 4,-17-1-4,123 1-4,18 52 5,-53 19 2,88 16-6,-88 36 2,-53 0 1,-36 0 5,19 0-9</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6T18:03:24.911"/>
    </inkml:context>
    <inkml:brush xml:id="br0">
      <inkml:brushProperty name="width" value="0.05292" units="cm"/>
      <inkml:brushProperty name="height" value="0.05292" units="cm"/>
      <inkml:brushProperty name="color" value="#FF0000"/>
    </inkml:brush>
  </inkml:definitions>
  <iact:action type="add" startTime="24945">
    <iact:property name="dataType"/>
    <iact:actionData xml:id="d0">
      <inkml:trace xmlns:inkml="http://www.w3.org/2003/InkML" xml:id="stk0" contextRef="#ctx0" brushRef="#br0">13388 13635 0,'-158'0'2,"316"0"6,-405 0-7,36 0 30,-1 0-23,89 0-7,34 70 19,1-17-16,53-17 25,0 52-25,35-18 42,0 1-43,0-18 21,0 35-21,0-35-2,0 53 29,70-18-27,-17-35 27,0 0-27,0-53 28,70 17-28,-52-17 17,88 18-17,-54 17 26,37-17-26,16-18 30,36 0-30,-141 0-2,18 0 21,52 0-19,-52 0 27,-53 18-28,17-18 29,0 0-28,18-124 27,-35 54-27,-1 34 28,1-34-28,0 70-2,17-18 43,35 1-42,-34-19 19,17 1-19,-18-18 29,18-18-28,-53 36 7,0 18-9,0-72 31,-106-34-30,-88 35 29,70 17-29,107 36 29,-1 0-29,18 17 30,0 0-29,-17-35-2,-36 36 44,-18-1-43,0 18 34,1-18-34,17 18-1,0-35 40,-88 18-39</inkml:trace>
    </iact:actionData>
  </iact:action>
  <iact:action type="add" startTime="28002">
    <iact:property name="dataType"/>
    <iact:actionData xml:id="d1">
      <inkml:trace xmlns:inkml="http://www.w3.org/2003/InkML" xml:id="stk1" contextRef="#ctx0" brushRef="#br0">11166 13935 0,'-106'0'0,"212"0"16,-353 0-12,194 0 20,-35 17-21,70 1-2,-35 35 29,18 0-27,35 70 28,0-17-28,35-71 28,36 71-28,-36-88 5,-17 0 8,17-18 20,106 17-34,-35-17 29,335 0-28,-424 0 17,89 0-17,-70 0 27,-19 0 16,36 0-44,0 0 29,35 0-28,18 0 28,-35-35-28,-36 17-2,-17 1 28,-1 17-27,-17-18-1,0-141 36,-17 106-10,-89-88-25,35 71 33,-52-1-33,34 53-1,-16 1 25,-160-36-23,89 53 28,-18 0-29,141 0-1,-35 0 29,70 0-27,0 0-2,1 0 47</inkml:trace>
    </iact:actionData>
  </iact:action>
  <iact:action type="add" startTime="31722">
    <iact:property name="dataType"/>
    <iact:actionData xml:id="d2">
      <inkml:trace xmlns:inkml="http://www.w3.org/2003/InkML" xml:id="stk2" contextRef="#ctx0" brushRef="#br0">16034 13705 0,'-70'-17'16,"140"34"-16,-352-69 3,70 52 22,-88 0-22,195 0-2,-1 0 31,-88 0-30,123 17 27,18 18-26,0 54 28,36 16-29,17-52 29,-18 88-28,18-52 16,0 69-16,0-52 28,106 18-29,-36-36 26,-17-70-26,18-18 27,35 52-26,70-52 28,124 0-28,-106-52 27,-88-19-27,0 0 27,-89 54-27,1 17-2,35-18 34,-36 1-2,36-36-31,-35 35 0,0 0 28,35-35-28,-53 18-1,17 0 24,-17-71-23,18 0 29,17-17-28,0 87 28,-35-34-29,0 52-1,0-17 31,0-71-30,0 89 27,-123-89-26,-18 35 26,-194 1-26,246 34 18,-16 19-18</inkml:trace>
    </iact:actionData>
  </iact:action>
  <iact:action type="add" startTime="36643">
    <iact:property name="dataType"/>
    <iact:actionData xml:id="d3">
      <inkml:trace xmlns:inkml="http://www.w3.org/2003/InkML" xml:id="stk3" contextRef="#ctx0" brushRef="#br0">13265 9895 0,'0'0'17,"-35"-17"-14,-36 17 23,-123-53-24,88 53 30,-17 0-30,34 0 28,1 0-28,-18 18 30,53-1-30,-52 71 29,34-35-28,71-35-2,-35 52 33,0 1-32,17-36 31,18 36-31,0-18-1,0-36 24,0 36-23,0 0 29,0 18-29,18-1 30,-18-52-30,17 53 28,18-1-27,-17-52-2,123 17 28,-70-35-12,105 0-15,230 0 50,-336 0-50,-34 18-1,-1-1 31,53-17-29,-53 0 23,89 0-23,-71 0-2,-18 0 27,124 0-25,-124 0-2,36 0 29,-36 0-28,18-35 37,70-71-38,-87-17 29,-36 87-29,0-34 29,0-1-29,0 1 29,-53-36-23,-212-18 24,159 107-30,-70-1 29,70-52-29,-17 52 30,-71 0-30,-36-35 36,195 53-36</inkml:trace>
    </iact:actionData>
  </iact:action>
  <iact:action type="add" startTime="40275">
    <iact:property name="dataType"/>
    <iact:actionData xml:id="d4">
      <inkml:trace xmlns:inkml="http://www.w3.org/2003/InkML" xml:id="stk4" contextRef="#ctx0" brushRef="#br0">5098 7867 0,'0'0'5,"-35"0"-4,-53 0 32,-71 0-31,0 0 29,-35 71-28,71-19 22,17 54-22,0 18 28,106 34-29,17 19 29,89-54-29,18-70 30,-71-53-30,-18 0 27,124 0-26,-124 0 18,53-70-19,53-89 15,0 53 14,36 0-28,-124 89-2,35-19 25,-35 19-23,-53-1 26,0-35-27,0-35 29,-88 0-28,52 70 11,36 1-12</inkml:trace>
    </iact:actionData>
  </iact:action>
  <iact:action type="add" startTime="41409">
    <iact:property name="dataType"/>
    <iact:actionData xml:id="d5">
      <inkml:trace xmlns:inkml="http://www.w3.org/2003/InkML" xml:id="stk5" contextRef="#ctx0" brushRef="#br0">13759 7673 0,'-36'0'1,"72"0"8,-266 70 22,213-52-30,-36 17 30,-35 18-30,-36 53 29,1-35-24,70-1-5,-71 54 29,89-36-29,35 18 14,0-18 16,0-70-30,0 17 20,18-17-20,-1-18 29,1 0-14,35 0-15,-18 0 14,53 0-14,-17 0 0,-36 0 28,177 0-23,-89 0-5,1-53 29,-36 17-29,-70 36 30,-1-17-30,1-36 29,0-18-24,-18-35 25,0-52-30,-71-36 29,-141 52-29,89 90 0,88 34 29</inkml:trace>
    </iact:actionData>
  </iact:action>
  <iact:action type="add" startTime="43080">
    <iact:property name="dataType"/>
    <iact:actionData xml:id="d6">
      <inkml:trace xmlns:inkml="http://www.w3.org/2003/InkML" xml:id="stk6" contextRef="#ctx0" brushRef="#br0">10742 8096 0,'-17'-17'0,"-1"17"32,-88 17-29,71 36 28,0 71-28,35 17 27,0-35-27,17-53 18,72 52-19,-36-52 28,176 18-28,35-36 29,-70-35-28,36 0 28,-1 53-28,-194-53-2,71 0 23,-35 0-22,-71-18 29,0-52-28,0-18 28,0-71-29,-36-18 29,-105 1-28,71 141-2,-212-89 45,-36 107-43,283 17 15,-36 0-15,54 0 28,-54 0-29,53 0-1,-35 0 26,1 0-25,34 0 0,0 0 26</inkml:trace>
    </iact:actionData>
  </iact:action>
  <iact:action type="add" startTime="45146">
    <iact:property name="dataType"/>
    <iact:actionData xml:id="d7">
      <inkml:trace xmlns:inkml="http://www.w3.org/2003/InkML" xml:id="stk7" contextRef="#ctx0" brushRef="#br0">5698 7108 0,'0'0'16,"-71"0"-15,-17 0 34,-36 0-33,54 0-1,17 0 17,-18 0-16,-34 71 30,52 0-30,17 17 8,36-53-9,0 71 31,0 53-30,0 17 30,89-17-29,69 0 27,-69-89-28,-37-52-1,72 35 31,282-53-30,387-53 34,-634-18-19,0 1-14,-106 17-2,35 0 26,-17 0-25,-54 35-1,36 1 29,0-19-27,0 19 23,18-1-24,-36 18 13,-18-18-13,19-17-1,-1-18 29,-35 18-28,0-36-1,0 18 30,-18-123-29,-52 158 28,-389-105-28,-246 17 47,546 106-46,106 0 16,18 0-17</inkml:trace>
    </iact:actionData>
  </iact:action>
  <iact:action type="add" startTime="46320">
    <iact:property name="dataType"/>
    <iact:actionData xml:id="d8">
      <inkml:trace xmlns:inkml="http://www.w3.org/2003/InkML" xml:id="stk8" contextRef="#ctx0" brushRef="#br0">8979 9119 0,'-53'18'2,"106"-36"10,-177 71-10,71-35-1,-35 52 29,17 1-25,1 17 21,70-35-21,-18-18-4,18 54 19,0-19-17,0 18 27,18-35-27,88 0 27,176 18-27,-176-71 22,211 53-22,-123-18-2,18-35 29,-159 0-27,-18 0-2,-17 0 28,35 0-26,-18 0 27,106 0-27,-70 0 18,70 0-18,53 0 26,0-35-26,-88-1 28,-89 19-28,-17-107 37,0-35-37,-70 107-2,-177-160 29,88 177-27,-53-36 26,107 71-26,-90 0 28,-16 0-28,105 0 19,-141 0-16,106 0-5,17 0 32,-87-18-30,176 18 19</inkml:trace>
    </iact:actionData>
  </iact:action>
  <iact:action type="add" startTime="47566">
    <iact:property name="dataType"/>
    <iact:actionData xml:id="d9">
      <inkml:trace xmlns:inkml="http://www.w3.org/2003/InkML" xml:id="stk9" contextRef="#ctx0" brushRef="#br0">9543 13106 0,'-53'0'0,"-141"0"35,35 0-32,89 0 25,-18 70-25,52-34 18,-17 16-19,53 37 30,36 34-30,34 1 28,54 52-27,-107-141 23,54 71-23,-54-88-2,19 35 29,17-36-28,53 54 29,70-54-29,141 19 29,1-36-29,-124 0 30,-106 0-30,-70 0 18,35 0-18,-36 0 45,54 0-44,52-53 24,-52 18-24,-18-36 26,-18-17-26,-17-53 29,35 70-30,-36 1 28,19-1-28,-36 18 27,0-70-26,0 17 29,-18-18-30,-17 89-1,-18-18 35,-177-17-34,19 52-1,-1 18 29,-176-35-28,265 35-1,52 0 25,-17 0-24,70 0 29,1 0 2,-1 0-19,-17 0 34,-1-36-18</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7T03:22:57.466"/>
    </inkml:context>
    <inkml:brush xml:id="br0">
      <inkml:brushProperty name="width" value="0.05292" units="cm"/>
      <inkml:brushProperty name="height" value="0.05292" units="cm"/>
      <inkml:brushProperty name="color" value="#FF0000"/>
    </inkml:brush>
  </inkml:definitions>
  <iact:action type="add" startTime="45480">
    <iact:property name="dataType"/>
    <iact:actionData xml:id="d0">
      <inkml:trace xmlns:inkml="http://www.w3.org/2003/InkML" xml:id="stk0" contextRef="#ctx0" brushRef="#br0">22437 12982 0,'-35'-35'78,"17"17"-77,0 18 7,1-17 0,-36 17 1,35-18-2,1 0 8,-54 18-7,53 0-7,-70-17 7,35 17 6,18 0-12,-18 0 7,18 0-2,-18 0 1,18 0 1,-1 0-1,1 0-1,17 0 3,-17 0-4,0 0 2,17 17 0,1-17 2,-19 18 5,19 0-7,-19-18 3,1 17-1,-35 36 2,52-35-4,-17 17-1,17-17 0,-17 17 1,17 0 5,18-17-10,-18 35 5,-17-18 4,35 18 0,0-35-4,-17 17 0,17 0 0,0 1 0,0 16 0,0-34 0,0 17 0,0-17 0,0 17 8,0 1-3,0-1-10,0-17 5,0 34 1,0-16 6,17-19-4,1 19-6,-1-19 3,1-17 1,17 18 2,1 0 2,-19-18-6,19 35 1,-19-18 0,19-17 0,-1 18 0,0-18 9,-17 0 4,-1 0-6,36 0-12,-35 0 11,35 0-9,-18 0 0,18 0 3,-18 0 2,18 18 0,-18-18-3,36 35-2,-36-17 6,18-18-5,-17 17 5,-19 1-5,18-18 6,-17 0-2,0 0 14,-1-18-16,1-17 0,0 35 0,-1-53 6,1 35-12,0-17 6,-18 0 0,17 17 0,-17 1 0,35-36 3,-17 35 3,17 0-6,-17-34 3,0-1 9,-18 35-19,17-17 12,-17-1-11,0-17 10,36-17-8,-19 17 4,-17 18 0,18-1 1,-18 1-2,17 18 2,-17-1 26,0-17-28,0 17-2,-17 0 11,-1 1 3,1 17-14,-36 0 3,35 0 9,0 0 0</inkml:trace>
    </iact:actionData>
  </iact:action>
  <iact:action type="add" startTime="47833">
    <iact:property name="dataType"/>
    <iact:actionData xml:id="d1">
      <inkml:trace xmlns:inkml="http://www.w3.org/2003/InkML" xml:id="stk1" contextRef="#ctx0" brushRef="#br0">20285 16387 0,'0'0'1,"-35"0"17,17 0-16,-35 0 11,0-18-12,18 0 2,-18 18 8,-88 0 3,35 0 3,18 0-11,53 0 2,-36 0 2,36 0-4,-36 0 2,18 18 0,0 0 3,36-18-1,-54 52-3,-17-34 0,53 0 0,-53 52 0,52-52 5,1 0-7,17-1 1,1 18 2,-1-17 0,18 0 1,-17 35-8,-1-53 14,0 35-14,18 0 13,-17 18-13,-1 0 14,18 0-14,0-18 14,0 1-14,0-19 15,0 1-15,-18 17 14,18-17-14,0-1 14,0 1 0,0 0 1,0-1-15,0 1 13,0 17-13,0 18 14,0-18-8,18 36-6,0-71 13,52 88-13,-52-70 14,35 17-14,-36-35 13,1 18-13,0-1 14,-1-17 1,1 0-15,17 0 20,-17 18-5,35 0-15,35 35 13,-53-53 2,53 35-15,-52-18 13,17-17 2,0 36-15,17-19 14,-35-17-9,36 0-5,-18 0 14,-18 0-14,18 0 13,-18 0-13,1 0 14,-1 0-14,53 0 14,-70 0-14,-1-17 13,54-1-13,-36 0 20,0-17-20,1 0 14,-1 17-14,36-52 14,-36 34-14,0 1 13,-17 18-13,-1-1 0,-17-17 13,71-1 2,-36 1-15,-35 17 13,53-35-7,-18 18-6,1 0 13,52 0-13,-53-18 14,-17 53-14,17-18 14,18-35 0,-35 36-14,17-1 0,-17 0 13,17-17-13,-35 17 20,35-35-20,-35 36 19,0-18-12,18-1 0,-18-17 0,0 18 0,0 0 4,-18-18 0,-35 18-1,18 17-9,0 18 1,-18-18 7,35 18 13,0 0-22,-34-17 11,52-1-2,-36 0-1,19 18 3,-36-17-9,0 17 5,17-18 0,-16 18 4,-1-35-9,-18 0 10,18 35-10,-17-18 6,-1 0-2,53 18 2,-17 0-2,0 0 3,17 0-3,-35-35 0,36 35 1,-36 0 9,35 0-9,-35 0 0,36 0 0,-19 0 1,1 0 1,0 0-4,-1 0 37</inkml:trace>
    </iact:actionData>
  </iact:action>
  <iact:action type="add" startTime="54728">
    <iact:property name="dataType"/>
    <iact:actionData xml:id="d2">
      <inkml:trace xmlns:inkml="http://www.w3.org/2003/InkML" xml:id="stk2" contextRef="#ctx0" brushRef="#br0">21749 14005 0,'-18'18'95,"-17"-18"-79,0 18-2,17-18-12,-35 17-1,18 36 5,0-18 5,0-17 1,-1 17-2,19-17-2,-19 17-7,1 1 5,0-1 2,-1 0 5,-34 18-10,35 18 5,-36 17 1,36-35 2,0 35-7,-71 35 4,70-87 1,-34 52-1,-18 18-1,17-53 2,36 35-1,-36 0 0,36-18-1,-18-17 2,18 0-1,0 71 6,-36-36-12,36 0 6,-18 0 0,18-17 0,-1 17 0,-34 18 0,52-71-1,0 18 1,-17-18 1,17-17-2,18 0 3,-17 17-4,-1-35 107,1 18-97,-1-1-1</inkml:trace>
    </iact:actionData>
  </iact:action>
  <iact:action type="add" startTime="66385">
    <iact:property name="dataType"/>
    <iact:actionData xml:id="d3">
      <inkml:trace xmlns:inkml="http://www.w3.org/2003/InkML" xml:id="stk3" contextRef="#ctx0" brushRef="#br0">5468 12788 0,'0'0'1,"-264"0"41,229 0-40,-54 0 16,-16 35 1,-1-17 0,-71 35-1,124-18 3,-105 195 16,122-107-21,-17-70-11,36 0 6,-18 17 5,17 54 0,0-36-1,18 18 2,0 35-1,0-17 0,0-89 1,0 35-2,0-52 17,18 17-31,0-17 13,17 17 3,-18-17-2,72 35 1,-1 17 0,-35-34-1,35-1 1,-35 0-1,-36-35 0,54 18-14,17-18 0,-35 0 6,18 0 1,35 0 7,17 0 1,-52 0-15,34 0 0,-16-18 5,-36 1 3,158-54 7,-123 18 0,-17 35 0,35-52 1,17-18-2,-17 17 1,-35 18 0,-36-35 0,0 53-15,0-71 15,-17 71-1,35-142 15,-53 107-14,0-19-1,0 37 2,0 16-2,0 19 1,0-54 0,-18 53 0,1-17 0,-54-18-2,36 0 3,0 36 0,-54-1 0,-16 0-1,-89-34 1,88 16 0,-88 19-16,88 17 5,-18-53 3,-70 53 9,71 0-2,105 0 1,-17 0-1</inkml:trace>
    </iact:actionData>
  </iact:action>
  <iact:action type="add" startTime="68104">
    <iact:property name="dataType"/>
    <iact:actionData xml:id="d4">
      <inkml:trace xmlns:inkml="http://www.w3.org/2003/InkML" xml:id="stk4" contextRef="#ctx0" brushRef="#br0">6209 13935 0,'0'35'62,"18"53"-44,70-17-17,194 105 14,142 1 0,52 17 1,0-89 0,71 107 0,-18-71 0,-17 0 0,-142-88 0,0 18 0,-70-18 0,53-18 0,-18 36 0,18-71 1,0 0 0,-36 0-1,160 52 1,52 37 0,-18-36 0,-87 35 0,-125-71-2,-34 54 2,176-18 1,-88-18-2,52 36 0,-228-36-9,52-17 3,89 35 7,-89-1 2,230 54 0,-89 0 1,-229-88-11,18-1 0,-18 19-2,-53-36-1,-35 0-1,-18 0 2,18 35 1,-35-35 1,35 0-2,0 0 2,35 18-2,-18-18 2,-17 17-1,36-17 3,16 35-7,-87-35 8,17 0-6,18 0 1,0 36 0,18-19 4,-1 1-1,54 0-4,52 70 0,-17-70 6,-53 17-8,-18 0 3,-18-17 2,-17-18-1,-35 0 7,0 0 10,17 0 4,0 0-26,36 0 11,-1 0-6,-17 0-6,-17 0 12,-19 0-12,1 0 5,-1 0 1,19 0 8,-19 0-8,1 0 0,17 0 2,-17 0-9,0 0 6</inkml:trace>
    </iact:actionData>
  </iact:action>
  <iact:action type="add" startTime="70217">
    <iact:property name="dataType"/>
    <iact:actionData xml:id="d5">
      <inkml:trace xmlns:inkml="http://www.w3.org/2003/InkML" xml:id="stk5" contextRef="#ctx0" brushRef="#br0">20902 16845 0,'0'-17'69,"36"34"-59,17 18 0,-18-17 0,71 35 1,-71-35-1,-229-18 92,35 35-86,18-35 0,-18 0-14,124 18 11,88-18 60,53 0-62</inkml:trace>
    </iact:actionData>
  </iact:action>
  <iact:action type="add" startTime="71032">
    <iact:property name="dataType"/>
    <iact:actionData xml:id="d6">
      <inkml:trace xmlns:inkml="http://www.w3.org/2003/InkML" xml:id="stk6" contextRef="#ctx0" brushRef="#br0">21908 16598 0,'-71'0'16,"-158"53"2,88 0-11,53-35-6,35-1 13,0 36 2,-18-17 0,54-19-15,-54 36 0,53 0 12,1 0 3,-1 35-15,18 0 13,0-17-7,0-18-6,0 35 14,0-17-14,0 17 13,0-53-13,0 18 14,0-35-14,0-1 14,35 1 0,36-18-14,-18 0 17,17 0-15,36 0-2,-17 0 14,16 0-14,-34 0 13,-36 0 2,71 0 0,35 0-1,-88 0-14,35 0 14,-52-35-9,-1 17-5,0 0 14,18 1-14,0-1 14,0-17-14,-18 17 13,0-52 2,-17 52-15,0 18 14,-1-18-14,19-17 20,-19 17-20,-17 1 0,53-1 12,-18-17-12,-17 17 14,35 0 1,-18 1-15,36-36 13,-54 53-13,-17-18 0,36 1 13,-19-1-13,-17 0 20,0 1-20,0-1 14,0 0-14,0 1 13,0-18-13,0-54 14,0 36 1,-17-17-1,-71 35-14,-1-18 14,-17 35-9,-52-35-5,-19 53 14,89-18 1,18 18-15,-19-17 0,54 17 12,-18 0 3,36 0-15,-1 0 0,0 0 22,1 0-10,-1 0 3,0 0-8,-17 0 8,17 0 0,1 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defTabSz="963613">
              <a:defRPr sz="1300"/>
            </a:lvl1pPr>
          </a:lstStyle>
          <a:p>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algn="r" defTabSz="963613">
              <a:defRPr sz="1300"/>
            </a:lvl1pPr>
          </a:lstStyle>
          <a:p>
            <a:endParaRPr lang="en-US" altLang="zh-CN"/>
          </a:p>
        </p:txBody>
      </p:sp>
      <p:sp>
        <p:nvSpPr>
          <p:cNvPr id="97284"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defTabSz="963613">
              <a:defRPr sz="1300"/>
            </a:lvl1pPr>
          </a:lstStyle>
          <a:p>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algn="r" defTabSz="963613">
              <a:defRPr sz="1300"/>
            </a:lvl1pPr>
          </a:lstStyle>
          <a:p>
            <a:fld id="{F0A28871-B46B-47DF-ADA8-4363F7F6BD86}" type="slidenum">
              <a:rPr lang="zh-CN" altLang="en-US"/>
              <a:pPr/>
              <a:t>‹#›</a:t>
            </a:fld>
            <a:endParaRPr lang="en-US" altLang="zh-CN"/>
          </a:p>
        </p:txBody>
      </p:sp>
    </p:spTree>
    <p:extLst>
      <p:ext uri="{BB962C8B-B14F-4D97-AF65-F5344CB8AC3E}">
        <p14:creationId xmlns:p14="http://schemas.microsoft.com/office/powerpoint/2010/main" val="3975582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18BC01-AC56-4C43-92B2-FF15BB20E713}" type="slidenum">
              <a:rPr lang="zh-CN" altLang="en-US" smtClean="0"/>
              <a:pPr/>
              <a:t>1</a:t>
            </a:fld>
            <a:endParaRPr lang="en-US" altLang="zh-CN"/>
          </a:p>
        </p:txBody>
      </p:sp>
    </p:spTree>
    <p:extLst>
      <p:ext uri="{BB962C8B-B14F-4D97-AF65-F5344CB8AC3E}">
        <p14:creationId xmlns:p14="http://schemas.microsoft.com/office/powerpoint/2010/main" val="344648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9DE14-C5E4-418E-B3C1-1BF0323C081E}" type="slidenum">
              <a:rPr lang="zh-CN" altLang="en-US"/>
              <a:pPr/>
              <a:t>14</a:t>
            </a:fld>
            <a:endParaRPr lang="en-US" altLang="zh-CN"/>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ltLang="zh-CN"/>
              <a:t>Examples based on these databases</a:t>
            </a:r>
          </a:p>
        </p:txBody>
      </p:sp>
    </p:spTree>
    <p:extLst>
      <p:ext uri="{BB962C8B-B14F-4D97-AF65-F5344CB8AC3E}">
        <p14:creationId xmlns:p14="http://schemas.microsoft.com/office/powerpoint/2010/main" val="216820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7159A-62D2-4D83-8D69-09D788269632}" type="slidenum">
              <a:rPr lang="zh-CN" altLang="en-US"/>
              <a:pPr/>
              <a:t>15</a:t>
            </a:fld>
            <a:endParaRPr lang="en-US" altLang="zh-CN"/>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r>
              <a:rPr lang="en-US" altLang="zh-CN" dirty="0"/>
              <a:t>In RA: </a:t>
            </a:r>
            <a:r>
              <a:rPr lang="el-GR" altLang="zh-CN" dirty="0"/>
              <a:t>π</a:t>
            </a:r>
            <a:r>
              <a:rPr lang="en-US" altLang="zh-CN" baseline="-25000" dirty="0" err="1"/>
              <a:t>AccNo</a:t>
            </a:r>
            <a:r>
              <a:rPr lang="en-US" altLang="zh-CN" baseline="-25000" dirty="0"/>
              <a:t>, </a:t>
            </a:r>
            <a:r>
              <a:rPr lang="en-US" altLang="zh-CN" baseline="-25000" dirty="0" err="1"/>
              <a:t>Amout</a:t>
            </a:r>
            <a:r>
              <a:rPr lang="en-US" altLang="zh-CN" baseline="0" dirty="0"/>
              <a:t> (  Ϭ</a:t>
            </a:r>
            <a:r>
              <a:rPr lang="en-US" altLang="zh-CN" dirty="0"/>
              <a:t> </a:t>
            </a:r>
            <a:r>
              <a:rPr lang="en-US" altLang="zh-CN" baseline="-25000" dirty="0"/>
              <a:t>Amount &lt; 50 </a:t>
            </a:r>
            <a:r>
              <a:rPr lang="en-US" altLang="zh-CN" dirty="0"/>
              <a:t>(</a:t>
            </a:r>
            <a:r>
              <a:rPr lang="en-US" altLang="zh-CN" dirty="0" err="1"/>
              <a:t>ATMWithdrawal</a:t>
            </a:r>
            <a:r>
              <a:rPr lang="en-US" altLang="zh-CN" dirty="0"/>
              <a:t>)  ), with a twist</a:t>
            </a:r>
            <a:r>
              <a:rPr lang="en-US" altLang="zh-CN" baseline="0" dirty="0"/>
              <a:t>: in SQL, duplicates are NOT removed in the projection!!!!</a:t>
            </a:r>
            <a:endParaRPr lang="en-US" altLang="zh-CN" dirty="0"/>
          </a:p>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CFDE2C-50E4-415E-9308-6DDD39EDD2FF}" type="slidenum">
              <a:rPr lang="zh-CN" altLang="en-US"/>
              <a:pPr/>
              <a:t>16</a:t>
            </a:fld>
            <a:endParaRPr lang="en-US" altLang="zh-CN"/>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ltLang="zh-CN" dirty="0"/>
              <a:t>Here is how it works: example here retrieves account number and amount for withdrawal less than 50.</a:t>
            </a:r>
          </a:p>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CE1C7-6A36-4B10-BF5A-CAB46B5B461C}" type="slidenum">
              <a:rPr lang="zh-CN" altLang="en-US"/>
              <a:pPr/>
              <a:t>17</a:t>
            </a:fld>
            <a:endParaRPr lang="en-US" altLang="zh-CN"/>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D1016-0D2C-4783-8D19-264BD0658CD3}" type="slidenum">
              <a:rPr lang="zh-CN" altLang="en-US"/>
              <a:pPr/>
              <a:t>18</a:t>
            </a:fld>
            <a:endParaRPr lang="en-US" altLang="zh-CN"/>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D1ADDF-31E9-4A37-A10F-43B65F5F3A78}" type="slidenum">
              <a:rPr lang="zh-CN" altLang="en-US"/>
              <a:pPr/>
              <a:t>19</a:t>
            </a:fld>
            <a:endParaRPr lang="en-US" altLang="zh-CN"/>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998AE-814B-46CF-8124-14122AC8B915}" type="slidenum">
              <a:rPr lang="zh-CN" altLang="en-US"/>
              <a:pPr/>
              <a:t>20</a:t>
            </a:fld>
            <a:endParaRPr lang="en-US" altLang="zh-CN"/>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D15432-5981-44C1-B547-9956F4E7EAEC}" type="slidenum">
              <a:rPr lang="zh-CN" altLang="en-US"/>
              <a:pPr/>
              <a:t>21</a:t>
            </a:fld>
            <a:endParaRPr lang="en-US" altLang="zh-CN"/>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79118-27A1-45DE-A94A-672C3F6BFAFC}" type="slidenum">
              <a:rPr lang="zh-CN" altLang="en-US"/>
              <a:pPr/>
              <a:t>22</a:t>
            </a:fld>
            <a:endParaRPr lang="en-US" altLang="zh-CN"/>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94F69-B82D-4991-B593-01DF26BABA56}" type="slidenum">
              <a:rPr lang="zh-CN" altLang="en-US"/>
              <a:pPr/>
              <a:t>23</a:t>
            </a:fld>
            <a:endParaRPr lang="en-US" altLang="zh-CN"/>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b="1" i="0" u="sng" kern="1200" dirty="0">
                <a:solidFill>
                  <a:schemeClr val="tx1"/>
                </a:solidFill>
                <a:effectLst/>
                <a:latin typeface="Arial" charset="0"/>
                <a:ea typeface="+mn-ea"/>
                <a:cs typeface="+mn-cs"/>
              </a:rPr>
              <a:t>Show tables</a:t>
            </a:r>
            <a:r>
              <a:rPr kumimoji="1" lang="en-US" sz="1200" b="1" i="0" u="sng" kern="1200" baseline="0" dirty="0">
                <a:solidFill>
                  <a:schemeClr val="tx1"/>
                </a:solidFill>
                <a:effectLst/>
                <a:latin typeface="Arial" charset="0"/>
                <a:ea typeface="+mn-ea"/>
                <a:cs typeface="+mn-cs"/>
              </a:rPr>
              <a:t> in </a:t>
            </a:r>
            <a:r>
              <a:rPr kumimoji="1" lang="en-US" sz="1200" b="1" i="0" u="sng" kern="1200" baseline="0" dirty="0" err="1">
                <a:solidFill>
                  <a:schemeClr val="tx1"/>
                </a:solidFill>
                <a:effectLst/>
                <a:latin typeface="Arial" charset="0"/>
                <a:ea typeface="+mn-ea"/>
                <a:cs typeface="+mn-cs"/>
              </a:rPr>
              <a:t>sqlite</a:t>
            </a:r>
            <a:r>
              <a:rPr kumimoji="1" lang="en-US" sz="1200" b="1" i="0" u="sng" kern="1200" baseline="0" dirty="0">
                <a:solidFill>
                  <a:schemeClr val="tx1"/>
                </a:solidFill>
                <a:effectLst/>
                <a:latin typeface="Arial" charset="0"/>
                <a:ea typeface="+mn-ea"/>
                <a:cs typeface="+mn-cs"/>
              </a:rPr>
              <a:t>: SELECT name FROM </a:t>
            </a:r>
            <a:r>
              <a:rPr kumimoji="1" lang="en-US" sz="1200" b="1" i="0" u="sng" kern="1200" baseline="0" dirty="0" err="1">
                <a:solidFill>
                  <a:schemeClr val="tx1"/>
                </a:solidFill>
                <a:effectLst/>
                <a:latin typeface="Arial" charset="0"/>
                <a:ea typeface="+mn-ea"/>
                <a:cs typeface="+mn-cs"/>
              </a:rPr>
              <a:t>sqlite_master</a:t>
            </a:r>
            <a:r>
              <a:rPr kumimoji="1" lang="en-US" sz="1200" b="1" i="0" u="sng" kern="1200" baseline="0" dirty="0">
                <a:solidFill>
                  <a:schemeClr val="tx1"/>
                </a:solidFill>
                <a:effectLst/>
                <a:latin typeface="Arial" charset="0"/>
                <a:ea typeface="+mn-ea"/>
                <a:cs typeface="+mn-cs"/>
              </a:rPr>
              <a:t> WHERE type='table';</a:t>
            </a:r>
            <a:endParaRPr kumimoji="1" lang="en-US" sz="1200" b="1" i="0" u="sng" kern="1200" dirty="0">
              <a:solidFill>
                <a:schemeClr val="tx1"/>
              </a:solidFill>
              <a:effectLst/>
              <a:latin typeface="Arial" charset="0"/>
              <a:ea typeface="+mn-ea"/>
              <a:cs typeface="+mn-cs"/>
            </a:endParaRPr>
          </a:p>
          <a:p>
            <a:endParaRPr kumimoji="1"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9C563-D350-45DA-A876-443F1ADE8626}" type="slidenum">
              <a:rPr lang="zh-CN" altLang="en-US"/>
              <a:pPr/>
              <a:t>24</a:t>
            </a:fld>
            <a:endParaRPr lang="en-US" altLang="zh-CN"/>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r>
              <a:rPr lang="en-US" altLang="zh-CN"/>
              <a:t>All five rows are considered, one by one, to see if Transactionid = 3 is true</a:t>
            </a:r>
          </a:p>
          <a:p>
            <a:endParaRPr lang="en-US" altLang="zh-CN"/>
          </a:p>
          <a:p>
            <a:r>
              <a:rPr lang="en-US" altLang="zh-CN"/>
              <a:t>But be careful when using * invovling two tables, see later in cross join!!!!!!!!!!!!!!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99552B-948B-463F-80AF-69EEABFA8C9F}" type="slidenum">
              <a:rPr lang="zh-CN" altLang="en-US"/>
              <a:pPr/>
              <a:t>25</a:t>
            </a:fld>
            <a:endParaRPr lang="en-US" altLang="zh-CN"/>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ltLang="zh-CN" sz="900" dirty="0">
                <a:solidFill>
                  <a:srgbClr val="000000"/>
                </a:solidFill>
              </a:rPr>
              <a:t>A query that refers to two or more attributes with the same name must </a:t>
            </a:r>
            <a:r>
              <a:rPr lang="en-US" altLang="zh-CN" sz="900" i="1" dirty="0">
                <a:solidFill>
                  <a:srgbClr val="000000"/>
                </a:solidFill>
              </a:rPr>
              <a:t>qualify</a:t>
            </a:r>
            <a:r>
              <a:rPr lang="en-US" altLang="zh-CN" sz="900" dirty="0">
                <a:solidFill>
                  <a:srgbClr val="000000"/>
                </a:solidFill>
              </a:rPr>
              <a:t>  the attribute name with the relation name by </a:t>
            </a:r>
            <a:r>
              <a:rPr lang="en-US" altLang="zh-CN" sz="900" i="1" dirty="0">
                <a:solidFill>
                  <a:srgbClr val="000000"/>
                </a:solidFill>
              </a:rPr>
              <a:t>prefixing</a:t>
            </a:r>
            <a:r>
              <a:rPr lang="en-US" altLang="zh-CN" sz="900" dirty="0">
                <a:solidFill>
                  <a:srgbClr val="000000"/>
                </a:solidFill>
              </a:rPr>
              <a:t>  the relation name to the attribute name.</a:t>
            </a:r>
          </a:p>
          <a:p>
            <a:endParaRPr lang="en-US" altLang="zh-CN" sz="900" dirty="0">
              <a:solidFill>
                <a:srgbClr val="000000"/>
              </a:solidFill>
            </a:endParaRPr>
          </a:p>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267F4-A29D-4FDD-9C9A-84451BDB598F}" type="slidenum">
              <a:rPr lang="zh-CN" altLang="en-US"/>
              <a:pPr/>
              <a:t>26</a:t>
            </a:fld>
            <a:endParaRPr lang="en-US" altLang="zh-CN"/>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pPr lvl="0"/>
            <a:r>
              <a:rPr lang="en-US" altLang="zh-CN" dirty="0"/>
              <a:t>Let’s try an example. </a:t>
            </a:r>
          </a:p>
          <a:p>
            <a:pPr lvl="0"/>
            <a:endParaRPr lang="en-US" altLang="zh-CN" dirty="0"/>
          </a:p>
          <a:p>
            <a:pPr lvl="0"/>
            <a:r>
              <a:rPr lang="en-US" altLang="zh-CN" dirty="0"/>
              <a:t>Note that SQL statement in SQLite ends in semicolon.</a:t>
            </a:r>
            <a:r>
              <a:rPr lang="en-US" altLang="zh-CN" baseline="0" dirty="0"/>
              <a:t> That is why is included. But it is fine if you don’t include the semicolon (in assignment or exams).</a:t>
            </a:r>
          </a:p>
          <a:p>
            <a:pPr lvl="0"/>
            <a:endParaRPr lang="en-US" altLang="zh-CN" baseline="0" dirty="0"/>
          </a:p>
          <a:p>
            <a:pPr lvl="0"/>
            <a:r>
              <a:rPr lang="en-US" altLang="zh-CN" b="1" baseline="0" dirty="0"/>
              <a:t>Missing WHERE is equivalent to WHERE TRUE. The condition is always TRUE. So all rows are chosen. But writing WHERE TRUE is tedious. So just skip the WHERE clause if it’s not needed.</a:t>
            </a:r>
            <a:endParaRPr lang="en-US" altLang="zh-CN" b="1" dirty="0"/>
          </a:p>
        </p:txBody>
      </p:sp>
    </p:spTree>
    <p:extLst>
      <p:ext uri="{BB962C8B-B14F-4D97-AF65-F5344CB8AC3E}">
        <p14:creationId xmlns:p14="http://schemas.microsoft.com/office/powerpoint/2010/main" val="532471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267F4-A29D-4FDD-9C9A-84451BDB598F}" type="slidenum">
              <a:rPr lang="zh-CN" altLang="en-US"/>
              <a:pPr/>
              <a:t>27</a:t>
            </a:fld>
            <a:endParaRPr lang="en-US" altLang="zh-CN"/>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pPr lvl="0"/>
            <a:r>
              <a:rPr lang="en-US" altLang="zh-CN" sz="1000" dirty="0">
                <a:solidFill>
                  <a:srgbClr val="000000"/>
                </a:solidFill>
              </a:rPr>
              <a:t>What if we want</a:t>
            </a:r>
            <a:r>
              <a:rPr lang="en-US" altLang="zh-CN" sz="1000" baseline="0" dirty="0">
                <a:solidFill>
                  <a:srgbClr val="000000"/>
                </a:solidFill>
              </a:rPr>
              <a:t> the supervisor names instead?</a:t>
            </a:r>
            <a:endParaRPr lang="en-US" altLang="zh-CN" sz="1000" dirty="0">
              <a:solidFill>
                <a:srgbClr val="000000"/>
              </a:solidFill>
            </a:endParaRPr>
          </a:p>
          <a:p>
            <a:pPr lvl="0"/>
            <a:r>
              <a:rPr lang="en-US" altLang="zh-CN" sz="1000" dirty="0">
                <a:solidFill>
                  <a:srgbClr val="000000"/>
                </a:solidFill>
              </a:rPr>
              <a:t>Some</a:t>
            </a:r>
            <a:r>
              <a:rPr lang="en-US" altLang="zh-CN" sz="1000" baseline="0" dirty="0">
                <a:solidFill>
                  <a:srgbClr val="000000"/>
                </a:solidFill>
              </a:rPr>
              <a:t> may find it difficult to visualize the solution.</a:t>
            </a:r>
          </a:p>
          <a:p>
            <a:pPr lvl="0"/>
            <a:r>
              <a:rPr lang="en-US" altLang="zh-CN" sz="1000" baseline="0" dirty="0">
                <a:solidFill>
                  <a:srgbClr val="000000"/>
                </a:solidFill>
              </a:rPr>
              <a:t>But what if we use two copies of the Employee table, one called E and one called S?</a:t>
            </a:r>
            <a:endParaRPr lang="en-US" altLang="zh-CN" dirty="0"/>
          </a:p>
        </p:txBody>
      </p:sp>
    </p:spTree>
    <p:extLst>
      <p:ext uri="{BB962C8B-B14F-4D97-AF65-F5344CB8AC3E}">
        <p14:creationId xmlns:p14="http://schemas.microsoft.com/office/powerpoint/2010/main" val="1813556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267F4-A29D-4FDD-9C9A-84451BDB598F}" type="slidenum">
              <a:rPr lang="zh-CN" altLang="en-US"/>
              <a:pPr/>
              <a:t>28</a:t>
            </a:fld>
            <a:endParaRPr lang="en-US" altLang="zh-CN"/>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pPr lvl="0"/>
            <a:r>
              <a:rPr lang="en-US" altLang="zh-CN" sz="1000" dirty="0">
                <a:solidFill>
                  <a:srgbClr val="000000"/>
                </a:solidFill>
              </a:rPr>
              <a:t>In Q2, the alternate relation names E and S are called </a:t>
            </a:r>
            <a:r>
              <a:rPr lang="en-US" altLang="zh-CN" sz="1000" i="1" dirty="0">
                <a:solidFill>
                  <a:srgbClr val="000000"/>
                </a:solidFill>
              </a:rPr>
              <a:t>aliases</a:t>
            </a:r>
            <a:r>
              <a:rPr lang="en-US" altLang="zh-CN" sz="1000" dirty="0">
                <a:solidFill>
                  <a:srgbClr val="000000"/>
                </a:solidFill>
              </a:rPr>
              <a:t>  or </a:t>
            </a:r>
            <a:r>
              <a:rPr lang="en-US" altLang="zh-CN" sz="1000" i="1" dirty="0">
                <a:solidFill>
                  <a:srgbClr val="000000"/>
                </a:solidFill>
              </a:rPr>
              <a:t>tuple variables</a:t>
            </a:r>
            <a:r>
              <a:rPr lang="en-US" altLang="zh-CN" sz="1000" dirty="0">
                <a:solidFill>
                  <a:srgbClr val="000000"/>
                </a:solidFill>
              </a:rPr>
              <a:t> for the EMPLOYEE relation</a:t>
            </a:r>
          </a:p>
          <a:p>
            <a:pPr lvl="0"/>
            <a:r>
              <a:rPr lang="en-US" altLang="zh-CN" sz="1000" dirty="0">
                <a:solidFill>
                  <a:srgbClr val="000000"/>
                </a:solidFill>
              </a:rPr>
              <a:t>We can think of E and S as two </a:t>
            </a:r>
            <a:r>
              <a:rPr lang="en-US" altLang="zh-CN" sz="1000" i="1" dirty="0">
                <a:solidFill>
                  <a:srgbClr val="000000"/>
                </a:solidFill>
              </a:rPr>
              <a:t>different copies</a:t>
            </a:r>
            <a:r>
              <a:rPr lang="en-US" altLang="zh-CN" sz="1000" dirty="0">
                <a:solidFill>
                  <a:srgbClr val="000000"/>
                </a:solidFill>
              </a:rPr>
              <a:t>  of EMPLOYEE; E represents employees in role of </a:t>
            </a:r>
            <a:r>
              <a:rPr lang="en-US" altLang="zh-CN" sz="1000" i="1" dirty="0">
                <a:solidFill>
                  <a:srgbClr val="000000"/>
                </a:solidFill>
              </a:rPr>
              <a:t>supervisees</a:t>
            </a:r>
            <a:r>
              <a:rPr lang="en-US" altLang="zh-CN" sz="1000" dirty="0">
                <a:solidFill>
                  <a:srgbClr val="000000"/>
                </a:solidFill>
              </a:rPr>
              <a:t>  and S represents employees in role of </a:t>
            </a:r>
            <a:r>
              <a:rPr lang="en-US" altLang="zh-CN" sz="1000" i="1" dirty="0">
                <a:solidFill>
                  <a:srgbClr val="000000"/>
                </a:solidFill>
              </a:rPr>
              <a:t>supervisors</a:t>
            </a:r>
          </a:p>
          <a:p>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looks awfully familiar: join in RA, except that duplicates are allowed.</a:t>
            </a:r>
            <a:endParaRPr lang="en-US" dirty="0"/>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29</a:t>
            </a:fld>
            <a:endParaRPr lang="en-US" altLang="zh-CN"/>
          </a:p>
        </p:txBody>
      </p:sp>
    </p:spTree>
    <p:extLst>
      <p:ext uri="{BB962C8B-B14F-4D97-AF65-F5344CB8AC3E}">
        <p14:creationId xmlns:p14="http://schemas.microsoft.com/office/powerpoint/2010/main" val="2240425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2C506-844D-4D55-82D6-CC16E6F64D50}" type="slidenum">
              <a:rPr lang="zh-CN" altLang="en-US"/>
              <a:pPr/>
              <a:t>30</a:t>
            </a:fld>
            <a:endParaRPr lang="en-US" altLang="zh-CN"/>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altLang="zh-CN" dirty="0"/>
              <a:t>For example, short name for less typing!!!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D85F8-F204-4ED4-9FD4-1D4A38B2BFAD}" type="slidenum">
              <a:rPr lang="zh-CN" altLang="en-US"/>
              <a:pPr/>
              <a:t>31</a:t>
            </a:fld>
            <a:endParaRPr lang="en-US" altLang="zh-CN"/>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r>
              <a:rPr lang="en-US" altLang="zh-CN" dirty="0"/>
              <a:t>We can also have queries involving several tables. For each deposit over 1000 (large amount deposit), list account information</a:t>
            </a:r>
          </a:p>
          <a:p>
            <a:endParaRPr lang="en-US" altLang="zh-CN" dirty="0"/>
          </a:p>
          <a:p>
            <a:r>
              <a:rPr lang="en-US" altLang="zh-CN" dirty="0"/>
              <a:t>This is similar to a join between the two tables</a:t>
            </a:r>
            <a:r>
              <a:rPr lang="en-US" altLang="zh-CN" baseline="0" dirty="0"/>
              <a:t> (CX + SELECTION in RA) except that duplicates are allowed.</a:t>
            </a:r>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9B515-19B2-4927-86D8-55E9C7736ADB}" type="slidenum">
              <a:rPr lang="zh-CN" altLang="en-US"/>
              <a:pPr/>
              <a:t>32</a:t>
            </a:fld>
            <a:endParaRPr lang="en-US" altLang="zh-CN"/>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altLang="zh-CN" dirty="0"/>
              <a:t>Here are the tables. How does this query work?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6024B-1027-4C90-99E3-4DF3664EFF5C}" type="slidenum">
              <a:rPr lang="zh-CN" altLang="en-US"/>
              <a:pPr/>
              <a:t>33</a:t>
            </a:fld>
            <a:endParaRPr lang="en-US" altLang="zh-CN"/>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4C3B2-033E-407C-A86F-CA57D2807E8D}" type="slidenum">
              <a:rPr lang="zh-CN" altLang="en-US"/>
              <a:pPr/>
              <a:t>5</a:t>
            </a:fld>
            <a:endParaRPr lang="en-US" altLang="zh-CN"/>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US" altLang="zh-CN" dirty="0"/>
              <a:t>SQL</a:t>
            </a:r>
            <a:r>
              <a:rPr lang="en-US" altLang="zh-CN" baseline="0" dirty="0"/>
              <a:t> u</a:t>
            </a:r>
            <a:r>
              <a:rPr lang="en-US" altLang="zh-CN" dirty="0"/>
              <a:t>ser does not need to worry about performance. The DBMS will optimize it and the results will remain the same.</a:t>
            </a:r>
          </a:p>
          <a:p>
            <a:endParaRPr lang="en-US" altLang="zh-CN" dirty="0"/>
          </a:p>
          <a:p>
            <a:r>
              <a:rPr lang="en-US" altLang="zh-CN" dirty="0"/>
              <a:t>SQL is a very-high-level language.</a:t>
            </a:r>
          </a:p>
          <a:p>
            <a:pPr lvl="1"/>
            <a:r>
              <a:rPr lang="en-US" altLang="zh-CN" dirty="0"/>
              <a:t>Say “what to do” rather than “how to do it.”</a:t>
            </a:r>
          </a:p>
          <a:p>
            <a:pPr lvl="1"/>
            <a:r>
              <a:rPr lang="en-US" altLang="zh-CN" dirty="0"/>
              <a:t>Avoid a lot of data-manipulation details needed in procedural languages like C++ or Java.</a:t>
            </a:r>
          </a:p>
          <a:p>
            <a:r>
              <a:rPr lang="en-US" altLang="zh-CN" dirty="0"/>
              <a:t>Database management system figures out “best” way to execute query. </a:t>
            </a:r>
          </a:p>
          <a:p>
            <a:pPr lvl="1"/>
            <a:r>
              <a:rPr lang="en-US" altLang="zh-CN" dirty="0"/>
              <a:t>Called “query optimization.”</a:t>
            </a:r>
          </a:p>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75AF7-DCCF-40F6-BAD5-38B7D4FEFB50}" type="slidenum">
              <a:rPr lang="zh-CN" altLang="en-US"/>
              <a:pPr/>
              <a:t>34</a:t>
            </a:fld>
            <a:endParaRPr lang="en-US" altLang="zh-CN"/>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9B4D8-F421-4B79-B697-8F4D7B205104}" type="slidenum">
              <a:rPr lang="zh-CN" altLang="en-US"/>
              <a:pPr/>
              <a:t>35</a:t>
            </a:fld>
            <a:endParaRPr lang="en-US" altLang="zh-CN"/>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67555-84E5-4A3D-BBE1-80EE3A9216EF}" type="slidenum">
              <a:rPr lang="zh-CN" altLang="en-US"/>
              <a:pPr/>
              <a:t>36</a:t>
            </a:fld>
            <a:endParaRPr lang="en-US" altLang="zh-CN"/>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ltLang="zh-CN"/>
              <a:t>Done, move to next row in account, and repeat the whole process: compare it with each row in Deposit!!</a:t>
            </a:r>
          </a:p>
          <a:p>
            <a:endParaRPr lang="en-US" altLang="zh-CN"/>
          </a:p>
          <a:p>
            <a:r>
              <a:rPr lang="en-US" altLang="zh-CN"/>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8A110-6707-4E0B-8721-7EC8D4EF8865}" type="slidenum">
              <a:rPr lang="zh-CN" altLang="en-US"/>
              <a:pPr/>
              <a:t>37</a:t>
            </a:fld>
            <a:endParaRPr lang="en-US" altLang="zh-CN"/>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4E6B1-678A-4872-B0A3-7814D869D8F1}" type="slidenum">
              <a:rPr lang="zh-CN" altLang="en-US"/>
              <a:pPr/>
              <a:t>38</a:t>
            </a:fld>
            <a:endParaRPr lang="en-US" altLang="zh-CN"/>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337FB-BA84-41D0-ADB6-E807B3091223}" type="slidenum">
              <a:rPr lang="zh-CN" altLang="en-US"/>
              <a:pPr/>
              <a:t>39</a:t>
            </a:fld>
            <a:endParaRPr lang="en-US" altLang="zh-CN"/>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61DFC-5E07-4B29-8C80-96876654C6F1}" type="slidenum">
              <a:rPr lang="zh-CN" altLang="en-US"/>
              <a:pPr/>
              <a:t>40</a:t>
            </a:fld>
            <a:endParaRPr lang="en-US" altLang="zh-CN"/>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US" altLang="zh-CN"/>
              <a:t>We can also have queries from several tables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F76C9-EC8D-4698-AB6C-D4A263528D7D}" type="slidenum">
              <a:rPr lang="zh-CN" altLang="en-US"/>
              <a:pPr/>
              <a:t>41</a:t>
            </a:fld>
            <a:endParaRPr lang="en-US" altLang="zh-CN"/>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US" altLang="zh-CN"/>
              <a:t>Done, next row in Account, no match for all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38C71-85D1-4308-9B1A-177C4668AD21}" type="slidenum">
              <a:rPr lang="zh-CN" altLang="en-US"/>
              <a:pPr/>
              <a:t>42</a:t>
            </a:fld>
            <a:endParaRPr lang="en-US" altLang="zh-CN"/>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r>
              <a:rPr lang="en-US" altLang="zh-CN" dirty="0"/>
              <a:t>An</a:t>
            </a:r>
            <a:r>
              <a:rPr lang="en-US" altLang="zh-CN" baseline="0" dirty="0"/>
              <a:t>other way to visualize it: a cross produce between A and D, then a selection on the intermediate </a:t>
            </a:r>
            <a:r>
              <a:rPr lang="en-US" altLang="zh-CN" baseline="0"/>
              <a:t>result relation, </a:t>
            </a:r>
            <a:r>
              <a:rPr lang="en-US" altLang="zh-CN" baseline="0" dirty="0"/>
              <a:t>then a projection.</a:t>
            </a:r>
            <a:endParaRPr lang="en-US" altLang="zh-C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C028C-7F26-4B0F-B99F-0A013C9CA7FC}" type="slidenum">
              <a:rPr lang="zh-CN" altLang="en-US"/>
              <a:pPr/>
              <a:t>43</a:t>
            </a:fld>
            <a:endParaRPr lang="en-US" altLang="zh-CN"/>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r>
              <a:rPr lang="en-CA" altLang="en-US" dirty="0"/>
              <a:t>What is the</a:t>
            </a:r>
            <a:r>
              <a:rPr lang="en-CA" altLang="en-US" baseline="0" dirty="0"/>
              <a:t> output? Try it and remove the green box to verify your answer.</a:t>
            </a:r>
            <a:endParaRPr lang="en-CA"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AC2E71-E642-4A7D-A805-D921C80A2014}" type="slidenum">
              <a:rPr lang="zh-CN" altLang="en-US"/>
              <a:pPr/>
              <a:t>6</a:t>
            </a:fld>
            <a:endParaRPr lang="en-US" altLang="zh-CN"/>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ltLang="zh-CN" dirty="0"/>
              <a:t>DML and DDL, 3 components: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them in SQLite and see yourself!</a:t>
            </a:r>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44</a:t>
            </a:fld>
            <a:endParaRPr lang="en-US" altLang="zh-CN"/>
          </a:p>
        </p:txBody>
      </p:sp>
    </p:spTree>
    <p:extLst>
      <p:ext uri="{BB962C8B-B14F-4D97-AF65-F5344CB8AC3E}">
        <p14:creationId xmlns:p14="http://schemas.microsoft.com/office/powerpoint/2010/main" val="1695553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A5CFC-3562-418A-8190-41C0FE4EC8B2}" type="slidenum">
              <a:rPr lang="zh-CN" altLang="en-US"/>
              <a:pPr/>
              <a:t>45</a:t>
            </a:fld>
            <a:endParaRPr lang="en-US" altLang="zh-CN"/>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r>
              <a:rPr lang="en-CA" altLang="en-US" dirty="0"/>
              <a:t>What is the result of this query? No where clause</a:t>
            </a:r>
            <a:r>
              <a:rPr lang="en-CA" altLang="en-US" baseline="0" dirty="0"/>
              <a:t> is like</a:t>
            </a:r>
            <a:r>
              <a:rPr lang="en-CA" altLang="en-US" dirty="0"/>
              <a:t> a projection in</a:t>
            </a:r>
            <a:r>
              <a:rPr lang="en-CA" altLang="en-US" baseline="0" dirty="0"/>
              <a:t> RA but with a twist.</a:t>
            </a:r>
          </a:p>
          <a:p>
            <a:r>
              <a:rPr lang="en-CA" altLang="en-US" baseline="0" dirty="0"/>
              <a:t>How about</a:t>
            </a:r>
            <a:r>
              <a:rPr lang="en-CA" altLang="en-US" dirty="0"/>
              <a:t> duplicate? Try</a:t>
            </a:r>
            <a:r>
              <a:rPr lang="en-CA" altLang="en-US" baseline="0" dirty="0"/>
              <a:t> it on SQLite (yes, it allows duplicates!).</a:t>
            </a:r>
            <a:endParaRPr lang="en-CA"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3ADAA-5476-48AC-8B50-B971BACC7E19}" type="slidenum">
              <a:rPr lang="zh-CN" altLang="en-US"/>
              <a:pPr/>
              <a:t>46</a:t>
            </a:fld>
            <a:endParaRPr lang="en-US" altLang="zh-CN"/>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altLang="zh-CN" sz="1000" b="1" u="sng" dirty="0">
                <a:solidFill>
                  <a:srgbClr val="000000"/>
                </a:solidFill>
              </a:rPr>
              <a:t>This example</a:t>
            </a:r>
            <a:r>
              <a:rPr lang="en-US" altLang="zh-CN" sz="1000" b="1" u="sng" baseline="0" dirty="0">
                <a:solidFill>
                  <a:srgbClr val="000000"/>
                </a:solidFill>
              </a:rPr>
              <a:t> shows us FROM clause with two tables is basically a CX</a:t>
            </a:r>
            <a:endParaRPr lang="en-US" altLang="zh-CN" sz="1000" b="1" u="sng" dirty="0">
              <a:solidFill>
                <a:srgbClr val="000000"/>
              </a:solidFill>
            </a:endParaRPr>
          </a:p>
          <a:p>
            <a:endParaRPr lang="en-US" altLang="zh-CN" sz="1000" dirty="0">
              <a:solidFill>
                <a:srgbClr val="000000"/>
              </a:solidFill>
            </a:endParaRPr>
          </a:p>
          <a:p>
            <a:r>
              <a:rPr lang="en-US" altLang="zh-CN" sz="1000" dirty="0">
                <a:solidFill>
                  <a:srgbClr val="000000"/>
                </a:solidFill>
              </a:rPr>
              <a:t>If more than one relation is specified in the FROM-clause </a:t>
            </a:r>
            <a:r>
              <a:rPr lang="en-US" altLang="zh-CN" sz="1000" i="1" dirty="0">
                <a:solidFill>
                  <a:srgbClr val="000000"/>
                </a:solidFill>
              </a:rPr>
              <a:t>and</a:t>
            </a:r>
            <a:r>
              <a:rPr lang="en-US" altLang="zh-CN" sz="1000" dirty="0">
                <a:solidFill>
                  <a:srgbClr val="000000"/>
                </a:solidFill>
              </a:rPr>
              <a:t>  there is no join condition, then the </a:t>
            </a:r>
            <a:r>
              <a:rPr lang="en-US" altLang="zh-CN" sz="1000" i="1" dirty="0">
                <a:solidFill>
                  <a:srgbClr val="000000"/>
                </a:solidFill>
              </a:rPr>
              <a:t>CARTESIAN PRODUCT </a:t>
            </a:r>
            <a:r>
              <a:rPr lang="en-US" altLang="zh-CN" sz="1000" i="0" dirty="0">
                <a:solidFill>
                  <a:srgbClr val="000000"/>
                </a:solidFill>
              </a:rPr>
              <a:t>will</a:t>
            </a:r>
            <a:r>
              <a:rPr lang="en-US" altLang="zh-CN" sz="1000" i="0" baseline="0" dirty="0">
                <a:solidFill>
                  <a:srgbClr val="000000"/>
                </a:solidFill>
              </a:rPr>
              <a:t> be applied between the tables.</a:t>
            </a:r>
          </a:p>
          <a:p>
            <a:endParaRPr lang="en-US" altLang="zh-CN" sz="1000" i="0" baseline="0" dirty="0">
              <a:solidFill>
                <a:srgbClr val="000000"/>
              </a:solidFill>
            </a:endParaRPr>
          </a:p>
          <a:p>
            <a:r>
              <a:rPr lang="en-US" altLang="zh-CN" sz="1000" i="0" baseline="0" dirty="0">
                <a:solidFill>
                  <a:srgbClr val="000000"/>
                </a:solidFill>
              </a:rPr>
              <a:t>This is similar to </a:t>
            </a:r>
            <a:r>
              <a:rPr lang="el-GR" altLang="zh-CN" sz="1000" i="0" baseline="0" dirty="0">
                <a:solidFill>
                  <a:srgbClr val="000000"/>
                </a:solidFill>
              </a:rPr>
              <a:t>π</a:t>
            </a:r>
            <a:r>
              <a:rPr lang="en-US" altLang="zh-CN" sz="1000" i="0" baseline="-25000" dirty="0">
                <a:solidFill>
                  <a:srgbClr val="000000"/>
                </a:solidFill>
              </a:rPr>
              <a:t>SSN, DNAME </a:t>
            </a:r>
            <a:r>
              <a:rPr lang="en-US" altLang="zh-CN" sz="1000" i="0" baseline="0" dirty="0">
                <a:solidFill>
                  <a:srgbClr val="000000"/>
                </a:solidFill>
              </a:rPr>
              <a:t>(Employee X Department), but duplicates are NOT removed in the projection!!!!!</a:t>
            </a:r>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7BCFD-A1EB-49ED-974B-8F918CEE1DEB}" type="slidenum">
              <a:rPr lang="zh-CN" altLang="en-US"/>
              <a:pPr/>
              <a:t>47</a:t>
            </a:fld>
            <a:endParaRPr lang="en-US" altLang="zh-CN"/>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812944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7BCFD-A1EB-49ED-974B-8F918CEE1DEB}" type="slidenum">
              <a:rPr lang="zh-CN" altLang="en-US"/>
              <a:pPr/>
              <a:t>48</a:t>
            </a:fld>
            <a:endParaRPr lang="en-US" altLang="zh-CN"/>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pPr lvl="0">
              <a:lnSpc>
                <a:spcPct val="90000"/>
              </a:lnSpc>
            </a:pPr>
            <a:r>
              <a:rPr lang="en-US" altLang="zh-CN" sz="900" dirty="0">
                <a:solidFill>
                  <a:srgbClr val="000000"/>
                </a:solidFill>
              </a:rPr>
              <a:t>In Q6, there are </a:t>
            </a:r>
            <a:r>
              <a:rPr lang="en-US" altLang="zh-CN" sz="900" i="1" dirty="0">
                <a:solidFill>
                  <a:srgbClr val="000000"/>
                </a:solidFill>
              </a:rPr>
              <a:t>two</a:t>
            </a:r>
            <a:r>
              <a:rPr lang="en-US" altLang="zh-CN" sz="900" dirty="0">
                <a:solidFill>
                  <a:srgbClr val="000000"/>
                </a:solidFill>
              </a:rPr>
              <a:t>  join conditions</a:t>
            </a:r>
          </a:p>
          <a:p>
            <a:pPr lvl="0">
              <a:lnSpc>
                <a:spcPct val="90000"/>
              </a:lnSpc>
            </a:pPr>
            <a:r>
              <a:rPr lang="en-US" altLang="zh-CN" sz="900" dirty="0">
                <a:solidFill>
                  <a:srgbClr val="000000"/>
                </a:solidFill>
              </a:rPr>
              <a:t>The join condition DNUM=DNUMBER relates a project to its controlling department.</a:t>
            </a:r>
          </a:p>
          <a:p>
            <a:pPr lvl="0">
              <a:lnSpc>
                <a:spcPct val="90000"/>
              </a:lnSpc>
            </a:pPr>
            <a:r>
              <a:rPr lang="en-US" altLang="zh-CN" sz="900" dirty="0">
                <a:solidFill>
                  <a:srgbClr val="000000"/>
                </a:solidFill>
              </a:rPr>
              <a:t>The join condition MGRSSN=SSN relates the controlling department to the employee who manages that department.</a:t>
            </a:r>
          </a:p>
          <a:p>
            <a:pPr lvl="0">
              <a:lnSpc>
                <a:spcPct val="90000"/>
              </a:lnSpc>
            </a:pPr>
            <a:endParaRPr lang="en-US" altLang="zh-CN" sz="900" dirty="0">
              <a:solidFill>
                <a:srgbClr val="000000"/>
              </a:solidFill>
            </a:endParaRPr>
          </a:p>
          <a:p>
            <a:pPr lvl="0">
              <a:lnSpc>
                <a:spcPct val="90000"/>
              </a:lnSpc>
            </a:pPr>
            <a:r>
              <a:rPr lang="en-US" altLang="zh-CN" sz="900" dirty="0">
                <a:solidFill>
                  <a:srgbClr val="000000"/>
                </a:solidFill>
              </a:rPr>
              <a:t>PLOCATION='Stafford‘ is a selection to filter the projects.</a:t>
            </a:r>
          </a:p>
          <a:p>
            <a:pPr lvl="0">
              <a:lnSpc>
                <a:spcPct val="90000"/>
              </a:lnSpc>
            </a:pPr>
            <a:endParaRPr lang="en-US" altLang="zh-CN" sz="900" dirty="0">
              <a:solidFill>
                <a:srgbClr val="000000"/>
              </a:solidFill>
            </a:endParaRPr>
          </a:p>
          <a:p>
            <a:pPr lvl="0">
              <a:lnSpc>
                <a:spcPct val="90000"/>
              </a:lnSpc>
            </a:pPr>
            <a:r>
              <a:rPr lang="en-US" altLang="zh-CN" sz="900" b="1" u="sng" dirty="0">
                <a:solidFill>
                  <a:srgbClr val="000000"/>
                </a:solidFill>
              </a:rPr>
              <a:t>Note that the sample</a:t>
            </a:r>
            <a:r>
              <a:rPr lang="en-US" altLang="zh-CN" sz="900" b="1" u="sng" baseline="0" dirty="0">
                <a:solidFill>
                  <a:srgbClr val="000000"/>
                </a:solidFill>
              </a:rPr>
              <a:t> company DB uses SUPERSSN and MGRSSN instead of SUPER_SSN and MGR_SSN</a:t>
            </a:r>
            <a:endParaRPr lang="en-US" altLang="zh-CN" sz="900" b="1" u="sng" dirty="0">
              <a:solidFill>
                <a:srgbClr val="000000"/>
              </a:solidFill>
            </a:endParaRPr>
          </a:p>
          <a:p>
            <a:endParaRPr lang="zh-CN" altLang="en-US" dirty="0"/>
          </a:p>
        </p:txBody>
      </p:sp>
    </p:spTree>
    <p:extLst>
      <p:ext uri="{BB962C8B-B14F-4D97-AF65-F5344CB8AC3E}">
        <p14:creationId xmlns:p14="http://schemas.microsoft.com/office/powerpoint/2010/main" val="3835680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BD002-027C-4CDE-A675-F9257D1D1206}" type="slidenum">
              <a:rPr lang="zh-CN" altLang="en-US"/>
              <a:pPr/>
              <a:t>49</a:t>
            </a:fld>
            <a:endParaRPr lang="en-US" altLang="zh-CN"/>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pPr lvl="0"/>
            <a:r>
              <a:rPr lang="en-US" altLang="zh-CN" sz="900" dirty="0">
                <a:solidFill>
                  <a:srgbClr val="000000"/>
                </a:solidFill>
              </a:rPr>
              <a:t>Q3</a:t>
            </a:r>
          </a:p>
          <a:p>
            <a:pPr lvl="0"/>
            <a:r>
              <a:rPr lang="en-US" altLang="zh-CN" sz="900" dirty="0">
                <a:solidFill>
                  <a:srgbClr val="000000"/>
                </a:solidFill>
              </a:rPr>
              <a:t>Similar to a SELECT-PROJECT pair of relational algebra operations; the SELECT-clause specifies the </a:t>
            </a:r>
            <a:r>
              <a:rPr lang="en-US" altLang="zh-CN" sz="900" i="1" dirty="0">
                <a:solidFill>
                  <a:srgbClr val="000000"/>
                </a:solidFill>
              </a:rPr>
              <a:t>projection attributes</a:t>
            </a:r>
            <a:r>
              <a:rPr lang="en-US" altLang="zh-CN" sz="900" dirty="0">
                <a:solidFill>
                  <a:srgbClr val="000000"/>
                </a:solidFill>
              </a:rPr>
              <a:t> and the WHERE-clause specifies the </a:t>
            </a:r>
            <a:r>
              <a:rPr lang="en-US" altLang="zh-CN" sz="900" i="1" dirty="0">
                <a:solidFill>
                  <a:srgbClr val="000000"/>
                </a:solidFill>
              </a:rPr>
              <a:t>selection condition</a:t>
            </a:r>
          </a:p>
          <a:p>
            <a:pPr lvl="0"/>
            <a:r>
              <a:rPr lang="en-US" altLang="zh-CN" sz="900" dirty="0">
                <a:solidFill>
                  <a:srgbClr val="000000"/>
                </a:solidFill>
              </a:rPr>
              <a:t>However, the result of the query </a:t>
            </a:r>
            <a:r>
              <a:rPr lang="en-US" altLang="zh-CN" sz="900" i="1" dirty="0">
                <a:solidFill>
                  <a:srgbClr val="000000"/>
                </a:solidFill>
              </a:rPr>
              <a:t>may contain</a:t>
            </a:r>
            <a:r>
              <a:rPr lang="en-US" altLang="zh-CN" sz="900" dirty="0">
                <a:solidFill>
                  <a:srgbClr val="000000"/>
                </a:solidFill>
              </a:rPr>
              <a:t>  duplicate tuples</a:t>
            </a:r>
            <a:endParaRPr lang="en-US" altLang="zh-CN" sz="1000" dirty="0">
              <a:solidFill>
                <a:srgbClr val="000000"/>
              </a:solidFill>
            </a:endParaRPr>
          </a:p>
          <a:p>
            <a:endParaRPr lang="en-US" altLang="zh-CN" dirty="0"/>
          </a:p>
          <a:p>
            <a:r>
              <a:rPr lang="en-US" altLang="zh-CN" dirty="0"/>
              <a:t>Q4</a:t>
            </a:r>
          </a:p>
          <a:p>
            <a:pPr lvl="0">
              <a:lnSpc>
                <a:spcPct val="90000"/>
              </a:lnSpc>
            </a:pPr>
            <a:r>
              <a:rPr lang="en-US" altLang="zh-CN" sz="900" dirty="0">
                <a:solidFill>
                  <a:srgbClr val="000000"/>
                </a:solidFill>
              </a:rPr>
              <a:t>(DNAME='Research') is a </a:t>
            </a:r>
            <a:r>
              <a:rPr lang="en-US" altLang="zh-CN" sz="900" i="1" dirty="0">
                <a:solidFill>
                  <a:srgbClr val="000000"/>
                </a:solidFill>
              </a:rPr>
              <a:t>selection condition</a:t>
            </a:r>
            <a:r>
              <a:rPr lang="en-US" altLang="zh-CN" sz="900" dirty="0">
                <a:solidFill>
                  <a:srgbClr val="000000"/>
                </a:solidFill>
              </a:rPr>
              <a:t>  (corresponds to a SELECT operation in relational algebra)</a:t>
            </a:r>
          </a:p>
          <a:p>
            <a:pPr lvl="0">
              <a:lnSpc>
                <a:spcPct val="90000"/>
              </a:lnSpc>
            </a:pPr>
            <a:r>
              <a:rPr lang="en-US" altLang="zh-CN" sz="900" dirty="0">
                <a:solidFill>
                  <a:srgbClr val="000000"/>
                </a:solidFill>
              </a:rPr>
              <a:t>(DNUMBER=DNO) is a </a:t>
            </a:r>
            <a:r>
              <a:rPr lang="en-US" altLang="zh-CN" sz="900" i="1" dirty="0">
                <a:solidFill>
                  <a:srgbClr val="000000"/>
                </a:solidFill>
              </a:rPr>
              <a:t>join condition</a:t>
            </a:r>
            <a:r>
              <a:rPr lang="en-US" altLang="zh-CN" sz="900" dirty="0">
                <a:solidFill>
                  <a:srgbClr val="000000"/>
                </a:solidFill>
              </a:rPr>
              <a:t> (corresponds to a JOIN operation in relational algebra)</a:t>
            </a:r>
          </a:p>
          <a:p>
            <a:pPr lvl="0">
              <a:lnSpc>
                <a:spcPct val="90000"/>
              </a:lnSpc>
            </a:pPr>
            <a:endParaRPr lang="en-US" altLang="zh-CN" sz="900" dirty="0">
              <a:solidFill>
                <a:srgbClr val="000000"/>
              </a:solidFill>
            </a:endParaRPr>
          </a:p>
          <a:p>
            <a:pPr lvl="0">
              <a:lnSpc>
                <a:spcPct val="90000"/>
              </a:lnSpc>
            </a:pPr>
            <a:r>
              <a:rPr lang="en-US" altLang="zh-CN" sz="900" dirty="0">
                <a:solidFill>
                  <a:srgbClr val="000000"/>
                </a:solidFill>
              </a:rPr>
              <a:t>Q5</a:t>
            </a:r>
          </a:p>
          <a:p>
            <a:pPr lvl="0">
              <a:lnSpc>
                <a:spcPct val="90000"/>
              </a:lnSpc>
            </a:pPr>
            <a:r>
              <a:rPr lang="en-US" altLang="zh-CN" sz="900" dirty="0">
                <a:solidFill>
                  <a:srgbClr val="000000"/>
                </a:solidFill>
              </a:rPr>
              <a:t>In the</a:t>
            </a:r>
            <a:r>
              <a:rPr lang="en-US" altLang="zh-CN" sz="900" baseline="0" dirty="0">
                <a:solidFill>
                  <a:srgbClr val="000000"/>
                </a:solidFill>
              </a:rPr>
              <a:t> third one</a:t>
            </a:r>
            <a:r>
              <a:rPr lang="en-US" altLang="zh-CN" sz="900" dirty="0">
                <a:solidFill>
                  <a:srgbClr val="000000"/>
                </a:solidFill>
              </a:rPr>
              <a:t> there is one  join condition</a:t>
            </a:r>
          </a:p>
          <a:p>
            <a:pPr lvl="0">
              <a:lnSpc>
                <a:spcPct val="90000"/>
              </a:lnSpc>
            </a:pPr>
            <a:r>
              <a:rPr lang="en-US" altLang="zh-CN" sz="900" dirty="0">
                <a:solidFill>
                  <a:srgbClr val="000000"/>
                </a:solidFill>
              </a:rPr>
              <a:t>The join condition MGRSSN=SSN relates the department to the employee who manages that department</a:t>
            </a:r>
          </a:p>
          <a:p>
            <a:pPr lvl="1">
              <a:lnSpc>
                <a:spcPct val="90000"/>
              </a:lnSpc>
            </a:pPr>
            <a:endParaRPr lang="en-US" altLang="zh-CN" sz="900" dirty="0">
              <a:solidFill>
                <a:srgbClr val="000000"/>
              </a:solidFill>
            </a:endParaRPr>
          </a:p>
          <a:p>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B6DA-C9DF-4776-B6A5-B0326C9DE6CF}" type="slidenum">
              <a:rPr lang="zh-CN" altLang="en-US"/>
              <a:pPr/>
              <a:t>7</a:t>
            </a:fld>
            <a:endParaRPr lang="en-US" altLang="zh-CN"/>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ltLang="zh-CN" dirty="0"/>
              <a:t>SQL</a:t>
            </a:r>
            <a:r>
              <a:rPr lang="en-US" altLang="zh-CN" baseline="0" dirty="0"/>
              <a:t> 2019</a:t>
            </a:r>
            <a:r>
              <a:rPr lang="en-US" altLang="zh-CN" dirty="0"/>
              <a:t> is the latest major revision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67C9A-5E1A-43F7-B348-9A9B3ABFFA64}" type="slidenum">
              <a:rPr lang="zh-CN" altLang="en-US"/>
              <a:pPr/>
              <a:t>8</a:t>
            </a:fld>
            <a:endParaRPr lang="en-US" altLang="zh-CN"/>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p:txBody>
          <a:bodyPr/>
          <a:lstStyle/>
          <a:p>
            <a:r>
              <a:rPr lang="en-US" altLang="zh-CN" dirty="0"/>
              <a:t>Different SQL products offer different features.</a:t>
            </a:r>
          </a:p>
          <a:p>
            <a:r>
              <a:rPr lang="en-US" altLang="zh-CN" dirty="0"/>
              <a:t>What we have discussed are basic and standards.</a:t>
            </a:r>
          </a:p>
          <a:p>
            <a:r>
              <a:rPr lang="en-US" altLang="zh-CN" dirty="0"/>
              <a:t>Read the documentation before using any more advanced data type and features like triggers, view, assertions, PSM etc.</a:t>
            </a:r>
          </a:p>
        </p:txBody>
      </p:sp>
    </p:spTree>
    <p:extLst>
      <p:ext uri="{BB962C8B-B14F-4D97-AF65-F5344CB8AC3E}">
        <p14:creationId xmlns:p14="http://schemas.microsoft.com/office/powerpoint/2010/main" val="68123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FCDF9B-C83B-4242-8095-2F066B1C8FCE}" type="slidenum">
              <a:rPr lang="zh-CN" altLang="en-US"/>
              <a:pPr/>
              <a:t>11</a:t>
            </a:fld>
            <a:endParaRPr lang="en-US" altLang="zh-CN"/>
          </a:p>
        </p:txBody>
      </p:sp>
      <p:sp>
        <p:nvSpPr>
          <p:cNvPr id="366594" name="Rectangle 2"/>
          <p:cNvSpPr>
            <a:spLocks noGrp="1" noRot="1" noChangeAspect="1" noChangeArrowheads="1" noTextEdit="1"/>
          </p:cNvSpPr>
          <p:nvPr>
            <p:ph type="sldImg"/>
          </p:nvPr>
        </p:nvSpPr>
        <p:spPr bwMode="auto">
          <a:xfrm>
            <a:off x="990600" y="768350"/>
            <a:ext cx="5118100" cy="3838575"/>
          </a:xfrm>
          <a:prstGeom prst="rect">
            <a:avLst/>
          </a:prstGeom>
          <a:solidFill>
            <a:srgbClr val="FFFFFF"/>
          </a:solidFill>
          <a:ln>
            <a:solidFill>
              <a:srgbClr val="000000"/>
            </a:solidFill>
            <a:miter lim="800000"/>
            <a:headEnd/>
            <a:tailEnd/>
          </a:ln>
        </p:spPr>
      </p:sp>
      <p:sp>
        <p:nvSpPr>
          <p:cNvPr id="366595" name="Rectangle 3"/>
          <p:cNvSpPr>
            <a:spLocks noGrp="1" noChangeArrowheads="1"/>
          </p:cNvSpPr>
          <p:nvPr>
            <p:ph type="body" idx="1"/>
          </p:nvPr>
        </p:nvSpPr>
        <p:spPr bwMode="auto">
          <a:xfrm>
            <a:off x="946150" y="4862513"/>
            <a:ext cx="5207000" cy="4603750"/>
          </a:xfrm>
          <a:prstGeom prst="rect">
            <a:avLst/>
          </a:prstGeom>
          <a:solidFill>
            <a:srgbClr val="FFFFFF"/>
          </a:solidFill>
          <a:ln>
            <a:solidFill>
              <a:srgbClr val="000000"/>
            </a:solidFill>
            <a:miter lim="800000"/>
            <a:headEnd/>
            <a:tailEnd/>
          </a:ln>
        </p:spPr>
        <p:txBody>
          <a:bodyPr lIns="96323" tIns="48161" rIns="96323" bIns="48161"/>
          <a:lstStyle/>
          <a:p>
            <a:r>
              <a:rPr lang="en-US" altLang="zh-CN"/>
              <a:t>Once table created and data added (discussed later), we can query them that is search them to find information needed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74219-2236-4251-81CD-084120D03CE0}" type="slidenum">
              <a:rPr lang="zh-CN" altLang="en-US"/>
              <a:pPr/>
              <a:t>12</a:t>
            </a:fld>
            <a:endParaRPr lang="en-US" altLang="zh-CN"/>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zh-CN" sz="900" dirty="0">
                <a:solidFill>
                  <a:srgbClr val="000000"/>
                </a:solidFill>
              </a:rPr>
              <a:t>This is </a:t>
            </a:r>
            <a:r>
              <a:rPr lang="en-US" altLang="zh-CN" sz="900" i="1" dirty="0">
                <a:solidFill>
                  <a:srgbClr val="000000"/>
                </a:solidFill>
              </a:rPr>
              <a:t>not the same as</a:t>
            </a:r>
            <a:r>
              <a:rPr lang="en-US" altLang="zh-CN" sz="900" dirty="0">
                <a:solidFill>
                  <a:srgbClr val="000000"/>
                </a:solidFill>
              </a:rPr>
              <a:t>  the SELECT operation of the relational algebra</a:t>
            </a:r>
          </a:p>
          <a:p>
            <a:endParaRPr lang="en-US" altLang="zh-CN" sz="900" dirty="0">
              <a:solidFill>
                <a:srgbClr val="000000"/>
              </a:solidFill>
            </a:endParaRPr>
          </a:p>
          <a:p>
            <a:r>
              <a:rPr lang="en-US" altLang="zh-CN" sz="900" dirty="0">
                <a:solidFill>
                  <a:srgbClr val="000000"/>
                </a:solidFill>
              </a:rPr>
              <a:t>SQL allows a table</a:t>
            </a:r>
            <a:r>
              <a:rPr lang="en-US" altLang="zh-CN" sz="900" baseline="0" dirty="0">
                <a:solidFill>
                  <a:srgbClr val="000000"/>
                </a:solidFill>
              </a:rPr>
              <a:t> </a:t>
            </a:r>
            <a:r>
              <a:rPr lang="en-US" altLang="zh-CN" sz="900" dirty="0">
                <a:solidFill>
                  <a:srgbClr val="000000"/>
                </a:solidFill>
              </a:rPr>
              <a:t>to have two or more tuples that are identical in all their attribute values</a:t>
            </a:r>
          </a:p>
          <a:p>
            <a:r>
              <a:rPr lang="en-US" altLang="zh-CN" sz="900" dirty="0">
                <a:solidFill>
                  <a:srgbClr val="000000"/>
                </a:solidFill>
              </a:rPr>
              <a:t>Hence, an SQL table is  a </a:t>
            </a:r>
            <a:r>
              <a:rPr lang="en-US" altLang="zh-CN" sz="900" i="1" dirty="0">
                <a:solidFill>
                  <a:srgbClr val="000000"/>
                </a:solidFill>
              </a:rPr>
              <a:t>multi-set</a:t>
            </a:r>
            <a:r>
              <a:rPr lang="en-US" altLang="zh-CN" sz="900" dirty="0">
                <a:solidFill>
                  <a:srgbClr val="000000"/>
                </a:solidFill>
              </a:rPr>
              <a:t>  (sometimes called a bag) of tuples; it </a:t>
            </a:r>
            <a:r>
              <a:rPr lang="en-US" altLang="zh-CN" sz="900" i="1" dirty="0">
                <a:solidFill>
                  <a:srgbClr val="000000"/>
                </a:solidFill>
              </a:rPr>
              <a:t>is not</a:t>
            </a:r>
            <a:r>
              <a:rPr lang="en-US" altLang="zh-CN" sz="900" dirty="0">
                <a:solidFill>
                  <a:srgbClr val="000000"/>
                </a:solidFill>
              </a:rPr>
              <a:t>  a set of tuples</a:t>
            </a:r>
          </a:p>
          <a:p>
            <a:endParaRPr lang="en-US" altLang="zh-CN" sz="900" dirty="0">
              <a:solidFill>
                <a:srgbClr val="000000"/>
              </a:solidFill>
            </a:endParaRPr>
          </a:p>
          <a:p>
            <a:r>
              <a:rPr lang="en-US" altLang="zh-CN" sz="900" dirty="0">
                <a:solidFill>
                  <a:srgbClr val="000000"/>
                </a:solidFill>
              </a:rPr>
              <a:t>You can force SQL to be set-based, by using PK, unique or distinct</a:t>
            </a:r>
          </a:p>
          <a:p>
            <a:endParaRPr lang="en-US" altLang="zh-CN" dirty="0">
              <a:solidFill>
                <a:srgbClr val="000000"/>
              </a:solidFill>
            </a:endParaRPr>
          </a:p>
          <a:p>
            <a:endParaRPr lang="en-US" altLang="zh-CN" sz="900" dirty="0">
              <a:solidFill>
                <a:srgbClr val="000000"/>
              </a:solidFill>
            </a:endParaRPr>
          </a:p>
          <a:p>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A2065-24AC-4414-8CDB-D6D53AC8A723}" type="slidenum">
              <a:rPr lang="zh-CN" altLang="en-US"/>
              <a:pPr/>
              <a:t>13</a:t>
            </a:fld>
            <a:endParaRPr lang="en-US" altLang="zh-CN"/>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altLang="zh-CN" sz="900" dirty="0">
                <a:solidFill>
                  <a:srgbClr val="000000"/>
                </a:solidFill>
              </a:rPr>
              <a:t>SELECT in SQL is the same Project in RA</a:t>
            </a:r>
          </a:p>
          <a:p>
            <a:r>
              <a:rPr lang="en-US" altLang="zh-CN" sz="900" dirty="0">
                <a:solidFill>
                  <a:srgbClr val="000000"/>
                </a:solidFill>
              </a:rPr>
              <a:t>WHERE</a:t>
            </a:r>
            <a:r>
              <a:rPr lang="en-US" altLang="zh-CN" sz="900" baseline="0" dirty="0">
                <a:solidFill>
                  <a:srgbClr val="000000"/>
                </a:solidFill>
              </a:rPr>
              <a:t> in SQL is the same as Select in RA</a:t>
            </a:r>
            <a:endParaRPr lang="en-US" altLang="zh-CN" sz="900" dirty="0">
              <a:solidFill>
                <a:srgbClr val="000000"/>
              </a:solidFill>
            </a:endParaRPr>
          </a:p>
          <a:p>
            <a:r>
              <a:rPr lang="en-US" altLang="zh-CN" sz="900" dirty="0">
                <a:solidFill>
                  <a:srgbClr val="000000"/>
                </a:solidFill>
              </a:rPr>
              <a:t>Also the order of processing:</a:t>
            </a:r>
            <a:r>
              <a:rPr lang="en-US" altLang="zh-CN" sz="900" baseline="0" dirty="0">
                <a:solidFill>
                  <a:srgbClr val="000000"/>
                </a:solidFill>
              </a:rPr>
              <a:t> FROM, WHERE, SELECT (what table, what row and what column)</a:t>
            </a:r>
          </a:p>
          <a:p>
            <a:endParaRPr lang="en-US" altLang="zh-CN" sz="900" dirty="0">
              <a:solidFill>
                <a:srgbClr val="000000"/>
              </a:solidFill>
            </a:endParaRPr>
          </a:p>
          <a:p>
            <a:pPr lvl="0"/>
            <a:r>
              <a:rPr lang="en-US" altLang="zh-CN" sz="900" dirty="0">
                <a:solidFill>
                  <a:srgbClr val="000000"/>
                </a:solidFill>
              </a:rPr>
              <a:t>Similar to a SELECT-PROJECT pair of relational algebra operations; the SELECT-clause specifies the </a:t>
            </a:r>
            <a:r>
              <a:rPr lang="en-US" altLang="zh-CN" sz="900" i="1" dirty="0">
                <a:solidFill>
                  <a:srgbClr val="000000"/>
                </a:solidFill>
              </a:rPr>
              <a:t>projection attributes</a:t>
            </a:r>
            <a:r>
              <a:rPr lang="en-US" altLang="zh-CN" sz="900" dirty="0">
                <a:solidFill>
                  <a:srgbClr val="000000"/>
                </a:solidFill>
              </a:rPr>
              <a:t> and the WHERE-clause specifies the </a:t>
            </a:r>
            <a:r>
              <a:rPr lang="en-US" altLang="zh-CN" sz="900" i="1" dirty="0">
                <a:solidFill>
                  <a:srgbClr val="000000"/>
                </a:solidFill>
              </a:rPr>
              <a:t>selection condition</a:t>
            </a:r>
          </a:p>
          <a:p>
            <a:pPr lvl="0"/>
            <a:endParaRPr lang="en-US" altLang="zh-CN" sz="900" i="1" dirty="0">
              <a:solidFill>
                <a:srgbClr val="000000"/>
              </a:solidFill>
            </a:endParaRPr>
          </a:p>
          <a:p>
            <a:pPr lvl="0"/>
            <a:r>
              <a:rPr lang="en-US" altLang="zh-CN" sz="900" b="1" dirty="0">
                <a:solidFill>
                  <a:srgbClr val="000000"/>
                </a:solidFill>
              </a:rPr>
              <a:t>However, the result of the query </a:t>
            </a:r>
            <a:r>
              <a:rPr lang="en-US" altLang="zh-CN" sz="900" b="1" i="1" dirty="0">
                <a:solidFill>
                  <a:srgbClr val="000000"/>
                </a:solidFill>
              </a:rPr>
              <a:t>may contain</a:t>
            </a:r>
            <a:r>
              <a:rPr lang="en-US" altLang="zh-CN" sz="900" b="1" dirty="0">
                <a:solidFill>
                  <a:srgbClr val="000000"/>
                </a:solidFill>
              </a:rPr>
              <a:t>  duplicate tuples</a:t>
            </a:r>
            <a:endParaRPr lang="en-US" altLang="zh-CN" sz="1000" b="1" dirty="0">
              <a:solidFill>
                <a:srgbClr val="000000"/>
              </a:solidFill>
            </a:endParaRPr>
          </a:p>
          <a:p>
            <a:endParaRPr lang="en-US" altLang="zh-CN" sz="900" dirty="0">
              <a:solidFill>
                <a:srgbClr val="000000"/>
              </a:solidFill>
            </a:endParaRPr>
          </a:p>
          <a:p>
            <a:endParaRPr lang="en-US" altLang="zh-CN" sz="900" dirty="0">
              <a:solidFill>
                <a:srgbClr val="000000"/>
              </a:solidFill>
            </a:endParaRPr>
          </a:p>
          <a:p>
            <a:endParaRPr lang="en-US" altLang="zh-CN" sz="900" dirty="0">
              <a:solidFill>
                <a:srgbClr val="000000"/>
              </a:solidFill>
            </a:endParaRP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612BC7A7-0302-4D02-B255-02610C70E019}"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E7AFD239-4A31-4434-A0FB-D678221AB339}"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52E48A03-E80B-452A-B042-12C0180A215F}" type="slidenum">
              <a:rPr lang="zh-CN" altLang="en-US"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72871ABA-279E-4BA3-839A-A45A0D649214}" type="slidenum">
              <a:rPr lang="zh-CN" altLang="en-US"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D4F4D85E-7B11-41BA-84E9-6D3CF2F78C3A}"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8D9A9DD2-3C8C-416F-9920-C88544C702DA}"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04020B3D-FF81-45AB-B598-502D36874A86}"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DE2AE64C-3241-4934-80B6-ECFC722390CB}"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D28E924F-0B1D-48E4-A43F-F19013722F2D}"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D397CCDF-4338-4517-934F-C5C5D38EE644}"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4A45E148-7E12-468A-829B-DDF4A0B378A9}"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E2B7249-027C-4719-94C1-EEEE2D60FBD4}"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datacarpentry.org/sql-socialsci/02-db-browser/index.html" TargetMode="External"/><Relationship Id="rId4" Type="http://schemas.openxmlformats.org/officeDocument/2006/relationships/hyperlink" Target="https://sqlitebrowser.org/d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oleObject" Target="../embeddings/oleObject7.bin"/><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oleObject" Target="../embeddings/oleObject8.bin"/><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oleObject" Target="../embeddings/oleObject9.bin"/><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oleObject" Target="../embeddings/oleObject10.bin"/><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oleObject" Target="../embeddings/oleObject11.bin"/><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oleObject" Target="../embeddings/oleObject12.bin"/><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oleObject" Target="../embeddings/oleObject13.bin"/><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png"/><Relationship Id="rId5" Type="http://schemas.openxmlformats.org/officeDocument/2006/relationships/oleObject" Target="../embeddings/oleObject14.bin"/><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oleObject" Target="../embeddings/oleObject15.bin"/><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audio" Target="../media/media26.m4a"/><Relationship Id="rId7" Type="http://schemas.microsoft.com/office/2011/relationships/inkAction" Target="../ink/inkAction1.xml"/><Relationship Id="rId2" Type="http://schemas.microsoft.com/office/2007/relationships/media" Target="../media/media26.m4a"/><Relationship Id="rId1" Type="http://schemas.openxmlformats.org/officeDocument/2006/relationships/tags" Target="../tags/tag1.xml"/><Relationship Id="rId6" Type="http://schemas.openxmlformats.org/officeDocument/2006/relationships/image" Target="../media/image19.emf"/><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microsoft.com/office/2011/relationships/inkAction" Target="../ink/inkAction2.xml"/><Relationship Id="rId3" Type="http://schemas.openxmlformats.org/officeDocument/2006/relationships/audio" Target="../media/media27.m4a"/><Relationship Id="rId7" Type="http://schemas.openxmlformats.org/officeDocument/2006/relationships/image" Target="../media/image20.emf"/><Relationship Id="rId2" Type="http://schemas.microsoft.com/office/2007/relationships/media" Target="../media/media27.m4a"/><Relationship Id="rId1" Type="http://schemas.openxmlformats.org/officeDocument/2006/relationships/tags" Target="../tags/tag2.xml"/><Relationship Id="rId6" Type="http://schemas.openxmlformats.org/officeDocument/2006/relationships/image" Target="../media/image19.emf"/><Relationship Id="rId5" Type="http://schemas.openxmlformats.org/officeDocument/2006/relationships/notesSlide" Target="../notesSlides/notesSlide23.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9.m4a"/><Relationship Id="rId1" Type="http://schemas.microsoft.com/office/2007/relationships/media" Target="../media/media29.m4a"/><Relationship Id="rId6" Type="http://schemas.microsoft.com/office/2011/relationships/inkAction" Target="../ink/inkAction3.xml"/><Relationship Id="rId5" Type="http://schemas.openxmlformats.org/officeDocument/2006/relationships/image" Target="../media/image20.emf"/><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2.png"/><Relationship Id="rId5" Type="http://schemas.openxmlformats.org/officeDocument/2006/relationships/oleObject" Target="../embeddings/oleObject16.bin"/><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3.png"/><Relationship Id="rId5" Type="http://schemas.openxmlformats.org/officeDocument/2006/relationships/oleObject" Target="../embeddings/oleObject17.bin"/><Relationship Id="rId10" Type="http://schemas.openxmlformats.org/officeDocument/2006/relationships/image" Target="../media/image2.png"/><Relationship Id="rId4" Type="http://schemas.openxmlformats.org/officeDocument/2006/relationships/notesSlide" Target="../notesSlides/notesSlide29.xml"/><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4.png"/><Relationship Id="rId5" Type="http://schemas.openxmlformats.org/officeDocument/2006/relationships/oleObject" Target="../embeddings/oleObject18.bin"/><Relationship Id="rId10" Type="http://schemas.openxmlformats.org/officeDocument/2006/relationships/image" Target="../media/image2.png"/><Relationship Id="rId4" Type="http://schemas.openxmlformats.org/officeDocument/2006/relationships/notesSlide" Target="../notesSlides/notesSlide30.xm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6.png"/><Relationship Id="rId5" Type="http://schemas.openxmlformats.org/officeDocument/2006/relationships/oleObject" Target="../embeddings/oleObject19.bin"/><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8.png"/><Relationship Id="rId5" Type="http://schemas.openxmlformats.org/officeDocument/2006/relationships/oleObject" Target="../embeddings/oleObject20.bin"/><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9.png"/><Relationship Id="rId5" Type="http://schemas.openxmlformats.org/officeDocument/2006/relationships/oleObject" Target="../embeddings/oleObject21.bin"/><Relationship Id="rId10" Type="http://schemas.openxmlformats.org/officeDocument/2006/relationships/image" Target="../media/image2.png"/><Relationship Id="rId4" Type="http://schemas.openxmlformats.org/officeDocument/2006/relationships/notesSlide" Target="../notesSlides/notesSlide33.xml"/><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0.png"/><Relationship Id="rId5" Type="http://schemas.openxmlformats.org/officeDocument/2006/relationships/oleObject" Target="../embeddings/oleObject22.bin"/><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2.png"/><Relationship Id="rId5" Type="http://schemas.openxmlformats.org/officeDocument/2006/relationships/oleObject" Target="../embeddings/oleObject23.bin"/><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oleObject" Target="../embeddings/oleObject24.bin"/><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4.png"/><Relationship Id="rId5" Type="http://schemas.openxmlformats.org/officeDocument/2006/relationships/oleObject" Target="../embeddings/oleObject25.bin"/><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5.png"/><Relationship Id="rId5" Type="http://schemas.openxmlformats.org/officeDocument/2006/relationships/oleObject" Target="../embeddings/oleObject26.bin"/><Relationship Id="rId10" Type="http://schemas.openxmlformats.org/officeDocument/2006/relationships/image" Target="../media/image2.png"/><Relationship Id="rId4" Type="http://schemas.openxmlformats.org/officeDocument/2006/relationships/notesSlide" Target="../notesSlides/notesSlide38.xml"/><Relationship Id="rId9"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6.png"/><Relationship Id="rId5" Type="http://schemas.openxmlformats.org/officeDocument/2006/relationships/oleObject" Target="../embeddings/oleObject27.bin"/><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47.m4a"/><Relationship Id="rId7" Type="http://schemas.microsoft.com/office/2011/relationships/inkAction" Target="../ink/inkAction8.xml"/><Relationship Id="rId2" Type="http://schemas.microsoft.com/office/2007/relationships/media" Target="../media/media47.m4a"/><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notesSlide" Target="../notesSlides/notesSlide4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audio" Target="../media/media48.m4a"/><Relationship Id="rId7" Type="http://schemas.openxmlformats.org/officeDocument/2006/relationships/image" Target="../media/image39.emf"/><Relationship Id="rId2" Type="http://schemas.microsoft.com/office/2007/relationships/media" Target="../media/media48.m4a"/><Relationship Id="rId1" Type="http://schemas.openxmlformats.org/officeDocument/2006/relationships/tags" Target="../tags/tag4.xml"/><Relationship Id="rId6" Type="http://schemas.openxmlformats.org/officeDocument/2006/relationships/image" Target="../media/image19.emf"/><Relationship Id="rId11" Type="http://schemas.openxmlformats.org/officeDocument/2006/relationships/image" Target="../media/image2.png"/><Relationship Id="rId5" Type="http://schemas.openxmlformats.org/officeDocument/2006/relationships/notesSlide" Target="../notesSlides/notesSlide44.xml"/><Relationship Id="rId10" Type="http://schemas.openxmlformats.org/officeDocument/2006/relationships/image" Target="../media/image41.png"/><Relationship Id="rId4" Type="http://schemas.openxmlformats.org/officeDocument/2006/relationships/slideLayout" Target="../slideLayouts/slideLayout2.xml"/><Relationship Id="rId9" Type="http://schemas.microsoft.com/office/2011/relationships/inkAction" Target="../ink/inkAction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oleObject" Target="../embeddings/oleObject3.bin"/><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Last Lecture</a:t>
            </a:r>
          </a:p>
        </p:txBody>
      </p:sp>
      <p:sp>
        <p:nvSpPr>
          <p:cNvPr id="3" name="Content Placeholder 2"/>
          <p:cNvSpPr>
            <a:spLocks noGrp="1"/>
          </p:cNvSpPr>
          <p:nvPr>
            <p:ph idx="1"/>
          </p:nvPr>
        </p:nvSpPr>
        <p:spPr/>
        <p:txBody>
          <a:bodyPr/>
          <a:lstStyle/>
          <a:p>
            <a:r>
              <a:rPr lang="en-US" dirty="0"/>
              <a:t>Query tree</a:t>
            </a:r>
          </a:p>
          <a:p>
            <a:r>
              <a:rPr lang="en-US" dirty="0"/>
              <a:t>Query optimization</a:t>
            </a:r>
          </a:p>
          <a:p>
            <a:r>
              <a:rPr lang="en-US" dirty="0"/>
              <a:t>Relational calculus</a:t>
            </a:r>
          </a:p>
          <a:p>
            <a:r>
              <a:rPr lang="en-US" dirty="0"/>
              <a:t>RA exercises</a:t>
            </a:r>
          </a:p>
        </p:txBody>
      </p:sp>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19225552"/>
      </p:ext>
    </p:extLst>
  </p:cSld>
  <p:clrMapOvr>
    <a:masterClrMapping/>
  </p:clrMapOvr>
  <mc:AlternateContent xmlns:mc="http://schemas.openxmlformats.org/markup-compatibility/2006" xmlns:p14="http://schemas.microsoft.com/office/powerpoint/2010/main">
    <mc:Choice Requires="p14">
      <p:transition spd="slow" p14:dur="2000" advTm="44029"/>
    </mc:Choice>
    <mc:Fallback xmlns="">
      <p:transition spd="slow" advTm="4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SQLite and Company Database</a:t>
            </a:r>
          </a:p>
        </p:txBody>
      </p:sp>
      <p:sp>
        <p:nvSpPr>
          <p:cNvPr id="3" name="Content Placeholder 2"/>
          <p:cNvSpPr>
            <a:spLocks noGrp="1"/>
          </p:cNvSpPr>
          <p:nvPr>
            <p:ph idx="1"/>
          </p:nvPr>
        </p:nvSpPr>
        <p:spPr>
          <a:xfrm>
            <a:off x="457200" y="1600200"/>
            <a:ext cx="8470900" cy="4876800"/>
          </a:xfrm>
        </p:spPr>
        <p:txBody>
          <a:bodyPr>
            <a:normAutofit/>
          </a:bodyPr>
          <a:lstStyle/>
          <a:p>
            <a:r>
              <a:rPr lang="en-US" dirty="0"/>
              <a:t>DB Browser for SQLite: </a:t>
            </a:r>
            <a:r>
              <a:rPr lang="en-US" dirty="0">
                <a:hlinkClick r:id="rId4"/>
              </a:rPr>
              <a:t>https://sqlitebrowser.org/dl/</a:t>
            </a:r>
            <a:r>
              <a:rPr lang="en-US" dirty="0"/>
              <a:t> </a:t>
            </a:r>
          </a:p>
          <a:p>
            <a:r>
              <a:rPr lang="en-US" dirty="0"/>
              <a:t>Company database: download from our Resources page</a:t>
            </a:r>
          </a:p>
          <a:p>
            <a:r>
              <a:rPr lang="en-US" dirty="0"/>
              <a:t>How to use the DB browser: </a:t>
            </a:r>
            <a:r>
              <a:rPr lang="en-US" dirty="0">
                <a:hlinkClick r:id="rId5"/>
              </a:rPr>
              <a:t>https://datacarpentry.org/sql-socialsci/02-db-browser/index.html</a:t>
            </a:r>
            <a:endParaRPr lang="en-US" dirty="0"/>
          </a:p>
          <a:p>
            <a:r>
              <a:rPr lang="en-US" dirty="0"/>
              <a:t>There are also plenty of materials on YouTube about DB Browser for SQLite.</a:t>
            </a:r>
          </a:p>
          <a:p>
            <a:r>
              <a:rPr lang="en-US" dirty="0"/>
              <a:t>Table names and attribute names are </a:t>
            </a:r>
            <a:r>
              <a:rPr lang="en-US" dirty="0">
                <a:solidFill>
                  <a:schemeClr val="tx2"/>
                </a:solidFill>
              </a:rPr>
              <a:t>CASE-INSENSITIVE</a:t>
            </a:r>
            <a:r>
              <a:rPr lang="en-US" dirty="0"/>
              <a:t> in SQLite.</a:t>
            </a:r>
          </a:p>
          <a:p>
            <a:endParaRPr lang="en-US" dirty="0"/>
          </a:p>
          <a:p>
            <a:r>
              <a:rPr lang="en-US" dirty="0"/>
              <a:t>The company database can be downloaded from Learn. Note that its content is from the one in the slides</a:t>
            </a:r>
          </a:p>
          <a:p>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10</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54384296"/>
      </p:ext>
    </p:extLst>
  </p:cSld>
  <p:clrMapOvr>
    <a:masterClrMapping/>
  </p:clrMapOvr>
  <mc:AlternateContent xmlns:mc="http://schemas.openxmlformats.org/markup-compatibility/2006" xmlns:p14="http://schemas.microsoft.com/office/powerpoint/2010/main">
    <mc:Choice Requires="p14">
      <p:transition spd="slow" p14:dur="2000" advTm="34994"/>
    </mc:Choice>
    <mc:Fallback xmlns="">
      <p:transition spd="slow" advTm="3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ctrTitle"/>
          </p:nvPr>
        </p:nvSpPr>
        <p:spPr>
          <a:xfrm>
            <a:off x="838200" y="1981200"/>
            <a:ext cx="7772400" cy="1143000"/>
          </a:xfrm>
        </p:spPr>
        <p:txBody>
          <a:bodyPr/>
          <a:lstStyle/>
          <a:p>
            <a:pPr algn="ctr"/>
            <a:r>
              <a:rPr lang="en-US" altLang="zh-CN" sz="4000" dirty="0">
                <a:ea typeface="宋体" pitchFamily="2" charset="-122"/>
              </a:rPr>
              <a:t>Part I: Data Manipulation</a:t>
            </a:r>
            <a:endParaRPr lang="en-US" altLang="zh-CN" sz="3200" dirty="0">
              <a:ea typeface="宋体" pitchFamily="2" charset="-122"/>
            </a:endParaRPr>
          </a:p>
        </p:txBody>
      </p:sp>
      <p:sp>
        <p:nvSpPr>
          <p:cNvPr id="2" name="Slide Number Placeholder 1"/>
          <p:cNvSpPr>
            <a:spLocks noGrp="1"/>
          </p:cNvSpPr>
          <p:nvPr>
            <p:ph type="sldNum" sz="quarter" idx="12"/>
          </p:nvPr>
        </p:nvSpPr>
        <p:spPr/>
        <p:txBody>
          <a:bodyPr/>
          <a:lstStyle/>
          <a:p>
            <a:fld id="{612BC7A7-0302-4D02-B255-02610C70E019}" type="slidenum">
              <a:rPr lang="zh-CN" altLang="en-US" smtClean="0"/>
              <a:pPr/>
              <a:t>11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62"/>
    </mc:Choice>
    <mc:Fallback xmlns="">
      <p:transition spd="slow" advTm="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en-US" altLang="zh-CN"/>
              <a:t>Retrieval Queries in SQL</a:t>
            </a:r>
          </a:p>
        </p:txBody>
      </p:sp>
      <p:sp>
        <p:nvSpPr>
          <p:cNvPr id="324611" name="Rectangle 3"/>
          <p:cNvSpPr>
            <a:spLocks noGrp="1" noChangeArrowheads="1"/>
          </p:cNvSpPr>
          <p:nvPr>
            <p:ph idx="1"/>
          </p:nvPr>
        </p:nvSpPr>
        <p:spPr/>
        <p:txBody>
          <a:bodyPr/>
          <a:lstStyle/>
          <a:p>
            <a:r>
              <a:rPr lang="en-US" altLang="zh-CN" dirty="0"/>
              <a:t>Statement for retrieving information from a database: the SELECT statement</a:t>
            </a:r>
          </a:p>
          <a:p>
            <a:r>
              <a:rPr lang="en-US" altLang="zh-CN" dirty="0">
                <a:solidFill>
                  <a:srgbClr val="FF0000"/>
                </a:solidFill>
              </a:rPr>
              <a:t>Important distinction between SQL and the formal relational model: SQL allows duplicate records, which means its relations need not be sets, as in the relational model.</a:t>
            </a:r>
          </a:p>
          <a:p>
            <a:r>
              <a:rPr lang="en-US" altLang="zh-CN" dirty="0"/>
              <a:t>SQL relations can be constrained to be sets by</a:t>
            </a:r>
          </a:p>
          <a:p>
            <a:pPr lvl="1"/>
            <a:r>
              <a:rPr lang="en-US" altLang="zh-CN" dirty="0"/>
              <a:t>specifying PRIMARY KEY or UNIQUE attributes, or</a:t>
            </a:r>
          </a:p>
          <a:p>
            <a:pPr lvl="1"/>
            <a:r>
              <a:rPr lang="en-US" altLang="zh-CN" dirty="0"/>
              <a:t>using the DISTINCT option in a query</a:t>
            </a:r>
          </a:p>
          <a:p>
            <a:endParaRPr lang="en-US" altLang="zh-CN"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12</a:t>
            </a:fld>
            <a:endParaRPr lang="en-US" altLang="zh-CN"/>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69"/>
    </mc:Choice>
    <mc:Fallback xmlns="">
      <p:transition spd="slow" advTm="3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altLang="zh-CN">
                <a:ea typeface="宋体" pitchFamily="2" charset="-122"/>
              </a:rPr>
              <a:t>Select Statement</a:t>
            </a:r>
            <a:endParaRPr lang="en-US" altLang="zh-CN" b="1">
              <a:solidFill>
                <a:srgbClr val="000000"/>
              </a:solidFill>
              <a:ea typeface="宋体" pitchFamily="2" charset="-122"/>
            </a:endParaRPr>
          </a:p>
        </p:txBody>
      </p:sp>
      <p:sp>
        <p:nvSpPr>
          <p:cNvPr id="325635" name="Rectangle 3"/>
          <p:cNvSpPr>
            <a:spLocks noGrp="1" noChangeArrowheads="1"/>
          </p:cNvSpPr>
          <p:nvPr>
            <p:ph idx="1"/>
          </p:nvPr>
        </p:nvSpPr>
        <p:spPr>
          <a:xfrm>
            <a:off x="467544" y="1772816"/>
            <a:ext cx="8116888" cy="4267200"/>
          </a:xfrm>
        </p:spPr>
        <p:txBody>
          <a:bodyPr/>
          <a:lstStyle/>
          <a:p>
            <a:pPr>
              <a:lnSpc>
                <a:spcPct val="90000"/>
              </a:lnSpc>
            </a:pPr>
            <a:r>
              <a:rPr lang="en-US" altLang="zh-CN" sz="2400" dirty="0">
                <a:solidFill>
                  <a:srgbClr val="000000"/>
                </a:solidFill>
                <a:ea typeface="宋体" pitchFamily="2" charset="-122"/>
              </a:rPr>
              <a:t>Basic form of the SQL SELECT statement:</a:t>
            </a:r>
          </a:p>
          <a:p>
            <a:pPr>
              <a:lnSpc>
                <a:spcPct val="90000"/>
              </a:lnSpc>
              <a:buFont typeface="Wingdings" pitchFamily="2" charset="2"/>
              <a:buNone/>
            </a:pPr>
            <a:r>
              <a:rPr lang="en-US" altLang="zh-CN" sz="2400" b="1" dirty="0">
                <a:solidFill>
                  <a:srgbClr val="000000"/>
                </a:solidFill>
                <a:ea typeface="宋体" pitchFamily="2" charset="-122"/>
              </a:rPr>
              <a:t>	</a:t>
            </a:r>
          </a:p>
          <a:p>
            <a:pPr lvl="1">
              <a:lnSpc>
                <a:spcPct val="90000"/>
              </a:lnSpc>
              <a:buFont typeface="Wingdings" pitchFamily="2" charset="2"/>
              <a:buNone/>
            </a:pPr>
            <a:r>
              <a:rPr lang="en-US" altLang="zh-CN" sz="2000" b="1" dirty="0">
                <a:solidFill>
                  <a:srgbClr val="000000"/>
                </a:solidFill>
                <a:ea typeface="宋体" pitchFamily="2" charset="-122"/>
              </a:rPr>
              <a:t>SELECT</a:t>
            </a:r>
            <a:r>
              <a:rPr lang="en-US" altLang="zh-CN" sz="2000" dirty="0">
                <a:solidFill>
                  <a:srgbClr val="000000"/>
                </a:solidFill>
                <a:ea typeface="宋体" pitchFamily="2" charset="-122"/>
              </a:rPr>
              <a:t> 	&lt;attribute list&gt;</a:t>
            </a:r>
          </a:p>
          <a:p>
            <a:pPr lvl="1">
              <a:lnSpc>
                <a:spcPct val="90000"/>
              </a:lnSpc>
              <a:buFont typeface="Wingdings" pitchFamily="2" charset="2"/>
              <a:buNone/>
            </a:pPr>
            <a:r>
              <a:rPr lang="en-US" altLang="zh-CN" sz="2000" b="1" dirty="0">
                <a:solidFill>
                  <a:srgbClr val="000000"/>
                </a:solidFill>
                <a:ea typeface="宋体" pitchFamily="2" charset="-122"/>
              </a:rPr>
              <a:t>FROM</a:t>
            </a:r>
            <a:r>
              <a:rPr lang="en-US" altLang="zh-CN" sz="2000" dirty="0">
                <a:solidFill>
                  <a:srgbClr val="000000"/>
                </a:solidFill>
                <a:ea typeface="宋体" pitchFamily="2" charset="-122"/>
              </a:rPr>
              <a:t> 	&lt;table list&gt;</a:t>
            </a:r>
          </a:p>
          <a:p>
            <a:pPr lvl="1">
              <a:lnSpc>
                <a:spcPct val="90000"/>
              </a:lnSpc>
              <a:buFont typeface="Wingdings" pitchFamily="2" charset="2"/>
              <a:buNone/>
            </a:pPr>
            <a:r>
              <a:rPr lang="en-US" altLang="zh-CN" sz="2000" b="1" dirty="0">
                <a:solidFill>
                  <a:srgbClr val="000000"/>
                </a:solidFill>
                <a:ea typeface="宋体" pitchFamily="2" charset="-122"/>
              </a:rPr>
              <a:t>WHERE	</a:t>
            </a:r>
            <a:r>
              <a:rPr lang="en-US" altLang="zh-CN" sz="2000" dirty="0">
                <a:solidFill>
                  <a:srgbClr val="000000"/>
                </a:solidFill>
                <a:ea typeface="宋体" pitchFamily="2" charset="-122"/>
              </a:rPr>
              <a:t>&lt;condition&gt;</a:t>
            </a:r>
          </a:p>
          <a:p>
            <a:pPr lvl="1">
              <a:lnSpc>
                <a:spcPct val="90000"/>
              </a:lnSpc>
              <a:buFont typeface="Wingdings" pitchFamily="2" charset="2"/>
              <a:buNone/>
            </a:pPr>
            <a:endParaRPr lang="en-US" altLang="zh-CN" sz="2000" dirty="0">
              <a:solidFill>
                <a:srgbClr val="000000"/>
              </a:solidFill>
              <a:ea typeface="宋体" pitchFamily="2" charset="-122"/>
            </a:endParaRPr>
          </a:p>
          <a:p>
            <a:pPr lvl="1">
              <a:lnSpc>
                <a:spcPct val="90000"/>
              </a:lnSpc>
            </a:pPr>
            <a:r>
              <a:rPr lang="en-US" altLang="zh-CN" sz="2000" dirty="0">
                <a:solidFill>
                  <a:srgbClr val="000000"/>
                </a:solidFill>
                <a:ea typeface="宋体" pitchFamily="2" charset="-122"/>
              </a:rPr>
              <a:t>&lt;attribute list&gt; is a list of attribute names whose values are to be retrieved by the query (like the Projec</a:t>
            </a:r>
            <a:r>
              <a:rPr lang="en-US" altLang="zh-CN" dirty="0">
                <a:solidFill>
                  <a:srgbClr val="000000"/>
                </a:solidFill>
                <a:ea typeface="宋体" pitchFamily="2" charset="-122"/>
              </a:rPr>
              <a:t>t </a:t>
            </a:r>
            <a:r>
              <a:rPr lang="en-US" altLang="zh-CN" sz="2000" dirty="0">
                <a:solidFill>
                  <a:srgbClr val="000000"/>
                </a:solidFill>
                <a:ea typeface="宋体" pitchFamily="2" charset="-122"/>
              </a:rPr>
              <a:t>in Relational Algebra)</a:t>
            </a:r>
          </a:p>
          <a:p>
            <a:pPr lvl="1">
              <a:lnSpc>
                <a:spcPct val="90000"/>
              </a:lnSpc>
            </a:pPr>
            <a:r>
              <a:rPr lang="en-US" altLang="zh-CN" sz="2000" dirty="0">
                <a:solidFill>
                  <a:srgbClr val="000000"/>
                </a:solidFill>
                <a:ea typeface="宋体" pitchFamily="2" charset="-122"/>
              </a:rPr>
              <a:t>&lt;table list&gt; is a list of the relation names required to process the query</a:t>
            </a:r>
          </a:p>
          <a:p>
            <a:pPr lvl="1">
              <a:lnSpc>
                <a:spcPct val="90000"/>
              </a:lnSpc>
            </a:pPr>
            <a:r>
              <a:rPr lang="en-US" altLang="zh-CN" sz="2000" dirty="0">
                <a:solidFill>
                  <a:srgbClr val="000000"/>
                </a:solidFill>
                <a:ea typeface="宋体" pitchFamily="2" charset="-122"/>
              </a:rPr>
              <a:t>&lt;condition&gt; is a conditional (Boolean) expression that identifies the tuples to be retrieved by the </a:t>
            </a:r>
            <a:r>
              <a:rPr lang="en-US" altLang="zh-CN" dirty="0">
                <a:solidFill>
                  <a:srgbClr val="000000"/>
                </a:solidFill>
                <a:ea typeface="宋体" pitchFamily="2" charset="-122"/>
              </a:rPr>
              <a:t>query (like the Select in Relational Algebra)</a:t>
            </a:r>
          </a:p>
          <a:p>
            <a:pPr lvl="1">
              <a:lnSpc>
                <a:spcPct val="90000"/>
              </a:lnSpc>
            </a:pPr>
            <a:endParaRPr lang="en-US" altLang="zh-CN" sz="2000"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13</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35"/>
    </mc:Choice>
    <mc:Fallback xmlns="">
      <p:transition spd="slow" advTm="8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altLang="zh-CN">
                <a:ea typeface="宋体" pitchFamily="2" charset="-122"/>
              </a:rPr>
              <a:t>Bank Database Schema</a:t>
            </a:r>
          </a:p>
        </p:txBody>
      </p:sp>
      <p:graphicFrame>
        <p:nvGraphicFramePr>
          <p:cNvPr id="303108" name="Object 4"/>
          <p:cNvGraphicFramePr>
            <a:graphicFrameLocks noChangeAspect="1"/>
          </p:cNvGraphicFramePr>
          <p:nvPr/>
        </p:nvGraphicFramePr>
        <p:xfrm>
          <a:off x="467544" y="1725613"/>
          <a:ext cx="8351837" cy="4295775"/>
        </p:xfrm>
        <a:graphic>
          <a:graphicData uri="http://schemas.openxmlformats.org/presentationml/2006/ole">
            <mc:AlternateContent xmlns:mc="http://schemas.openxmlformats.org/markup-compatibility/2006">
              <mc:Choice xmlns:v="urn:schemas-microsoft-com:vml" Requires="v">
                <p:oleObj name="位图图像" r:id="rId5" imgW="8352381" imgH="4296375" progId="Paint.Picture">
                  <p:embed/>
                </p:oleObj>
              </mc:Choice>
              <mc:Fallback>
                <p:oleObj name="位图图像" r:id="rId5" imgW="8352381" imgH="4296375" progId="Paint.Picture">
                  <p:embed/>
                  <p:pic>
                    <p:nvPicPr>
                      <p:cNvPr id="3031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25613"/>
                        <a:ext cx="8351837"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4872266"/>
      </p:ext>
    </p:extLst>
  </p:cSld>
  <p:clrMapOvr>
    <a:masterClrMapping/>
  </p:clrMapOvr>
  <mc:AlternateContent xmlns:mc="http://schemas.openxmlformats.org/markup-compatibility/2006" xmlns:p14="http://schemas.microsoft.com/office/powerpoint/2010/main">
    <mc:Choice Requires="p14">
      <p:transition spd="slow" p14:dur="2000" advTm="17930"/>
    </mc:Choice>
    <mc:Fallback xmlns="">
      <p:transition spd="slow" advTm="1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US" altLang="zh-CN"/>
              <a:t>How Query Is Evaluated</a:t>
            </a:r>
          </a:p>
        </p:txBody>
      </p:sp>
      <p:sp>
        <p:nvSpPr>
          <p:cNvPr id="3" name="Content Placeholder 2"/>
          <p:cNvSpPr>
            <a:spLocks noGrp="1"/>
          </p:cNvSpPr>
          <p:nvPr>
            <p:ph idx="1"/>
          </p:nvPr>
        </p:nvSpPr>
        <p:spPr/>
        <p:txBody>
          <a:bodyPr/>
          <a:lstStyle/>
          <a:p>
            <a:endParaRPr lang="en-US"/>
          </a:p>
        </p:txBody>
      </p:sp>
      <p:graphicFrame>
        <p:nvGraphicFramePr>
          <p:cNvPr id="401412" name="Object 4"/>
          <p:cNvGraphicFramePr>
            <a:graphicFrameLocks noChangeAspect="1"/>
          </p:cNvGraphicFramePr>
          <p:nvPr>
            <p:extLst>
              <p:ext uri="{D42A27DB-BD31-4B8C-83A1-F6EECF244321}">
                <p14:modId xmlns:p14="http://schemas.microsoft.com/office/powerpoint/2010/main" val="1046388830"/>
              </p:ext>
            </p:extLst>
          </p:nvPr>
        </p:nvGraphicFramePr>
        <p:xfrm>
          <a:off x="413662" y="1628800"/>
          <a:ext cx="8494713" cy="4044950"/>
        </p:xfrm>
        <a:graphic>
          <a:graphicData uri="http://schemas.openxmlformats.org/presentationml/2006/ole">
            <mc:AlternateContent xmlns:mc="http://schemas.openxmlformats.org/markup-compatibility/2006">
              <mc:Choice xmlns:v="urn:schemas-microsoft-com:vml" Requires="v">
                <p:oleObj name="位图图像" r:id="rId5" imgW="7961905" imgH="3790476" progId="Paint.Picture">
                  <p:embed/>
                </p:oleObj>
              </mc:Choice>
              <mc:Fallback>
                <p:oleObj name="位图图像" r:id="rId5" imgW="7961905" imgH="379047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662" y="1628800"/>
                        <a:ext cx="8494713" cy="404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15</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91"/>
    </mc:Choice>
    <mc:Fallback xmlns="">
      <p:transition spd="slow" advTm="3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en-US" altLang="zh-CN">
                <a:ea typeface="宋体" pitchFamily="2" charset="-122"/>
              </a:rPr>
              <a:t>SQL in Action (1)</a:t>
            </a:r>
          </a:p>
        </p:txBody>
      </p:sp>
      <p:graphicFrame>
        <p:nvGraphicFramePr>
          <p:cNvPr id="378884" name="Object 4"/>
          <p:cNvGraphicFramePr>
            <a:graphicFrameLocks noChangeAspect="1"/>
          </p:cNvGraphicFramePr>
          <p:nvPr>
            <p:extLst>
              <p:ext uri="{D42A27DB-BD31-4B8C-83A1-F6EECF244321}">
                <p14:modId xmlns:p14="http://schemas.microsoft.com/office/powerpoint/2010/main" val="1443328791"/>
              </p:ext>
            </p:extLst>
          </p:nvPr>
        </p:nvGraphicFramePr>
        <p:xfrm>
          <a:off x="539552" y="1700808"/>
          <a:ext cx="7772400" cy="4724400"/>
        </p:xfrm>
        <a:graphic>
          <a:graphicData uri="http://schemas.openxmlformats.org/presentationml/2006/ole">
            <mc:AlternateContent xmlns:mc="http://schemas.openxmlformats.org/markup-compatibility/2006">
              <mc:Choice xmlns:v="urn:schemas-microsoft-com:vml" Requires="v">
                <p:oleObj name="位图图像" r:id="rId5" imgW="6990476" imgH="4247619" progId="Paint.Picture">
                  <p:embed/>
                </p:oleObj>
              </mc:Choice>
              <mc:Fallback>
                <p:oleObj name="位图图像" r:id="rId5" imgW="6990476" imgH="424761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700808"/>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37"/>
    </mc:Choice>
    <mc:Fallback xmlns="">
      <p:transition spd="slow" advTm="2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ltLang="zh-CN">
                <a:ea typeface="宋体" pitchFamily="2" charset="-122"/>
              </a:rPr>
              <a:t>SQL in Action (2)</a:t>
            </a:r>
          </a:p>
        </p:txBody>
      </p:sp>
      <p:graphicFrame>
        <p:nvGraphicFramePr>
          <p:cNvPr id="380932" name="Object 4"/>
          <p:cNvGraphicFramePr>
            <a:graphicFrameLocks noChangeAspect="1"/>
          </p:cNvGraphicFramePr>
          <p:nvPr>
            <p:extLst>
              <p:ext uri="{D42A27DB-BD31-4B8C-83A1-F6EECF244321}">
                <p14:modId xmlns:p14="http://schemas.microsoft.com/office/powerpoint/2010/main" val="279530948"/>
              </p:ext>
            </p:extLst>
          </p:nvPr>
        </p:nvGraphicFramePr>
        <p:xfrm>
          <a:off x="611560" y="1700808"/>
          <a:ext cx="7543800" cy="4970462"/>
        </p:xfrm>
        <a:graphic>
          <a:graphicData uri="http://schemas.openxmlformats.org/presentationml/2006/ole">
            <mc:AlternateContent xmlns:mc="http://schemas.openxmlformats.org/markup-compatibility/2006">
              <mc:Choice xmlns:v="urn:schemas-microsoft-com:vml" Requires="v">
                <p:oleObj name="位图图像" r:id="rId5" imgW="8123810" imgH="5353797" progId="Paint.Picture">
                  <p:embed/>
                </p:oleObj>
              </mc:Choice>
              <mc:Fallback>
                <p:oleObj name="位图图像" r:id="rId5" imgW="8123810" imgH="5353797"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00808"/>
                        <a:ext cx="7543800"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17</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07"/>
    </mc:Choice>
    <mc:Fallback xmlns="">
      <p:transition spd="slow" advTm="1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ltLang="zh-CN">
                <a:ea typeface="宋体" pitchFamily="2" charset="-122"/>
              </a:rPr>
              <a:t>SQL in Action (3)</a:t>
            </a:r>
          </a:p>
        </p:txBody>
      </p:sp>
      <p:graphicFrame>
        <p:nvGraphicFramePr>
          <p:cNvPr id="382980" name="Object 4"/>
          <p:cNvGraphicFramePr>
            <a:graphicFrameLocks noChangeAspect="1"/>
          </p:cNvGraphicFramePr>
          <p:nvPr>
            <p:extLst>
              <p:ext uri="{D42A27DB-BD31-4B8C-83A1-F6EECF244321}">
                <p14:modId xmlns:p14="http://schemas.microsoft.com/office/powerpoint/2010/main" val="890968106"/>
              </p:ext>
            </p:extLst>
          </p:nvPr>
        </p:nvGraphicFramePr>
        <p:xfrm>
          <a:off x="611560" y="1628800"/>
          <a:ext cx="7467600" cy="5033962"/>
        </p:xfrm>
        <a:graphic>
          <a:graphicData uri="http://schemas.openxmlformats.org/presentationml/2006/ole">
            <mc:AlternateContent xmlns:mc="http://schemas.openxmlformats.org/markup-compatibility/2006">
              <mc:Choice xmlns:v="urn:schemas-microsoft-com:vml" Requires="v">
                <p:oleObj name="位图图像" r:id="rId5" imgW="8352381" imgH="5630061" progId="Paint.Picture">
                  <p:embed/>
                </p:oleObj>
              </mc:Choice>
              <mc:Fallback>
                <p:oleObj name="位图图像" r:id="rId5" imgW="8352381" imgH="563006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628800"/>
                        <a:ext cx="7467600"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18</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82"/>
    </mc:Choice>
    <mc:Fallback xmlns="">
      <p:transition spd="slow" advTm="1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en-US" altLang="zh-CN">
                <a:ea typeface="宋体" pitchFamily="2" charset="-122"/>
              </a:rPr>
              <a:t>SQL in Action (4)</a:t>
            </a:r>
          </a:p>
        </p:txBody>
      </p:sp>
      <p:graphicFrame>
        <p:nvGraphicFramePr>
          <p:cNvPr id="385029" name="Object 5"/>
          <p:cNvGraphicFramePr>
            <a:graphicFrameLocks noChangeAspect="1"/>
          </p:cNvGraphicFramePr>
          <p:nvPr>
            <p:extLst>
              <p:ext uri="{D42A27DB-BD31-4B8C-83A1-F6EECF244321}">
                <p14:modId xmlns:p14="http://schemas.microsoft.com/office/powerpoint/2010/main" val="2431792194"/>
              </p:ext>
            </p:extLst>
          </p:nvPr>
        </p:nvGraphicFramePr>
        <p:xfrm>
          <a:off x="971600" y="1700808"/>
          <a:ext cx="6934200" cy="4941887"/>
        </p:xfrm>
        <a:graphic>
          <a:graphicData uri="http://schemas.openxmlformats.org/presentationml/2006/ole">
            <mc:AlternateContent xmlns:mc="http://schemas.openxmlformats.org/markup-compatibility/2006">
              <mc:Choice xmlns:v="urn:schemas-microsoft-com:vml" Requires="v">
                <p:oleObj name="位图图像" r:id="rId5" imgW="7685714" imgH="5477640" progId="Paint.Picture">
                  <p:embed/>
                </p:oleObj>
              </mc:Choice>
              <mc:Fallback>
                <p:oleObj name="位图图像" r:id="rId5" imgW="7685714" imgH="5477640"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1700808"/>
                        <a:ext cx="6934200" cy="49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US" dirty="0"/>
              <a:t>SQL: Data Manipulation Basics</a:t>
            </a:r>
          </a:p>
          <a:p>
            <a:pPr lvl="1"/>
            <a:r>
              <a:rPr lang="en-US" dirty="0"/>
              <a:t>History and Features</a:t>
            </a:r>
          </a:p>
          <a:p>
            <a:pPr lvl="1"/>
            <a:r>
              <a:rPr lang="en-US" dirty="0"/>
              <a:t>SELECT FROM WHERE</a:t>
            </a:r>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2</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55147537"/>
      </p:ext>
    </p:extLst>
  </p:cSld>
  <p:clrMapOvr>
    <a:masterClrMapping/>
  </p:clrMapOvr>
  <mc:AlternateContent xmlns:mc="http://schemas.openxmlformats.org/markup-compatibility/2006" xmlns:p14="http://schemas.microsoft.com/office/powerpoint/2010/main">
    <mc:Choice Requires="p14">
      <p:transition spd="slow" p14:dur="2000" advTm="12395"/>
    </mc:Choice>
    <mc:Fallback xmlns="">
      <p:transition spd="slow" advTm="1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ltLang="zh-CN">
                <a:ea typeface="宋体" pitchFamily="2" charset="-122"/>
              </a:rPr>
              <a:t>SQL in Action (5)</a:t>
            </a:r>
          </a:p>
        </p:txBody>
      </p:sp>
      <p:graphicFrame>
        <p:nvGraphicFramePr>
          <p:cNvPr id="387076" name="Object 4"/>
          <p:cNvGraphicFramePr>
            <a:graphicFrameLocks noChangeAspect="1"/>
          </p:cNvGraphicFramePr>
          <p:nvPr>
            <p:extLst>
              <p:ext uri="{D42A27DB-BD31-4B8C-83A1-F6EECF244321}">
                <p14:modId xmlns:p14="http://schemas.microsoft.com/office/powerpoint/2010/main" val="4032143310"/>
              </p:ext>
            </p:extLst>
          </p:nvPr>
        </p:nvGraphicFramePr>
        <p:xfrm>
          <a:off x="899592" y="1628800"/>
          <a:ext cx="6400800" cy="4948237"/>
        </p:xfrm>
        <a:graphic>
          <a:graphicData uri="http://schemas.openxmlformats.org/presentationml/2006/ole">
            <mc:AlternateContent xmlns:mc="http://schemas.openxmlformats.org/markup-compatibility/2006">
              <mc:Choice xmlns:v="urn:schemas-microsoft-com:vml" Requires="v">
                <p:oleObj name="位图图像" r:id="rId5" imgW="7268590" imgH="5619048" progId="Paint.Picture">
                  <p:embed/>
                </p:oleObj>
              </mc:Choice>
              <mc:Fallback>
                <p:oleObj name="位图图像" r:id="rId5" imgW="7268590" imgH="561904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1628800"/>
                        <a:ext cx="640080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20</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2"/>
    </mc:Choice>
    <mc:Fallback xmlns="">
      <p:transition spd="slow" advTm="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ltLang="zh-CN">
                <a:ea typeface="宋体" pitchFamily="2" charset="-122"/>
              </a:rPr>
              <a:t>SQL in Action (6)</a:t>
            </a:r>
          </a:p>
        </p:txBody>
      </p:sp>
      <p:graphicFrame>
        <p:nvGraphicFramePr>
          <p:cNvPr id="389124" name="Object 4"/>
          <p:cNvGraphicFramePr>
            <a:graphicFrameLocks noChangeAspect="1"/>
          </p:cNvGraphicFramePr>
          <p:nvPr>
            <p:extLst>
              <p:ext uri="{D42A27DB-BD31-4B8C-83A1-F6EECF244321}">
                <p14:modId xmlns:p14="http://schemas.microsoft.com/office/powerpoint/2010/main" val="3099962931"/>
              </p:ext>
            </p:extLst>
          </p:nvPr>
        </p:nvGraphicFramePr>
        <p:xfrm>
          <a:off x="827584" y="1556792"/>
          <a:ext cx="6553200" cy="4932362"/>
        </p:xfrm>
        <a:graphic>
          <a:graphicData uri="http://schemas.openxmlformats.org/presentationml/2006/ole">
            <mc:AlternateContent xmlns:mc="http://schemas.openxmlformats.org/markup-compatibility/2006">
              <mc:Choice xmlns:v="urn:schemas-microsoft-com:vml" Requires="v">
                <p:oleObj name="位图图像" r:id="rId5" imgW="7466667" imgH="5619048" progId="Paint.Picture">
                  <p:embed/>
                </p:oleObj>
              </mc:Choice>
              <mc:Fallback>
                <p:oleObj name="位图图像" r:id="rId5" imgW="7466667" imgH="561904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556792"/>
                        <a:ext cx="6553200" cy="493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21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4"/>
    </mc:Choice>
    <mc:Fallback xmlns="">
      <p:transition spd="slow" advTm="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ltLang="zh-CN">
                <a:ea typeface="宋体" pitchFamily="2" charset="-122"/>
              </a:rPr>
              <a:t>SQL in Action (7)</a:t>
            </a:r>
          </a:p>
        </p:txBody>
      </p:sp>
      <p:graphicFrame>
        <p:nvGraphicFramePr>
          <p:cNvPr id="391172" name="Object 4"/>
          <p:cNvGraphicFramePr>
            <a:graphicFrameLocks noChangeAspect="1"/>
          </p:cNvGraphicFramePr>
          <p:nvPr>
            <p:extLst>
              <p:ext uri="{D42A27DB-BD31-4B8C-83A1-F6EECF244321}">
                <p14:modId xmlns:p14="http://schemas.microsoft.com/office/powerpoint/2010/main" val="2050756495"/>
              </p:ext>
            </p:extLst>
          </p:nvPr>
        </p:nvGraphicFramePr>
        <p:xfrm>
          <a:off x="1043608" y="1628800"/>
          <a:ext cx="6324600" cy="4881562"/>
        </p:xfrm>
        <a:graphic>
          <a:graphicData uri="http://schemas.openxmlformats.org/presentationml/2006/ole">
            <mc:AlternateContent xmlns:mc="http://schemas.openxmlformats.org/markup-compatibility/2006">
              <mc:Choice xmlns:v="urn:schemas-microsoft-com:vml" Requires="v">
                <p:oleObj name="位图图像" r:id="rId5" imgW="7268590" imgH="5609524" progId="Paint.Picture">
                  <p:embed/>
                </p:oleObj>
              </mc:Choice>
              <mc:Fallback>
                <p:oleObj name="位图图像" r:id="rId5" imgW="7268590" imgH="5609524"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628800"/>
                        <a:ext cx="6324600" cy="488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22</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75"/>
    </mc:Choice>
    <mc:Fallback xmlns="">
      <p:transition spd="slow" advTm="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ltLang="zh-CN">
                <a:ea typeface="宋体" pitchFamily="2" charset="-122"/>
              </a:rPr>
              <a:t>SQL in Action (8)</a:t>
            </a:r>
          </a:p>
        </p:txBody>
      </p:sp>
      <p:graphicFrame>
        <p:nvGraphicFramePr>
          <p:cNvPr id="393220" name="Object 4"/>
          <p:cNvGraphicFramePr>
            <a:graphicFrameLocks noChangeAspect="1"/>
          </p:cNvGraphicFramePr>
          <p:nvPr>
            <p:extLst>
              <p:ext uri="{D42A27DB-BD31-4B8C-83A1-F6EECF244321}">
                <p14:modId xmlns:p14="http://schemas.microsoft.com/office/powerpoint/2010/main" val="2808116184"/>
              </p:ext>
            </p:extLst>
          </p:nvPr>
        </p:nvGraphicFramePr>
        <p:xfrm>
          <a:off x="827584" y="1484784"/>
          <a:ext cx="6629400" cy="5018087"/>
        </p:xfrm>
        <a:graphic>
          <a:graphicData uri="http://schemas.openxmlformats.org/presentationml/2006/ole">
            <mc:AlternateContent xmlns:mc="http://schemas.openxmlformats.org/markup-compatibility/2006">
              <mc:Choice xmlns:v="urn:schemas-microsoft-com:vml" Requires="v">
                <p:oleObj name="位图图像" r:id="rId5" imgW="7059010" imgH="5342857" progId="Paint.Picture">
                  <p:embed/>
                </p:oleObj>
              </mc:Choice>
              <mc:Fallback>
                <p:oleObj name="位图图像" r:id="rId5" imgW="7059010" imgH="5342857"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484784"/>
                        <a:ext cx="6629400"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23</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16"/>
    </mc:Choice>
    <mc:Fallback xmlns="">
      <p:transition spd="slow" advTm="3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ltLang="zh-CN">
                <a:ea typeface="宋体" pitchFamily="2" charset="-122"/>
              </a:rPr>
              <a:t>Use of * in Select</a:t>
            </a:r>
          </a:p>
        </p:txBody>
      </p:sp>
      <p:graphicFrame>
        <p:nvGraphicFramePr>
          <p:cNvPr id="395268" name="Object 4"/>
          <p:cNvGraphicFramePr>
            <a:graphicFrameLocks noChangeAspect="1"/>
          </p:cNvGraphicFramePr>
          <p:nvPr>
            <p:extLst>
              <p:ext uri="{D42A27DB-BD31-4B8C-83A1-F6EECF244321}">
                <p14:modId xmlns:p14="http://schemas.microsoft.com/office/powerpoint/2010/main" val="2550709021"/>
              </p:ext>
            </p:extLst>
          </p:nvPr>
        </p:nvGraphicFramePr>
        <p:xfrm>
          <a:off x="683568" y="1700808"/>
          <a:ext cx="7391400" cy="4813300"/>
        </p:xfrm>
        <a:graphic>
          <a:graphicData uri="http://schemas.openxmlformats.org/presentationml/2006/ole">
            <mc:AlternateContent xmlns:mc="http://schemas.openxmlformats.org/markup-compatibility/2006">
              <mc:Choice xmlns:v="urn:schemas-microsoft-com:vml" Requires="v">
                <p:oleObj name="位图图像" r:id="rId5" imgW="8059275" imgH="5249008" progId="Paint.Picture">
                  <p:embed/>
                </p:oleObj>
              </mc:Choice>
              <mc:Fallback>
                <p:oleObj name="位图图像" r:id="rId5" imgW="8059275" imgH="524900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700808"/>
                        <a:ext cx="7391400"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24</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ltLang="zh-CN">
                <a:ea typeface="宋体" pitchFamily="2" charset="-122"/>
              </a:rPr>
              <a:t>Prefix</a:t>
            </a:r>
            <a:endParaRPr lang="en-US" altLang="zh-CN" b="1">
              <a:solidFill>
                <a:srgbClr val="000000"/>
              </a:solidFill>
              <a:ea typeface="宋体" pitchFamily="2" charset="-122"/>
            </a:endParaRPr>
          </a:p>
        </p:txBody>
      </p:sp>
      <p:sp>
        <p:nvSpPr>
          <p:cNvPr id="409603" name="Rectangle 3"/>
          <p:cNvSpPr>
            <a:spLocks noGrp="1" noChangeArrowheads="1"/>
          </p:cNvSpPr>
          <p:nvPr>
            <p:ph idx="1"/>
          </p:nvPr>
        </p:nvSpPr>
        <p:spPr>
          <a:xfrm>
            <a:off x="467544" y="1556792"/>
            <a:ext cx="7964488" cy="3998913"/>
          </a:xfrm>
        </p:spPr>
        <p:txBody>
          <a:bodyPr/>
          <a:lstStyle/>
          <a:p>
            <a:r>
              <a:rPr lang="en-US" altLang="zh-CN" sz="2400" dirty="0">
                <a:solidFill>
                  <a:srgbClr val="000000"/>
                </a:solidFill>
                <a:ea typeface="宋体" pitchFamily="2" charset="-122"/>
              </a:rPr>
              <a:t>In SQL, the same name can be used for two (or more) attributes as long as the attributes are in </a:t>
            </a:r>
            <a:r>
              <a:rPr lang="en-US" altLang="zh-CN" sz="2400" i="1" dirty="0">
                <a:solidFill>
                  <a:srgbClr val="000000"/>
                </a:solidFill>
                <a:ea typeface="宋体" pitchFamily="2" charset="-122"/>
              </a:rPr>
              <a:t>different relations.</a:t>
            </a:r>
          </a:p>
          <a:p>
            <a:r>
              <a:rPr lang="en-US" altLang="zh-CN" sz="2400" dirty="0">
                <a:solidFill>
                  <a:srgbClr val="000000"/>
                </a:solidFill>
                <a:ea typeface="宋体" pitchFamily="2" charset="-122"/>
              </a:rPr>
              <a:t>Prefix:</a:t>
            </a:r>
            <a:r>
              <a:rPr lang="en-US" altLang="zh-CN" sz="2400" i="1" dirty="0">
                <a:solidFill>
                  <a:srgbClr val="000000"/>
                </a:solidFill>
                <a:ea typeface="宋体" pitchFamily="2" charset="-122"/>
              </a:rPr>
              <a:t> </a:t>
            </a:r>
            <a:r>
              <a:rPr lang="en-US" altLang="zh-CN" sz="2400" b="1" i="1" dirty="0" err="1">
                <a:solidFill>
                  <a:srgbClr val="000000"/>
                </a:solidFill>
                <a:ea typeface="宋体" pitchFamily="2" charset="-122"/>
              </a:rPr>
              <a:t>TableName</a:t>
            </a:r>
            <a:r>
              <a:rPr lang="en-US" altLang="zh-CN" sz="2400" b="1" i="1" dirty="0">
                <a:solidFill>
                  <a:srgbClr val="000000"/>
                </a:solidFill>
                <a:ea typeface="宋体" pitchFamily="2" charset="-122"/>
              </a:rPr>
              <a:t> . </a:t>
            </a:r>
            <a:r>
              <a:rPr lang="en-US" altLang="zh-CN" sz="2400" b="1" i="1" dirty="0" err="1">
                <a:solidFill>
                  <a:srgbClr val="000000"/>
                </a:solidFill>
                <a:ea typeface="宋体" pitchFamily="2" charset="-122"/>
              </a:rPr>
              <a:t>AttributeName</a:t>
            </a:r>
            <a:endParaRPr lang="en-US" altLang="zh-CN" sz="2400" b="1" i="1" dirty="0">
              <a:solidFill>
                <a:srgbClr val="000000"/>
              </a:solidFill>
              <a:ea typeface="宋体" pitchFamily="2" charset="-122"/>
            </a:endParaRPr>
          </a:p>
          <a:p>
            <a:pPr>
              <a:buFont typeface="Wingdings" pitchFamily="2" charset="2"/>
              <a:buNone/>
            </a:pPr>
            <a:endParaRPr lang="en-US" altLang="zh-CN" sz="2400" b="1" dirty="0">
              <a:solidFill>
                <a:srgbClr val="000000"/>
              </a:solidFill>
              <a:ea typeface="宋体" pitchFamily="2" charset="-122"/>
            </a:endParaRPr>
          </a:p>
          <a:p>
            <a:pPr>
              <a:buFont typeface="Wingdings" pitchFamily="2" charset="2"/>
              <a:buNone/>
            </a:pPr>
            <a:r>
              <a:rPr lang="en-US" altLang="zh-CN" sz="2400" u="sng" dirty="0">
                <a:solidFill>
                  <a:srgbClr val="000000"/>
                </a:solidFill>
                <a:ea typeface="宋体" pitchFamily="2" charset="-122"/>
              </a:rPr>
              <a:t>Example:</a:t>
            </a:r>
            <a:r>
              <a:rPr lang="en-US" altLang="zh-CN" sz="2400" dirty="0">
                <a:solidFill>
                  <a:srgbClr val="000000"/>
                </a:solidFill>
                <a:ea typeface="宋体" pitchFamily="2" charset="-122"/>
              </a:rPr>
              <a:t> </a:t>
            </a:r>
          </a:p>
          <a:p>
            <a:pPr>
              <a:buFont typeface="Wingdings" pitchFamily="2" charset="2"/>
              <a:buNone/>
            </a:pPr>
            <a:endParaRPr lang="en-US" altLang="zh-CN" sz="2400" dirty="0">
              <a:solidFill>
                <a:srgbClr val="000000"/>
              </a:solidFill>
              <a:ea typeface="宋体" pitchFamily="2" charset="-122"/>
            </a:endParaRPr>
          </a:p>
          <a:p>
            <a:r>
              <a:rPr lang="en-US" altLang="zh-CN" sz="2400" dirty="0">
                <a:solidFill>
                  <a:srgbClr val="000000"/>
                </a:solidFill>
                <a:ea typeface="宋体" pitchFamily="2" charset="-122"/>
              </a:rPr>
              <a:t>EMPLOYEE.NAME, DEPARTMENT.NAME</a:t>
            </a:r>
            <a:endParaRPr lang="en-US" altLang="zh-CN" b="1"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25</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14"/>
    </mc:Choice>
    <mc:Fallback xmlns="">
      <p:transition spd="slow" advTm="2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altLang="zh-CN" dirty="0"/>
              <a:t>SQL: Warm-up Example</a:t>
            </a:r>
          </a:p>
        </p:txBody>
      </p:sp>
      <p:sp>
        <p:nvSpPr>
          <p:cNvPr id="410627" name="Rectangle 3"/>
          <p:cNvSpPr>
            <a:spLocks noGrp="1" noChangeArrowheads="1"/>
          </p:cNvSpPr>
          <p:nvPr>
            <p:ph idx="1"/>
          </p:nvPr>
        </p:nvSpPr>
        <p:spPr>
          <a:xfrm>
            <a:off x="457200" y="1455110"/>
            <a:ext cx="8075240" cy="1396752"/>
          </a:xfrm>
        </p:spPr>
        <p:txBody>
          <a:bodyPr/>
          <a:lstStyle/>
          <a:p>
            <a:r>
              <a:rPr lang="en-US" altLang="zh-CN" dirty="0"/>
              <a:t>Query 1: For each employee, retrieve the employee's name, and the SSN of his or her immediate supervisor.</a:t>
            </a:r>
            <a:br>
              <a:rPr lang="en-US" altLang="zh-CN" dirty="0"/>
            </a:br>
            <a:endParaRPr lang="en-US" altLang="zh-CN"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26</a:t>
            </a:fld>
            <a:endParaRPr lang="en-US" altLang="zh-CN"/>
          </a:p>
        </p:txBody>
      </p:sp>
      <p:pic>
        <p:nvPicPr>
          <p:cNvPr id="6" name="Picture 5"/>
          <p:cNvPicPr>
            <a:picLocks noChangeAspect="1"/>
          </p:cNvPicPr>
          <p:nvPr/>
        </p:nvPicPr>
        <p:blipFill>
          <a:blip r:embed="rId6"/>
          <a:stretch>
            <a:fillRect/>
          </a:stretch>
        </p:blipFill>
        <p:spPr>
          <a:xfrm>
            <a:off x="1259632" y="2389866"/>
            <a:ext cx="6078788" cy="2146934"/>
          </a:xfrm>
          <a:prstGeom prst="rect">
            <a:avLst/>
          </a:prstGeom>
        </p:spPr>
      </p:pic>
      <p:sp>
        <p:nvSpPr>
          <p:cNvPr id="14" name="Rectangle 13"/>
          <p:cNvSpPr/>
          <p:nvPr/>
        </p:nvSpPr>
        <p:spPr>
          <a:xfrm>
            <a:off x="845297" y="4941168"/>
            <a:ext cx="7308103"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altLang="zh-CN" sz="2000" b="1" dirty="0">
                <a:solidFill>
                  <a:srgbClr val="000000"/>
                </a:solidFill>
                <a:latin typeface="Arial"/>
                <a:ea typeface="宋体" pitchFamily="2" charset="-122"/>
              </a:rPr>
              <a:t>Q1:	SELECT	FNAME, LNAME, SUPERSSN</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FROM 		EMPLOYEE;</a:t>
            </a:r>
          </a:p>
          <a:p>
            <a:pPr>
              <a:lnSpc>
                <a:spcPct val="150000"/>
              </a:lnSpc>
            </a:pPr>
            <a:r>
              <a:rPr lang="en-US" sz="2000" b="1" dirty="0">
                <a:solidFill>
                  <a:srgbClr val="000000"/>
                </a:solidFill>
                <a:latin typeface="Arial"/>
                <a:ea typeface="宋体" pitchFamily="2" charset="-122"/>
              </a:rPr>
              <a:t>	WHERE</a:t>
            </a:r>
            <a:endParaRPr lang="en-US" dirty="0"/>
          </a:p>
        </p:txBody>
      </p:sp>
      <p:sp>
        <p:nvSpPr>
          <p:cNvPr id="11" name="Rectangle 10"/>
          <p:cNvSpPr/>
          <p:nvPr/>
        </p:nvSpPr>
        <p:spPr>
          <a:xfrm>
            <a:off x="1691680" y="5471310"/>
            <a:ext cx="155767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35896" y="5471310"/>
            <a:ext cx="155767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1680" y="5949280"/>
            <a:ext cx="155767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91680" y="5013176"/>
            <a:ext cx="155767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19264" y="5027901"/>
            <a:ext cx="3984104" cy="330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8" name="Ink 17"/>
              <p14:cNvContentPartPr/>
              <p14:nvPr>
                <p:extLst>
                  <p:ext uri="{42D2F446-02D8-4167-A562-619A0277C38B}">
                    <p15:isNarration xmlns:p15="http://schemas.microsoft.com/office/powerpoint/2012/main" val="1"/>
                  </p:ext>
                </p:extLst>
              </p14:nvPr>
            </p14:nvContentPartPr>
            <p14:xfrm>
              <a:off x="1086120" y="2419200"/>
              <a:ext cx="5969160" cy="1861200"/>
            </p14:xfrm>
          </p:contentPart>
        </mc:Choice>
        <mc:Fallback xmlns="">
          <p:pic>
            <p:nvPicPr>
              <p:cNvPr id="18" name="Ink 17"/>
              <p:cNvPicPr>
                <a:picLocks noGrp="1" noRot="1" noChangeAspect="1" noMove="1" noResize="1" noEditPoints="1" noAdjustHandles="1" noChangeArrowheads="1" noChangeShapeType="1"/>
              </p:cNvPicPr>
              <p:nvPr/>
            </p:nvPicPr>
            <p:blipFill>
              <a:blip r:embed="rId8"/>
              <a:stretch>
                <a:fillRect/>
              </a:stretch>
            </p:blipFill>
            <p:spPr>
              <a:xfrm>
                <a:off x="1076760" y="2409840"/>
                <a:ext cx="5987880" cy="1879920"/>
              </a:xfrm>
              <a:prstGeom prst="rect">
                <a:avLst/>
              </a:prstGeom>
            </p:spPr>
          </p:pic>
        </mc:Fallback>
      </mc:AlternateContent>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784180153"/>
      </p:ext>
    </p:extLst>
  </p:cSld>
  <p:clrMapOvr>
    <a:masterClrMapping/>
  </p:clrMapOvr>
  <mc:AlternateContent xmlns:mc="http://schemas.openxmlformats.org/markup-compatibility/2006" xmlns:p14="http://schemas.microsoft.com/office/powerpoint/2010/main">
    <mc:Choice Requires="p14">
      <p:transition spd="slow" p14:dur="2000" advTm="76043"/>
    </mc:Choice>
    <mc:Fallback xmlns="">
      <p:transition spd="slow" advTm="7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9"/>
                </p:tgtEl>
              </p:cMediaNode>
            </p:audio>
          </p:childTnLst>
        </p:cTn>
      </p:par>
    </p:tnLst>
    <p:bldLst>
      <p:bldP spid="11" grpId="0" animBg="1"/>
      <p:bldP spid="12" grpId="0" animBg="1"/>
      <p:bldP spid="13" grpId="0" animBg="1"/>
      <p:bldP spid="13" grpId="1"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altLang="zh-CN" dirty="0"/>
              <a:t>Aliases: Motivation</a:t>
            </a:r>
          </a:p>
        </p:txBody>
      </p:sp>
      <p:sp>
        <p:nvSpPr>
          <p:cNvPr id="410627" name="Rectangle 3"/>
          <p:cNvSpPr>
            <a:spLocks noGrp="1" noChangeArrowheads="1"/>
          </p:cNvSpPr>
          <p:nvPr>
            <p:ph idx="1"/>
          </p:nvPr>
        </p:nvSpPr>
        <p:spPr>
          <a:xfrm>
            <a:off x="457200" y="1455110"/>
            <a:ext cx="8075240" cy="1396752"/>
          </a:xfrm>
        </p:spPr>
        <p:txBody>
          <a:bodyPr/>
          <a:lstStyle/>
          <a:p>
            <a:r>
              <a:rPr lang="en-US" altLang="zh-CN" dirty="0"/>
              <a:t>Query 2: For each employee, retrieve the employee's name, and </a:t>
            </a:r>
            <a:r>
              <a:rPr lang="en-US" altLang="zh-CN" dirty="0">
                <a:solidFill>
                  <a:srgbClr val="FF0000"/>
                </a:solidFill>
              </a:rPr>
              <a:t>the name </a:t>
            </a:r>
            <a:r>
              <a:rPr lang="en-US" altLang="zh-CN" dirty="0"/>
              <a:t>of his or her immediate supervisor.</a:t>
            </a:r>
            <a:br>
              <a:rPr lang="en-US" altLang="zh-CN" dirty="0"/>
            </a:br>
            <a:endParaRPr lang="en-US" altLang="zh-CN"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27</a:t>
            </a:fld>
            <a:endParaRPr lang="en-US" altLang="zh-CN"/>
          </a:p>
        </p:txBody>
      </p:sp>
      <p:pic>
        <p:nvPicPr>
          <p:cNvPr id="6" name="Picture 5"/>
          <p:cNvPicPr>
            <a:picLocks noChangeAspect="1"/>
          </p:cNvPicPr>
          <p:nvPr/>
        </p:nvPicPr>
        <p:blipFill>
          <a:blip r:embed="rId6"/>
          <a:stretch>
            <a:fillRect/>
          </a:stretch>
        </p:blipFill>
        <p:spPr>
          <a:xfrm>
            <a:off x="1259632" y="2389866"/>
            <a:ext cx="6078788" cy="2146934"/>
          </a:xfrm>
          <a:prstGeom prst="rect">
            <a:avLst/>
          </a:prstGeom>
        </p:spPr>
      </p:pic>
      <p:grpSp>
        <p:nvGrpSpPr>
          <p:cNvPr id="5" name="Group 4"/>
          <p:cNvGrpSpPr/>
          <p:nvPr/>
        </p:nvGrpSpPr>
        <p:grpSpPr>
          <a:xfrm>
            <a:off x="1220215" y="2305744"/>
            <a:ext cx="6105900" cy="2231056"/>
            <a:chOff x="1232519" y="2370366"/>
            <a:chExt cx="6105900" cy="2231056"/>
          </a:xfrm>
        </p:grpSpPr>
        <p:pic>
          <p:nvPicPr>
            <p:cNvPr id="3" name="Picture 2"/>
            <p:cNvPicPr>
              <a:picLocks noChangeAspect="1"/>
            </p:cNvPicPr>
            <p:nvPr/>
          </p:nvPicPr>
          <p:blipFill>
            <a:blip r:embed="rId7"/>
            <a:stretch>
              <a:fillRect/>
            </a:stretch>
          </p:blipFill>
          <p:spPr>
            <a:xfrm>
              <a:off x="1273830" y="2628297"/>
              <a:ext cx="6064589" cy="1973125"/>
            </a:xfrm>
            <a:prstGeom prst="rect">
              <a:avLst/>
            </a:prstGeom>
          </p:spPr>
        </p:pic>
        <p:sp>
          <p:nvSpPr>
            <p:cNvPr id="4" name="TextBox 3"/>
            <p:cNvSpPr txBox="1"/>
            <p:nvPr/>
          </p:nvSpPr>
          <p:spPr>
            <a:xfrm>
              <a:off x="1232519" y="2370366"/>
              <a:ext cx="1008112" cy="338554"/>
            </a:xfrm>
            <a:prstGeom prst="rect">
              <a:avLst/>
            </a:prstGeom>
            <a:noFill/>
          </p:spPr>
          <p:txBody>
            <a:bodyPr wrap="square" rtlCol="0">
              <a:spAutoFit/>
            </a:bodyPr>
            <a:lstStyle/>
            <a:p>
              <a:r>
                <a:rPr lang="en-US" sz="1600" b="1" dirty="0"/>
                <a:t>E</a:t>
              </a:r>
            </a:p>
          </p:txBody>
        </p:sp>
      </p:grpSp>
      <p:grpSp>
        <p:nvGrpSpPr>
          <p:cNvPr id="11" name="Group 10"/>
          <p:cNvGrpSpPr/>
          <p:nvPr/>
        </p:nvGrpSpPr>
        <p:grpSpPr>
          <a:xfrm>
            <a:off x="1259632" y="4654328"/>
            <a:ext cx="6105900" cy="2231056"/>
            <a:chOff x="1232519" y="2370366"/>
            <a:chExt cx="6105900" cy="2231056"/>
          </a:xfrm>
        </p:grpSpPr>
        <p:pic>
          <p:nvPicPr>
            <p:cNvPr id="12" name="Picture 11"/>
            <p:cNvPicPr>
              <a:picLocks noChangeAspect="1"/>
            </p:cNvPicPr>
            <p:nvPr/>
          </p:nvPicPr>
          <p:blipFill>
            <a:blip r:embed="rId7"/>
            <a:stretch>
              <a:fillRect/>
            </a:stretch>
          </p:blipFill>
          <p:spPr>
            <a:xfrm>
              <a:off x="1273830" y="2628297"/>
              <a:ext cx="6064589" cy="1973125"/>
            </a:xfrm>
            <a:prstGeom prst="rect">
              <a:avLst/>
            </a:prstGeom>
          </p:spPr>
        </p:pic>
        <p:sp>
          <p:nvSpPr>
            <p:cNvPr id="13" name="TextBox 12"/>
            <p:cNvSpPr txBox="1"/>
            <p:nvPr/>
          </p:nvSpPr>
          <p:spPr>
            <a:xfrm>
              <a:off x="1232519" y="2370366"/>
              <a:ext cx="1008112" cy="338554"/>
            </a:xfrm>
            <a:prstGeom prst="rect">
              <a:avLst/>
            </a:prstGeom>
            <a:noFill/>
          </p:spPr>
          <p:txBody>
            <a:bodyPr wrap="square" rtlCol="0">
              <a:spAutoFit/>
            </a:bodyPr>
            <a:lstStyle/>
            <a:p>
              <a:r>
                <a:rPr lang="en-US" sz="1600" b="1" dirty="0"/>
                <a:t>S</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extLst>
                  <p:ext uri="{42D2F446-02D8-4167-A562-619A0277C38B}">
                    <p15:isNarration xmlns:p15="http://schemas.microsoft.com/office/powerpoint/2012/main" val="1"/>
                  </p:ext>
                </p:extLst>
              </p14:nvPr>
            </p14:nvContentPartPr>
            <p14:xfrm>
              <a:off x="432000" y="2806560"/>
              <a:ext cx="6687000" cy="4045320"/>
            </p14:xfrm>
          </p:contentPart>
        </mc:Choice>
        <mc:Fallback xmlns="">
          <p:pic>
            <p:nvPicPr>
              <p:cNvPr id="7" name="Ink 6"/>
              <p:cNvPicPr>
                <a:picLocks noGrp="1" noRot="1" noChangeAspect="1" noMove="1" noResize="1" noEditPoints="1" noAdjustHandles="1" noChangeArrowheads="1" noChangeShapeType="1"/>
              </p:cNvPicPr>
              <p:nvPr/>
            </p:nvPicPr>
            <p:blipFill>
              <a:blip r:embed="rId9"/>
              <a:stretch>
                <a:fillRect/>
              </a:stretch>
            </p:blipFill>
            <p:spPr>
              <a:xfrm>
                <a:off x="422640" y="2797200"/>
                <a:ext cx="6705720" cy="406404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059127652"/>
      </p:ext>
    </p:extLst>
  </p:cSld>
  <p:clrMapOvr>
    <a:masterClrMapping/>
  </p:clrMapOvr>
  <mc:AlternateContent xmlns:mc="http://schemas.openxmlformats.org/markup-compatibility/2006" xmlns:p14="http://schemas.microsoft.com/office/powerpoint/2010/main">
    <mc:Choice Requires="p14">
      <p:transition spd="slow" p14:dur="2000" advTm="118820"/>
    </mc:Choice>
    <mc:Fallback xmlns="">
      <p:transition spd="slow" advTm="11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altLang="zh-CN" dirty="0"/>
              <a:t>Aliases </a:t>
            </a:r>
          </a:p>
        </p:txBody>
      </p:sp>
      <p:sp>
        <p:nvSpPr>
          <p:cNvPr id="410627" name="Rectangle 3"/>
          <p:cNvSpPr>
            <a:spLocks noGrp="1" noChangeArrowheads="1"/>
          </p:cNvSpPr>
          <p:nvPr>
            <p:ph idx="1"/>
          </p:nvPr>
        </p:nvSpPr>
        <p:spPr/>
        <p:txBody>
          <a:bodyPr/>
          <a:lstStyle/>
          <a:p>
            <a:r>
              <a:rPr lang="en-US" altLang="zh-CN" dirty="0"/>
              <a:t>Some queries need to refer to the same relation twice</a:t>
            </a:r>
          </a:p>
          <a:p>
            <a:pPr lvl="1"/>
            <a:r>
              <a:rPr lang="en-US" altLang="zh-CN" dirty="0"/>
              <a:t>In this case, aliases are given to the relation name</a:t>
            </a:r>
          </a:p>
          <a:p>
            <a:r>
              <a:rPr lang="en-US" altLang="zh-CN" dirty="0"/>
              <a:t>Query 2: For each employee, retrieve the employee's name, and the name of his or her immediate supervisor.</a:t>
            </a:r>
            <a:br>
              <a:rPr lang="en-US" altLang="zh-CN" dirty="0"/>
            </a:br>
            <a:endParaRPr lang="en-US" altLang="zh-CN"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28</a:t>
            </a:fld>
            <a:endParaRPr lang="en-US" altLang="zh-CN"/>
          </a:p>
        </p:txBody>
      </p:sp>
      <p:sp>
        <p:nvSpPr>
          <p:cNvPr id="7" name="Rectangle 6"/>
          <p:cNvSpPr/>
          <p:nvPr/>
        </p:nvSpPr>
        <p:spPr>
          <a:xfrm>
            <a:off x="643000" y="3356992"/>
            <a:ext cx="78580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sz="2000" b="1" dirty="0">
                <a:solidFill>
                  <a:srgbClr val="000000"/>
                </a:solidFill>
                <a:latin typeface="Arial"/>
                <a:ea typeface="宋体" pitchFamily="2" charset="-122"/>
              </a:rPr>
              <a:t>Q2:	SELECT	E.FNAME, E.LNAME, S.FNAM,	 S.LNAME</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FROM 		EMPLOYEE </a:t>
            </a:r>
            <a:r>
              <a:rPr lang="en-US" altLang="zh-CN" sz="2000" b="1" dirty="0">
                <a:solidFill>
                  <a:srgbClr val="FF0000"/>
                </a:solidFill>
                <a:latin typeface="Arial"/>
                <a:ea typeface="宋体" pitchFamily="2" charset="-122"/>
              </a:rPr>
              <a:t>E</a:t>
            </a:r>
            <a:r>
              <a:rPr lang="en-US" altLang="zh-CN" sz="2000" b="1" dirty="0">
                <a:solidFill>
                  <a:srgbClr val="000000"/>
                </a:solidFill>
                <a:latin typeface="Arial"/>
                <a:ea typeface="宋体" pitchFamily="2" charset="-122"/>
              </a:rPr>
              <a:t>, EMPLOYEE </a:t>
            </a:r>
            <a:r>
              <a:rPr lang="en-US" altLang="zh-CN" sz="2000" b="1" dirty="0">
                <a:solidFill>
                  <a:srgbClr val="FF0000"/>
                </a:solidFill>
                <a:latin typeface="Arial"/>
                <a:ea typeface="宋体" pitchFamily="2" charset="-122"/>
              </a:rPr>
              <a:t>S</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WHERE	E.SUPERSSN = S.SSN;</a:t>
            </a:r>
            <a:endParaRPr lang="en-US" dirty="0"/>
          </a:p>
        </p:txBody>
      </p:sp>
      <p:grpSp>
        <p:nvGrpSpPr>
          <p:cNvPr id="6" name="Group 5"/>
          <p:cNvGrpSpPr/>
          <p:nvPr/>
        </p:nvGrpSpPr>
        <p:grpSpPr>
          <a:xfrm>
            <a:off x="81249" y="4392466"/>
            <a:ext cx="6105900" cy="2231056"/>
            <a:chOff x="1232519" y="2370366"/>
            <a:chExt cx="6105900" cy="2231056"/>
          </a:xfrm>
        </p:grpSpPr>
        <p:pic>
          <p:nvPicPr>
            <p:cNvPr id="8" name="Picture 7"/>
            <p:cNvPicPr>
              <a:picLocks noChangeAspect="1"/>
            </p:cNvPicPr>
            <p:nvPr/>
          </p:nvPicPr>
          <p:blipFill>
            <a:blip r:embed="rId5"/>
            <a:stretch>
              <a:fillRect/>
            </a:stretch>
          </p:blipFill>
          <p:spPr>
            <a:xfrm>
              <a:off x="1273830" y="2628297"/>
              <a:ext cx="6064589" cy="1973125"/>
            </a:xfrm>
            <a:prstGeom prst="rect">
              <a:avLst/>
            </a:prstGeom>
          </p:spPr>
        </p:pic>
        <p:sp>
          <p:nvSpPr>
            <p:cNvPr id="9" name="TextBox 8"/>
            <p:cNvSpPr txBox="1"/>
            <p:nvPr/>
          </p:nvSpPr>
          <p:spPr>
            <a:xfrm>
              <a:off x="1232519" y="2370366"/>
              <a:ext cx="1008112" cy="338554"/>
            </a:xfrm>
            <a:prstGeom prst="rect">
              <a:avLst/>
            </a:prstGeom>
            <a:noFill/>
          </p:spPr>
          <p:txBody>
            <a:bodyPr wrap="square" rtlCol="0">
              <a:spAutoFit/>
            </a:bodyPr>
            <a:lstStyle/>
            <a:p>
              <a:r>
                <a:rPr lang="en-US" sz="1600" b="1" dirty="0"/>
                <a:t>E</a:t>
              </a:r>
            </a:p>
          </p:txBody>
        </p:sp>
      </p:grpSp>
      <p:grpSp>
        <p:nvGrpSpPr>
          <p:cNvPr id="10" name="Group 9"/>
          <p:cNvGrpSpPr/>
          <p:nvPr/>
        </p:nvGrpSpPr>
        <p:grpSpPr>
          <a:xfrm>
            <a:off x="6228460" y="4394141"/>
            <a:ext cx="6105900" cy="2231056"/>
            <a:chOff x="1232519" y="2370366"/>
            <a:chExt cx="6105900" cy="2231056"/>
          </a:xfrm>
        </p:grpSpPr>
        <p:pic>
          <p:nvPicPr>
            <p:cNvPr id="11" name="Picture 10"/>
            <p:cNvPicPr>
              <a:picLocks noChangeAspect="1"/>
            </p:cNvPicPr>
            <p:nvPr/>
          </p:nvPicPr>
          <p:blipFill>
            <a:blip r:embed="rId5"/>
            <a:stretch>
              <a:fillRect/>
            </a:stretch>
          </p:blipFill>
          <p:spPr>
            <a:xfrm>
              <a:off x="1273830" y="2628297"/>
              <a:ext cx="6064589" cy="1973125"/>
            </a:xfrm>
            <a:prstGeom prst="rect">
              <a:avLst/>
            </a:prstGeom>
          </p:spPr>
        </p:pic>
        <p:sp>
          <p:nvSpPr>
            <p:cNvPr id="12" name="TextBox 11"/>
            <p:cNvSpPr txBox="1"/>
            <p:nvPr/>
          </p:nvSpPr>
          <p:spPr>
            <a:xfrm>
              <a:off x="1232519" y="2370366"/>
              <a:ext cx="1008112" cy="338554"/>
            </a:xfrm>
            <a:prstGeom prst="rect">
              <a:avLst/>
            </a:prstGeom>
            <a:noFill/>
          </p:spPr>
          <p:txBody>
            <a:bodyPr wrap="square" rtlCol="0">
              <a:spAutoFit/>
            </a:bodyPr>
            <a:lstStyle/>
            <a:p>
              <a:r>
                <a:rPr lang="en-US" sz="1600" b="1" dirty="0"/>
                <a:t>S</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857"/>
    </mc:Choice>
    <mc:Fallback xmlns="">
      <p:transition spd="slow" advTm="7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 with two tables?</a:t>
            </a:r>
          </a:p>
        </p:txBody>
      </p:sp>
      <p:sp>
        <p:nvSpPr>
          <p:cNvPr id="3" name="Content Placeholder 2"/>
          <p:cNvSpPr>
            <a:spLocks noGrp="1"/>
          </p:cNvSpPr>
          <p:nvPr>
            <p:ph idx="1"/>
          </p:nvPr>
        </p:nvSpPr>
        <p:spPr>
          <a:xfrm>
            <a:off x="698500" y="1636095"/>
            <a:ext cx="8229600" cy="4876800"/>
          </a:xfrm>
        </p:spPr>
        <p:txBody>
          <a:bodyPr/>
          <a:lstStyle/>
          <a:p>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29</a:t>
            </a:fld>
            <a:endParaRPr lang="en-US" altLang="zh-CN"/>
          </a:p>
        </p:txBody>
      </p:sp>
      <p:sp>
        <p:nvSpPr>
          <p:cNvPr id="5" name="Rectangle 4"/>
          <p:cNvSpPr/>
          <p:nvPr/>
        </p:nvSpPr>
        <p:spPr>
          <a:xfrm>
            <a:off x="468694" y="1355607"/>
            <a:ext cx="8218106"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sz="2000" b="1" dirty="0">
                <a:solidFill>
                  <a:srgbClr val="000000"/>
                </a:solidFill>
                <a:latin typeface="Arial"/>
                <a:ea typeface="宋体" pitchFamily="2" charset="-122"/>
              </a:rPr>
              <a:t>Q2:	SELECT	E.FNAME, E.LNAME, S.FNAME, S.LNAME</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FROM 		EMPLOYEE E, EMPLOYEE S</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WHERE	E.SUPERSSN = S.SSN;</a:t>
            </a:r>
            <a:endParaRPr lang="en-US" dirty="0"/>
          </a:p>
        </p:txBody>
      </p:sp>
      <p:grpSp>
        <p:nvGrpSpPr>
          <p:cNvPr id="6" name="Group 5"/>
          <p:cNvGrpSpPr/>
          <p:nvPr/>
        </p:nvGrpSpPr>
        <p:grpSpPr>
          <a:xfrm>
            <a:off x="2411760" y="2362420"/>
            <a:ext cx="6105900" cy="2231056"/>
            <a:chOff x="1232519" y="2370366"/>
            <a:chExt cx="6105900" cy="2231056"/>
          </a:xfrm>
        </p:grpSpPr>
        <p:pic>
          <p:nvPicPr>
            <p:cNvPr id="7" name="Picture 6"/>
            <p:cNvPicPr>
              <a:picLocks noChangeAspect="1"/>
            </p:cNvPicPr>
            <p:nvPr/>
          </p:nvPicPr>
          <p:blipFill>
            <a:blip r:embed="rId5"/>
            <a:stretch>
              <a:fillRect/>
            </a:stretch>
          </p:blipFill>
          <p:spPr>
            <a:xfrm>
              <a:off x="1273830" y="2628297"/>
              <a:ext cx="6064589" cy="1973125"/>
            </a:xfrm>
            <a:prstGeom prst="rect">
              <a:avLst/>
            </a:prstGeom>
          </p:spPr>
        </p:pic>
        <p:sp>
          <p:nvSpPr>
            <p:cNvPr id="8" name="TextBox 7"/>
            <p:cNvSpPr txBox="1"/>
            <p:nvPr/>
          </p:nvSpPr>
          <p:spPr>
            <a:xfrm>
              <a:off x="1232519" y="2370366"/>
              <a:ext cx="1008112" cy="338554"/>
            </a:xfrm>
            <a:prstGeom prst="rect">
              <a:avLst/>
            </a:prstGeom>
            <a:noFill/>
          </p:spPr>
          <p:txBody>
            <a:bodyPr wrap="square" rtlCol="0">
              <a:spAutoFit/>
            </a:bodyPr>
            <a:lstStyle/>
            <a:p>
              <a:r>
                <a:rPr lang="en-US" sz="1600" b="1" dirty="0"/>
                <a:t>E</a:t>
              </a:r>
            </a:p>
          </p:txBody>
        </p:sp>
      </p:grpSp>
      <p:grpSp>
        <p:nvGrpSpPr>
          <p:cNvPr id="9" name="Group 8"/>
          <p:cNvGrpSpPr/>
          <p:nvPr/>
        </p:nvGrpSpPr>
        <p:grpSpPr>
          <a:xfrm>
            <a:off x="2411760" y="4582320"/>
            <a:ext cx="6105900" cy="2231056"/>
            <a:chOff x="1232519" y="2370366"/>
            <a:chExt cx="6105900" cy="2231056"/>
          </a:xfrm>
        </p:grpSpPr>
        <p:pic>
          <p:nvPicPr>
            <p:cNvPr id="10" name="Picture 9"/>
            <p:cNvPicPr>
              <a:picLocks noChangeAspect="1"/>
            </p:cNvPicPr>
            <p:nvPr/>
          </p:nvPicPr>
          <p:blipFill>
            <a:blip r:embed="rId5"/>
            <a:stretch>
              <a:fillRect/>
            </a:stretch>
          </p:blipFill>
          <p:spPr>
            <a:xfrm>
              <a:off x="1273830" y="2628297"/>
              <a:ext cx="6064589" cy="1973125"/>
            </a:xfrm>
            <a:prstGeom prst="rect">
              <a:avLst/>
            </a:prstGeom>
          </p:spPr>
        </p:pic>
        <p:sp>
          <p:nvSpPr>
            <p:cNvPr id="11" name="TextBox 10"/>
            <p:cNvSpPr txBox="1"/>
            <p:nvPr/>
          </p:nvSpPr>
          <p:spPr>
            <a:xfrm>
              <a:off x="1232519" y="2370366"/>
              <a:ext cx="1008112" cy="338554"/>
            </a:xfrm>
            <a:prstGeom prst="rect">
              <a:avLst/>
            </a:prstGeom>
            <a:noFill/>
          </p:spPr>
          <p:txBody>
            <a:bodyPr wrap="square" rtlCol="0">
              <a:spAutoFit/>
            </a:bodyPr>
            <a:lstStyle/>
            <a:p>
              <a:r>
                <a:rPr lang="en-US" sz="1600" b="1" dirty="0"/>
                <a:t>S</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2" name="Ink 11"/>
              <p14:cNvContentPartPr/>
              <p14:nvPr>
                <p:extLst>
                  <p:ext uri="{42D2F446-02D8-4167-A562-619A0277C38B}">
                    <p15:isNarration xmlns:p15="http://schemas.microsoft.com/office/powerpoint/2012/main" val="1"/>
                  </p:ext>
                </p:extLst>
              </p14:nvPr>
            </p14:nvContentPartPr>
            <p14:xfrm>
              <a:off x="1098720" y="2768760"/>
              <a:ext cx="7226640" cy="3353040"/>
            </p14:xfrm>
          </p:contentPart>
        </mc:Choice>
        <mc:Fallback xmlns="">
          <p:pic>
            <p:nvPicPr>
              <p:cNvPr id="12" name="Ink 11"/>
              <p:cNvPicPr>
                <a:picLocks noGrp="1" noRot="1" noChangeAspect="1" noMove="1" noResize="1" noEditPoints="1" noAdjustHandles="1" noChangeArrowheads="1" noChangeShapeType="1"/>
              </p:cNvPicPr>
              <p:nvPr/>
            </p:nvPicPr>
            <p:blipFill>
              <a:blip r:embed="rId7"/>
              <a:stretch>
                <a:fillRect/>
              </a:stretch>
            </p:blipFill>
            <p:spPr>
              <a:xfrm>
                <a:off x="1089360" y="2759400"/>
                <a:ext cx="7245360" cy="3371760"/>
              </a:xfrm>
              <a:prstGeom prst="rect">
                <a:avLst/>
              </a:prstGeom>
            </p:spPr>
          </p:pic>
        </mc:Fallback>
      </mc:AlternateContent>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53347875"/>
      </p:ext>
    </p:extLst>
  </p:cSld>
  <p:clrMapOvr>
    <a:masterClrMapping/>
  </p:clrMapOvr>
  <mc:AlternateContent xmlns:mc="http://schemas.openxmlformats.org/markup-compatibility/2006" xmlns:p14="http://schemas.microsoft.com/office/powerpoint/2010/main">
    <mc:Choice Requires="p14">
      <p:transition spd="slow" p14:dur="2000" advTm="90283"/>
    </mc:Choice>
    <mc:Fallback xmlns="">
      <p:transition spd="slow" advTm="9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48740"/>
            <a:ext cx="8029604" cy="1829761"/>
          </a:xfrm>
        </p:spPr>
        <p:txBody>
          <a:bodyPr>
            <a:normAutofit fontScale="90000"/>
          </a:bodyPr>
          <a:lstStyle/>
          <a:p>
            <a:pPr algn="ctr"/>
            <a:r>
              <a:rPr lang="en-US" altLang="zh-CN" sz="5400" dirty="0">
                <a:ea typeface="宋体" charset="-122"/>
              </a:rPr>
              <a:t>SQL Part I – Data manipulation</a:t>
            </a:r>
            <a:br>
              <a:rPr lang="en-US" altLang="zh-CN" sz="5400" dirty="0">
                <a:ea typeface="宋体" charset="-122"/>
              </a:rPr>
            </a:br>
            <a:br>
              <a:rPr lang="en-US" altLang="zh-CN" sz="2400" dirty="0">
                <a:ea typeface="宋体" charset="-122"/>
              </a:rPr>
            </a:br>
            <a:r>
              <a:rPr lang="en-US" altLang="zh-CN" sz="4000" dirty="0">
                <a:solidFill>
                  <a:schemeClr val="tx1"/>
                </a:solidFill>
                <a:effectLst/>
              </a:rPr>
              <a:t>Chapter 04</a:t>
            </a:r>
            <a:endParaRPr lang="zh-CN" altLang="en-US" sz="5400" dirty="0">
              <a:solidFill>
                <a:schemeClr val="tx1"/>
              </a:solidFill>
              <a:effectLst/>
            </a:endParaRPr>
          </a:p>
        </p:txBody>
      </p:sp>
      <p:sp>
        <p:nvSpPr>
          <p:cNvPr id="3" name="Subtitle 2"/>
          <p:cNvSpPr>
            <a:spLocks noGrp="1"/>
          </p:cNvSpPr>
          <p:nvPr>
            <p:ph type="subTitle" idx="1"/>
          </p:nvPr>
        </p:nvSpPr>
        <p:spPr>
          <a:xfrm>
            <a:off x="642910" y="4317528"/>
            <a:ext cx="7772400" cy="1199704"/>
          </a:xfrm>
        </p:spPr>
        <p:txBody>
          <a:bodyPr/>
          <a:lstStyle/>
          <a:p>
            <a:pPr algn="ctr"/>
            <a:r>
              <a:rPr lang="en-US" altLang="zh-CN" dirty="0"/>
              <a:t>Collin Roberts</a:t>
            </a:r>
          </a:p>
          <a:p>
            <a:pPr algn="ctr"/>
            <a:r>
              <a:rPr lang="en-US" altLang="zh-CN" dirty="0"/>
              <a:t>University of Waterloo</a:t>
            </a:r>
            <a:endParaRPr lang="zh-CN" altLang="en-US" dirty="0"/>
          </a:p>
        </p:txBody>
      </p:sp>
      <p:sp>
        <p:nvSpPr>
          <p:cNvPr id="4" name="Slide Number Placeholder 3"/>
          <p:cNvSpPr>
            <a:spLocks noGrp="1"/>
          </p:cNvSpPr>
          <p:nvPr>
            <p:ph type="sldNum" sz="quarter" idx="12"/>
          </p:nvPr>
        </p:nvSpPr>
        <p:spPr/>
        <p:txBody>
          <a:bodyPr/>
          <a:lstStyle/>
          <a:p>
            <a:fld id="{612BC7A7-0302-4D02-B255-02610C70E019}" type="slidenum">
              <a:rPr lang="zh-CN" altLang="en-US" smtClean="0"/>
              <a:pPr/>
              <a:t>3</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24095143"/>
      </p:ext>
    </p:extLst>
  </p:cSld>
  <p:clrMapOvr>
    <a:masterClrMapping/>
  </p:clrMapOvr>
  <mc:AlternateContent xmlns:mc="http://schemas.openxmlformats.org/markup-compatibility/2006" xmlns:p14="http://schemas.microsoft.com/office/powerpoint/2010/main">
    <mc:Choice Requires="p14">
      <p:transition spd="slow" p14:dur="2000" advTm="6688"/>
    </mc:Choice>
    <mc:Fallback xmlns="">
      <p:transition spd="slow" advTm="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ltLang="zh-CN" dirty="0">
                <a:ea typeface="宋体" pitchFamily="2" charset="-122"/>
              </a:rPr>
              <a:t>Aliases: Alternative</a:t>
            </a:r>
          </a:p>
        </p:txBody>
      </p:sp>
      <p:sp>
        <p:nvSpPr>
          <p:cNvPr id="411651" name="Rectangle 3"/>
          <p:cNvSpPr>
            <a:spLocks noGrp="1" noChangeArrowheads="1"/>
          </p:cNvSpPr>
          <p:nvPr>
            <p:ph idx="1"/>
          </p:nvPr>
        </p:nvSpPr>
        <p:spPr>
          <a:xfrm>
            <a:off x="107505" y="1700809"/>
            <a:ext cx="8136904" cy="864096"/>
          </a:xfrm>
        </p:spPr>
        <p:txBody>
          <a:bodyPr>
            <a:noAutofit/>
          </a:bodyPr>
          <a:lstStyle/>
          <a:p>
            <a:pPr lvl="1">
              <a:lnSpc>
                <a:spcPct val="90000"/>
              </a:lnSpc>
            </a:pPr>
            <a:r>
              <a:rPr lang="en-US" altLang="zh-CN" sz="2400" dirty="0">
                <a:solidFill>
                  <a:srgbClr val="000000"/>
                </a:solidFill>
                <a:ea typeface="宋体" pitchFamily="2" charset="-122"/>
              </a:rPr>
              <a:t>Aliasing can be used in any SQL query for convenience</a:t>
            </a:r>
          </a:p>
          <a:p>
            <a:pPr lvl="1">
              <a:lnSpc>
                <a:spcPct val="90000"/>
              </a:lnSpc>
            </a:pPr>
            <a:r>
              <a:rPr lang="en-US" altLang="zh-CN" sz="2400" dirty="0">
                <a:solidFill>
                  <a:srgbClr val="000000"/>
                </a:solidFill>
                <a:ea typeface="宋体" pitchFamily="2" charset="-122"/>
              </a:rPr>
              <a:t>Can also use the </a:t>
            </a:r>
            <a:r>
              <a:rPr lang="en-US" altLang="zh-CN" sz="2400" dirty="0">
                <a:solidFill>
                  <a:srgbClr val="FF0000"/>
                </a:solidFill>
                <a:ea typeface="宋体" pitchFamily="2" charset="-122"/>
              </a:rPr>
              <a:t>AS</a:t>
            </a:r>
            <a:r>
              <a:rPr lang="en-US" altLang="zh-CN" sz="2400" dirty="0">
                <a:solidFill>
                  <a:srgbClr val="000000"/>
                </a:solidFill>
                <a:ea typeface="宋体" pitchFamily="2" charset="-122"/>
              </a:rPr>
              <a:t> keyword to specify aliases</a:t>
            </a:r>
            <a:br>
              <a:rPr lang="en-US" altLang="zh-CN" sz="2400" b="1" dirty="0">
                <a:solidFill>
                  <a:srgbClr val="000000"/>
                </a:solidFill>
                <a:ea typeface="宋体" pitchFamily="2" charset="-122"/>
              </a:rPr>
            </a:br>
            <a:endParaRPr lang="en-US" altLang="zh-CN" sz="2400" b="1"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30</a:t>
            </a:fld>
            <a:endParaRPr lang="en-US" altLang="zh-CN"/>
          </a:p>
        </p:txBody>
      </p:sp>
      <p:sp>
        <p:nvSpPr>
          <p:cNvPr id="3" name="Rectangle 2"/>
          <p:cNvSpPr/>
          <p:nvPr/>
        </p:nvSpPr>
        <p:spPr>
          <a:xfrm>
            <a:off x="477619" y="2996952"/>
            <a:ext cx="798281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1">
              <a:lnSpc>
                <a:spcPct val="90000"/>
              </a:lnSpc>
            </a:pPr>
            <a:r>
              <a:rPr lang="en-US" altLang="zh-CN" sz="2000" b="1" dirty="0">
                <a:solidFill>
                  <a:srgbClr val="000000"/>
                </a:solidFill>
                <a:ea typeface="宋体" pitchFamily="2" charset="-122"/>
              </a:rPr>
              <a:t>Q2:	SELECT	E.FNAME, E.LNAME, S.FNAME, S.LNAME</a:t>
            </a:r>
            <a:br>
              <a:rPr lang="en-US" altLang="zh-CN" sz="2000" b="1" dirty="0">
                <a:solidFill>
                  <a:srgbClr val="000000"/>
                </a:solidFill>
                <a:ea typeface="宋体" pitchFamily="2" charset="-122"/>
              </a:rPr>
            </a:br>
            <a:r>
              <a:rPr lang="en-US" altLang="zh-CN" sz="2000" b="1" dirty="0">
                <a:solidFill>
                  <a:srgbClr val="000000"/>
                </a:solidFill>
                <a:ea typeface="宋体" pitchFamily="2" charset="-122"/>
              </a:rPr>
              <a:t>	FROM 		EMPLOYEE </a:t>
            </a:r>
            <a:r>
              <a:rPr lang="en-US" altLang="zh-CN" sz="2000" b="1" dirty="0">
                <a:solidFill>
                  <a:srgbClr val="FF0000"/>
                </a:solidFill>
                <a:ea typeface="宋体" pitchFamily="2" charset="-122"/>
              </a:rPr>
              <a:t>AS</a:t>
            </a:r>
            <a:r>
              <a:rPr lang="en-US" altLang="zh-CN" sz="2000" b="1" dirty="0">
                <a:solidFill>
                  <a:srgbClr val="000000"/>
                </a:solidFill>
                <a:ea typeface="宋体" pitchFamily="2" charset="-122"/>
              </a:rPr>
              <a:t> E, EMPLOYEE </a:t>
            </a:r>
            <a:r>
              <a:rPr lang="en-US" altLang="zh-CN" sz="2000" b="1" dirty="0">
                <a:solidFill>
                  <a:srgbClr val="FF0000"/>
                </a:solidFill>
                <a:ea typeface="宋体" pitchFamily="2" charset="-122"/>
              </a:rPr>
              <a:t>AS</a:t>
            </a:r>
            <a:r>
              <a:rPr lang="en-US" altLang="zh-CN" sz="2000" b="1" dirty="0">
                <a:solidFill>
                  <a:srgbClr val="000000"/>
                </a:solidFill>
                <a:ea typeface="宋体" pitchFamily="2" charset="-122"/>
              </a:rPr>
              <a:t> S</a:t>
            </a:r>
            <a:br>
              <a:rPr lang="en-US" altLang="zh-CN" sz="2000" b="1" dirty="0">
                <a:solidFill>
                  <a:srgbClr val="000000"/>
                </a:solidFill>
                <a:ea typeface="宋体" pitchFamily="2" charset="-122"/>
              </a:rPr>
            </a:br>
            <a:r>
              <a:rPr lang="en-US" altLang="zh-CN" sz="2000" b="1" dirty="0">
                <a:solidFill>
                  <a:srgbClr val="000000"/>
                </a:solidFill>
                <a:ea typeface="宋体" pitchFamily="2" charset="-122"/>
              </a:rPr>
              <a:t>	WHERE	E.SUPERSSN = S.SSN;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51"/>
    </mc:Choice>
    <mc:Fallback xmlns="">
      <p:transition spd="slow" advTm="1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US" altLang="zh-CN">
                <a:ea typeface="宋体" pitchFamily="2" charset="-122"/>
              </a:rPr>
              <a:t>Query From Two Tables I</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31</a:t>
            </a:fld>
            <a:endParaRPr lang="en-US" altLang="zh-CN"/>
          </a:p>
        </p:txBody>
      </p:sp>
      <p:pic>
        <p:nvPicPr>
          <p:cNvPr id="3" name="Picture 2"/>
          <p:cNvPicPr>
            <a:picLocks noChangeAspect="1"/>
          </p:cNvPicPr>
          <p:nvPr/>
        </p:nvPicPr>
        <p:blipFill>
          <a:blip r:embed="rId5"/>
          <a:stretch>
            <a:fillRect/>
          </a:stretch>
        </p:blipFill>
        <p:spPr>
          <a:xfrm>
            <a:off x="481609" y="1988840"/>
            <a:ext cx="8058849" cy="309634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27"/>
    </mc:Choice>
    <mc:Fallback xmlns="">
      <p:transition spd="slow" advTm="3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altLang="zh-CN">
                <a:ea typeface="宋体" pitchFamily="2" charset="-122"/>
              </a:rPr>
              <a:t>Query From Two Tables II</a:t>
            </a:r>
          </a:p>
        </p:txBody>
      </p:sp>
      <p:graphicFrame>
        <p:nvGraphicFramePr>
          <p:cNvPr id="417797" name="Object 5"/>
          <p:cNvGraphicFramePr>
            <a:graphicFrameLocks noChangeAspect="1"/>
          </p:cNvGraphicFramePr>
          <p:nvPr>
            <p:extLst>
              <p:ext uri="{D42A27DB-BD31-4B8C-83A1-F6EECF244321}">
                <p14:modId xmlns:p14="http://schemas.microsoft.com/office/powerpoint/2010/main" val="2536188887"/>
              </p:ext>
            </p:extLst>
          </p:nvPr>
        </p:nvGraphicFramePr>
        <p:xfrm>
          <a:off x="1043608" y="1700808"/>
          <a:ext cx="6629400" cy="4846637"/>
        </p:xfrm>
        <a:graphic>
          <a:graphicData uri="http://schemas.openxmlformats.org/presentationml/2006/ole">
            <mc:AlternateContent xmlns:mc="http://schemas.openxmlformats.org/markup-compatibility/2006">
              <mc:Choice xmlns:v="urn:schemas-microsoft-com:vml" Requires="v">
                <p:oleObj name="位图图像" r:id="rId5" imgW="7609524" imgH="5563377" progId="Paint.Picture">
                  <p:embed/>
                </p:oleObj>
              </mc:Choice>
              <mc:Fallback>
                <p:oleObj name="位图图像" r:id="rId5" imgW="7609524" imgH="556337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700808"/>
                        <a:ext cx="6629400"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32</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61"/>
    </mc:Choice>
    <mc:Fallback xmlns="">
      <p:transition spd="slow" advTm="4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ltLang="zh-CN">
                <a:ea typeface="宋体" pitchFamily="2" charset="-122"/>
              </a:rPr>
              <a:t>Example: Two Tables (1)</a:t>
            </a:r>
          </a:p>
        </p:txBody>
      </p:sp>
      <p:graphicFrame>
        <p:nvGraphicFramePr>
          <p:cNvPr id="457732" name="Object 4"/>
          <p:cNvGraphicFramePr>
            <a:graphicFrameLocks noChangeAspect="1"/>
          </p:cNvGraphicFramePr>
          <p:nvPr>
            <p:extLst>
              <p:ext uri="{D42A27DB-BD31-4B8C-83A1-F6EECF244321}">
                <p14:modId xmlns:p14="http://schemas.microsoft.com/office/powerpoint/2010/main" val="2647554294"/>
              </p:ext>
            </p:extLst>
          </p:nvPr>
        </p:nvGraphicFramePr>
        <p:xfrm>
          <a:off x="1043608" y="1772816"/>
          <a:ext cx="6781800" cy="4821237"/>
        </p:xfrm>
        <a:graphic>
          <a:graphicData uri="http://schemas.openxmlformats.org/presentationml/2006/ole">
            <mc:AlternateContent xmlns:mc="http://schemas.openxmlformats.org/markup-compatibility/2006">
              <mc:Choice xmlns:v="urn:schemas-microsoft-com:vml" Requires="v">
                <p:oleObj name="位图图像" r:id="rId5" imgW="7666667" imgH="5447619" progId="Paint.Picture">
                  <p:embed/>
                </p:oleObj>
              </mc:Choice>
              <mc:Fallback>
                <p:oleObj name="位图图像" r:id="rId5" imgW="7666667" imgH="544761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772816"/>
                        <a:ext cx="6781800" cy="482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33</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extLst>
                  <p:ext uri="{42D2F446-02D8-4167-A562-619A0277C38B}">
                    <p15:isNarration xmlns:p15="http://schemas.microsoft.com/office/powerpoint/2012/main" val="1"/>
                  </p:ext>
                </p:extLst>
              </p14:nvPr>
            </p14:nvContentPartPr>
            <p14:xfrm>
              <a:off x="1320840" y="2222640"/>
              <a:ext cx="2616480" cy="2057760"/>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311480" y="2213280"/>
                <a:ext cx="2635200" cy="207648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92"/>
    </mc:Choice>
    <mc:Fallback xmlns="">
      <p:transition spd="slow" advTm="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r>
              <a:rPr lang="en-US" altLang="zh-CN">
                <a:ea typeface="宋体" pitchFamily="2" charset="-122"/>
              </a:rPr>
              <a:t>Example: Two Tables (2)</a:t>
            </a:r>
          </a:p>
        </p:txBody>
      </p:sp>
      <p:graphicFrame>
        <p:nvGraphicFramePr>
          <p:cNvPr id="459780" name="Object 4"/>
          <p:cNvGraphicFramePr>
            <a:graphicFrameLocks noChangeAspect="1"/>
          </p:cNvGraphicFramePr>
          <p:nvPr>
            <p:extLst>
              <p:ext uri="{D42A27DB-BD31-4B8C-83A1-F6EECF244321}">
                <p14:modId xmlns:p14="http://schemas.microsoft.com/office/powerpoint/2010/main" val="3941390860"/>
              </p:ext>
            </p:extLst>
          </p:nvPr>
        </p:nvGraphicFramePr>
        <p:xfrm>
          <a:off x="971600" y="1556792"/>
          <a:ext cx="6705600" cy="4800600"/>
        </p:xfrm>
        <a:graphic>
          <a:graphicData uri="http://schemas.openxmlformats.org/presentationml/2006/ole">
            <mc:AlternateContent xmlns:mc="http://schemas.openxmlformats.org/markup-compatibility/2006">
              <mc:Choice xmlns:v="urn:schemas-microsoft-com:vml" Requires="v">
                <p:oleObj name="位图图像" r:id="rId5" imgW="7571429" imgH="5420482" progId="Paint.Picture">
                  <p:embed/>
                </p:oleObj>
              </mc:Choice>
              <mc:Fallback>
                <p:oleObj name="位图图像" r:id="rId5" imgW="7571429" imgH="542048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1556792"/>
                        <a:ext cx="6705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34</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extLst>
                  <p:ext uri="{42D2F446-02D8-4167-A562-619A0277C38B}">
                    <p15:isNarration xmlns:p15="http://schemas.microsoft.com/office/powerpoint/2012/main" val="1"/>
                  </p:ext>
                </p:extLst>
              </p14:nvPr>
            </p14:nvContentPartPr>
            <p14:xfrm>
              <a:off x="235080" y="2197080"/>
              <a:ext cx="6883920" cy="3594600"/>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225720" y="2187720"/>
                <a:ext cx="6902640" cy="361332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92"/>
    </mc:Choice>
    <mc:Fallback xmlns="">
      <p:transition spd="slow" advTm="3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altLang="zh-CN">
                <a:ea typeface="宋体" pitchFamily="2" charset="-122"/>
              </a:rPr>
              <a:t>Example: Two Tables (3)</a:t>
            </a:r>
          </a:p>
        </p:txBody>
      </p:sp>
      <p:graphicFrame>
        <p:nvGraphicFramePr>
          <p:cNvPr id="461828" name="Object 4"/>
          <p:cNvGraphicFramePr>
            <a:graphicFrameLocks noChangeAspect="1"/>
          </p:cNvGraphicFramePr>
          <p:nvPr>
            <p:extLst>
              <p:ext uri="{D42A27DB-BD31-4B8C-83A1-F6EECF244321}">
                <p14:modId xmlns:p14="http://schemas.microsoft.com/office/powerpoint/2010/main" val="1931240572"/>
              </p:ext>
            </p:extLst>
          </p:nvPr>
        </p:nvGraphicFramePr>
        <p:xfrm>
          <a:off x="1115616" y="1700808"/>
          <a:ext cx="6629400" cy="4867275"/>
        </p:xfrm>
        <a:graphic>
          <a:graphicData uri="http://schemas.openxmlformats.org/presentationml/2006/ole">
            <mc:AlternateContent xmlns:mc="http://schemas.openxmlformats.org/markup-compatibility/2006">
              <mc:Choice xmlns:v="urn:schemas-microsoft-com:vml" Requires="v">
                <p:oleObj name="位图图像" r:id="rId5" imgW="7497221" imgH="5504762" progId="Paint.Picture">
                  <p:embed/>
                </p:oleObj>
              </mc:Choice>
              <mc:Fallback>
                <p:oleObj name="位图图像" r:id="rId5" imgW="7497221" imgH="550476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700808"/>
                        <a:ext cx="66294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39"/>
    </mc:Choice>
    <mc:Fallback xmlns="">
      <p:transition spd="slow" advTm="1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en-US" altLang="zh-CN">
                <a:ea typeface="宋体" pitchFamily="2" charset="-122"/>
              </a:rPr>
              <a:t>Example: Two Tables (4)</a:t>
            </a:r>
          </a:p>
        </p:txBody>
      </p:sp>
      <p:graphicFrame>
        <p:nvGraphicFramePr>
          <p:cNvPr id="463876" name="Object 4"/>
          <p:cNvGraphicFramePr>
            <a:graphicFrameLocks noChangeAspect="1"/>
          </p:cNvGraphicFramePr>
          <p:nvPr>
            <p:extLst>
              <p:ext uri="{D42A27DB-BD31-4B8C-83A1-F6EECF244321}">
                <p14:modId xmlns:p14="http://schemas.microsoft.com/office/powerpoint/2010/main" val="1874607238"/>
              </p:ext>
            </p:extLst>
          </p:nvPr>
        </p:nvGraphicFramePr>
        <p:xfrm>
          <a:off x="1115616" y="1700808"/>
          <a:ext cx="6477000" cy="4748212"/>
        </p:xfrm>
        <a:graphic>
          <a:graphicData uri="http://schemas.openxmlformats.org/presentationml/2006/ole">
            <mc:AlternateContent xmlns:mc="http://schemas.openxmlformats.org/markup-compatibility/2006">
              <mc:Choice xmlns:v="urn:schemas-microsoft-com:vml" Requires="v">
                <p:oleObj name="位图图像" r:id="rId5" imgW="7419048" imgH="5439534" progId="Paint.Picture">
                  <p:embed/>
                </p:oleObj>
              </mc:Choice>
              <mc:Fallback>
                <p:oleObj name="位图图像" r:id="rId5" imgW="7419048" imgH="5439534"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700808"/>
                        <a:ext cx="6477000" cy="47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a:lstStyle/>
          <a:p>
            <a:r>
              <a:rPr lang="en-US" altLang="zh-CN">
                <a:ea typeface="宋体" pitchFamily="2" charset="-122"/>
              </a:rPr>
              <a:t>Example: Two Tables (5)</a:t>
            </a:r>
          </a:p>
        </p:txBody>
      </p:sp>
      <p:graphicFrame>
        <p:nvGraphicFramePr>
          <p:cNvPr id="465924" name="Object 4"/>
          <p:cNvGraphicFramePr>
            <a:graphicFrameLocks noChangeAspect="1"/>
          </p:cNvGraphicFramePr>
          <p:nvPr>
            <p:extLst>
              <p:ext uri="{D42A27DB-BD31-4B8C-83A1-F6EECF244321}">
                <p14:modId xmlns:p14="http://schemas.microsoft.com/office/powerpoint/2010/main" val="3983688926"/>
              </p:ext>
            </p:extLst>
          </p:nvPr>
        </p:nvGraphicFramePr>
        <p:xfrm>
          <a:off x="1043608" y="1556792"/>
          <a:ext cx="6553200" cy="4897437"/>
        </p:xfrm>
        <a:graphic>
          <a:graphicData uri="http://schemas.openxmlformats.org/presentationml/2006/ole">
            <mc:AlternateContent xmlns:mc="http://schemas.openxmlformats.org/markup-compatibility/2006">
              <mc:Choice xmlns:v="urn:schemas-microsoft-com:vml" Requires="v">
                <p:oleObj name="位图图像" r:id="rId5" imgW="7354327" imgH="5495238" progId="Paint.Picture">
                  <p:embed/>
                </p:oleObj>
              </mc:Choice>
              <mc:Fallback>
                <p:oleObj name="位图图像" r:id="rId5" imgW="7354327" imgH="549523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556792"/>
                        <a:ext cx="65532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37</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1168560" y="2273400"/>
              <a:ext cx="6483600" cy="294660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159200" y="2264040"/>
                <a:ext cx="6502320" cy="296532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28"/>
    </mc:Choice>
    <mc:Fallback xmlns="">
      <p:transition spd="slow" advTm="2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altLang="zh-CN">
                <a:ea typeface="宋体" pitchFamily="2" charset="-122"/>
              </a:rPr>
              <a:t>Example: Two Tables (6)</a:t>
            </a:r>
          </a:p>
        </p:txBody>
      </p:sp>
      <p:graphicFrame>
        <p:nvGraphicFramePr>
          <p:cNvPr id="467974" name="Object 6"/>
          <p:cNvGraphicFramePr>
            <a:graphicFrameLocks noChangeAspect="1"/>
          </p:cNvGraphicFramePr>
          <p:nvPr>
            <p:extLst>
              <p:ext uri="{D42A27DB-BD31-4B8C-83A1-F6EECF244321}">
                <p14:modId xmlns:p14="http://schemas.microsoft.com/office/powerpoint/2010/main" val="701027588"/>
              </p:ext>
            </p:extLst>
          </p:nvPr>
        </p:nvGraphicFramePr>
        <p:xfrm>
          <a:off x="1043608" y="1556792"/>
          <a:ext cx="6553200" cy="4843462"/>
        </p:xfrm>
        <a:graphic>
          <a:graphicData uri="http://schemas.openxmlformats.org/presentationml/2006/ole">
            <mc:AlternateContent xmlns:mc="http://schemas.openxmlformats.org/markup-compatibility/2006">
              <mc:Choice xmlns:v="urn:schemas-microsoft-com:vml" Requires="v">
                <p:oleObj name="位图图像" r:id="rId5" imgW="7411485" imgH="5477640" progId="Paint.Picture">
                  <p:embed/>
                </p:oleObj>
              </mc:Choice>
              <mc:Fallback>
                <p:oleObj name="位图图像" r:id="rId5" imgW="7411485" imgH="5477640" progId="Paint.Pictur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556792"/>
                        <a:ext cx="6553200" cy="484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38</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n-US" altLang="zh-CN">
                <a:ea typeface="宋体" pitchFamily="2" charset="-122"/>
              </a:rPr>
              <a:t>Example: Two Tables (7)</a:t>
            </a:r>
          </a:p>
        </p:txBody>
      </p:sp>
      <p:graphicFrame>
        <p:nvGraphicFramePr>
          <p:cNvPr id="470020" name="Object 4"/>
          <p:cNvGraphicFramePr>
            <a:graphicFrameLocks noChangeAspect="1"/>
          </p:cNvGraphicFramePr>
          <p:nvPr>
            <p:extLst>
              <p:ext uri="{D42A27DB-BD31-4B8C-83A1-F6EECF244321}">
                <p14:modId xmlns:p14="http://schemas.microsoft.com/office/powerpoint/2010/main" val="2264264066"/>
              </p:ext>
            </p:extLst>
          </p:nvPr>
        </p:nvGraphicFramePr>
        <p:xfrm>
          <a:off x="1187624" y="1628800"/>
          <a:ext cx="6618288" cy="4824412"/>
        </p:xfrm>
        <a:graphic>
          <a:graphicData uri="http://schemas.openxmlformats.org/presentationml/2006/ole">
            <mc:AlternateContent xmlns:mc="http://schemas.openxmlformats.org/markup-compatibility/2006">
              <mc:Choice xmlns:v="urn:schemas-microsoft-com:vml" Requires="v">
                <p:oleObj name="位图图像" r:id="rId5" imgW="7447619" imgH="5428571" progId="Paint.Picture">
                  <p:embed/>
                </p:oleObj>
              </mc:Choice>
              <mc:Fallback>
                <p:oleObj name="位图图像" r:id="rId5" imgW="7447619" imgH="542857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628800"/>
                        <a:ext cx="6618288"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67"/>
    </mc:Choice>
    <mc:Fallback xmlns="">
      <p:transition spd="slow" advTm="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CA" altLang="en-US" sz="4000" dirty="0"/>
              <a:t>Suggested Readings</a:t>
            </a:r>
          </a:p>
        </p:txBody>
      </p:sp>
      <p:sp>
        <p:nvSpPr>
          <p:cNvPr id="550915" name="Rectangle 3"/>
          <p:cNvSpPr>
            <a:spLocks noGrp="1" noChangeArrowheads="1"/>
          </p:cNvSpPr>
          <p:nvPr>
            <p:ph idx="1"/>
          </p:nvPr>
        </p:nvSpPr>
        <p:spPr/>
        <p:txBody>
          <a:bodyPr/>
          <a:lstStyle/>
          <a:p>
            <a:r>
              <a:rPr lang="en-CA" altLang="en-US" dirty="0"/>
              <a:t>Textbook Chapter 08</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68"/>
    </mc:Choice>
    <mc:Fallback xmlns="">
      <p:transition spd="slow" advTm="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en-US" altLang="zh-CN">
                <a:ea typeface="宋体" pitchFamily="2" charset="-122"/>
              </a:rPr>
              <a:t>Example: Two Tables (8)</a:t>
            </a:r>
          </a:p>
        </p:txBody>
      </p:sp>
      <p:graphicFrame>
        <p:nvGraphicFramePr>
          <p:cNvPr id="472068" name="Object 4"/>
          <p:cNvGraphicFramePr>
            <a:graphicFrameLocks noChangeAspect="1"/>
          </p:cNvGraphicFramePr>
          <p:nvPr>
            <p:extLst>
              <p:ext uri="{D42A27DB-BD31-4B8C-83A1-F6EECF244321}">
                <p14:modId xmlns:p14="http://schemas.microsoft.com/office/powerpoint/2010/main" val="407432016"/>
              </p:ext>
            </p:extLst>
          </p:nvPr>
        </p:nvGraphicFramePr>
        <p:xfrm>
          <a:off x="1043608" y="1556792"/>
          <a:ext cx="6629400" cy="4884737"/>
        </p:xfrm>
        <a:graphic>
          <a:graphicData uri="http://schemas.openxmlformats.org/presentationml/2006/ole">
            <mc:AlternateContent xmlns:mc="http://schemas.openxmlformats.org/markup-compatibility/2006">
              <mc:Choice xmlns:v="urn:schemas-microsoft-com:vml" Requires="v">
                <p:oleObj name="位图图像" r:id="rId5" imgW="7380952" imgH="5439534" progId="Paint.Picture">
                  <p:embed/>
                </p:oleObj>
              </mc:Choice>
              <mc:Fallback>
                <p:oleObj name="位图图像" r:id="rId5" imgW="7380952" imgH="5439534"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556792"/>
                        <a:ext cx="66294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40</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48"/>
    </mc:Choice>
    <mc:Fallback xmlns="">
      <p:transition spd="slow" advTm="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en-US" altLang="zh-CN">
                <a:ea typeface="宋体" pitchFamily="2" charset="-122"/>
              </a:rPr>
              <a:t>Example: Two Tables (9)</a:t>
            </a:r>
          </a:p>
        </p:txBody>
      </p:sp>
      <p:graphicFrame>
        <p:nvGraphicFramePr>
          <p:cNvPr id="474116" name="Object 4"/>
          <p:cNvGraphicFramePr>
            <a:graphicFrameLocks noChangeAspect="1"/>
          </p:cNvGraphicFramePr>
          <p:nvPr>
            <p:extLst>
              <p:ext uri="{D42A27DB-BD31-4B8C-83A1-F6EECF244321}">
                <p14:modId xmlns:p14="http://schemas.microsoft.com/office/powerpoint/2010/main" val="779434122"/>
              </p:ext>
            </p:extLst>
          </p:nvPr>
        </p:nvGraphicFramePr>
        <p:xfrm>
          <a:off x="899592" y="1628800"/>
          <a:ext cx="6561138" cy="4824412"/>
        </p:xfrm>
        <a:graphic>
          <a:graphicData uri="http://schemas.openxmlformats.org/presentationml/2006/ole">
            <mc:AlternateContent xmlns:mc="http://schemas.openxmlformats.org/markup-compatibility/2006">
              <mc:Choice xmlns:v="urn:schemas-microsoft-com:vml" Requires="v">
                <p:oleObj name="位图图像" r:id="rId5" imgW="7333333" imgH="5390476" progId="Paint.Picture">
                  <p:embed/>
                </p:oleObj>
              </mc:Choice>
              <mc:Fallback>
                <p:oleObj name="位图图像" r:id="rId5" imgW="7333333" imgH="539047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1628800"/>
                        <a:ext cx="6561138"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41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63"/>
    </mc:Choice>
    <mc:Fallback xmlns="">
      <p:transition spd="slow" advTm="2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altLang="zh-CN">
                <a:ea typeface="宋体" pitchFamily="2" charset="-122"/>
              </a:rPr>
              <a:t>Example: Two Tables (11)</a:t>
            </a:r>
          </a:p>
        </p:txBody>
      </p:sp>
      <p:graphicFrame>
        <p:nvGraphicFramePr>
          <p:cNvPr id="478212" name="Object 4"/>
          <p:cNvGraphicFramePr>
            <a:graphicFrameLocks noChangeAspect="1"/>
          </p:cNvGraphicFramePr>
          <p:nvPr>
            <p:extLst>
              <p:ext uri="{D42A27DB-BD31-4B8C-83A1-F6EECF244321}">
                <p14:modId xmlns:p14="http://schemas.microsoft.com/office/powerpoint/2010/main" val="96455405"/>
              </p:ext>
            </p:extLst>
          </p:nvPr>
        </p:nvGraphicFramePr>
        <p:xfrm>
          <a:off x="971600" y="1772816"/>
          <a:ext cx="6781800" cy="4826000"/>
        </p:xfrm>
        <a:graphic>
          <a:graphicData uri="http://schemas.openxmlformats.org/presentationml/2006/ole">
            <mc:AlternateContent xmlns:mc="http://schemas.openxmlformats.org/markup-compatibility/2006">
              <mc:Choice xmlns:v="urn:schemas-microsoft-com:vml" Requires="v">
                <p:oleObj name="位图图像" r:id="rId5" imgW="7457143" imgH="5304762" progId="Paint.Picture">
                  <p:embed/>
                </p:oleObj>
              </mc:Choice>
              <mc:Fallback>
                <p:oleObj name="位图图像" r:id="rId5" imgW="7457143" imgH="530476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1772816"/>
                        <a:ext cx="67818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42</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4267440" y="4971960"/>
              <a:ext cx="2902320" cy="179100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4258080" y="4962600"/>
                <a:ext cx="2921040" cy="180972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42"/>
    </mc:Choice>
    <mc:Fallback xmlns="">
      <p:transition spd="slow" advTm="4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r>
              <a:rPr lang="en-US" altLang="zh-CN" dirty="0">
                <a:ea typeface="宋体" pitchFamily="2" charset="-122"/>
              </a:rPr>
              <a:t>In-Class Exercise #1</a:t>
            </a:r>
          </a:p>
        </p:txBody>
      </p:sp>
      <p:graphicFrame>
        <p:nvGraphicFramePr>
          <p:cNvPr id="480261" name="Object 5"/>
          <p:cNvGraphicFramePr>
            <a:graphicFrameLocks noChangeAspect="1"/>
          </p:cNvGraphicFramePr>
          <p:nvPr>
            <p:extLst>
              <p:ext uri="{D42A27DB-BD31-4B8C-83A1-F6EECF244321}">
                <p14:modId xmlns:p14="http://schemas.microsoft.com/office/powerpoint/2010/main" val="2110698694"/>
              </p:ext>
            </p:extLst>
          </p:nvPr>
        </p:nvGraphicFramePr>
        <p:xfrm>
          <a:off x="611560" y="1772816"/>
          <a:ext cx="7620000" cy="4746625"/>
        </p:xfrm>
        <a:graphic>
          <a:graphicData uri="http://schemas.openxmlformats.org/presentationml/2006/ole">
            <mc:AlternateContent xmlns:mc="http://schemas.openxmlformats.org/markup-compatibility/2006">
              <mc:Choice xmlns:v="urn:schemas-microsoft-com:vml" Requires="v">
                <p:oleObj name="位图图像" r:id="rId5" imgW="8028571" imgH="5001323" progId="Paint.Picture">
                  <p:embed/>
                </p:oleObj>
              </mc:Choice>
              <mc:Fallback>
                <p:oleObj name="位图图像" r:id="rId5" imgW="8028571" imgH="5001323"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72816"/>
                        <a:ext cx="7620000"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43</a:t>
            </a:fld>
            <a:endParaRPr lang="en-US" altLang="zh-CN"/>
          </a:p>
        </p:txBody>
      </p:sp>
      <p:sp>
        <p:nvSpPr>
          <p:cNvPr id="3" name="Rectangle 2"/>
          <p:cNvSpPr/>
          <p:nvPr/>
        </p:nvSpPr>
        <p:spPr>
          <a:xfrm>
            <a:off x="605136" y="5589240"/>
            <a:ext cx="3816424" cy="107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41"/>
    </mc:Choice>
    <mc:Fallback xmlns="">
      <p:transition spd="slow" advTm="15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Discussion: Effect of multiple tables in the  FROM clause</a:t>
            </a:r>
          </a:p>
        </p:txBody>
      </p:sp>
      <p:sp>
        <p:nvSpPr>
          <p:cNvPr id="3" name="Content Placeholder 2"/>
          <p:cNvSpPr>
            <a:spLocks noGrp="1"/>
          </p:cNvSpPr>
          <p:nvPr>
            <p:ph idx="1"/>
          </p:nvPr>
        </p:nvSpPr>
        <p:spPr/>
        <p:txBody>
          <a:bodyPr/>
          <a:lstStyle/>
          <a:p>
            <a:r>
              <a:rPr lang="en-US" dirty="0"/>
              <a:t>Do you think the following queries produce the same results?</a:t>
            </a:r>
          </a:p>
          <a:p>
            <a:pPr marL="0" indent="0">
              <a:buNone/>
            </a:pPr>
            <a:endParaRPr lang="en-US" dirty="0"/>
          </a:p>
          <a:p>
            <a:pPr marL="0" indent="0">
              <a:buNone/>
            </a:pPr>
            <a:endParaRPr lang="en-US" dirty="0"/>
          </a:p>
          <a:p>
            <a:pPr marL="0" indent="0">
              <a:buNone/>
            </a:pPr>
            <a:endParaRPr lang="en-US" dirty="0"/>
          </a:p>
        </p:txBody>
      </p:sp>
      <p:sp>
        <p:nvSpPr>
          <p:cNvPr id="4" name="Rectangle 3"/>
          <p:cNvSpPr/>
          <p:nvPr/>
        </p:nvSpPr>
        <p:spPr>
          <a:xfrm>
            <a:off x="2051720" y="2852936"/>
            <a:ext cx="540060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SELECT 	</a:t>
            </a:r>
            <a:r>
              <a:rPr lang="en-US" dirty="0" err="1"/>
              <a:t>FName</a:t>
            </a:r>
            <a:r>
              <a:rPr lang="en-US" dirty="0"/>
              <a:t> </a:t>
            </a:r>
          </a:p>
          <a:p>
            <a:r>
              <a:rPr lang="en-US" dirty="0"/>
              <a:t>FROM 	Employee</a:t>
            </a:r>
          </a:p>
          <a:p>
            <a:r>
              <a:rPr lang="en-US" dirty="0"/>
              <a:t>WHERE 	</a:t>
            </a:r>
            <a:r>
              <a:rPr lang="en-US" dirty="0" err="1"/>
              <a:t>LName</a:t>
            </a:r>
            <a:r>
              <a:rPr lang="en-US" dirty="0"/>
              <a:t> = "Borg";</a:t>
            </a:r>
          </a:p>
          <a:p>
            <a:endParaRPr lang="en-US" dirty="0"/>
          </a:p>
          <a:p>
            <a:endParaRPr lang="en-US" dirty="0"/>
          </a:p>
          <a:p>
            <a:r>
              <a:rPr lang="en-US" dirty="0"/>
              <a:t>SELECT 	</a:t>
            </a:r>
            <a:r>
              <a:rPr lang="en-US" dirty="0" err="1"/>
              <a:t>FName</a:t>
            </a:r>
            <a:r>
              <a:rPr lang="en-US" dirty="0"/>
              <a:t> </a:t>
            </a:r>
          </a:p>
          <a:p>
            <a:r>
              <a:rPr lang="en-US" dirty="0"/>
              <a:t>FROM 	Employee, Department </a:t>
            </a:r>
          </a:p>
          <a:p>
            <a:r>
              <a:rPr lang="en-US" dirty="0"/>
              <a:t>WHERE 	</a:t>
            </a:r>
            <a:r>
              <a:rPr lang="en-US" dirty="0" err="1"/>
              <a:t>LName</a:t>
            </a:r>
            <a:r>
              <a:rPr lang="en-US" dirty="0"/>
              <a:t> = "Borg";</a:t>
            </a:r>
          </a:p>
        </p:txBody>
      </p:sp>
      <p:sp>
        <p:nvSpPr>
          <p:cNvPr id="5" name="Slide Number Placeholder 4"/>
          <p:cNvSpPr>
            <a:spLocks noGrp="1"/>
          </p:cNvSpPr>
          <p:nvPr>
            <p:ph type="sldNum" sz="quarter" idx="12"/>
          </p:nvPr>
        </p:nvSpPr>
        <p:spPr/>
        <p:txBody>
          <a:bodyPr/>
          <a:lstStyle/>
          <a:p>
            <a:fld id="{72871ABA-279E-4BA3-839A-A45A0D649214}" type="slidenum">
              <a:rPr lang="zh-CN" altLang="en-US" smtClean="0"/>
              <a:pPr/>
              <a:t>44</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44417475"/>
      </p:ext>
    </p:extLst>
  </p:cSld>
  <p:clrMapOvr>
    <a:masterClrMapping/>
  </p:clrMapOvr>
  <mc:AlternateContent xmlns:mc="http://schemas.openxmlformats.org/markup-compatibility/2006" xmlns:p14="http://schemas.microsoft.com/office/powerpoint/2010/main">
    <mc:Choice Requires="p14">
      <p:transition spd="slow" p14:dur="2000" advTm="34775"/>
    </mc:Choice>
    <mc:Fallback xmlns="">
      <p:transition spd="slow" advTm="3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altLang="zh-CN">
                <a:ea typeface="宋体" pitchFamily="2" charset="-122"/>
              </a:rPr>
              <a:t>No WHERE-clause</a:t>
            </a:r>
            <a:endParaRPr lang="en-US" altLang="zh-CN" b="1">
              <a:solidFill>
                <a:srgbClr val="000000"/>
              </a:solidFill>
              <a:ea typeface="宋体" pitchFamily="2" charset="-122"/>
            </a:endParaRPr>
          </a:p>
        </p:txBody>
      </p:sp>
      <p:sp>
        <p:nvSpPr>
          <p:cNvPr id="405507" name="Rectangle 3"/>
          <p:cNvSpPr>
            <a:spLocks noGrp="1" noChangeArrowheads="1"/>
          </p:cNvSpPr>
          <p:nvPr>
            <p:ph idx="1"/>
          </p:nvPr>
        </p:nvSpPr>
        <p:spPr>
          <a:xfrm>
            <a:off x="467544" y="1700808"/>
            <a:ext cx="8345488" cy="4383087"/>
          </a:xfrm>
        </p:spPr>
        <p:txBody>
          <a:bodyPr/>
          <a:lstStyle/>
          <a:p>
            <a:pPr>
              <a:lnSpc>
                <a:spcPct val="90000"/>
              </a:lnSpc>
            </a:pPr>
            <a:r>
              <a:rPr lang="en-US" altLang="zh-CN" sz="2800" dirty="0">
                <a:solidFill>
                  <a:srgbClr val="000000"/>
                </a:solidFill>
                <a:ea typeface="宋体" pitchFamily="2" charset="-122"/>
              </a:rPr>
              <a:t>A </a:t>
            </a:r>
            <a:r>
              <a:rPr lang="en-US" altLang="zh-CN" sz="2800" i="1" dirty="0">
                <a:solidFill>
                  <a:srgbClr val="000000"/>
                </a:solidFill>
                <a:ea typeface="宋体" pitchFamily="2" charset="-122"/>
              </a:rPr>
              <a:t>missing WHERE-clause</a:t>
            </a:r>
            <a:r>
              <a:rPr lang="en-US" altLang="zh-CN" sz="2800" dirty="0">
                <a:solidFill>
                  <a:srgbClr val="000000"/>
                </a:solidFill>
                <a:ea typeface="宋体" pitchFamily="2" charset="-122"/>
              </a:rPr>
              <a:t>  indicates no condition; hence, </a:t>
            </a:r>
            <a:r>
              <a:rPr lang="en-US" altLang="zh-CN" sz="2800" i="1" dirty="0">
                <a:solidFill>
                  <a:srgbClr val="000000"/>
                </a:solidFill>
                <a:ea typeface="宋体" pitchFamily="2" charset="-122"/>
              </a:rPr>
              <a:t>all tuples</a:t>
            </a:r>
            <a:r>
              <a:rPr lang="en-US" altLang="zh-CN" sz="2800" dirty="0">
                <a:solidFill>
                  <a:srgbClr val="000000"/>
                </a:solidFill>
                <a:ea typeface="宋体" pitchFamily="2" charset="-122"/>
              </a:rPr>
              <a:t>  of the relations in the FROM-clause are selected</a:t>
            </a:r>
          </a:p>
          <a:p>
            <a:pPr>
              <a:lnSpc>
                <a:spcPct val="90000"/>
              </a:lnSpc>
            </a:pPr>
            <a:r>
              <a:rPr lang="en-US" altLang="zh-CN" sz="2800" dirty="0">
                <a:solidFill>
                  <a:srgbClr val="000000"/>
                </a:solidFill>
                <a:ea typeface="宋体" pitchFamily="2" charset="-122"/>
              </a:rPr>
              <a:t>This is equivalent to the condition WHERE TRUE</a:t>
            </a:r>
          </a:p>
          <a:p>
            <a:pPr>
              <a:lnSpc>
                <a:spcPct val="90000"/>
              </a:lnSpc>
            </a:pPr>
            <a:r>
              <a:rPr lang="en-US" altLang="zh-CN" sz="2800" u="sng" dirty="0">
                <a:solidFill>
                  <a:srgbClr val="000000"/>
                </a:solidFill>
                <a:ea typeface="宋体" pitchFamily="2" charset="-122"/>
              </a:rPr>
              <a:t>Query 7:</a:t>
            </a:r>
            <a:r>
              <a:rPr lang="en-US" altLang="zh-CN" sz="2800" dirty="0">
                <a:solidFill>
                  <a:srgbClr val="000000"/>
                </a:solidFill>
                <a:ea typeface="宋体" pitchFamily="2" charset="-122"/>
              </a:rPr>
              <a:t> Retrieve the first names for all employees.</a:t>
            </a:r>
          </a:p>
          <a:p>
            <a:pPr lvl="1">
              <a:lnSpc>
                <a:spcPct val="90000"/>
              </a:lnSpc>
              <a:buFont typeface="Wingdings" pitchFamily="2" charset="2"/>
              <a:buNone/>
            </a:pPr>
            <a:endParaRPr lang="en-US" altLang="zh-CN" b="1" dirty="0">
              <a:solidFill>
                <a:srgbClr val="000000"/>
              </a:solidFill>
              <a:ea typeface="宋体" pitchFamily="2" charset="-122"/>
            </a:endParaRPr>
          </a:p>
          <a:p>
            <a:pPr lvl="1">
              <a:lnSpc>
                <a:spcPct val="90000"/>
              </a:lnSpc>
              <a:buFont typeface="Wingdings" pitchFamily="2" charset="2"/>
              <a:buNone/>
            </a:pPr>
            <a:r>
              <a:rPr lang="en-US" altLang="zh-CN" b="1" dirty="0">
                <a:solidFill>
                  <a:srgbClr val="000000"/>
                </a:solidFill>
                <a:ea typeface="宋体" pitchFamily="2" charset="-122"/>
              </a:rPr>
              <a:t>Q7:	SELECT 	FNAME</a:t>
            </a:r>
            <a:br>
              <a:rPr lang="en-US" altLang="zh-CN" b="1" dirty="0">
                <a:solidFill>
                  <a:srgbClr val="000000"/>
                </a:solidFill>
                <a:ea typeface="宋体" pitchFamily="2" charset="-122"/>
              </a:rPr>
            </a:br>
            <a:r>
              <a:rPr lang="en-US" altLang="zh-CN" b="1" dirty="0">
                <a:solidFill>
                  <a:srgbClr val="000000"/>
                </a:solidFill>
                <a:ea typeface="宋体" pitchFamily="2" charset="-122"/>
              </a:rPr>
              <a:t>	 FROM		EMPLOYEE</a:t>
            </a:r>
            <a:br>
              <a:rPr lang="en-US" altLang="zh-CN" b="1" dirty="0">
                <a:solidFill>
                  <a:srgbClr val="000000"/>
                </a:solidFill>
                <a:ea typeface="宋体" pitchFamily="2" charset="-122"/>
              </a:rPr>
            </a:br>
            <a:endParaRPr lang="en-US" altLang="zh-CN" b="1"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45</a:t>
            </a:fld>
            <a:endParaRPr lang="en-US" altLang="zh-CN"/>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33"/>
    </mc:Choice>
    <mc:Fallback xmlns="">
      <p:transition spd="slow" advTm="1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ltLang="zh-CN">
                <a:ea typeface="宋体" pitchFamily="2" charset="-122"/>
              </a:rPr>
              <a:t>Example: Missing Where</a:t>
            </a:r>
          </a:p>
        </p:txBody>
      </p:sp>
      <p:sp>
        <p:nvSpPr>
          <p:cNvPr id="406531" name="Rectangle 3"/>
          <p:cNvSpPr>
            <a:spLocks noGrp="1" noChangeArrowheads="1"/>
          </p:cNvSpPr>
          <p:nvPr>
            <p:ph idx="1"/>
          </p:nvPr>
        </p:nvSpPr>
        <p:spPr>
          <a:xfrm>
            <a:off x="609600" y="2133600"/>
            <a:ext cx="8220075" cy="4511675"/>
          </a:xfrm>
        </p:spPr>
        <p:txBody>
          <a:bodyPr/>
          <a:lstStyle/>
          <a:p>
            <a:pPr>
              <a:lnSpc>
                <a:spcPct val="90000"/>
              </a:lnSpc>
            </a:pPr>
            <a:r>
              <a:rPr lang="en-US" altLang="zh-CN" sz="2400" u="sng" dirty="0">
                <a:solidFill>
                  <a:srgbClr val="000000"/>
                </a:solidFill>
                <a:ea typeface="宋体" pitchFamily="2" charset="-122"/>
              </a:rPr>
              <a:t>Example:</a:t>
            </a:r>
            <a:br>
              <a:rPr lang="en-US" altLang="zh-CN" sz="2400" u="sng" dirty="0">
                <a:solidFill>
                  <a:srgbClr val="000000"/>
                </a:solidFill>
                <a:ea typeface="宋体" pitchFamily="2" charset="-122"/>
              </a:rPr>
            </a:br>
            <a:br>
              <a:rPr lang="en-US" altLang="zh-CN" sz="2400" u="sng" dirty="0">
                <a:solidFill>
                  <a:srgbClr val="000000"/>
                </a:solidFill>
                <a:ea typeface="宋体" pitchFamily="2" charset="-122"/>
              </a:rPr>
            </a:br>
            <a:r>
              <a:rPr lang="en-US" altLang="zh-CN" sz="2400" b="1" dirty="0">
                <a:solidFill>
                  <a:srgbClr val="000000"/>
                </a:solidFill>
                <a:ea typeface="宋体" pitchFamily="2" charset="-122"/>
              </a:rPr>
              <a:t>Q8:	SELECT	SSN, DNAME</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	FROM		EMPLOYEE, DEPARTMENT</a:t>
            </a:r>
            <a:br>
              <a:rPr lang="en-US" altLang="zh-CN" sz="2400" b="1" dirty="0">
                <a:solidFill>
                  <a:srgbClr val="000000"/>
                </a:solidFill>
                <a:ea typeface="宋体" pitchFamily="2" charset="-122"/>
              </a:rPr>
            </a:br>
            <a:endParaRPr lang="en-US" altLang="zh-CN" sz="2400" b="1" dirty="0">
              <a:solidFill>
                <a:srgbClr val="000000"/>
              </a:solidFill>
              <a:ea typeface="宋体" pitchFamily="2" charset="-122"/>
            </a:endParaRPr>
          </a:p>
          <a:p>
            <a:pPr lvl="1">
              <a:lnSpc>
                <a:spcPct val="90000"/>
              </a:lnSpc>
            </a:pPr>
            <a:r>
              <a:rPr lang="en-US" altLang="zh-CN" sz="2000" dirty="0">
                <a:solidFill>
                  <a:srgbClr val="000000"/>
                </a:solidFill>
                <a:ea typeface="宋体" pitchFamily="2" charset="-122"/>
              </a:rPr>
              <a:t>It is extremely important not to overlook specifying any selection and join conditions in the WHERE-clause; otherwise, incorrect and very large relations may result</a:t>
            </a:r>
            <a:endParaRPr lang="en-US" altLang="zh-CN" sz="2400"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41"/>
    </mc:Choice>
    <mc:Fallback xmlns="">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ltLang="zh-CN" dirty="0">
                <a:ea typeface="宋体" pitchFamily="2" charset="-122"/>
              </a:rPr>
              <a:t>In-Class Exercise #2</a:t>
            </a:r>
          </a:p>
        </p:txBody>
      </p:sp>
      <p:sp>
        <p:nvSpPr>
          <p:cNvPr id="399363" name="Rectangle 3"/>
          <p:cNvSpPr>
            <a:spLocks noGrp="1" noChangeArrowheads="1"/>
          </p:cNvSpPr>
          <p:nvPr>
            <p:ph idx="1"/>
          </p:nvPr>
        </p:nvSpPr>
        <p:spPr>
          <a:xfrm>
            <a:off x="323528" y="1709928"/>
            <a:ext cx="8474968" cy="1080120"/>
          </a:xfrm>
        </p:spPr>
        <p:txBody>
          <a:bodyPr/>
          <a:lstStyle/>
          <a:p>
            <a:pPr>
              <a:lnSpc>
                <a:spcPct val="90000"/>
              </a:lnSpc>
            </a:pPr>
            <a:r>
              <a:rPr lang="en-US" altLang="zh-CN" sz="2000" u="sng" dirty="0">
                <a:solidFill>
                  <a:srgbClr val="000000"/>
                </a:solidFill>
                <a:ea typeface="宋体" pitchFamily="2" charset="-122"/>
              </a:rPr>
              <a:t>Q6:</a:t>
            </a:r>
            <a:r>
              <a:rPr lang="en-US" altLang="zh-CN" sz="2000" dirty="0">
                <a:solidFill>
                  <a:srgbClr val="000000"/>
                </a:solidFill>
                <a:ea typeface="宋体" pitchFamily="2" charset="-122"/>
              </a:rPr>
              <a:t> For every project located in 'Stafford', list the project number, the controlling department number, and the department manager's last name, address, and birthdate.</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47</a:t>
            </a:fld>
            <a:endParaRPr lang="en-US" altLang="zh-CN"/>
          </a:p>
        </p:txBody>
      </p:sp>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a:xfrm>
            <a:off x="1393101" y="2708920"/>
            <a:ext cx="6216352" cy="394207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7" name="Ink 6"/>
              <p14:cNvContentPartPr/>
              <p14:nvPr>
                <p:extLst>
                  <p:ext uri="{42D2F446-02D8-4167-A562-619A0277C38B}">
                    <p15:isNarration xmlns:p15="http://schemas.microsoft.com/office/powerpoint/2012/main" val="1"/>
                  </p:ext>
                </p:extLst>
              </p14:nvPr>
            </p14:nvContentPartPr>
            <p14:xfrm>
              <a:off x="1486080" y="2558880"/>
              <a:ext cx="4368960" cy="2743560"/>
            </p14:xfrm>
          </p:contentPart>
        </mc:Choice>
        <mc:Fallback xmlns="">
          <p:pic>
            <p:nvPicPr>
              <p:cNvPr id="7" name="Ink 6"/>
              <p:cNvPicPr>
                <a:picLocks noGrp="1" noRot="1" noChangeAspect="1" noMove="1" noResize="1" noEditPoints="1" noAdjustHandles="1" noChangeArrowheads="1" noChangeShapeType="1"/>
              </p:cNvPicPr>
              <p:nvPr/>
            </p:nvPicPr>
            <p:blipFill>
              <a:blip r:embed="rId8"/>
              <a:stretch>
                <a:fillRect/>
              </a:stretch>
            </p:blipFill>
            <p:spPr>
              <a:xfrm>
                <a:off x="1476720" y="2549520"/>
                <a:ext cx="4387680" cy="276228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073976883"/>
      </p:ext>
    </p:extLst>
  </p:cSld>
  <p:clrMapOvr>
    <a:masterClrMapping/>
  </p:clrMapOvr>
  <mc:AlternateContent xmlns:mc="http://schemas.openxmlformats.org/markup-compatibility/2006" xmlns:p14="http://schemas.microsoft.com/office/powerpoint/2010/main">
    <mc:Choice Requires="p14">
      <p:transition spd="slow" p14:dur="2000" advTm="51053"/>
    </mc:Choice>
    <mc:Fallback xmlns="">
      <p:transition spd="slow" advTm="5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99363">
                                            <p:txEl>
                                              <p:pRg st="0" end="0"/>
                                            </p:txEl>
                                          </p:spTgt>
                                        </p:tgtEl>
                                        <p:attrNameLst>
                                          <p:attrName>style.visibility</p:attrName>
                                        </p:attrNameLst>
                                      </p:cBhvr>
                                      <p:to>
                                        <p:strVal val="visible"/>
                                      </p:to>
                                    </p:set>
                                    <p:animEffect transition="in" filter="diamond(in)">
                                      <p:cBhvr>
                                        <p:cTn id="14" dur="500"/>
                                        <p:tgtEl>
                                          <p:spTgt spid="399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39936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374204" y="116632"/>
            <a:ext cx="8229600" cy="990600"/>
          </a:xfrm>
        </p:spPr>
        <p:txBody>
          <a:bodyPr/>
          <a:lstStyle/>
          <a:p>
            <a:r>
              <a:rPr lang="en-US" altLang="zh-CN" dirty="0">
                <a:ea typeface="宋体" pitchFamily="2" charset="-122"/>
              </a:rPr>
              <a:t>In-Class Exercise #2</a:t>
            </a:r>
          </a:p>
        </p:txBody>
      </p:sp>
      <p:sp>
        <p:nvSpPr>
          <p:cNvPr id="399363" name="Rectangle 3"/>
          <p:cNvSpPr>
            <a:spLocks noGrp="1" noChangeArrowheads="1"/>
          </p:cNvSpPr>
          <p:nvPr>
            <p:ph idx="1"/>
          </p:nvPr>
        </p:nvSpPr>
        <p:spPr>
          <a:xfrm>
            <a:off x="107504" y="924000"/>
            <a:ext cx="8763000" cy="4421187"/>
          </a:xfrm>
        </p:spPr>
        <p:txBody>
          <a:bodyPr/>
          <a:lstStyle/>
          <a:p>
            <a:pPr>
              <a:lnSpc>
                <a:spcPct val="90000"/>
              </a:lnSpc>
            </a:pPr>
            <a:r>
              <a:rPr lang="en-US" altLang="zh-CN" sz="2000" u="sng" dirty="0">
                <a:solidFill>
                  <a:srgbClr val="000000"/>
                </a:solidFill>
                <a:ea typeface="宋体" pitchFamily="2" charset="-122"/>
              </a:rPr>
              <a:t>Q6:</a:t>
            </a:r>
            <a:r>
              <a:rPr lang="en-US" altLang="zh-CN" sz="2000" dirty="0">
                <a:solidFill>
                  <a:srgbClr val="000000"/>
                </a:solidFill>
                <a:ea typeface="宋体" pitchFamily="2" charset="-122"/>
              </a:rPr>
              <a:t> For every project located in 'Stafford', list the project number, the controlling department number, and the department manager's last name, address, and birthdate.</a:t>
            </a:r>
            <a:br>
              <a:rPr lang="en-US" altLang="zh-CN" sz="2000" dirty="0">
                <a:solidFill>
                  <a:srgbClr val="000000"/>
                </a:solidFill>
                <a:ea typeface="宋体" pitchFamily="2" charset="-122"/>
              </a:rPr>
            </a:br>
            <a:endParaRPr lang="en-US" altLang="zh-CN" sz="2000" dirty="0">
              <a:solidFill>
                <a:srgbClr val="000000"/>
              </a:solidFill>
              <a:ea typeface="宋体" pitchFamily="2" charset="-122"/>
            </a:endParaRPr>
          </a:p>
          <a:p>
            <a:pPr lvl="1">
              <a:lnSpc>
                <a:spcPct val="150000"/>
              </a:lnSpc>
              <a:buFont typeface="Wingdings" pitchFamily="2" charset="2"/>
              <a:buNone/>
            </a:pPr>
            <a:r>
              <a:rPr lang="en-US" altLang="zh-CN" sz="2000" b="1" dirty="0">
                <a:solidFill>
                  <a:srgbClr val="000000"/>
                </a:solidFill>
                <a:ea typeface="宋体" pitchFamily="2" charset="-122"/>
              </a:rPr>
              <a:t>Q6:	SELECT 	PNUMBER, DNUM, LNAME, BDATE, ADDRESS </a:t>
            </a:r>
            <a:br>
              <a:rPr lang="en-US" altLang="zh-CN" sz="2000" b="1" dirty="0">
                <a:solidFill>
                  <a:srgbClr val="000000"/>
                </a:solidFill>
                <a:ea typeface="宋体" pitchFamily="2" charset="-122"/>
              </a:rPr>
            </a:br>
            <a:r>
              <a:rPr lang="en-US" altLang="zh-CN" sz="2000" b="1" dirty="0">
                <a:solidFill>
                  <a:srgbClr val="000000"/>
                </a:solidFill>
                <a:ea typeface="宋体" pitchFamily="2" charset="-122"/>
              </a:rPr>
              <a:t>	FROM		PROJECT, DEPARTMENT, EMPLOYEE</a:t>
            </a:r>
            <a:br>
              <a:rPr lang="en-US" altLang="zh-CN" sz="2000" b="1" dirty="0">
                <a:solidFill>
                  <a:srgbClr val="000000"/>
                </a:solidFill>
                <a:ea typeface="宋体" pitchFamily="2" charset="-122"/>
              </a:rPr>
            </a:br>
            <a:r>
              <a:rPr lang="en-US" altLang="zh-CN" sz="2000" b="1" dirty="0">
                <a:solidFill>
                  <a:srgbClr val="000000"/>
                </a:solidFill>
                <a:ea typeface="宋体" pitchFamily="2" charset="-122"/>
              </a:rPr>
              <a:t>	WHERE 	</a:t>
            </a:r>
            <a:r>
              <a:rPr lang="en-US" altLang="zh-CN" b="1" dirty="0">
                <a:solidFill>
                  <a:srgbClr val="000000"/>
                </a:solidFill>
                <a:ea typeface="宋体" pitchFamily="2" charset="-122"/>
              </a:rPr>
              <a:t> PLOCATION = 'Stafford'</a:t>
            </a:r>
            <a:endParaRPr lang="en-US" altLang="zh-CN" sz="2000" b="1" dirty="0">
              <a:solidFill>
                <a:srgbClr val="000000"/>
              </a:solidFill>
              <a:ea typeface="宋体" pitchFamily="2" charset="-122"/>
            </a:endParaRPr>
          </a:p>
          <a:p>
            <a:pPr lvl="1">
              <a:lnSpc>
                <a:spcPct val="150000"/>
              </a:lnSpc>
              <a:buFont typeface="Wingdings" pitchFamily="2" charset="2"/>
              <a:buNone/>
            </a:pPr>
            <a:r>
              <a:rPr lang="en-US" altLang="zh-CN" b="1" dirty="0">
                <a:solidFill>
                  <a:srgbClr val="000000"/>
                </a:solidFill>
                <a:ea typeface="宋体" pitchFamily="2" charset="-122"/>
              </a:rPr>
              <a:t>				</a:t>
            </a:r>
            <a:r>
              <a:rPr lang="en-US" altLang="zh-CN" sz="2000" b="1" dirty="0">
                <a:solidFill>
                  <a:srgbClr val="000000"/>
                </a:solidFill>
                <a:ea typeface="宋体" pitchFamily="2" charset="-122"/>
              </a:rPr>
              <a:t>AND </a:t>
            </a:r>
            <a:r>
              <a:rPr lang="en-US" altLang="zh-CN" b="1" dirty="0">
                <a:solidFill>
                  <a:srgbClr val="000000"/>
                </a:solidFill>
                <a:ea typeface="宋体" pitchFamily="2" charset="-122"/>
              </a:rPr>
              <a:t>DNUM = DNUMBER </a:t>
            </a:r>
            <a:r>
              <a:rPr lang="en-US" altLang="zh-CN" sz="2000" b="1" dirty="0">
                <a:solidFill>
                  <a:srgbClr val="000000"/>
                </a:solidFill>
                <a:ea typeface="宋体" pitchFamily="2" charset="-122"/>
              </a:rPr>
              <a:t>						AND</a:t>
            </a:r>
            <a:r>
              <a:rPr lang="en-US" altLang="zh-CN" b="1" dirty="0">
                <a:solidFill>
                  <a:srgbClr val="000000"/>
                </a:solidFill>
                <a:ea typeface="宋体" pitchFamily="2" charset="-122"/>
              </a:rPr>
              <a:t> MGRSSN = SSN</a:t>
            </a:r>
            <a:r>
              <a:rPr lang="en-US" altLang="zh-CN" sz="1800" b="1" dirty="0">
                <a:solidFill>
                  <a:srgbClr val="000000"/>
                </a:solidFill>
                <a:ea typeface="宋体" pitchFamily="2" charset="-122"/>
              </a:rPr>
              <a:t>;</a:t>
            </a:r>
            <a:br>
              <a:rPr lang="en-US" altLang="zh-CN" sz="2000" b="1" dirty="0">
                <a:solidFill>
                  <a:srgbClr val="000000"/>
                </a:solidFill>
                <a:ea typeface="宋体" pitchFamily="2" charset="-122"/>
              </a:rPr>
            </a:br>
            <a:endParaRPr lang="en-US" altLang="zh-CN" sz="2000" b="1"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48</a:t>
            </a:fld>
            <a:endParaRPr lang="en-US" altLang="zh-CN"/>
          </a:p>
        </p:txBody>
      </p:sp>
      <p:sp>
        <p:nvSpPr>
          <p:cNvPr id="3" name="Rectangle 2"/>
          <p:cNvSpPr/>
          <p:nvPr/>
        </p:nvSpPr>
        <p:spPr>
          <a:xfrm>
            <a:off x="1043608" y="2636911"/>
            <a:ext cx="108012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02746" y="2636912"/>
            <a:ext cx="56692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3872" y="3151565"/>
            <a:ext cx="1089856"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15816" y="3201286"/>
            <a:ext cx="56692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15816" y="3685412"/>
            <a:ext cx="56692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15816" y="4146120"/>
            <a:ext cx="56692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43608" y="2160401"/>
            <a:ext cx="108012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02746" y="2160401"/>
            <a:ext cx="56692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35496" y="4571112"/>
            <a:ext cx="5940938" cy="2098248"/>
          </a:xfrm>
          <a:prstGeom prst="rect">
            <a:avLst/>
          </a:prstGeom>
        </p:spPr>
      </p:pic>
      <p:pic>
        <p:nvPicPr>
          <p:cNvPr id="4" name="Picture 3"/>
          <p:cNvPicPr>
            <a:picLocks noChangeAspect="1"/>
          </p:cNvPicPr>
          <p:nvPr/>
        </p:nvPicPr>
        <p:blipFill>
          <a:blip r:embed="rId7"/>
          <a:stretch>
            <a:fillRect/>
          </a:stretch>
        </p:blipFill>
        <p:spPr>
          <a:xfrm>
            <a:off x="5976434" y="4653855"/>
            <a:ext cx="2087588" cy="1186387"/>
          </a:xfrm>
          <a:prstGeom prst="rect">
            <a:avLst/>
          </a:prstGeom>
        </p:spPr>
      </p:pic>
      <p:pic>
        <p:nvPicPr>
          <p:cNvPr id="5" name="Picture 4"/>
          <p:cNvPicPr>
            <a:picLocks noChangeAspect="1"/>
          </p:cNvPicPr>
          <p:nvPr/>
        </p:nvPicPr>
        <p:blipFill>
          <a:blip r:embed="rId8"/>
          <a:stretch>
            <a:fillRect/>
          </a:stretch>
        </p:blipFill>
        <p:spPr>
          <a:xfrm>
            <a:off x="5987988" y="5909857"/>
            <a:ext cx="3192524" cy="94814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9" name="Ink 18"/>
              <p14:cNvContentPartPr/>
              <p14:nvPr>
                <p:extLst>
                  <p:ext uri="{42D2F446-02D8-4167-A562-619A0277C38B}">
                    <p15:isNarration xmlns:p15="http://schemas.microsoft.com/office/powerpoint/2012/main" val="1"/>
                  </p:ext>
                </p:extLst>
              </p14:nvPr>
            </p14:nvContentPartPr>
            <p14:xfrm>
              <a:off x="1549440" y="4603680"/>
              <a:ext cx="6680520" cy="1791000"/>
            </p14:xfrm>
          </p:contentPart>
        </mc:Choice>
        <mc:Fallback xmlns="">
          <p:pic>
            <p:nvPicPr>
              <p:cNvPr id="19" name="Ink 18"/>
              <p:cNvPicPr>
                <a:picLocks noGrp="1" noRot="1" noChangeAspect="1" noMove="1" noResize="1" noEditPoints="1" noAdjustHandles="1" noChangeArrowheads="1" noChangeShapeType="1"/>
              </p:cNvPicPr>
              <p:nvPr/>
            </p:nvPicPr>
            <p:blipFill>
              <a:blip r:embed="rId10"/>
              <a:stretch>
                <a:fillRect/>
              </a:stretch>
            </p:blipFill>
            <p:spPr>
              <a:xfrm>
                <a:off x="1540080" y="4594320"/>
                <a:ext cx="6699240" cy="1809720"/>
              </a:xfrm>
              <a:prstGeom prst="rect">
                <a:avLst/>
              </a:prstGeom>
            </p:spPr>
          </p:pic>
        </mc:Fallback>
      </mc:AlternateContent>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26437368"/>
      </p:ext>
    </p:extLst>
  </p:cSld>
  <p:clrMapOvr>
    <a:masterClrMapping/>
  </p:clrMapOvr>
  <mc:AlternateContent xmlns:mc="http://schemas.openxmlformats.org/markup-compatibility/2006" xmlns:p14="http://schemas.microsoft.com/office/powerpoint/2010/main">
    <mc:Choice Requires="p14">
      <p:transition spd="slow" p14:dur="2000" advTm="117078"/>
    </mc:Choice>
    <mc:Fallback xmlns="">
      <p:transition spd="slow" advTm="11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5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md type="call" cmd="playFrom(0.0)">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0"/>
                </p:tgtEl>
              </p:cMediaNode>
            </p:audio>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zh-CN" dirty="0">
                <a:solidFill>
                  <a:srgbClr val="D2533C"/>
                </a:solidFill>
                <a:ea typeface="宋体" pitchFamily="2" charset="-122"/>
              </a:rPr>
              <a:t>In-Class Exercise #3</a:t>
            </a:r>
            <a:endParaRPr lang="en-US" altLang="zh-CN" dirty="0">
              <a:ea typeface="宋体" pitchFamily="2" charset="-122"/>
            </a:endParaRPr>
          </a:p>
        </p:txBody>
      </p:sp>
      <p:sp>
        <p:nvSpPr>
          <p:cNvPr id="397315" name="Rectangle 3"/>
          <p:cNvSpPr>
            <a:spLocks noGrp="1" noChangeArrowheads="1"/>
          </p:cNvSpPr>
          <p:nvPr>
            <p:ph idx="1"/>
          </p:nvPr>
        </p:nvSpPr>
        <p:spPr>
          <a:xfrm>
            <a:off x="457200" y="1498510"/>
            <a:ext cx="8574087" cy="4306888"/>
          </a:xfrm>
        </p:spPr>
        <p:txBody>
          <a:bodyPr>
            <a:noAutofit/>
          </a:bodyPr>
          <a:lstStyle/>
          <a:p>
            <a:pPr>
              <a:lnSpc>
                <a:spcPct val="90000"/>
              </a:lnSpc>
            </a:pPr>
            <a:r>
              <a:rPr lang="en-US" altLang="zh-CN" sz="1600" u="sng" dirty="0">
                <a:solidFill>
                  <a:srgbClr val="000000"/>
                </a:solidFill>
                <a:ea typeface="宋体" pitchFamily="2" charset="-122"/>
              </a:rPr>
              <a:t>Q3:</a:t>
            </a:r>
            <a:r>
              <a:rPr lang="en-US" altLang="zh-CN" sz="1600" dirty="0">
                <a:solidFill>
                  <a:srgbClr val="000000"/>
                </a:solidFill>
                <a:ea typeface="宋体" pitchFamily="2" charset="-122"/>
              </a:rPr>
              <a:t> Retrieve the birthdate and address of the employee whose name is 'John B. Smith'.</a:t>
            </a:r>
            <a:br>
              <a:rPr lang="en-US" altLang="zh-CN" sz="1600" b="1" dirty="0">
                <a:solidFill>
                  <a:srgbClr val="000000"/>
                </a:solidFill>
                <a:ea typeface="宋体" pitchFamily="2" charset="-122"/>
              </a:rPr>
            </a:br>
            <a:endParaRPr lang="en-US" altLang="zh-CN" sz="1600" b="1" dirty="0">
              <a:solidFill>
                <a:srgbClr val="000000"/>
              </a:solidFill>
              <a:ea typeface="宋体" pitchFamily="2" charset="-122"/>
            </a:endParaRPr>
          </a:p>
          <a:p>
            <a:pPr lvl="1">
              <a:lnSpc>
                <a:spcPct val="90000"/>
              </a:lnSpc>
              <a:buFont typeface="Wingdings" pitchFamily="2" charset="2"/>
              <a:buNone/>
            </a:pPr>
            <a:r>
              <a:rPr lang="en-US" altLang="zh-CN" sz="1600" b="1" dirty="0">
                <a:solidFill>
                  <a:srgbClr val="000000"/>
                </a:solidFill>
                <a:ea typeface="宋体" pitchFamily="2" charset="-122"/>
              </a:rPr>
              <a:t>Q3:	SELECT 		</a:t>
            </a:r>
            <a:r>
              <a:rPr lang="en-US" altLang="zh-CN" sz="1600" b="1" dirty="0" err="1">
                <a:solidFill>
                  <a:srgbClr val="000000"/>
                </a:solidFill>
                <a:ea typeface="宋体" pitchFamily="2" charset="-122"/>
              </a:rPr>
              <a:t>BDate</a:t>
            </a:r>
            <a:r>
              <a:rPr lang="en-US" altLang="zh-CN" sz="1600" b="1" dirty="0">
                <a:solidFill>
                  <a:srgbClr val="000000"/>
                </a:solidFill>
                <a:ea typeface="宋体" pitchFamily="2" charset="-122"/>
              </a:rPr>
              <a:t>, Address</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FROM 		EMPLOYEE</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WHERE		</a:t>
            </a:r>
            <a:r>
              <a:rPr lang="en-US" altLang="zh-CN" sz="1600" b="1" dirty="0" err="1">
                <a:solidFill>
                  <a:srgbClr val="000000"/>
                </a:solidFill>
                <a:ea typeface="宋体" pitchFamily="2" charset="-122"/>
              </a:rPr>
              <a:t>FName</a:t>
            </a:r>
            <a:r>
              <a:rPr lang="en-US" altLang="zh-CN" sz="1600" b="1" dirty="0">
                <a:solidFill>
                  <a:srgbClr val="000000"/>
                </a:solidFill>
                <a:ea typeface="宋体" pitchFamily="2" charset="-122"/>
              </a:rPr>
              <a:t> = "John" AND </a:t>
            </a:r>
            <a:r>
              <a:rPr lang="en-US" altLang="zh-CN" sz="1600" b="1" dirty="0" err="1">
                <a:solidFill>
                  <a:srgbClr val="000000"/>
                </a:solidFill>
                <a:ea typeface="宋体" pitchFamily="2" charset="-122"/>
              </a:rPr>
              <a:t>Minit</a:t>
            </a:r>
            <a:r>
              <a:rPr lang="en-US" altLang="zh-CN" sz="1600" b="1" dirty="0">
                <a:solidFill>
                  <a:srgbClr val="000000"/>
                </a:solidFill>
                <a:ea typeface="宋体" pitchFamily="2" charset="-122"/>
              </a:rPr>
              <a:t> = "B"</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AND </a:t>
            </a:r>
            <a:r>
              <a:rPr lang="en-US" altLang="zh-CN" sz="1600" b="1" dirty="0" err="1">
                <a:solidFill>
                  <a:srgbClr val="000000"/>
                </a:solidFill>
                <a:ea typeface="宋体" pitchFamily="2" charset="-122"/>
              </a:rPr>
              <a:t>LName</a:t>
            </a:r>
            <a:r>
              <a:rPr lang="en-US" altLang="zh-CN" sz="1600" b="1" dirty="0">
                <a:solidFill>
                  <a:srgbClr val="000000"/>
                </a:solidFill>
                <a:ea typeface="宋体" pitchFamily="2" charset="-122"/>
              </a:rPr>
              <a:t> = "Smith"</a:t>
            </a:r>
          </a:p>
          <a:p>
            <a:pPr lvl="1">
              <a:lnSpc>
                <a:spcPct val="90000"/>
              </a:lnSpc>
              <a:buFont typeface="Wingdings" pitchFamily="2" charset="2"/>
              <a:buNone/>
            </a:pPr>
            <a:endParaRPr lang="en-US" altLang="zh-CN" sz="1600" b="1" dirty="0">
              <a:solidFill>
                <a:srgbClr val="000000"/>
              </a:solidFill>
              <a:ea typeface="宋体" pitchFamily="2" charset="-122"/>
            </a:endParaRPr>
          </a:p>
          <a:p>
            <a:pPr>
              <a:lnSpc>
                <a:spcPct val="90000"/>
              </a:lnSpc>
            </a:pPr>
            <a:r>
              <a:rPr lang="en-US" altLang="zh-CN" sz="1600" u="sng" dirty="0">
                <a:solidFill>
                  <a:srgbClr val="000000"/>
                </a:solidFill>
                <a:ea typeface="宋体" pitchFamily="2" charset="-122"/>
              </a:rPr>
              <a:t>Q4:</a:t>
            </a:r>
            <a:r>
              <a:rPr lang="en-US" altLang="zh-CN" sz="1600" dirty="0">
                <a:solidFill>
                  <a:srgbClr val="000000"/>
                </a:solidFill>
                <a:ea typeface="宋体" pitchFamily="2" charset="-122"/>
              </a:rPr>
              <a:t> Retrieve the name and address of all employees who work for the 'Research' department.</a:t>
            </a:r>
            <a:br>
              <a:rPr lang="en-US" altLang="zh-CN" sz="1600" dirty="0">
                <a:solidFill>
                  <a:srgbClr val="000000"/>
                </a:solidFill>
                <a:ea typeface="宋体" pitchFamily="2" charset="-122"/>
              </a:rPr>
            </a:br>
            <a:endParaRPr lang="en-US" altLang="zh-CN" sz="1600" dirty="0">
              <a:solidFill>
                <a:srgbClr val="000000"/>
              </a:solidFill>
              <a:ea typeface="宋体" pitchFamily="2" charset="-122"/>
            </a:endParaRPr>
          </a:p>
          <a:p>
            <a:pPr lvl="1">
              <a:lnSpc>
                <a:spcPct val="90000"/>
              </a:lnSpc>
              <a:buFont typeface="Wingdings" pitchFamily="2" charset="2"/>
              <a:buNone/>
            </a:pPr>
            <a:r>
              <a:rPr lang="en-US" altLang="zh-CN" sz="1600" b="1" dirty="0">
                <a:solidFill>
                  <a:srgbClr val="000000"/>
                </a:solidFill>
                <a:ea typeface="宋体" pitchFamily="2" charset="-122"/>
              </a:rPr>
              <a:t>Q4:	SELECT		FNAME, LNAME, ADDRESS</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FROM 		EMPLOYEE, DEPARTMENT</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WHERE		DNAME = "Research" AND </a:t>
            </a:r>
            <a:r>
              <a:rPr lang="en-US" altLang="zh-CN" sz="1600" b="1" dirty="0" err="1">
                <a:solidFill>
                  <a:srgbClr val="000000"/>
                </a:solidFill>
                <a:ea typeface="宋体" pitchFamily="2" charset="-122"/>
              </a:rPr>
              <a:t>DNumber</a:t>
            </a:r>
            <a:r>
              <a:rPr lang="en-US" altLang="zh-CN" sz="1600" b="1" dirty="0">
                <a:solidFill>
                  <a:srgbClr val="000000"/>
                </a:solidFill>
                <a:ea typeface="宋体" pitchFamily="2" charset="-122"/>
              </a:rPr>
              <a:t> = DNO</a:t>
            </a:r>
          </a:p>
          <a:p>
            <a:pPr>
              <a:lnSpc>
                <a:spcPct val="90000"/>
              </a:lnSpc>
            </a:pPr>
            <a:endParaRPr lang="en-US" altLang="zh-CN" sz="1600" b="1" dirty="0">
              <a:solidFill>
                <a:srgbClr val="000000"/>
              </a:solidFill>
              <a:ea typeface="宋体" pitchFamily="2" charset="-122"/>
            </a:endParaRPr>
          </a:p>
          <a:p>
            <a:pPr>
              <a:lnSpc>
                <a:spcPct val="90000"/>
              </a:lnSpc>
            </a:pPr>
            <a:endParaRPr lang="en-US" altLang="zh-CN" sz="1600" b="1" dirty="0">
              <a:solidFill>
                <a:srgbClr val="000000"/>
              </a:solidFill>
              <a:ea typeface="宋体" pitchFamily="2" charset="-122"/>
            </a:endParaRPr>
          </a:p>
          <a:p>
            <a:pPr>
              <a:lnSpc>
                <a:spcPct val="90000"/>
              </a:lnSpc>
            </a:pPr>
            <a:r>
              <a:rPr lang="en-US" altLang="zh-CN" sz="1600" dirty="0">
                <a:solidFill>
                  <a:srgbClr val="000000"/>
                </a:solidFill>
                <a:ea typeface="宋体" pitchFamily="2" charset="-122"/>
              </a:rPr>
              <a:t>Q5: Retrieve the name of the manager of each department</a:t>
            </a:r>
            <a:br>
              <a:rPr lang="en-US" altLang="zh-CN" sz="1600" dirty="0">
                <a:solidFill>
                  <a:srgbClr val="000000"/>
                </a:solidFill>
                <a:ea typeface="宋体" pitchFamily="2" charset="-122"/>
              </a:rPr>
            </a:br>
            <a:endParaRPr lang="en-US" altLang="zh-CN" sz="1600" dirty="0">
              <a:solidFill>
                <a:srgbClr val="000000"/>
              </a:solidFill>
              <a:ea typeface="宋体" pitchFamily="2" charset="-122"/>
            </a:endParaRPr>
          </a:p>
          <a:p>
            <a:pPr lvl="1">
              <a:lnSpc>
                <a:spcPct val="90000"/>
              </a:lnSpc>
              <a:buFont typeface="Wingdings" pitchFamily="2" charset="2"/>
              <a:buNone/>
            </a:pPr>
            <a:r>
              <a:rPr lang="en-US" altLang="zh-CN" sz="1600" b="1" dirty="0">
                <a:solidFill>
                  <a:srgbClr val="000000"/>
                </a:solidFill>
                <a:ea typeface="宋体" pitchFamily="2" charset="-122"/>
              </a:rPr>
              <a:t>Q5:	SELECT 		FNAME, LNAME</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FROM		DEPARTMENT, EMPLOYEE</a:t>
            </a:r>
            <a:br>
              <a:rPr lang="en-US" altLang="zh-CN" sz="1600" b="1" dirty="0">
                <a:solidFill>
                  <a:srgbClr val="000000"/>
                </a:solidFill>
                <a:ea typeface="宋体" pitchFamily="2" charset="-122"/>
              </a:rPr>
            </a:br>
            <a:r>
              <a:rPr lang="en-US" altLang="zh-CN" sz="1600" b="1" dirty="0">
                <a:solidFill>
                  <a:srgbClr val="000000"/>
                </a:solidFill>
                <a:ea typeface="宋体" pitchFamily="2" charset="-122"/>
              </a:rPr>
              <a:t>	WHERE 		MGRSSN=SSN</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49</a:t>
            </a:fld>
            <a:endParaRPr lang="en-US" altLang="zh-CN"/>
          </a:p>
        </p:txBody>
      </p:sp>
      <p:sp>
        <p:nvSpPr>
          <p:cNvPr id="3" name="Rectangle 2"/>
          <p:cNvSpPr/>
          <p:nvPr/>
        </p:nvSpPr>
        <p:spPr>
          <a:xfrm>
            <a:off x="683568" y="1995748"/>
            <a:ext cx="72008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3568" y="3860296"/>
            <a:ext cx="72008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3568" y="5480489"/>
            <a:ext cx="72008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02"/>
    </mc:Choice>
    <mc:Fallback xmlns="">
      <p:transition spd="slow" advTm="8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ltLang="zh-CN"/>
              <a:t>Why SQL?</a:t>
            </a:r>
          </a:p>
        </p:txBody>
      </p:sp>
      <p:sp>
        <p:nvSpPr>
          <p:cNvPr id="5" name="Content Placeholder 4"/>
          <p:cNvSpPr>
            <a:spLocks noGrp="1"/>
          </p:cNvSpPr>
          <p:nvPr>
            <p:ph idx="1"/>
          </p:nvPr>
        </p:nvSpPr>
        <p:spPr/>
        <p:txBody>
          <a:bodyPr/>
          <a:lstStyle/>
          <a:p>
            <a:endParaRPr lang="en-US"/>
          </a:p>
        </p:txBody>
      </p:sp>
      <p:graphicFrame>
        <p:nvGraphicFramePr>
          <p:cNvPr id="294916" name="Object 4"/>
          <p:cNvGraphicFramePr>
            <a:graphicFrameLocks noChangeAspect="1"/>
          </p:cNvGraphicFramePr>
          <p:nvPr>
            <p:extLst>
              <p:ext uri="{D42A27DB-BD31-4B8C-83A1-F6EECF244321}">
                <p14:modId xmlns:p14="http://schemas.microsoft.com/office/powerpoint/2010/main" val="940146760"/>
              </p:ext>
            </p:extLst>
          </p:nvPr>
        </p:nvGraphicFramePr>
        <p:xfrm>
          <a:off x="395536" y="1484784"/>
          <a:ext cx="8104187" cy="4724400"/>
        </p:xfrm>
        <a:graphic>
          <a:graphicData uri="http://schemas.openxmlformats.org/presentationml/2006/ole">
            <mc:AlternateContent xmlns:mc="http://schemas.openxmlformats.org/markup-compatibility/2006">
              <mc:Choice xmlns:v="urn:schemas-microsoft-com:vml" Requires="v">
                <p:oleObj name="位图图像" r:id="rId5" imgW="8104762" imgH="4723810" progId="Paint.Picture">
                  <p:embed/>
                </p:oleObj>
              </mc:Choice>
              <mc:Fallback>
                <p:oleObj name="位图图像" r:id="rId5" imgW="8104762" imgH="472381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484784"/>
                        <a:ext cx="810418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4917" name="Rectangle 5"/>
          <p:cNvSpPr>
            <a:spLocks noChangeArrowheads="1"/>
          </p:cNvSpPr>
          <p:nvPr/>
        </p:nvSpPr>
        <p:spPr bwMode="auto">
          <a:xfrm>
            <a:off x="539552" y="5048250"/>
            <a:ext cx="7993062"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407"/>
    </mc:Choice>
    <mc:Fallback xmlns="">
      <p:transition spd="slow" advTm="4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Utmost Importance</a:t>
            </a:r>
          </a:p>
        </p:txBody>
      </p:sp>
      <p:sp>
        <p:nvSpPr>
          <p:cNvPr id="3" name="Content Placeholder 2"/>
          <p:cNvSpPr>
            <a:spLocks noGrp="1"/>
          </p:cNvSpPr>
          <p:nvPr>
            <p:ph idx="1"/>
          </p:nvPr>
        </p:nvSpPr>
        <p:spPr/>
        <p:txBody>
          <a:bodyPr/>
          <a:lstStyle/>
          <a:p>
            <a:r>
              <a:rPr lang="en-US" dirty="0"/>
              <a:t>Every </a:t>
            </a:r>
            <a:r>
              <a:rPr lang="en-US" dirty="0">
                <a:solidFill>
                  <a:srgbClr val="FF0000"/>
                </a:solidFill>
              </a:rPr>
              <a:t>RA</a:t>
            </a:r>
            <a:r>
              <a:rPr lang="en-US" dirty="0"/>
              <a:t> operation produces a table </a:t>
            </a:r>
            <a:r>
              <a:rPr lang="en-US" dirty="0">
                <a:solidFill>
                  <a:srgbClr val="FF0000"/>
                </a:solidFill>
              </a:rPr>
              <a:t>with unique rows</a:t>
            </a:r>
            <a:r>
              <a:rPr lang="en-US" dirty="0"/>
              <a:t>.</a:t>
            </a:r>
          </a:p>
          <a:p>
            <a:pPr lvl="1"/>
            <a:r>
              <a:rPr lang="en-US" dirty="0"/>
              <a:t>Selection, projection, join etc.</a:t>
            </a:r>
          </a:p>
          <a:p>
            <a:r>
              <a:rPr lang="en-US" dirty="0"/>
              <a:t>Every </a:t>
            </a:r>
            <a:r>
              <a:rPr lang="en-US" dirty="0">
                <a:solidFill>
                  <a:srgbClr val="FF0000"/>
                </a:solidFill>
              </a:rPr>
              <a:t>SQL</a:t>
            </a:r>
            <a:r>
              <a:rPr lang="en-US" dirty="0"/>
              <a:t> clause produces a table</a:t>
            </a:r>
          </a:p>
          <a:p>
            <a:pPr lvl="1"/>
            <a:r>
              <a:rPr lang="en-US" dirty="0"/>
              <a:t>FROM clause produces a table</a:t>
            </a:r>
          </a:p>
          <a:p>
            <a:pPr lvl="1"/>
            <a:r>
              <a:rPr lang="en-US" dirty="0"/>
              <a:t>WHERE clause produces a table</a:t>
            </a:r>
          </a:p>
          <a:p>
            <a:pPr lvl="1"/>
            <a:r>
              <a:rPr lang="en-US" dirty="0"/>
              <a:t>SELECT clause produces a table</a:t>
            </a:r>
          </a:p>
          <a:p>
            <a:pPr lvl="1"/>
            <a:r>
              <a:rPr lang="en-US" dirty="0"/>
              <a:t>But each table </a:t>
            </a:r>
            <a:r>
              <a:rPr lang="en-US" dirty="0">
                <a:solidFill>
                  <a:srgbClr val="FF0000"/>
                </a:solidFill>
              </a:rPr>
              <a:t>might contain duplicate rows</a:t>
            </a:r>
            <a:r>
              <a:rPr lang="en-US" dirty="0"/>
              <a:t>!</a:t>
            </a:r>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50</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78575590"/>
      </p:ext>
    </p:extLst>
  </p:cSld>
  <p:clrMapOvr>
    <a:masterClrMapping/>
  </p:clrMapOvr>
  <mc:AlternateContent xmlns:mc="http://schemas.openxmlformats.org/markup-compatibility/2006" xmlns:p14="http://schemas.microsoft.com/office/powerpoint/2010/main">
    <mc:Choice Requires="p14">
      <p:transition spd="slow" p14:dur="2000" advTm="20461"/>
    </mc:Choice>
    <mc:Fallback xmlns="">
      <p:transition spd="slow" advTm="2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lstStyle/>
          <a:p>
            <a:r>
              <a:rPr lang="en-CA" altLang="en-US" dirty="0"/>
              <a:t>Summary of Today’s Lecture</a:t>
            </a:r>
          </a:p>
        </p:txBody>
      </p:sp>
      <p:sp>
        <p:nvSpPr>
          <p:cNvPr id="572419" name="Rectangle 3"/>
          <p:cNvSpPr>
            <a:spLocks noGrp="1" noChangeArrowheads="1"/>
          </p:cNvSpPr>
          <p:nvPr>
            <p:ph idx="1"/>
          </p:nvPr>
        </p:nvSpPr>
        <p:spPr/>
        <p:txBody>
          <a:bodyPr>
            <a:normAutofit/>
          </a:bodyPr>
          <a:lstStyle/>
          <a:p>
            <a:pPr>
              <a:lnSpc>
                <a:spcPct val="90000"/>
              </a:lnSpc>
            </a:pPr>
            <a:r>
              <a:rPr lang="en-CA" altLang="en-US" sz="2800" dirty="0"/>
              <a:t>SQL basics</a:t>
            </a:r>
          </a:p>
          <a:p>
            <a:r>
              <a:rPr lang="en-US" sz="2800" dirty="0"/>
              <a:t>SQL Data Manipulation: </a:t>
            </a:r>
          </a:p>
          <a:p>
            <a:pPr marL="0" indent="0">
              <a:buNone/>
            </a:pPr>
            <a:r>
              <a:rPr lang="en-US" sz="2800" dirty="0"/>
              <a:t>	SELECT</a:t>
            </a:r>
          </a:p>
          <a:p>
            <a:pPr marL="0" indent="0">
              <a:buNone/>
            </a:pPr>
            <a:r>
              <a:rPr lang="en-US" sz="2800" dirty="0"/>
              <a:t>	FROM</a:t>
            </a:r>
          </a:p>
          <a:p>
            <a:pPr marL="0" indent="0">
              <a:buNone/>
            </a:pPr>
            <a:r>
              <a:rPr lang="en-US" sz="2800" dirty="0"/>
              <a:t>	WHERE</a:t>
            </a:r>
          </a:p>
          <a:p>
            <a:pPr lvl="1">
              <a:lnSpc>
                <a:spcPct val="90000"/>
              </a:lnSpc>
            </a:pPr>
            <a:endParaRPr lang="en-CA" altLang="en-US" sz="2400" dirty="0"/>
          </a:p>
          <a:p>
            <a:pPr lvl="1">
              <a:lnSpc>
                <a:spcPct val="90000"/>
              </a:lnSpc>
            </a:pPr>
            <a:endParaRPr lang="en-CA" altLang="en-US" sz="2400"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51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15536429"/>
      </p:ext>
    </p:extLst>
  </p:cSld>
  <p:clrMapOvr>
    <a:masterClrMapping/>
  </p:clrMapOvr>
  <mc:AlternateContent xmlns:mc="http://schemas.openxmlformats.org/markup-compatibility/2006" xmlns:p14="http://schemas.microsoft.com/office/powerpoint/2010/main">
    <mc:Choice Requires="p14">
      <p:transition spd="slow" p14:dur="2000" advTm="42513"/>
    </mc:Choice>
    <mc:Fallback xmlns="">
      <p:transition spd="slow" advTm="4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r>
              <a:rPr lang="en-US" altLang="zh-CN" dirty="0">
                <a:ea typeface="宋体" pitchFamily="2" charset="-122"/>
              </a:rPr>
              <a:t>SQL: Examples</a:t>
            </a:r>
          </a:p>
        </p:txBody>
      </p:sp>
      <p:graphicFrame>
        <p:nvGraphicFramePr>
          <p:cNvPr id="296964" name="Object 4"/>
          <p:cNvGraphicFramePr>
            <a:graphicFrameLocks noChangeAspect="1"/>
          </p:cNvGraphicFramePr>
          <p:nvPr>
            <p:extLst>
              <p:ext uri="{D42A27DB-BD31-4B8C-83A1-F6EECF244321}">
                <p14:modId xmlns:p14="http://schemas.microsoft.com/office/powerpoint/2010/main" val="95334668"/>
              </p:ext>
            </p:extLst>
          </p:nvPr>
        </p:nvGraphicFramePr>
        <p:xfrm>
          <a:off x="467544" y="1700808"/>
          <a:ext cx="7239000" cy="4740275"/>
        </p:xfrm>
        <a:graphic>
          <a:graphicData uri="http://schemas.openxmlformats.org/presentationml/2006/ole">
            <mc:AlternateContent xmlns:mc="http://schemas.openxmlformats.org/markup-compatibility/2006">
              <mc:Choice xmlns:v="urn:schemas-microsoft-com:vml" Requires="v">
                <p:oleObj name="位图图像" r:id="rId5" imgW="7914286" imgH="5180952" progId="Paint.Picture">
                  <p:embed/>
                </p:oleObj>
              </mc:Choice>
              <mc:Fallback>
                <p:oleObj name="位图图像" r:id="rId5" imgW="7914286" imgH="518095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00808"/>
                        <a:ext cx="7239000"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82"/>
    </mc:Choice>
    <mc:Fallback xmlns="">
      <p:transition spd="slow" advTm="1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zh-CN" dirty="0">
                <a:ea typeface="宋体" pitchFamily="2" charset="-122"/>
              </a:rPr>
              <a:t>SQL History and Trivia</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7</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graphicFrame>
        <p:nvGraphicFramePr>
          <p:cNvPr id="299012" name="Object 4"/>
          <p:cNvGraphicFramePr>
            <a:graphicFrameLocks noChangeAspect="1"/>
          </p:cNvGraphicFramePr>
          <p:nvPr>
            <p:extLst>
              <p:ext uri="{D42A27DB-BD31-4B8C-83A1-F6EECF244321}">
                <p14:modId xmlns:p14="http://schemas.microsoft.com/office/powerpoint/2010/main" val="3674387548"/>
              </p:ext>
            </p:extLst>
          </p:nvPr>
        </p:nvGraphicFramePr>
        <p:xfrm>
          <a:off x="539552" y="1700808"/>
          <a:ext cx="7467600" cy="4760912"/>
        </p:xfrm>
        <a:graphic>
          <a:graphicData uri="http://schemas.openxmlformats.org/presentationml/2006/ole">
            <mc:AlternateContent xmlns:mc="http://schemas.openxmlformats.org/markup-compatibility/2006">
              <mc:Choice xmlns:v="urn:schemas-microsoft-com:vml" Requires="v">
                <p:oleObj name="位图图像" r:id="rId6" imgW="8142857" imgH="5191850" progId="Paint.Picture">
                  <p:embed/>
                </p:oleObj>
              </mc:Choice>
              <mc:Fallback>
                <p:oleObj name="位图图像" r:id="rId6" imgW="8142857" imgH="5191850"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700808"/>
                        <a:ext cx="7467600"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77736"/>
    </mc:Choice>
    <mc:Fallback xmlns="">
      <p:transition spd="slow" advTm="7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p:txBody>
          <a:bodyPr/>
          <a:lstStyle/>
          <a:p>
            <a:r>
              <a:rPr lang="en-US" altLang="zh-CN">
                <a:ea typeface="宋体" pitchFamily="2" charset="-122"/>
              </a:rPr>
              <a:t>SQL: Many Versions</a:t>
            </a:r>
          </a:p>
        </p:txBody>
      </p:sp>
      <p:graphicFrame>
        <p:nvGraphicFramePr>
          <p:cNvPr id="649219" name="Object 3"/>
          <p:cNvGraphicFramePr>
            <a:graphicFrameLocks noChangeAspect="1"/>
          </p:cNvGraphicFramePr>
          <p:nvPr/>
        </p:nvGraphicFramePr>
        <p:xfrm>
          <a:off x="611560" y="1700808"/>
          <a:ext cx="7696200" cy="4673600"/>
        </p:xfrm>
        <a:graphic>
          <a:graphicData uri="http://schemas.openxmlformats.org/presentationml/2006/ole">
            <mc:AlternateContent xmlns:mc="http://schemas.openxmlformats.org/markup-compatibility/2006">
              <mc:Choice xmlns:v="urn:schemas-microsoft-com:vml" Requires="v">
                <p:oleObj name="位图图像" r:id="rId5" imgW="6885714" imgH="4180952" progId="Paint.Picture">
                  <p:embed/>
                </p:oleObj>
              </mc:Choice>
              <mc:Fallback>
                <p:oleObj name="位图图像" r:id="rId5" imgW="6885714" imgH="4180952" progId="Paint.Picture">
                  <p:embed/>
                  <p:pic>
                    <p:nvPicPr>
                      <p:cNvPr id="6492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00808"/>
                        <a:ext cx="7696200"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F5FF2196-2518-48A6-A756-6448583BC97C}" type="slidenum">
              <a:rPr lang="zh-CN" altLang="en-US" smtClean="0"/>
              <a:pPr/>
              <a:t>8</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66235806"/>
      </p:ext>
    </p:extLst>
  </p:cSld>
  <p:clrMapOvr>
    <a:masterClrMapping/>
  </p:clrMapOvr>
  <mc:AlternateContent xmlns:mc="http://schemas.openxmlformats.org/markup-compatibility/2006" xmlns:p14="http://schemas.microsoft.com/office/powerpoint/2010/main">
    <mc:Choice Requires="p14">
      <p:transition spd="slow" p14:dur="2000" advTm="40620"/>
    </mc:Choice>
    <mc:Fallback xmlns="">
      <p:transition spd="slow" advTm="4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normAutofit/>
          </a:bodyPr>
          <a:lstStyle/>
          <a:p>
            <a:r>
              <a:rPr lang="en-US" altLang="zh-CN" dirty="0"/>
              <a:t>Company Database Schema</a:t>
            </a:r>
          </a:p>
        </p:txBody>
      </p:sp>
      <p:pic>
        <p:nvPicPr>
          <p:cNvPr id="30105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26831" y="1600200"/>
            <a:ext cx="7690338" cy="4876800"/>
          </a:xfrm>
        </p:spPr>
      </p:pic>
      <p:sp>
        <p:nvSpPr>
          <p:cNvPr id="2" name="Slide Number Placeholder 1"/>
          <p:cNvSpPr>
            <a:spLocks noGrp="1"/>
          </p:cNvSpPr>
          <p:nvPr>
            <p:ph type="sldNum" sz="quarter" idx="12"/>
          </p:nvPr>
        </p:nvSpPr>
        <p:spPr/>
        <p:txBody>
          <a:bodyPr/>
          <a:lstStyle/>
          <a:p>
            <a:fld id="{72871ABA-279E-4BA3-839A-A45A0D649214}" type="slidenum">
              <a:rPr lang="zh-CN" altLang="en-US" smtClean="0"/>
              <a:pPr/>
              <a:t>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89"/>
    </mc:Choice>
    <mc:Fallback xmlns="">
      <p:transition spd="slow" advTm="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20.8|6.9|13.2|8.4|10.3"/>
</p:tagLst>
</file>

<file path=ppt/tags/tag2.xml><?xml version="1.0" encoding="utf-8"?>
<p:tagLst xmlns:a="http://schemas.openxmlformats.org/drawingml/2006/main" xmlns:r="http://schemas.openxmlformats.org/officeDocument/2006/relationships" xmlns:p="http://schemas.openxmlformats.org/presentationml/2006/main">
  <p:tag name="TIMING" val="|19.9"/>
</p:tagLst>
</file>

<file path=ppt/tags/tag3.xml><?xml version="1.0" encoding="utf-8"?>
<p:tagLst xmlns:a="http://schemas.openxmlformats.org/drawingml/2006/main" xmlns:r="http://schemas.openxmlformats.org/officeDocument/2006/relationships" xmlns:p="http://schemas.openxmlformats.org/presentationml/2006/main">
  <p:tag name="TIMING" val="|2.9"/>
</p:tagLst>
</file>

<file path=ppt/tags/tag4.xml><?xml version="1.0" encoding="utf-8"?>
<p:tagLst xmlns:a="http://schemas.openxmlformats.org/drawingml/2006/main" xmlns:r="http://schemas.openxmlformats.org/officeDocument/2006/relationships" xmlns:p="http://schemas.openxmlformats.org/presentationml/2006/main">
  <p:tag name="TIMING" val="|4.6|8.2|3.7|16.5|23.4|25.7|7.6|2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9ee03e0-b78c-4998-8bf4-79b266b85105}" enabled="1" method="Standard" siteId="{723a5a87-f39a-4a22-9247-3fc240c01396}" contentBits="0" removed="0"/>
</clbl:labelList>
</file>

<file path=docProps/app.xml><?xml version="1.0" encoding="utf-8"?>
<Properties xmlns="http://schemas.openxmlformats.org/officeDocument/2006/extended-properties" xmlns:vt="http://schemas.openxmlformats.org/officeDocument/2006/docPropsVTypes">
  <Template>Clarity</Template>
  <TotalTime>5983</TotalTime>
  <Words>2474</Words>
  <Application>Microsoft Office PowerPoint</Application>
  <PresentationFormat>On-screen Show (4:3)</PresentationFormat>
  <Paragraphs>336</Paragraphs>
  <Slides>51</Slides>
  <Notes>45</Notes>
  <HiddenSlides>0</HiddenSlides>
  <MMClips>51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宋体</vt:lpstr>
      <vt:lpstr>Arial</vt:lpstr>
      <vt:lpstr>Tahoma</vt:lpstr>
      <vt:lpstr>Wingdings</vt:lpstr>
      <vt:lpstr>Clarity</vt:lpstr>
      <vt:lpstr>位图图像</vt:lpstr>
      <vt:lpstr>Review of Last Lecture</vt:lpstr>
      <vt:lpstr>Today’s Plan</vt:lpstr>
      <vt:lpstr>SQL Part I – Data manipulation  Chapter 04</vt:lpstr>
      <vt:lpstr>Suggested Readings</vt:lpstr>
      <vt:lpstr>Why SQL?</vt:lpstr>
      <vt:lpstr>SQL: Examples</vt:lpstr>
      <vt:lpstr>SQL History and Trivia</vt:lpstr>
      <vt:lpstr>SQL: Many Versions</vt:lpstr>
      <vt:lpstr>Company Database Schema</vt:lpstr>
      <vt:lpstr>SQLite and Company Database</vt:lpstr>
      <vt:lpstr>Part I: Data Manipulation</vt:lpstr>
      <vt:lpstr>Retrieval Queries in SQL</vt:lpstr>
      <vt:lpstr>Select Statement</vt:lpstr>
      <vt:lpstr>Bank Database Schema</vt:lpstr>
      <vt:lpstr>How Query Is Evaluated</vt:lpstr>
      <vt:lpstr>SQL in Action (1)</vt:lpstr>
      <vt:lpstr>SQL in Action (2)</vt:lpstr>
      <vt:lpstr>SQL in Action (3)</vt:lpstr>
      <vt:lpstr>SQL in Action (4)</vt:lpstr>
      <vt:lpstr>SQL in Action (5)</vt:lpstr>
      <vt:lpstr>SQL in Action (6)</vt:lpstr>
      <vt:lpstr>SQL in Action (7)</vt:lpstr>
      <vt:lpstr>SQL in Action (8)</vt:lpstr>
      <vt:lpstr>Use of * in Select</vt:lpstr>
      <vt:lpstr>Prefix</vt:lpstr>
      <vt:lpstr>SQL: Warm-up Example</vt:lpstr>
      <vt:lpstr>Aliases: Motivation</vt:lpstr>
      <vt:lpstr>Aliases </vt:lpstr>
      <vt:lpstr>How does it work with two tables?</vt:lpstr>
      <vt:lpstr>Aliases: Alternative</vt:lpstr>
      <vt:lpstr>Query From Two Tables I</vt:lpstr>
      <vt:lpstr>Query From Two Tables II</vt:lpstr>
      <vt:lpstr>Example: Two Tables (1)</vt:lpstr>
      <vt:lpstr>Example: Two Tables (2)</vt:lpstr>
      <vt:lpstr>Example: Two Tables (3)</vt:lpstr>
      <vt:lpstr>Example: Two Tables (4)</vt:lpstr>
      <vt:lpstr>Example: Two Tables (5)</vt:lpstr>
      <vt:lpstr>Example: Two Tables (6)</vt:lpstr>
      <vt:lpstr>Example: Two Tables (7)</vt:lpstr>
      <vt:lpstr>Example: Two Tables (8)</vt:lpstr>
      <vt:lpstr>Example: Two Tables (9)</vt:lpstr>
      <vt:lpstr>Example: Two Tables (11)</vt:lpstr>
      <vt:lpstr>In-Class Exercise #1</vt:lpstr>
      <vt:lpstr>Discussion: Effect of multiple tables in the  FROM clause</vt:lpstr>
      <vt:lpstr>No WHERE-clause</vt:lpstr>
      <vt:lpstr>Example: Missing Where</vt:lpstr>
      <vt:lpstr>In-Class Exercise #2</vt:lpstr>
      <vt:lpstr>In-Class Exercise #2</vt:lpstr>
      <vt:lpstr>In-Class Exercise #3</vt:lpstr>
      <vt:lpstr>Utmost Importance</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343</cp:revision>
  <cp:lastPrinted>1601-01-01T00:00:00Z</cp:lastPrinted>
  <dcterms:created xsi:type="dcterms:W3CDTF">2005-04-29T16:14:00Z</dcterms:created>
  <dcterms:modified xsi:type="dcterms:W3CDTF">2026-06-09T21:47:08Z</dcterms:modified>
</cp:coreProperties>
</file>