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ink/inkAction2.xml" ContentType="application/vnd.ms-office.inkAction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ink/inkAction3.xml" ContentType="application/vnd.ms-office.inkAction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Action4.xml" ContentType="application/vnd.ms-office.inkAction+xml"/>
  <Override PartName="/ppt/notesSlides/notesSlide31.xml" ContentType="application/vnd.openxmlformats-officedocument.presentationml.notesSlide+xml"/>
  <Override PartName="/ppt/ink/inkAction5.xml" ContentType="application/vnd.ms-office.inkAction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9" r:id="rId1"/>
  </p:sldMasterIdLst>
  <p:notesMasterIdLst>
    <p:notesMasterId r:id="rId37"/>
  </p:notesMasterIdLst>
  <p:handoutMasterIdLst>
    <p:handoutMasterId r:id="rId38"/>
  </p:handoutMasterIdLst>
  <p:sldIdLst>
    <p:sldId id="603" r:id="rId2"/>
    <p:sldId id="604" r:id="rId3"/>
    <p:sldId id="605" r:id="rId4"/>
    <p:sldId id="588" r:id="rId5"/>
    <p:sldId id="498" r:id="rId6"/>
    <p:sldId id="597" r:id="rId7"/>
    <p:sldId id="365" r:id="rId8"/>
    <p:sldId id="589" r:id="rId9"/>
    <p:sldId id="368" r:id="rId10"/>
    <p:sldId id="369" r:id="rId11"/>
    <p:sldId id="591" r:id="rId12"/>
    <p:sldId id="592" r:id="rId13"/>
    <p:sldId id="374" r:id="rId14"/>
    <p:sldId id="594" r:id="rId15"/>
    <p:sldId id="441" r:id="rId16"/>
    <p:sldId id="375" r:id="rId17"/>
    <p:sldId id="376" r:id="rId18"/>
    <p:sldId id="501" r:id="rId19"/>
    <p:sldId id="378" r:id="rId20"/>
    <p:sldId id="379" r:id="rId21"/>
    <p:sldId id="600" r:id="rId22"/>
    <p:sldId id="595" r:id="rId23"/>
    <p:sldId id="601" r:id="rId24"/>
    <p:sldId id="602" r:id="rId25"/>
    <p:sldId id="596" r:id="rId26"/>
    <p:sldId id="598" r:id="rId27"/>
    <p:sldId id="599" r:id="rId28"/>
    <p:sldId id="442" r:id="rId29"/>
    <p:sldId id="384" r:id="rId30"/>
    <p:sldId id="389" r:id="rId31"/>
    <p:sldId id="385" r:id="rId32"/>
    <p:sldId id="390" r:id="rId33"/>
    <p:sldId id="386" r:id="rId34"/>
    <p:sldId id="391" r:id="rId35"/>
    <p:sldId id="503" r:id="rId3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46" autoAdjust="0"/>
    <p:restoredTop sz="74346" autoAdjust="0"/>
  </p:normalViewPr>
  <p:slideViewPr>
    <p:cSldViewPr>
      <p:cViewPr varScale="1">
        <p:scale>
          <a:sx n="61" d="100"/>
          <a:sy n="61" d="100"/>
        </p:scale>
        <p:origin x="157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542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542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>
                <a:latin typeface="Arial" pitchFamily="34" charset="0"/>
              </a:defRPr>
            </a:lvl1pPr>
          </a:lstStyle>
          <a:p>
            <a:endParaRPr lang="en-CA" altLang="en-US"/>
          </a:p>
        </p:txBody>
      </p:sp>
      <p:sp>
        <p:nvSpPr>
          <p:cNvPr id="542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>
                <a:latin typeface="Arial" pitchFamily="34" charset="0"/>
              </a:defRPr>
            </a:lvl1pPr>
          </a:lstStyle>
          <a:p>
            <a:fld id="{01879E66-6761-4710-A496-1C1D788CAF1D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722335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0T19:24:11.1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598">
    <iact:property name="dataType"/>
    <iact:actionData xml:id="d0">
      <inkml:trace xmlns:inkml="http://www.w3.org/2003/InkML" xml:id="stk0" contextRef="#ctx0" brushRef="#br0">300 6950 0,'18'0'88,"88"0"-86,-36 0 26,36 0-26,-53 0 25,-35 0-24,-1 0-2,71-18 25,-70 0-16,0 18-9,-1-17 26,1 17-18,53 0 41,17 0 75,-71 0-116,19 0-8,-19 0 18,36 17-10,53 1-8,-71-18 27,36 18-19</inkml:trace>
    </iact:actionData>
  </iact:action>
  <iact:action type="add" startTime="33484">
    <iact:property name="dataType"/>
    <iact:actionData xml:id="d1">
      <inkml:trace xmlns:inkml="http://www.w3.org/2003/InkML" xml:id="stk1" contextRef="#ctx0" brushRef="#br0">1394 6809 0,'0'17'19,"0"19"2,70 69-12,-17-87-8,18 53 28,-1-36-20,-52-35 22,-36 0 17,-52 0-40,35 0-7,-1 0 27,-34 53-18,-1-36-9,18 1 28,53-36 51,53-105-79</inkml:trace>
    </iact:actionData>
  </iact:action>
  <iact:action type="add" startTime="35655">
    <iact:property name="dataType"/>
    <iact:actionData xml:id="d2">
      <inkml:trace xmlns:inkml="http://www.w3.org/2003/InkML" xml:id="stk2" contextRef="#ctx0" brushRef="#br0">15487 6668 0,'0'0'17,"-17"-18"-16,-1 18 45,-35-35-37,0 35 32,-35 0-32,35 0-8,-53 0 29,53 0-21,36 0-8,-1 0 0,0 0 18,1 0-10,-1 0-8,0 0 19,-17 0-11,18 0-8,-89 70 38,88-52-38,-52 17 37,17 36-30,53-36 29,0 0-28,0 18 9,0-35-1,0 17-16,0 18 30,17 0-22,1 0-8,35 17 38,-36-34-30,19-19-8,-19 1 28,1 0-19,105 34 28,-87-34-28,34-18-9,-34 18 26,122 35-18,-122-53-8,34 0 28,-52 0-18,17 17-10,-17-17 26,70 18-17,53-18-9,18 0 28,-53 0-20,-36 0-8,-17 0 0,35 0 25,18 0-18,-71 0-7,1 0 38,-19-18-31,-17 1-7,124-19 38,-71 1-31,0 17-7,-36-17 19,1 18-11,-18-19 22,0-70-23,0 53-7,0 18 28,0-53-19,0 17-9,35 1 31,-35 52 53,0-17-76,0 0-8,0-1 0,-88-16 28,0 16-19,0 19-9,-18 17-1,-18-36 19,71 36-8,-52-35-10,34 35 0,-17 0 19,53 0-9,-36 0-10,18 0 50,-18 0-42,36 0-8,-88 0 19,70 0-11,35 0-8,1 0 19,-1 0-3,0 0 94</inkml:trace>
    </iact:actionData>
  </iact:action>
  <iact:action type="add" startTime="38108">
    <iact:property name="dataType"/>
    <iact:actionData xml:id="d3">
      <inkml:trace xmlns:inkml="http://www.w3.org/2003/InkML" xml:id="stk3" contextRef="#ctx0" brushRef="#br0">14993 7108 0,'-17'0'73,"-1"0"-64,-35 0-8,-123 0 37,141 0-29,-36 0-8,36 0 19,-106 18-12,105 0-7,-105-1 27,0 54-19,18-18-8,-71 17 38,52-70-30,72 0-8,-18 0 0,-18 0 29,18 0-28,52 0-1,-140 0 27,88 18-18,-18 35-9,35-35 0,1-1 17,-18 1-9,0 35-8,52-53 24,-264 70-15,212-34-9,-141 17 37,-371 158-28,424-193-9,-265 123 29,106-53-22,176-35-7,-17-35 27,-195 70-17,36-70-10,-159 34 28,-70 1-19,370-17-9,-53-19 27,-141 72-19,194-72-8,-583 54 28,495-18-20,0-36-8,-300 54 27,88-1-18,265 1-9,-371-1 29,441-52-22,-52 17-7,34-17 28,-211 35-19,318-35-9,-54-18 36,-88 70-28,124-70-8,-141 35 28,158-35-19,-34 71-9,16-53 18,-140 35-9,123-18-9,-17 18 26,-89 35-18,106-70-8,-70 52 18,141-70-2,-1 18-16,-34-18 30,-54 35-21,71-35-9,-105 53 37,17 18-30,52-36-7,-52 53 38,71-70-37,-1-1 25,-17 19-24,88-19 22,-18 1-23,-35-1 7,18 19 30,0-1-37,17-17 24,18-1-24,0 1 27,-17 35-28,-1-36 27,18 1-26,-18 0-1,-17 35 35,35-36-35,-18 36 25,18-35-24,-17 35 24,-1-36-25,0 54 28,1-71-28,-1 71 36,-17-36 10,17 88-46,18-87 26,-35 87-25,0 18 43,17-70-44,0-18 26,18 0-26,0-18 0,-17 53 27,17-17-27,-53 105 36,53-70-35,-18-18 27,1 53-28,17-88 27,0 35-27,0-17 0,0 17 26,0-53-25,0 106 35,0-35-36,0-71 28,35 177-28,-18-159 25,19 35-24,-36-52 24,17 16-25,1-34 35,0 17-35,-18-17 26,17 17-26,19-17 28,-1 52-28,-18-34 0,36-1 28,-35 0-28,0 1 35,-18-1-35,17 18 43,1-53-43,0 17 25,-1-17-24,19 89 27,16-36 8,-52-36-34,18 1 23,-18 17 4,18 0-28,17-17 25,36 70-25,-36-35 26,-18-18-23,19 1-4,17 69 25,-18-69-24,-17-19-1,17 1 28,18 0-27,-36-18 33,19 0-31,-19 0 23,89 35 46,-35-17-71,-1-18 34,1 17-27,-54-17-8,72 0 123,-54 0-116,18 0-7,-18 0 19,18-35 67</inkml:trace>
    </iact:actionData>
  </iact:action>
  <iact:action type="add" startTime="41140">
    <iact:property name="dataType"/>
    <iact:actionData xml:id="d4">
      <inkml:trace xmlns:inkml="http://www.w3.org/2003/InkML" xml:id="stk4" contextRef="#ctx0" brushRef="#br0">1023 14023 0,'53'53'110,"-35"-53"-101,0 17-8,-18 1 64,17 17-56,-17 1 48,0-19-49,0 19 29,-17-19-27</inkml:trace>
    </iact:actionData>
  </iact:action>
  <iact:action type="add" startTime="43340">
    <iact:property name="dataType"/>
    <iact:actionData xml:id="d5">
      <inkml:trace xmlns:inkml="http://www.w3.org/2003/InkML" xml:id="stk5" contextRef="#ctx0" brushRef="#br0">5433 14005 0,'-18'0'29,"1"0"7,-36-17-26,18 17-9,-54 0 35,-52 0-27,106 0-8,-35 0 17,52 0-10,-53 0-7,36 0 27,-106 0-18,106 17-9,-54 19 19,37-1-13,-1-18 4,35-17-10,-17 18 28,-1 17-20,19-17-8,-1 0 36,1-1-29,-1 36 30,18-35-28,0 52 27,0-34-28,35-1 30,0-17-28,-17-18-10,0 0-1,52 17 29,-52-17-20,17 0-8,0 36 18,-17-36-10,17 0-8,1 0 27,140 0-18,-123 0-9,-18 0 28,-17 0-21,17 17-7,-17-17 38,35 18-31,-18-18-7,53 0 28,159 17-19,-159-17-9,18 0 0,18 0 18,-71 0-1,-36 0-17,1 0 0,17 0 18,-17 0-10,-1 0 18,19 0-18,-19 0-8,19 0 18,16 0-9,-16 0-9,70 0 0,-1 0 17,1 0-8,18 0-9,-18 0 19,35 0-11,-124 0 19,36 0-18,-35 0-9,17 0 37,18-52-27,-35 52-10,17-18 27,-17-17-18,-18 17-9,-53-88 35,35 106-26,0 0-9,-17-35 0,0 35 97,17-18-78,-17 1 8,0 17-19,17-18-8,-158-17 21,17-1-21,-317-17 29,370 53-20,35 0-9,-35 0 19,89 0 0,-36 0 3,18 0-15,-18 0-7,-36 0 28,1 0-19,71 0-9,-36 0 30,35 0-13,-35 0 119,18-17 41</inkml:trace>
    </iact:actionData>
  </iact:action>
  <iact:action type="add" startTime="60685">
    <iact:property name="dataType"/>
    <iact:actionData xml:id="d6">
      <inkml:trace xmlns:inkml="http://www.w3.org/2003/InkML" xml:id="stk6" contextRef="#ctx0" brushRef="#br0">14764 13970 0,'0'0'17,"-18"0"-7,-34 0-9,-37 53 37,54-53-27,17 0-10,-34 18 27,16 17-19,19-18-8,-1 1 27,-17 53-20,17-54-7,0 1 38,18 0-30,0-1 21,0 54-22,0-54 32,18 1-31,17 17-8,-17-35 27,17 36-18,-17-19-9,35 19 18,-18-19-1,-17-17-17,-1 18 25,19-18-17,-19 17-8,1-17 17,35 0-8,35 36-9,-35-36 18,0 0-9,35 17-9,-70-17 19,70 0-12,-53 0-6,18 0 19,0 0-13,-35 0-7,52 0 40,-52 0-33,17 0-7,18 0 21,35 0-14,-53 0-7,36-17 19,53 17-11,-54-18-8,-17 18 29,35-18-21,-70 18 22,-1 0-1,1 0-22,17 0-7,1 0 20,17 0-12,-18-35-8,35 18 20,-17 17-3,-35 0-17,88-18 31,-53 0-23,-18 18-8,18-53 0,-18 53 18,-17 0-10,17 0 11,-17-17-11,-1-1 30,-17 0-29,18-17-9,53 0 38,-54 17-29,-17 1 10,18 17-12,-18-18-7,0 0 19,17 1 50,-17-1-42,-70 18-27,-1 0 29,-17 0-21,0 0-8,70 0 18,1 0-9,-19 0 9,1 0-11,18 0-7,-36 0 27,-53-18-19,18 18-8,17-17 0,-88 17 37,-35 0-30,124 0-7,34 0 0,-52 0 35,35 0-28,36 0-7,-72 0 34,37 0-26,-37 0-8,54 0 17,-35 0-16,-54 0 27,53 0-21,54 0 20,-107 0-18,107 0-9,-54 0 37,1 0-29,52 0-8,-17 0 28,-1 0-20,-16-36 29,34 19-28,-17-1-9,17 18 36,0 0 46,1 0 42</inkml:trace>
    </iact:actionData>
  </iact:action>
  <iact:action type="add" startTime="63684">
    <iact:property name="dataType"/>
    <iact:actionData xml:id="d7">
      <inkml:trace xmlns:inkml="http://www.w3.org/2003/InkML" xml:id="stk7" contextRef="#ctx0" brushRef="#br0">15734 14217 0,'0'18'82,"36"-18"-74,-1 0 29,0 0 39,0 0-67,-17 0-8,0 0 18,17 0-10,0 0-8,-17 0 37,17 0-20,0 0 12,1 0-21,-19 0-8,19 0 25,-1 0-17,-18 0 28,19-18 10,-1 18 9,-17 0-37,-1 0 10,19 0-20,-19 0-8,1 0 20,0 0-12,-1 0 20,1 0-1,-1-18-17,1 18 9,17 0-10,-17-17-9,0-1 39,-18 0-31,35 18 61,-17-17-62,-18-1 151,17 0-150,1 1 10,17 17 33,-35-18 5,18 18-19,-1 0-29,19 0 132,-19 0-130,1 0 18,0 0-28,-1-17 55,1 17-36,-1 0 10,36-36-21,-35 36 29,17-17 10,36 17-39,-18 0 27,-53-18 39,53-17-54,-36 35 26,1 0-38,35 0 22,-18 0 17,0 0-39,-17 0-8,0 0 18,-1 0-10,1 0 20,0 0 26,-1 0-47,1 0-7,35 0 38,-36 0 45,1 17-64,0-17 7,-1 0-18,1 0-8,0 18 29,-18 0-21,17-1-8,19 36 40,-19-18-33,1 1 107,-18-19-71,0 1-27,0 17 13,0-17-22,18 17 17,17 1 70,-18-1-75,-17-18 36,0 1-45,0 0 28,18-1-28,0 1 26,-1-18-18,1 0 8,53 18-24,-54-18 24,36 0-23,-35 17-3,17 19 71,0-36-51,-17 0-10,52 0 179,1 0-187,-18 0 53,-35 0-17,35 0-30,-36 0 20,18 0 129</inkml:trace>
    </iact:actionData>
  </iact:action>
  <iact:action type="add" startTime="67407">
    <iact:property name="dataType"/>
    <iact:actionData xml:id="d8">
      <inkml:trace xmlns:inkml="http://www.w3.org/2003/InkML" xml:id="stk8" contextRef="#ctx0" brushRef="#br0">18327 14446 0,'35'0'45,"301"36"-37,-284-19-7,37 1 17,-54-18-1,-17 17-16,-124 19 76,35-19-68,54-17-8,-54 0 19,-17 18-11,35-18-8,-35 0 27,70 18-20,36-18 47</inkml:trace>
    </iact:actionData>
  </iact:action>
  <iact:action type="add" startTime="68765">
    <iact:property name="dataType"/>
    <iact:actionData xml:id="d9">
      <inkml:trace xmlns:inkml="http://www.w3.org/2003/InkML" xml:id="stk9" contextRef="#ctx0" brushRef="#br0">19403 14323 0,'-35'0'0,"70"0"18,-105 0-9,17 0-8,-18 0 29,53 0-21,-17 0-8,-18 0 26,-123 0-17,141 0-9,-230 17 30,177 36-22,35-53-8,-35 53 26,0-17-19,52 16-7,19-52 35,-1 18-26,0 0-9,18-1 29,0 1-22,0 0-7,0 52 39,18-70-31,53 18-8,17-18 0,-18 17 18,54-17-10,17 0-8,0 36 27,194-1-20,-176 0-7,282-17 38,-159-18-31,-106 0-7,107 0 28,-54 0-19,-123 0-9,-53 0 26,35 0-18,35 35-8,89 1 29,-18-36-22,-18 0-7,-34 0 0,34 0 27,106 0-18,-176 0-9,-35 0 0,34 0 37,1 0-28,-35 0-9,35 0 0,176 0 26,-141 0-25,-35 0-1,141 0 34,-124 0-27,-70 0-7,53 0 35,-53 0-26,-18 0-9,106 0 19,-88-18-12,-35 18-7,35-18 35,-18 1-18,-35-1-17,0 0 0,35-17 38,1-36-29,-19 54 16,1-18-17,-18 17-8,35-35 38,-35 18-29,0 17 20,0 0-22,-18-17 32,-34 35-31,-1 0-8,-88 0 26,-389 0-16,354 0-10,-300 0 29,370 0-20,0 0-9,-35-17 17,70-19-8,-52 36-9,52 0 18,-176 0-9,106 0-9,-53 0 26,-123 0-17,140 0-9,-87 0 18,176 0-2,52-35-16,-34 35 29,-1-18-21,18 18-8,-158-17 37,70 17-30,88 0-7,-53 0 38,88 0-30,-17 0 55,0-18-44,-54 0-19,72 1 37</inkml:trace>
    </iact:actionData>
  </iact:action>
  <iact:action type="add" startTime="71314">
    <iact:property name="dataType"/>
    <iact:actionData xml:id="d10">
      <inkml:trace xmlns:inkml="http://www.w3.org/2003/InkML" xml:id="stk10" contextRef="#ctx0" brushRef="#br0">15575 12753 0,'-17'0'58,"-1"0"6,-88 0-55,71 0-8,0 0 19,-18 0-10,18 18-9,17-18 0,-35 0 17,35 0-6,-87 17-11,69 1 19,1-18-12,17 17-7,1 1 21,-1-18-14,0 18-7,-70-1 40,71-17-32,-1 0-8,0 18 0,-17 0 29,0-1-20,0 1-9,-1 0 36,-17 17-28,36-17-8,17-1 26,-36 1-18,19-18-8,-1 53 29,18-36-22,0 1-7,0 0 27,0 17-20,0-17-7,0-1 18,0 1-10,0-1-8,0 19 18,18 17 28,70-18-38,-53-35-8,36 18 26,123-18-18,-88 35-8,-18-35 0,53 17 29,-88-17-22,0 0-7,106 0 28,-54 0-20,-16 0-8,34 0 36,-35 0-27,0 0-9,-17 0 0,35 0 27,-18 0-19,-17 0-8,-1 0 29,124 0-22,-123 0-7,35-17 28,-89-18-10,18-71 12,-35 0-21,0 53-9,0-53 0,-176 0 37,-141-35-27,-89 71-10,-17-19 37,-177 89-27,476 0-10,36 0 27,71 0-19</inkml:trace>
    </iact:actionData>
  </iact:action>
  <iact:action type="add" startTime="73157">
    <iact:property name="dataType"/>
    <iact:actionData xml:id="d11">
      <inkml:trace xmlns:inkml="http://www.w3.org/2003/InkML" xml:id="stk11" contextRef="#ctx0" brushRef="#br0">23213 9560 0,'-88'0'8,"176"0"-7,-211 0 0,-36 0 28,53 36-20,18 16-8,53-16 27,-71 52-19,88-35-8,0 0 37,-17 17-28,35-34-9,0-19 0,0 54 35,0-18-27,0 0-8,0-36 30,0 36-22,0-18-8,53-17 26,35 35-18,-52-53-8,69 18 28,-69-1-20,-1-17-8,-17 0 25,70 53-16,-71-53-9,72 0 36,52 0-28,-106 0-8,36 0 35,-1 0-27,-52 0-8,17 0 0,18 0 33,88 0-24,-106-17-9,36 17 16,-18-36-8,-18 36-8,-35-35 25,18-88-16,-18 52-9,0-17 17,0 17-8,0 54-9,0-1 37,17-53-30,-17 54 12,0-18-19,-53-18 37,-88 0-29,124 53-8,-71-18 36,17 18-29,36-18-7,-18 18 28,18-17 49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1T01:31:45.8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789">
    <iact:property name="dataType"/>
    <iact:actionData xml:id="d0">
      <inkml:trace xmlns:inkml="http://www.w3.org/2003/InkML" xml:id="stk0" contextRef="#ctx0" brushRef="#br0">6897 12682 0,'53'0'55,"53"0"-47,35 0 0,0 0 0,0 0 0,18 0 4,-18 0-8,-35 0 4,-36 0 0,36 0 0,-35 0 0,-1 0 5,36 18-9,53 0 3,-53 17 1,17 35 0,124-70 0,0 53 1,53 0-2,-53-53 2,-71 36-2,-52-1 5,-18-35-7,-36 0 5,18 0-5,-52 0 7,34 0-7,1 0 6,-18 0-3,17 0-3,19 35 3,16-35-1,36 18 6,-17-1-9,-18-17 4,53 53 0,-18-53 5,70 36-7,-34-36 3,52 17-5,-53-17 4,36 0 3,35 0-6,35 0 6,-70 0-7,35 0 7,0 0-3,-106 0 0,-35 0-3,-36 0 3,-34 18 0,52 35 0,35-36 4,-52 1-8,17 0 4,35 35 4,-70-36-5,53 1-2,0-18 3,17 35 4,-52-35-8,53 35 4,-54-35 4,18 18-3,-70-18-6,0 0 5,34 18 4,-52-1 3,36 19 2,-19-19-9,19 19-4,-19-1 4,19 0 0,-1 0 4,18 36-7,-36-36 3,19 18 0,-1 0-1,36 18 6,-36-18-6,-18 35-2,54 0 3,35 35 4,-71-52-8,53 35 4,-35 17 3,-53-87-2,53 16-6,-53-16 5,18-1 2,-1-17-4,19 52 4,-1-34-3,-17-1 2,-18-18 1,35 36-2,-17-17-4,-18-19 5,17 36-2,1-35 1,-1-1 11,1 1-13,17 35 13,-17-35-11,35 35-4,-35-36 8,17 1-8,-35-1 9,17 1-10,1 17 5,0 18 9,52 0-10,-52 0 5,35 0-8,-53-18 4,17 1 1,19 17 2,17-18-6,-53-18 2,0 1 2,17 17 31,-17-17-28,0 35-5,0-18-2,0 18 3,0-18 4,0 18-8,0 18 9,0-53-10,0 17 4,0 0 1,0 18 0,0 0 8,0-35-7,0 34-1,0-16-1,-35-1 5,0 18-8,-1 0 5,19-18-1,-1 0-1,1 1 4,-19 17-5,19-36 1,-19 19 1,1-1 1,-53 35-2,17-52 5,1 0-8,-54 52 7,89-52-2,-36 17-4,19 18 2,16-18 3,-34 36-4,-18-18 10,35-18-8,-36 0 4,-87 18-8,-18 0 5,18-18-1,-36-17 0,18 35 3,-53-53-6,71 0 3,34 35 4,-52-35-8,53 0 8,-35 0-9,35 0 10,35 0-6,-70 0-2,-36 0 3,-35 0 3,-35 0-7,0 0 4,-71 0 0,35 0 6,36 0-9,-71-17 0,36 17 7,70 0-8,70 0 4,36 0 0,36 0 4,-1-18-8,-18 18 4,54-18 0,-19 18 0,19-35 4,-1 35-4,1-35-3,-18 17 6,-36 1-7,18-19 8,18 1-8,53 35 6,-53-53-4,52 53 2,-34-18 0,-18-17 6,52 17-12,-52 1 7,-18-18-2,36 35 2,-1-36 0,-17 19-3,0-1 2,17-17 2,-17-1-3,53 19 0,-18-1 6,-35-52-10,-1 52 6,1 0-1,-70-70 4,87 71-4,-17-1 0,17 0-4,-17-35 8,0 36-4,35-1-4,-35-53 3,52 54 1,1-18 0,-18-1 1,36-34-2,-1 17 1,0-18 0,-17-17 0,17 53 0,18-18 0,-35-18 0,35 36 0,-18-18 0,18-17 0,-35-19 0,18-34 0,17 52 1,0-34-2,0 52 1,0-53 1,0-35 3,17 17-9,-17 36 10,71-53-10,-18 0 6,53 0-1,-36 0-1,-17 17 1,0-70 1,53 35-2,-53-17 2,52 52-1,-87 1 0,88-36 0,-71 124 0,18-53 0,-18 35 0,1-18 0,-19 36 0,1 0 4,0 17-6,-1 0 8,1 1-6,0 17 7,17-18-7,0 18 5,-35-17-10,18-1 10,35-17-10,-36 17 13,1 18-8,0-35 8,-1-1 3,1 19-14,17-19 5,-17 1 1,-1 18 0,-17-1-3,18 0 116,0 1-119,-1-1 3,-17 0 8,36-17-8,-19 17 0,1-34 9,-18 122 89</inkml:trace>
    </iact:actionData>
  </iact:action>
  <iact:action type="add" startTime="31253">
    <iact:property name="dataType"/>
    <iact:actionData xml:id="d1">
      <inkml:trace xmlns:inkml="http://www.w3.org/2003/InkML" xml:id="stk1" contextRef="#ctx0" brushRef="#br0">18451 16157 0,'0'0'1,"17"-17"5,1-1 3,52-17-2,-34-18 0,17 17 1,17 1 0,-35 0 1,1 17 3,-1-17-9,0 35 5,18-18 1,0 18-1,35 0 0,18 0-1,0 0 2,17 53 3,-34 35-9,-1-70 5,0 53 1,-53-54-1,-17 1 0,17 17 0,-35 1 8,0-19-4,0 36-5,0-18-2,0 36 6,0 17-2,0-17-5,0-18 8,0 17-8,-70 36 8,34-18-8,-69 0 4,87-52 0,-70 34 0,70-35 0,-17-17 0,17 0 0,-17 35 4,0-53-4,-71 0-4,35 0 4,-70 0 0,0 0 0,0 0 3,-53-53-6,70-35 7,72 52-4,-1-17-4,-18-17 3,18 17 1,53 18 2,0-1-4,0-17 2,0 18 0,0-18 0,0-17 0,0-1 0,18-35 4,17 36-7,36-18 6,-36 35-7,-17 17 4,-1-17 0,1 36 56,35 17-47,-18 0-10</inkml:trace>
    </iact:actionData>
  </iact:action>
  <iact:action type="add" startTime="32704">
    <iact:property name="dataType"/>
    <iact:actionData xml:id="d2">
      <inkml:trace xmlns:inkml="http://www.w3.org/2003/InkML" xml:id="stk2" contextRef="#ctx0" brushRef="#br0">1870 17533 0,'0'0'1,"88"0"4,-52-18 1,105-34 1,0 34 1,53-17 0,53-18 4,-36 35-8,36-17 4,0 35 2,-35 0-4,-36 0 3,-17 0 2,17 0-7,-34 35 5,52 18 0,-53-35-2,-35 52 0,35-17 2,-53 18 0,0-36-3,18 35 7,-18 36-10,-35-53 5,53 53 3,-71-18 0,71 36-8,-53-36 11,-35-18-12,-1 1 5,-17 35 3,0-36-4,0 19 4,-35 16-4,-53-16 2,-18 16 0,-35-52 1,-18-53-1,71 0 3,-106 0-5,-53 0 4,-35 0-2,-36-35-3,-70-159 7,106 53-4,17-18-4,1-35 7,105 53-4,71 71 3,-36-89-7,124 141 5,0-52 4,-35-1-8,35-35 8,0 18-8,0-18 4,0-35 0,0 0 0,0-35 0,0-1 4,0 1-8,0-54 5,71 19 2,52-19-7</inkml:trace>
    </iact:actionData>
  </iact:action>
  <iact:action type="add" startTime="33720">
    <iact:property name="dataType"/>
    <iact:actionData xml:id="d3">
      <inkml:trace xmlns:inkml="http://www.w3.org/2003/InkML" xml:id="stk3" contextRef="#ctx0" brushRef="#br0">2558 11606 0,'0'0'2,"0"-17"3,0-1 3,0-52-2,18 34 0,52-52 4,1 0-3,-18 53 1,88-54 0,18 1 2,35 18-4,17-19 3,19 54-2,52 18 1,0 17 1,0 0-2,-35 0 3,-35 0-4,-1 0 2,-69 0 0,-1 0 0,53 52 6,-88-16-11,52 34 5,1-17 2,-35 18-4,-1-1 2,-105-34-1,17 52 4,-35-53-4,0 36-1,-53 52 1,-35-52 2,-36-1-1,-34 1 4,34 35-8,-70-18 8,71-18-7,-36 1 6,-18-18-7,-52 17 9,-35-70-10,-89 18 10,-35-18-9,70 0 7,36 0-6,0 0 2,52-53 0,125 0 2,-54 0 2,141 36-6,-17-1 2,17 0 1,1-17 4,-19 0-4,-52-53-3,53 52 3,-71-52 3,36 18-6,52 52 6,-35-35-3,35 18 0,1-18-3,17-18 7,0 1-8,0-1 4,0 54 3,0-36-1,0 35-4,0 0 8,17 1-6,36 17-1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0T18:44:23.0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92">
    <iact:property name="dataType"/>
    <iact:actionData xml:id="d0">
      <inkml:trace xmlns:inkml="http://www.w3.org/2003/InkML" xml:id="stk0" contextRef="#ctx0" brushRef="#br0">17780 8678 0,'0'0'2,"0"-35"9,-35 35 5,-35-53-7,17 53 0,35-17-2,-35 17 1,0 0 0,18 0-1,0 0 2,-18 0-2,0 35 6,-53-18-8,35 1 1,-17 53 2,-53-18 0,53-18 0,-36 18 1,71-36-2,-70 54 1,70-36 1,0 0-1,-17 1 6,34 17-12,36-18 10,-35 18-8,17-18 8,18 18-8,0-18 8,0 54-4,0-72 0,0 54 0,18-1-4,53 1 8,17-1-8,-35-52 8,88 0-4,-35 17 0,123 18 0,-88-53 0,71 0-2,-36 0 0,-35 0 2,106 0 5,-88-35-10,0-18 9,17-36-8,-70 19 9,-18-1-11,-53 1 6,18-18 5,18-71-9,-54 88 8,-17 1-4,18 17 0,0-35-4,-18 35 4,0 0 4,0-35-4,0 35-5,0 0 6,0-35 4,0 35-10,0 17 5,0 1 0,-18 0-1,-35 17 2,18 1-1,-18-1 0,-35 18 5,17 0-10,-17 0 5,35 0 0,0 0 3,-35 0-7,53 0 8,-18 0-3,35 0-5,1 0 4,-54 0 0,18 0 13,35 0-13,1 0-4,-1 0 7</inkml:trace>
    </iact:actionData>
  </iact:action>
  <iact:action type="add" startTime="23250">
    <iact:property name="dataType"/>
    <iact:actionData xml:id="d1">
      <inkml:trace xmlns:inkml="http://www.w3.org/2003/InkML" xml:id="stk1" contextRef="#ctx0" brushRef="#br0">7109 16157 0,'-88'-35'3,"-18"35"12,35 0-5,-35 0-4,1 0 4,-19 18-2,1 52-2,-1-17 2,71 0 2,0-35-4,-17-1 2,17 54 0,0-54 8,53 19-8,-35-1 0,35 18 0,0-18 0,0 18 0,0-18 0,0 18 1,0-17-1,35 34 0,0-35-1,18 1 2,35 34-1,-17-17 0,-1-35 0,142-18 0,-18 35 0,88-35 2,-35 0-3,53 0 0,53 0 5,0 0-8,-1 0 4,1 0 0,-71 0 0,-35 0 0,-35 0 0,-36 0 0,-70 0 5,-53 0-10,0 0 5,-18 18-1,1-18 17,34 0-16,36 0 0,70 0 0,71 0 1,71 0-2,-36 0 1,-53 0 4,-35 0-8,-52 0 8,-72 0-8,-17 0 8,18 0-8,-18 0 5,-36 0-1,1 0 0,70 0-1,-17 0 2,17 0-1,53 0 0,35 0 0,71 0 0,-70 0 0,-36 0 1,-35 0-1,-54 0 0,1 0-1,36 0 1,-54 0 1,18 0-1,-18 0 2,106-36-1,-70 19-5,87-1 4,1-70 4,-71 53-7,18-18 2,-18 0 5,1 18-3,-36-1-6,-1 1 5,-34 0 1,-18 17-1,0-17 0,0-18 1,0-18-3,-141 1 3,-124 17-2,-87-71 0,-36 107 5,-124-89-7,-17 71 4,-159-89-2,71 54 5,-54 17-8,72-18 4,158 71 3,123 0-5,36 0 3,70 0 1,36 0-6,35 0 4,17 0 3,-17 0-5,53 18 1,-18 17 1,53-35-1,-35 35 2,53-17-1,-53 0 1,35-1-2,0-17 5,0 0-9,-18 0 6,1 0 2,52 0-5,-35 0 3,35 0-2,-17 36 56,18-19-46,-1-17-10,0 0 17</inkml:trace>
    </iact:actionData>
  </iact:action>
  <iact:action type="add" startTime="27422">
    <iact:property name="dataType"/>
    <iact:actionData xml:id="d2">
      <inkml:trace xmlns:inkml="http://www.w3.org/2003/InkML" xml:id="stk2" contextRef="#ctx0" brushRef="#br0">7179 17216 0,'0'0'0,"-70"0"8,35 0-2,-36-36 4,0 19-1,-87-1-3,-19 18 2,-34 0 0,34 0 0,-34 0 0,52 35 1,35 36 1,36-1-5,18 1 2,17-18 2,35 0 2,18-36-5,-18 1 0,18 17 2,0-17 4,0 0-6,0 17 1,0 0 2,0 53-2,0-17 3,0 35-2,0-18-2,18 18 2,53-36 0,-54-34 0,71 34 4,-35-35-7,71 36 2,17-53 4,35 17-5,89 18 4,-89-53-5,1 17 3,-19 19 0,-52-19 0,0-17 4,18 53-8,52-35 4,-17-18 5,88 35-10,-36-35 5,36 0 0,35 0 1,1 0 1,17 0-1,-18 0-6,-35 0 5,35 0 4,-141 0-6,88 0 1,-88 0 1,1 0-1,34 18 2,-70-18 2,53 53-5,-18-18 1,17-35 2,19 0-2,-71 18 1,-1-18 0,54 17 0,-18 36 2,-52-53 0,52 18-5,0-18 1,35 35 3,-35-35 0,0 0 0,71 0 0,-36 0-3,36 0 1,-18 0 1,-88 0 1,35-35-2,-70 0 3,-36-1-4,-17 19 3,17-19-2,0-34 1,-17 17 10,-1 18-10,1 17-2,0-35 4,-18 18-2,17-18 1,-17 18-2,18-36-2,-18 53 3,0-70 3,35 35-3,-17 18-3,-1-35 6,1 34-3,-18 19 0,0-1 0,0 0 6,0 1-7,0-1 1,0-17 5,-18-18-10,-140 35 5,-72-52 0,-52 52 0,71-17 2,-72 17-2,19-70-1,17 53 0,0 17 2,35 18-1,-17-88-1,88 88 2,35 0-2,0 0 2,-35 0-1,35 0 0,-106 0-1,54 0 1,17 0 0,-71 0 1,71 0-2,-71 0 2,36 0 2,35 0-6,35 0 3,-18 0 0,19-18 2,16 18-4,-16-35 2,34 35 2,36 0-4,-54-35 2,37 35-1,16 0 2,19 0 2,-36 0-7,17 0 4,1 0 1,0 0-2,-18 0 5,0 0-7,-17 0 6,-19 0-7,19 0 5,-1 0-1,1 0 4,-19 0-9,-16-18 6,34 0-2,1 18 1,-1 0 1,-17-17-1,70 17-1,-52-53 2,52 53-2,-17 0 2,17 0-1,-17-18-1,-1 18 90,1 0-65,18 0 12,-19 0-31</inkml:trace>
    </iact:actionData>
  </iact:action>
  <iact:action type="add" startTime="30239">
    <iact:property name="dataType"/>
    <iact:actionData xml:id="d3">
      <inkml:trace xmlns:inkml="http://www.w3.org/2003/InkML" xml:id="stk3" contextRef="#ctx0" brushRef="#br0">4181 14817 0,'0'0'2,"-71"0"3,18 0 2,-53 0 0,18 0 1,-53 17 0,35 19 0,-88 69 0,-70 1-1,52-18 1,-88 54 1,36 16-1,34 1 4,1 17-4,106-34-4,-19-19 8,107 36-4,-18-53-1,36 17-2,17-17 3,0 0 1,17-18-2,89 71 1,18-18 0,52-18 1,36 18-2,-36 1 1,-35-90 0,18 54 0,35-35 1,-106-36-2,53 18 1,18 53 0,70 0 2,-35 0-3,-35-18 0,0 18 1,-71-71 4,-53 0-8,0 0 8,1-35-4,17 0-3,-18 0 2,53 0 2,53-53-1,-35-158 4,-53-54-8,35 54 3,-88-72 2,18 89-1,-18-17 0,0 105 0,0-35-1,0 123 2,0-35-2,-18 18 1,18 0 11,-17-1-14,-19 1 5,-52-36-4,0 36 6,-53-18-8,-53 0 8,35 0-7,18 1 2,-88-1 1,105-53-1</inkml:trace>
    </iact:actionData>
  </iact:action>
  <iact:action type="add" startTime="31490">
    <iact:property name="dataType"/>
    <iact:actionData xml:id="d4">
      <inkml:trace xmlns:inkml="http://www.w3.org/2003/InkML" xml:id="stk4" contextRef="#ctx0" brushRef="#br0">3387 7144 0,'0'0'2,"-71"0"4,36 0-2,-35 0 3,-19 53 1,1 17 1,18-34-2,-19 34 1,-16-35-1,-54 54 3,35-37-3,-70 54 2,36 0-1,-36-35 0,105 35-2,-34-1 7,88-52-8,-18-17 1,53 52 4,0-18 2,0 18-9,0-35 8,0 53-6,53-18 2,88 71 4,-53-53-4,53 17-1,18-52 3,-18 17-1,-18-17 0,1-54 0,-36 36 0,-17-53-1,52 36 2,-52-36-1,35 0 4,-54 0-8,19 0 3,-18 0 5,-18 0-5,0 0 1,18 0-2,0 0 1,53-18 2,35-88 2,18 0-6,-36-17 6,-87 70-6,34-106 3,-17 0-1,0 71 5,-35-18-4,-1 53 0,1-35-4,-18 0 4,71 35 4,-54 18-8,1-53 4,17 35 4,-35 0 4,0 18-12,0-18 5,0 17-2,-17-34 1,-54 17 0,-53-18 0,19 18 3,-54-17-6,35 35 3,-70-71 0,124 106 0,17-18 0,35 18 0,1 0 10</inkml:trace>
    </iact:actionData>
  </iact:action>
  <iact:action type="add" startTime="34246">
    <iact:property name="dataType"/>
    <iact:actionData xml:id="d5">
      <inkml:trace xmlns:inkml="http://www.w3.org/2003/InkML" xml:id="stk5" contextRef="#ctx0" brushRef="#br0">318 14887 0,'53'0'46,"-18"0"-38,36 0 0,70 36 0,-35-36 2,105 52-2,89-34-2,-88 17 3,35-17-1,-36 53-1,-52-54 2,-53-17 2,-18 18-3,-53-18-3,-17 0 3,-18-18 90,0 1-84,-18-1-6</inkml:trace>
    </iact:actionData>
  </iact:action>
  <iact:action type="add" startTime="34710">
    <iact:property name="dataType"/>
    <iact:actionData xml:id="d6">
      <inkml:trace xmlns:inkml="http://www.w3.org/2003/InkML" xml:id="stk6" contextRef="#ctx0" brushRef="#br0">1888 14764 0,'35'17'47,"53"54"-39,-35-36 3,35 36-6,-17-54 4,-36 1 7,-17 0 19,-18-1-3,0 1-15,-18 17-13,-52 1 3,34-1 3,-70 18-3,18 17 4,-35-34-6,17-36 3,35 35 3,54-35-7,-1 0 69,18-35-41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1T01:34:21.4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977">
    <iact:property name="dataType"/>
    <iact:actionData xml:id="d0">
      <inkml:trace xmlns:inkml="http://www.w3.org/2003/InkML" xml:id="stk0" contextRef="#ctx0" brushRef="#br0">4692 6950 0,'-17'-18'4,"-1"0"7,18 1 3,0-1-6,-18 1 0,18-54-1,0-17 1,0 17 4,0 18-8,18-35 4,53 0 0,-1 17 0,18 1 3,36 52-6,-54 1 4,89-19-1,-88 19 0,-18 17-2,17 0 2,-52 0 25,35 0-16,17 17-2,-17 54-7,-18-18 4,18 35-7,0-35 3,-17 17-1,16-34 1,1 52 0,-17-35 0,-1 17 12,-35-52-4,0 35-10,0-18 2,0 0-2,0-17 2,0 17 1,0 1-1,-35 17 3,-1-18-3,-52 35-4,18-70 3,-71 18 2,-36-18-1,-17 53 1,53-53-1,70 0 1,19 0-3,-19 0 3,53-18 1,-17-35-1,0-35-4,17 35 4,0-17-3,-17-54 5,35 54-5,0-36 2,-35 53-1,35 18 4,141 123 42</inkml:trace>
    </iact:actionData>
  </iact:action>
  <iact:action type="add" startTime="43458">
    <iact:property name="dataType"/>
    <iact:actionData xml:id="d1">
      <inkml:trace xmlns:inkml="http://www.w3.org/2003/InkML" xml:id="stk1" contextRef="#ctx0" brushRef="#br0">8714 10636 0,'0'0'1,"0"-17"33,0-1-18,18-17-7,70 17-2,18-35 1,105 53 1,-17-53-2,18 18 1,-53 17 0,123 18 0,-35 0 1,-106 0-2,0 0 1,-88 0 2,-35 0-2,-1 0 14,1 36-14,-18-19 3,0 19-5,0-1 1,18 35 2,-18-52-2,35 35 1,-17-18 0,-18 18 8,0-35-8,0-1 0,0 36 3,0-17-5,0 34 2,-18-35 0,0 1-1,1 17 1,-19 17 0,1-35 1,0 1-1,-1 17 2,-69-36-5,-36-17 4,-71 0-2,0 0 2,1 0-3,34 0 3,-35 0-1,89 0 0,88 0 0,17 0 1,0 0-1,1 0-1,-1-17 0,1-19 1,17-34 0,-36-1 0,1 18 1,0-35 3,-1 35-8,19 18 4,17 0 0,-18-18 2,18 35 14,0 0-19,0-17 4,0 18 7,35-19 0</inkml:trace>
    </iact:actionData>
  </iact:action>
  <iact:action type="add" startTime="44831">
    <iact:property name="dataType"/>
    <iact:actionData xml:id="d2">
      <inkml:trace xmlns:inkml="http://www.w3.org/2003/InkML" xml:id="stk2" contextRef="#ctx0" brushRef="#br0">4269 7567 0,'0'-53'6,"0"36"2,18-19-1,-1 19 1,36-36 0,0 17 0,53-34 2,17 52-2,18-17 0,18-18-2,-18 35 2,-52 1 2,-37 17 0,1 0-6,-35 0 5,0 0-2,35 0 2,-18 0 9,0 0-11,-17 0 2,17 17-3,0 19 2,36 52 2,-71-70 0,35 52-5,0 18 2,-17-17 3,53 17-2,-54-53-2,1 53 5,-18-70-5,0 17 2,0 1 0,0-1 6,-71 18-6,-17-35 0,-18-18 0,0 17 2,54-17-4,16 0 3,-34 0-1,34 0 4,-16 0-8,-1-35 8,-71-36-4,89 54-5,-18-1 5,-35-53 0,0 54 0,88-1 5,-18 1-10,0-1 11,18 0-12,0 1 6,0-72 0,0 19 1,124-71-2</inkml:trace>
    </iact:actionData>
  </iact:action>
  <iact:action type="add" startTime="45994">
    <iact:property name="dataType"/>
    <iact:actionData xml:id="d3">
      <inkml:trace xmlns:inkml="http://www.w3.org/2003/InkML" xml:id="stk3" contextRef="#ctx0" brushRef="#br0">8714 10583 0,'0'-35'7,"0"17"6,0 1-7,0-36 4,18 0-2,-1 35 4,54-17-10,35 17 7,17-17-2,-17 17 2,17 18-1,-70-35 0,0 35 0,0 0-1,-18 0 1,54 0 0,16 0 0,1 0 0,18 18 0,-54 17 0,54 36 1,-89-54-1,36 1 0,-18 17 4,-18-17-4,-18 0-4,1-1 4,0 1 0,-18-1 0,0 1 0,0 53 0,0-18 8,0-36-7,0 54-2,0-54 1,0 19 0,0 17 4,0-18-8,-18 18 4,-52 0 0,-36 0 1,35-18 2,-35 0-6,53 0 2,-35-35 2,18 18-3,-89-18 2,53 0 1,-106 0-1,142 0-1,-71-53 6,17-35-6,-17-53-3,53 53 5,17 52-1,-17-34-1,88 52 2,-17 1 51,17-36-7,0 17-43</inkml:trace>
    </iact:actionData>
  </iact:action>
  <iact:action type="add" startTime="47706">
    <iact:property name="dataType"/>
    <iact:actionData xml:id="d4">
      <inkml:trace xmlns:inkml="http://www.w3.org/2003/InkML" xml:id="stk4" contextRef="#ctx0" brushRef="#br0">4234 8502 0,'-36'-18'11,"36"1"-3,0-1 9,-17 0-10,17 1 1,0-36 0,-18 0 3,0 18-5,18 17 1,0-35 7,0 18-12,0 0 14,0-1-7,0-17-2,0 18 1,18 17 0,0 1 0,-1 17 0,1 0 0,0-18 1,-18 1-1,35 17 4,18 0-8,17 0 4,36 0 0,-35 0 4,70 0-8,0 0 4,35 0 0,-34 0 0,-37 0 0,-52 0 6,-17 0-12,-1 0 22,-18 17-5,1 1-6,0-18-2,17 35-6,-17-17 2,17-1 10,-17 1 2,-18 0-15,17 17 6,-17 0-5,0 0 4,0-17-2,0 35 5,0 0-8,0 0 5,0-36 3,0 54-8,0-18 4,0-18 0,0 18 0,0-18 0,0-17 4,0 17-4,0 1-4,-17-19 4,17 1 0,-89 35 4,54-36-7,0 1 2,-18 17 6,-35-35-10,17 18 10,-17-18-9,35 0 8,-17 0-5,-19 0-2,54 0 3,-18 0 0,35-18 3,1 1-2,-1-19 3,18 19-2,-17-71 0,-19 52-5,-17-69 1,18 52 4,0 17-3,35-17 3,-18 0-2,-17 18 0,35 18-1,0-19 1,0-17 0,0 36 1,0-36-1,0 0 0,0-35-3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49133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0-09-21T01:44:35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447">
    <iact:property name="dataType"/>
    <iact:actionData xml:id="d0">
      <inkml:trace xmlns:inkml="http://www.w3.org/2003/InkML" xml:id="stk0" contextRef="#ctx0" brushRef="#br0">5539 6209 0,'0'0'0,"-53"0"7,18 0 0,-18 0 3,18 0-4,-71-18 6,18 1-7,17 17 3,-17-18 0,53 18 0,-18 0 1,17 0-2,-17 0 1,36 0 0,-19 0 0,-16 18 4,34-1-8,-17 1 4,-1 17 8,19-17-4,-1-1-7,-17 19 2,35-19 1,-18 1 0,1 17 0,-1-35 3,18 36-5,0-1 3,0-18-3,0 1 14,0 35-16,0-35 8,18 17 0,17 18-2,18-35-4,-18-1 2,36 1 1,-19-1-1,-16 1 0,70 0 0,-1-18-1,54 35 2,-18-35 2,-35 0-6,-18 0 3,-17 0-2,-53 0 3,52 0 0,-17-35-1,-18 17-1,1-35 2,16 18-2,-16-36 1,-1 36 4,-17-36-7,52-34 3,-70 87-1,0 0 1,18-17 3,-18 17-3,0 1 53,-53-1-49,-88-35-8,35 36 4,-17-1 4,52 18-8,-17 0 8,70 0-8</inkml:trace>
    </iact:actionData>
  </iact:action>
  <iact:action type="add" startTime="14633">
    <iact:property name="dataType"/>
    <iact:actionData xml:id="d1">
      <inkml:trace xmlns:inkml="http://www.w3.org/2003/InkML" xml:id="stk1" contextRef="#ctx0" brushRef="#br0">8732 9543 0,'53'0'0,"-106"0"2,-36 0 3,36 0 1,-17 0 4,17 0-2,18 0-2,17 0 2,-17 17 3,17 1-2,1 0-4,17-1 3,0 18-1,0 36 2,0-53-2,0 70 3,52-35-4,-16 35 6,17-17-7,0-19 2,-1 19 1,-16-36 0,34 1 2,1-19-1,17 1-3,53 17 2,88 18-1,-123-53 3,35 0-4,-52 0 5,-36 0-5,17 0 6,-35-18-9,36-17 5,-36 0 0,0 0 0,18-18 1,-35 17 1,35 1-4,-35 0 3,-18 17-3,35-17 2,-17 17 10,-1 1-8,1-1-5,17-17 3,-35 17 15,18 18-11,-18-18 11,17 1-14,-17-1-2,0 1 2,0-19 11,0-17-4,0 36-8,-17-19 4,-124 1-3,-89 0-6,124 35 5,-70-18 4,70 18-7,36-17 2,52 17 3,0 0-4,-17 0 35</inkml:trace>
    </iact:actionData>
  </iact:action>
  <iact:action type="add" startTime="16003">
    <iact:property name="dataType"/>
    <iact:actionData xml:id="d2">
      <inkml:trace xmlns:inkml="http://www.w3.org/2003/InkML" xml:id="stk2" contextRef="#ctx0" brushRef="#br0">5662 7038 0,'0'0'1,"-52"0"1,-37-18 5,-52 1 2,35 17 2,-35 0-5,35 0 2,-52 0 3,87 0-8,-17 0 6,70 0-1,-70 0 0,53 35 0,0-17 0,-1-1 4,19 1-8,-19-1 12,36 1-8,-17 0 0,17 17 24,0-17-24,0 17 0,53 18 8,0-35-4,17-18-8,54 52 4,-19-52 4,-16 36-8,-36-1 5,-1-35-2,-16 18 2,34-1-2,-17 19 5,0-19-7,35-17 2,53 18 2,-35-18-2,35 0 1,-35 0 1,35 0-1,-53 0 1,54-53-3,-89 35 3,-18-17 0,-18 17-1,19-17 2,-36 0 2,0 17 5,0 1-10,0-36 3,0 35-5,-71-53 4,-70-17-2,-18 18 1,-105-54 6,52 54-8,18 17-1,88 17 3,18 19 0</inkml:trace>
    </iact:actionData>
  </iact:action>
  <iact:action type="add" startTime="17248">
    <iact:property name="dataType"/>
    <iact:actionData xml:id="d3">
      <inkml:trace xmlns:inkml="http://www.w3.org/2003/InkML" xml:id="stk3" contextRef="#ctx0" brushRef="#br0">8573 9525 0,'0'0'1,"-35"0"4,17 0 4,-17 0-1,17 0-1,0 0 9,-17 35-3,35-17-10,-35 0 5,35 52 4,-18-17-8,18-18 8,0 36-4,0-53-4,0 34 5,35 1 2,1 0-7,-1-17 8,0-1-8,1-35 4,16 35 4,-16-35-4,17 0 0,17 18-3,36-1 2,0 19 1,17-36 0,54 53 0,-1-53 0,36 0 0,-1 0 4,-34 0-8,-54 0 5,-52 0-2,-36 0 3,0 0-3,1-36 1,-19 19-1,19-19 2,-19 19-1,1-19 4,0 1-5,-1 0 2,1 0-5,-1-1 4,1 1 0,0 0-1,-18-18 4,35 0-1,-35 18 1,0 17 0,0 0-6,0-35 7,0 18-8,0 18 4,-53-54 4,-17 71-4,-89-18-4,53 18 8,-53-35-4,-52-18-4,105 53 4,-53-17 0,-53 17 0,-35 0 0,106 0 0,-70 0 5,69 0-10,72 0 10,35 0-6,-1 0 2,19 17 10</inkml:trace>
    </iact:actionData>
  </iact:action>
  <iact:action type="add" startTime="19155">
    <iact:property name="dataType"/>
    <iact:actionData xml:id="d4">
      <inkml:trace xmlns:inkml="http://www.w3.org/2003/InkML" xml:id="stk4" contextRef="#ctx0" brushRef="#br0">5045 7655 0,'0'0'1,"-141"0"5,35 0-2,0 0 7,-17 0-5,52 0 1,18 0 1,-17 0 5,-1 36-8,18-19 1,0 18 3,-17-17-1,52 0-1,1-1 9,17 36-8,0 36 0,0-54 0,0 35 0,0-34 4,35 17-7,35 17 2,54-17 5,-18-18-8,52 1 8,-16 16-8,16-34 9,-52-18-10,0 0 5,-53 0 1,35 0-1,-53 0-1,-17-18 2,17 1-2,-17-1 3,0-17-4,34 0 2,-52 17 0,36-35 3,34-53-6,-52 89 4,0-72 1,-1 1-4,-17-53 2,-88-53 4,-71 35-7,-35 71 2,-70-18 1,87 106 0,71-35-1,89 35 1,-18 0 8</inkml:trace>
    </iact:actionData>
  </iact:action>
  <iact:action type="add" startTime="19927">
    <iact:property name="dataType"/>
    <iact:actionData xml:id="d5">
      <inkml:trace xmlns:inkml="http://www.w3.org/2003/InkML" xml:id="stk5" contextRef="#ctx0" brushRef="#br0">4675 7638 0,'0'-18'15,"35"36"-6,53 105-2,36 1 1,52 105 0,0-70 0,-52-18 3,-36-53-2,-17-17-3,-54-89 56,-17-70-54,0-18 0,0 0 0,0 18 0</inkml:trace>
    </iact:actionData>
  </iact:action>
  <iact:action type="add" startTime="20355">
    <iact:property name="dataType"/>
    <iact:actionData xml:id="d6">
      <inkml:trace xmlns:inkml="http://www.w3.org/2003/InkML" xml:id="stk6" contextRef="#ctx0" brushRef="#br0">5169 7761 0,'0'0'1,"-53"0"4,-53 35 0,-18 18 4,36-17-2,0 17 7,35-1-11,-18-16 5,19-36-1,34 17 2,0 1 0,1 0 0,-1-1-4,-35 1 3,18 0 0,-36 17 0,1-18 0,-1 1 0,1 17 0,17 1 0,17-19 1,-17 1-2,36-18 3,-1 0-4</inkml:trace>
    </iact:actionData>
  </iact:action>
  <iact:action type="add" startTime="36891">
    <iact:property name="dataType"/>
    <iact:actionData xml:id="d7">
      <inkml:trace xmlns:inkml="http://www.w3.org/2003/InkML" xml:id="stk7" contextRef="#ctx0" brushRef="#br0">8467 10107 0,'0'0'1,"-35"-35"0,-18 17 8,18 18-2,-18 0 1,-36 0 0,37 0 1,-37 0-2,19 0 1,-18 0 0,52 0 0,-17 0 1,18 18-1,0-1-1,17-17 2,-17 18 2,0 35-7,-1-18 14,1 1-4,17-19-5,1 36-2,-18-18 1,17-17 1,0 0-1,1 17 3,-1-17-6,0-1 2,18 36 1,-17-18 0,17 1 4,0-1-7,0 18 5,0-35-2,0 17-2,0 0 2,0 0 0,0 18 0,0-35 1,17 17-2,1-35 3,35 0-3,-18 0 1,18 18-1,-18-18 1,18 0 2,-17 0-1,-19 0-6,18 0 7,1 0-3,-19 0 4,54 0-6,-18 0 2,53 35 1,17 0 1,-17-35 1,35 18-4,-17-18 5,-19 18-3,1-18-3,18 53 3,-36-53 2,-18 0-4,-17 0 2,36 0 0,-19 0 2,-35 0-5,71 0 4,-18 0-1,18 0 2,0 0-3,35 0 2,0 0-3,-35 0 4,-18 0-4,-35 0 2,0 0 2,-18-18 4,-17 0-6,-18 1 3,0-1-6,0 0 6,0-35 2,0 36-2,0-36-5,-35 0 4,-36 18-2,-17-18 0,-18 0 0,-17 0-2,35 35 1,-18 1 4,35-1-3,1-35-1,-19 36 2,-16-1-5,-19 0 8,-17 18-4,18-53 1,17 53-2,-35 0 2,52 0-2,-16 0 3,52 0-4,0 0-1,0 0 3,35 0 3,1 0 2,-19 0-5,1 0 11,17 0-14,1 0 6,-1 0 10,0-17 67</inkml:trace>
    </iact:actionData>
  </iact:action>
  <iact:action type="add" startTime="52722">
    <iact:property name="dataType"/>
    <iact:actionData xml:id="d8">
      <inkml:trace xmlns:inkml="http://www.w3.org/2003/InkML" xml:id="stk8" contextRef="#ctx0" brushRef="#br0">4904 5027 0,'0'0'1,"-35"0"3,-36 0 3,18 0 1,0 18 0,18-18 8,17 0-5,-17 0-7,-18 17 13,36 1 10,-19 0-19,19-1-3,-1 1 6,0 0-6,1-18 11,-19 17-7,19 1-2,-1-1 12,-17-17-14,0 18 3,17 0 0,18-1 4,-18 1-8,-17 17 4,17-35 0,18 18 0,-17 17 4,17 1-8,-36 16 4,36 19 0,-17-36 0,17 18 1,0-35-2,0 17 5,0 18-8,0-35 8,0 17 0,0-17 0,0-1-3,0 1 7,0 17-14,0-17 6,17-18 0,1 17 0,17 19 0,-17-19 0,17 19 1,1-1-1,-19-17 3,36-1-6,-18-17 6,36 18-6,-36-18 3,53 17-1,-17-17 2,-36 36 3,36-36-4,-1 0-4,-17 17 4,53-17 0,-18 36 4,18-36-8,53 17 5,-89-17-2,19 0 1,-19 0 0,-34 0 0,52 36 4,-53-36-4,18 0 0,-18 0 0,18 17-4,-35-17 4,52 18 4,-52-18-4,52 0-4,-34 17 8,34-17-4,19 0-4,-1 53 8,18-53-4,-71 0 0,35 0 0,-34 0-2,52 0 0,-35 0 2,-18 0-1,36 0 2,-36 0 1,53 0 0,-35 0-3,0 0-3,0 0 4,35 0 1,-35 0-2,17 0 6,19 0-6,-19 0-2,-34 0 6,52 0-6,-53 0 3,36 18 0,-19-18 0,19 18 0,0-18 4,-19 0-8,19 17 4,0-17 0,-18 0 4,-18 0-8,35 0 4,-52 0 0,53 36 0,-36-36 0,-18 0 0,19 0 0,-19 0 0,36 0 0,0 0 0,18 0 0,-1 0 11,19 0-10,-37 0-5,37 0 4,-19 0 1,-35 0-2,54 0 3,-19 0-1,36 35-3,-71-35 2,54 17-1,-37-17 2,1 0-3,0 0 2,-17 0 0,16 0 0,-16 0 1,34 0 2,-17 0 2,-18 0-6,18 0 1,18 0 1,-18 0 2,-18 0-6,71 0 3,-35 0 0,17 0 0,-53 0 0,36 0 0,17 0 0,-18 0 0,-34 0 0,34 0 0,-35 0 0,1 0 4,-1 0-8,0 0 4,18 0 0,18 0 0,-18 0 4,0 0-8,-18 0 4,18 0 0,-36 0 0,36 0 0,-17 0 0,-19 0 8,19 0-7,-19 0-1,54 0-1,-54 0 3,36 0-3,-17 0 1,34 0-1,18 0 3,-35-17 0,53 17-5,-18 0 4,-17 0-4,-36-18 4,53 18-1,-17 0 1,17-35-2,-35 35 1,53 0-1,0 0 2,-1 0-1,19 0 0,-18 0 0,0 0 4,-1 0-9,-16-18 6,16 18-1,-34 0-1,-36 0 1,53-35 1,18 35 2,-35 0-5,-54 0 1,72-18 4,-72 18-5,36-17 4,-35 17-5,17 0 4,-17 0-3,-1-18 2,1 18 0,17 0 0,1-18 1,-19 1-1,1-1 0,35 18 4,-18-17-8,18 17 4,-18-18 3,71 18-5,18-53 1,-19 53 1,-34-18 0,17 1 3,0-1-3,-17 0-3,-1 1 7,-17-1-9,-17 18 10,17 0-10,-18-17 5,-17 17 8,17 0-7,0 0-1,18 0 0,0 0 0,35 0 3,-17 0-6,-36 0 2,18 0 5,-18 0-7,18 0 6,-35 0-3,-1 0 0,19 0-3,-19 0 22,1 0-18,17 0 7,-17-18-12,35-17 6,-18 35-4,-17-18 7,-1 18-9,1-18 2,0 18 11,-18-17-7,0-1 4,0 0-3,0 1 2,0-19-5,0 19 3,0-1-6,0 1 3,0-36 3,0 0 2,-36-18-5,36 18 9,0 36-7,-35-36-5,35 35 7,0 0 24,0-17 32,0 18-56,0-19 0,-71 19-8,-87-54 4,-19 36 1,-52-53-2,53 70 5,-54-17-8,-17 17 4,36-35 4,-36 18-7,-18 17 2,-17-17 1,-36-18 1,36 18-2,-35-18 5,34 53-7,-34 0 2,-1 0 2,1 0-2,35 0 2,-36 0 2,54 0-7,-19 0 5,1 0 3,35 0-9,106 0 8,-88 0-2,88 0-6,0 0 8,35 0-1,-35 0-6,-36 0 3,19-53 2,16 53-2,-69 0 5,34 0-7,-34 0 2,34 0 3,19-18-4,-19 18 2,36-35 0,0 35 0,0 0 0,-18 0 0,-17 0 0,-1 0 1,1 0 2,70 0-3,53 0-3,0 0 2,18 0 3,17 18 0,1-18-5,-19 0 3,19 17 3,-36-17 4,18 18-6,-1 0-4,1 17 3,0-18 4,-18 1-7,-35 35 2,52-18 2,-34-17 0,17 0 5,35-18 14,-17 0 120,-36 0-140,54 0 0,-36 0 0,18 0 6,-1 0-12,1 0 6,-18 0 0,36 0 0,-19 0 0,-34 0 0,-1 0 4,18-53-8,0 53 4,18-18 4,0 0-4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defTabSz="963613">
              <a:defRPr sz="1300"/>
            </a:lvl1pPr>
          </a:lstStyle>
          <a:p>
            <a:endParaRPr lang="en-US" altLang="zh-CN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23" tIns="48161" rIns="96323" bIns="48161" numCol="1" anchor="b" anchorCtr="0" compatLnSpc="1">
            <a:prstTxWarp prst="textNoShape">
              <a:avLst/>
            </a:prstTxWarp>
          </a:bodyPr>
          <a:lstStyle>
            <a:lvl1pPr algn="r" defTabSz="963613">
              <a:defRPr sz="1300"/>
            </a:lvl1pPr>
          </a:lstStyle>
          <a:p>
            <a:fld id="{F0A28871-B46B-47DF-ADA8-4363F7F6BD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5582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opening today’s lecture, I would like to</a:t>
            </a:r>
            <a:r>
              <a:rPr lang="en-US" baseline="0" dirty="0"/>
              <a:t> address a few things that I observed from the communication I received.</a:t>
            </a:r>
          </a:p>
          <a:p>
            <a:endParaRPr lang="en-US" baseline="0" dirty="0"/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Natural join</a:t>
            </a: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You cannot natural join two tables if they don’t have common attributes. The DBMS has no idea which attribute should match which attribute (SSN with MGRSSN, DNO with DNUMBER,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BDate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with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MGRSTART_Date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?)</a:t>
            </a:r>
          </a:p>
          <a:p>
            <a:endParaRPr kumimoji="1"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AS is only used in aggregation</a:t>
            </a:r>
            <a:r>
              <a:rPr kumimoji="1" lang="en-US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 function to name aggregated attribute, no where else.</a:t>
            </a:r>
          </a:p>
          <a:p>
            <a:r>
              <a:rPr kumimoji="1" lang="en-US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For renaming, I seldom use the rename operator, instead, </a:t>
            </a:r>
            <a:r>
              <a:rPr kumimoji="1" lang="en-US" sz="1200" kern="1200" baseline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use assignment</a:t>
            </a:r>
            <a:r>
              <a:rPr kumimoji="1" lang="en-US" sz="1200" kern="1200" baseline="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.</a:t>
            </a:r>
            <a:endParaRPr kumimoji="1" lang="en-US" sz="1200" kern="1200" dirty="0">
              <a:solidFill>
                <a:schemeClr val="tx1"/>
              </a:solidFill>
              <a:effectLst/>
              <a:latin typeface="Arial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4458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C4C40-8E6B-4ED0-A134-196F944111A2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u="sng" dirty="0"/>
              <a:t>Any expression that makes sense can appear as an element of a SELECT clause.</a:t>
            </a:r>
          </a:p>
          <a:p>
            <a:endParaRPr lang="en-US" altLang="zh-CN" dirty="0"/>
          </a:p>
          <a:p>
            <a:r>
              <a:rPr lang="en-US" altLang="zh-CN" dirty="0"/>
              <a:t>What makes sense? Domain constraint …</a:t>
            </a:r>
          </a:p>
        </p:txBody>
      </p:sp>
    </p:spTree>
    <p:extLst>
      <p:ext uri="{BB962C8B-B14F-4D97-AF65-F5344CB8AC3E}">
        <p14:creationId xmlns:p14="http://schemas.microsoft.com/office/powerpoint/2010/main" val="319019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72DECF-BE10-4289-AD3F-852FA5C05A99}" type="slidenum">
              <a:rPr lang="zh-CN" altLang="en-US"/>
              <a:pPr/>
              <a:t>13</a:t>
            </a:fld>
            <a:endParaRPr lang="en-US" altLang="zh-CN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SUM, AVG, COUNT, MIN, and MAX can be applied to a column in a SELECT clause to produce that aggregation on the column.</a:t>
            </a:r>
          </a:p>
          <a:p>
            <a:r>
              <a:rPr lang="en-US" altLang="zh-CN" dirty="0"/>
              <a:t>Also, COUNT(*) counts the number of rows.</a:t>
            </a:r>
          </a:p>
          <a:p>
            <a:endParaRPr lang="en-US" altLang="zh-CN" dirty="0"/>
          </a:p>
          <a:p>
            <a:r>
              <a:rPr lang="en-US" altLang="zh-CN" dirty="0"/>
              <a:t>More</a:t>
            </a:r>
            <a:r>
              <a:rPr lang="en-US" altLang="zh-CN" baseline="0" dirty="0"/>
              <a:t> about aggregation and group by clause later.</a:t>
            </a:r>
            <a:endParaRPr lang="en-US" altLang="zh-CN" dirty="0"/>
          </a:p>
          <a:p>
            <a:endParaRPr lang="en-US" altLang="zh-CN" b="1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75EC4-9376-44CC-825D-97C83AAC1640}" type="slidenum">
              <a:rPr lang="zh-CN" altLang="en-US"/>
              <a:pPr/>
              <a:t>14</a:t>
            </a:fld>
            <a:endParaRPr lang="en-US" altLang="zh-CN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How many rows and columns?</a:t>
            </a:r>
            <a:r>
              <a:rPr lang="en-CA" altLang="en-US" baseline="0" dirty="0"/>
              <a:t> 1 and 1.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4163839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E75EC4-9376-44CC-825D-97C83AAC1640}" type="slidenum">
              <a:rPr lang="zh-CN" altLang="en-US"/>
              <a:pPr/>
              <a:t>15</a:t>
            </a:fld>
            <a:endParaRPr lang="en-US" altLang="zh-CN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SELECT	min(Salary),</a:t>
            </a:r>
            <a:r>
              <a:rPr lang="en-CA" altLang="en-US" baseline="0" dirty="0"/>
              <a:t> max(Salary)</a:t>
            </a:r>
          </a:p>
          <a:p>
            <a:r>
              <a:rPr lang="en-CA" altLang="en-US" baseline="0" dirty="0"/>
              <a:t>FROM	Employee, Department</a:t>
            </a:r>
          </a:p>
          <a:p>
            <a:r>
              <a:rPr lang="en-CA" altLang="en-US" baseline="0" dirty="0"/>
              <a:t>WHERE	(DNO = </a:t>
            </a:r>
            <a:r>
              <a:rPr lang="en-CA" altLang="en-US" baseline="0" dirty="0" err="1"/>
              <a:t>DNumber</a:t>
            </a:r>
            <a:r>
              <a:rPr lang="en-CA" altLang="en-US" baseline="0" dirty="0"/>
              <a:t>) AND (</a:t>
            </a:r>
            <a:r>
              <a:rPr lang="en-CA" altLang="en-US" baseline="0" dirty="0" err="1"/>
              <a:t>DName</a:t>
            </a:r>
            <a:r>
              <a:rPr lang="en-CA" altLang="en-US" baseline="0" dirty="0"/>
              <a:t> = ‘Research’);</a:t>
            </a:r>
            <a:endParaRPr lang="en-CA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0553DE-AFDE-48DA-9D4A-05F93E664127}" type="slidenum">
              <a:rPr lang="zh-CN" altLang="en-US"/>
              <a:pPr/>
              <a:t>16</a:t>
            </a:fld>
            <a:endParaRPr lang="en-US" altLang="zh-CN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Use DISTINCT inside an aggregation.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Two employees with the same first name, count once or twice?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r>
              <a:rPr lang="en-US" altLang="zh-CN" u="sng" dirty="0"/>
              <a:t>Distinct eliminate all duplicates from the set before computing the function</a:t>
            </a:r>
          </a:p>
          <a:p>
            <a:endParaRPr lang="en-US" altLang="zh-CN" u="none" dirty="0"/>
          </a:p>
          <a:p>
            <a:r>
              <a:rPr lang="en-US" altLang="zh-CN" u="none" dirty="0"/>
              <a:t>First query: 3 </a:t>
            </a:r>
          </a:p>
          <a:p>
            <a:r>
              <a:rPr lang="en-US" altLang="zh-CN" u="none" dirty="0"/>
              <a:t>Second query: 2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DA3DB-2B8F-451E-9DC3-0862C648A67C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u="none" dirty="0"/>
              <a:t>Q1</a:t>
            </a:r>
          </a:p>
          <a:p>
            <a:r>
              <a:rPr lang="en-US" b="0" u="none" dirty="0"/>
              <a:t>SELECT	COUNT(DISTINCT </a:t>
            </a:r>
            <a:r>
              <a:rPr lang="en-US" b="0" u="none" dirty="0" err="1"/>
              <a:t>superssn</a:t>
            </a:r>
            <a:r>
              <a:rPr lang="en-US" b="0" u="none" dirty="0"/>
              <a:t>)</a:t>
            </a:r>
          </a:p>
          <a:p>
            <a:r>
              <a:rPr lang="en-US" b="0" u="none" dirty="0"/>
              <a:t>FROM	Employee;</a:t>
            </a:r>
          </a:p>
          <a:p>
            <a:endParaRPr lang="en-US" b="0" u="none" dirty="0"/>
          </a:p>
          <a:p>
            <a:r>
              <a:rPr lang="en-US" b="0" u="none" dirty="0"/>
              <a:t>Q2</a:t>
            </a:r>
          </a:p>
          <a:p>
            <a:r>
              <a:rPr lang="en-US" b="0" u="none" dirty="0"/>
              <a:t>SELECT	SUM(Salary</a:t>
            </a:r>
            <a:r>
              <a:rPr lang="en-US" b="0" u="none" baseline="0" dirty="0"/>
              <a:t> * 1.05)</a:t>
            </a:r>
            <a:endParaRPr lang="en-US" b="0" u="none" dirty="0"/>
          </a:p>
          <a:p>
            <a:r>
              <a:rPr lang="en-US" b="0" u="none" dirty="0"/>
              <a:t>FROM	Department,</a:t>
            </a:r>
            <a:r>
              <a:rPr lang="en-US" b="0" u="none" baseline="0" dirty="0"/>
              <a:t> Employee</a:t>
            </a:r>
          </a:p>
          <a:p>
            <a:r>
              <a:rPr lang="en-US" b="0" u="none" dirty="0"/>
              <a:t>WHERE	</a:t>
            </a:r>
            <a:r>
              <a:rPr lang="en-US" b="0" u="none" dirty="0" err="1"/>
              <a:t>mgrssn</a:t>
            </a:r>
            <a:r>
              <a:rPr lang="en-US" b="0" u="none" dirty="0"/>
              <a:t> = SSN;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028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DEAE7-4411-4AF1-BC49-F2781317432C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 Specify the source from one or more tables, or source from another query, or source from join operation on several tables</a:t>
            </a:r>
          </a:p>
          <a:p>
            <a:endParaRPr lang="en-US" altLang="zh-CN" dirty="0"/>
          </a:p>
          <a:p>
            <a:r>
              <a:rPr lang="en-US" altLang="zh-CN" dirty="0"/>
              <a:t>2. Correlation names =&gt; Alias, rename tables in From clause</a:t>
            </a:r>
          </a:p>
          <a:p>
            <a:r>
              <a:rPr lang="en-US" altLang="zh-CN" dirty="0"/>
              <a:t>rename these tables or temp tables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299FF-5E0F-431F-BA2E-C2267CDE0A83}" type="slidenum">
              <a:rPr lang="zh-CN" altLang="en-US"/>
              <a:pPr/>
              <a:t>20</a:t>
            </a:fld>
            <a:endParaRPr lang="en-US" altLang="zh-CN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have seen examples of source come from more than one tables and how to use alias or correlation names to distinguish their name or attribute names.</a:t>
            </a:r>
          </a:p>
          <a:p>
            <a:endParaRPr lang="en-US" altLang="zh-CN" dirty="0"/>
          </a:p>
          <a:p>
            <a:r>
              <a:rPr lang="en-US" altLang="zh-CN" dirty="0"/>
              <a:t>Note that because each</a:t>
            </a:r>
            <a:r>
              <a:rPr lang="en-US" altLang="zh-CN" baseline="0" dirty="0"/>
              <a:t> query produces a table and the FROM clause accepts table as source input, it means that t</a:t>
            </a:r>
            <a:r>
              <a:rPr lang="en-US" altLang="zh-CN" dirty="0"/>
              <a:t>he source could also come from another query.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try an</a:t>
            </a:r>
            <a:r>
              <a:rPr lang="en-US" baseline="0" dirty="0"/>
              <a:t> example to show how to construct nested query.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="1" i="0" u="sng" baseline="0" dirty="0">
                <a:solidFill>
                  <a:srgbClr val="FF0000"/>
                </a:solidFill>
              </a:rPr>
              <a:t>Here are some common mistakes. All are WRONG.</a:t>
            </a:r>
          </a:p>
          <a:p>
            <a:pPr marL="0" indent="0">
              <a:buNone/>
            </a:pPr>
            <a:endParaRPr lang="en-US" b="1" i="0" u="sng" baseline="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i="0" u="sng" baseline="0" dirty="0">
                <a:solidFill>
                  <a:srgbClr val="FF0000"/>
                </a:solidFill>
              </a:rPr>
              <a:t>First one WRONG because</a:t>
            </a:r>
          </a:p>
          <a:p>
            <a:pPr marL="0" indent="0">
              <a:buNone/>
            </a:pPr>
            <a:r>
              <a:rPr lang="en-US" b="1" i="0" u="sng" baseline="0" dirty="0">
                <a:solidFill>
                  <a:srgbClr val="FF0000"/>
                </a:solidFill>
              </a:rPr>
              <a:t>If one attribute is aggregated, all the attributes in SELECT must be either aggregated or grouping attribute.</a:t>
            </a:r>
          </a:p>
          <a:p>
            <a:pPr marL="0" indent="0">
              <a:buNone/>
            </a:pPr>
            <a:endParaRPr lang="en-US" b="1" i="0" u="sng" baseline="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i="0" u="sng" baseline="0" dirty="0">
                <a:solidFill>
                  <a:srgbClr val="FF0000"/>
                </a:solidFill>
              </a:rPr>
              <a:t>Second one WRONG because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sng" baseline="0" dirty="0">
                <a:solidFill>
                  <a:srgbClr val="FF0000"/>
                </a:solidFill>
              </a:rPr>
              <a:t>If one attribute is aggregated, all the attributes in SELECT must be either aggregated or grouping attribute.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sng" baseline="0" dirty="0">
                <a:solidFill>
                  <a:srgbClr val="FF0000"/>
                </a:solidFill>
              </a:rPr>
              <a:t>Moreover, Salary is an  attribute and min(Salary) is a table of values. Checking a value equal a table of values does not make sense.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0" u="sng" baseline="0" dirty="0">
              <a:solidFill>
                <a:srgbClr val="FF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sng" baseline="0" dirty="0">
                <a:solidFill>
                  <a:srgbClr val="FF0000"/>
                </a:solidFill>
              </a:rPr>
              <a:t>Third one WRONG because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sng" baseline="0" dirty="0">
                <a:solidFill>
                  <a:srgbClr val="FF0000"/>
                </a:solidFill>
              </a:rPr>
              <a:t>Aggregation is an extension to the SELECT clause, not to the WHERE clause.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sng" baseline="0" dirty="0">
                <a:solidFill>
                  <a:srgbClr val="FF0000"/>
                </a:solidFill>
              </a:rPr>
              <a:t>Moreover, Salary is an  attribute and min(Salary) is a table of values. Checking a value greater than a table of values does not make sense.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0" u="sng" baseline="0" dirty="0">
              <a:solidFill>
                <a:srgbClr val="FF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i="0" u="sng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851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PK must be minimal to enable that the DBMS can ensure/enforce</a:t>
            </a:r>
            <a:r>
              <a:rPr lang="en-US" baseline="0" dirty="0"/>
              <a:t> its integrity. (the system cannot ensure the natural identifier of a table be unique.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1434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u="none" baseline="0" dirty="0">
                <a:solidFill>
                  <a:schemeClr val="tx1"/>
                </a:solidFill>
              </a:rPr>
              <a:t>So all the answers in the last slide are WRONG.</a:t>
            </a:r>
            <a:endParaRPr lang="en-US" b="1" i="0" u="sng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2759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u="none" baseline="0" dirty="0">
                <a:solidFill>
                  <a:schemeClr val="tx1"/>
                </a:solidFill>
              </a:rPr>
              <a:t>So all the answers in the last slide are WRONG.</a:t>
            </a:r>
            <a:endParaRPr lang="en-US" b="1" i="0" u="sng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4742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u="none" baseline="0" dirty="0">
                <a:solidFill>
                  <a:schemeClr val="tx1"/>
                </a:solidFill>
              </a:rPr>
              <a:t>In the answer, we use alliance for employee table to avoid confusion as the employee table is used twice.</a:t>
            </a:r>
          </a:p>
          <a:p>
            <a:pPr marL="0" indent="0">
              <a:buNone/>
            </a:pPr>
            <a:endParaRPr lang="en-US" b="0" i="0" u="none" baseline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i="0" u="sng" baseline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3221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</a:t>
            </a:r>
            <a:r>
              <a:rPr lang="en-US" baseline="0" dirty="0"/>
              <a:t> been asked many times over the year.</a:t>
            </a:r>
            <a:endParaRPr lang="en-US" dirty="0"/>
          </a:p>
          <a:p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problems: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1. Where</a:t>
            </a:r>
            <a:r>
              <a:rPr lang="en-US" baseline="0" dirty="0"/>
              <a:t> can we use </a:t>
            </a:r>
            <a:r>
              <a:rPr lang="en-US" dirty="0"/>
              <a:t>AS? In SELECT and in FROM clause,</a:t>
            </a:r>
            <a:r>
              <a:rPr lang="en-US" baseline="0" dirty="0"/>
              <a:t> NOT outside of an entire query statement.</a:t>
            </a:r>
            <a:endParaRPr lang="en-US" dirty="0"/>
          </a:p>
          <a:p>
            <a:r>
              <a:rPr lang="en-US" dirty="0"/>
              <a:t>2. Each query is independent</a:t>
            </a:r>
            <a:r>
              <a:rPr lang="en-US" baseline="0" dirty="0"/>
              <a:t> of each other. Query result is </a:t>
            </a:r>
            <a:r>
              <a:rPr lang="en-US" dirty="0"/>
              <a:t>Not stored! After a query is executed, its result is</a:t>
            </a:r>
            <a:r>
              <a:rPr lang="en-US" baseline="0" dirty="0"/>
              <a:t> showed to user and that is it. Subsequent queries cannot access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8602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Data source could also come from join operation over several tables 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SQL provides several versions of (bag) joins.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These expressions can be stand-alone queries or used in place of relations in a FROM clause.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Very similar to the ones in RA!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Personally, I don’t think we should use join explicitly in query, it is not a efficient way to specify a query; we should let DBMS to figure out when and what join should be used.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Note that inner join, join and basic join are all the same!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9519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AA64E-C558-4EDB-933A-4CF5EB23D461}" type="slidenum">
              <a:rPr lang="zh-CN" altLang="en-US"/>
              <a:pPr/>
              <a:t>27</a:t>
            </a:fld>
            <a:endParaRPr lang="en-US" altLang="zh-CN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/>
              <a:t>Gives you all the attributes from both table as well as all combo of tuples from the two tables.</a:t>
            </a:r>
          </a:p>
        </p:txBody>
      </p:sp>
    </p:spTree>
    <p:extLst>
      <p:ext uri="{BB962C8B-B14F-4D97-AF65-F5344CB8AC3E}">
        <p14:creationId xmlns:p14="http://schemas.microsoft.com/office/powerpoint/2010/main" val="16581861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F170D1-6FA0-43E0-856E-CD34E78AA70A}" type="slidenum">
              <a:rPr lang="zh-CN" altLang="en-US"/>
              <a:pPr/>
              <a:t>28</a:t>
            </a:fld>
            <a:endParaRPr lang="en-US" altLang="zh-CN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3333CD"/>
                </a:solidFill>
                <a:latin typeface="ArialMT" charset="0"/>
              </a:rPr>
              <a:t>Natural Join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With any join based on equality, </a:t>
            </a:r>
            <a:r>
              <a:rPr lang="en-US" altLang="zh-CN" dirty="0">
                <a:solidFill>
                  <a:srgbClr val="FF00FF"/>
                </a:solidFill>
                <a:latin typeface="ArialMT" charset="0"/>
              </a:rPr>
              <a:t>there will always be pairs of identical columns 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in the answer (one for each column that is joined). The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NATURAL JOIN joins attributes with same name and </a:t>
            </a:r>
            <a:r>
              <a:rPr lang="en-US" altLang="zh-CN" dirty="0">
                <a:solidFill>
                  <a:srgbClr val="FF00FF"/>
                </a:solidFill>
                <a:latin typeface="ArialMT" charset="0"/>
              </a:rPr>
              <a:t>eliminates one 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of them from the result.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1427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566B7-7265-4A3A-BBC9-EC3D196634C2}" type="slidenum">
              <a:rPr lang="zh-CN" altLang="en-US"/>
              <a:pPr/>
              <a:t>30</a:t>
            </a:fld>
            <a:endParaRPr lang="en-US" altLang="zh-CN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NATURAL JOIN requires equal values for all corresponding columns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from the two tables that have the same name (or you can list the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column name for the join) in the ON clause. Only one copy of common</a:t>
            </a:r>
            <a:r>
              <a:rPr lang="en-US" altLang="zh-CN" baseline="0" dirty="0">
                <a:solidFill>
                  <a:srgbClr val="000000"/>
                </a:solidFill>
                <a:latin typeface="ArialMT" charset="0"/>
              </a:rPr>
              <a:t> attribute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 survive!</a:t>
            </a: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Some students might be confused with the second FROM: Customer C JOIN Salesperson S on </a:t>
            </a:r>
            <a:r>
              <a:rPr lang="en-US" altLang="zh-CN" dirty="0" err="1">
                <a:solidFill>
                  <a:srgbClr val="000000"/>
                </a:solidFill>
                <a:latin typeface="ArialMT" charset="0"/>
              </a:rPr>
              <a:t>SalespersonNum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. Shouldn't we have a selection condition after "on"? i.e. FROM: Customer C JOIN Salesperson S on </a:t>
            </a:r>
            <a:r>
              <a:rPr lang="en-US" altLang="zh-CN" dirty="0" err="1">
                <a:solidFill>
                  <a:srgbClr val="000000"/>
                </a:solidFill>
                <a:latin typeface="ArialMT" charset="0"/>
              </a:rPr>
              <a:t>SalespersonNum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=Number.</a:t>
            </a: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Reason: If there is a FK from </a:t>
            </a:r>
            <a:r>
              <a:rPr lang="en-US" altLang="zh-CN" dirty="0" err="1">
                <a:solidFill>
                  <a:srgbClr val="000000"/>
                </a:solidFill>
                <a:latin typeface="ArialMT" charset="0"/>
              </a:rPr>
              <a:t>C.SalespersonNum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 references </a:t>
            </a:r>
            <a:r>
              <a:rPr lang="en-US" altLang="zh-CN" dirty="0" err="1">
                <a:solidFill>
                  <a:srgbClr val="000000"/>
                </a:solidFill>
                <a:latin typeface="ArialMT" charset="0"/>
              </a:rPr>
              <a:t>S.Number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 (this is the case here), Customer C JOIN Salesperson S on </a:t>
            </a:r>
            <a:r>
              <a:rPr lang="en-US" altLang="zh-CN" dirty="0" err="1">
                <a:solidFill>
                  <a:srgbClr val="000000"/>
                </a:solidFill>
                <a:latin typeface="ArialMT" charset="0"/>
              </a:rPr>
              <a:t>SalespersonNum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 is the same as Customer C JOIN Salesperson S on </a:t>
            </a:r>
            <a:r>
              <a:rPr lang="en-US" altLang="zh-CN" dirty="0" err="1">
                <a:solidFill>
                  <a:srgbClr val="000000"/>
                </a:solidFill>
                <a:latin typeface="ArialMT" charset="0"/>
              </a:rPr>
              <a:t>SalespersonNum</a:t>
            </a:r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=Number.</a:t>
            </a: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I don't like this style but it is allowed. So I show it in the slide. Frankly, I don't like join operation at all. </a:t>
            </a:r>
            <a:r>
              <a:rPr lang="en-US" altLang="zh-CN">
                <a:solidFill>
                  <a:srgbClr val="000000"/>
                </a:solidFill>
                <a:latin typeface="ArialMT" charset="0"/>
              </a:rPr>
              <a:t>I will just use the FROM (similar to CX) and WHERE (similar to join condition).</a:t>
            </a:r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AEB28-D51A-440A-A9DF-07476D061E0A}" type="slidenum">
              <a:rPr lang="zh-CN" altLang="en-US"/>
              <a:pPr/>
              <a:t>31</a:t>
            </a:fld>
            <a:endParaRPr lang="en-US" altLang="zh-CN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1.Which columns have the same name? Number, Name, and Address! These are the common attributes.</a:t>
            </a: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2.Result</a:t>
            </a:r>
            <a:r>
              <a:rPr lang="en-US" altLang="zh-CN" baseline="0" dirty="0">
                <a:solidFill>
                  <a:srgbClr val="000000"/>
                </a:solidFill>
                <a:latin typeface="ArialMT" charset="0"/>
              </a:rPr>
              <a:t> table has 8 columns</a:t>
            </a:r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altLang="zh-CN" dirty="0">
                <a:solidFill>
                  <a:srgbClr val="000000"/>
                </a:solidFill>
                <a:latin typeface="ArialMT" charset="0"/>
              </a:rPr>
              <a:t>3.Equivalent</a:t>
            </a:r>
            <a:r>
              <a:rPr lang="en-US" altLang="zh-CN" baseline="0" dirty="0">
                <a:solidFill>
                  <a:srgbClr val="000000"/>
                </a:solidFill>
                <a:latin typeface="ArialMT" charset="0"/>
              </a:rPr>
              <a:t> query without natural join</a:t>
            </a:r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dirty="0"/>
              <a:t>SELECT	</a:t>
            </a:r>
            <a:r>
              <a:rPr lang="en-US" dirty="0" err="1"/>
              <a:t>C.Number</a:t>
            </a:r>
            <a:r>
              <a:rPr lang="en-US" dirty="0"/>
              <a:t>, </a:t>
            </a:r>
            <a:r>
              <a:rPr lang="en-US" dirty="0" err="1"/>
              <a:t>C.Name</a:t>
            </a:r>
            <a:r>
              <a:rPr lang="en-US" dirty="0"/>
              <a:t>, </a:t>
            </a:r>
            <a:r>
              <a:rPr lang="en-US" dirty="0" err="1"/>
              <a:t>C.Address</a:t>
            </a:r>
            <a:r>
              <a:rPr lang="en-US" dirty="0"/>
              <a:t>, </a:t>
            </a:r>
            <a:r>
              <a:rPr lang="en-US" dirty="0" err="1"/>
              <a:t>C.CRating</a:t>
            </a:r>
            <a:r>
              <a:rPr lang="en-US" dirty="0"/>
              <a:t>, </a:t>
            </a:r>
          </a:p>
          <a:p>
            <a:r>
              <a:rPr lang="en-US" dirty="0"/>
              <a:t>	</a:t>
            </a:r>
            <a:r>
              <a:rPr lang="en-US" dirty="0" err="1"/>
              <a:t>C.CAmount</a:t>
            </a:r>
            <a:r>
              <a:rPr lang="en-US" dirty="0"/>
              <a:t>, C. </a:t>
            </a:r>
            <a:r>
              <a:rPr lang="en-US" dirty="0" err="1"/>
              <a:t>CBalance</a:t>
            </a:r>
            <a:r>
              <a:rPr lang="en-US" dirty="0"/>
              <a:t>, </a:t>
            </a:r>
            <a:r>
              <a:rPr lang="en-US" dirty="0" err="1"/>
              <a:t>C.SalespersonNum</a:t>
            </a:r>
            <a:r>
              <a:rPr lang="en-US" dirty="0"/>
              <a:t>, </a:t>
            </a:r>
            <a:r>
              <a:rPr lang="en-US" dirty="0" err="1"/>
              <a:t>S.Office</a:t>
            </a:r>
            <a:endParaRPr lang="en-US" dirty="0"/>
          </a:p>
          <a:p>
            <a:r>
              <a:rPr lang="en-US" dirty="0"/>
              <a:t>FROM	Customer C</a:t>
            </a:r>
            <a:r>
              <a:rPr lang="en-US" baseline="0" dirty="0"/>
              <a:t> </a:t>
            </a:r>
            <a:r>
              <a:rPr lang="en-US" dirty="0"/>
              <a:t>JOIN Salesperson S ON</a:t>
            </a:r>
          </a:p>
          <a:p>
            <a:r>
              <a:rPr lang="en-US" dirty="0"/>
              <a:t>	((</a:t>
            </a:r>
            <a:r>
              <a:rPr lang="en-US" dirty="0" err="1"/>
              <a:t>C.Number</a:t>
            </a:r>
            <a:r>
              <a:rPr lang="en-US" dirty="0"/>
              <a:t> = </a:t>
            </a:r>
            <a:r>
              <a:rPr lang="en-US" dirty="0" err="1"/>
              <a:t>S.Number</a:t>
            </a:r>
            <a:r>
              <a:rPr lang="en-US" dirty="0"/>
              <a:t>) AND </a:t>
            </a:r>
          </a:p>
          <a:p>
            <a:r>
              <a:rPr lang="en-US" dirty="0"/>
              <a:t>	(</a:t>
            </a:r>
            <a:r>
              <a:rPr lang="en-US" dirty="0" err="1"/>
              <a:t>C.Name</a:t>
            </a:r>
            <a:r>
              <a:rPr lang="en-US" dirty="0"/>
              <a:t> = </a:t>
            </a:r>
            <a:r>
              <a:rPr lang="en-US" dirty="0" err="1"/>
              <a:t>S.Name</a:t>
            </a:r>
            <a:r>
              <a:rPr lang="en-US" dirty="0"/>
              <a:t>) AND </a:t>
            </a:r>
          </a:p>
          <a:p>
            <a:r>
              <a:rPr lang="en-US" dirty="0"/>
              <a:t>	(</a:t>
            </a:r>
            <a:r>
              <a:rPr lang="en-US" dirty="0" err="1"/>
              <a:t>C.Address</a:t>
            </a:r>
            <a:r>
              <a:rPr lang="en-US" dirty="0"/>
              <a:t> = </a:t>
            </a:r>
            <a:r>
              <a:rPr lang="en-US" dirty="0" err="1"/>
              <a:t>S.Address</a:t>
            </a:r>
            <a:r>
              <a:rPr lang="en-US" dirty="0"/>
              <a:t>));</a:t>
            </a: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r>
              <a:rPr lang="en-US" dirty="0"/>
              <a:t>SELECT	</a:t>
            </a:r>
            <a:r>
              <a:rPr lang="en-US" dirty="0" err="1"/>
              <a:t>C.Number</a:t>
            </a:r>
            <a:r>
              <a:rPr lang="en-US" dirty="0"/>
              <a:t>, </a:t>
            </a:r>
            <a:r>
              <a:rPr lang="en-US" dirty="0" err="1"/>
              <a:t>C.Name</a:t>
            </a:r>
            <a:r>
              <a:rPr lang="en-US" dirty="0"/>
              <a:t>, </a:t>
            </a:r>
            <a:r>
              <a:rPr lang="en-US" dirty="0" err="1"/>
              <a:t>C.Address</a:t>
            </a:r>
            <a:r>
              <a:rPr lang="en-US" dirty="0"/>
              <a:t>, </a:t>
            </a:r>
            <a:r>
              <a:rPr lang="en-US" dirty="0" err="1"/>
              <a:t>C.CRating</a:t>
            </a:r>
            <a:r>
              <a:rPr lang="en-US" dirty="0"/>
              <a:t>, </a:t>
            </a:r>
          </a:p>
          <a:p>
            <a:r>
              <a:rPr lang="en-US" dirty="0"/>
              <a:t>	</a:t>
            </a:r>
            <a:r>
              <a:rPr lang="en-US" dirty="0" err="1"/>
              <a:t>C.CAmount</a:t>
            </a:r>
            <a:r>
              <a:rPr lang="en-US" dirty="0"/>
              <a:t>, C. </a:t>
            </a:r>
            <a:r>
              <a:rPr lang="en-US" dirty="0" err="1"/>
              <a:t>CBalance</a:t>
            </a:r>
            <a:r>
              <a:rPr lang="en-US" dirty="0"/>
              <a:t>, </a:t>
            </a:r>
            <a:r>
              <a:rPr lang="en-US" dirty="0" err="1"/>
              <a:t>C.SalespersonNum</a:t>
            </a:r>
            <a:r>
              <a:rPr lang="en-US" dirty="0"/>
              <a:t>, </a:t>
            </a:r>
            <a:r>
              <a:rPr lang="en-US" dirty="0" err="1"/>
              <a:t>S.Office</a:t>
            </a:r>
            <a:endParaRPr lang="en-US" dirty="0"/>
          </a:p>
          <a:p>
            <a:r>
              <a:rPr lang="en-US" dirty="0"/>
              <a:t>FROM	Customer C,</a:t>
            </a:r>
            <a:r>
              <a:rPr lang="en-US" baseline="0" dirty="0"/>
              <a:t> </a:t>
            </a:r>
            <a:r>
              <a:rPr lang="en-US" dirty="0"/>
              <a:t>Salesperson S</a:t>
            </a:r>
          </a:p>
          <a:p>
            <a:r>
              <a:rPr lang="en-US" dirty="0"/>
              <a:t>WHERE	(</a:t>
            </a:r>
            <a:r>
              <a:rPr lang="en-US" dirty="0" err="1"/>
              <a:t>C.Number</a:t>
            </a:r>
            <a:r>
              <a:rPr lang="en-US" dirty="0"/>
              <a:t> = </a:t>
            </a:r>
            <a:r>
              <a:rPr lang="en-US" dirty="0" err="1"/>
              <a:t>S.Number</a:t>
            </a:r>
            <a:r>
              <a:rPr lang="en-US" dirty="0"/>
              <a:t>) AND </a:t>
            </a:r>
          </a:p>
          <a:p>
            <a:r>
              <a:rPr lang="en-US" dirty="0"/>
              <a:t>	(</a:t>
            </a:r>
            <a:r>
              <a:rPr lang="en-US" dirty="0" err="1"/>
              <a:t>C.Name</a:t>
            </a:r>
            <a:r>
              <a:rPr lang="en-US" dirty="0"/>
              <a:t> = </a:t>
            </a:r>
            <a:r>
              <a:rPr lang="en-US" dirty="0" err="1"/>
              <a:t>S.Name</a:t>
            </a:r>
            <a:r>
              <a:rPr lang="en-US" dirty="0"/>
              <a:t>) AND </a:t>
            </a:r>
          </a:p>
          <a:p>
            <a:r>
              <a:rPr lang="en-US" dirty="0"/>
              <a:t>	(</a:t>
            </a:r>
            <a:r>
              <a:rPr lang="en-US" dirty="0" err="1"/>
              <a:t>C.Address</a:t>
            </a:r>
            <a:r>
              <a:rPr lang="en-US" dirty="0"/>
              <a:t> = </a:t>
            </a:r>
            <a:r>
              <a:rPr lang="en-US" dirty="0" err="1"/>
              <a:t>S.Address</a:t>
            </a:r>
            <a:r>
              <a:rPr lang="en-US" dirty="0"/>
              <a:t>);</a:t>
            </a: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endParaRPr lang="en-US" altLang="zh-CN" dirty="0">
              <a:solidFill>
                <a:srgbClr val="000000"/>
              </a:solidFill>
              <a:latin typeface="ArialMT" charset="0"/>
            </a:endParaRPr>
          </a:p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are very typical student responses. Both are wrong,</a:t>
            </a:r>
            <a:r>
              <a:rPr lang="en-US" baseline="0" dirty="0"/>
              <a:t> but w</a:t>
            </a:r>
            <a:r>
              <a:rPr lang="en-US" dirty="0"/>
              <a:t>hat is wrong with these answers? Please share your thoughts on the message board.</a:t>
            </a:r>
          </a:p>
          <a:p>
            <a:endParaRPr lang="en-US" dirty="0"/>
          </a:p>
          <a:p>
            <a:r>
              <a:rPr lang="en-US" dirty="0"/>
              <a:t>Please see the Additional Slides for a </a:t>
            </a:r>
            <a:r>
              <a:rPr lang="en-US"/>
              <a:t>correct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1224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5227F0-F529-4878-959E-14D3C17E56B8}" type="slidenum">
              <a:rPr lang="zh-CN" altLang="en-US"/>
              <a:pPr/>
              <a:t>32</a:t>
            </a:fld>
            <a:endParaRPr lang="en-US" altLang="zh-CN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dirty="0"/>
              <a:t>Use to keep all info about the table</a:t>
            </a:r>
            <a:r>
              <a:rPr lang="en-CA" altLang="en-US" baseline="0" dirty="0"/>
              <a:t> on the left.</a:t>
            </a:r>
          </a:p>
          <a:p>
            <a:endParaRPr lang="en-CA" alt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aseline="0" dirty="0"/>
              <a:t>List all customers, plus their salesperson, if any.</a:t>
            </a:r>
            <a:endParaRPr lang="en-CA" altLang="en-US" dirty="0"/>
          </a:p>
          <a:p>
            <a:endParaRPr lang="en-CA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dirty="0"/>
              <a:t>Use to keep all info about the table</a:t>
            </a:r>
            <a:r>
              <a:rPr lang="en-CA" altLang="en-US" baseline="0" dirty="0"/>
              <a:t> on the right.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alt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aseline="0" dirty="0"/>
              <a:t>List all salespersons, and their customer, if any.</a:t>
            </a:r>
            <a:endParaRPr lang="en-CA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1403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B584FD-0DC2-4D30-B78E-29E666B68670}" type="slidenum">
              <a:rPr lang="zh-CN" altLang="en-US"/>
              <a:pPr/>
              <a:t>34</a:t>
            </a:fld>
            <a:endParaRPr lang="en-US" altLang="zh-CN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US" baseline="0" dirty="0"/>
              <a:t>List all salespersons and all customer, match them up if possible.</a:t>
            </a:r>
            <a:endParaRPr lang="en-CA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BFDAA-E699-448E-B22E-1F821BA53564}" type="slidenum">
              <a:rPr lang="zh-CN" altLang="en-US"/>
              <a:pPr/>
              <a:t>35</a:t>
            </a:fld>
            <a:endParaRPr lang="en-US" altLang="zh-CN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6763"/>
            <a:ext cx="5119687" cy="3840162"/>
          </a:xfrm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80205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Note that this query is</a:t>
            </a:r>
            <a:r>
              <a:rPr lang="en-US" b="1" u="sng" baseline="0" dirty="0"/>
              <a:t> extremely inefficient! We will learn a better way to it later.</a:t>
            </a:r>
          </a:p>
          <a:p>
            <a:endParaRPr lang="en-US" b="1" u="sng" baseline="0" dirty="0"/>
          </a:p>
          <a:p>
            <a:r>
              <a:rPr lang="en-US" b="1" u="sng" baseline="0" dirty="0"/>
              <a:t>But in exams and in assignments, this solution is 100% fine.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6876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D60D5-BB5D-465E-B1B1-D300FC812547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Operates on tables and result is a table,</a:t>
            </a:r>
            <a:r>
              <a:rPr lang="en-US" altLang="zh-CN" baseline="0" dirty="0"/>
              <a:t> but result might contain duplicate rows.</a:t>
            </a:r>
            <a:endParaRPr lang="en-US" altLang="zh-CN" dirty="0"/>
          </a:p>
          <a:p>
            <a:br>
              <a:rPr lang="en-US" altLang="zh-CN" dirty="0"/>
            </a:br>
            <a:r>
              <a:rPr lang="en-US" altLang="zh-CN" b="1" u="sng" dirty="0"/>
              <a:t>For UNION in SQLite,</a:t>
            </a:r>
            <a:r>
              <a:rPr lang="en-US" altLang="zh-CN" b="1" u="sng" baseline="0" dirty="0"/>
              <a:t> do not use brackets!</a:t>
            </a:r>
            <a:endParaRPr lang="en-US" altLang="zh-CN" b="1" u="sng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it on the sample Company</a:t>
            </a:r>
            <a:r>
              <a:rPr lang="en-US" baseline="0" dirty="0"/>
              <a:t> DB.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28871-B46B-47DF-ADA8-4363F7F6BD86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4465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8FCBC-6088-469B-A6A8-141C8B48C597}" type="slidenum">
              <a:rPr lang="zh-CN" altLang="en-US"/>
              <a:pPr/>
              <a:t>9</a:t>
            </a:fld>
            <a:endParaRPr lang="en-US" altLang="zh-CN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DISTINCT eliminates</a:t>
            </a:r>
            <a:r>
              <a:rPr lang="en-US" altLang="zh-CN" b="1" baseline="0" dirty="0"/>
              <a:t> duplicate rows!</a:t>
            </a:r>
          </a:p>
          <a:p>
            <a:endParaRPr lang="en-US" altLang="zh-CN" b="1" baseline="0" dirty="0"/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DISTINCT filters out duplicate values of your </a:t>
            </a:r>
            <a:r>
              <a:rPr kumimoji="1" lang="en-US" sz="1200" b="1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returned</a:t>
            </a:r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 fields.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A really simplified way to look at it is: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It builds your overall result set (including duplicates) based on your FROM and WHERE clauses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It sorts that result set based on the fields you want to return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It removes any duplicate values in those fields</a:t>
            </a:r>
          </a:p>
          <a:p>
            <a:pPr fontAlgn="base"/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It's semantically equivalent to a GROUP BY where all returned fields are in the GROUP BY clause.</a:t>
            </a:r>
          </a:p>
          <a:p>
            <a:endParaRPr lang="en-US" altLang="zh-CN" b="1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14E671-7942-42DE-9B1E-D2AE8D70F884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CECC01-E7B5-4CD5-B810-FFE4D7E0AB0D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Rename table, we can also rename attributes using AS clause</a:t>
            </a:r>
          </a:p>
          <a:p>
            <a:endParaRPr lang="en-US" altLang="zh-CN" dirty="0"/>
          </a:p>
          <a:p>
            <a:r>
              <a:rPr lang="en-US" altLang="zh-CN" dirty="0"/>
              <a:t>If you want the result to have different attribute names, use “AS &lt;new name&gt;” to rename an attribute.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084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C7A7-0302-4D02-B255-02610C70E019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FD239-4A31-4434-A0FB-D678221AB339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8A03-E80B-452A-B042-12C0180A215F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4D85E-7B11-41BA-84E9-6D3CF2F78C3A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A9DD2-3C8C-416F-9920-C88544C702DA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20B3D-FF81-45AB-B598-502D36874A86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AE64C-3241-4934-80B6-ECFC722390CB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E924F-0B1D-48E4-A43F-F19013722F2D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7CCDF-4338-4517-934F-C5C5D38EE644}" type="slidenum">
              <a:rPr lang="zh-CN" altLang="en-US" smtClean="0"/>
              <a:pPr/>
              <a:t>‹#›</a:t>
            </a:fld>
            <a:endParaRPr lang="en-US" altLang="zh-CN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148-7E12-468A-829B-DDF4A0B378A9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E2B7249-027C-4719-94C1-EEEE2D60FBD4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5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2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0.m4a"/><Relationship Id="rId7" Type="http://schemas.openxmlformats.org/officeDocument/2006/relationships/image" Target="../media/image110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microsoft.com/office/2011/relationships/inkAction" Target="../ink/inkAction2.xm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5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6.emf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5.pn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6.emf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5.png"/><Relationship Id="rId2" Type="http://schemas.microsoft.com/office/2007/relationships/media" Target="../media/media24.m4a"/><Relationship Id="rId1" Type="http://schemas.openxmlformats.org/officeDocument/2006/relationships/tags" Target="../tags/tag12.xml"/><Relationship Id="rId6" Type="http://schemas.openxmlformats.org/officeDocument/2006/relationships/image" Target="../media/image6.emf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5.png"/><Relationship Id="rId2" Type="http://schemas.microsoft.com/office/2007/relationships/media" Target="../media/media25.m4a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8.m4a"/><Relationship Id="rId7" Type="http://schemas.openxmlformats.org/officeDocument/2006/relationships/image" Target="../media/image120.png"/><Relationship Id="rId2" Type="http://schemas.microsoft.com/office/2007/relationships/media" Target="../media/media28.m4a"/><Relationship Id="rId1" Type="http://schemas.openxmlformats.org/officeDocument/2006/relationships/tags" Target="../tags/tag14.xml"/><Relationship Id="rId6" Type="http://schemas.microsoft.com/office/2011/relationships/inkAction" Target="../ink/inkAction3.xml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4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5.png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11/relationships/inkAction" Target="../ink/inkAction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6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11/relationships/inkAction" Target="../ink/inkAction5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7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9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6.m4a"/><Relationship Id="rId7" Type="http://schemas.microsoft.com/office/2011/relationships/inkAction" Target="../ink/inkAction1.xml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Comments about 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3701008"/>
          </a:xfrm>
        </p:spPr>
        <p:txBody>
          <a:bodyPr/>
          <a:lstStyle/>
          <a:p>
            <a:r>
              <a:rPr lang="en-US" dirty="0"/>
              <a:t>Natural join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AS and renaming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</a:t>
            </a:fld>
            <a:endParaRPr lang="en-US" altLang="zh-C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4652" y="5719823"/>
            <a:ext cx="7643192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CN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4.</a:t>
            </a:r>
            <a:r>
              <a:rPr lang="en-US" altLang="zh-CN" b="1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Works_ON  /   </a:t>
            </a:r>
            <a:r>
              <a:rPr lang="en-US" altLang="zh-CN" b="1" dirty="0" err="1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Project.PNUMBER</a:t>
            </a:r>
            <a:endParaRPr lang="en-US" altLang="zh-CN" b="1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51520" y="2073306"/>
                <a:ext cx="5852414" cy="40011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2860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𝑹𝒆𝒔𝒖𝒍𝒕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←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𝑬𝒎𝒑𝒍𝒐𝒚𝒆𝒆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𝑫𝒆𝒑𝒂𝒓𝒕𝒎𝒆𝒏𝒕</m:t>
                      </m:r>
                    </m:oMath>
                  </m:oMathPara>
                </a14:m>
                <a:endParaRPr lang="en-US" sz="2000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2073306"/>
                <a:ext cx="5852414" cy="400110"/>
              </a:xfrm>
              <a:prstGeom prst="rect">
                <a:avLst/>
              </a:prstGeom>
              <a:blipFill>
                <a:blip r:embed="rId6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2352" y="3509804"/>
                <a:ext cx="7992888" cy="41351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2860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𝑹𝒆𝒔𝒖𝒍𝒕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←(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𝑬𝑺𝑺𝑵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 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𝑨𝑺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𝑴𝑮𝑹𝑺𝑺𝑵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,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𝑭𝑵𝒂𝒎𝒆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,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𝑳𝑵𝒂𝒎𝒆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𝑬𝒎𝒑𝒍𝒐𝒚𝒆𝒆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)∗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𝑫𝒆𝒑𝒂𝒓𝒕𝒎𝒆𝒏𝒕</m:t>
                      </m:r>
                    </m:oMath>
                  </m:oMathPara>
                </a14:m>
                <a:endParaRPr lang="en-US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52" y="3509804"/>
                <a:ext cx="7992888" cy="413511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48104" y="4198751"/>
                <a:ext cx="8212327" cy="102906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2860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𝑹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𝑴𝑺𝑮𝑹𝑺𝑺𝑵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,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𝑭𝑵𝒂𝒎𝒆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, 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𝑳𝑵𝒂𝒎𝒆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)←</m:t>
                      </m:r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𝑬𝑺𝑺𝑵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,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𝑭𝑵𝒂𝒎𝒆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, 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𝑳𝑵𝒂𝒎𝒆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𝑬𝒎𝒑𝒍𝒐𝒚𝒆𝒆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)</m:t>
                      </m:r>
                    </m:oMath>
                  </m:oMathPara>
                </a14:m>
                <a:endParaRPr lang="en-US" sz="2000" b="1" i="1" dirty="0">
                  <a:latin typeface="Cambria Math" panose="02040503050406030204" pitchFamily="18" charset="0"/>
                  <a:ea typeface="SimSun" panose="02010600030101010101" pitchFamily="2" charset="-122"/>
                </a:endParaRPr>
              </a:p>
              <a:p>
                <a:pPr marL="228600" lvl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292934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𝑹𝒆𝒔𝒖𝒍𝒕</m:t>
                      </m:r>
                      <m:r>
                        <a:rPr lang="en-US" sz="2000" b="1" i="1">
                          <a:solidFill>
                            <a:srgbClr val="292934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←</m:t>
                      </m:r>
                      <m:r>
                        <a:rPr lang="en-US" sz="2000" b="1" i="1" smtClean="0">
                          <a:solidFill>
                            <a:srgbClr val="292934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𝑹</m:t>
                      </m:r>
                      <m:r>
                        <a:rPr lang="en-US" sz="2000" b="1" i="1" smtClean="0">
                          <a:solidFill>
                            <a:srgbClr val="292934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𝟏</m:t>
                      </m:r>
                      <m:r>
                        <a:rPr lang="en-US" sz="2000" b="1" i="1">
                          <a:solidFill>
                            <a:srgbClr val="292934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∗</m:t>
                      </m:r>
                      <m:r>
                        <a:rPr lang="en-US" sz="2000" b="1" i="1">
                          <a:solidFill>
                            <a:srgbClr val="292934"/>
                          </a:solidFill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𝑫𝒆𝒑𝒂𝒓𝒕𝒎𝒆𝒏𝒕</m:t>
                      </m:r>
                    </m:oMath>
                  </m:oMathPara>
                </a14:m>
                <a:endParaRPr lang="en-US" dirty="0">
                  <a:solidFill>
                    <a:srgbClr val="292934"/>
                  </a:solidFill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228600" marR="0" algn="just">
                  <a:spcBef>
                    <a:spcPts val="0"/>
                  </a:spcBef>
                  <a:spcAft>
                    <a:spcPts val="0"/>
                  </a:spcAft>
                </a:pPr>
                <a:endParaRPr lang="en-US" sz="2000" b="1" dirty="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104" y="4198751"/>
                <a:ext cx="8212327" cy="10290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lowchart: Summing Junction 8"/>
          <p:cNvSpPr/>
          <p:nvPr/>
        </p:nvSpPr>
        <p:spPr>
          <a:xfrm>
            <a:off x="611560" y="2004563"/>
            <a:ext cx="4824536" cy="617773"/>
          </a:xfrm>
          <a:prstGeom prst="flowChartSummingJuncti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Summing Junction 9"/>
          <p:cNvSpPr/>
          <p:nvPr/>
        </p:nvSpPr>
        <p:spPr>
          <a:xfrm>
            <a:off x="765459" y="3397856"/>
            <a:ext cx="4824536" cy="617773"/>
          </a:xfrm>
          <a:prstGeom prst="flowChartSummingJunction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0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971"/>
    </mc:Choice>
    <mc:Fallback xmlns="">
      <p:transition spd="slow" advTm="139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90151" x="1263650" y="4883150"/>
          <p14:tracePt t="90170" x="1301750" y="4883150"/>
          <p14:tracePt t="90186" x="1416050" y="4914900"/>
          <p14:tracePt t="90203" x="1657350" y="5073650"/>
          <p14:tracePt t="90219" x="2190750" y="5295900"/>
          <p14:tracePt t="90237" x="3060700" y="5664200"/>
          <p14:tracePt t="90253" x="3886200" y="5880100"/>
          <p14:tracePt t="90272" x="4470400" y="6007100"/>
          <p14:tracePt t="90288" x="4610100" y="6013450"/>
          <p14:tracePt t="90303" x="4635500" y="6013450"/>
          <p14:tracePt t="90353" x="4603750" y="5988050"/>
          <p14:tracePt t="90362" x="4584700" y="5969000"/>
          <p14:tracePt t="90370" x="4565650" y="5962650"/>
          <p14:tracePt t="90387" x="4546600" y="5956300"/>
          <p14:tracePt t="90403" x="4540250" y="5956300"/>
          <p14:tracePt t="90474" x="4552950" y="5962650"/>
          <p14:tracePt t="90483" x="4572000" y="5981700"/>
          <p14:tracePt t="90490" x="4578350" y="5988050"/>
          <p14:tracePt t="90503" x="4610100" y="6000750"/>
          <p14:tracePt t="90520" x="4622800" y="6000750"/>
          <p14:tracePt t="90537" x="4635500" y="5969000"/>
          <p14:tracePt t="90553" x="4635500" y="5892800"/>
          <p14:tracePt t="90570" x="4578350" y="5803900"/>
          <p14:tracePt t="90587" x="4495800" y="5753100"/>
          <p14:tracePt t="90603" x="4457700" y="5740400"/>
          <p14:tracePt t="90620" x="4432300" y="5727700"/>
          <p14:tracePt t="90637" x="4425950" y="5721350"/>
          <p14:tracePt t="90682" x="4406900" y="5715000"/>
          <p14:tracePt t="90691" x="4368800" y="5708650"/>
          <p14:tracePt t="90699" x="4324350" y="5708650"/>
          <p14:tracePt t="90706" x="4260850" y="5689600"/>
          <p14:tracePt t="90720" x="4083050" y="5664200"/>
          <p14:tracePt t="90737" x="3848100" y="5632450"/>
          <p14:tracePt t="90753" x="3594100" y="5600700"/>
          <p14:tracePt t="90770" x="3403600" y="5600700"/>
          <p14:tracePt t="90787" x="3289300" y="5600700"/>
          <p14:tracePt t="90804" x="3200400" y="5600700"/>
          <p14:tracePt t="90820" x="3130550" y="5626100"/>
          <p14:tracePt t="90837" x="3054350" y="5683250"/>
          <p14:tracePt t="90854" x="2965450" y="5734050"/>
          <p14:tracePt t="90871" x="2851150" y="5835650"/>
          <p14:tracePt t="90887" x="2794000" y="5892800"/>
          <p14:tracePt t="90904" x="2749550" y="5949950"/>
          <p14:tracePt t="90921" x="2705100" y="5981700"/>
          <p14:tracePt t="90937" x="2654300" y="6000750"/>
          <p14:tracePt t="90954" x="2622550" y="6013450"/>
          <p14:tracePt t="90970" x="2609850" y="6026150"/>
          <p14:tracePt t="90988" x="2609850" y="6038850"/>
          <p14:tracePt t="91004" x="2609850" y="6064250"/>
          <p14:tracePt t="91021" x="2616200" y="6102350"/>
          <p14:tracePt t="91037" x="2679700" y="6134100"/>
          <p14:tracePt t="91054" x="2825750" y="6178550"/>
          <p14:tracePt t="91071" x="3073400" y="6223000"/>
          <p14:tracePt t="91087" x="3213100" y="6229350"/>
          <p14:tracePt t="91104" x="3359150" y="6248400"/>
          <p14:tracePt t="91121" x="3511550" y="6280150"/>
          <p14:tracePt t="91138" x="3683000" y="6286500"/>
          <p14:tracePt t="91143" x="3784600" y="6286500"/>
          <p14:tracePt t="91154" x="3886200" y="6286500"/>
          <p14:tracePt t="91171" x="4083050" y="6286500"/>
          <p14:tracePt t="91188" x="4273550" y="6286500"/>
          <p14:tracePt t="91205" x="4476750" y="6286500"/>
          <p14:tracePt t="91221" x="4692650" y="6286500"/>
          <p14:tracePt t="91237" x="4883150" y="6286500"/>
          <p14:tracePt t="91254" x="5048250" y="6286500"/>
          <p14:tracePt t="91271" x="5156200" y="6267450"/>
          <p14:tracePt t="91287" x="5264150" y="6203950"/>
          <p14:tracePt t="91304" x="5295900" y="6178550"/>
          <p14:tracePt t="91321" x="5327650" y="6146800"/>
          <p14:tracePt t="91337" x="5365750" y="6121400"/>
          <p14:tracePt t="91354" x="5429250" y="6083300"/>
          <p14:tracePt t="91371" x="5492750" y="6051550"/>
          <p14:tracePt t="91388" x="5568950" y="6000750"/>
          <p14:tracePt t="91404" x="5619750" y="5956300"/>
          <p14:tracePt t="91422" x="5645150" y="5918200"/>
          <p14:tracePt t="91438" x="5657850" y="5892800"/>
          <p14:tracePt t="91455" x="5657850" y="5873750"/>
          <p14:tracePt t="91471" x="5626100" y="5835650"/>
          <p14:tracePt t="91487" x="5492750" y="5784850"/>
          <p14:tracePt t="91504" x="5429250" y="5772150"/>
          <p14:tracePt t="91521" x="5397500" y="5765800"/>
          <p14:tracePt t="91537" x="5372100" y="5746750"/>
          <p14:tracePt t="91555" x="5327650" y="5727700"/>
          <p14:tracePt t="91571" x="5238750" y="5715000"/>
          <p14:tracePt t="91588" x="5048250" y="5695950"/>
          <p14:tracePt t="91605" x="4730750" y="5657850"/>
          <p14:tracePt t="91621" x="4279900" y="5645150"/>
          <p14:tracePt t="91638" x="3943350" y="5645150"/>
          <p14:tracePt t="91655" x="3556000" y="5645150"/>
          <p14:tracePt t="91671" x="3314700" y="5645150"/>
          <p14:tracePt t="91688" x="3105150" y="5645150"/>
          <p14:tracePt t="91705" x="2952750" y="5645150"/>
          <p14:tracePt t="91721" x="2819400" y="5645150"/>
          <p14:tracePt t="91738" x="2743200" y="5645150"/>
          <p14:tracePt t="91754" x="2641600" y="5670550"/>
          <p14:tracePt t="91771" x="2508250" y="5715000"/>
          <p14:tracePt t="91788" x="2374900" y="5753100"/>
          <p14:tracePt t="91805" x="2292350" y="5759450"/>
          <p14:tracePt t="91821" x="2241550" y="5778500"/>
          <p14:tracePt t="91838" x="2216150" y="5784850"/>
          <p14:tracePt t="91855" x="2209800" y="5803900"/>
          <p14:tracePt t="91871" x="2209800" y="5835650"/>
          <p14:tracePt t="91888" x="2209800" y="5873750"/>
          <p14:tracePt t="91905" x="2209800" y="5924550"/>
          <p14:tracePt t="91922" x="2247900" y="6000750"/>
          <p14:tracePt t="91938" x="2286000" y="6096000"/>
          <p14:tracePt t="91955" x="2330450" y="6229350"/>
          <p14:tracePt t="91972" x="2368550" y="6362700"/>
          <p14:tracePt t="91988" x="2438400" y="6515100"/>
          <p14:tracePt t="92005" x="2540000" y="6629400"/>
          <p14:tracePt t="92022" x="2654300" y="6718300"/>
          <p14:tracePt t="92039" x="2895600" y="6737350"/>
          <p14:tracePt t="92055" x="3086100" y="6737350"/>
          <p14:tracePt t="92072" x="3238500" y="6737350"/>
          <p14:tracePt t="92088" x="3409950" y="6711950"/>
          <p14:tracePt t="92105" x="3549650" y="6711950"/>
          <p14:tracePt t="92122" x="3663950" y="6711950"/>
          <p14:tracePt t="92140" x="3759200" y="6711950"/>
          <p14:tracePt t="92147" x="3797300" y="6711950"/>
          <p14:tracePt t="92156" x="3860800" y="6711950"/>
          <p14:tracePt t="92172" x="4006850" y="6692900"/>
          <p14:tracePt t="92188" x="4171950" y="6673850"/>
          <p14:tracePt t="92205" x="4330700" y="6610350"/>
          <p14:tracePt t="92222" x="4514850" y="6559550"/>
          <p14:tracePt t="92239" x="4730750" y="6451600"/>
          <p14:tracePt t="92255" x="4832350" y="6388100"/>
          <p14:tracePt t="92272" x="4946650" y="6311900"/>
          <p14:tracePt t="92288" x="5054600" y="6248400"/>
          <p14:tracePt t="92305" x="5143500" y="6172200"/>
          <p14:tracePt t="92322" x="5194300" y="6108700"/>
          <p14:tracePt t="92339" x="5238750" y="6007100"/>
          <p14:tracePt t="92355" x="5245100" y="5918200"/>
          <p14:tracePt t="92372" x="5245100" y="5797550"/>
          <p14:tracePt t="92389" x="5245100" y="5740400"/>
          <p14:tracePt t="92405" x="5232400" y="5676900"/>
          <p14:tracePt t="92423" x="5213350" y="5645150"/>
          <p14:tracePt t="92474" x="5213350" y="5638800"/>
          <p14:tracePt t="92482" x="5213350" y="5632450"/>
          <p14:tracePt t="92491" x="5194300" y="5607050"/>
          <p14:tracePt t="92505" x="5060950" y="5549900"/>
          <p14:tracePt t="92522" x="4889500" y="5499100"/>
          <p14:tracePt t="92539" x="4743450" y="5461000"/>
          <p14:tracePt t="92555" x="4635500" y="5448300"/>
          <p14:tracePt t="92572" x="4584700" y="5441950"/>
          <p14:tracePt t="92589" x="4540250" y="5441950"/>
          <p14:tracePt t="92606" x="4508500" y="5441950"/>
          <p14:tracePt t="92623" x="4413250" y="5441950"/>
          <p14:tracePt t="92640" x="4337050" y="5441950"/>
          <p14:tracePt t="92656" x="4305300" y="5441950"/>
          <p14:tracePt t="97898" x="4298950" y="5448300"/>
          <p14:tracePt t="97906" x="4298950" y="5461000"/>
          <p14:tracePt t="97914" x="4292600" y="5467350"/>
          <p14:tracePt t="97928" x="4279900" y="5499100"/>
          <p14:tracePt t="97945" x="4260850" y="5505450"/>
          <p14:tracePt t="107107" x="4241800" y="5505450"/>
          <p14:tracePt t="107114" x="4184650" y="5505450"/>
          <p14:tracePt t="107122" x="4095750" y="5530850"/>
          <p14:tracePt t="107140" x="3803650" y="5588000"/>
          <p14:tracePt t="107156" x="3460750" y="5638800"/>
          <p14:tracePt t="107172" x="3162300" y="5664200"/>
          <p14:tracePt t="107179" x="3048000" y="5664200"/>
          <p14:tracePt t="107188" x="2921000" y="5664200"/>
          <p14:tracePt t="107205" x="2686050" y="5664200"/>
          <p14:tracePt t="107222" x="2419350" y="5664200"/>
          <p14:tracePt t="107239" x="2051050" y="5651500"/>
          <p14:tracePt t="107255" x="1847850" y="5626100"/>
          <p14:tracePt t="107272" x="1644650" y="5626100"/>
          <p14:tracePt t="107289" x="1441450" y="5626100"/>
          <p14:tracePt t="107305" x="1193800" y="5626100"/>
          <p14:tracePt t="107322" x="958850" y="5651500"/>
          <p14:tracePt t="107339" x="781050" y="5664200"/>
          <p14:tracePt t="107355" x="603250" y="5670550"/>
          <p14:tracePt t="107372" x="438150" y="5670550"/>
          <p14:tracePt t="107389" x="285750" y="5670550"/>
          <p14:tracePt t="107405" x="158750" y="5670550"/>
          <p14:tracePt t="107422" x="76200" y="5689600"/>
          <p14:tracePt t="107570" x="44450" y="6337300"/>
          <p14:tracePt t="107577" x="152400" y="6375400"/>
          <p14:tracePt t="107589" x="298450" y="6413500"/>
          <p14:tracePt t="107605" x="571500" y="6445250"/>
          <p14:tracePt t="107623" x="1028700" y="6502400"/>
          <p14:tracePt t="107706" x="2730500" y="6559550"/>
          <p14:tracePt t="107722" x="3117850" y="6559550"/>
          <p14:tracePt t="107739" x="3511550" y="6559550"/>
          <p14:tracePt t="107756" x="3803650" y="6559550"/>
          <p14:tracePt t="107772" x="4070350" y="6559550"/>
          <p14:tracePt t="107789" x="4311650" y="6559550"/>
          <p14:tracePt t="107806" x="4514850" y="6559550"/>
          <p14:tracePt t="107823" x="4756150" y="6572250"/>
          <p14:tracePt t="107839" x="4819650" y="6572250"/>
          <p14:tracePt t="107856" x="5035550" y="6572250"/>
          <p14:tracePt t="107873" x="5207000" y="6502400"/>
          <p14:tracePt t="107889" x="5321300" y="6438900"/>
          <p14:tracePt t="107906" x="5391150" y="6369050"/>
          <p14:tracePt t="107923" x="5435600" y="6305550"/>
          <p14:tracePt t="107939" x="5441950" y="6242050"/>
          <p14:tracePt t="107957" x="5441950" y="6203950"/>
          <p14:tracePt t="107972" x="5441950" y="6146800"/>
          <p14:tracePt t="107990" x="5461000" y="6096000"/>
          <p14:tracePt t="108006" x="5461000" y="6064250"/>
          <p14:tracePt t="108023" x="5461000" y="6000750"/>
          <p14:tracePt t="108039" x="5448300" y="5975350"/>
          <p14:tracePt t="108056" x="5435600" y="5956300"/>
          <p14:tracePt t="108072" x="5429250" y="5918200"/>
          <p14:tracePt t="108089" x="5422900" y="5867400"/>
          <p14:tracePt t="108107" x="5353050" y="5810250"/>
          <p14:tracePt t="108123" x="5207000" y="5759450"/>
          <p14:tracePt t="108141" x="4889500" y="5702300"/>
          <p14:tracePt t="108157" x="4425950" y="5645150"/>
          <p14:tracePt t="108173" x="4006850" y="5594350"/>
          <p14:tracePt t="108180" x="3835400" y="5568950"/>
          <p14:tracePt t="108189" x="3721100" y="5568950"/>
          <p14:tracePt t="108208" x="3346450" y="5568950"/>
          <p14:tracePt t="108223" x="3194050" y="5568950"/>
          <p14:tracePt t="108239" x="2736850" y="5568950"/>
          <p14:tracePt t="108256" x="2508250" y="5568950"/>
          <p14:tracePt t="108273" x="2387600" y="5607050"/>
          <p14:tracePt t="108290" x="2266950" y="5638800"/>
          <p14:tracePt t="108306" x="2139950" y="5657850"/>
          <p14:tracePt t="108323" x="1993900" y="5664200"/>
          <p14:tracePt t="108340" x="1873250" y="5695950"/>
          <p14:tracePt t="108356" x="1809750" y="5702300"/>
          <p14:tracePt t="108373" x="1758950" y="5708650"/>
          <p14:tracePt t="108390" x="1701800" y="5727700"/>
          <p14:tracePt t="108407" x="1638300" y="5727700"/>
          <p14:tracePt t="108423" x="1593850" y="5727700"/>
          <p14:tracePt t="108440" x="1568450" y="5727700"/>
          <p14:tracePt t="108458" x="1549400" y="5727700"/>
          <p14:tracePt t="108473" x="1543050" y="5727700"/>
          <p14:tracePt t="108490" x="1530350" y="5734050"/>
          <p14:tracePt t="108506" x="1511300" y="5734050"/>
          <p14:tracePt t="108523" x="1485900" y="5753100"/>
          <p14:tracePt t="108540" x="1454150" y="5759450"/>
          <p14:tracePt t="108557" x="1435100" y="5759450"/>
          <p14:tracePt t="108573" x="1416050" y="5759450"/>
          <p14:tracePt t="108590" x="1409700" y="5759450"/>
          <p14:tracePt t="108858" x="1416050" y="5772150"/>
          <p14:tracePt t="108866" x="1511300" y="5797550"/>
          <p14:tracePt t="108874" x="1670050" y="5822950"/>
          <p14:tracePt t="108890" x="2038350" y="5873750"/>
          <p14:tracePt t="108907" x="2146300" y="5905500"/>
          <p14:tracePt t="108924" x="2152650" y="5905500"/>
          <p14:tracePt t="109020" x="2165350" y="5905500"/>
          <p14:tracePt t="109026" x="2178050" y="5905500"/>
          <p14:tracePt t="109040" x="2254250" y="5905500"/>
          <p14:tracePt t="109057" x="2393950" y="5905500"/>
          <p14:tracePt t="109074" x="2520950" y="5905500"/>
          <p14:tracePt t="109090" x="2565400" y="5899150"/>
          <p14:tracePt t="109108" x="2578100" y="5880100"/>
          <p14:tracePt t="109124" x="2597150" y="5842000"/>
          <p14:tracePt t="109141" x="2597150" y="5822950"/>
          <p14:tracePt t="109159" x="2616200" y="5765800"/>
          <p14:tracePt t="109174" x="2616200" y="5740400"/>
          <p14:tracePt t="109180" x="2616200" y="5715000"/>
          <p14:tracePt t="109191" x="2616200" y="5676900"/>
          <p14:tracePt t="109208" x="2616200" y="5651500"/>
          <p14:tracePt t="109224" x="2616200" y="5645150"/>
          <p14:tracePt t="109242" x="2616200" y="5626100"/>
          <p14:tracePt t="109257" x="2616200" y="5619750"/>
          <p14:tracePt t="109274" x="2616200" y="5613400"/>
          <p14:tracePt t="109331" x="2603500" y="5607050"/>
          <p14:tracePt t="109339" x="2571750" y="5607050"/>
          <p14:tracePt t="109346" x="2552700" y="5607050"/>
          <p14:tracePt t="109357" x="2520950" y="5607050"/>
          <p14:tracePt t="109374" x="2470150" y="5613400"/>
          <p14:tracePt t="109391" x="2425700" y="5632450"/>
          <p14:tracePt t="109407" x="2374900" y="5657850"/>
          <p14:tracePt t="109424" x="2349500" y="5676900"/>
          <p14:tracePt t="109441" x="2324100" y="5702300"/>
          <p14:tracePt t="109459" x="2298700" y="5734050"/>
          <p14:tracePt t="109474" x="2241550" y="5791200"/>
          <p14:tracePt t="109491" x="2197100" y="5842000"/>
          <p14:tracePt t="109508" x="2146300" y="5886450"/>
          <p14:tracePt t="109524" x="2114550" y="5943600"/>
          <p14:tracePt t="109541" x="2095500" y="5981700"/>
          <p14:tracePt t="109558" x="2089150" y="6026150"/>
          <p14:tracePt t="109575" x="2089150" y="6083300"/>
          <p14:tracePt t="109591" x="2089150" y="6134100"/>
          <p14:tracePt t="109608" x="2114550" y="6197600"/>
          <p14:tracePt t="109624" x="2178050" y="6267450"/>
          <p14:tracePt t="109641" x="2247900" y="6305550"/>
          <p14:tracePt t="109658" x="2355850" y="6369050"/>
          <p14:tracePt t="109674" x="2438400" y="6388100"/>
          <p14:tracePt t="109680" x="2470150" y="6388100"/>
          <p14:tracePt t="109691" x="2482850" y="6388100"/>
          <p14:tracePt t="109708" x="2501900" y="6388100"/>
          <p14:tracePt t="109724" x="2520950" y="6388100"/>
          <p14:tracePt t="109741" x="2540000" y="6369050"/>
          <p14:tracePt t="109758" x="2584450" y="6343650"/>
          <p14:tracePt t="109775" x="2698750" y="6280150"/>
          <p14:tracePt t="109791" x="2762250" y="6203950"/>
          <p14:tracePt t="109808" x="2781300" y="6096000"/>
          <p14:tracePt t="109825" x="2781300" y="5994400"/>
          <p14:tracePt t="109841" x="2781300" y="5924550"/>
          <p14:tracePt t="109858" x="2781300" y="5880100"/>
          <p14:tracePt t="109875" x="2781300" y="5842000"/>
          <p14:tracePt t="109891" x="2774950" y="5816600"/>
          <p14:tracePt t="109908" x="2774950" y="5778500"/>
          <p14:tracePt t="109926" x="2762250" y="5734050"/>
          <p14:tracePt t="109942" x="2730500" y="5702300"/>
          <p14:tracePt t="109960" x="2679700" y="5645150"/>
          <p14:tracePt t="109975" x="2679700" y="5638800"/>
          <p14:tracePt t="109992" x="2641600" y="5619750"/>
          <p14:tracePt t="110008" x="2616200" y="5619750"/>
          <p14:tracePt t="110025" x="2571750" y="5613400"/>
          <p14:tracePt t="110041" x="2520950" y="5613400"/>
          <p14:tracePt t="110058" x="2451100" y="5613400"/>
          <p14:tracePt t="110076" x="2387600" y="5613400"/>
          <p14:tracePt t="110092" x="2317750" y="5619750"/>
          <p14:tracePt t="110109" x="2241550" y="5651500"/>
          <p14:tracePt t="110125" x="2190750" y="5683250"/>
          <p14:tracePt t="110144" x="2133600" y="5759450"/>
          <p14:tracePt t="110160" x="2127250" y="5810250"/>
          <p14:tracePt t="110175" x="2114550" y="5848350"/>
          <p14:tracePt t="110181" x="2108200" y="5892800"/>
          <p14:tracePt t="110192" x="2108200" y="5969000"/>
          <p14:tracePt t="110209" x="2108200" y="6038850"/>
          <p14:tracePt t="110225" x="2108200" y="6083300"/>
          <p14:tracePt t="110242" x="2108200" y="6115050"/>
          <p14:tracePt t="110258" x="2108200" y="6134100"/>
          <p14:tracePt t="110275" x="2108200" y="6153150"/>
          <p14:tracePt t="110293" x="2127250" y="6165850"/>
          <p14:tracePt t="110309" x="2159000" y="6165850"/>
          <p14:tracePt t="110325" x="2190750" y="6165850"/>
          <p14:tracePt t="110342" x="2216150" y="6165850"/>
          <p14:tracePt t="110360" x="2228850" y="6146800"/>
          <p14:tracePt t="110375" x="2228850" y="6140450"/>
          <p14:tracePt t="110392" x="2235200" y="6134100"/>
          <p14:tracePt t="118402" x="2279650" y="6127750"/>
          <p14:tracePt t="118410" x="2336800" y="6096000"/>
          <p14:tracePt t="118418" x="2374900" y="6089650"/>
          <p14:tracePt t="118434" x="2413000" y="6083300"/>
          <p14:tracePt t="118515" x="2438400" y="6076950"/>
          <p14:tracePt t="118522" x="2444750" y="6064250"/>
          <p14:tracePt t="118534" x="2444750" y="6057900"/>
          <p14:tracePt t="118551" x="2470150" y="6026150"/>
          <p14:tracePt t="118567" x="2482850" y="6000750"/>
          <p14:tracePt t="118584" x="2489200" y="5981700"/>
          <p14:tracePt t="118601" x="2508250" y="5962650"/>
          <p14:tracePt t="118618" x="2527300" y="5937250"/>
          <p14:tracePt t="118634" x="2584450" y="5905500"/>
          <p14:tracePt t="118651" x="2584450" y="5899150"/>
          <p14:tracePt t="118668" x="2584450" y="5880100"/>
          <p14:tracePt t="118684" x="2565400" y="5848350"/>
          <p14:tracePt t="118690" x="2552700" y="5822950"/>
          <p14:tracePt t="118702" x="2546350" y="5803900"/>
          <p14:tracePt t="118718" x="2527300" y="5784850"/>
          <p14:tracePt t="118735" x="2533650" y="5759450"/>
          <p14:tracePt t="118751" x="2552700" y="5753100"/>
          <p14:tracePt t="118835" x="2559050" y="5753100"/>
          <p14:tracePt t="118842" x="2565400" y="5753100"/>
          <p14:tracePt t="118906" x="2571750" y="5746750"/>
          <p14:tracePt t="119075" x="2552700" y="5746750"/>
          <p14:tracePt t="119081" x="2527300" y="5746750"/>
          <p14:tracePt t="119091" x="2495550" y="5746750"/>
          <p14:tracePt t="119101" x="2457450" y="5746750"/>
          <p14:tracePt t="119119" x="2362200" y="5784850"/>
          <p14:tracePt t="119135" x="2343150" y="5797550"/>
          <p14:tracePt t="119151" x="2273300" y="5873750"/>
          <p14:tracePt t="119168" x="2241550" y="5937250"/>
          <p14:tracePt t="119186" x="2209800" y="6013450"/>
          <p14:tracePt t="119192" x="2197100" y="6032500"/>
          <p14:tracePt t="119201" x="2184400" y="6064250"/>
          <p14:tracePt t="119218" x="2171700" y="6121400"/>
          <p14:tracePt t="119235" x="2165350" y="6153150"/>
          <p14:tracePt t="119252" x="2146300" y="6184900"/>
          <p14:tracePt t="119268" x="2146300" y="6197600"/>
          <p14:tracePt t="119285" x="2146300" y="6203950"/>
          <p14:tracePt t="119302" x="2146300" y="6216650"/>
          <p14:tracePt t="119318" x="2146300" y="6223000"/>
          <p14:tracePt t="119339" x="2165350" y="6223000"/>
          <p14:tracePt t="119352" x="2216150" y="6184900"/>
          <p14:tracePt t="119368" x="2330450" y="6121400"/>
          <p14:tracePt t="119385" x="2470150" y="6038850"/>
          <p14:tracePt t="119402" x="2559050" y="5975350"/>
          <p14:tracePt t="119419" x="2597150" y="5924550"/>
          <p14:tracePt t="119435" x="2622550" y="5880100"/>
          <p14:tracePt t="119452" x="2635250" y="5822950"/>
          <p14:tracePt t="119470" x="2635250" y="5772150"/>
          <p14:tracePt t="119485" x="2635250" y="5734050"/>
          <p14:tracePt t="119502" x="2635250" y="5721350"/>
          <p14:tracePt t="122658" x="2622550" y="5727700"/>
          <p14:tracePt t="122666" x="2578100" y="5740400"/>
          <p14:tracePt t="122675" x="2559050" y="5746750"/>
          <p14:tracePt t="122689" x="2508250" y="5765800"/>
          <p14:tracePt t="122705" x="2482850" y="5778500"/>
          <p14:tracePt t="122722" x="2451100" y="5778500"/>
          <p14:tracePt t="122739" x="2419350" y="5778500"/>
          <p14:tracePt t="122755" x="2393950" y="5772150"/>
          <p14:tracePt t="122772" x="2355850" y="5765800"/>
          <p14:tracePt t="122789" x="2336800" y="5746750"/>
          <p14:tracePt t="122805" x="2292350" y="5740400"/>
          <p14:tracePt t="122823" x="2159000" y="5695950"/>
          <p14:tracePt t="122839" x="2051050" y="5670550"/>
          <p14:tracePt t="122856" x="1987550" y="5657850"/>
          <p14:tracePt t="122872" x="1974850" y="5651500"/>
          <p14:tracePt t="122889" x="1911350" y="5619750"/>
          <p14:tracePt t="122906" x="1803400" y="5575300"/>
          <p14:tracePt t="122922" x="1606550" y="5530850"/>
          <p14:tracePt t="122939" x="1403350" y="5524500"/>
          <p14:tracePt t="122956" x="1225550" y="5524500"/>
          <p14:tracePt t="122972" x="1123950" y="5524500"/>
          <p14:tracePt t="122989" x="1047750" y="5556250"/>
          <p14:tracePt t="123006" x="971550" y="5607050"/>
          <p14:tracePt t="123023" x="812800" y="5702300"/>
          <p14:tracePt t="123039" x="685800" y="5778500"/>
          <p14:tracePt t="123057" x="571500" y="5867400"/>
          <p14:tracePt t="123072" x="514350" y="5956300"/>
          <p14:tracePt t="123089" x="514350" y="6045200"/>
          <p14:tracePt t="123107" x="514350" y="6153150"/>
          <p14:tracePt t="123122" x="558800" y="6216650"/>
          <p14:tracePt t="123140" x="641350" y="6292850"/>
          <p14:tracePt t="123157" x="774700" y="6343650"/>
          <p14:tracePt t="123174" x="1009650" y="6419850"/>
          <p14:tracePt t="123190" x="1238250" y="6451600"/>
          <p14:tracePt t="123207" x="1479550" y="6457950"/>
          <p14:tracePt t="123223" x="1511300" y="6457950"/>
          <p14:tracePt t="123240" x="1568450" y="6432550"/>
          <p14:tracePt t="123256" x="1606550" y="6375400"/>
          <p14:tracePt t="123273" x="1670050" y="6280150"/>
          <p14:tracePt t="123290" x="1765300" y="6191250"/>
          <p14:tracePt t="123306" x="1911350" y="6089650"/>
          <p14:tracePt t="123323" x="2051050" y="6007100"/>
          <p14:tracePt t="123340" x="2120900" y="5956300"/>
          <p14:tracePt t="123356" x="2171700" y="5911850"/>
          <p14:tracePt t="123373" x="2203450" y="5867400"/>
          <p14:tracePt t="123390" x="2254250" y="5791200"/>
          <p14:tracePt t="123407" x="2336800" y="5702300"/>
          <p14:tracePt t="123423" x="2349500" y="5645150"/>
          <p14:tracePt t="123439" x="2343150" y="5581650"/>
          <p14:tracePt t="123456" x="2222500" y="5505450"/>
          <p14:tracePt t="123473" x="2076450" y="5461000"/>
          <p14:tracePt t="123490" x="1993900" y="5435600"/>
          <p14:tracePt t="123506" x="1924050" y="5410200"/>
          <p14:tracePt t="123523" x="1854200" y="5397500"/>
          <p14:tracePt t="123540" x="1727200" y="5397500"/>
          <p14:tracePt t="123556" x="1536700" y="5397500"/>
          <p14:tracePt t="123573" x="1333500" y="5397500"/>
          <p14:tracePt t="123590" x="1225550" y="5397500"/>
          <p14:tracePt t="123607" x="1149350" y="5422900"/>
          <p14:tracePt t="123623" x="1123950" y="5448300"/>
          <p14:tracePt t="123640" x="1117600" y="5499100"/>
          <p14:tracePt t="123657" x="1111250" y="5568950"/>
          <p14:tracePt t="123674" x="1092200" y="5670550"/>
          <p14:tracePt t="123690" x="1092200" y="5778500"/>
          <p14:tracePt t="123707" x="1092200" y="5892800"/>
          <p14:tracePt t="123712" x="1092200" y="5943600"/>
          <p14:tracePt t="123723" x="1092200" y="5975350"/>
          <p14:tracePt t="123740" x="1104900" y="6051550"/>
          <p14:tracePt t="123757" x="1111250" y="6108700"/>
          <p14:tracePt t="123773" x="1143000" y="6159500"/>
          <p14:tracePt t="123790" x="1174750" y="6191250"/>
          <p14:tracePt t="123807" x="1358900" y="6216650"/>
          <p14:tracePt t="123823" x="1536700" y="6216650"/>
          <p14:tracePt t="123840" x="1746250" y="6159500"/>
          <p14:tracePt t="123857" x="1917700" y="6064250"/>
          <p14:tracePt t="123874" x="1993900" y="5975350"/>
          <p14:tracePt t="123890" x="1993900" y="5873750"/>
          <p14:tracePt t="123907" x="1968500" y="5740400"/>
          <p14:tracePt t="123923" x="1854200" y="5645150"/>
          <p14:tracePt t="123940" x="1720850" y="5613400"/>
          <p14:tracePt t="123957" x="1657350" y="5613400"/>
          <p14:tracePt t="123974" x="1638300" y="5613400"/>
          <p14:tracePt t="124011" x="1631950" y="5613400"/>
          <p14:tracePt t="124026" x="1638300" y="5619750"/>
          <p14:tracePt t="124066" x="1644650" y="5626100"/>
          <p14:tracePt t="124251" x="1670050" y="5626100"/>
          <p14:tracePt t="124258" x="1778000" y="5626100"/>
          <p14:tracePt t="124266" x="1936750" y="5626100"/>
          <p14:tracePt t="124274" x="2178050" y="5651500"/>
          <p14:tracePt t="124290" x="2647950" y="5727700"/>
          <p14:tracePt t="124307" x="3048000" y="5791200"/>
          <p14:tracePt t="124324" x="3333750" y="5835650"/>
          <p14:tracePt t="124341" x="3568700" y="5835650"/>
          <p14:tracePt t="124357" x="3771900" y="5835650"/>
          <p14:tracePt t="124374" x="3898900" y="5835650"/>
          <p14:tracePt t="124392" x="3943350" y="5835650"/>
          <p14:tracePt t="124497" x="3949700" y="5835650"/>
          <p14:tracePt t="124523" x="3949700" y="5822950"/>
          <p14:tracePt t="124529" x="3968750" y="5810250"/>
          <p14:tracePt t="124540" x="3981450" y="5791200"/>
          <p14:tracePt t="124557" x="4019550" y="5746750"/>
          <p14:tracePt t="124574" x="4044950" y="5721350"/>
          <p14:tracePt t="124591" x="4089400" y="5695950"/>
          <p14:tracePt t="124608" x="4108450" y="5683250"/>
          <p14:tracePt t="124650" x="4108450" y="5670550"/>
          <p14:tracePt t="124658" x="4108450" y="5664200"/>
          <p14:tracePt t="124674" x="4114800" y="5645150"/>
          <p14:tracePt t="124692" x="4121150" y="5626100"/>
          <p14:tracePt t="124708" x="4127500" y="5600700"/>
          <p14:tracePt t="124724" x="4127500" y="5594350"/>
          <p14:tracePt t="124741" x="4127500" y="5581650"/>
          <p14:tracePt t="124757" x="4127500" y="5575300"/>
          <p14:tracePt t="124775" x="4102100" y="5562600"/>
          <p14:tracePt t="124792" x="4013200" y="5556250"/>
          <p14:tracePt t="124808" x="3917950" y="5556250"/>
          <p14:tracePt t="124824" x="3816350" y="5556250"/>
          <p14:tracePt t="124841" x="3714750" y="5562600"/>
          <p14:tracePt t="124858" x="3600450" y="5607050"/>
          <p14:tracePt t="124874" x="3543300" y="5645150"/>
          <p14:tracePt t="124892" x="3479800" y="5695950"/>
          <p14:tracePt t="124908" x="3460750" y="5727700"/>
          <p14:tracePt t="124925" x="3429000" y="5772150"/>
          <p14:tracePt t="124941" x="3397250" y="5822950"/>
          <p14:tracePt t="124958" x="3378200" y="5861050"/>
          <p14:tracePt t="124975" x="3314700" y="5905500"/>
          <p14:tracePt t="124991" x="3238500" y="5956300"/>
          <p14:tracePt t="125008" x="3194050" y="5988050"/>
          <p14:tracePt t="125025" x="3136900" y="6045200"/>
          <p14:tracePt t="125041" x="3130550" y="6102350"/>
          <p14:tracePt t="125058" x="3130550" y="6184900"/>
          <p14:tracePt t="125076" x="3130550" y="6286500"/>
          <p14:tracePt t="125092" x="3130550" y="6426200"/>
          <p14:tracePt t="125108" x="3168650" y="6534150"/>
          <p14:tracePt t="125125" x="3257550" y="6642100"/>
          <p14:tracePt t="125141" x="3371850" y="6718300"/>
          <p14:tracePt t="125158" x="3530600" y="6743700"/>
          <p14:tracePt t="125175" x="3740150" y="6743700"/>
          <p14:tracePt t="125192" x="4089400" y="6680200"/>
          <p14:tracePt t="125208" x="4260850" y="6597650"/>
          <p14:tracePt t="125225" x="4349750" y="6553200"/>
          <p14:tracePt t="125242" x="4375150" y="6540500"/>
          <p14:tracePt t="125258" x="4381500" y="6534150"/>
          <p14:tracePt t="125275" x="4394200" y="6521450"/>
          <p14:tracePt t="125292" x="4406900" y="6515100"/>
          <p14:tracePt t="125308" x="4413250" y="6508750"/>
          <p14:tracePt t="125325" x="4438650" y="6489700"/>
          <p14:tracePt t="125342" x="4451350" y="6477000"/>
          <p14:tracePt t="125359" x="4502150" y="6445250"/>
          <p14:tracePt t="125375" x="4527550" y="6419850"/>
          <p14:tracePt t="125392" x="4559300" y="6400800"/>
          <p14:tracePt t="125408" x="4572000" y="6388100"/>
          <p14:tracePt t="125426" x="4578350" y="6381750"/>
          <p14:tracePt t="125442" x="4578350" y="6375400"/>
          <p14:tracePt t="125475" x="4591050" y="6356350"/>
          <p14:tracePt t="125492" x="4629150" y="6318250"/>
          <p14:tracePt t="125509" x="4711700" y="6267450"/>
          <p14:tracePt t="125525" x="4826000" y="6191250"/>
          <p14:tracePt t="125542" x="4972050" y="6134100"/>
          <p14:tracePt t="125559" x="5130800" y="6076950"/>
          <p14:tracePt t="125575" x="5168900" y="6051550"/>
          <p14:tracePt t="125592" x="5187950" y="6045200"/>
          <p14:tracePt t="125609" x="5194300" y="6032500"/>
          <p14:tracePt t="125625" x="5207000" y="6026150"/>
          <p14:tracePt t="125642" x="5219700" y="6019800"/>
          <p14:tracePt t="125659" x="5251450" y="5994400"/>
          <p14:tracePt t="125675" x="5289550" y="5930900"/>
          <p14:tracePt t="125692" x="5321300" y="5867400"/>
          <p14:tracePt t="125709" x="5359400" y="5746750"/>
          <p14:tracePt t="125727" x="5365750" y="5626100"/>
          <p14:tracePt t="125742" x="5365750" y="5613400"/>
          <p14:tracePt t="125759" x="5321300" y="5543550"/>
          <p14:tracePt t="125775" x="5213350" y="5518150"/>
          <p14:tracePt t="125792" x="5067300" y="5492750"/>
          <p14:tracePt t="125809" x="4889500" y="5492750"/>
          <p14:tracePt t="125826" x="4686300" y="5492750"/>
          <p14:tracePt t="125842" x="4419600" y="5492750"/>
          <p14:tracePt t="125859" x="4159250" y="5505450"/>
          <p14:tracePt t="125875" x="3911600" y="5537200"/>
          <p14:tracePt t="125892" x="3727450" y="5568950"/>
          <p14:tracePt t="125909" x="3638550" y="5575300"/>
          <p14:tracePt t="125926" x="3613150" y="5581650"/>
          <p14:tracePt t="125963" x="3594100" y="5581650"/>
          <p14:tracePt t="125976" x="3505200" y="5581650"/>
          <p14:tracePt t="125992" x="3352800" y="5581650"/>
          <p14:tracePt t="126009" x="3162300" y="5581650"/>
          <p14:tracePt t="126026" x="3035300" y="5581650"/>
          <p14:tracePt t="126042" x="2952750" y="5581650"/>
          <p14:tracePt t="126059" x="2914650" y="5581650"/>
          <p14:tracePt t="126077" x="2901950" y="5594350"/>
          <p14:tracePt t="139047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Distinct: Exercise</a:t>
            </a:r>
            <a:endParaRPr lang="en-US" altLang="zh-C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output for the following query?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output for the following query?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10</a:t>
            </a:fld>
            <a:endParaRPr lang="en-US" altLang="zh-CN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988840"/>
            <a:ext cx="5904656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>
                <a:solidFill>
                  <a:srgbClr val="0070C0"/>
                </a:solidFill>
              </a:rPr>
              <a:t>SELECT	DISTINCT 	</a:t>
            </a:r>
            <a:r>
              <a:rPr lang="en-US" sz="2000" dirty="0" err="1">
                <a:solidFill>
                  <a:srgbClr val="0070C0"/>
                </a:solidFill>
              </a:rPr>
              <a:t>LName</a:t>
            </a:r>
            <a:r>
              <a:rPr lang="en-US" sz="2000" dirty="0">
                <a:solidFill>
                  <a:srgbClr val="0070C0"/>
                </a:solidFill>
              </a:rPr>
              <a:t>, Salary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>
                <a:solidFill>
                  <a:srgbClr val="0070C0"/>
                </a:solidFill>
              </a:rPr>
              <a:t>FROM				</a:t>
            </a:r>
            <a:r>
              <a:rPr lang="en-US" sz="2000" dirty="0" err="1">
                <a:solidFill>
                  <a:srgbClr val="0070C0"/>
                </a:solidFill>
              </a:rPr>
              <a:t>Emp</a:t>
            </a:r>
            <a:endParaRPr lang="en-US" sz="2000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715941"/>
            <a:ext cx="5904656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>
                <a:solidFill>
                  <a:srgbClr val="0070C0"/>
                </a:solidFill>
              </a:rPr>
              <a:t>SELECT	DISTINCT 	</a:t>
            </a:r>
            <a:r>
              <a:rPr lang="en-US" sz="2000" dirty="0" err="1">
                <a:solidFill>
                  <a:srgbClr val="0070C0"/>
                </a:solidFill>
              </a:rPr>
              <a:t>LName</a:t>
            </a:r>
            <a:endParaRPr lang="en-US" sz="2000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000" dirty="0">
                <a:solidFill>
                  <a:srgbClr val="0070C0"/>
                </a:solidFill>
              </a:rPr>
              <a:t>FROM				</a:t>
            </a:r>
            <a:r>
              <a:rPr lang="en-US" sz="2000" dirty="0" err="1">
                <a:solidFill>
                  <a:srgbClr val="0070C0"/>
                </a:solidFill>
              </a:rPr>
              <a:t>Emp</a:t>
            </a:r>
            <a:endParaRPr lang="en-US" sz="2000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000" dirty="0">
              <a:solidFill>
                <a:srgbClr val="0070C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447938"/>
              </p:ext>
            </p:extLst>
          </p:nvPr>
        </p:nvGraphicFramePr>
        <p:xfrm>
          <a:off x="1691679" y="5065789"/>
          <a:ext cx="4683428" cy="153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857">
                  <a:extLst>
                    <a:ext uri="{9D8B030D-6E8A-4147-A177-3AD203B41FA5}">
                      <a16:colId xmlns:a16="http://schemas.microsoft.com/office/drawing/2014/main" val="2558704258"/>
                    </a:ext>
                  </a:extLst>
                </a:gridCol>
                <a:gridCol w="1170857">
                  <a:extLst>
                    <a:ext uri="{9D8B030D-6E8A-4147-A177-3AD203B41FA5}">
                      <a16:colId xmlns:a16="http://schemas.microsoft.com/office/drawing/2014/main" val="2814933054"/>
                    </a:ext>
                  </a:extLst>
                </a:gridCol>
                <a:gridCol w="1170857">
                  <a:extLst>
                    <a:ext uri="{9D8B030D-6E8A-4147-A177-3AD203B41FA5}">
                      <a16:colId xmlns:a16="http://schemas.microsoft.com/office/drawing/2014/main" val="643505306"/>
                    </a:ext>
                  </a:extLst>
                </a:gridCol>
                <a:gridCol w="1170857">
                  <a:extLst>
                    <a:ext uri="{9D8B030D-6E8A-4147-A177-3AD203B41FA5}">
                      <a16:colId xmlns:a16="http://schemas.microsoft.com/office/drawing/2014/main" val="92420089"/>
                    </a:ext>
                  </a:extLst>
                </a:gridCol>
              </a:tblGrid>
              <a:tr h="427072">
                <a:tc>
                  <a:txBody>
                    <a:bodyPr/>
                    <a:lstStyle/>
                    <a:p>
                      <a:r>
                        <a:rPr lang="en-US" dirty="0"/>
                        <a:t>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17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2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37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06194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19672" y="4581128"/>
            <a:ext cx="124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Emp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4"/>
    </mc:Choice>
    <mc:Fallback xmlns="">
      <p:transition spd="slow" advTm="12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AS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9274" y="1412776"/>
            <a:ext cx="8463205" cy="1512168"/>
          </a:xfrm>
        </p:spPr>
        <p:txBody>
          <a:bodyPr/>
          <a:lstStyle/>
          <a:p>
            <a:r>
              <a:rPr lang="en-US" dirty="0"/>
              <a:t>The following two queries are equivalent except for the attribute name used in query answer: “</a:t>
            </a:r>
            <a:r>
              <a:rPr lang="en-US" dirty="0" err="1"/>
              <a:t>Sunshine_List</a:t>
            </a:r>
            <a:r>
              <a:rPr lang="en-US" dirty="0"/>
              <a:t>” is used in the second query.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11</a:t>
            </a:fld>
            <a:endParaRPr lang="en-US" altLang="zh-C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5576" y="2708920"/>
            <a:ext cx="7162800" cy="9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>
                <a:solidFill>
                  <a:srgbClr val="0070C0"/>
                </a:solidFill>
              </a:rPr>
              <a:t>SELECT		SSN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>
                <a:solidFill>
                  <a:srgbClr val="0070C0"/>
                </a:solidFill>
              </a:rPr>
              <a:t>FROM		Employee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>
                <a:solidFill>
                  <a:srgbClr val="0070C0"/>
                </a:solidFill>
              </a:rPr>
              <a:t>WHERE		Salary &gt;= 100000;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800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5576" y="3843400"/>
            <a:ext cx="7162800" cy="9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>
                <a:solidFill>
                  <a:schemeClr val="tx2"/>
                </a:solidFill>
              </a:rPr>
              <a:t>SELECT		SSN AS </a:t>
            </a:r>
            <a:r>
              <a:rPr lang="en-US" sz="1800" dirty="0" err="1">
                <a:solidFill>
                  <a:schemeClr val="tx2"/>
                </a:solidFill>
              </a:rPr>
              <a:t>Sunshine_List</a:t>
            </a:r>
            <a:endParaRPr lang="en-US" sz="1800" dirty="0">
              <a:solidFill>
                <a:schemeClr val="tx2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>
                <a:solidFill>
                  <a:schemeClr val="tx2"/>
                </a:solidFill>
              </a:rPr>
              <a:t>FROM		Employee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>
                <a:solidFill>
                  <a:schemeClr val="tx2"/>
                </a:solidFill>
              </a:rPr>
              <a:t>WHERE		Salary </a:t>
            </a:r>
            <a:r>
              <a:rPr lang="en-US" sz="1800">
                <a:solidFill>
                  <a:schemeClr val="tx2"/>
                </a:solidFill>
              </a:rPr>
              <a:t>&gt;= 100000</a:t>
            </a:r>
            <a:r>
              <a:rPr lang="en-US" sz="18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29274" y="5157192"/>
            <a:ext cx="8463205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We can assign new names to the attributes (columns) that appear in a query result with the AS &lt;new attribute name&gt; clause.</a:t>
            </a:r>
          </a:p>
        </p:txBody>
      </p:sp>
      <p:sp>
        <p:nvSpPr>
          <p:cNvPr id="12" name="Oval 11"/>
          <p:cNvSpPr/>
          <p:nvPr/>
        </p:nvSpPr>
        <p:spPr>
          <a:xfrm>
            <a:off x="3131840" y="3861048"/>
            <a:ext cx="432048" cy="3056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13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00"/>
    </mc:Choice>
    <mc:Fallback xmlns="">
      <p:transition spd="slow" advTm="1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Expression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12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709928"/>
            <a:ext cx="8185171" cy="396044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99592" y="2348880"/>
            <a:ext cx="7488832" cy="9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00B0F0"/>
                </a:solidFill>
              </a:rPr>
              <a:t>SELECT	SSN, (Salary * 1.05) AS </a:t>
            </a:r>
            <a:r>
              <a:rPr lang="en-US" sz="2200" dirty="0" err="1">
                <a:solidFill>
                  <a:srgbClr val="00B0F0"/>
                </a:solidFill>
              </a:rPr>
              <a:t>Raise_Projection</a:t>
            </a:r>
            <a:endParaRPr lang="en-US" sz="2200" dirty="0">
              <a:solidFill>
                <a:srgbClr val="00B0F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00B0F0"/>
                </a:solidFill>
              </a:rPr>
              <a:t>FROM		Employee;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00B0F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91880" y="2305886"/>
            <a:ext cx="1944216" cy="547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997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0"/>
    </mc:Choice>
    <mc:Fallback xmlns="">
      <p:transition spd="slow" advTm="8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Aggregation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13</a:t>
            </a:fld>
            <a:endParaRPr lang="en-US" altLang="zh-C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21" y="1709928"/>
            <a:ext cx="8356879" cy="450607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83568" y="2636912"/>
            <a:ext cx="8147248" cy="9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7030A0"/>
                </a:solidFill>
              </a:rPr>
              <a:t>SELECT	MIN(Salary), MAX(Salary), AVG(Salary)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7030A0"/>
                </a:solidFill>
              </a:rPr>
              <a:t>FROM		Employee;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7030A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7030A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3568" y="3749824"/>
            <a:ext cx="8147248" cy="1407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0070C0"/>
                </a:solidFill>
              </a:rPr>
              <a:t>SELECT	MIN(Salary), MAX(Salary), AVG(Salary)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0070C0"/>
                </a:solidFill>
              </a:rPr>
              <a:t>FROM		Employee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0070C0"/>
                </a:solidFill>
              </a:rPr>
              <a:t>WHERE	</a:t>
            </a:r>
            <a:r>
              <a:rPr lang="en-US" sz="2200" dirty="0" err="1">
                <a:solidFill>
                  <a:srgbClr val="0070C0"/>
                </a:solidFill>
              </a:rPr>
              <a:t>BDate</a:t>
            </a:r>
            <a:r>
              <a:rPr lang="en-US" sz="2200" dirty="0">
                <a:solidFill>
                  <a:srgbClr val="0070C0"/>
                </a:solidFill>
              </a:rPr>
              <a:t> &lt; 1960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0070C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0070C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77"/>
    </mc:Choice>
    <mc:Fallback xmlns="">
      <p:transition spd="slow" advTm="9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Example: Aggregation</a:t>
            </a:r>
          </a:p>
        </p:txBody>
      </p:sp>
      <p:sp>
        <p:nvSpPr>
          <p:cNvPr id="540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From </a:t>
            </a:r>
            <a:r>
              <a:rPr lang="en-US" altLang="zh-CN" dirty="0">
                <a:solidFill>
                  <a:srgbClr val="CC00CC"/>
                </a:solidFill>
                <a:ea typeface="宋体" pitchFamily="2" charset="-122"/>
              </a:rPr>
              <a:t>Employee table</a:t>
            </a:r>
            <a:r>
              <a:rPr lang="en-US" altLang="zh-CN" dirty="0">
                <a:ea typeface="宋体" pitchFamily="2" charset="-122"/>
              </a:rPr>
              <a:t>, find the average salary in department #5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14</a:t>
            </a:fld>
            <a:endParaRPr lang="en-US" altLang="zh-CN"/>
          </a:p>
        </p:txBody>
      </p:sp>
      <p:sp>
        <p:nvSpPr>
          <p:cNvPr id="6" name="TextBox 5"/>
          <p:cNvSpPr txBox="1"/>
          <p:nvPr/>
        </p:nvSpPr>
        <p:spPr>
          <a:xfrm>
            <a:off x="457200" y="2564904"/>
            <a:ext cx="8075240" cy="1420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	SELECT 	AVG(Salary)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FROM 		Employee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WHERE 	DNO = 5;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239770"/>
            <a:ext cx="8075240" cy="1420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	SELECT 	AVG(Salary) AS Average-salary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FROM 		Employee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	WHERE 	DNO = 5;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1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49"/>
    </mc:Choice>
    <mc:Fallback xmlns="">
      <p:transition spd="slow" advTm="51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28871" x="1028700" y="4984750"/>
          <p14:tracePt t="28939" x="1365250" y="4984750"/>
          <p14:tracePt t="29030" x="5588000" y="4578350"/>
          <p14:tracePt t="29064" x="6254750" y="4489450"/>
          <p14:tracePt t="29117" x="6223000" y="4489450"/>
          <p14:tracePt t="29141" x="6108700" y="4514850"/>
          <p14:tracePt t="29173" x="6045200" y="4521200"/>
          <p14:tracePt t="29207" x="6000750" y="4521200"/>
          <p14:tracePt t="29240" x="5975350" y="4521200"/>
          <p14:tracePt t="29274" x="6057900" y="4464050"/>
          <p14:tracePt t="29307" x="6127750" y="4400550"/>
          <p14:tracePt t="29340" x="5956300" y="4337050"/>
          <p14:tracePt t="29373" x="5238750" y="4324350"/>
          <p14:tracePt t="29408" x="5022850" y="4406900"/>
          <p14:tracePt t="29441" x="5003800" y="4451350"/>
          <p14:tracePt t="29489" x="5003800" y="4457700"/>
          <p14:tracePt t="29525" x="4978400" y="4457700"/>
          <p14:tracePt t="29557" x="4933950" y="4457700"/>
          <p14:tracePt t="29590" x="4851400" y="4457700"/>
          <p14:tracePt t="29623" x="4794250" y="4457700"/>
          <p14:tracePt t="29657" x="4705350" y="4464050"/>
          <p14:tracePt t="29691" x="4679950" y="4470400"/>
          <p14:tracePt t="29724" x="4679950" y="4476750"/>
          <p14:tracePt t="29788" x="4711700" y="4318000"/>
          <p14:tracePt t="29824" x="4724400" y="4286250"/>
          <p14:tracePt t="29825" x="4737100" y="4279900"/>
          <p14:tracePt t="29858" x="4838700" y="4279900"/>
          <p14:tracePt t="29892" x="4959350" y="4292600"/>
          <p14:tracePt t="29924" x="4997450" y="4330700"/>
          <p14:tracePt t="29974" x="5041900" y="4419600"/>
          <p14:tracePt t="30007" x="5054600" y="4502150"/>
          <p14:tracePt t="30041" x="4933950" y="4660900"/>
          <p14:tracePt t="30075" x="4762500" y="4718050"/>
          <p14:tracePt t="30108" x="4521200" y="4679950"/>
          <p14:tracePt t="30125" x="4495800" y="4660900"/>
          <p14:tracePt t="30158" x="4483100" y="4572000"/>
          <p14:tracePt t="30191" x="4514850" y="4362450"/>
          <p14:tracePt t="30225" x="4546600" y="4184650"/>
          <p14:tracePt t="30258" x="4565650" y="4127500"/>
          <p14:tracePt t="30292" x="4654550" y="4121150"/>
          <p14:tracePt t="30324" x="4794250" y="4140200"/>
          <p14:tracePt t="30358" x="4883150" y="4203700"/>
          <p14:tracePt t="30418" x="4813300" y="4622800"/>
          <p14:tracePt t="30442" x="4660900" y="4756150"/>
          <p14:tracePt t="30475" x="4578350" y="4762500"/>
          <p14:tracePt t="30508" x="4584700" y="4552950"/>
          <p14:tracePt t="30524" x="4635500" y="4406900"/>
          <p14:tracePt t="30557" x="4730750" y="4279900"/>
          <p14:tracePt t="30606" x="4794250" y="4286250"/>
          <p14:tracePt t="30641" x="5118100" y="4394200"/>
          <p14:tracePt t="30675" x="5321300" y="4425950"/>
          <p14:tracePt t="30708" x="5518150" y="4438650"/>
          <p14:tracePt t="30742" x="5562600" y="4438650"/>
          <p14:tracePt t="30806" x="5461000" y="4438650"/>
          <p14:tracePt t="30842" x="5378450" y="4438650"/>
          <p14:tracePt t="30876" x="5353050" y="4457700"/>
          <p14:tracePt t="30909" x="5384800" y="4495800"/>
          <p14:tracePt t="30942" x="5391150" y="4495800"/>
          <p14:tracePt t="30990" x="5346700" y="4495800"/>
          <p14:tracePt t="31025" x="5251450" y="4483100"/>
          <p14:tracePt t="31069" x="5219700" y="4470400"/>
          <p14:tracePt t="31107" x="5168900" y="4413250"/>
          <p14:tracePt t="31125" x="5162550" y="4406900"/>
          <p14:tracePt t="31159" x="5149850" y="4394200"/>
          <p14:tracePt t="31207" x="5149850" y="4368800"/>
          <p14:tracePt t="31242" x="5334000" y="4311650"/>
          <p14:tracePt t="31276" x="5842000" y="4235450"/>
          <p14:tracePt t="31309" x="6470650" y="4152900"/>
          <p14:tracePt t="31342" x="6635750" y="4127500"/>
          <p14:tracePt t="31391" x="6819900" y="4121150"/>
          <p14:tracePt t="31427" x="7105650" y="4197350"/>
          <p14:tracePt t="31461" x="7162800" y="4241800"/>
          <p14:tracePt t="31493" x="7194550" y="4311650"/>
          <p14:tracePt t="31527" x="7264400" y="4419600"/>
          <p14:tracePt t="31560" x="7283450" y="4483100"/>
          <p14:tracePt t="31561" x="7283450" y="4502150"/>
          <p14:tracePt t="31575" x="7283450" y="4533900"/>
          <p14:tracePt t="31608" x="7207250" y="4660900"/>
          <p14:tracePt t="31644" x="6972300" y="4813300"/>
          <p14:tracePt t="31677" x="6750050" y="4895850"/>
          <p14:tracePt t="31720" x="6248400" y="4946650"/>
          <p14:tracePt t="31758" x="5784850" y="4914900"/>
          <p14:tracePt t="31793" x="5689600" y="4838700"/>
          <p14:tracePt t="31826" x="5638800" y="4743450"/>
          <p14:tracePt t="31861" x="5556250" y="4648200"/>
          <p14:tracePt t="31893" x="5461000" y="4578350"/>
          <p14:tracePt t="31927" x="5435600" y="4552950"/>
          <p14:tracePt t="31961" x="5448300" y="4483100"/>
          <p14:tracePt t="31994" x="5499100" y="4375150"/>
          <p14:tracePt t="32026" x="5511800" y="4311650"/>
          <p14:tracePt t="32059" x="5537200" y="4292600"/>
          <p14:tracePt t="32095" x="5562600" y="4273550"/>
          <p14:tracePt t="32142" x="5651500" y="4254500"/>
          <p14:tracePt t="32208" x="5657850" y="4254500"/>
          <p14:tracePt t="32244" x="5543550" y="4337050"/>
          <p14:tracePt t="32277" x="5543550" y="4432300"/>
          <p14:tracePt t="32310" x="5880100" y="4546600"/>
          <p14:tracePt t="32344" x="6324600" y="4603750"/>
          <p14:tracePt t="32379" x="6578600" y="4559300"/>
          <p14:tracePt t="50997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In-class Exercise #2</a:t>
            </a:r>
          </a:p>
        </p:txBody>
      </p:sp>
      <p:sp>
        <p:nvSpPr>
          <p:cNvPr id="540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From </a:t>
            </a:r>
            <a:r>
              <a:rPr lang="en-US" altLang="zh-CN" dirty="0">
                <a:solidFill>
                  <a:srgbClr val="CC00CC"/>
                </a:solidFill>
                <a:ea typeface="宋体" pitchFamily="2" charset="-122"/>
              </a:rPr>
              <a:t>Employee table</a:t>
            </a:r>
            <a:r>
              <a:rPr lang="en-US" altLang="zh-CN" dirty="0">
                <a:ea typeface="宋体" pitchFamily="2" charset="-122"/>
              </a:rPr>
              <a:t>, find the minimal salary  and maximal salary in the Research department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15</a:t>
            </a:fld>
            <a:endParaRPr lang="en-US" altLang="zh-CN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9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DISTINCT Inside COUNT()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676672"/>
          </a:xfrm>
        </p:spPr>
        <p:txBody>
          <a:bodyPr/>
          <a:lstStyle/>
          <a:p>
            <a:r>
              <a:rPr lang="en-US" dirty="0"/>
              <a:t>What is the difference between these two queries?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16</a:t>
            </a:fld>
            <a:endParaRPr lang="en-US" altLang="zh-CN"/>
          </a:p>
        </p:txBody>
      </p:sp>
      <p:sp>
        <p:nvSpPr>
          <p:cNvPr id="2" name="TextBox 1"/>
          <p:cNvSpPr txBox="1"/>
          <p:nvPr/>
        </p:nvSpPr>
        <p:spPr>
          <a:xfrm>
            <a:off x="742998" y="2379306"/>
            <a:ext cx="4518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SELECT 	COUNT(</a:t>
            </a:r>
            <a:r>
              <a:rPr lang="en-US" dirty="0" err="1">
                <a:solidFill>
                  <a:srgbClr val="0070C0"/>
                </a:solidFill>
                <a:latin typeface="+mn-lt"/>
              </a:rPr>
              <a:t>FName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)</a:t>
            </a:r>
          </a:p>
          <a:p>
            <a:r>
              <a:rPr lang="en-US" dirty="0">
                <a:solidFill>
                  <a:srgbClr val="0070C0"/>
                </a:solidFill>
                <a:latin typeface="+mn-lt"/>
              </a:rPr>
              <a:t>FROM 	</a:t>
            </a:r>
            <a:r>
              <a:rPr lang="en-US" dirty="0" err="1">
                <a:solidFill>
                  <a:srgbClr val="0070C0"/>
                </a:solidFill>
                <a:latin typeface="+mn-lt"/>
              </a:rPr>
              <a:t>Emp</a:t>
            </a:r>
            <a:endParaRPr 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998" y="3573016"/>
            <a:ext cx="6192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SELECT 	COUNT(DISTINCT 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FName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)</a:t>
            </a:r>
          </a:p>
          <a:p>
            <a:r>
              <a:rPr lang="en-US" dirty="0">
                <a:solidFill>
                  <a:schemeClr val="tx2"/>
                </a:solidFill>
                <a:latin typeface="+mn-lt"/>
              </a:rPr>
              <a:t>FROM 	</a:t>
            </a:r>
            <a:r>
              <a:rPr lang="en-US" dirty="0" err="1">
                <a:solidFill>
                  <a:schemeClr val="tx2"/>
                </a:solidFill>
                <a:latin typeface="+mn-lt"/>
              </a:rPr>
              <a:t>Emp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601752"/>
              </p:ext>
            </p:extLst>
          </p:nvPr>
        </p:nvGraphicFramePr>
        <p:xfrm>
          <a:off x="1691679" y="5065789"/>
          <a:ext cx="4683428" cy="1539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857">
                  <a:extLst>
                    <a:ext uri="{9D8B030D-6E8A-4147-A177-3AD203B41FA5}">
                      <a16:colId xmlns:a16="http://schemas.microsoft.com/office/drawing/2014/main" val="2558704258"/>
                    </a:ext>
                  </a:extLst>
                </a:gridCol>
                <a:gridCol w="1170857">
                  <a:extLst>
                    <a:ext uri="{9D8B030D-6E8A-4147-A177-3AD203B41FA5}">
                      <a16:colId xmlns:a16="http://schemas.microsoft.com/office/drawing/2014/main" val="2814933054"/>
                    </a:ext>
                  </a:extLst>
                </a:gridCol>
                <a:gridCol w="1170857">
                  <a:extLst>
                    <a:ext uri="{9D8B030D-6E8A-4147-A177-3AD203B41FA5}">
                      <a16:colId xmlns:a16="http://schemas.microsoft.com/office/drawing/2014/main" val="643505306"/>
                    </a:ext>
                  </a:extLst>
                </a:gridCol>
                <a:gridCol w="1170857">
                  <a:extLst>
                    <a:ext uri="{9D8B030D-6E8A-4147-A177-3AD203B41FA5}">
                      <a16:colId xmlns:a16="http://schemas.microsoft.com/office/drawing/2014/main" val="92420089"/>
                    </a:ext>
                  </a:extLst>
                </a:gridCol>
              </a:tblGrid>
              <a:tr h="427072">
                <a:tc>
                  <a:txBody>
                    <a:bodyPr/>
                    <a:lstStyle/>
                    <a:p>
                      <a:r>
                        <a:rPr lang="en-US" dirty="0"/>
                        <a:t>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17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29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379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061946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19672" y="4581128"/>
            <a:ext cx="1244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Emp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3"/>
    </mc:Choice>
    <mc:Fallback xmlns="">
      <p:transition spd="slow" advTm="1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宋体" pitchFamily="2" charset="-122"/>
              </a:rPr>
              <a:t>DISTINCT Inside Aggregation</a:t>
            </a:r>
          </a:p>
        </p:txBody>
      </p:sp>
      <p:graphicFrame>
        <p:nvGraphicFramePr>
          <p:cNvPr id="5079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467017"/>
              </p:ext>
            </p:extLst>
          </p:nvPr>
        </p:nvGraphicFramePr>
        <p:xfrm>
          <a:off x="251520" y="1916832"/>
          <a:ext cx="8686800" cy="454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628571" imgH="3990476" progId="Paint.Picture">
                  <p:embed/>
                </p:oleObj>
              </mc:Choice>
              <mc:Fallback>
                <p:oleObj name="位图图像" r:id="rId5" imgW="7628571" imgH="399047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916832"/>
                        <a:ext cx="8686800" cy="454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95536" y="2852130"/>
            <a:ext cx="8352928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536" y="5085184"/>
            <a:ext cx="8352928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17</a:t>
            </a:fld>
            <a:endParaRPr lang="en-US" altLang="zh-CN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9"/>
    </mc:Choice>
    <mc:Fallback xmlns="">
      <p:transition spd="slow" advTm="1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Exercise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Find the number of supervisors in the company.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Project the total cost if the company gives a 5% raise to all managers.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18</a:t>
            </a:fld>
            <a:endParaRPr lang="en-US" altLang="zh-CN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79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96"/>
    </mc:Choice>
    <mc:Fallback xmlns="">
      <p:transition spd="slow" advTm="19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Extension to From</a:t>
            </a:r>
          </a:p>
        </p:txBody>
      </p:sp>
      <p:graphicFrame>
        <p:nvGraphicFramePr>
          <p:cNvPr id="5120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470346"/>
              </p:ext>
            </p:extLst>
          </p:nvPr>
        </p:nvGraphicFramePr>
        <p:xfrm>
          <a:off x="687388" y="2060848"/>
          <a:ext cx="8456612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771429" imgH="2305372" progId="Paint.Picture">
                  <p:embed/>
                </p:oleObj>
              </mc:Choice>
              <mc:Fallback>
                <p:oleObj name="位图图像" r:id="rId5" imgW="7771429" imgH="230537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2060848"/>
                        <a:ext cx="8456612" cy="250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19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1"/>
    </mc:Choice>
    <mc:Fallback xmlns="">
      <p:transition spd="slow" advTm="13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PK Must Be Minimal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Student(SID, Name, GPA)</a:t>
            </a:r>
          </a:p>
          <a:p>
            <a:endParaRPr lang="en-US" dirty="0"/>
          </a:p>
          <a:p>
            <a:r>
              <a:rPr lang="en-US" dirty="0"/>
              <a:t>(SID)</a:t>
            </a:r>
          </a:p>
          <a:p>
            <a:pPr lvl="1"/>
            <a:r>
              <a:rPr lang="en-US" dirty="0"/>
              <a:t>(01345, John, 67)</a:t>
            </a:r>
          </a:p>
          <a:p>
            <a:pPr lvl="1"/>
            <a:r>
              <a:rPr lang="en-US" dirty="0"/>
              <a:t>(22234, Kate, 88)</a:t>
            </a:r>
          </a:p>
          <a:p>
            <a:pPr lvl="1"/>
            <a:r>
              <a:rPr lang="en-US" dirty="0"/>
              <a:t>(01345, Jane, 78)</a:t>
            </a:r>
          </a:p>
          <a:p>
            <a:pPr lvl="1"/>
            <a:r>
              <a:rPr lang="en-US" dirty="0"/>
              <a:t>… …</a:t>
            </a:r>
          </a:p>
          <a:p>
            <a:pPr marL="274320" lvl="1" indent="0">
              <a:buNone/>
            </a:pPr>
            <a:endParaRPr lang="en-US" dirty="0"/>
          </a:p>
          <a:p>
            <a:r>
              <a:rPr lang="en-US" dirty="0"/>
              <a:t>(SID, Name)</a:t>
            </a:r>
          </a:p>
          <a:p>
            <a:pPr lvl="1"/>
            <a:r>
              <a:rPr lang="en-US" dirty="0"/>
              <a:t>(01345, John,67)</a:t>
            </a:r>
          </a:p>
          <a:p>
            <a:pPr lvl="1"/>
            <a:r>
              <a:rPr lang="en-US" dirty="0"/>
              <a:t>(22234, Kate, 88)</a:t>
            </a:r>
          </a:p>
          <a:p>
            <a:pPr lvl="1"/>
            <a:r>
              <a:rPr lang="en-US" dirty="0"/>
              <a:t>(01345, Jane, 78)</a:t>
            </a:r>
          </a:p>
          <a:p>
            <a:pPr lvl="1"/>
            <a:r>
              <a:rPr lang="en-US" dirty="0"/>
              <a:t>…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5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40"/>
    </mc:Choice>
    <mc:Fallback xmlns="">
      <p:transition spd="slow" advTm="13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Nested SQL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FROM clause takes a relation, but results from SOL queries are themselves relations, so we can use them in the FROM clause, too!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20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683568" y="3933056"/>
            <a:ext cx="7776864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SELECT 	(N.CRating+1) AS </a:t>
            </a:r>
            <a:r>
              <a:rPr lang="en-US" dirty="0" err="1"/>
              <a:t>ClncrRating</a:t>
            </a:r>
            <a:r>
              <a:rPr lang="en-US" dirty="0"/>
              <a:t> </a:t>
            </a:r>
          </a:p>
          <a:p>
            <a:pPr>
              <a:lnSpc>
                <a:spcPct val="150000"/>
              </a:lnSpc>
            </a:pPr>
            <a:r>
              <a:rPr lang="en-US" dirty="0"/>
              <a:t>FROM 	(SELECT 	* </a:t>
            </a:r>
          </a:p>
          <a:p>
            <a:pPr>
              <a:lnSpc>
                <a:spcPct val="150000"/>
              </a:lnSpc>
            </a:pPr>
            <a:r>
              <a:rPr lang="en-US" dirty="0"/>
              <a:t>		FROM 	Customer </a:t>
            </a:r>
          </a:p>
          <a:p>
            <a:pPr>
              <a:lnSpc>
                <a:spcPct val="150000"/>
              </a:lnSpc>
            </a:pPr>
            <a:r>
              <a:rPr lang="en-US" dirty="0"/>
              <a:t>		WHERE 	</a:t>
            </a:r>
            <a:r>
              <a:rPr lang="en-US" dirty="0" err="1"/>
              <a:t>CRating</a:t>
            </a:r>
            <a:r>
              <a:rPr lang="en-US" dirty="0"/>
              <a:t> = 0) AS N </a:t>
            </a:r>
          </a:p>
          <a:p>
            <a:pPr>
              <a:lnSpc>
                <a:spcPct val="150000"/>
              </a:lnSpc>
            </a:pPr>
            <a:r>
              <a:rPr lang="en-US" dirty="0"/>
              <a:t>WHERE 	</a:t>
            </a:r>
            <a:r>
              <a:rPr lang="en-US" dirty="0" err="1"/>
              <a:t>N.CBalance</a:t>
            </a:r>
            <a:r>
              <a:rPr lang="en-US" dirty="0"/>
              <a:t> = 0;</a:t>
            </a:r>
          </a:p>
        </p:txBody>
      </p:sp>
      <p:sp>
        <p:nvSpPr>
          <p:cNvPr id="8" name="Rectangle 7"/>
          <p:cNvSpPr/>
          <p:nvPr/>
        </p:nvSpPr>
        <p:spPr>
          <a:xfrm>
            <a:off x="683568" y="3080509"/>
            <a:ext cx="8460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Customer (Number, Name, Address, </a:t>
            </a:r>
            <a:r>
              <a:rPr lang="en-US" altLang="zh-CN" dirty="0" err="1">
                <a:solidFill>
                  <a:srgbClr val="000000"/>
                </a:solidFill>
                <a:latin typeface="TimesNewRomanPSMT" charset="0"/>
              </a:rPr>
              <a:t>CRating</a:t>
            </a:r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, 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			</a:t>
            </a:r>
            <a:r>
              <a:rPr lang="en-US" altLang="zh-CN" dirty="0" err="1">
                <a:solidFill>
                  <a:srgbClr val="000000"/>
                </a:solidFill>
                <a:latin typeface="TimesNewRomanPSMT" charset="0"/>
              </a:rPr>
              <a:t>CAmount</a:t>
            </a:r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, </a:t>
            </a:r>
            <a:r>
              <a:rPr lang="en-US" altLang="zh-CN" dirty="0" err="1">
                <a:solidFill>
                  <a:srgbClr val="000000"/>
                </a:solidFill>
                <a:latin typeface="TimesNewRomanPSMT" charset="0"/>
              </a:rPr>
              <a:t>CBalance,SalespersonNum</a:t>
            </a:r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4" name="Ink 1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3200" y="3911760"/>
              <a:ext cx="6432840" cy="2940120"/>
            </p14:xfrm>
          </p:contentPart>
        </mc:Choice>
        <mc:Fallback xmlns="">
          <p:pic>
            <p:nvPicPr>
              <p:cNvPr id="14" name="Ink 1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3840" y="3902400"/>
                <a:ext cx="6451560" cy="29588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86"/>
    </mc:Choice>
    <mc:Fallback xmlns="">
      <p:transition spd="slow" advTm="47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0600"/>
          </a:xfrm>
        </p:spPr>
        <p:txBody>
          <a:bodyPr/>
          <a:lstStyle/>
          <a:p>
            <a:r>
              <a:rPr lang="en-US" dirty="0"/>
              <a:t>Nested Query: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44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List the names of employees who have the lowest salary.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21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827584" y="2268806"/>
            <a:ext cx="734481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LName</a:t>
            </a:r>
            <a:r>
              <a:rPr lang="en-US" dirty="0"/>
              <a:t>, min(Salary)</a:t>
            </a:r>
          </a:p>
          <a:p>
            <a:pPr marL="0" indent="0">
              <a:buNone/>
            </a:pPr>
            <a:r>
              <a:rPr lang="en-US" dirty="0"/>
              <a:t>FROM		Employee;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3553401"/>
            <a:ext cx="734481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LName</a:t>
            </a:r>
            <a:r>
              <a:rPr lang="en-US" dirty="0"/>
              <a:t>, Salary = min(Salary)</a:t>
            </a:r>
          </a:p>
          <a:p>
            <a:pPr marL="0" indent="0">
              <a:buNone/>
            </a:pPr>
            <a:r>
              <a:rPr lang="en-US" dirty="0"/>
              <a:t>FROM		Employee;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4725144"/>
            <a:ext cx="734481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</a:t>
            </a:r>
          </a:p>
          <a:p>
            <a:pPr marL="0" indent="0">
              <a:buNone/>
            </a:pPr>
            <a:r>
              <a:rPr lang="en-US" dirty="0"/>
              <a:t>WHERE	Salary &gt; min(Salary);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57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8"/>
    </mc:Choice>
    <mc:Fallback xmlns="">
      <p:transition spd="slow" advTm="2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0600"/>
          </a:xfrm>
        </p:spPr>
        <p:txBody>
          <a:bodyPr/>
          <a:lstStyle/>
          <a:p>
            <a:r>
              <a:rPr lang="en-US" dirty="0"/>
              <a:t>Nested Query: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44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List the names of employees who have the lowest salary.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22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899592" y="2204864"/>
            <a:ext cx="734481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 E, M</a:t>
            </a:r>
          </a:p>
          <a:p>
            <a:pPr marL="0" indent="0">
              <a:buNone/>
            </a:pPr>
            <a:r>
              <a:rPr lang="en-US" dirty="0"/>
              <a:t>WHERE	</a:t>
            </a:r>
            <a:r>
              <a:rPr lang="en-US" dirty="0" err="1"/>
              <a:t>E.Salary</a:t>
            </a:r>
            <a:r>
              <a:rPr lang="en-US" dirty="0"/>
              <a:t> = </a:t>
            </a:r>
            <a:r>
              <a:rPr lang="en-US" dirty="0" err="1"/>
              <a:t>M.MinS</a:t>
            </a:r>
            <a:r>
              <a:rPr lang="en-US" dirty="0"/>
              <a:t>;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97366"/>
              </p:ext>
            </p:extLst>
          </p:nvPr>
        </p:nvGraphicFramePr>
        <p:xfrm>
          <a:off x="7212631" y="4289467"/>
          <a:ext cx="107581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819">
                  <a:extLst>
                    <a:ext uri="{9D8B030D-6E8A-4147-A177-3AD203B41FA5}">
                      <a16:colId xmlns:a16="http://schemas.microsoft.com/office/drawing/2014/main" val="8678377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MinS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55743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703555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74" y="4262575"/>
            <a:ext cx="6323465" cy="197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4004644"/>
            <a:ext cx="172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Employee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4365" y="4005064"/>
            <a:ext cx="172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71800" y="2978995"/>
            <a:ext cx="2736304" cy="4261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5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3"/>
    </mc:Choice>
    <mc:Fallback xmlns="">
      <p:transition spd="slow" advTm="2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31" x="1143000" y="4902200"/>
          <p14:tracePt t="3560" x="1155700" y="4902200"/>
          <p14:tracePt t="3587" x="1263650" y="4921250"/>
          <p14:tracePt t="3604" x="1390650" y="4921250"/>
          <p14:tracePt t="3621" x="1581150" y="4921250"/>
          <p14:tracePt t="3638" x="1739900" y="4921250"/>
          <p14:tracePt t="3832" x="1746250" y="4927600"/>
          <p14:tracePt t="3860" x="2070100" y="4933950"/>
          <p14:tracePt t="3877" x="2254250" y="4921250"/>
          <p14:tracePt t="3892" x="2292350" y="4908550"/>
          <p14:tracePt t="7872" x="2298700" y="4902200"/>
          <p14:tracePt t="7899" x="3168650" y="4787900"/>
          <p14:tracePt t="7930" x="5022850" y="4787900"/>
          <p14:tracePt t="7956" x="5543550" y="4787900"/>
          <p14:tracePt t="7972" x="5759450" y="4787900"/>
          <p14:tracePt t="7983" x="5988050" y="4787900"/>
          <p14:tracePt t="7993" x="6140450" y="4794250"/>
          <p14:tracePt t="8010" x="6426200" y="4806950"/>
          <p14:tracePt t="8026" x="6686550" y="4806950"/>
          <p14:tracePt t="8043" x="6896100" y="4857750"/>
          <p14:tracePt t="8059" x="7092950" y="4876800"/>
          <p14:tracePt t="8076" x="7207250" y="4895850"/>
          <p14:tracePt t="8093" x="7213600" y="4895850"/>
          <p14:tracePt t="8109" x="7219950" y="4895850"/>
          <p14:tracePt t="8126" x="7194550" y="4870450"/>
          <p14:tracePt t="8143" x="7143750" y="4832350"/>
          <p14:tracePt t="8159" x="7004050" y="4730750"/>
          <p14:tracePt t="8179" x="6889750" y="4667250"/>
          <p14:tracePt t="8192" x="6845300" y="4641850"/>
          <p14:tracePt t="8211" x="6838950" y="4635500"/>
          <p14:tracePt t="8227" x="6858000" y="4629150"/>
          <p14:tracePt t="8256" x="7099300" y="4559300"/>
          <p14:tracePt t="8266" x="7143750" y="4533900"/>
          <p14:tracePt t="8276" x="7169150" y="4502150"/>
          <p14:tracePt t="8293" x="7188200" y="4432300"/>
          <p14:tracePt t="8309" x="7194550" y="4337050"/>
          <p14:tracePt t="8326" x="7213600" y="4197350"/>
          <p14:tracePt t="8343" x="7213600" y="4083050"/>
          <p14:tracePt t="8360" x="7188200" y="3937000"/>
          <p14:tracePt t="8376" x="7124700" y="3835400"/>
          <p14:tracePt t="8393" x="7118350" y="3816350"/>
          <p14:tracePt t="8410" x="7112000" y="3810000"/>
          <p14:tracePt t="8427" x="7112000" y="3803650"/>
          <p14:tracePt t="8444" x="7156450" y="3803650"/>
          <p14:tracePt t="8461" x="7245350" y="3803650"/>
          <p14:tracePt t="8479" x="7556500" y="3892550"/>
          <p14:tracePt t="8493" x="7670800" y="3937000"/>
          <p14:tracePt t="8510" x="8134350" y="4127500"/>
          <p14:tracePt t="8526" x="8350250" y="4279900"/>
          <p14:tracePt t="8543" x="8477250" y="4387850"/>
          <p14:tracePt t="8560" x="8509000" y="4508500"/>
          <p14:tracePt t="8577" x="8509000" y="4610100"/>
          <p14:tracePt t="8594" x="8420100" y="4775200"/>
          <p14:tracePt t="8610" x="8331200" y="4940300"/>
          <p14:tracePt t="8627" x="8235950" y="5099050"/>
          <p14:tracePt t="8643" x="8128000" y="5232400"/>
          <p14:tracePt t="8660" x="7956550" y="5283200"/>
          <p14:tracePt t="8677" x="7727950" y="5283200"/>
          <p14:tracePt t="8696" x="7416800" y="5194300"/>
          <p14:tracePt t="8712" x="7277100" y="5105400"/>
          <p14:tracePt t="8727" x="7162800" y="5035550"/>
          <p14:tracePt t="8744" x="7061200" y="4972050"/>
          <p14:tracePt t="8761" x="7035800" y="4946650"/>
          <p14:tracePt t="8777" x="7029450" y="4895850"/>
          <p14:tracePt t="8794" x="7029450" y="4781550"/>
          <p14:tracePt t="8811" x="7067550" y="4635500"/>
          <p14:tracePt t="8827" x="7118350" y="4464050"/>
          <p14:tracePt t="8844" x="7156450" y="4318000"/>
          <p14:tracePt t="8860" x="7175500" y="4203700"/>
          <p14:tracePt t="8877" x="7245350" y="4133850"/>
          <p14:tracePt t="8895" x="7397750" y="4032250"/>
          <p14:tracePt t="8911" x="7518400" y="3981450"/>
          <p14:tracePt t="8928" x="7562850" y="3956050"/>
          <p14:tracePt t="8945" x="7600950" y="3962400"/>
          <p14:tracePt t="8961" x="7670800" y="4025900"/>
          <p14:tracePt t="8978" x="7804150" y="4178300"/>
          <p14:tracePt t="8995" x="8001000" y="4362450"/>
          <p14:tracePt t="9011" x="8140700" y="4495800"/>
          <p14:tracePt t="9027" x="8178800" y="4578350"/>
          <p14:tracePt t="9044" x="8185150" y="4686300"/>
          <p14:tracePt t="9048" x="8172450" y="4743450"/>
          <p14:tracePt t="9061" x="8147050" y="4787900"/>
          <p14:tracePt t="9077" x="8064500" y="4921250"/>
          <p14:tracePt t="9095" x="7893050" y="5067300"/>
          <p14:tracePt t="9111" x="7740650" y="5137150"/>
          <p14:tracePt t="9128" x="7550150" y="5168900"/>
          <p14:tracePt t="9144" x="7334250" y="5168900"/>
          <p14:tracePt t="9161" x="7143750" y="5168900"/>
          <p14:tracePt t="9178" x="6959600" y="5137150"/>
          <p14:tracePt t="9206" x="6832600" y="5035550"/>
          <p14:tracePt t="9220" x="6832600" y="4984750"/>
          <p14:tracePt t="9234" x="6832600" y="4857750"/>
          <p14:tracePt t="9244" x="6858000" y="4756150"/>
          <p14:tracePt t="9261" x="6921500" y="4546600"/>
          <p14:tracePt t="9277" x="6972300" y="4324350"/>
          <p14:tracePt t="9293" x="7061200" y="4089400"/>
          <p14:tracePt t="9310" x="7188200" y="3867150"/>
          <p14:tracePt t="9327" x="7321550" y="3759200"/>
          <p14:tracePt t="9343" x="7467600" y="3721100"/>
          <p14:tracePt t="9361" x="7658100" y="3721100"/>
          <p14:tracePt t="9377" x="7874000" y="3759200"/>
          <p14:tracePt t="9394" x="8070850" y="3860800"/>
          <p14:tracePt t="9411" x="8267700" y="4000500"/>
          <p14:tracePt t="9429" x="8401050" y="4165600"/>
          <p14:tracePt t="9446" x="8502650" y="4330700"/>
          <p14:tracePt t="9462" x="8553450" y="4464050"/>
          <p14:tracePt t="9479" x="8572500" y="4648200"/>
          <p14:tracePt t="9495" x="8566150" y="4762500"/>
          <p14:tracePt t="9511" x="8483600" y="4889500"/>
          <p14:tracePt t="9527" x="8331200" y="4972050"/>
          <p14:tracePt t="9544" x="8140700" y="4984750"/>
          <p14:tracePt t="9563" x="7931150" y="4933950"/>
          <p14:tracePt t="9578" x="7696200" y="4768850"/>
          <p14:tracePt t="9595" x="7556500" y="4622800"/>
          <p14:tracePt t="9611" x="7537450" y="4540250"/>
          <p14:tracePt t="9628" x="7537450" y="4476750"/>
          <p14:tracePt t="9645" x="7581900" y="4400550"/>
          <p14:tracePt t="9663" x="7753350" y="4324350"/>
          <p14:tracePt t="9680" x="7886700" y="4286250"/>
          <p14:tracePt t="9695" x="7969250" y="4260850"/>
          <p14:tracePt t="9714" x="8001000" y="4260850"/>
          <p14:tracePt t="9728" x="8007350" y="4260850"/>
          <p14:tracePt t="9768" x="8013700" y="4260850"/>
          <p14:tracePt t="12216" x="8020050" y="4260850"/>
          <p14:tracePt t="12225" x="8020050" y="4286250"/>
          <p14:tracePt t="12232" x="7969250" y="4356100"/>
          <p14:tracePt t="12248" x="7924800" y="4533900"/>
          <p14:tracePt t="12264" x="7886700" y="4781550"/>
          <p14:tracePt t="12281" x="7835900" y="5010150"/>
          <p14:tracePt t="12298" x="7772400" y="5168900"/>
          <p14:tracePt t="12314" x="7696200" y="5283200"/>
          <p14:tracePt t="12331" x="7651750" y="5340350"/>
          <p14:tracePt t="12348" x="7639050" y="5353050"/>
          <p14:tracePt t="12365" x="7626350" y="5378450"/>
          <p14:tracePt t="12381" x="7620000" y="5384800"/>
          <p14:tracePt t="12400" x="7594600" y="5403850"/>
          <p14:tracePt t="12415" x="7562850" y="5422900"/>
          <p14:tracePt t="12432" x="7543800" y="5454650"/>
          <p14:tracePt t="12449" x="7537450" y="5454650"/>
          <p14:tracePt t="12481" x="7531100" y="5454650"/>
          <p14:tracePt t="12498" x="7518400" y="5435600"/>
          <p14:tracePt t="12514" x="7486650" y="5391150"/>
          <p14:tracePt t="12531" x="7467600" y="5365750"/>
          <p14:tracePt t="12547" x="7423150" y="5321300"/>
          <p14:tracePt t="12564" x="7391400" y="5283200"/>
          <p14:tracePt t="12581" x="7378700" y="5232400"/>
          <p14:tracePt t="12599" x="7372350" y="5149850"/>
          <p14:tracePt t="12616" x="7359650" y="5111750"/>
          <p14:tracePt t="12632" x="7353300" y="5073650"/>
          <p14:tracePt t="12648" x="7353300" y="5041900"/>
          <p14:tracePt t="12665" x="7353300" y="4991100"/>
          <p14:tracePt t="12682" x="7353300" y="4946650"/>
          <p14:tracePt t="12698" x="7353300" y="4876800"/>
          <p14:tracePt t="12715" x="7353300" y="4838700"/>
          <p14:tracePt t="12731" x="7353300" y="4806950"/>
          <p14:tracePt t="12748" x="7359650" y="4800600"/>
          <p14:tracePt t="12765" x="7378700" y="4800600"/>
          <p14:tracePt t="12781" x="7435850" y="4800600"/>
          <p14:tracePt t="12798" x="7740650" y="4800600"/>
          <p14:tracePt t="12815" x="7918450" y="4845050"/>
          <p14:tracePt t="12832" x="8051800" y="4845050"/>
          <p14:tracePt t="12848" x="8083550" y="4857750"/>
          <p14:tracePt t="12866" x="8096250" y="4864100"/>
          <p14:tracePt t="12904" x="8096250" y="4870450"/>
          <p14:tracePt t="12915" x="8102600" y="4895850"/>
          <p14:tracePt t="12932" x="8102600" y="4933950"/>
          <p14:tracePt t="12949" x="8102600" y="4984750"/>
          <p14:tracePt t="12965" x="8102600" y="5016500"/>
          <p14:tracePt t="12982" x="8102600" y="5035550"/>
          <p14:tracePt t="12998" x="8102600" y="5067300"/>
          <p14:tracePt t="13015" x="8102600" y="5080000"/>
          <p14:tracePt t="13032" x="8096250" y="5105400"/>
          <p14:tracePt t="13048" x="8089900" y="5118100"/>
          <p14:tracePt t="13065" x="8083550" y="5143500"/>
          <p14:tracePt t="13082" x="8077200" y="5162550"/>
          <p14:tracePt t="13098" x="8070850" y="5175250"/>
          <p14:tracePt t="13116" x="8064500" y="5175250"/>
          <p14:tracePt t="13132" x="8058150" y="5175250"/>
          <p14:tracePt t="13149" x="8032750" y="5175250"/>
          <p14:tracePt t="13167" x="7975600" y="5162550"/>
          <p14:tracePt t="13183" x="7905750" y="5137150"/>
          <p14:tracePt t="13199" x="7791450" y="5099050"/>
          <p14:tracePt t="13215" x="7670800" y="5041900"/>
          <p14:tracePt t="13232" x="7594600" y="4991100"/>
          <p14:tracePt t="13249" x="7524750" y="4959350"/>
          <p14:tracePt t="13265" x="7480300" y="4933950"/>
          <p14:tracePt t="13282" x="7461250" y="4914900"/>
          <p14:tracePt t="13299" x="7454900" y="4914900"/>
          <p14:tracePt t="13353" x="7454900" y="4908550"/>
          <p14:tracePt t="15816" x="7448550" y="4902200"/>
          <p14:tracePt t="15824" x="7435850" y="4902200"/>
          <p14:tracePt t="15835" x="7372350" y="4838700"/>
          <p14:tracePt t="15852" x="6946900" y="4597400"/>
          <p14:tracePt t="15884" x="5353050" y="4044950"/>
          <p14:tracePt t="15904" x="4705350" y="3860800"/>
          <p14:tracePt t="15918" x="4483100" y="3822700"/>
          <p14:tracePt t="15935" x="4349750" y="3790950"/>
          <p14:tracePt t="16008" x="4343400" y="3784600"/>
          <p14:tracePt t="16024" x="4343400" y="3765550"/>
          <p14:tracePt t="16031" x="4343400" y="3746500"/>
          <p14:tracePt t="16041" x="4343400" y="3721100"/>
          <p14:tracePt t="16051" x="4330700" y="3683000"/>
          <p14:tracePt t="16068" x="4318000" y="3644900"/>
          <p14:tracePt t="16086" x="4318000" y="3606800"/>
          <p14:tracePt t="16102" x="4318000" y="3543300"/>
          <p14:tracePt t="16118" x="4356100" y="3517900"/>
          <p14:tracePt t="16135" x="4394200" y="3517900"/>
          <p14:tracePt t="16153" x="4400550" y="3517900"/>
          <p14:tracePt t="16168" x="4406900" y="3517900"/>
          <p14:tracePt t="16185" x="4406900" y="3549650"/>
          <p14:tracePt t="16202" x="4298950" y="3632200"/>
          <p14:tracePt t="16218" x="4064000" y="3689350"/>
          <p14:tracePt t="16235" x="3663950" y="3702050"/>
          <p14:tracePt t="16252" x="3092450" y="3702050"/>
          <p14:tracePt t="16268" x="2444750" y="3702050"/>
          <p14:tracePt t="16285" x="1765300" y="3676650"/>
          <p14:tracePt t="16303" x="958850" y="3524250"/>
          <p14:tracePt t="16319" x="558800" y="3390900"/>
          <p14:tracePt t="16336" x="152400" y="3219450"/>
          <p14:tracePt t="16528" x="63500" y="2019300"/>
          <p14:tracePt t="16536" x="196850" y="1962150"/>
          <p14:tracePt t="16543" x="368300" y="1936750"/>
          <p14:tracePt t="16552" x="584200" y="1911350"/>
          <p14:tracePt t="16570" x="1104900" y="1835150"/>
          <p14:tracePt t="16587" x="1606550" y="1822450"/>
          <p14:tracePt t="16604" x="2203450" y="1822450"/>
          <p14:tracePt t="16620" x="2901950" y="1803400"/>
          <p14:tracePt t="16637" x="3536950" y="1778000"/>
          <p14:tracePt t="16652" x="4006850" y="1708150"/>
          <p14:tracePt t="16669" x="4260850" y="1651000"/>
          <p14:tracePt t="16687" x="4521200" y="1581150"/>
          <p14:tracePt t="16703" x="4629150" y="1555750"/>
          <p14:tracePt t="16719" x="4749800" y="1524000"/>
          <p14:tracePt t="16736" x="4914900" y="1504950"/>
          <p14:tracePt t="16752" x="5168900" y="1504950"/>
          <p14:tracePt t="16769" x="5435600" y="1517650"/>
          <p14:tracePt t="16786" x="5619750" y="1568450"/>
          <p14:tracePt t="16804" x="5689600" y="1625600"/>
          <p14:tracePt t="16819" x="5784850" y="1746250"/>
          <p14:tracePt t="16837" x="5835650" y="1905000"/>
          <p14:tracePt t="16853" x="5949950" y="2101850"/>
          <p14:tracePt t="16870" x="6070600" y="2247900"/>
          <p14:tracePt t="16888" x="6134100" y="2343150"/>
          <p14:tracePt t="16903" x="6140450" y="2393950"/>
          <p14:tracePt t="16919" x="6140450" y="2444750"/>
          <p14:tracePt t="16936" x="6140450" y="2533650"/>
          <p14:tracePt t="16953" x="6140450" y="2673350"/>
          <p14:tracePt t="16969" x="6140450" y="2889250"/>
          <p14:tracePt t="16986" x="6140450" y="3067050"/>
          <p14:tracePt t="17003" x="6140450" y="3181350"/>
          <p14:tracePt t="17019" x="6127750" y="3244850"/>
          <p14:tracePt t="17036" x="6070600" y="3295650"/>
          <p14:tracePt t="17054" x="5969000" y="3397250"/>
          <p14:tracePt t="17057" x="5899150" y="3467100"/>
          <p14:tracePt t="17072" x="5753100" y="3632200"/>
          <p14:tracePt t="17088" x="5530850" y="3797300"/>
          <p14:tracePt t="17104" x="5283200" y="3892550"/>
          <p14:tracePt t="17120" x="4940300" y="3943350"/>
          <p14:tracePt t="17136" x="4616450" y="3956050"/>
          <p14:tracePt t="17153" x="4362450" y="3956050"/>
          <p14:tracePt t="17170" x="4171950" y="3956050"/>
          <p14:tracePt t="17187" x="4006850" y="3956050"/>
          <p14:tracePt t="17203" x="3841750" y="3956050"/>
          <p14:tracePt t="17220" x="3695700" y="3930650"/>
          <p14:tracePt t="17237" x="3524250" y="3841750"/>
          <p14:tracePt t="17253" x="3359150" y="3727450"/>
          <p14:tracePt t="17271" x="2940050" y="3486150"/>
          <p14:tracePt t="17287" x="2749550" y="3371850"/>
          <p14:tracePt t="17304" x="2609850" y="3282950"/>
          <p14:tracePt t="17320" x="2501900" y="3225800"/>
          <p14:tracePt t="17337" x="2374900" y="3149600"/>
          <p14:tracePt t="17353" x="2273300" y="3073400"/>
          <p14:tracePt t="17370" x="2216150" y="3016250"/>
          <p14:tracePt t="17387" x="2171700" y="2952750"/>
          <p14:tracePt t="17403" x="2152650" y="2889250"/>
          <p14:tracePt t="17420" x="2133600" y="2806700"/>
          <p14:tracePt t="17437" x="2108200" y="2698750"/>
          <p14:tracePt t="17453" x="2089150" y="2603500"/>
          <p14:tracePt t="17470" x="2082800" y="2451100"/>
          <p14:tracePt t="17487" x="2082800" y="2330450"/>
          <p14:tracePt t="17504" x="2108200" y="2235200"/>
          <p14:tracePt t="17519" x="2152650" y="2146300"/>
          <p14:tracePt t="17536" x="2203450" y="2108200"/>
          <p14:tracePt t="17555" x="2305050" y="2063750"/>
          <p14:tracePt t="17571" x="2476500" y="2032000"/>
          <p14:tracePt t="17587" x="2692400" y="2000250"/>
          <p14:tracePt t="17604" x="2933700" y="1981200"/>
          <p14:tracePt t="17620" x="3098800" y="1968500"/>
          <p14:tracePt t="17637" x="3263900" y="1968500"/>
          <p14:tracePt t="17653" x="3384550" y="1974850"/>
          <p14:tracePt t="17670" x="3632200" y="2044700"/>
          <p14:tracePt t="17687" x="3816350" y="2108200"/>
          <p14:tracePt t="17704" x="4025900" y="2178050"/>
          <p14:tracePt t="17720" x="4260850" y="2254250"/>
          <p14:tracePt t="17737" x="4521200" y="2330450"/>
          <p14:tracePt t="17754" x="4730750" y="2413000"/>
          <p14:tracePt t="17770" x="4857750" y="2489200"/>
          <p14:tracePt t="17787" x="4914900" y="2559050"/>
          <p14:tracePt t="17805" x="4933950" y="2654300"/>
          <p14:tracePt t="17821" x="4933950" y="2743200"/>
          <p14:tracePt t="17837" x="4933950" y="2870200"/>
          <p14:tracePt t="17856" x="4889500" y="3130550"/>
          <p14:tracePt t="17871" x="4768850" y="3359150"/>
          <p14:tracePt t="17887" x="4584700" y="3606800"/>
          <p14:tracePt t="17904" x="4394200" y="3740150"/>
          <p14:tracePt t="17921" x="4210050" y="3803650"/>
          <p14:tracePt t="17937" x="4070350" y="3803650"/>
          <p14:tracePt t="17954" x="4006850" y="3784600"/>
          <p14:tracePt t="17971" x="3994150" y="3714750"/>
          <p14:tracePt t="17988" x="3994150" y="3638550"/>
          <p14:tracePt t="18004" x="3994150" y="3594100"/>
          <p14:tracePt t="18021" x="4006850" y="3568700"/>
          <p14:tracePt t="18057" x="4006850" y="3581400"/>
          <p14:tracePt t="18071" x="4019550" y="3657600"/>
          <p14:tracePt t="18088" x="4038600" y="3765550"/>
          <p14:tracePt t="18105" x="4064000" y="3810000"/>
          <p14:tracePt t="18120" x="4070350" y="3841750"/>
          <p14:tracePt t="18137" x="4076700" y="3854450"/>
          <p14:tracePt t="18170" x="4076700" y="3860800"/>
          <p14:tracePt t="18273" x="4076700" y="3854450"/>
          <p14:tracePt t="18280" x="4076700" y="3848100"/>
          <p14:tracePt t="18296" x="4083050" y="3835400"/>
          <p14:tracePt t="18305" x="4089400" y="3829050"/>
          <p14:tracePt t="18321" x="4095750" y="3822700"/>
          <p14:tracePt t="18527" x="4095750" y="3816350"/>
          <p14:tracePt t="23145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0600"/>
          </a:xfrm>
        </p:spPr>
        <p:txBody>
          <a:bodyPr/>
          <a:lstStyle/>
          <a:p>
            <a:r>
              <a:rPr lang="en-US" dirty="0"/>
              <a:t>Nested Query: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44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List the names of employees who have the lowest salary</a:t>
            </a:r>
          </a:p>
          <a:p>
            <a:pPr lvl="1"/>
            <a:r>
              <a:rPr lang="en-US" dirty="0"/>
              <a:t>.Find the lowest salary (produce M).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23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808584" y="2293226"/>
            <a:ext cx="734481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SELECT	min(Salary) AS </a:t>
            </a:r>
            <a:r>
              <a:rPr lang="en-US" dirty="0" err="1"/>
              <a:t>MinS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Employee;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97366"/>
              </p:ext>
            </p:extLst>
          </p:nvPr>
        </p:nvGraphicFramePr>
        <p:xfrm>
          <a:off x="7212631" y="4289467"/>
          <a:ext cx="107581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819">
                  <a:extLst>
                    <a:ext uri="{9D8B030D-6E8A-4147-A177-3AD203B41FA5}">
                      <a16:colId xmlns:a16="http://schemas.microsoft.com/office/drawing/2014/main" val="8678377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MinS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55743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703555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74" y="4262575"/>
            <a:ext cx="6323465" cy="197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4004644"/>
            <a:ext cx="172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Employee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4365" y="4005064"/>
            <a:ext cx="172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25902" y="2323881"/>
            <a:ext cx="3214250" cy="385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2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7"/>
    </mc:Choice>
    <mc:Fallback xmlns="">
      <p:transition spd="slow" advTm="1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75" x="1073150" y="4965700"/>
          <p14:tracePt t="2506" x="1092200" y="4965700"/>
          <p14:tracePt t="2516" x="1162050" y="4965700"/>
          <p14:tracePt t="2527" x="1295400" y="4965700"/>
          <p14:tracePt t="2543" x="2178050" y="5162550"/>
          <p14:tracePt t="2560" x="3549650" y="5207000"/>
          <p14:tracePt t="2562" x="4368800" y="5207000"/>
          <p14:tracePt t="2585" x="6089650" y="5207000"/>
          <p14:tracePt t="2609" x="7918450" y="5080000"/>
          <p14:tracePt t="2626" x="8280400" y="4940300"/>
          <p14:tracePt t="2644" x="8305800" y="4883150"/>
          <p14:tracePt t="2660" x="8293100" y="4813300"/>
          <p14:tracePt t="2677" x="8140700" y="4699000"/>
          <p14:tracePt t="2694" x="7994650" y="4629150"/>
          <p14:tracePt t="2710" x="7835900" y="4603750"/>
          <p14:tracePt t="2727" x="7670800" y="4578350"/>
          <p14:tracePt t="2744" x="7562850" y="4578350"/>
          <p14:tracePt t="2761" x="7499350" y="4578350"/>
          <p14:tracePt t="2778" x="7448550" y="4591050"/>
          <p14:tracePt t="2794" x="7429500" y="4629150"/>
          <p14:tracePt t="2811" x="7423150" y="4641850"/>
          <p14:tracePt t="2827" x="7423150" y="4648200"/>
          <p14:tracePt t="2845" x="7423150" y="4654550"/>
          <p14:tracePt t="2862" x="7435850" y="4648200"/>
          <p14:tracePt t="2878" x="7435850" y="4629150"/>
          <p14:tracePt t="2894" x="7435850" y="4591050"/>
          <p14:tracePt t="2912" x="7435850" y="4578350"/>
          <p14:tracePt t="2927" x="7416800" y="4565650"/>
          <p14:tracePt t="2944" x="7416800" y="4559300"/>
          <p14:tracePt t="2961" x="7353300" y="4476750"/>
          <p14:tracePt t="2978" x="7156450" y="4286250"/>
          <p14:tracePt t="2994" x="7010400" y="4171950"/>
          <p14:tracePt t="3011" x="6965950" y="4133850"/>
          <p14:tracePt t="3035" x="6946900" y="4102100"/>
          <p14:tracePt t="3052" x="6934200" y="4070350"/>
          <p14:tracePt t="3065" x="6934200" y="4057650"/>
          <p14:tracePt t="3077" x="6934200" y="4019550"/>
          <p14:tracePt t="3094" x="6934200" y="3987800"/>
          <p14:tracePt t="3112" x="6940550" y="3943350"/>
          <p14:tracePt t="3128" x="7004050" y="3911600"/>
          <p14:tracePt t="3144" x="7131050" y="3905250"/>
          <p14:tracePt t="3161" x="7359650" y="3905250"/>
          <p14:tracePt t="3178" x="7797800" y="3905250"/>
          <p14:tracePt t="3194" x="7937500" y="3905250"/>
          <p14:tracePt t="3211" x="7956550" y="3911600"/>
          <p14:tracePt t="3228" x="7981950" y="3937000"/>
          <p14:tracePt t="3245" x="8013700" y="3987800"/>
          <p14:tracePt t="3261" x="8051800" y="4127500"/>
          <p14:tracePt t="3278" x="8153400" y="4349750"/>
          <p14:tracePt t="3294" x="8229600" y="4559300"/>
          <p14:tracePt t="3311" x="8261350" y="4699000"/>
          <p14:tracePt t="3328" x="8261350" y="4768850"/>
          <p14:tracePt t="3345" x="8248650" y="4851400"/>
          <p14:tracePt t="3362" x="8204200" y="4978400"/>
          <p14:tracePt t="3379" x="8153400" y="5041900"/>
          <p14:tracePt t="3395" x="8020050" y="5099050"/>
          <p14:tracePt t="3412" x="7766050" y="5124450"/>
          <p14:tracePt t="3428" x="7486650" y="5124450"/>
          <p14:tracePt t="3445" x="7321550" y="5124450"/>
          <p14:tracePt t="3462" x="7188200" y="5124450"/>
          <p14:tracePt t="3478" x="7073900" y="5124450"/>
          <p14:tracePt t="3495" x="6940550" y="5080000"/>
          <p14:tracePt t="3514" x="6769100" y="4953000"/>
          <p14:tracePt t="3531" x="6718300" y="4806950"/>
          <p14:tracePt t="3544" x="6718300" y="4718050"/>
          <p14:tracePt t="3562" x="6756400" y="4413250"/>
          <p14:tracePt t="3590" x="6902450" y="4095750"/>
          <p14:tracePt t="3599" x="6953250" y="4000500"/>
          <p14:tracePt t="3611" x="7067550" y="3860800"/>
          <p14:tracePt t="3628" x="7124700" y="3803650"/>
          <p14:tracePt t="3644" x="7200900" y="3790950"/>
          <p14:tracePt t="3661" x="7296150" y="3778250"/>
          <p14:tracePt t="3678" x="7423150" y="3778250"/>
          <p14:tracePt t="3694" x="7594600" y="3854450"/>
          <p14:tracePt t="3711" x="7810500" y="3981450"/>
          <p14:tracePt t="3728" x="8001000" y="4121150"/>
          <p14:tracePt t="3745" x="8134350" y="4260850"/>
          <p14:tracePt t="3762" x="8229600" y="4445000"/>
          <p14:tracePt t="3778" x="8229600" y="4546600"/>
          <p14:tracePt t="3795" x="8229600" y="4648200"/>
          <p14:tracePt t="3812" x="8210550" y="4781550"/>
          <p14:tracePt t="3829" x="8191500" y="4965700"/>
          <p14:tracePt t="3845" x="8115300" y="5124450"/>
          <p14:tracePt t="3864" x="8007350" y="5251450"/>
          <p14:tracePt t="3879" x="7823200" y="5327650"/>
          <p14:tracePt t="3895" x="7645400" y="5334000"/>
          <p14:tracePt t="3911" x="7442200" y="5334000"/>
          <p14:tracePt t="3928" x="7232650" y="5257800"/>
          <p14:tracePt t="3945" x="7042150" y="5111750"/>
          <p14:tracePt t="3962" x="6927850" y="4794250"/>
          <p14:tracePt t="3996" x="6985000" y="4349750"/>
          <p14:tracePt t="4016" x="7086600" y="4159250"/>
          <p14:tracePt t="4031" x="7219950" y="4006850"/>
          <p14:tracePt t="4045" x="7372350" y="3892550"/>
          <p14:tracePt t="4062" x="7562850" y="3803650"/>
          <p14:tracePt t="4079" x="7766050" y="3746500"/>
          <p14:tracePt t="4096" x="8032750" y="3746500"/>
          <p14:tracePt t="4113" x="8255000" y="3784600"/>
          <p14:tracePt t="4129" x="8458200" y="3911600"/>
          <p14:tracePt t="4146" x="8655050" y="4222750"/>
          <p14:tracePt t="4162" x="8674100" y="4387850"/>
          <p14:tracePt t="4178" x="8655050" y="4483100"/>
          <p14:tracePt t="4195" x="8496300" y="4552950"/>
          <p14:tracePt t="4212" x="8166100" y="4552950"/>
          <p14:tracePt t="4229" x="7594600" y="4483100"/>
          <p14:tracePt t="4246" x="7156450" y="4292600"/>
          <p14:tracePt t="4263" x="6978650" y="4178300"/>
          <p14:tracePt t="4288" x="6927850" y="4064000"/>
          <p14:tracePt t="4306" x="6940550" y="3956050"/>
          <p14:tracePt t="4317" x="6965950" y="3937000"/>
          <p14:tracePt t="4329" x="7010400" y="3917950"/>
          <p14:tracePt t="4346" x="7054850" y="3898900"/>
          <p14:tracePt t="19234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90600"/>
          </a:xfrm>
        </p:spPr>
        <p:txBody>
          <a:bodyPr/>
          <a:lstStyle/>
          <a:p>
            <a:r>
              <a:rPr lang="en-US" dirty="0"/>
              <a:t>Nested Query: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544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List the names of employees who have the lowest salary.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24</a:t>
            </a:fld>
            <a:endParaRPr lang="en-US" altLang="zh-CN"/>
          </a:p>
        </p:txBody>
      </p:sp>
      <p:sp>
        <p:nvSpPr>
          <p:cNvPr id="5" name="TextBox 4"/>
          <p:cNvSpPr txBox="1"/>
          <p:nvPr/>
        </p:nvSpPr>
        <p:spPr>
          <a:xfrm>
            <a:off x="899592" y="1772816"/>
            <a:ext cx="7344816" cy="267765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SELECT	</a:t>
            </a:r>
            <a:r>
              <a:rPr lang="en-US" dirty="0" err="1"/>
              <a:t>E.FName</a:t>
            </a:r>
            <a:r>
              <a:rPr lang="en-US" dirty="0"/>
              <a:t>, </a:t>
            </a:r>
            <a:r>
              <a:rPr lang="en-US" dirty="0" err="1"/>
              <a:t>E.LName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FROM		Employee E,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(SELECT	min(Salary) AS </a:t>
            </a:r>
            <a:r>
              <a:rPr lang="en-US" dirty="0" err="1"/>
              <a:t>MinS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	FROM		Employee) AS 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WHERE	</a:t>
            </a:r>
            <a:r>
              <a:rPr lang="en-US" dirty="0" err="1"/>
              <a:t>E.Salary</a:t>
            </a:r>
            <a:r>
              <a:rPr lang="en-US" dirty="0"/>
              <a:t> = </a:t>
            </a:r>
            <a:r>
              <a:rPr lang="en-US" dirty="0" err="1"/>
              <a:t>M.MinS</a:t>
            </a:r>
            <a:r>
              <a:rPr lang="en-US" dirty="0"/>
              <a:t>;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820994"/>
              </p:ext>
            </p:extLst>
          </p:nvPr>
        </p:nvGraphicFramePr>
        <p:xfrm>
          <a:off x="7212631" y="4867143"/>
          <a:ext cx="1075819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819">
                  <a:extLst>
                    <a:ext uri="{9D8B030D-6E8A-4147-A177-3AD203B41FA5}">
                      <a16:colId xmlns:a16="http://schemas.microsoft.com/office/drawing/2014/main" val="867837704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MinS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557439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703555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74" y="4840251"/>
            <a:ext cx="6323465" cy="1973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7200" y="4582320"/>
            <a:ext cx="172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Employee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5599" y="4583470"/>
            <a:ext cx="172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71800" y="2694962"/>
            <a:ext cx="4968552" cy="12073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29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9"/>
    </mc:Choice>
    <mc:Fallback xmlns="">
      <p:transition spd="slow" advTm="2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</p:bldLst>
  </p:timing>
  <p:extLst>
    <p:ext uri="{3A86A75C-4F4B-4683-9AE1-C65F6400EC91}">
      <p14:laserTraceLst xmlns:p14="http://schemas.microsoft.com/office/powerpoint/2010/main">
        <p14:tracePtLst>
          <p14:tracePt t="11349" x="1079500" y="4946650"/>
          <p14:tracePt t="11435" x="1098550" y="4933950"/>
          <p14:tracePt t="11439" x="1117600" y="4927600"/>
          <p14:tracePt t="11467" x="1333500" y="4876800"/>
          <p14:tracePt t="11499" x="2368550" y="4737100"/>
          <p14:tracePt t="11535" x="5111750" y="4197350"/>
          <p14:tracePt t="11566" x="7016750" y="3657600"/>
          <p14:tracePt t="11592" x="7734300" y="3460750"/>
          <p14:tracePt t="11625" x="7969250" y="3371850"/>
          <p14:tracePt t="11781" x="7962900" y="3314700"/>
          <p14:tracePt t="11815" x="7962900" y="3302000"/>
          <p14:tracePt t="11860" x="7962900" y="3333750"/>
          <p14:tracePt t="11890" x="7956550" y="3352800"/>
          <p14:tracePt t="11924" x="7924800" y="3371850"/>
          <p14:tracePt t="11953" x="7835900" y="3384550"/>
          <p14:tracePt t="11986" x="7778750" y="3390900"/>
          <p14:tracePt t="12171" x="7645400" y="3390900"/>
          <p14:tracePt t="12201" x="7289800" y="3289300"/>
          <p14:tracePt t="12235" x="7219950" y="3257550"/>
          <p14:tracePt t="12264" x="7213600" y="3257550"/>
          <p14:tracePt t="12327" x="7137400" y="3257550"/>
          <p14:tracePt t="12361" x="7042150" y="3270250"/>
          <p14:tracePt t="12415" x="6991350" y="3251200"/>
          <p14:tracePt t="12452" x="6756400" y="3162300"/>
          <p14:tracePt t="12486" x="6477000" y="3086100"/>
          <p14:tracePt t="12517" x="6388100" y="3048000"/>
          <p14:tracePt t="12551" x="6375400" y="3041650"/>
          <p14:tracePt t="12596" x="6311900" y="2965450"/>
          <p14:tracePt t="12627" x="6178550" y="2908300"/>
          <p14:tracePt t="12656" x="6165850" y="2908300"/>
          <p14:tracePt t="12813" x="6159500" y="2901950"/>
          <p14:tracePt t="12860" x="6165850" y="2889250"/>
          <p14:tracePt t="12889" x="6172200" y="2870200"/>
          <p14:tracePt t="12918" x="6191250" y="2844800"/>
          <p14:tracePt t="12952" x="6273800" y="2813050"/>
          <p14:tracePt t="12987" x="6350000" y="2794000"/>
          <p14:tracePt t="13016" x="6362700" y="2794000"/>
          <p14:tracePt t="13050" x="6407150" y="2800350"/>
          <p14:tracePt t="13077" x="6483350" y="2825750"/>
          <p14:tracePt t="13113" x="6572250" y="2876550"/>
          <p14:tracePt t="13140" x="6584950" y="2895600"/>
          <p14:tracePt t="13174" x="6597650" y="2927350"/>
          <p14:tracePt t="13174" x="6597650" y="2940050"/>
          <p14:tracePt t="13189" x="6597650" y="2952750"/>
          <p14:tracePt t="13217" x="6604000" y="3022600"/>
          <p14:tracePt t="13248" x="6604000" y="3124200"/>
          <p14:tracePt t="13281" x="6597650" y="3162300"/>
          <p14:tracePt t="13313" x="6559550" y="3162300"/>
          <p14:tracePt t="13343" x="6457950" y="3162300"/>
          <p14:tracePt t="13377" x="6356350" y="3162300"/>
          <p14:tracePt t="13406" x="6350000" y="3162300"/>
          <p14:tracePt t="13472" x="6280150" y="3105150"/>
          <p14:tracePt t="13501" x="6235700" y="3041650"/>
          <p14:tracePt t="13532" x="6184900" y="2927350"/>
          <p14:tracePt t="13548" x="6178550" y="2889250"/>
          <p14:tracePt t="13577" x="6178550" y="2794000"/>
          <p14:tracePt t="13610" x="6191250" y="2743200"/>
          <p14:tracePt t="13640" x="6273800" y="2724150"/>
          <p14:tracePt t="13673" x="6286500" y="2717800"/>
          <p14:tracePt t="13953" x="6299200" y="2717800"/>
          <p14:tracePt t="14297" x="6343650" y="2749550"/>
          <p14:tracePt t="14327" x="6369050" y="2774950"/>
          <p14:tracePt t="14358" x="6381750" y="2787650"/>
          <p14:tracePt t="14405" x="6388100" y="2819400"/>
          <p14:tracePt t="14438" x="6400800" y="2838450"/>
          <p14:tracePt t="14547" x="6400800" y="2844800"/>
          <p14:tracePt t="16670" x="6432550" y="2940050"/>
          <p14:tracePt t="16703" x="6445250" y="3149600"/>
          <p14:tracePt t="16737" x="6413500" y="3314700"/>
          <p14:tracePt t="16765" x="6375400" y="3403600"/>
          <p14:tracePt t="16797" x="6305550" y="3530600"/>
          <p14:tracePt t="16828" x="6292850" y="3638550"/>
          <p14:tracePt t="16858" x="6292850" y="3695700"/>
          <p14:tracePt t="16891" x="6292850" y="3714750"/>
          <p14:tracePt t="16920" x="6280150" y="3721100"/>
          <p14:tracePt t="16953" x="6242050" y="3721100"/>
          <p14:tracePt t="16986" x="6216650" y="3733800"/>
          <p14:tracePt t="17037" x="6210300" y="3740150"/>
          <p14:tracePt t="17076" x="6216650" y="3740150"/>
          <p14:tracePt t="17120" x="6223000" y="3676650"/>
          <p14:tracePt t="17157" x="6210300" y="3651250"/>
          <p14:tracePt t="17204" x="6210300" y="3644900"/>
          <p14:tracePt t="17297" x="6210300" y="3632200"/>
          <p14:tracePt t="17359" x="6191250" y="3619500"/>
          <p14:tracePt t="17404" x="6178550" y="3619500"/>
          <p14:tracePt t="17469" x="6165850" y="3613150"/>
          <p14:tracePt t="17501" x="6146800" y="3587750"/>
          <p14:tracePt t="17517" x="6127750" y="3568700"/>
          <p14:tracePt t="17547" x="6102350" y="3524250"/>
          <p14:tracePt t="17578" x="6089650" y="3479800"/>
          <p14:tracePt t="17611" x="6089650" y="3429000"/>
          <p14:tracePt t="17640" x="6089650" y="3378200"/>
          <p14:tracePt t="17674" x="6115050" y="3321050"/>
          <p14:tracePt t="17704" x="6153150" y="3314700"/>
          <p14:tracePt t="17755" x="6191250" y="3314700"/>
          <p14:tracePt t="17779" x="6254750" y="3314700"/>
          <p14:tracePt t="17816" x="6369050" y="3327400"/>
          <p14:tracePt t="17858" x="6381750" y="3340100"/>
          <p14:tracePt t="17893" x="6400800" y="3371850"/>
          <p14:tracePt t="17923" x="6432550" y="3416300"/>
          <p14:tracePt t="17954" x="6477000" y="3479800"/>
          <p14:tracePt t="17983" x="6508750" y="3543300"/>
          <p14:tracePt t="18016" x="6508750" y="3594100"/>
          <p14:tracePt t="18055" x="6477000" y="3663950"/>
          <p14:tracePt t="18096" x="6337300" y="3714750"/>
          <p14:tracePt t="18124" x="6248400" y="3714750"/>
          <p14:tracePt t="18158" x="6172200" y="3670300"/>
          <p14:tracePt t="18158" x="6165850" y="3657600"/>
          <p14:tracePt t="18174" x="6165850" y="3651250"/>
          <p14:tracePt t="18174" x="6159500" y="3638550"/>
          <p14:tracePt t="18189" x="6159500" y="3625850"/>
          <p14:tracePt t="18219" x="6159500" y="3613150"/>
          <p14:tracePt t="18250" x="6159500" y="3581400"/>
          <p14:tracePt t="18280" x="6159500" y="3568700"/>
          <p14:tracePt t="18314" x="6159500" y="3562350"/>
          <p14:tracePt t="25876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Student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have to combine the two instead of step by step like in RA?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59532" y="2780928"/>
            <a:ext cx="4212468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/* Find employees with the lowest salary */</a:t>
            </a:r>
          </a:p>
          <a:p>
            <a:r>
              <a:rPr lang="en-US" sz="1600" dirty="0"/>
              <a:t>(SELECT 	min(Salary) AS </a:t>
            </a:r>
            <a:r>
              <a:rPr lang="en-US" sz="1600" dirty="0" err="1"/>
              <a:t>MinS</a:t>
            </a:r>
            <a:endParaRPr lang="en-US" sz="1600" dirty="0"/>
          </a:p>
          <a:p>
            <a:r>
              <a:rPr lang="en-US" sz="1600" dirty="0"/>
              <a:t>FROM 	Employee) AS M;</a:t>
            </a:r>
          </a:p>
          <a:p>
            <a:endParaRPr lang="en-US" sz="1600" dirty="0"/>
          </a:p>
          <a:p>
            <a:r>
              <a:rPr lang="en-US" sz="1600" dirty="0"/>
              <a:t>SELECT 	</a:t>
            </a:r>
            <a:r>
              <a:rPr lang="en-US" sz="1600" dirty="0" err="1"/>
              <a:t>E.FName</a:t>
            </a:r>
            <a:r>
              <a:rPr lang="en-US" sz="1600" dirty="0"/>
              <a:t>, </a:t>
            </a:r>
            <a:r>
              <a:rPr lang="en-US" sz="1600" dirty="0" err="1"/>
              <a:t>E.LName</a:t>
            </a:r>
            <a:endParaRPr lang="en-US" sz="1600" dirty="0"/>
          </a:p>
          <a:p>
            <a:r>
              <a:rPr lang="en-US" sz="1600" dirty="0"/>
              <a:t>FROM 	Employee AS E, M</a:t>
            </a:r>
          </a:p>
          <a:p>
            <a:r>
              <a:rPr lang="en-US" sz="1600" dirty="0"/>
              <a:t>WHERE 	</a:t>
            </a:r>
            <a:r>
              <a:rPr lang="en-US" sz="1600" dirty="0" err="1"/>
              <a:t>E.Salary</a:t>
            </a:r>
            <a:r>
              <a:rPr lang="en-US" sz="1600" dirty="0"/>
              <a:t> = </a:t>
            </a:r>
            <a:r>
              <a:rPr lang="en-US" sz="1600" dirty="0" err="1"/>
              <a:t>MinS</a:t>
            </a:r>
            <a:r>
              <a:rPr lang="en-US" sz="1600" dirty="0"/>
              <a:t>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25</a:t>
            </a:fld>
            <a:endParaRPr lang="en-US" altLang="zh-CN"/>
          </a:p>
        </p:txBody>
      </p:sp>
      <p:sp>
        <p:nvSpPr>
          <p:cNvPr id="7" name="Rectangle 6"/>
          <p:cNvSpPr/>
          <p:nvPr/>
        </p:nvSpPr>
        <p:spPr>
          <a:xfrm>
            <a:off x="5309265" y="2848329"/>
            <a:ext cx="31318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endParaRPr lang="en-US" altLang="zh-CN" sz="600" b="1" dirty="0">
              <a:solidFill>
                <a:srgbClr val="292934"/>
              </a:solidFill>
              <a:latin typeface="Times New Roman" pitchFamily="18" charset="0"/>
              <a:ea typeface="宋体" charset="-122"/>
            </a:endParaRPr>
          </a:p>
          <a:p>
            <a:r>
              <a:rPr lang="en-US" altLang="zh-CN" sz="1400" b="1" dirty="0">
                <a:solidFill>
                  <a:srgbClr val="292934"/>
                </a:solidFill>
                <a:latin typeface="Times New Roman" pitchFamily="18" charset="0"/>
                <a:ea typeface="宋体" charset="-122"/>
              </a:rPr>
              <a:t>M  </a:t>
            </a:r>
            <a:r>
              <a:rPr lang="en-US" altLang="zh-CN" sz="1400" b="1" dirty="0">
                <a:solidFill>
                  <a:srgbClr val="292934"/>
                </a:solidFill>
                <a:latin typeface="Times New Roman" pitchFamily="18" charset="0"/>
                <a:ea typeface="宋体" charset="-122"/>
                <a:sym typeface="Symbol" pitchFamily="18" charset="2"/>
              </a:rPr>
              <a:t></a:t>
            </a:r>
            <a:r>
              <a:rPr lang="en-US" altLang="zh-CN" sz="1400" b="1" dirty="0">
                <a:solidFill>
                  <a:srgbClr val="292934"/>
                </a:solidFill>
                <a:latin typeface="Times New Roman" pitchFamily="18" charset="0"/>
                <a:ea typeface="宋体" charset="-122"/>
              </a:rPr>
              <a:t> </a:t>
            </a:r>
            <a:r>
              <a:rPr lang="en-US" altLang="zh-CN" sz="1400" b="1" i="1" dirty="0" err="1">
                <a:solidFill>
                  <a:srgbClr val="292934"/>
                </a:solidFill>
                <a:ea typeface="宋体" charset="-122"/>
                <a:cs typeface="Segoe UI Light" panose="020B0502040204020203" pitchFamily="34" charset="0"/>
              </a:rPr>
              <a:t>g</a:t>
            </a:r>
            <a:r>
              <a:rPr lang="en-US" altLang="zh-CN" sz="1400" b="1" baseline="-25000" dirty="0" err="1">
                <a:solidFill>
                  <a:srgbClr val="292934"/>
                </a:solidFill>
                <a:latin typeface="Times New Roman" pitchFamily="18" charset="0"/>
                <a:ea typeface="宋体" charset="-122"/>
              </a:rPr>
              <a:t>min</a:t>
            </a:r>
            <a:r>
              <a:rPr lang="en-US" altLang="zh-CN" sz="1400" b="1" baseline="-25000" dirty="0">
                <a:solidFill>
                  <a:srgbClr val="292934"/>
                </a:solidFill>
                <a:latin typeface="Times New Roman" pitchFamily="18" charset="0"/>
                <a:ea typeface="宋体" charset="-122"/>
              </a:rPr>
              <a:t>(Salary) AS </a:t>
            </a:r>
            <a:r>
              <a:rPr lang="en-US" altLang="zh-CN" sz="1400" b="1" baseline="-25000" dirty="0" err="1">
                <a:solidFill>
                  <a:srgbClr val="292934"/>
                </a:solidFill>
                <a:latin typeface="Times New Roman" pitchFamily="18" charset="0"/>
                <a:ea typeface="宋体" charset="-122"/>
              </a:rPr>
              <a:t>MinS</a:t>
            </a:r>
            <a:r>
              <a:rPr lang="en-US" altLang="zh-CN" sz="1400" b="1" dirty="0">
                <a:solidFill>
                  <a:srgbClr val="292934"/>
                </a:solidFill>
                <a:latin typeface="Times New Roman" pitchFamily="18" charset="0"/>
                <a:ea typeface="宋体" charset="-122"/>
              </a:rPr>
              <a:t> (Employee)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09265" y="3789040"/>
            <a:ext cx="3131840" cy="892552"/>
            <a:chOff x="2026707" y="1225485"/>
            <a:chExt cx="2411187" cy="892552"/>
          </a:xfrm>
        </p:grpSpPr>
        <p:sp>
          <p:nvSpPr>
            <p:cNvPr id="10" name="Rectangle 9"/>
            <p:cNvSpPr/>
            <p:nvPr/>
          </p:nvSpPr>
          <p:spPr>
            <a:xfrm>
              <a:off x="2026707" y="1225485"/>
              <a:ext cx="2411187" cy="89255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eaLnBrk="1" hangingPunct="1">
                <a:buFont typeface="Wingdings" pitchFamily="2" charset="2"/>
                <a:buNone/>
              </a:pPr>
              <a:r>
                <a:rPr lang="en-US" altLang="zh-CN" sz="600" b="1" dirty="0">
                  <a:latin typeface="Times New Roman" pitchFamily="18" charset="0"/>
                  <a:ea typeface="宋体" charset="-122"/>
                </a:rPr>
                <a:t>		</a:t>
              </a:r>
            </a:p>
            <a:p>
              <a:pPr eaLnBrk="1" hangingPunct="1">
                <a:buFont typeface="Wingdings" pitchFamily="2" charset="2"/>
                <a:buNone/>
              </a:pPr>
              <a:r>
                <a:rPr lang="en-US" altLang="zh-CN" sz="1400" b="1" dirty="0">
                  <a:latin typeface="Times New Roman" pitchFamily="18" charset="0"/>
                  <a:ea typeface="宋体" charset="-122"/>
                </a:rPr>
                <a:t>EM  </a:t>
              </a:r>
              <a:r>
                <a:rPr lang="en-US" altLang="zh-CN" sz="1400" b="1" dirty="0">
                  <a:latin typeface="Times New Roman" pitchFamily="18" charset="0"/>
                  <a:ea typeface="宋体" charset="-122"/>
                  <a:sym typeface="Symbol" pitchFamily="18" charset="2"/>
                </a:rPr>
                <a:t></a:t>
              </a:r>
              <a:r>
                <a:rPr lang="en-US" altLang="zh-CN" sz="1400" b="1" dirty="0">
                  <a:latin typeface="Times New Roman" pitchFamily="18" charset="0"/>
                  <a:ea typeface="宋体" charset="-122"/>
                </a:rPr>
                <a:t> M </a:t>
              </a:r>
              <a:r>
                <a:rPr lang="en-US" altLang="zh-CN" sz="1400" b="1" dirty="0">
                  <a:latin typeface="Symbol" pitchFamily="18" charset="2"/>
                  <a:ea typeface="宋体" charset="-122"/>
                </a:rPr>
                <a:t>           </a:t>
              </a:r>
              <a:r>
                <a:rPr lang="en-US" altLang="zh-CN" sz="1400" b="1" baseline="-25000" dirty="0">
                  <a:latin typeface="Times New Roman" pitchFamily="18" charset="0"/>
                  <a:ea typeface="宋体" charset="-122"/>
                </a:rPr>
                <a:t>Salary = </a:t>
              </a:r>
              <a:r>
                <a:rPr lang="en-US" altLang="zh-CN" sz="1400" b="1" baseline="-25000" dirty="0" err="1">
                  <a:latin typeface="Times New Roman" pitchFamily="18" charset="0"/>
                  <a:ea typeface="宋体" charset="-122"/>
                </a:rPr>
                <a:t>MinS</a:t>
              </a:r>
              <a:r>
                <a:rPr lang="en-US" altLang="zh-CN" sz="1400" b="1" dirty="0">
                  <a:latin typeface="Times New Roman" pitchFamily="18" charset="0"/>
                  <a:ea typeface="宋体" charset="-122"/>
                </a:rPr>
                <a:t> Employee</a:t>
              </a:r>
            </a:p>
            <a:p>
              <a:pPr lvl="0"/>
              <a:r>
                <a:rPr lang="en-US" altLang="zh-CN" sz="1400" b="1" dirty="0">
                  <a:solidFill>
                    <a:srgbClr val="292934"/>
                  </a:solidFill>
                  <a:latin typeface="Times New Roman" pitchFamily="18" charset="0"/>
                  <a:ea typeface="宋体" charset="-122"/>
                </a:rPr>
                <a:t>Result  </a:t>
              </a:r>
              <a:r>
                <a:rPr lang="en-US" altLang="zh-CN" sz="1400" b="1" dirty="0">
                  <a:solidFill>
                    <a:srgbClr val="292934"/>
                  </a:solidFill>
                  <a:latin typeface="Times New Roman" pitchFamily="18" charset="0"/>
                  <a:ea typeface="宋体" charset="-122"/>
                  <a:sym typeface="Symbol" pitchFamily="18" charset="2"/>
                </a:rPr>
                <a:t></a:t>
              </a:r>
              <a:r>
                <a:rPr lang="en-US" altLang="zh-CN" sz="1400" b="1" dirty="0">
                  <a:solidFill>
                    <a:srgbClr val="292934"/>
                  </a:solidFill>
                  <a:latin typeface="Times New Roman" pitchFamily="18" charset="0"/>
                  <a:ea typeface="宋体" charset="-122"/>
                </a:rPr>
                <a:t> </a:t>
              </a:r>
              <a:r>
                <a:rPr lang="en-US" altLang="zh-CN" b="1" dirty="0">
                  <a:solidFill>
                    <a:srgbClr val="292934"/>
                  </a:solidFill>
                  <a:latin typeface="Symbol" pitchFamily="18" charset="2"/>
                  <a:ea typeface="宋体" charset="-122"/>
                </a:rPr>
                <a:t></a:t>
              </a:r>
              <a:r>
                <a:rPr lang="en-US" altLang="zh-CN" sz="1400" b="1" baseline="-25000" dirty="0">
                  <a:solidFill>
                    <a:srgbClr val="292934"/>
                  </a:solidFill>
                  <a:latin typeface="Times New Roman" pitchFamily="18" charset="0"/>
                  <a:ea typeface="宋体" charset="-122"/>
                </a:rPr>
                <a:t> </a:t>
              </a:r>
              <a:r>
                <a:rPr lang="en-US" altLang="zh-CN" sz="1400" b="1" baseline="-25000" dirty="0" err="1">
                  <a:solidFill>
                    <a:srgbClr val="292934"/>
                  </a:solidFill>
                  <a:latin typeface="Times New Roman" pitchFamily="18" charset="0"/>
                  <a:ea typeface="宋体" charset="-122"/>
                </a:rPr>
                <a:t>FName</a:t>
              </a:r>
              <a:r>
                <a:rPr lang="en-US" altLang="zh-CN" sz="1400" b="1" baseline="-25000" dirty="0">
                  <a:solidFill>
                    <a:srgbClr val="292934"/>
                  </a:solidFill>
                  <a:latin typeface="Times New Roman" pitchFamily="18" charset="0"/>
                  <a:ea typeface="宋体" charset="-122"/>
                </a:rPr>
                <a:t>, </a:t>
              </a:r>
              <a:r>
                <a:rPr lang="en-US" altLang="zh-CN" sz="1400" b="1" baseline="-25000" dirty="0" err="1">
                  <a:solidFill>
                    <a:srgbClr val="292934"/>
                  </a:solidFill>
                  <a:latin typeface="Times New Roman" pitchFamily="18" charset="0"/>
                  <a:ea typeface="宋体" charset="-122"/>
                </a:rPr>
                <a:t>LName</a:t>
              </a:r>
              <a:r>
                <a:rPr lang="en-US" altLang="zh-CN" sz="1400" b="1" dirty="0">
                  <a:solidFill>
                    <a:srgbClr val="292934"/>
                  </a:solidFill>
                  <a:latin typeface="Times New Roman" pitchFamily="18" charset="0"/>
                  <a:ea typeface="宋体" charset="-122"/>
                </a:rPr>
                <a:t> (EM)</a:t>
              </a:r>
            </a:p>
            <a:p>
              <a:pPr eaLnBrk="1" hangingPunct="1">
                <a:buFont typeface="Wingdings" pitchFamily="2" charset="2"/>
                <a:buNone/>
              </a:pPr>
              <a:endParaRPr lang="en-US" altLang="zh-CN" sz="800" b="1" dirty="0">
                <a:latin typeface="Times New Roman" pitchFamily="18" charset="0"/>
                <a:ea typeface="宋体" charset="-122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34178" y="1350980"/>
              <a:ext cx="347412" cy="231608"/>
            </a:xfrm>
            <a:prstGeom prst="rect">
              <a:avLst/>
            </a:prstGeom>
          </p:spPr>
        </p:pic>
      </p:grp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2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3"/>
    </mc:Choice>
    <mc:Fallback xmlns="">
      <p:transition spd="slow" advTm="11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41093" x="1238250" y="4933950"/>
          <p14:tracePt t="41118" x="1231900" y="4927600"/>
          <p14:tracePt t="41151" x="1238250" y="4921250"/>
          <p14:tracePt t="41159" x="1244600" y="4914900"/>
          <p14:tracePt t="41177" x="1263650" y="4895850"/>
          <p14:tracePt t="41184" x="1282700" y="4876800"/>
          <p14:tracePt t="41199" x="1301750" y="4845050"/>
          <p14:tracePt t="41216" x="1339850" y="4781550"/>
          <p14:tracePt t="41233" x="1416050" y="4692650"/>
          <p14:tracePt t="41250" x="1536700" y="4635500"/>
          <p14:tracePt t="41266" x="1619250" y="4584700"/>
          <p14:tracePt t="41283" x="1651000" y="4559300"/>
          <p14:tracePt t="41300" x="1663700" y="4559300"/>
          <p14:tracePt t="41383" x="1676400" y="4546600"/>
          <p14:tracePt t="41390" x="1708150" y="4514850"/>
          <p14:tracePt t="41400" x="1746250" y="4432300"/>
          <p14:tracePt t="41417" x="1841500" y="4235450"/>
          <p14:tracePt t="41433" x="1955800" y="4006850"/>
          <p14:tracePt t="41450" x="2063750" y="3797300"/>
          <p14:tracePt t="41467" x="2146300" y="3587750"/>
          <p14:tracePt t="41483" x="2178050" y="3441700"/>
          <p14:tracePt t="41500" x="2203450" y="3378200"/>
          <p14:tracePt t="41543" x="2209800" y="3371850"/>
          <p14:tracePt t="41566" x="2216150" y="3371850"/>
          <p14:tracePt t="41589" x="2241550" y="3371850"/>
          <p14:tracePt t="41605" x="2254250" y="3371850"/>
          <p14:tracePt t="41614" x="2254250" y="3378200"/>
          <p14:tracePt t="41621" x="2266950" y="3384550"/>
          <p14:tracePt t="41633" x="2292350" y="3390900"/>
          <p14:tracePt t="41650" x="2362200" y="3422650"/>
          <p14:tracePt t="41667" x="2476500" y="3422650"/>
          <p14:tracePt t="41683" x="2597150" y="3422650"/>
          <p14:tracePt t="41700" x="2667000" y="3371850"/>
          <p14:tracePt t="41717" x="2686050" y="3365500"/>
          <p14:tracePt t="41823" x="2692400" y="3365500"/>
          <p14:tracePt t="41831" x="2711450" y="3365500"/>
          <p14:tracePt t="41839" x="2724150" y="3365500"/>
          <p14:tracePt t="41854" x="2743200" y="3365500"/>
          <p14:tracePt t="41867" x="2749550" y="3365500"/>
          <p14:tracePt t="41884" x="2762250" y="3365500"/>
          <p14:tracePt t="41900" x="2768600" y="3365500"/>
          <p14:tracePt t="42064" x="2774950" y="3371850"/>
          <p14:tracePt t="42079" x="2774950" y="3390900"/>
          <p14:tracePt t="42087" x="2774950" y="3403600"/>
          <p14:tracePt t="42101" x="2774950" y="3454400"/>
          <p14:tracePt t="42118" x="2774950" y="3492500"/>
          <p14:tracePt t="42134" x="2774950" y="3524250"/>
          <p14:tracePt t="42151" x="2774950" y="3530600"/>
          <p14:tracePt t="42167" x="2768600" y="3543300"/>
          <p14:tracePt t="42184" x="2711450" y="3543300"/>
          <p14:tracePt t="42201" x="2673350" y="3543300"/>
          <p14:tracePt t="42217" x="2609850" y="3530600"/>
          <p14:tracePt t="42234" x="2571750" y="3511550"/>
          <p14:tracePt t="42251" x="2540000" y="3492500"/>
          <p14:tracePt t="42267" x="2533650" y="3479800"/>
          <p14:tracePt t="42284" x="2527300" y="3473450"/>
          <p14:tracePt t="42318" x="2514600" y="3454400"/>
          <p14:tracePt t="42334" x="2501900" y="3435350"/>
          <p14:tracePt t="42351" x="2482850" y="3416300"/>
          <p14:tracePt t="42368" x="2457450" y="3390900"/>
          <p14:tracePt t="42384" x="2457450" y="3378200"/>
          <p14:tracePt t="42401" x="2444750" y="3365500"/>
          <p14:tracePt t="42418" x="2444750" y="3359150"/>
          <p14:tracePt t="42434" x="2457450" y="3333750"/>
          <p14:tracePt t="42451" x="2501900" y="3321050"/>
          <p14:tracePt t="42468" x="2546350" y="3289300"/>
          <p14:tracePt t="42484" x="2597150" y="3270250"/>
          <p14:tracePt t="42501" x="2660650" y="3244850"/>
          <p14:tracePt t="42518" x="2686050" y="3244850"/>
          <p14:tracePt t="42534" x="2755900" y="3244850"/>
          <p14:tracePt t="42551" x="2813050" y="3244850"/>
          <p14:tracePt t="42568" x="2870200" y="3251200"/>
          <p14:tracePt t="42584" x="2895600" y="3270250"/>
          <p14:tracePt t="42600" x="2908300" y="3289300"/>
          <p14:tracePt t="42617" x="2940050" y="3333750"/>
          <p14:tracePt t="42634" x="2990850" y="3397250"/>
          <p14:tracePt t="42651" x="3079750" y="3473450"/>
          <p14:tracePt t="42668" x="3168650" y="3517900"/>
          <p14:tracePt t="42685" x="3200400" y="3543300"/>
          <p14:tracePt t="42701" x="3206750" y="3549650"/>
          <p14:tracePt t="42718" x="3200400" y="3575050"/>
          <p14:tracePt t="42735" x="3162300" y="3581400"/>
          <p14:tracePt t="42751" x="3092450" y="3587750"/>
          <p14:tracePt t="42768" x="3054350" y="3587750"/>
          <p14:tracePt t="42785" x="3009900" y="3587750"/>
          <p14:tracePt t="42801" x="2978150" y="3587750"/>
          <p14:tracePt t="42818" x="2952750" y="3587750"/>
          <p14:tracePt t="42835" x="2933700" y="3587750"/>
          <p14:tracePt t="42851" x="2914650" y="3575050"/>
          <p14:tracePt t="42868" x="2863850" y="3543300"/>
          <p14:tracePt t="42886" x="2800350" y="3511550"/>
          <p14:tracePt t="42901" x="2768600" y="3492500"/>
          <p14:tracePt t="42918" x="2736850" y="3473450"/>
          <p14:tracePt t="42935" x="2736850" y="3467100"/>
          <p14:tracePt t="43111" x="2736850" y="3473450"/>
          <p14:tracePt t="43135" x="2736850" y="3479800"/>
          <p14:tracePt t="43151" x="2736850" y="3492500"/>
          <p14:tracePt t="43231" x="2730500" y="3498850"/>
          <p14:tracePt t="43239" x="2724150" y="3498850"/>
          <p14:tracePt t="43252" x="2711450" y="3498850"/>
          <p14:tracePt t="43269" x="2667000" y="3492500"/>
          <p14:tracePt t="43285" x="2647950" y="3492500"/>
          <p14:tracePt t="43302" x="2616200" y="3492500"/>
          <p14:tracePt t="43319" x="2590800" y="3492500"/>
          <p14:tracePt t="43336" x="2565400" y="3492500"/>
          <p14:tracePt t="43605" x="2559050" y="3492500"/>
          <p14:tracePt t="43614" x="2559050" y="3486150"/>
          <p14:tracePt t="43647" x="2546350" y="3486150"/>
          <p14:tracePt t="43663" x="2540000" y="3486150"/>
          <p14:tracePt t="43695" x="2533650" y="3486150"/>
          <p14:tracePt t="43783" x="2540000" y="3486150"/>
          <p14:tracePt t="43790" x="2546350" y="3486150"/>
          <p14:tracePt t="43802" x="2552700" y="3486150"/>
          <p14:tracePt t="43819" x="2571750" y="3486150"/>
          <p14:tracePt t="43836" x="2597150" y="3486150"/>
          <p14:tracePt t="43853" x="2641600" y="3498850"/>
          <p14:tracePt t="43869" x="2647950" y="3505200"/>
          <p14:tracePt t="43943" x="2654300" y="3511550"/>
          <p14:tracePt t="44439" x="2628900" y="3511550"/>
          <p14:tracePt t="44448" x="2590800" y="3511550"/>
          <p14:tracePt t="44455" x="2540000" y="3511550"/>
          <p14:tracePt t="44470" x="2489200" y="3511550"/>
          <p14:tracePt t="44487" x="2438400" y="3517900"/>
          <p14:tracePt t="44503" x="2387600" y="3524250"/>
          <p14:tracePt t="44520" x="2343150" y="3530600"/>
          <p14:tracePt t="44537" x="2298700" y="3530600"/>
          <p14:tracePt t="44553" x="2266950" y="3530600"/>
          <p14:tracePt t="44570" x="2235200" y="3530600"/>
          <p14:tracePt t="44586" x="2216150" y="3530600"/>
          <p14:tracePt t="44603" x="2197100" y="3530600"/>
          <p14:tracePt t="44619" x="2184400" y="3530600"/>
          <p14:tracePt t="44636" x="2159000" y="3530600"/>
          <p14:tracePt t="44653" x="2127250" y="3530600"/>
          <p14:tracePt t="44670" x="2114550" y="3530600"/>
          <p14:tracePt t="44687" x="2089150" y="3530600"/>
          <p14:tracePt t="44703" x="2070100" y="3530600"/>
          <p14:tracePt t="44720" x="2057400" y="3530600"/>
          <p14:tracePt t="44737" x="2032000" y="3530600"/>
          <p14:tracePt t="44753" x="2006600" y="3530600"/>
          <p14:tracePt t="44770" x="1955800" y="3530600"/>
          <p14:tracePt t="44787" x="1873250" y="3524250"/>
          <p14:tracePt t="44804" x="1790700" y="3517900"/>
          <p14:tracePt t="44820" x="1720850" y="3498850"/>
          <p14:tracePt t="44837" x="1587500" y="3479800"/>
          <p14:tracePt t="44854" x="1454150" y="3454400"/>
          <p14:tracePt t="44870" x="1314450" y="3435350"/>
          <p14:tracePt t="44887" x="1117600" y="3397250"/>
          <p14:tracePt t="44903" x="939800" y="3371850"/>
          <p14:tracePt t="44920" x="806450" y="3352800"/>
          <p14:tracePt t="44937" x="723900" y="3346450"/>
          <p14:tracePt t="44954" x="666750" y="3340100"/>
          <p14:tracePt t="44970" x="641350" y="3333750"/>
          <p14:tracePt t="44987" x="635000" y="3327400"/>
          <p14:tracePt t="45004" x="628650" y="3308350"/>
          <p14:tracePt t="45021" x="590550" y="3238500"/>
          <p14:tracePt t="45037" x="533400" y="3168650"/>
          <p14:tracePt t="45054" x="463550" y="3111500"/>
          <p14:tracePt t="45070" x="387350" y="3067050"/>
          <p14:tracePt t="45087" x="292100" y="3028950"/>
          <p14:tracePt t="45104" x="247650" y="3016250"/>
          <p14:tracePt t="45121" x="196850" y="2984500"/>
          <p14:tracePt t="45137" x="184150" y="2984500"/>
          <p14:tracePt t="45171" x="184150" y="2978150"/>
          <p14:tracePt t="45187" x="184150" y="2965450"/>
          <p14:tracePt t="45204" x="203200" y="2940050"/>
          <p14:tracePt t="45222" x="241300" y="2933700"/>
          <p14:tracePt t="45238" x="247650" y="2927350"/>
          <p14:tracePt t="45254" x="273050" y="2927350"/>
          <p14:tracePt t="45271" x="285750" y="2927350"/>
          <p14:tracePt t="45287" x="311150" y="2921000"/>
          <p14:tracePt t="45304" x="349250" y="2901950"/>
          <p14:tracePt t="45321" x="406400" y="2895600"/>
          <p14:tracePt t="45338" x="501650" y="2863850"/>
          <p14:tracePt t="45354" x="641350" y="2844800"/>
          <p14:tracePt t="45371" x="857250" y="2844800"/>
          <p14:tracePt t="45388" x="1193800" y="2844800"/>
          <p14:tracePt t="45404" x="1562100" y="2844800"/>
          <p14:tracePt t="45422" x="1828800" y="2844800"/>
          <p14:tracePt t="45438" x="1885950" y="2844800"/>
          <p14:tracePt t="45454" x="1898650" y="2844800"/>
          <p14:tracePt t="45488" x="1905000" y="2844800"/>
          <p14:tracePt t="45504" x="1936750" y="2844800"/>
          <p14:tracePt t="45521" x="2051050" y="2844800"/>
          <p14:tracePt t="45538" x="2228850" y="2844800"/>
          <p14:tracePt t="45554" x="2444750" y="2844800"/>
          <p14:tracePt t="45571" x="2686050" y="2889250"/>
          <p14:tracePt t="45587" x="2870200" y="2940050"/>
          <p14:tracePt t="45604" x="3016250" y="2990850"/>
          <p14:tracePt t="45620" x="3092450" y="3041650"/>
          <p14:tracePt t="45638" x="3130550" y="3086100"/>
          <p14:tracePt t="45654" x="3130550" y="3130550"/>
          <p14:tracePt t="45671" x="3130550" y="3187700"/>
          <p14:tracePt t="45688" x="3130550" y="3219450"/>
          <p14:tracePt t="45705" x="3130550" y="3251200"/>
          <p14:tracePt t="45721" x="3130550" y="3289300"/>
          <p14:tracePt t="45738" x="3117850" y="3327400"/>
          <p14:tracePt t="45755" x="3079750" y="3371850"/>
          <p14:tracePt t="45772" x="3041650" y="3403600"/>
          <p14:tracePt t="45788" x="2984500" y="3460750"/>
          <p14:tracePt t="45806" x="2876550" y="3530600"/>
          <p14:tracePt t="45822" x="2711450" y="3536950"/>
          <p14:tracePt t="45838" x="2501900" y="3568700"/>
          <p14:tracePt t="45855" x="2292350" y="3568700"/>
          <p14:tracePt t="45872" x="2101850" y="3568700"/>
          <p14:tracePt t="45888" x="1981200" y="3556000"/>
          <p14:tracePt t="45905" x="1898650" y="3549650"/>
          <p14:tracePt t="45922" x="1866900" y="3536950"/>
          <p14:tracePt t="45938" x="1790700" y="3536950"/>
          <p14:tracePt t="45955" x="1600200" y="3536950"/>
          <p14:tracePt t="45972" x="1384300" y="3536950"/>
          <p14:tracePt t="45988" x="1143000" y="3536950"/>
          <p14:tracePt t="46006" x="889000" y="3536950"/>
          <p14:tracePt t="46022" x="762000" y="3505200"/>
          <p14:tracePt t="46039" x="704850" y="3473450"/>
          <p14:tracePt t="46055" x="660400" y="3435350"/>
          <p14:tracePt t="46072" x="635000" y="3403600"/>
          <p14:tracePt t="46089" x="603250" y="3359150"/>
          <p14:tracePt t="46105" x="596900" y="3346450"/>
          <p14:tracePt t="46122" x="584200" y="3314700"/>
          <p14:tracePt t="46139" x="558800" y="3289300"/>
          <p14:tracePt t="46155" x="533400" y="3263900"/>
          <p14:tracePt t="46172" x="508000" y="3238500"/>
          <p14:tracePt t="46190" x="482600" y="3206750"/>
          <p14:tracePt t="46206" x="482600" y="3194050"/>
          <p14:tracePt t="46222" x="482600" y="3181350"/>
          <p14:tracePt t="46239" x="501650" y="3143250"/>
          <p14:tracePt t="46255" x="590550" y="3105150"/>
          <p14:tracePt t="46272" x="692150" y="3092450"/>
          <p14:tracePt t="46289" x="838200" y="3060700"/>
          <p14:tracePt t="46305" x="1022350" y="3041650"/>
          <p14:tracePt t="46322" x="1238250" y="3022600"/>
          <p14:tracePt t="46339" x="1441450" y="3003550"/>
          <p14:tracePt t="46355" x="1657350" y="2971800"/>
          <p14:tracePt t="46372" x="1873250" y="2971800"/>
          <p14:tracePt t="46389" x="2152650" y="2971800"/>
          <p14:tracePt t="46406" x="2279650" y="2971800"/>
          <p14:tracePt t="46422" x="2343150" y="2971800"/>
          <p14:tracePt t="46439" x="2393950" y="2978150"/>
          <p14:tracePt t="46455" x="2432050" y="2997200"/>
          <p14:tracePt t="46472" x="2438400" y="3009900"/>
          <p14:tracePt t="46489" x="2463800" y="3035300"/>
          <p14:tracePt t="46506" x="2482850" y="3060700"/>
          <p14:tracePt t="46522" x="2508250" y="3086100"/>
          <p14:tracePt t="46526" x="2514600" y="3098800"/>
          <p14:tracePt t="46539" x="2540000" y="3130550"/>
          <p14:tracePt t="46556" x="2578100" y="3168650"/>
          <p14:tracePt t="46572" x="2597150" y="3181350"/>
          <p14:tracePt t="46588" x="2616200" y="3194050"/>
          <p14:tracePt t="46605" x="2635250" y="3213100"/>
          <p14:tracePt t="46621" x="2641600" y="3225800"/>
          <p14:tracePt t="46639" x="2641600" y="3257550"/>
          <p14:tracePt t="46656" x="2641600" y="3308350"/>
          <p14:tracePt t="46672" x="2641600" y="3384550"/>
          <p14:tracePt t="46689" x="2641600" y="3448050"/>
          <p14:tracePt t="46706" x="2641600" y="3492500"/>
          <p14:tracePt t="46723" x="2641600" y="3511550"/>
          <p14:tracePt t="46739" x="2597150" y="3517900"/>
          <p14:tracePt t="46756" x="2520950" y="3517900"/>
          <p14:tracePt t="46774" x="2324100" y="3486150"/>
          <p14:tracePt t="46790" x="2171700" y="3460750"/>
          <p14:tracePt t="46806" x="1993900" y="3454400"/>
          <p14:tracePt t="46823" x="1835150" y="3454400"/>
          <p14:tracePt t="46839" x="1695450" y="3441700"/>
          <p14:tracePt t="46856" x="1517650" y="3416300"/>
          <p14:tracePt t="46873" x="1333500" y="3384550"/>
          <p14:tracePt t="46889" x="1187450" y="3333750"/>
          <p14:tracePt t="46906" x="1085850" y="3270250"/>
          <p14:tracePt t="46923" x="1047750" y="3232150"/>
          <p14:tracePt t="46939" x="1028700" y="3181350"/>
          <p14:tracePt t="46956" x="1028700" y="3143250"/>
          <p14:tracePt t="46973" x="1092200" y="3067050"/>
          <p14:tracePt t="46990" x="1250950" y="3016250"/>
          <p14:tracePt t="47006" x="1454150" y="2984500"/>
          <p14:tracePt t="47023" x="1758950" y="2971800"/>
          <p14:tracePt t="47040" x="2146300" y="2971800"/>
          <p14:tracePt t="47056" x="2489200" y="2971800"/>
          <p14:tracePt t="47073" x="2692400" y="2971800"/>
          <p14:tracePt t="47090" x="2825750" y="3003550"/>
          <p14:tracePt t="47106" x="2901950" y="3041650"/>
          <p14:tracePt t="47123" x="2933700" y="3067050"/>
          <p14:tracePt t="47140" x="2946400" y="3079750"/>
          <p14:tracePt t="47156" x="2952750" y="3079750"/>
          <p14:tracePt t="49823" x="2952750" y="3086100"/>
          <p14:tracePt t="49839" x="2952750" y="3105150"/>
          <p14:tracePt t="49847" x="2952750" y="3124200"/>
          <p14:tracePt t="49859" x="2952750" y="3130550"/>
          <p14:tracePt t="49876" x="2952750" y="3149600"/>
          <p14:tracePt t="49892" x="2952750" y="3168650"/>
          <p14:tracePt t="49910" x="2914650" y="3244850"/>
          <p14:tracePt t="49926" x="2882900" y="3302000"/>
          <p14:tracePt t="49943" x="2851150" y="3352800"/>
          <p14:tracePt t="49959" x="2832100" y="3384550"/>
          <p14:tracePt t="49976" x="2813050" y="3416300"/>
          <p14:tracePt t="49993" x="2787650" y="3454400"/>
          <p14:tracePt t="50009" x="2781300" y="3460750"/>
          <p14:tracePt t="50026" x="2762250" y="3479800"/>
          <p14:tracePt t="50030" x="2743200" y="3486150"/>
          <p14:tracePt t="50043" x="2730500" y="3492500"/>
          <p14:tracePt t="50060" x="2686050" y="3517900"/>
          <p14:tracePt t="50076" x="2667000" y="3524250"/>
          <p14:tracePt t="50093" x="2628900" y="3543300"/>
          <p14:tracePt t="50109" x="2603500" y="3549650"/>
          <p14:tracePt t="50126" x="2559050" y="3549650"/>
          <p14:tracePt t="50143" x="2501900" y="3556000"/>
          <p14:tracePt t="50160" x="2457450" y="3562350"/>
          <p14:tracePt t="50176" x="2432050" y="3562350"/>
          <p14:tracePt t="50193" x="2425700" y="3562350"/>
          <p14:tracePt t="50271" x="2425700" y="3556000"/>
          <p14:tracePt t="50407" x="2425700" y="3549650"/>
          <p14:tracePt t="50543" x="2432050" y="3549650"/>
          <p14:tracePt t="50559" x="2438400" y="3543300"/>
          <p14:tracePt t="50574" x="2444750" y="3543300"/>
          <p14:tracePt t="50583" x="2451100" y="3536950"/>
          <p14:tracePt t="50751" x="2457450" y="3530600"/>
          <p14:tracePt t="50767" x="2463800" y="3524250"/>
          <p14:tracePt t="50799" x="2470150" y="3517900"/>
          <p14:tracePt t="50807" x="2476500" y="3511550"/>
          <p14:tracePt t="51535" x="2482850" y="3498850"/>
          <p14:tracePt t="51568" x="2489200" y="3498850"/>
          <p14:tracePt t="51630" x="2495550" y="3492500"/>
          <p14:tracePt t="51655" x="2495550" y="3486150"/>
          <p14:tracePt t="51663" x="2495550" y="3479800"/>
          <p14:tracePt t="51679" x="2501900" y="3473450"/>
          <p14:tracePt t="51696" x="2501900" y="3467100"/>
          <p14:tracePt t="51887" x="2501900" y="3473450"/>
          <p14:tracePt t="51895" x="2501900" y="3505200"/>
          <p14:tracePt t="51902" x="2501900" y="3530600"/>
          <p14:tracePt t="51912" x="2482850" y="3575050"/>
          <p14:tracePt t="51928" x="2349500" y="3714750"/>
          <p14:tracePt t="51945" x="2254250" y="3867150"/>
          <p14:tracePt t="51962" x="2139950" y="4044950"/>
          <p14:tracePt t="51978" x="2038350" y="4159250"/>
          <p14:tracePt t="51995" x="1949450" y="4210050"/>
          <p14:tracePt t="52012" x="1892300" y="4235450"/>
          <p14:tracePt t="52028" x="1841500" y="4241800"/>
          <p14:tracePt t="52033" x="1803400" y="4241800"/>
          <p14:tracePt t="52046" x="1733550" y="4241800"/>
          <p14:tracePt t="52062" x="1663700" y="4241800"/>
          <p14:tracePt t="52078" x="1612900" y="4210050"/>
          <p14:tracePt t="52095" x="1549400" y="4178300"/>
          <p14:tracePt t="52112" x="1504950" y="4171950"/>
          <p14:tracePt t="52128" x="1447800" y="4171950"/>
          <p14:tracePt t="52145" x="1397000" y="4171950"/>
          <p14:tracePt t="52162" x="1327150" y="4171950"/>
          <p14:tracePt t="52178" x="1225550" y="4191000"/>
          <p14:tracePt t="52195" x="1066800" y="4229100"/>
          <p14:tracePt t="52212" x="863600" y="4248150"/>
          <p14:tracePt t="52228" x="685800" y="4279900"/>
          <p14:tracePt t="52245" x="539750" y="4279900"/>
          <p14:tracePt t="52262" x="508000" y="4279900"/>
          <p14:tracePt t="52278" x="495300" y="4273550"/>
          <p14:tracePt t="52295" x="488950" y="4260850"/>
          <p14:tracePt t="52312" x="488950" y="4254500"/>
          <p14:tracePt t="52328" x="501650" y="4241800"/>
          <p14:tracePt t="52345" x="558800" y="4241800"/>
          <p14:tracePt t="52362" x="596900" y="4235450"/>
          <p14:tracePt t="52379" x="609600" y="4229100"/>
          <p14:tracePt t="52395" x="615950" y="4216400"/>
          <p14:tracePt t="52412" x="628650" y="4210050"/>
          <p14:tracePt t="52430" x="698500" y="4203700"/>
          <p14:tracePt t="52446" x="736600" y="4203700"/>
          <p14:tracePt t="52462" x="742950" y="4203700"/>
          <p14:tracePt t="52535" x="755650" y="4203700"/>
          <p14:tracePt t="52550" x="762000" y="4203700"/>
          <p14:tracePt t="52582" x="768350" y="4203700"/>
          <p14:tracePt t="52597" x="774700" y="4203700"/>
          <p14:tracePt t="52605" x="793750" y="4197350"/>
          <p14:tracePt t="52614" x="793750" y="4191000"/>
          <p14:tracePt t="52629" x="831850" y="4191000"/>
          <p14:tracePt t="52646" x="901700" y="4191000"/>
          <p14:tracePt t="52662" x="971550" y="4191000"/>
          <p14:tracePt t="52679" x="1003300" y="4191000"/>
          <p14:tracePt t="52696" x="1035050" y="4191000"/>
          <p14:tracePt t="52712" x="1066800" y="4191000"/>
          <p14:tracePt t="52729" x="1098550" y="4197350"/>
          <p14:tracePt t="52746" x="1143000" y="4222750"/>
          <p14:tracePt t="52762" x="1174750" y="4229100"/>
          <p14:tracePt t="52779" x="1212850" y="4229100"/>
          <p14:tracePt t="52796" x="1257300" y="4229100"/>
          <p14:tracePt t="52812" x="1308100" y="4229100"/>
          <p14:tracePt t="52830" x="1498600" y="4216400"/>
          <p14:tracePt t="52846" x="1676400" y="4216400"/>
          <p14:tracePt t="52862" x="1816100" y="4216400"/>
          <p14:tracePt t="52879" x="1892300" y="4216400"/>
          <p14:tracePt t="52896" x="1955800" y="4229100"/>
          <p14:tracePt t="52912" x="2012950" y="4241800"/>
          <p14:tracePt t="52929" x="2051050" y="4241800"/>
          <p14:tracePt t="52946" x="2076450" y="4241800"/>
          <p14:tracePt t="52963" x="2101850" y="4241800"/>
          <p14:tracePt t="52979" x="2120900" y="4241800"/>
          <p14:tracePt t="52996" x="2178050" y="4241800"/>
          <p14:tracePt t="53013" x="2317750" y="4241800"/>
          <p14:tracePt t="53029" x="2457450" y="4241800"/>
          <p14:tracePt t="53046" x="2559050" y="4241800"/>
          <p14:tracePt t="53063" x="2641600" y="4241800"/>
          <p14:tracePt t="53079" x="2660650" y="4241800"/>
          <p14:tracePt t="53183" x="2667000" y="4241800"/>
          <p14:tracePt t="53191" x="2673350" y="4241800"/>
          <p14:tracePt t="53239" x="2647950" y="4241800"/>
          <p14:tracePt t="53247" x="2546350" y="4241800"/>
          <p14:tracePt t="53255" x="2444750" y="4241800"/>
          <p14:tracePt t="53263" x="2330450" y="4241800"/>
          <p14:tracePt t="53280" x="2152650" y="4241800"/>
          <p14:tracePt t="53296" x="2057400" y="4229100"/>
          <p14:tracePt t="53313" x="2051050" y="4222750"/>
          <p14:tracePt t="53330" x="2051050" y="4216400"/>
          <p14:tracePt t="53346" x="2051050" y="4203700"/>
          <p14:tracePt t="53363" x="2108200" y="4178300"/>
          <p14:tracePt t="53380" x="2190750" y="4171950"/>
          <p14:tracePt t="53397" x="2254250" y="4152900"/>
          <p14:tracePt t="53413" x="2292350" y="4152900"/>
          <p14:tracePt t="53430" x="2298700" y="4178300"/>
          <p14:tracePt t="53447" x="2298700" y="4191000"/>
          <p14:tracePt t="53463" x="2298700" y="4203700"/>
          <p14:tracePt t="53480" x="2298700" y="4210050"/>
          <p14:tracePt t="53551" x="2311400" y="4197350"/>
          <p14:tracePt t="53558" x="2324100" y="4184650"/>
          <p14:tracePt t="53567" x="2330450" y="4171950"/>
          <p14:tracePt t="53580" x="2336800" y="4146550"/>
          <p14:tracePt t="53596" x="2349500" y="4114800"/>
          <p14:tracePt t="53613" x="2381250" y="4051300"/>
          <p14:tracePt t="53629" x="2393950" y="4025900"/>
          <p14:tracePt t="53646" x="2393950" y="4006850"/>
          <p14:tracePt t="53664" x="2393950" y="4000500"/>
          <p14:tracePt t="53680" x="2387600" y="3975100"/>
          <p14:tracePt t="53697" x="2387600" y="3968750"/>
          <p14:tracePt t="53730" x="2387600" y="3962400"/>
          <p14:tracePt t="53747" x="2419350" y="3962400"/>
          <p14:tracePt t="53763" x="2438400" y="3962400"/>
          <p14:tracePt t="53903" x="2444750" y="3962400"/>
          <p14:tracePt t="53919" x="2451100" y="3962400"/>
          <p14:tracePt t="53927" x="2463800" y="3962400"/>
          <p14:tracePt t="53935" x="2470150" y="3962400"/>
          <p14:tracePt t="53999" x="2476500" y="3962400"/>
          <p14:tracePt t="54055" x="2444750" y="3962400"/>
          <p14:tracePt t="54063" x="2393950" y="3962400"/>
          <p14:tracePt t="54071" x="2317750" y="3962400"/>
          <p14:tracePt t="54080" x="2241550" y="3962400"/>
          <p14:tracePt t="54097" x="2095500" y="3962400"/>
          <p14:tracePt t="54114" x="1981200" y="3962400"/>
          <p14:tracePt t="54130" x="1949450" y="3962400"/>
          <p14:tracePt t="54199" x="1943100" y="3962400"/>
          <p14:tracePt t="54208" x="1936750" y="3962400"/>
          <p14:tracePt t="54215" x="1911350" y="3962400"/>
          <p14:tracePt t="54231" x="1835150" y="3962400"/>
          <p14:tracePt t="54247" x="1720850" y="3962400"/>
          <p14:tracePt t="54264" x="1581150" y="3962400"/>
          <p14:tracePt t="54281" x="1428750" y="3962400"/>
          <p14:tracePt t="54297" x="1346200" y="3962400"/>
          <p14:tracePt t="54314" x="1295400" y="3949700"/>
          <p14:tracePt t="54331" x="1270000" y="3949700"/>
          <p14:tracePt t="54364" x="1257300" y="3949700"/>
          <p14:tracePt t="54381" x="1238250" y="3949700"/>
          <p14:tracePt t="54398" x="1212850" y="3949700"/>
          <p14:tracePt t="54414" x="1174750" y="3949700"/>
          <p14:tracePt t="54431" x="1123950" y="3949700"/>
          <p14:tracePt t="54448" x="1066800" y="3949700"/>
          <p14:tracePt t="54464" x="1009650" y="3949700"/>
          <p14:tracePt t="54481" x="984250" y="3949700"/>
          <p14:tracePt t="54498" x="946150" y="3949700"/>
          <p14:tracePt t="54514" x="901700" y="3949700"/>
          <p14:tracePt t="54531" x="876300" y="3949700"/>
          <p14:tracePt t="54535" x="869950" y="3949700"/>
          <p14:tracePt t="54548" x="863600" y="3949700"/>
          <p14:tracePt t="54566" x="825500" y="3943350"/>
          <p14:tracePt t="54580" x="819150" y="3937000"/>
          <p14:tracePt t="54597" x="812800" y="3930650"/>
          <p14:tracePt t="54631" x="806450" y="3930650"/>
          <p14:tracePt t="54648" x="793750" y="3930650"/>
          <p14:tracePt t="54687" x="787400" y="3924300"/>
          <p14:tracePt t="54711" x="787400" y="3917950"/>
          <p14:tracePt t="54719" x="806450" y="3917950"/>
          <p14:tracePt t="54731" x="825500" y="3917950"/>
          <p14:tracePt t="54748" x="927100" y="3917950"/>
          <p14:tracePt t="54765" x="1168400" y="3917950"/>
          <p14:tracePt t="54781" x="1346200" y="3917950"/>
          <p14:tracePt t="54798" x="1524000" y="3917950"/>
          <p14:tracePt t="54815" x="1676400" y="3917950"/>
          <p14:tracePt t="54831" x="1758950" y="3917950"/>
          <p14:tracePt t="54848" x="1816100" y="3917950"/>
          <p14:tracePt t="54865" x="1854200" y="3917950"/>
          <p14:tracePt t="54881" x="1924050" y="3917950"/>
          <p14:tracePt t="54898" x="2019300" y="3917950"/>
          <p14:tracePt t="54915" x="2152650" y="3917950"/>
          <p14:tracePt t="54932" x="2279650" y="3917950"/>
          <p14:tracePt t="54948" x="2362200" y="3905250"/>
          <p14:tracePt t="54965" x="2368550" y="3905250"/>
          <p14:tracePt t="55143" x="2368550" y="3892550"/>
          <p14:tracePt t="55503" x="2381250" y="3892550"/>
          <p14:tracePt t="55510" x="2393950" y="3892550"/>
          <p14:tracePt t="55520" x="2393950" y="3886200"/>
          <p14:tracePt t="55532" x="2393950" y="3879850"/>
          <p14:tracePt t="55549" x="2400300" y="3784600"/>
          <p14:tracePt t="55566" x="2419350" y="3689350"/>
          <p14:tracePt t="55582" x="2457450" y="3594100"/>
          <p14:tracePt t="55598" x="2501900" y="3505200"/>
          <p14:tracePt t="55615" x="2533650" y="3429000"/>
          <p14:tracePt t="55632" x="2540000" y="3422650"/>
          <p14:tracePt t="55649" x="2546350" y="3416300"/>
          <p14:tracePt t="55666" x="2559050" y="3409950"/>
          <p14:tracePt t="55682" x="2565400" y="3403600"/>
          <p14:tracePt t="55699" x="2565400" y="3397250"/>
          <p14:tracePt t="55716" x="2578100" y="3397250"/>
          <p14:tracePt t="55732" x="2590800" y="3397250"/>
          <p14:tracePt t="55749" x="2622550" y="3397250"/>
          <p14:tracePt t="55766" x="2641600" y="3397250"/>
          <p14:tracePt t="55782" x="2647950" y="3397250"/>
          <p14:tracePt t="55799" x="2654300" y="3397250"/>
          <p14:tracePt t="55816" x="2660650" y="3403600"/>
          <p14:tracePt t="55871" x="2654300" y="3403600"/>
          <p14:tracePt t="55879" x="2616200" y="3403600"/>
          <p14:tracePt t="55887" x="2578100" y="3403600"/>
          <p14:tracePt t="55899" x="2533650" y="3403600"/>
          <p14:tracePt t="55916" x="2432050" y="3384550"/>
          <p14:tracePt t="55934" x="2273300" y="3384550"/>
          <p14:tracePt t="55949" x="2209800" y="3346450"/>
          <p14:tracePt t="55966" x="2184400" y="3346450"/>
          <p14:tracePt t="55983" x="2171700" y="3333750"/>
          <p14:tracePt t="55999" x="2165350" y="3314700"/>
          <p14:tracePt t="56016" x="2146300" y="3295650"/>
          <p14:tracePt t="56033" x="2139950" y="3295650"/>
          <p14:tracePt t="56037" x="2127250" y="3289300"/>
          <p14:tracePt t="56049" x="2114550" y="3282950"/>
          <p14:tracePt t="56066" x="2057400" y="3263900"/>
          <p14:tracePt t="56083" x="1949450" y="3263900"/>
          <p14:tracePt t="56100" x="1835150" y="3263900"/>
          <p14:tracePt t="56116" x="1720850" y="3263900"/>
          <p14:tracePt t="56133" x="1638300" y="3263900"/>
          <p14:tracePt t="56149" x="1619250" y="3263900"/>
          <p14:tracePt t="56166" x="1581150" y="3270250"/>
          <p14:tracePt t="56183" x="1574800" y="3276600"/>
          <p14:tracePt t="56199" x="1555750" y="3276600"/>
          <p14:tracePt t="56233" x="1549400" y="3276600"/>
          <p14:tracePt t="56263" x="1543050" y="3276600"/>
          <p14:tracePt t="56359" x="1536700" y="3276600"/>
          <p14:tracePt t="56383" x="1524000" y="3276600"/>
          <p14:tracePt t="56391" x="1492250" y="3263900"/>
          <p14:tracePt t="56400" x="1473200" y="3263900"/>
          <p14:tracePt t="56416" x="1403350" y="3257550"/>
          <p14:tracePt t="56433" x="1333500" y="3244850"/>
          <p14:tracePt t="56450" x="1282700" y="3244850"/>
          <p14:tracePt t="56467" x="1250950" y="3244850"/>
          <p14:tracePt t="56483" x="1238250" y="3244850"/>
          <p14:tracePt t="56711" x="1257300" y="3244850"/>
          <p14:tracePt t="56719" x="1263650" y="3251200"/>
          <p14:tracePt t="56735" x="1282700" y="3257550"/>
          <p14:tracePt t="56743" x="1295400" y="3257550"/>
          <p14:tracePt t="56751" x="1320800" y="3263900"/>
          <p14:tracePt t="56767" x="1409700" y="3289300"/>
          <p14:tracePt t="56783" x="1536700" y="3302000"/>
          <p14:tracePt t="56800" x="1701800" y="3321050"/>
          <p14:tracePt t="56817" x="1898650" y="3352800"/>
          <p14:tracePt t="56834" x="2114550" y="3390900"/>
          <p14:tracePt t="56850" x="2298700" y="3416300"/>
          <p14:tracePt t="56867" x="2400300" y="3422650"/>
          <p14:tracePt t="56884" x="2451100" y="3441700"/>
          <p14:tracePt t="56935" x="2432050" y="3441700"/>
          <p14:tracePt t="56943" x="2419350" y="3435350"/>
          <p14:tracePt t="56952" x="2413000" y="3435350"/>
          <p14:tracePt t="56967" x="2387600" y="3429000"/>
          <p14:tracePt t="56984" x="2355850" y="3416300"/>
          <p14:tracePt t="57001" x="2324100" y="3416300"/>
          <p14:tracePt t="57017" x="2292350" y="3416300"/>
          <p14:tracePt t="57034" x="2286000" y="3409950"/>
          <p14:tracePt t="57038" x="2279650" y="3409950"/>
          <p14:tracePt t="57050" x="2273300" y="3409950"/>
          <p14:tracePt t="57071" x="2260600" y="3409950"/>
          <p14:tracePt t="57084" x="2260600" y="3403600"/>
          <p14:tracePt t="57143" x="2260600" y="3390900"/>
          <p14:tracePt t="57159" x="2260600" y="3384550"/>
          <p14:tracePt t="57175" x="2260600" y="3378200"/>
          <p14:tracePt t="57231" x="2254250" y="3384550"/>
          <p14:tracePt t="57239" x="2216150" y="3384550"/>
          <p14:tracePt t="57250" x="2165350" y="3384550"/>
          <p14:tracePt t="57267" x="2051050" y="3397250"/>
          <p14:tracePt t="57284" x="1905000" y="3403600"/>
          <p14:tracePt t="57302" x="1625600" y="3422650"/>
          <p14:tracePt t="57318" x="1485900" y="3435350"/>
          <p14:tracePt t="57334" x="1416050" y="3435350"/>
          <p14:tracePt t="57351" x="1377950" y="3435350"/>
          <p14:tracePt t="57367" x="1346200" y="3429000"/>
          <p14:tracePt t="57384" x="1320800" y="3403600"/>
          <p14:tracePt t="57401" x="1308100" y="3390900"/>
          <p14:tracePt t="57417" x="1289050" y="3359150"/>
          <p14:tracePt t="57434" x="1276350" y="3340100"/>
          <p14:tracePt t="57451" x="1270000" y="3314700"/>
          <p14:tracePt t="57468" x="1250950" y="3270250"/>
          <p14:tracePt t="57484" x="1250950" y="3232150"/>
          <p14:tracePt t="57502" x="1250950" y="3194050"/>
          <p14:tracePt t="57518" x="1263650" y="3168650"/>
          <p14:tracePt t="57534" x="1377950" y="3130550"/>
          <p14:tracePt t="57551" x="1562100" y="3098800"/>
          <p14:tracePt t="57568" x="1778000" y="3060700"/>
          <p14:tracePt t="57584" x="1955800" y="3048000"/>
          <p14:tracePt t="57600" x="2101850" y="3028950"/>
          <p14:tracePt t="57617" x="2228850" y="3028950"/>
          <p14:tracePt t="57634" x="2343150" y="3028950"/>
          <p14:tracePt t="57651" x="2425700" y="3028950"/>
          <p14:tracePt t="57668" x="2470150" y="3028950"/>
          <p14:tracePt t="57685" x="2495550" y="3035300"/>
          <p14:tracePt t="57700" x="2501900" y="3035300"/>
          <p14:tracePt t="57717" x="2533650" y="3035300"/>
          <p14:tracePt t="57734" x="2590800" y="3035300"/>
          <p14:tracePt t="57751" x="2667000" y="3041650"/>
          <p14:tracePt t="57768" x="2813050" y="3067050"/>
          <p14:tracePt t="57784" x="2914650" y="3079750"/>
          <p14:tracePt t="57801" x="2984500" y="3117850"/>
          <p14:tracePt t="57818" x="2997200" y="3136900"/>
          <p14:tracePt t="57835" x="2997200" y="3181350"/>
          <p14:tracePt t="57851" x="2997200" y="3251200"/>
          <p14:tracePt t="57868" x="2997200" y="3314700"/>
          <p14:tracePt t="57885" x="2990850" y="3384550"/>
          <p14:tracePt t="57901" x="2940050" y="3448050"/>
          <p14:tracePt t="57918" x="2851150" y="3524250"/>
          <p14:tracePt t="57935" x="2749550" y="3575050"/>
          <p14:tracePt t="57951" x="2635250" y="3625850"/>
          <p14:tracePt t="57968" x="2540000" y="3670300"/>
          <p14:tracePt t="57985" x="2406650" y="3689350"/>
          <p14:tracePt t="58001" x="2228850" y="3708400"/>
          <p14:tracePt t="58018" x="2038350" y="3708400"/>
          <p14:tracePt t="58023" x="1936750" y="3708400"/>
          <p14:tracePt t="58035" x="1822450" y="3670300"/>
          <p14:tracePt t="58052" x="1638300" y="3613150"/>
          <p14:tracePt t="58068" x="1473200" y="3536950"/>
          <p14:tracePt t="58085" x="1397000" y="3498850"/>
          <p14:tracePt t="58101" x="1371600" y="3473450"/>
          <p14:tracePt t="58118" x="1371600" y="3467100"/>
          <p14:tracePt t="58134" x="1371600" y="3435350"/>
          <p14:tracePt t="58151" x="1371600" y="3403600"/>
          <p14:tracePt t="58168" x="1377950" y="3352800"/>
          <p14:tracePt t="58185" x="1397000" y="3302000"/>
          <p14:tracePt t="58201" x="1428750" y="3276600"/>
          <p14:tracePt t="58218" x="1479550" y="3232150"/>
          <p14:tracePt t="58235" x="1562100" y="3213100"/>
          <p14:tracePt t="58252" x="1714500" y="3213100"/>
          <p14:tracePt t="58268" x="1917700" y="3213100"/>
          <p14:tracePt t="58285" x="2260600" y="3213100"/>
          <p14:tracePt t="58302" x="2413000" y="3213100"/>
          <p14:tracePt t="58318" x="2552700" y="3263900"/>
          <p14:tracePt t="58335" x="2654300" y="3352800"/>
          <p14:tracePt t="58352" x="2711450" y="3416300"/>
          <p14:tracePt t="58368" x="2736850" y="3473450"/>
          <p14:tracePt t="58385" x="2736850" y="3498850"/>
          <p14:tracePt t="58402" x="2736850" y="3517900"/>
          <p14:tracePt t="58419" x="2679700" y="3536950"/>
          <p14:tracePt t="58435" x="2590800" y="3536950"/>
          <p14:tracePt t="58452" x="2495550" y="3536950"/>
          <p14:tracePt t="58469" x="2406650" y="3536950"/>
          <p14:tracePt t="58485" x="2298700" y="3498850"/>
          <p14:tracePt t="58502" x="2273300" y="3479800"/>
          <p14:tracePt t="58519" x="2260600" y="3460750"/>
          <p14:tracePt t="58535" x="2260600" y="3454400"/>
          <p14:tracePt t="58552" x="2260600" y="3429000"/>
          <p14:tracePt t="58568" x="2260600" y="3422650"/>
          <p14:tracePt t="58585" x="2260600" y="3403600"/>
          <p14:tracePt t="67247" x="2260600" y="3397250"/>
          <p14:tracePt t="67255" x="2266950" y="3390900"/>
          <p14:tracePt t="67287" x="2273300" y="3390900"/>
          <p14:tracePt t="67295" x="2292350" y="3390900"/>
          <p14:tracePt t="67303" x="2330450" y="3390900"/>
          <p14:tracePt t="67311" x="2393950" y="3390900"/>
          <p14:tracePt t="67328" x="2514600" y="3409950"/>
          <p14:tracePt t="67345" x="2559050" y="3409950"/>
          <p14:tracePt t="67362" x="2597150" y="3416300"/>
          <p14:tracePt t="67379" x="2603500" y="3435350"/>
          <p14:tracePt t="67395" x="2603500" y="3467100"/>
          <p14:tracePt t="67412" x="2603500" y="3492500"/>
          <p14:tracePt t="67430" x="2609850" y="3505200"/>
          <p14:tracePt t="67446" x="2654300" y="3524250"/>
          <p14:tracePt t="67462" x="2698750" y="3543300"/>
          <p14:tracePt t="67478" x="2730500" y="3543300"/>
          <p14:tracePt t="67495" x="2755900" y="3549650"/>
          <p14:tracePt t="67512" x="2813050" y="3549650"/>
          <p14:tracePt t="67529" x="2844800" y="3549650"/>
          <p14:tracePt t="67545" x="2857500" y="3549650"/>
          <p14:tracePt t="67562" x="2870200" y="3543300"/>
          <p14:tracePt t="67578" x="2876550" y="3530600"/>
          <p14:tracePt t="67595" x="2876550" y="3505200"/>
          <p14:tracePt t="67611" x="2876550" y="3486150"/>
          <p14:tracePt t="67630" x="2882900" y="3448050"/>
          <p14:tracePt t="67646" x="2889250" y="3441700"/>
          <p14:tracePt t="67662" x="2895600" y="3422650"/>
          <p14:tracePt t="67679" x="2908300" y="3397250"/>
          <p14:tracePt t="67695" x="2914650" y="3384550"/>
          <p14:tracePt t="67712" x="2914650" y="3378200"/>
          <p14:tracePt t="67729" x="2914650" y="3365500"/>
          <p14:tracePt t="67746" x="2921000" y="3359150"/>
          <p14:tracePt t="67879" x="2927350" y="3365500"/>
          <p14:tracePt t="67903" x="2933700" y="3371850"/>
          <p14:tracePt t="67927" x="2946400" y="3384550"/>
          <p14:tracePt t="67951" x="2952750" y="3390900"/>
          <p14:tracePt t="68111" x="2965450" y="3378200"/>
          <p14:tracePt t="68143" x="2965450" y="3365500"/>
          <p14:tracePt t="68151" x="2971800" y="3359150"/>
          <p14:tracePt t="68199" x="2978150" y="3352800"/>
          <p14:tracePt t="68231" x="2984500" y="3352800"/>
          <p14:tracePt t="68295" x="2997200" y="3365500"/>
          <p14:tracePt t="68303" x="2997200" y="3384550"/>
          <p14:tracePt t="68313" x="2997200" y="3422650"/>
          <p14:tracePt t="68330" x="2997200" y="3511550"/>
          <p14:tracePt t="68346" x="2997200" y="3651250"/>
          <p14:tracePt t="68363" x="2997200" y="3803650"/>
          <p14:tracePt t="68380" x="3009900" y="3886200"/>
          <p14:tracePt t="68396" x="3035300" y="3962400"/>
          <p14:tracePt t="68414" x="3041650" y="4083050"/>
          <p14:tracePt t="68430" x="3041650" y="4159250"/>
          <p14:tracePt t="68446" x="3041650" y="4229100"/>
          <p14:tracePt t="68463" x="3041650" y="4267200"/>
          <p14:tracePt t="68480" x="3022600" y="4292600"/>
          <p14:tracePt t="68496" x="2997200" y="4324350"/>
          <p14:tracePt t="68513" x="2990850" y="4330700"/>
          <p14:tracePt t="68546" x="2990850" y="4337050"/>
          <p14:tracePt t="68563" x="2990850" y="4343400"/>
          <p14:tracePt t="68580" x="2978150" y="4362450"/>
          <p14:tracePt t="68596" x="2965450" y="4381500"/>
          <p14:tracePt t="68613" x="2940050" y="4419600"/>
          <p14:tracePt t="68629" x="2933700" y="4451350"/>
          <p14:tracePt t="68646" x="2927350" y="4464050"/>
          <p14:tracePt t="68663" x="2927350" y="4476750"/>
          <p14:tracePt t="68696" x="2921000" y="4495800"/>
          <p14:tracePt t="68713" x="2914650" y="4495800"/>
          <p14:tracePt t="68730" x="2901950" y="4514850"/>
          <p14:tracePt t="68747" x="2889250" y="4521200"/>
          <p14:tracePt t="68807" x="2889250" y="4502150"/>
          <p14:tracePt t="68815" x="2889250" y="4483100"/>
          <p14:tracePt t="68823" x="2889250" y="4457700"/>
          <p14:tracePt t="68832" x="2901950" y="4413250"/>
          <p14:tracePt t="68847" x="2901950" y="4349750"/>
          <p14:tracePt t="68863" x="2921000" y="4292600"/>
          <p14:tracePt t="68880" x="2921000" y="4210050"/>
          <p14:tracePt t="68897" x="2927350" y="4127500"/>
          <p14:tracePt t="68914" x="2933700" y="4051300"/>
          <p14:tracePt t="68930" x="2940050" y="3968750"/>
          <p14:tracePt t="68947" x="2940050" y="3898900"/>
          <p14:tracePt t="68963" x="2946400" y="3835400"/>
          <p14:tracePt t="68980" x="2965450" y="3752850"/>
          <p14:tracePt t="68998" x="3022600" y="3562350"/>
          <p14:tracePt t="69013" x="3060700" y="3454400"/>
          <p14:tracePt t="69030" x="3067050" y="3416300"/>
          <p14:tracePt t="69047" x="3073400" y="3397250"/>
          <p14:tracePt t="69111" x="3086100" y="3390900"/>
          <p14:tracePt t="69135" x="3092450" y="3390900"/>
          <p14:tracePt t="69183" x="3098800" y="3390900"/>
          <p14:tracePt t="69191" x="3098800" y="3397250"/>
          <p14:tracePt t="69199" x="3098800" y="3416300"/>
          <p14:tracePt t="69214" x="3098800" y="3473450"/>
          <p14:tracePt t="69230" x="3060700" y="3600450"/>
          <p14:tracePt t="69247" x="3054350" y="3683000"/>
          <p14:tracePt t="69264" x="3035300" y="3752850"/>
          <p14:tracePt t="69280" x="3022600" y="3803650"/>
          <p14:tracePt t="69297" x="3016250" y="3822700"/>
          <p14:tracePt t="69314" x="3009900" y="3829050"/>
          <p14:tracePt t="69359" x="3009900" y="3816350"/>
          <p14:tracePt t="69367" x="3009900" y="3790950"/>
          <p14:tracePt t="69382" x="3016250" y="3676650"/>
          <p14:tracePt t="69397" x="3048000" y="3517900"/>
          <p14:tracePt t="69414" x="3048000" y="3365500"/>
          <p14:tracePt t="69431" x="3048000" y="3225800"/>
          <p14:tracePt t="69448" x="3048000" y="3143250"/>
          <p14:tracePt t="69464" x="3048000" y="3086100"/>
          <p14:tracePt t="69481" x="3048000" y="3073400"/>
          <p14:tracePt t="69514" x="3054350" y="3067050"/>
          <p14:tracePt t="69531" x="3067050" y="3073400"/>
          <p14:tracePt t="69547" x="3092450" y="3143250"/>
          <p14:tracePt t="69564" x="3098800" y="3213100"/>
          <p14:tracePt t="69580" x="3098800" y="3282950"/>
          <p14:tracePt t="69597" x="3130550" y="3429000"/>
          <p14:tracePt t="69614" x="3168650" y="3530600"/>
          <p14:tracePt t="69630" x="3194050" y="3638550"/>
          <p14:tracePt t="69648" x="3225800" y="3746500"/>
          <p14:tracePt t="69664" x="3225800" y="3822700"/>
          <p14:tracePt t="69681" x="3232150" y="3886200"/>
          <p14:tracePt t="69698" x="3232150" y="3943350"/>
          <p14:tracePt t="69714" x="3238500" y="3968750"/>
          <p14:tracePt t="69731" x="3238500" y="3981450"/>
          <p14:tracePt t="69799" x="3238500" y="3987800"/>
          <p14:tracePt t="69807" x="3238500" y="4000500"/>
          <p14:tracePt t="69816" x="3238500" y="4013200"/>
          <p14:tracePt t="69831" x="3219450" y="4070350"/>
          <p14:tracePt t="69848" x="3219450" y="4133850"/>
          <p14:tracePt t="69864" x="3213100" y="4203700"/>
          <p14:tracePt t="69881" x="3206750" y="4292600"/>
          <p14:tracePt t="69898" x="3181350" y="4375150"/>
          <p14:tracePt t="69915" x="3162300" y="4413250"/>
          <p14:tracePt t="69931" x="3155950" y="4432300"/>
          <p14:tracePt t="69951" x="3155950" y="4425950"/>
          <p14:tracePt t="69966" x="3155950" y="4292600"/>
          <p14:tracePt t="69981" x="3155950" y="4140200"/>
          <p14:tracePt t="69998" x="3136900" y="3962400"/>
          <p14:tracePt t="70015" x="3117850" y="3803650"/>
          <p14:tracePt t="70031" x="3105150" y="3689350"/>
          <p14:tracePt t="70048" x="3092450" y="3594100"/>
          <p14:tracePt t="70065" x="3073400" y="3498850"/>
          <p14:tracePt t="70082" x="3073400" y="3409950"/>
          <p14:tracePt t="70098" x="3073400" y="3340100"/>
          <p14:tracePt t="70115" x="3073400" y="3295650"/>
          <p14:tracePt t="70132" x="3073400" y="3257550"/>
          <p14:tracePt t="70148" x="3073400" y="3251200"/>
          <p14:tracePt t="70165" x="3073400" y="3219450"/>
          <p14:tracePt t="70182" x="3073400" y="3200400"/>
          <p14:tracePt t="70423" x="3073400" y="3194050"/>
          <p14:tracePt t="70439" x="3079750" y="3194050"/>
          <p14:tracePt t="70447" x="3086100" y="3225800"/>
          <p14:tracePt t="70455" x="3086100" y="3276600"/>
          <p14:tracePt t="70465" x="3086100" y="3365500"/>
          <p14:tracePt t="70482" x="3092450" y="3568700"/>
          <p14:tracePt t="70499" x="3092450" y="3822700"/>
          <p14:tracePt t="70515" x="3079750" y="4051300"/>
          <p14:tracePt t="70532" x="2997200" y="4248150"/>
          <p14:tracePt t="70549" x="2927350" y="4349750"/>
          <p14:tracePt t="70565" x="2908300" y="4362450"/>
          <p14:tracePt t="70581" x="2901950" y="4368800"/>
          <p14:tracePt t="70598" x="2895600" y="4362450"/>
          <p14:tracePt t="70615" x="2889250" y="4279900"/>
          <p14:tracePt t="70632" x="2857500" y="4146550"/>
          <p14:tracePt t="70649" x="2857500" y="4019550"/>
          <p14:tracePt t="70665" x="2838450" y="3892550"/>
          <p14:tracePt t="70682" x="2838450" y="3784600"/>
          <p14:tracePt t="70699" x="2838450" y="3721100"/>
          <p14:tracePt t="70716" x="2838450" y="3638550"/>
          <p14:tracePt t="70732" x="2838450" y="3549650"/>
          <p14:tracePt t="70749" x="2838450" y="3384550"/>
          <p14:tracePt t="70766" x="2863850" y="3295650"/>
          <p14:tracePt t="70782" x="2876550" y="3238500"/>
          <p14:tracePt t="70799" x="2882900" y="3213100"/>
          <p14:tracePt t="70816" x="2895600" y="3200400"/>
          <p14:tracePt t="70833" x="2895600" y="3194050"/>
          <p14:tracePt t="70879" x="2895600" y="3232150"/>
          <p14:tracePt t="70887" x="2895600" y="3282950"/>
          <p14:tracePt t="70899" x="2895600" y="3371850"/>
          <p14:tracePt t="70916" x="2901950" y="3600450"/>
          <p14:tracePt t="70933" x="2901950" y="3854450"/>
          <p14:tracePt t="70949" x="2889250" y="4248150"/>
          <p14:tracePt t="70966" x="2876550" y="4413250"/>
          <p14:tracePt t="70982" x="2870200" y="4533900"/>
          <p14:tracePt t="70999" x="2844800" y="4629150"/>
          <p14:tracePt t="71016" x="2806700" y="4679950"/>
          <p14:tracePt t="71033" x="2800350" y="4686300"/>
          <p14:tracePt t="71066" x="2794000" y="4648200"/>
          <p14:tracePt t="71083" x="2819400" y="4476750"/>
          <p14:tracePt t="71100" x="2838450" y="4286250"/>
          <p14:tracePt t="71116" x="2838450" y="4070350"/>
          <p14:tracePt t="71134" x="2838450" y="3778250"/>
          <p14:tracePt t="71150" x="2838450" y="3613150"/>
          <p14:tracePt t="71166" x="2844800" y="3473450"/>
          <p14:tracePt t="71183" x="2863850" y="3365500"/>
          <p14:tracePt t="71199" x="2876550" y="3321050"/>
          <p14:tracePt t="71216" x="2882900" y="3308350"/>
          <p14:tracePt t="71233" x="2882900" y="3295650"/>
          <p14:tracePt t="71250" x="2889250" y="3289300"/>
          <p14:tracePt t="71266" x="2895600" y="3289300"/>
          <p14:tracePt t="71283" x="2914650" y="3289300"/>
          <p14:tracePt t="71300" x="2946400" y="3390900"/>
          <p14:tracePt t="71316" x="2978150" y="3568700"/>
          <p14:tracePt t="71333" x="2978150" y="3924300"/>
          <p14:tracePt t="71350" x="2978150" y="4146550"/>
          <p14:tracePt t="71366" x="2933700" y="4318000"/>
          <p14:tracePt t="71383" x="2933700" y="4394200"/>
          <p14:tracePt t="71400" x="2933700" y="4419600"/>
          <p14:tracePt t="71416" x="2933700" y="4425950"/>
          <p14:tracePt t="71450" x="2933700" y="4413250"/>
          <p14:tracePt t="71466" x="2933700" y="4330700"/>
          <p14:tracePt t="71483" x="2940050" y="4273550"/>
          <p14:tracePt t="71500" x="2946400" y="4241800"/>
          <p14:tracePt t="71517" x="2946400" y="4235450"/>
          <p14:tracePt t="71606" x="2946400" y="4241800"/>
          <p14:tracePt t="71622" x="2946400" y="4254500"/>
          <p14:tracePt t="74863" x="2946400" y="4229100"/>
          <p14:tracePt t="74872" x="2965450" y="4197350"/>
          <p14:tracePt t="74879" x="2971800" y="4184650"/>
          <p14:tracePt t="74887" x="2971800" y="4159250"/>
          <p14:tracePt t="74903" x="2971800" y="4108450"/>
          <p14:tracePt t="74920" x="2978150" y="4076700"/>
          <p14:tracePt t="74937" x="2978150" y="4044950"/>
          <p14:tracePt t="74953" x="2984500" y="4032250"/>
          <p14:tracePt t="74970" x="2984500" y="4019550"/>
          <p14:tracePt t="74987" x="2984500" y="3994150"/>
          <p14:tracePt t="75003" x="2984500" y="3968750"/>
          <p14:tracePt t="75020" x="3003550" y="3917950"/>
          <p14:tracePt t="75038" x="3009900" y="3848100"/>
          <p14:tracePt t="75054" x="3035300" y="3771900"/>
          <p14:tracePt t="75071" x="3035300" y="3740150"/>
          <p14:tracePt t="75087" x="3041650" y="3727450"/>
          <p14:tracePt t="75104" x="3048000" y="3721100"/>
          <p14:tracePt t="75120" x="3054350" y="3714750"/>
          <p14:tracePt t="75137" x="3067050" y="3708400"/>
          <p14:tracePt t="75154" x="3092450" y="3683000"/>
          <p14:tracePt t="75170" x="3117850" y="3644900"/>
          <p14:tracePt t="75187" x="3136900" y="3606800"/>
          <p14:tracePt t="75204" x="3143250" y="3549650"/>
          <p14:tracePt t="75221" x="3143250" y="3505200"/>
          <p14:tracePt t="75237" x="3143250" y="3486150"/>
          <p14:tracePt t="75254" x="3143250" y="3479800"/>
          <p14:tracePt t="75327" x="3143250" y="3460750"/>
          <p14:tracePt t="75335" x="3143250" y="3448050"/>
          <p14:tracePt t="75343" x="3143250" y="3429000"/>
          <p14:tracePt t="75354" x="3143250" y="3390900"/>
          <p14:tracePt t="75370" x="3136900" y="3327400"/>
          <p14:tracePt t="75387" x="3124200" y="3282950"/>
          <p14:tracePt t="75404" x="3105150" y="3257550"/>
          <p14:tracePt t="76351" x="3111500" y="3257550"/>
          <p14:tracePt t="76359" x="3124200" y="3257550"/>
          <p14:tracePt t="76371" x="3130550" y="3263900"/>
          <p14:tracePt t="76388" x="3130550" y="3308350"/>
          <p14:tracePt t="76405" x="3073400" y="3429000"/>
          <p14:tracePt t="76422" x="2971800" y="3454400"/>
          <p14:tracePt t="76438" x="2914650" y="3467100"/>
          <p14:tracePt t="76527" x="2914650" y="3473450"/>
          <p14:tracePt t="76536" x="2914650" y="3498850"/>
          <p14:tracePt t="76558" x="2914650" y="3492500"/>
          <p14:tracePt t="76567" x="2914650" y="3473450"/>
          <p14:tracePt t="76574" x="2914650" y="3467100"/>
          <p14:tracePt t="76588" x="2914650" y="3460750"/>
          <p14:tracePt t="76606" x="2895600" y="3460750"/>
          <p14:tracePt t="76638" x="2882900" y="3473450"/>
          <p14:tracePt t="76653" x="2882900" y="3486150"/>
          <p14:tracePt t="76661" x="2882900" y="3505200"/>
          <p14:tracePt t="76671" x="2882900" y="3530600"/>
          <p14:tracePt t="76688" x="2876550" y="3549650"/>
          <p14:tracePt t="76705" x="2870200" y="3562350"/>
          <p14:tracePt t="76767" x="2870200" y="3530600"/>
          <p14:tracePt t="76775" x="2870200" y="3505200"/>
          <p14:tracePt t="76789" x="2851150" y="3448050"/>
          <p14:tracePt t="76806" x="2851150" y="3409950"/>
          <p14:tracePt t="76822" x="2851150" y="3378200"/>
          <p14:tracePt t="76839" x="2851150" y="3359150"/>
          <p14:tracePt t="76855" x="2851150" y="3346450"/>
          <p14:tracePt t="76872" x="2851150" y="3333750"/>
          <p14:tracePt t="76906" x="2851150" y="3327400"/>
          <p14:tracePt t="76922" x="2851150" y="3314700"/>
          <p14:tracePt t="77023" x="2863850" y="3327400"/>
          <p14:tracePt t="77031" x="2870200" y="3371850"/>
          <p14:tracePt t="77042" x="2901950" y="3435350"/>
          <p14:tracePt t="77056" x="2921000" y="3632200"/>
          <p14:tracePt t="77072" x="2959100" y="3873500"/>
          <p14:tracePt t="77089" x="2990850" y="4102100"/>
          <p14:tracePt t="77106" x="2990850" y="4267200"/>
          <p14:tracePt t="77123" x="2990850" y="4406900"/>
          <p14:tracePt t="77139" x="2984500" y="4502150"/>
          <p14:tracePt t="77156" x="2959100" y="4540250"/>
          <p14:tracePt t="77173" x="2952750" y="4540250"/>
          <p14:tracePt t="77215" x="2952750" y="4508500"/>
          <p14:tracePt t="77224" x="2952750" y="4470400"/>
          <p14:tracePt t="77231" x="2952750" y="4445000"/>
          <p14:tracePt t="77239" x="2952750" y="4394200"/>
          <p14:tracePt t="77256" x="2952750" y="4305300"/>
          <p14:tracePt t="77273" x="2952750" y="4184650"/>
          <p14:tracePt t="77289" x="2952750" y="4083050"/>
          <p14:tracePt t="77306" x="2940050" y="3981450"/>
          <p14:tracePt t="77323" x="2940050" y="3873500"/>
          <p14:tracePt t="77339" x="2940050" y="3733800"/>
          <p14:tracePt t="77356" x="2940050" y="3581400"/>
          <p14:tracePt t="77373" x="2940050" y="3403600"/>
          <p14:tracePt t="77389" x="2959100" y="3340100"/>
          <p14:tracePt t="77406" x="2965450" y="3308350"/>
          <p14:tracePt t="77551" x="2971800" y="3346450"/>
          <p14:tracePt t="77559" x="2984500" y="3422650"/>
          <p14:tracePt t="77567" x="3003550" y="3498850"/>
          <p14:tracePt t="77575" x="3009900" y="3594100"/>
          <p14:tracePt t="77589" x="3022600" y="3854450"/>
          <p14:tracePt t="77606" x="3086100" y="4210050"/>
          <p14:tracePt t="77622" x="3130550" y="4476750"/>
          <p14:tracePt t="77639" x="3168650" y="4622800"/>
          <p14:tracePt t="77656" x="3187700" y="4692650"/>
          <p14:tracePt t="77673" x="3187700" y="4705350"/>
          <p14:tracePt t="77727" x="3181350" y="4711700"/>
          <p14:tracePt t="77734" x="3155950" y="4705350"/>
          <p14:tracePt t="77743" x="3143250" y="4679950"/>
          <p14:tracePt t="77757" x="3117850" y="4622800"/>
          <p14:tracePt t="77773" x="3092450" y="4527550"/>
          <p14:tracePt t="77790" x="3086100" y="4406900"/>
          <p14:tracePt t="77807" x="3086100" y="4254500"/>
          <p14:tracePt t="77823" x="3086100" y="4102100"/>
          <p14:tracePt t="77840" x="3086100" y="3911600"/>
          <p14:tracePt t="77857" x="3086100" y="3721100"/>
          <p14:tracePt t="77873" x="3086100" y="3556000"/>
          <p14:tracePt t="77890" x="3086100" y="3454400"/>
          <p14:tracePt t="77907" x="3092450" y="3397250"/>
          <p14:tracePt t="77923" x="3098800" y="3390900"/>
          <p14:tracePt t="77967" x="3092450" y="3403600"/>
          <p14:tracePt t="77975" x="3092450" y="3441700"/>
          <p14:tracePt t="77990" x="3054350" y="3594100"/>
          <p14:tracePt t="78007" x="3035300" y="3790950"/>
          <p14:tracePt t="78024" x="3003550" y="3994150"/>
          <p14:tracePt t="78040" x="2990850" y="4133850"/>
          <p14:tracePt t="78057" x="2990850" y="4229100"/>
          <p14:tracePt t="78074" x="2984500" y="4267200"/>
          <p14:tracePt t="78090" x="2984500" y="4279900"/>
          <p14:tracePt t="78135" x="2984500" y="4241800"/>
          <p14:tracePt t="78143" x="2984500" y="4165600"/>
          <p14:tracePt t="78157" x="3009900" y="4044950"/>
          <p14:tracePt t="78174" x="3009900" y="3949700"/>
          <p14:tracePt t="78190" x="3009900" y="3898900"/>
          <p14:tracePt t="78207" x="3009900" y="3892550"/>
          <p14:tracePt t="78271" x="3016250" y="3898900"/>
          <p14:tracePt t="78279" x="3016250" y="3911600"/>
          <p14:tracePt t="78290" x="3016250" y="3924300"/>
          <p14:tracePt t="78719" x="2971800" y="3930650"/>
          <p14:tracePt t="78727" x="2901950" y="3886200"/>
          <p14:tracePt t="78741" x="2800350" y="3822700"/>
          <p14:tracePt t="78758" x="2781300" y="3822700"/>
          <p14:tracePt t="78887" x="2781300" y="3816350"/>
          <p14:tracePt t="78895" x="2781300" y="3797300"/>
          <p14:tracePt t="78908" x="2781300" y="3790950"/>
          <p14:tracePt t="78925" x="2819400" y="3733800"/>
          <p14:tracePt t="78941" x="2838450" y="3733800"/>
          <p14:tracePt t="78958" x="2844800" y="3733800"/>
          <p14:tracePt t="78975" x="2857500" y="3727450"/>
          <p14:tracePt t="78991" x="2863850" y="3708400"/>
          <p14:tracePt t="79008" x="2863850" y="3670300"/>
          <p14:tracePt t="79025" x="2832100" y="3606800"/>
          <p14:tracePt t="79041" x="2806700" y="3575050"/>
          <p14:tracePt t="79046" x="2794000" y="3562350"/>
          <p14:tracePt t="79063" x="2768600" y="3556000"/>
          <p14:tracePt t="79075" x="2762250" y="3549650"/>
          <p14:tracePt t="79091" x="2749550" y="3536950"/>
          <p14:tracePt t="79108" x="2736850" y="3524250"/>
          <p14:tracePt t="79141" x="2736850" y="3517900"/>
          <p14:tracePt t="79158" x="2774950" y="3517900"/>
          <p14:tracePt t="79175" x="2844800" y="3517900"/>
          <p14:tracePt t="79191" x="2927350" y="3517900"/>
          <p14:tracePt t="79208" x="3003550" y="3517900"/>
          <p14:tracePt t="79225" x="3054350" y="3517900"/>
          <p14:tracePt t="79242" x="3067050" y="3517900"/>
          <p14:tracePt t="79258" x="3067050" y="3511550"/>
          <p14:tracePt t="79275" x="3067050" y="3505200"/>
          <p14:tracePt t="79292" x="3067050" y="3492500"/>
          <p14:tracePt t="79308" x="3060700" y="3467100"/>
          <p14:tracePt t="79325" x="3048000" y="3429000"/>
          <p14:tracePt t="79342" x="3048000" y="3422650"/>
          <p14:tracePt t="79358" x="3041650" y="3403600"/>
          <p14:tracePt t="79392" x="3035300" y="3397250"/>
          <p14:tracePt t="79408" x="3022600" y="3384550"/>
          <p14:tracePt t="79527" x="3022600" y="3378200"/>
          <p14:tracePt t="79566" x="3022600" y="3371850"/>
          <p14:tracePt t="79574" x="3022600" y="3365500"/>
          <p14:tracePt t="79606" x="3028950" y="3365500"/>
          <p14:tracePt t="79613" x="3041650" y="3365500"/>
          <p14:tracePt t="79624" x="3048000" y="3365500"/>
          <p14:tracePt t="79642" x="3060700" y="3365500"/>
          <p14:tracePt t="79659" x="3067050" y="3365500"/>
          <p14:tracePt t="79823" x="3073400" y="3365500"/>
          <p14:tracePt t="79831" x="3079750" y="3365500"/>
          <p14:tracePt t="79842" x="3086100" y="3365500"/>
          <p14:tracePt t="79859" x="3098800" y="3365500"/>
          <p14:tracePt t="79875" x="3098800" y="3371850"/>
          <p14:tracePt t="79895" x="3105150" y="3378200"/>
          <p14:tracePt t="80079" x="3086100" y="3378200"/>
          <p14:tracePt t="80087" x="3054350" y="3378200"/>
          <p14:tracePt t="80095" x="3016250" y="3378200"/>
          <p14:tracePt t="80109" x="2921000" y="3397250"/>
          <p14:tracePt t="80126" x="2825750" y="3429000"/>
          <p14:tracePt t="80142" x="2743200" y="3448050"/>
          <p14:tracePt t="80159" x="2622550" y="3486150"/>
          <p14:tracePt t="80176" x="2489200" y="3505200"/>
          <p14:tracePt t="80193" x="2324100" y="3511550"/>
          <p14:tracePt t="80210" x="2120900" y="3511550"/>
          <p14:tracePt t="80226" x="1930400" y="3511550"/>
          <p14:tracePt t="80243" x="1778000" y="3511550"/>
          <p14:tracePt t="80259" x="1644650" y="3473450"/>
          <p14:tracePt t="80276" x="1555750" y="3448050"/>
          <p14:tracePt t="80293" x="1454150" y="3416300"/>
          <p14:tracePt t="80310" x="1352550" y="3403600"/>
          <p14:tracePt t="80326" x="1244600" y="3384550"/>
          <p14:tracePt t="80343" x="1149350" y="3378200"/>
          <p14:tracePt t="80360" x="1035050" y="3371850"/>
          <p14:tracePt t="80376" x="952500" y="3359150"/>
          <p14:tracePt t="80393" x="895350" y="3346450"/>
          <p14:tracePt t="80410" x="844550" y="3333750"/>
          <p14:tracePt t="80426" x="774700" y="3302000"/>
          <p14:tracePt t="80443" x="723900" y="3282950"/>
          <p14:tracePt t="80460" x="641350" y="3213100"/>
          <p14:tracePt t="80476" x="565150" y="3149600"/>
          <p14:tracePt t="80493" x="501650" y="3098800"/>
          <p14:tracePt t="80510" x="495300" y="3086100"/>
          <p14:tracePt t="80526" x="495300" y="3067050"/>
          <p14:tracePt t="80543" x="495300" y="3060700"/>
          <p14:tracePt t="80559" x="546100" y="3028950"/>
          <p14:tracePt t="80576" x="704850" y="2990850"/>
          <p14:tracePt t="80592" x="946150" y="2971800"/>
          <p14:tracePt t="80609" x="1143000" y="2927350"/>
          <p14:tracePt t="80626" x="1308100" y="2908300"/>
          <p14:tracePt t="80643" x="1416050" y="2889250"/>
          <p14:tracePt t="80660" x="1530350" y="2882900"/>
          <p14:tracePt t="80677" x="1771650" y="2882900"/>
          <p14:tracePt t="80693" x="1949450" y="2882900"/>
          <p14:tracePt t="80710" x="2139950" y="2882900"/>
          <p14:tracePt t="80727" x="2317750" y="2882900"/>
          <p14:tracePt t="80743" x="2425700" y="2914650"/>
          <p14:tracePt t="80760" x="2540000" y="2946400"/>
          <p14:tracePt t="80777" x="2622550" y="2990850"/>
          <p14:tracePt t="80793" x="2705100" y="3016250"/>
          <p14:tracePt t="80810" x="2794000" y="3041650"/>
          <p14:tracePt t="80827" x="2863850" y="3086100"/>
          <p14:tracePt t="80843" x="2933700" y="3124200"/>
          <p14:tracePt t="80860" x="2965450" y="3162300"/>
          <p14:tracePt t="80878" x="3003550" y="3225800"/>
          <p14:tracePt t="80893" x="3009900" y="3295650"/>
          <p14:tracePt t="80910" x="3035300" y="3346450"/>
          <p14:tracePt t="80927" x="3048000" y="3403600"/>
          <p14:tracePt t="80943" x="3048000" y="3429000"/>
          <p14:tracePt t="80960" x="3048000" y="3467100"/>
          <p14:tracePt t="80977" x="3048000" y="3498850"/>
          <p14:tracePt t="80994" x="3048000" y="3536950"/>
          <p14:tracePt t="81010" x="3009900" y="3619500"/>
          <p14:tracePt t="81027" x="2959100" y="3702050"/>
          <p14:tracePt t="81043" x="2895600" y="3752850"/>
          <p14:tracePt t="81049" x="2863850" y="3759200"/>
          <p14:tracePt t="81061" x="2794000" y="3778250"/>
          <p14:tracePt t="81078" x="2686050" y="3797300"/>
          <p14:tracePt t="81094" x="2571750" y="3797300"/>
          <p14:tracePt t="81110" x="2432050" y="3797300"/>
          <p14:tracePt t="81127" x="2292350" y="3797300"/>
          <p14:tracePt t="81144" x="2146300" y="3797300"/>
          <p14:tracePt t="81160" x="2032000" y="3797300"/>
          <p14:tracePt t="81177" x="1854200" y="3765550"/>
          <p14:tracePt t="81194" x="1670050" y="3714750"/>
          <p14:tracePt t="81211" x="1543050" y="3663950"/>
          <p14:tracePt t="81227" x="1460500" y="3619500"/>
          <p14:tracePt t="81244" x="1422400" y="3594100"/>
          <p14:tracePt t="81261" x="1416050" y="3556000"/>
          <p14:tracePt t="81277" x="1416050" y="3498850"/>
          <p14:tracePt t="81294" x="1416050" y="3467100"/>
          <p14:tracePt t="81311" x="1416050" y="3435350"/>
          <p14:tracePt t="81327" x="1428750" y="3409950"/>
          <p14:tracePt t="81344" x="1441450" y="3390900"/>
          <p14:tracePt t="81360" x="1460500" y="3365500"/>
          <p14:tracePt t="81377" x="1473200" y="3352800"/>
          <p14:tracePt t="81394" x="1511300" y="3346450"/>
          <p14:tracePt t="81411" x="1536700" y="3333750"/>
          <p14:tracePt t="81428" x="1549400" y="3333750"/>
          <p14:tracePt t="92040" x="1555750" y="3333750"/>
          <p14:tracePt t="92047" x="1644650" y="3333750"/>
          <p14:tracePt t="92055" x="1797050" y="3390900"/>
          <p14:tracePt t="92072" x="2444750" y="3587750"/>
          <p14:tracePt t="92089" x="2768600" y="3752850"/>
          <p14:tracePt t="92106" x="2882900" y="3816350"/>
          <p14:tracePt t="92122" x="2908300" y="3841750"/>
          <p14:tracePt t="92139" x="2984500" y="3886200"/>
          <p14:tracePt t="92156" x="3086100" y="3949700"/>
          <p14:tracePt t="92172" x="3175000" y="4032250"/>
          <p14:tracePt t="92189" x="3257550" y="4165600"/>
          <p14:tracePt t="92206" x="3276600" y="4248150"/>
          <p14:tracePt t="92222" x="3276600" y="4330700"/>
          <p14:tracePt t="92239" x="3270250" y="4419600"/>
          <p14:tracePt t="92256" x="3257550" y="4514850"/>
          <p14:tracePt t="92272" x="3225800" y="4603750"/>
          <p14:tracePt t="92289" x="3219450" y="4648200"/>
          <p14:tracePt t="92322" x="3219450" y="4654550"/>
          <p14:tracePt t="92343" x="3219450" y="4660900"/>
          <p14:tracePt t="92375" x="3225800" y="4660900"/>
          <p14:tracePt t="92383" x="3225800" y="4654550"/>
          <p14:tracePt t="92391" x="3232150" y="4654550"/>
          <p14:tracePt t="92406" x="3232150" y="4616450"/>
          <p14:tracePt t="92423" x="3238500" y="4597400"/>
          <p14:tracePt t="92439" x="3251200" y="4552950"/>
          <p14:tracePt t="92456" x="3257550" y="4540250"/>
          <p14:tracePt t="92473" x="3257550" y="4527550"/>
          <p14:tracePt t="92490" x="3257550" y="4514850"/>
          <p14:tracePt t="92506" x="3257550" y="4476750"/>
          <p14:tracePt t="92523" x="3168650" y="4445000"/>
          <p14:tracePt t="92540" x="3048000" y="4406900"/>
          <p14:tracePt t="92544" x="2984500" y="4394200"/>
          <p14:tracePt t="92556" x="2914650" y="4375150"/>
          <p14:tracePt t="92573" x="2641600" y="4305300"/>
          <p14:tracePt t="92589" x="2438400" y="4286250"/>
          <p14:tracePt t="92606" x="2266950" y="4254500"/>
          <p14:tracePt t="92622" x="2114550" y="4235450"/>
          <p14:tracePt t="92639" x="1993900" y="4229100"/>
          <p14:tracePt t="92656" x="1892300" y="4229100"/>
          <p14:tracePt t="92673" x="1714500" y="4229100"/>
          <p14:tracePt t="92690" x="1473200" y="4229100"/>
          <p14:tracePt t="92706" x="1238250" y="4229100"/>
          <p14:tracePt t="92723" x="1022350" y="4229100"/>
          <p14:tracePt t="92740" x="882650" y="4229100"/>
          <p14:tracePt t="92756" x="781050" y="4210050"/>
          <p14:tracePt t="92773" x="717550" y="4203700"/>
          <p14:tracePt t="92790" x="704850" y="4203700"/>
          <p14:tracePt t="92831" x="698500" y="4203700"/>
          <p14:tracePt t="92840" x="685800" y="4216400"/>
          <p14:tracePt t="92856" x="685800" y="4292600"/>
          <p14:tracePt t="92873" x="685800" y="4375150"/>
          <p14:tracePt t="92890" x="781050" y="4470400"/>
          <p14:tracePt t="92906" x="939800" y="4521200"/>
          <p14:tracePt t="92923" x="1200150" y="4552950"/>
          <p14:tracePt t="92940" x="1460500" y="4559300"/>
          <p14:tracePt t="92957" x="1854200" y="4559300"/>
          <p14:tracePt t="92973" x="2057400" y="4533900"/>
          <p14:tracePt t="92990" x="2216150" y="4489450"/>
          <p14:tracePt t="93007" x="2343150" y="4438650"/>
          <p14:tracePt t="93023" x="2406650" y="4406900"/>
          <p14:tracePt t="93040" x="2463800" y="4381500"/>
          <p14:tracePt t="93057" x="2508250" y="4362450"/>
          <p14:tracePt t="93073" x="2571750" y="4330700"/>
          <p14:tracePt t="93090" x="2628900" y="4318000"/>
          <p14:tracePt t="93107" x="2686050" y="4318000"/>
          <p14:tracePt t="93123" x="2717800" y="4298950"/>
          <p14:tracePt t="93140" x="2743200" y="4292600"/>
          <p14:tracePt t="93157" x="2755900" y="4286250"/>
          <p14:tracePt t="93199" x="2762250" y="4286250"/>
          <p14:tracePt t="93207" x="2768600" y="4286250"/>
          <p14:tracePt t="93224" x="2787650" y="4292600"/>
          <p14:tracePt t="93240" x="2825750" y="4318000"/>
          <p14:tracePt t="93257" x="2857500" y="4330700"/>
          <p14:tracePt t="93273" x="2889250" y="4337050"/>
          <p14:tracePt t="93290" x="2921000" y="4337050"/>
          <p14:tracePt t="93307" x="2952750" y="4324350"/>
          <p14:tracePt t="93324" x="2959100" y="4292600"/>
          <p14:tracePt t="93340" x="2997200" y="4254500"/>
          <p14:tracePt t="93357" x="3054350" y="4203700"/>
          <p14:tracePt t="93374" x="3060700" y="4178300"/>
          <p14:tracePt t="93390" x="3060700" y="4165600"/>
          <p14:tracePt t="93407" x="3041650" y="4140200"/>
          <p14:tracePt t="93424" x="2870200" y="4121150"/>
          <p14:tracePt t="93441" x="2667000" y="4108450"/>
          <p14:tracePt t="93457" x="2514600" y="4108450"/>
          <p14:tracePt t="93474" x="2413000" y="4108450"/>
          <p14:tracePt t="93491" x="2305050" y="4108450"/>
          <p14:tracePt t="93507" x="2254250" y="4140200"/>
          <p14:tracePt t="93524" x="2228850" y="4171950"/>
          <p14:tracePt t="93541" x="2222500" y="4222750"/>
          <p14:tracePt t="93557" x="2222500" y="4279900"/>
          <p14:tracePt t="93574" x="2247900" y="4368800"/>
          <p14:tracePt t="93590" x="2330450" y="4470400"/>
          <p14:tracePt t="93607" x="2451100" y="4546600"/>
          <p14:tracePt t="93623" x="2616200" y="4597400"/>
          <p14:tracePt t="93641" x="2800350" y="4603750"/>
          <p14:tracePt t="93657" x="2997200" y="4603750"/>
          <p14:tracePt t="93674" x="3143250" y="4603750"/>
          <p14:tracePt t="93691" x="3187700" y="4591050"/>
          <p14:tracePt t="93707" x="3187700" y="4584700"/>
          <p14:tracePt t="93724" x="3187700" y="4565650"/>
          <p14:tracePt t="93742" x="3162300" y="4552950"/>
          <p14:tracePt t="93757" x="3124200" y="4527550"/>
          <p14:tracePt t="93774" x="3111500" y="4521200"/>
          <p14:tracePt t="93808" x="3105150" y="4521200"/>
          <p14:tracePt t="93824" x="3098800" y="4514850"/>
          <p14:tracePt t="93918" x="3098800" y="4508500"/>
          <p14:tracePt t="93935" x="3098800" y="4502150"/>
          <p14:tracePt t="93967" x="3098800" y="4495800"/>
          <p14:tracePt t="93983" x="3098800" y="4483100"/>
          <p14:tracePt t="94023" x="3098800" y="4476750"/>
          <p14:tracePt t="94047" x="3098800" y="4470400"/>
          <p14:tracePt t="94095" x="3105150" y="4470400"/>
          <p14:tracePt t="94215" x="3098800" y="4464050"/>
          <p14:tracePt t="94223" x="3092450" y="4457700"/>
          <p14:tracePt t="94239" x="3086100" y="4451350"/>
          <p14:tracePt t="94854" x="3092450" y="4445000"/>
          <p14:tracePt t="94871" x="3092450" y="4438650"/>
          <p14:tracePt t="94887" x="3092450" y="4432300"/>
          <p14:tracePt t="94903" x="3092450" y="4425950"/>
          <p14:tracePt t="94991" x="3086100" y="4419600"/>
          <p14:tracePt t="95160" x="3079750" y="4419600"/>
          <p14:tracePt t="95559" x="3079750" y="4425950"/>
          <p14:tracePt t="95598" x="3079750" y="4438650"/>
          <p14:tracePt t="95630" x="3079750" y="4445000"/>
          <p14:tracePt t="95647" x="3079750" y="4451350"/>
          <p14:tracePt t="95670" x="3079750" y="4457700"/>
          <p14:tracePt t="96127" x="3079750" y="4445000"/>
          <p14:tracePt t="96271" x="3079750" y="4451350"/>
          <p14:tracePt t="96303" x="3086100" y="4457700"/>
          <p14:tracePt t="96343" x="3092450" y="4457700"/>
          <p14:tracePt t="96351" x="3092450" y="4451350"/>
          <p14:tracePt t="96360" x="3092450" y="4445000"/>
          <p14:tracePt t="96377" x="3092450" y="4419600"/>
          <p14:tracePt t="96394" x="3092450" y="4413250"/>
          <p14:tracePt t="96410" x="3092450" y="4400550"/>
          <p14:tracePt t="96427" x="3092450" y="4394200"/>
          <p14:tracePt t="96479" x="3092450" y="4387850"/>
          <p14:tracePt t="96495" x="3092450" y="4381500"/>
          <p14:tracePt t="96519" x="3092450" y="4375150"/>
          <p14:tracePt t="96991" x="3098800" y="4368800"/>
          <p14:tracePt t="97031" x="3105150" y="4368800"/>
          <p14:tracePt t="97543" x="3105150" y="4362450"/>
          <p14:tracePt t="97621" x="3105150" y="4368800"/>
          <p14:tracePt t="97639" x="3105150" y="4381500"/>
          <p14:tracePt t="97815" x="3105150" y="4375150"/>
          <p14:tracePt t="97831" x="3105150" y="4362450"/>
          <p14:tracePt t="97847" x="3105150" y="4356100"/>
          <p14:tracePt t="97854" x="3105150" y="4343400"/>
          <p14:tracePt t="97864" x="3105150" y="4337050"/>
          <p14:tracePt t="97879" x="3105150" y="4330700"/>
          <p14:tracePt t="97903" x="3105150" y="4318000"/>
          <p14:tracePt t="98207" x="3117850" y="4305300"/>
          <p14:tracePt t="98231" x="3124200" y="4298950"/>
          <p14:tracePt t="98351" x="3124200" y="4305300"/>
          <p14:tracePt t="98359" x="3124200" y="4311650"/>
          <p14:tracePt t="98366" x="3124200" y="4324350"/>
          <p14:tracePt t="98383" x="3124200" y="4330700"/>
          <p14:tracePt t="98629" x="3124200" y="4311650"/>
          <p14:tracePt t="98637" x="3117850" y="4292600"/>
          <p14:tracePt t="98646" x="3117850" y="4279900"/>
          <p14:tracePt t="98662" x="3117850" y="4273550"/>
          <p14:tracePt t="99719" x="3117850" y="4267200"/>
          <p14:tracePt t="99943" x="3117850" y="4260850"/>
          <p14:tracePt t="99951" x="3111500" y="4254500"/>
          <p14:tracePt t="100367" x="3105150" y="4241800"/>
          <p14:tracePt t="100679" x="3098800" y="4235450"/>
          <p14:tracePt t="100695" x="3098800" y="4222750"/>
          <p14:tracePt t="100711" x="3098800" y="4210050"/>
          <p14:tracePt t="101768" x="3105150" y="4203700"/>
          <p14:tracePt t="101775" x="3105150" y="4191000"/>
          <p14:tracePt t="101959" x="3111500" y="4191000"/>
          <p14:tracePt t="101983" x="3124200" y="4178300"/>
          <p14:tracePt t="101998" x="3124200" y="4165600"/>
          <p14:tracePt t="102007" x="3124200" y="4159250"/>
          <p14:tracePt t="102016" x="3124200" y="4146550"/>
          <p14:tracePt t="102033" x="3124200" y="4127500"/>
          <p14:tracePt t="102067" x="3124200" y="4121150"/>
          <p14:tracePt t="102135" x="3124200" y="4127500"/>
          <p14:tracePt t="102143" x="3124200" y="4133850"/>
          <p14:tracePt t="102152" x="3124200" y="4152900"/>
          <p14:tracePt t="102167" x="3124200" y="4178300"/>
          <p14:tracePt t="102183" x="3124200" y="4191000"/>
          <p14:tracePt t="102200" x="3124200" y="4197350"/>
          <p14:tracePt t="102407" x="3124200" y="4191000"/>
          <p14:tracePt t="102415" x="3130550" y="4184650"/>
          <p14:tracePt t="103119" x="3130550" y="4178300"/>
          <p14:tracePt t="103303" x="3130550" y="4165600"/>
          <p14:tracePt t="103310" x="3130550" y="4159250"/>
          <p14:tracePt t="103327" x="3130550" y="4152900"/>
          <p14:tracePt t="103735" x="3136900" y="4146550"/>
          <p14:tracePt t="103743" x="3136900" y="4133850"/>
          <p14:tracePt t="103752" x="3136900" y="4127500"/>
          <p14:tracePt t="103768" x="3136900" y="4108450"/>
          <p14:tracePt t="103871" x="3143250" y="4102100"/>
          <p14:tracePt t="103879" x="3155950" y="4102100"/>
          <p14:tracePt t="104095" x="3155950" y="4108450"/>
          <p14:tracePt t="104487" x="3155950" y="4121150"/>
          <p14:tracePt t="104613" x="3155950" y="4127500"/>
          <p14:tracePt t="104631" x="3162300" y="4133850"/>
          <p14:tracePt t="104647" x="3162300" y="4140200"/>
          <p14:tracePt t="104654" x="3162300" y="4152900"/>
          <p14:tracePt t="104671" x="3162300" y="4159250"/>
          <p14:tracePt t="104686" x="3162300" y="4165600"/>
          <p14:tracePt t="104703" x="3162300" y="4178300"/>
          <p14:tracePt t="104727" x="3162300" y="4184650"/>
          <p14:tracePt t="105151" x="3162300" y="4178300"/>
          <p14:tracePt t="105167" x="3162300" y="4165600"/>
          <p14:tracePt t="105175" x="3162300" y="4159250"/>
          <p14:tracePt t="105391" x="3155950" y="4165600"/>
          <p14:tracePt t="105399" x="3155950" y="4178300"/>
          <p14:tracePt t="105407" x="3155950" y="4184650"/>
          <p14:tracePt t="105420" x="3155950" y="4197350"/>
          <p14:tracePt t="105437" x="3155950" y="4216400"/>
          <p14:tracePt t="105454" x="3155950" y="4222750"/>
          <p14:tracePt t="105589" x="3155950" y="4229100"/>
          <p14:tracePt t="105662" x="3149600" y="4216400"/>
          <p14:tracePt t="105672" x="3136900" y="4197350"/>
          <p14:tracePt t="105783" x="3136900" y="4216400"/>
          <p14:tracePt t="105791" x="3136900" y="4235450"/>
          <p14:tracePt t="105804" x="3136900" y="4260850"/>
          <p14:tracePt t="105821" x="3136900" y="4318000"/>
          <p14:tracePt t="105837" x="3149600" y="4330700"/>
          <p14:tracePt t="105854" x="3155950" y="4343400"/>
          <p14:tracePt t="106367" x="3162300" y="4337050"/>
          <p14:tracePt t="107119" x="3162300" y="4330700"/>
          <p14:tracePt t="107135" x="3162300" y="4324350"/>
          <p14:tracePt t="107151" x="3162300" y="4318000"/>
          <p14:tracePt t="107631" x="3168650" y="4311650"/>
          <p14:tracePt t="107702" x="3175000" y="4311650"/>
          <p14:tracePt t="107743" x="3187700" y="4305300"/>
          <p14:tracePt t="107751" x="3187700" y="4298950"/>
          <p14:tracePt t="107767" x="3187700" y="4292600"/>
          <p14:tracePt t="107943" x="3187700" y="4260850"/>
          <p14:tracePt t="107950" x="3194050" y="4222750"/>
          <p14:tracePt t="107958" x="3194050" y="4171950"/>
          <p14:tracePt t="107973" x="3194050" y="4025900"/>
          <p14:tracePt t="107990" x="3194050" y="3873500"/>
          <p14:tracePt t="108007" x="3213100" y="3733800"/>
          <p14:tracePt t="108023" x="3225800" y="3625850"/>
          <p14:tracePt t="108040" x="3232150" y="3587750"/>
          <p14:tracePt t="108057" x="3238500" y="3568700"/>
          <p14:tracePt t="108199" x="3238500" y="3562350"/>
          <p14:tracePt t="108208" x="3238500" y="3549650"/>
          <p14:tracePt t="108223" x="3238500" y="3530600"/>
          <p14:tracePt t="108231" x="3238500" y="3517900"/>
          <p14:tracePt t="108240" x="3238500" y="3498850"/>
          <p14:tracePt t="108279" x="3238500" y="3492500"/>
          <p14:tracePt t="108287" x="3238500" y="3486150"/>
          <p14:tracePt t="108295" x="3238500" y="3473450"/>
          <p14:tracePt t="108307" x="3238500" y="3467100"/>
          <p14:tracePt t="108323" x="3219450" y="3454400"/>
          <p14:tracePt t="108340" x="3194050" y="3454400"/>
          <p14:tracePt t="108357" x="3187700" y="3454400"/>
          <p14:tracePt t="108373" x="3143250" y="3498850"/>
          <p14:tracePt t="108390" x="3143250" y="3765550"/>
          <p14:tracePt t="108407" x="3244850" y="4324350"/>
          <p14:tracePt t="108424" x="3346450" y="4749800"/>
          <p14:tracePt t="108440" x="3378200" y="4946650"/>
          <p14:tracePt t="108457" x="3378200" y="5016500"/>
          <p14:tracePt t="108474" x="3378200" y="5022850"/>
          <p14:tracePt t="108507" x="3371850" y="5016500"/>
          <p14:tracePt t="108524" x="3232150" y="4851400"/>
          <p14:tracePt t="108540" x="3098800" y="4603750"/>
          <p14:tracePt t="108544" x="3048000" y="4489450"/>
          <p14:tracePt t="108557" x="2908300" y="4203700"/>
          <p14:tracePt t="108574" x="2825750" y="4006850"/>
          <p14:tracePt t="108590" x="2736850" y="3810000"/>
          <p14:tracePt t="108607" x="2698750" y="3676650"/>
          <p14:tracePt t="108623" x="2698750" y="3619500"/>
          <p14:tracePt t="108641" x="2698750" y="3581400"/>
          <p14:tracePt t="108657" x="2698750" y="3543300"/>
          <p14:tracePt t="108674" x="2705100" y="3530600"/>
          <p14:tracePt t="108691" x="2711450" y="3524250"/>
          <p14:tracePt t="108707" x="2724150" y="3511550"/>
          <p14:tracePt t="108871" x="2730500" y="3511550"/>
          <p14:tracePt t="108903" x="2736850" y="3530600"/>
          <p14:tracePt t="108911" x="2743200" y="3594100"/>
          <p14:tracePt t="108924" x="2762250" y="3676650"/>
          <p14:tracePt t="108941" x="2794000" y="4032250"/>
          <p14:tracePt t="108958" x="2813050" y="4222750"/>
          <p14:tracePt t="108975" x="2813050" y="4375150"/>
          <p14:tracePt t="108991" x="2813050" y="4476750"/>
          <p14:tracePt t="109008" x="2813050" y="4546600"/>
          <p14:tracePt t="109024" x="2806700" y="4578350"/>
          <p14:tracePt t="109041" x="2794000" y="4591050"/>
          <p14:tracePt t="109063" x="2787650" y="4591050"/>
          <p14:tracePt t="109074" x="2768600" y="4591050"/>
          <p14:tracePt t="109091" x="2736850" y="4514850"/>
          <p14:tracePt t="109108" x="2705100" y="4368800"/>
          <p14:tracePt t="109125" x="2597150" y="4006850"/>
          <p14:tracePt t="109141" x="2552700" y="3765550"/>
          <p14:tracePt t="109158" x="2533650" y="3524250"/>
          <p14:tracePt t="109174" x="2501900" y="3289300"/>
          <p14:tracePt t="109191" x="2501900" y="3111500"/>
          <p14:tracePt t="109208" x="2501900" y="2997200"/>
          <p14:tracePt t="109225" x="2501900" y="2946400"/>
          <p14:tracePt t="109241" x="2514600" y="2914650"/>
          <p14:tracePt t="109302" x="2520950" y="2914650"/>
          <p14:tracePt t="109311" x="2533650" y="2914650"/>
          <p14:tracePt t="109319" x="2533650" y="2946400"/>
          <p14:tracePt t="109327" x="2533650" y="2984500"/>
          <p14:tracePt t="109342" x="2540000" y="3092450"/>
          <p14:tracePt t="109358" x="2552700" y="3244850"/>
          <p14:tracePt t="109375" x="2597150" y="3473450"/>
          <p14:tracePt t="109391" x="2622550" y="3683000"/>
          <p14:tracePt t="109408" x="2622550" y="3848100"/>
          <p14:tracePt t="109425" x="2635250" y="4051300"/>
          <p14:tracePt t="109442" x="2635250" y="4241800"/>
          <p14:tracePt t="109458" x="2635250" y="4381500"/>
          <p14:tracePt t="109475" x="2616200" y="4476750"/>
          <p14:tracePt t="109492" x="2590800" y="4546600"/>
          <p14:tracePt t="109508" x="2584450" y="4559300"/>
          <p14:tracePt t="109525" x="2571750" y="4552950"/>
          <p14:tracePt t="109541" x="2571750" y="4432300"/>
          <p14:tracePt t="109558" x="2571750" y="4254500"/>
          <p14:tracePt t="109574" x="2571750" y="4025900"/>
          <p14:tracePt t="109591" x="2552700" y="3810000"/>
          <p14:tracePt t="109610" x="2552700" y="3619500"/>
          <p14:tracePt t="109624" x="2552700" y="3454400"/>
          <p14:tracePt t="109642" x="2552700" y="3340100"/>
          <p14:tracePt t="109658" x="2584450" y="3225800"/>
          <p14:tracePt t="109675" x="2609850" y="3187700"/>
          <p14:tracePt t="109692" x="2622550" y="3149600"/>
          <p14:tracePt t="109708" x="2635250" y="3136900"/>
          <p14:tracePt t="109743" x="2635250" y="3130550"/>
          <p14:tracePt t="109751" x="2628900" y="3149600"/>
          <p14:tracePt t="109760" x="2628900" y="3213100"/>
          <p14:tracePt t="109775" x="2622550" y="3473450"/>
          <p14:tracePt t="109792" x="2609850" y="3867150"/>
          <p14:tracePt t="109808" x="2609850" y="4178300"/>
          <p14:tracePt t="109825" x="2609850" y="4356100"/>
          <p14:tracePt t="109842" x="2609850" y="4425950"/>
          <p14:tracePt t="109859" x="2609850" y="4432300"/>
          <p14:tracePt t="109892" x="2609850" y="4343400"/>
          <p14:tracePt t="109909" x="2609850" y="3956050"/>
          <p14:tracePt t="109925" x="2609850" y="3600450"/>
          <p14:tracePt t="109942" x="2609850" y="3333750"/>
          <p14:tracePt t="109959" x="2609850" y="3117850"/>
          <p14:tracePt t="109976" x="2609850" y="2952750"/>
          <p14:tracePt t="109992" x="2609850" y="2921000"/>
          <p14:tracePt t="110030" x="2609850" y="2927350"/>
          <p14:tracePt t="110042" x="2609850" y="2984500"/>
          <p14:tracePt t="110059" x="2616200" y="3092450"/>
          <p14:tracePt t="110076" x="2628900" y="3187700"/>
          <p14:tracePt t="110092" x="2628900" y="3244850"/>
          <p14:tracePt t="110109" x="2628900" y="3270250"/>
          <p14:tracePt t="110151" x="2635250" y="3276600"/>
          <p14:tracePt t="110166" x="2635250" y="3270250"/>
          <p14:tracePt t="110176" x="2635250" y="3251200"/>
          <p14:tracePt t="110192" x="2641600" y="3238500"/>
          <p14:tracePt t="110209" x="2641600" y="3232150"/>
          <p14:tracePt t="110242" x="2641600" y="3225800"/>
          <p14:tracePt t="110279" x="2654300" y="3232150"/>
          <p14:tracePt t="110287" x="2654300" y="3244850"/>
          <p14:tracePt t="110295" x="2660650" y="3257550"/>
          <p14:tracePt t="110309" x="2692400" y="3352800"/>
          <p14:tracePt t="110326" x="2711450" y="3492500"/>
          <p14:tracePt t="110343" x="2736850" y="3676650"/>
          <p14:tracePt t="110359" x="2736850" y="3841750"/>
          <p14:tracePt t="110376" x="2736850" y="3968750"/>
          <p14:tracePt t="110393" x="2698750" y="4070350"/>
          <p14:tracePt t="110409" x="2673350" y="4152900"/>
          <p14:tracePt t="110426" x="2654300" y="4203700"/>
          <p14:tracePt t="110443" x="2641600" y="4229100"/>
          <p14:tracePt t="110511" x="2641600" y="4222750"/>
          <p14:tracePt t="110519" x="2641600" y="4216400"/>
          <p14:tracePt t="110895" x="2641600" y="4210050"/>
          <p14:tracePt t="110934" x="2647950" y="4210050"/>
          <p14:tracePt t="110959" x="2660650" y="4197350"/>
          <p14:tracePt t="110967" x="2660650" y="4191000"/>
          <p14:tracePt t="110976" x="2667000" y="4178300"/>
          <p14:tracePt t="110993" x="2667000" y="4152900"/>
          <p14:tracePt t="111010" x="2679700" y="4140200"/>
          <p14:tracePt t="111159" x="2679700" y="4146550"/>
          <p14:tracePt t="111670" x="2679700" y="4152900"/>
          <p14:tracePt t="113693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number of join that can be expressed in the FROM clause:</a:t>
            </a:r>
          </a:p>
          <a:p>
            <a:pPr lvl="1"/>
            <a:r>
              <a:rPr lang="en-US" dirty="0"/>
              <a:t>Cross Join</a:t>
            </a:r>
          </a:p>
          <a:p>
            <a:pPr lvl="1"/>
            <a:r>
              <a:rPr lang="en-US" dirty="0"/>
              <a:t>Join (AKA., inner join, basic join)</a:t>
            </a:r>
          </a:p>
          <a:p>
            <a:pPr lvl="1"/>
            <a:r>
              <a:rPr lang="en-US" dirty="0"/>
              <a:t>Natural join</a:t>
            </a:r>
          </a:p>
          <a:p>
            <a:pPr lvl="1"/>
            <a:r>
              <a:rPr lang="en-US" dirty="0"/>
              <a:t>Left outer join</a:t>
            </a:r>
          </a:p>
          <a:p>
            <a:pPr lvl="1"/>
            <a:r>
              <a:rPr lang="en-US" dirty="0"/>
              <a:t>Right outer join</a:t>
            </a:r>
          </a:p>
          <a:p>
            <a:pPr lvl="1"/>
            <a:r>
              <a:rPr lang="en-US" dirty="0"/>
              <a:t>Full outer join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26</a:t>
            </a:fld>
            <a:endParaRPr lang="en-US" altLang="zh-CN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3"/>
    </mc:Choice>
    <mc:Fallback xmlns="">
      <p:transition spd="slow" advTm="28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Cross Join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"CROSS JOIN" is simply a cross product</a:t>
            </a:r>
          </a:p>
          <a:p>
            <a:r>
              <a:rPr lang="en-US" dirty="0"/>
              <a:t>The following queries are equivalent: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27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7584" y="2852936"/>
            <a:ext cx="70385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SELECT	* </a:t>
            </a:r>
          </a:p>
          <a:p>
            <a:r>
              <a:rPr lang="en-US" dirty="0"/>
              <a:t>FROM 		Employee, Department; </a:t>
            </a:r>
          </a:p>
          <a:p>
            <a:endParaRPr lang="en-US" dirty="0"/>
          </a:p>
          <a:p>
            <a:r>
              <a:rPr lang="en-US" dirty="0"/>
              <a:t>SELECT	* </a:t>
            </a:r>
          </a:p>
          <a:p>
            <a:r>
              <a:rPr lang="en-US" dirty="0"/>
              <a:t>FROM 		Employee CROSS JOIN Department; </a:t>
            </a:r>
          </a:p>
        </p:txBody>
      </p:sp>
    </p:spTree>
    <p:extLst>
      <p:ext uri="{BB962C8B-B14F-4D97-AF65-F5344CB8AC3E}">
        <p14:creationId xmlns:p14="http://schemas.microsoft.com/office/powerpoint/2010/main" val="5308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76"/>
    </mc:Choice>
    <mc:Fallback xmlns="">
      <p:transition spd="slow" advTm="35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On Clause for Join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964704"/>
          </a:xfrm>
        </p:spPr>
        <p:txBody>
          <a:bodyPr/>
          <a:lstStyle/>
          <a:p>
            <a:r>
              <a:rPr lang="en-US" dirty="0"/>
              <a:t>JOIN with ON: cross product followed by a selection</a:t>
            </a:r>
          </a:p>
          <a:p>
            <a:r>
              <a:rPr lang="en-US" dirty="0"/>
              <a:t>The selection condition is specified using 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28</a:t>
            </a:fld>
            <a:endParaRPr lang="en-US" altLang="zh-CN"/>
          </a:p>
        </p:txBody>
      </p:sp>
      <p:sp>
        <p:nvSpPr>
          <p:cNvPr id="4" name="Rectangle 3"/>
          <p:cNvSpPr/>
          <p:nvPr/>
        </p:nvSpPr>
        <p:spPr>
          <a:xfrm>
            <a:off x="457200" y="5420509"/>
            <a:ext cx="6419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>
              <a:buNone/>
            </a:pPr>
            <a:r>
              <a:rPr lang="en-US" dirty="0"/>
              <a:t>SELECT 	</a:t>
            </a:r>
            <a:r>
              <a:rPr lang="en-US" dirty="0" err="1"/>
              <a:t>LName</a:t>
            </a:r>
            <a:r>
              <a:rPr lang="en-US" dirty="0"/>
              <a:t>, 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DName</a:t>
            </a:r>
            <a:endParaRPr lang="en-US" dirty="0"/>
          </a:p>
          <a:p>
            <a:pPr marL="274320" lvl="1" indent="0">
              <a:buNone/>
            </a:pPr>
            <a:r>
              <a:rPr lang="en-US" dirty="0"/>
              <a:t>FROM 	</a:t>
            </a:r>
            <a:r>
              <a:rPr lang="en-US" dirty="0" err="1"/>
              <a:t>Employee,Department</a:t>
            </a:r>
            <a:endParaRPr lang="en-US" dirty="0"/>
          </a:p>
          <a:p>
            <a:pPr marL="274320" lvl="1" indent="0">
              <a:buNone/>
            </a:pPr>
            <a:r>
              <a:rPr lang="en-US" dirty="0"/>
              <a:t>WHERE 	DNO = </a:t>
            </a:r>
            <a:r>
              <a:rPr lang="en-US" dirty="0" err="1"/>
              <a:t>DNumber</a:t>
            </a:r>
            <a:r>
              <a:rPr lang="en-US" dirty="0"/>
              <a:t>;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546100"/>
            <a:ext cx="7499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 condition in the ON clause vs. WHERE clause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These are the same: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443" y="2592896"/>
            <a:ext cx="9558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1" indent="0">
              <a:buNone/>
            </a:pPr>
            <a:r>
              <a:rPr lang="en-US" dirty="0"/>
              <a:t>SELECT 	</a:t>
            </a:r>
            <a:r>
              <a:rPr lang="en-US" dirty="0" err="1"/>
              <a:t>LName</a:t>
            </a:r>
            <a:r>
              <a:rPr lang="en-US" dirty="0"/>
              <a:t>, </a:t>
            </a:r>
            <a:r>
              <a:rPr lang="en-US" dirty="0" err="1"/>
              <a:t>FName</a:t>
            </a:r>
            <a:r>
              <a:rPr lang="en-US" dirty="0"/>
              <a:t>, </a:t>
            </a:r>
            <a:r>
              <a:rPr lang="en-US" dirty="0" err="1"/>
              <a:t>DName</a:t>
            </a:r>
            <a:endParaRPr lang="en-US" dirty="0"/>
          </a:p>
          <a:p>
            <a:pPr marL="274320" lvl="1" indent="0">
              <a:buNone/>
            </a:pPr>
            <a:r>
              <a:rPr lang="en-US" dirty="0"/>
              <a:t>FROM 	Employee JOIN Department ON DNO = </a:t>
            </a:r>
            <a:r>
              <a:rPr lang="en-US" dirty="0" err="1"/>
              <a:t>DNumber</a:t>
            </a:r>
            <a:r>
              <a:rPr lang="en-US" dirty="0"/>
              <a:t>;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2" name="Ink 1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480" y="2571840"/>
              <a:ext cx="6648840" cy="4248360"/>
            </p14:xfrm>
          </p:contentPart>
        </mc:Choice>
        <mc:Fallback xmlns="">
          <p:pic>
            <p:nvPicPr>
              <p:cNvPr id="12" name="Ink 1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5120" y="2562480"/>
                <a:ext cx="6667560" cy="4267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91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25"/>
    </mc:Choice>
    <mc:Fallback xmlns="">
      <p:transition spd="slow" advTm="41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Equijoin and Natural Join</a:t>
            </a:r>
          </a:p>
        </p:txBody>
      </p:sp>
      <p:graphicFrame>
        <p:nvGraphicFramePr>
          <p:cNvPr id="520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283590"/>
              </p:ext>
            </p:extLst>
          </p:nvPr>
        </p:nvGraphicFramePr>
        <p:xfrm>
          <a:off x="450488" y="1988840"/>
          <a:ext cx="8686800" cy="413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028571" imgH="3343742" progId="Paint.Picture">
                  <p:embed/>
                </p:oleObj>
              </mc:Choice>
              <mc:Fallback>
                <p:oleObj name="位图图像" r:id="rId5" imgW="7028571" imgH="334374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488" y="1988840"/>
                        <a:ext cx="8686800" cy="413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29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5"/>
    </mc:Choice>
    <mc:Fallback xmlns="">
      <p:transition spd="slow" advTm="25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name of the employee with the highest salary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</a:t>
            </a:fld>
            <a:endParaRPr lang="en-US" altLang="zh-C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6778" y="2564904"/>
                <a:ext cx="7633614" cy="4955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2860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𝑹𝒆𝒔𝒖𝒍𝒕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←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𝝅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𝑭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𝑵𝒂𝒎𝒆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𝑳𝑵𝒂𝒎𝒆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sSubPr>
                      <m:e>
                        <m:r>
                          <a:rPr lang="en-US" b="1" i="1" smtClean="0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(</m:t>
                        </m:r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𝓖</m:t>
                        </m:r>
                      </m:e>
                      <m:sub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𝒎𝒂𝒙</m:t>
                        </m:r>
                        <m:d>
                          <m:dPr>
                            <m:ctrlPr>
                              <a:rPr lang="en-US" b="1" i="1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effectLst/>
                                <a:latin typeface="Cambria Math" panose="02040503050406030204" pitchFamily="18" charset="0"/>
                                <a:ea typeface="SimSun" panose="02010600030101010101" pitchFamily="2" charset="-122"/>
                              </a:rPr>
                              <m:t>𝑺𝒂𝒍𝒂𝒓𝒚</m:t>
                            </m:r>
                          </m:e>
                        </m:d>
                        <m:r>
                          <a:rPr lang="en-US" b="1" i="1">
                            <a:effectLst/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 </m:t>
                        </m:r>
                      </m:sub>
                    </m:sSub>
                    <m:r>
                      <a:rPr lang="en-US" b="1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(</m:t>
                    </m:r>
                    <m:r>
                      <a:rPr lang="en-US" b="1" i="1" smtClean="0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𝑬𝒎𝒑𝒍𝒐𝒚𝒆𝒆</m:t>
                    </m:r>
                    <m:r>
                      <a:rPr lang="en-US" b="1" i="1">
                        <a:effectLst/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)</m:t>
                    </m:r>
                  </m:oMath>
                </a14:m>
                <a:r>
                  <a:rPr lang="en-US" dirty="0">
                    <a:effectLst/>
                    <a:latin typeface="Times New Roman" panose="02020603050405020304" pitchFamily="18" charset="0"/>
                    <a:ea typeface="SimSun" panose="02010600030101010101" pitchFamily="2" charset="-122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78" y="2564904"/>
                <a:ext cx="7633614" cy="495520"/>
              </a:xfrm>
              <a:prstGeom prst="rect">
                <a:avLst/>
              </a:prstGeom>
              <a:blipFill>
                <a:blip r:embed="rId5"/>
                <a:stretch>
                  <a:fillRect t="-8434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1453" y="3356992"/>
                <a:ext cx="7633614" cy="898708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28600" marR="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𝑹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←</m:t>
                      </m:r>
                      <m:sSub>
                        <m:sSubPr>
                          <m:ctrlPr>
                            <a:rPr lang="en-US" b="1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</m:ctrlPr>
                        </m:sSubPr>
                        <m:e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𝓖</m:t>
                          </m:r>
                        </m:e>
                        <m:sub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𝒎𝒂𝒙</m:t>
                          </m:r>
                          <m:d>
                            <m:dPr>
                              <m:ctrlPr>
                                <a:rPr lang="en-US" b="1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</a:rPr>
                                <m:t>𝑺𝒂𝒍𝒂𝒓𝒚</m:t>
                              </m:r>
                            </m:e>
                          </m:d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 </m:t>
                          </m:r>
                          <m:r>
                            <a:rPr lang="en-US" b="1" i="1" smtClean="0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𝑨𝑺</m:t>
                          </m:r>
                          <m:r>
                            <a:rPr lang="en-US" b="1" i="1" smtClean="0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 </m:t>
                          </m:r>
                          <m:r>
                            <a:rPr lang="en-US" b="1" i="1" smtClean="0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𝑴𝑺</m:t>
                          </m:r>
                          <m:r>
                            <a:rPr lang="en-US" b="1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m:t> </m:t>
                          </m:r>
                        </m:sub>
                      </m:sSub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(</m:t>
                      </m:r>
                      <m:r>
                        <a:rPr lang="en-US" b="1" i="1" smtClean="0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𝑬𝒎𝒑𝒍𝒐𝒚𝒆𝒆</m:t>
                      </m:r>
                      <m:r>
                        <a:rPr lang="en-US" b="1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</a:rPr>
                        <m:t>)</m:t>
                      </m:r>
                    </m:oMath>
                  </m:oMathPara>
                </a14:m>
                <a:endParaRPr lang="en-US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marL="228600" algn="just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𝑹𝒆𝒔𝒖𝒍𝒕</m:t>
                    </m:r>
                    <m:r>
                      <a:rPr lang="en-US" b="1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←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𝝅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𝑭𝑵𝒂𝒎𝒆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𝑳𝑵𝒂𝒎𝒆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 </m:t>
                    </m:r>
                    <m:r>
                      <a:rPr lang="en-US" b="1" i="1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𝑺𝒂𝒍𝒂𝒓𝒚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SimSun" panose="02010600030101010101" pitchFamily="2" charset="-122"/>
                          </a:rPr>
                          <m:t>𝑴𝑺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𝑹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SimSun" panose="02010600030101010101" pitchFamily="2" charset="-122"/>
                      </a:rPr>
                      <m:t>)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SimSun" panose="02010600030101010101" pitchFamily="2" charset="-122"/>
                  </a:rPr>
                  <a:t>)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53" y="3356992"/>
                <a:ext cx="7633614" cy="898708"/>
              </a:xfrm>
              <a:prstGeom prst="rect">
                <a:avLst/>
              </a:prstGeom>
              <a:blipFill>
                <a:blip r:embed="rId6"/>
                <a:stretch>
                  <a:fillRect b="-10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4"/>
    </mc:Choice>
    <mc:Fallback xmlns="">
      <p:transition spd="slow" advTm="2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ea typeface="宋体" pitchFamily="2" charset="-122"/>
              </a:rPr>
              <a:t>No Join, Join, Natural Join</a:t>
            </a:r>
          </a:p>
        </p:txBody>
      </p:sp>
      <p:graphicFrame>
        <p:nvGraphicFramePr>
          <p:cNvPr id="526340" name="Object 4"/>
          <p:cNvGraphicFramePr>
            <a:graphicFrameLocks noChangeAspect="1"/>
          </p:cNvGraphicFramePr>
          <p:nvPr/>
        </p:nvGraphicFramePr>
        <p:xfrm>
          <a:off x="838200" y="2012950"/>
          <a:ext cx="7391400" cy="484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466667" imgH="4238095" progId="Paint.Picture">
                  <p:embed/>
                </p:oleObj>
              </mc:Choice>
              <mc:Fallback>
                <p:oleObj name="位图图像" r:id="rId5" imgW="6466667" imgH="423809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012950"/>
                        <a:ext cx="7391400" cy="484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30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5"/>
    </mc:Choice>
    <mc:Fallback xmlns="">
      <p:transition spd="slow" advTm="13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宋体" pitchFamily="2" charset="-122"/>
              </a:rPr>
              <a:t>Natural Join Equivalence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31</a:t>
            </a:fld>
            <a:endParaRPr lang="en-US" altLang="zh-CN"/>
          </a:p>
        </p:txBody>
      </p:sp>
      <p:sp>
        <p:nvSpPr>
          <p:cNvPr id="3" name="TextBox 2"/>
          <p:cNvSpPr txBox="1"/>
          <p:nvPr/>
        </p:nvSpPr>
        <p:spPr>
          <a:xfrm>
            <a:off x="452062" y="2996952"/>
            <a:ext cx="843866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SELECT	*</a:t>
            </a:r>
          </a:p>
          <a:p>
            <a:r>
              <a:rPr lang="en-US" dirty="0"/>
              <a:t>FROM		Customer NATURAL JOIN Salesperson;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691943"/>
            <a:ext cx="8999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Customer (Number, Name, Address, </a:t>
            </a:r>
            <a:r>
              <a:rPr lang="en-US" altLang="zh-CN" dirty="0" err="1">
                <a:solidFill>
                  <a:srgbClr val="000000"/>
                </a:solidFill>
                <a:latin typeface="TimesNewRomanPSMT" charset="0"/>
              </a:rPr>
              <a:t>CRating</a:t>
            </a:r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, 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			</a:t>
            </a:r>
            <a:r>
              <a:rPr lang="en-US" altLang="zh-CN" dirty="0" err="1">
                <a:solidFill>
                  <a:srgbClr val="000000"/>
                </a:solidFill>
                <a:latin typeface="TimesNewRomanPSMT" charset="0"/>
              </a:rPr>
              <a:t>CAmount</a:t>
            </a:r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, </a:t>
            </a:r>
            <a:r>
              <a:rPr lang="en-US" altLang="zh-CN" dirty="0" err="1">
                <a:solidFill>
                  <a:srgbClr val="000000"/>
                </a:solidFill>
                <a:latin typeface="TimesNewRomanPSMT" charset="0"/>
              </a:rPr>
              <a:t>CBalance,SalespersonNum</a:t>
            </a:r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)</a:t>
            </a:r>
          </a:p>
          <a:p>
            <a:r>
              <a:rPr lang="en-US" altLang="zh-CN" dirty="0">
                <a:solidFill>
                  <a:srgbClr val="000000"/>
                </a:solidFill>
                <a:latin typeface="TimesNewRomanPSMT" charset="0"/>
              </a:rPr>
              <a:t>Salesperson (Number, Name, Address, Office)</a:t>
            </a:r>
            <a:endParaRPr lang="en-US" altLang="zh-CN" dirty="0">
              <a:solidFill>
                <a:srgbClr val="000000"/>
              </a:solidFill>
              <a:latin typeface="ArialMT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7"/>
    </mc:Choice>
    <mc:Fallback xmlns="">
      <p:transition spd="slow" advTm="3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Left Outer Join</a:t>
            </a:r>
          </a:p>
        </p:txBody>
      </p:sp>
      <p:graphicFrame>
        <p:nvGraphicFramePr>
          <p:cNvPr id="5273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238184"/>
              </p:ext>
            </p:extLst>
          </p:nvPr>
        </p:nvGraphicFramePr>
        <p:xfrm>
          <a:off x="467544" y="1700808"/>
          <a:ext cx="7391400" cy="484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676190" imgH="4371429" progId="Paint.Picture">
                  <p:embed/>
                </p:oleObj>
              </mc:Choice>
              <mc:Fallback>
                <p:oleObj name="位图图像" r:id="rId5" imgW="6676190" imgH="4371429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700808"/>
                        <a:ext cx="7391400" cy="484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32</a:t>
            </a:fld>
            <a:endParaRPr lang="en-US" altLang="zh-CN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92200" y="2222640"/>
              <a:ext cx="2356560" cy="183528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82840" y="2213280"/>
                <a:ext cx="2375280" cy="1854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98"/>
    </mc:Choice>
    <mc:Fallback xmlns="">
      <p:transition spd="slow" advTm="8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Right Outer Join</a:t>
            </a:r>
          </a:p>
        </p:txBody>
      </p:sp>
      <p:graphicFrame>
        <p:nvGraphicFramePr>
          <p:cNvPr id="522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951237"/>
              </p:ext>
            </p:extLst>
          </p:nvPr>
        </p:nvGraphicFramePr>
        <p:xfrm>
          <a:off x="683568" y="1700808"/>
          <a:ext cx="7086600" cy="468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6819048" imgH="4505954" progId="Paint.Picture">
                  <p:embed/>
                </p:oleObj>
              </mc:Choice>
              <mc:Fallback>
                <p:oleObj name="位图图像" r:id="rId5" imgW="6819048" imgH="450595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00808"/>
                        <a:ext cx="7086600" cy="468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33</a:t>
            </a:fld>
            <a:endParaRPr lang="en-US" altLang="zh-CN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1" name="Ink 10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09760" y="1689120"/>
              <a:ext cx="4337640" cy="2292840"/>
            </p14:xfrm>
          </p:contentPart>
        </mc:Choice>
        <mc:Fallback xmlns="">
          <p:pic>
            <p:nvPicPr>
              <p:cNvPr id="11" name="Ink 10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00400" y="1679760"/>
                <a:ext cx="4356360" cy="231156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93"/>
    </mc:Choice>
    <mc:Fallback xmlns="">
      <p:transition spd="slow" advTm="76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Full Outer Join</a:t>
            </a:r>
          </a:p>
        </p:txBody>
      </p:sp>
      <p:graphicFrame>
        <p:nvGraphicFramePr>
          <p:cNvPr id="5283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356123"/>
              </p:ext>
            </p:extLst>
          </p:nvPr>
        </p:nvGraphicFramePr>
        <p:xfrm>
          <a:off x="304800" y="1988840"/>
          <a:ext cx="8839200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419048" imgH="3048426" progId="Paint.Picture">
                  <p:embed/>
                </p:oleObj>
              </mc:Choice>
              <mc:Fallback>
                <p:oleObj name="位图图像" r:id="rId5" imgW="7419048" imgH="304842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8840"/>
                        <a:ext cx="8839200" cy="363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34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7"/>
    </mc:Choice>
    <mc:Fallback xmlns="">
      <p:transition spd="slow" advTm="35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Summary </a:t>
            </a:r>
            <a:r>
              <a:rPr lang="en-CA" altLang="en-US"/>
              <a:t>of Today’s Lecture</a:t>
            </a:r>
            <a:endParaRPr lang="en-CA" altLang="en-US" dirty="0"/>
          </a:p>
        </p:txBody>
      </p:sp>
      <p:sp>
        <p:nvSpPr>
          <p:cNvPr id="872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Extension to Select</a:t>
            </a:r>
          </a:p>
          <a:p>
            <a:pPr lvl="1"/>
            <a:r>
              <a:rPr lang="en-CA" altLang="en-US" dirty="0"/>
              <a:t>DISTINCT, AS, expression, aggregated</a:t>
            </a:r>
          </a:p>
          <a:p>
            <a:r>
              <a:rPr lang="en-CA" altLang="en-US" dirty="0"/>
              <a:t>Extension to From</a:t>
            </a:r>
          </a:p>
          <a:p>
            <a:pPr lvl="1"/>
            <a:r>
              <a:rPr lang="en-CA" altLang="en-US" dirty="0"/>
              <a:t>Nested query</a:t>
            </a:r>
          </a:p>
          <a:p>
            <a:pPr lvl="1"/>
            <a:r>
              <a:rPr lang="en-CA" altLang="en-US" dirty="0"/>
              <a:t>Join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35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9"/>
    </mc:Choice>
    <mc:Fallback xmlns="">
      <p:transition spd="slow" advTm="19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dirty="0"/>
              <a:t>Review of Last Lecture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altLang="en-US" sz="2800" dirty="0"/>
              <a:t>SQL basics</a:t>
            </a:r>
          </a:p>
          <a:p>
            <a:pPr lvl="1">
              <a:lnSpc>
                <a:spcPct val="90000"/>
              </a:lnSpc>
            </a:pPr>
            <a:r>
              <a:rPr lang="en-CA" altLang="en-US" sz="2400" dirty="0"/>
              <a:t>IBM, pronunciation, features</a:t>
            </a:r>
          </a:p>
          <a:p>
            <a:r>
              <a:rPr lang="en-US" sz="2800" dirty="0"/>
              <a:t>SQL Data Manipulation: </a:t>
            </a:r>
          </a:p>
          <a:p>
            <a:pPr marL="0" indent="0">
              <a:buNone/>
            </a:pPr>
            <a:r>
              <a:rPr lang="en-US" sz="2800" dirty="0"/>
              <a:t>	SELECT</a:t>
            </a:r>
          </a:p>
          <a:p>
            <a:pPr marL="0" indent="0">
              <a:buNone/>
            </a:pPr>
            <a:r>
              <a:rPr lang="en-US" sz="2800" dirty="0"/>
              <a:t>	FROM</a:t>
            </a:r>
          </a:p>
          <a:p>
            <a:pPr marL="0" indent="0">
              <a:buNone/>
            </a:pPr>
            <a:r>
              <a:rPr lang="en-US" sz="2800" dirty="0"/>
              <a:t>	WHERE</a:t>
            </a:r>
          </a:p>
          <a:p>
            <a:pPr lvl="0">
              <a:lnSpc>
                <a:spcPct val="90000"/>
              </a:lnSpc>
              <a:buClr>
                <a:srgbClr val="93A299"/>
              </a:buClr>
            </a:pPr>
            <a:r>
              <a:rPr lang="en-CA" altLang="en-US" sz="2800" dirty="0">
                <a:solidFill>
                  <a:srgbClr val="292934"/>
                </a:solidFill>
              </a:rPr>
              <a:t>Which one can be skipped?</a:t>
            </a:r>
          </a:p>
          <a:p>
            <a:pPr lvl="1">
              <a:lnSpc>
                <a:spcPct val="90000"/>
              </a:lnSpc>
            </a:pPr>
            <a:endParaRPr lang="en-CA" altLang="en-US" sz="2400" dirty="0"/>
          </a:p>
          <a:p>
            <a:pPr lvl="1">
              <a:lnSpc>
                <a:spcPct val="90000"/>
              </a:lnSpc>
            </a:pPr>
            <a:endParaRPr lang="en-CA" alt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4</a:t>
            </a:fld>
            <a:endParaRPr lang="en-US" altLang="zh-C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07"/>
    </mc:Choice>
    <mc:Fallback xmlns="">
      <p:transition spd="slow" advTm="3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en-US" dirty="0"/>
              <a:t>Extension to Select</a:t>
            </a:r>
          </a:p>
          <a:p>
            <a:pPr lvl="1"/>
            <a:r>
              <a:rPr lang="en-CA" altLang="en-US" dirty="0"/>
              <a:t>DISTINCT, AS, expression, aggregated</a:t>
            </a:r>
          </a:p>
          <a:p>
            <a:r>
              <a:rPr lang="en-CA" altLang="en-US" dirty="0"/>
              <a:t>Extension to From</a:t>
            </a:r>
          </a:p>
          <a:p>
            <a:pPr lvl="1"/>
            <a:r>
              <a:rPr lang="en-CA" altLang="en-US" dirty="0"/>
              <a:t>Nested query</a:t>
            </a:r>
          </a:p>
          <a:p>
            <a:pPr lvl="1"/>
            <a:r>
              <a:rPr lang="en-CA" altLang="en-US" dirty="0"/>
              <a:t>Join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5</a:t>
            </a:fld>
            <a:endParaRPr lang="en-US" altLang="zh-CN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0"/>
    </mc:Choice>
    <mc:Fallback xmlns="">
      <p:transition spd="slow" advTm="13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538287" y="3192025"/>
            <a:ext cx="6105900" cy="2231056"/>
            <a:chOff x="1232519" y="2370366"/>
            <a:chExt cx="6105900" cy="22310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3830" y="2628297"/>
              <a:ext cx="6064589" cy="19731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232519" y="237036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1520" y="1942786"/>
            <a:ext cx="6105900" cy="2231056"/>
            <a:chOff x="1232519" y="2370366"/>
            <a:chExt cx="6105900" cy="22310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3830" y="2628297"/>
              <a:ext cx="6064589" cy="19731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32519" y="237036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1520" y="4307553"/>
            <a:ext cx="6105900" cy="2231056"/>
            <a:chOff x="1232519" y="2370366"/>
            <a:chExt cx="6105900" cy="223105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3830" y="2628297"/>
              <a:ext cx="6064589" cy="197312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32519" y="237036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S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30" name="Ink 29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96560" y="2355840"/>
              <a:ext cx="9010800" cy="3016800"/>
            </p14:xfrm>
          </p:contentPart>
        </mc:Choice>
        <mc:Fallback xmlns="">
          <p:pic>
            <p:nvPicPr>
              <p:cNvPr id="30" name="Ink 2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05920" y="2346480"/>
                <a:ext cx="9029520" cy="30355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In-class Exercise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name of the supervisor of John Smith’ supervisor.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6</a:t>
            </a:fld>
            <a:endParaRPr lang="en-US" altLang="zh-CN"/>
          </a:p>
        </p:txBody>
      </p:sp>
      <p:grpSp>
        <p:nvGrpSpPr>
          <p:cNvPr id="21" name="Group 20"/>
          <p:cNvGrpSpPr/>
          <p:nvPr/>
        </p:nvGrpSpPr>
        <p:grpSpPr>
          <a:xfrm>
            <a:off x="479037" y="2200717"/>
            <a:ext cx="8090890" cy="3416320"/>
            <a:chOff x="3525666" y="347472"/>
            <a:chExt cx="8090890" cy="3416320"/>
          </a:xfrm>
        </p:grpSpPr>
        <p:sp>
          <p:nvSpPr>
            <p:cNvPr id="14" name="TextBox 13"/>
            <p:cNvSpPr txBox="1"/>
            <p:nvPr/>
          </p:nvSpPr>
          <p:spPr>
            <a:xfrm>
              <a:off x="3525666" y="347472"/>
              <a:ext cx="8090890" cy="341632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SELECT	</a:t>
              </a:r>
              <a:r>
                <a:rPr lang="en-US" dirty="0" err="1"/>
                <a:t>SS.FName</a:t>
              </a:r>
              <a:r>
                <a:rPr lang="en-US" dirty="0"/>
                <a:t>, </a:t>
              </a:r>
              <a:r>
                <a:rPr lang="en-US" dirty="0" err="1"/>
                <a:t>SS.LName</a:t>
              </a:r>
              <a:endParaRPr lang="en-US" dirty="0"/>
            </a:p>
            <a:p>
              <a:pPr>
                <a:lnSpc>
                  <a:spcPct val="150000"/>
                </a:lnSpc>
              </a:pPr>
              <a:r>
                <a:rPr lang="en-US" dirty="0"/>
                <a:t>FROM		Employee E, Employee S, Employee SS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WHERE	(</a:t>
              </a:r>
              <a:r>
                <a:rPr lang="en-US" dirty="0" err="1"/>
                <a:t>E.FName</a:t>
              </a:r>
              <a:r>
                <a:rPr lang="en-US" dirty="0"/>
                <a:t> = ‘John’) AND 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		(</a:t>
              </a:r>
              <a:r>
                <a:rPr lang="en-US" dirty="0" err="1"/>
                <a:t>E.LName</a:t>
              </a:r>
              <a:r>
                <a:rPr lang="en-US" dirty="0"/>
                <a:t> = ‘Smith’) AND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		(</a:t>
              </a:r>
              <a:r>
                <a:rPr lang="en-US" dirty="0" err="1"/>
                <a:t>E.Super_SSN</a:t>
              </a:r>
              <a:r>
                <a:rPr lang="en-US" dirty="0"/>
                <a:t> = S.SSN) AND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		(</a:t>
              </a:r>
              <a:r>
                <a:rPr lang="en-US" dirty="0" err="1"/>
                <a:t>S.Super_SSN</a:t>
              </a:r>
              <a:r>
                <a:rPr lang="en-US" dirty="0"/>
                <a:t> = SS.SSN);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309084" y="1031128"/>
              <a:ext cx="5688632" cy="4110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13848" y="1628921"/>
              <a:ext cx="5665751" cy="19938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Audio 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0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94"/>
    </mc:Choice>
    <mc:Fallback xmlns="">
      <p:transition spd="slow" advTm="92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SQL Extension</a:t>
            </a:r>
          </a:p>
        </p:txBody>
      </p:sp>
      <p:graphicFrame>
        <p:nvGraphicFramePr>
          <p:cNvPr id="4874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077745"/>
              </p:ext>
            </p:extLst>
          </p:nvPr>
        </p:nvGraphicFramePr>
        <p:xfrm>
          <a:off x="683568" y="1772816"/>
          <a:ext cx="7523163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位图图像" r:id="rId5" imgW="7523810" imgH="4563112" progId="Paint.Picture">
                  <p:embed/>
                </p:oleObj>
              </mc:Choice>
              <mc:Fallback>
                <p:oleObj name="位图图像" r:id="rId5" imgW="7523810" imgH="456311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72816"/>
                        <a:ext cx="7523163" cy="456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7</a:t>
            </a:fld>
            <a:endParaRPr lang="en-US" altLang="zh-CN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"/>
    </mc:Choice>
    <mc:Fallback xmlns="">
      <p:transition spd="slow" advTm="13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SELECT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964704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SELECT	DISTINCT </a:t>
            </a:r>
            <a:r>
              <a:rPr lang="en-US" sz="2200" dirty="0" err="1">
                <a:solidFill>
                  <a:srgbClr val="0070C0"/>
                </a:solidFill>
              </a:rPr>
              <a:t>FName</a:t>
            </a:r>
            <a:endParaRPr lang="en-US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FROM		Employee;</a:t>
            </a: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8</a:t>
            </a:fld>
            <a:endParaRPr lang="en-US" altLang="zh-CN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780928"/>
            <a:ext cx="7162800" cy="9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SELECT	SSN AS </a:t>
            </a:r>
            <a:r>
              <a:rPr lang="en-US" sz="2200" dirty="0" err="1">
                <a:solidFill>
                  <a:schemeClr val="tx2"/>
                </a:solidFill>
              </a:rPr>
              <a:t>Sunshine_List</a:t>
            </a:r>
            <a:endParaRPr lang="en-US" sz="2200" dirty="0">
              <a:solidFill>
                <a:schemeClr val="tx2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FROM		Employee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WHERE	Salary &gt;= 100000;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4293096"/>
            <a:ext cx="8147248" cy="9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00B0F0"/>
                </a:solidFill>
              </a:rPr>
              <a:t>SELECT	SSN, (Salary * 1.05) AS </a:t>
            </a:r>
            <a:r>
              <a:rPr lang="en-US" sz="2200" dirty="0" err="1">
                <a:solidFill>
                  <a:srgbClr val="00B0F0"/>
                </a:solidFill>
              </a:rPr>
              <a:t>Raise_Projection</a:t>
            </a:r>
            <a:endParaRPr lang="en-US" sz="2200" dirty="0">
              <a:solidFill>
                <a:srgbClr val="00B0F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00B0F0"/>
                </a:solidFill>
              </a:rPr>
              <a:t>FROM		Employee;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00B0F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5473824"/>
            <a:ext cx="8147248" cy="964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7030A0"/>
                </a:solidFill>
              </a:rPr>
              <a:t>SELECT	MIN(Salary), MAX(Salary), AVG(Salary)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rgbClr val="7030A0"/>
                </a:solidFill>
              </a:rPr>
              <a:t>FROM		Employee;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7030A0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rgbClr val="7030A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2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9"/>
    </mc:Choice>
    <mc:Fallback xmlns="">
      <p:transition spd="slow" advTm="1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Distinct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71ABA-279E-4BA3-839A-A45A0D649214}" type="slidenum">
              <a:rPr lang="zh-CN" altLang="en-US" smtClean="0"/>
              <a:pPr/>
              <a:t>9</a:t>
            </a:fld>
            <a:endParaRPr lang="en-US" altLang="zh-C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524000"/>
            <a:ext cx="8444177" cy="46065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9752" y="4149080"/>
            <a:ext cx="4968552" cy="360040"/>
          </a:xfrm>
          <a:prstGeom prst="rect">
            <a:avLst/>
          </a:prstGeom>
          <a:solidFill>
            <a:schemeClr val="bg1">
              <a:lumMod val="65000"/>
              <a:alpha val="29000"/>
            </a:schemeClr>
          </a:solidFill>
          <a:ln cmpd="dbl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0600" y="2113760"/>
            <a:ext cx="6317704" cy="964704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SELECT	DISTINCT 	</a:t>
            </a:r>
            <a:r>
              <a:rPr lang="en-US" sz="2200" dirty="0" err="1">
                <a:solidFill>
                  <a:srgbClr val="0070C0"/>
                </a:solidFill>
              </a:rPr>
              <a:t>FName</a:t>
            </a:r>
            <a:endParaRPr lang="en-US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70C0"/>
                </a:solidFill>
              </a:rPr>
              <a:t>FROM				Employee;</a:t>
            </a: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90600" y="3078464"/>
            <a:ext cx="6749752" cy="9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SELECT			</a:t>
            </a:r>
            <a:r>
              <a:rPr lang="en-US" sz="2200" dirty="0" err="1">
                <a:solidFill>
                  <a:schemeClr val="tx2"/>
                </a:solidFill>
              </a:rPr>
              <a:t>FName</a:t>
            </a:r>
            <a:endParaRPr lang="en-US" sz="2200" dirty="0">
              <a:solidFill>
                <a:schemeClr val="tx2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2200" dirty="0">
                <a:solidFill>
                  <a:schemeClr val="tx2"/>
                </a:solidFill>
              </a:rPr>
              <a:t>FROM				Employee;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43808" y="2132856"/>
            <a:ext cx="1368152" cy="4088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8"/>
    </mc:Choice>
    <mc:Fallback xmlns="">
      <p:transition spd="slow" advTm="15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7.5|1.7|23.8|1.4|3.2|18.2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1|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1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9.8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7.1|3.8|2.8|16.9|1.2|31.6|2.6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6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1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7248</TotalTime>
  <Words>2922</Words>
  <Application>Microsoft Office PowerPoint</Application>
  <PresentationFormat>On-screen Show (4:3)</PresentationFormat>
  <Paragraphs>475</Paragraphs>
  <Slides>35</Slides>
  <Notes>33</Notes>
  <HiddenSlides>0</HiddenSlides>
  <MMClips>35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宋体</vt:lpstr>
      <vt:lpstr>Arial</vt:lpstr>
      <vt:lpstr>ArialMT</vt:lpstr>
      <vt:lpstr>Cambria Math</vt:lpstr>
      <vt:lpstr>Symbol</vt:lpstr>
      <vt:lpstr>Tahoma</vt:lpstr>
      <vt:lpstr>Times New Roman</vt:lpstr>
      <vt:lpstr>TimesNewRomanPSMT</vt:lpstr>
      <vt:lpstr>Wingdings</vt:lpstr>
      <vt:lpstr>Clarity</vt:lpstr>
      <vt:lpstr>位图图像</vt:lpstr>
      <vt:lpstr>Some Comments about RA</vt:lpstr>
      <vt:lpstr>Why PK Must Be Minimal</vt:lpstr>
      <vt:lpstr>What is Wrong?</vt:lpstr>
      <vt:lpstr>Review of Last Lecture</vt:lpstr>
      <vt:lpstr>Today’s Plan</vt:lpstr>
      <vt:lpstr>In-class Exercise #1</vt:lpstr>
      <vt:lpstr>SQL Extension</vt:lpstr>
      <vt:lpstr>Extension to SELECT</vt:lpstr>
      <vt:lpstr>Distinct</vt:lpstr>
      <vt:lpstr>Distinct: Exercise</vt:lpstr>
      <vt:lpstr>AS</vt:lpstr>
      <vt:lpstr>Expression</vt:lpstr>
      <vt:lpstr>Aggregation</vt:lpstr>
      <vt:lpstr>Example: Aggregation</vt:lpstr>
      <vt:lpstr>In-class Exercise #2</vt:lpstr>
      <vt:lpstr>DISTINCT Inside COUNT()</vt:lpstr>
      <vt:lpstr>DISTINCT Inside Aggregation</vt:lpstr>
      <vt:lpstr>In-class Exercise #3</vt:lpstr>
      <vt:lpstr>Extension to From</vt:lpstr>
      <vt:lpstr>Nested SQL</vt:lpstr>
      <vt:lpstr>Nested Query: Example</vt:lpstr>
      <vt:lpstr>Nested Query: Example</vt:lpstr>
      <vt:lpstr>Nested Query: Example</vt:lpstr>
      <vt:lpstr>Nested Query: Example</vt:lpstr>
      <vt:lpstr>Typical Student Question</vt:lpstr>
      <vt:lpstr>Join</vt:lpstr>
      <vt:lpstr>Cross Join</vt:lpstr>
      <vt:lpstr>On Clause for Join</vt:lpstr>
      <vt:lpstr>Equijoin and Natural Join</vt:lpstr>
      <vt:lpstr>No Join, Join, Natural Join</vt:lpstr>
      <vt:lpstr>Natural Join Equivalence</vt:lpstr>
      <vt:lpstr>Left Outer Join</vt:lpstr>
      <vt:lpstr>Right Outer Join</vt:lpstr>
      <vt:lpstr>Full Outer Join</vt:lpstr>
      <vt:lpstr>Summary of Today’s Lecture</vt:lpstr>
    </vt:vector>
  </TitlesOfParts>
  <Company>Starcraft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 Introduction</dc:title>
  <dc:creator>Zerg</dc:creator>
  <cp:lastModifiedBy>Collin Roberts</cp:lastModifiedBy>
  <cp:revision>416</cp:revision>
  <cp:lastPrinted>1601-01-01T00:00:00Z</cp:lastPrinted>
  <dcterms:created xsi:type="dcterms:W3CDTF">2005-04-29T16:14:00Z</dcterms:created>
  <dcterms:modified xsi:type="dcterms:W3CDTF">2026-06-19T08:34:40Z</dcterms:modified>
</cp:coreProperties>
</file>