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Action2.xml" ContentType="application/vnd.ms-office.inkAction+xml"/>
  <Override PartName="/ppt/tags/tag3.xml" ContentType="application/vnd.openxmlformats-officedocument.presentationml.tags+xml"/>
  <Override PartName="/ppt/ink/inkAction3.xml" ContentType="application/vnd.ms-office.inkAction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ink/inkAction4.xml" ContentType="application/vnd.ms-office.inkAction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ink/inkAction5.xml" ContentType="application/vnd.ms-office.inkAction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9" r:id="rId1"/>
  </p:sldMasterIdLst>
  <p:notesMasterIdLst>
    <p:notesMasterId r:id="rId27"/>
  </p:notesMasterIdLst>
  <p:handoutMasterIdLst>
    <p:handoutMasterId r:id="rId28"/>
  </p:handoutMasterIdLst>
  <p:sldIdLst>
    <p:sldId id="393" r:id="rId2"/>
    <p:sldId id="600" r:id="rId3"/>
    <p:sldId id="597" r:id="rId4"/>
    <p:sldId id="599" r:id="rId5"/>
    <p:sldId id="508" r:id="rId6"/>
    <p:sldId id="509" r:id="rId7"/>
    <p:sldId id="510" r:id="rId8"/>
    <p:sldId id="511" r:id="rId9"/>
    <p:sldId id="512" r:id="rId10"/>
    <p:sldId id="513" r:id="rId11"/>
    <p:sldId id="604" r:id="rId12"/>
    <p:sldId id="518" r:id="rId13"/>
    <p:sldId id="523" r:id="rId14"/>
    <p:sldId id="602" r:id="rId15"/>
    <p:sldId id="530" r:id="rId16"/>
    <p:sldId id="533" r:id="rId17"/>
    <p:sldId id="534" r:id="rId18"/>
    <p:sldId id="531" r:id="rId19"/>
    <p:sldId id="532" r:id="rId20"/>
    <p:sldId id="601" r:id="rId21"/>
    <p:sldId id="603" r:id="rId22"/>
    <p:sldId id="526" r:id="rId23"/>
    <p:sldId id="527" r:id="rId24"/>
    <p:sldId id="606" r:id="rId25"/>
    <p:sldId id="598" r:id="rId26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46" autoAdjust="0"/>
    <p:restoredTop sz="70195" autoAdjust="0"/>
  </p:normalViewPr>
  <p:slideViewPr>
    <p:cSldViewPr>
      <p:cViewPr varScale="1">
        <p:scale>
          <a:sx n="58" d="100"/>
          <a:sy n="58" d="100"/>
        </p:scale>
        <p:origin x="166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defTabSz="963613">
              <a:defRPr sz="1300">
                <a:latin typeface="Arial" pitchFamily="34" charset="0"/>
              </a:defRPr>
            </a:lvl1pPr>
          </a:lstStyle>
          <a:p>
            <a:endParaRPr lang="en-CA" altLang="en-US"/>
          </a:p>
        </p:txBody>
      </p:sp>
      <p:sp>
        <p:nvSpPr>
          <p:cNvPr id="542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Arial" pitchFamily="34" charset="0"/>
              </a:defRPr>
            </a:lvl1pPr>
          </a:lstStyle>
          <a:p>
            <a:endParaRPr lang="en-CA" altLang="en-US"/>
          </a:p>
        </p:txBody>
      </p:sp>
      <p:sp>
        <p:nvSpPr>
          <p:cNvPr id="542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defTabSz="963613">
              <a:defRPr sz="1300">
                <a:latin typeface="Arial" pitchFamily="34" charset="0"/>
              </a:defRPr>
            </a:lvl1pPr>
          </a:lstStyle>
          <a:p>
            <a:endParaRPr lang="en-CA" altLang="en-US"/>
          </a:p>
        </p:txBody>
      </p:sp>
      <p:sp>
        <p:nvSpPr>
          <p:cNvPr id="542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Arial" pitchFamily="34" charset="0"/>
              </a:defRPr>
            </a:lvl1pPr>
          </a:lstStyle>
          <a:p>
            <a:fld id="{01879E66-6761-4710-A496-1C1D788CAF1D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722335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02:25:55.8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060">
    <iact:property name="dataType"/>
    <iact:actionData xml:id="d0">
      <inkml:trace xmlns:inkml="http://www.w3.org/2003/InkML" xml:id="stk0" contextRef="#ctx0" brushRef="#br0">10813 5468 0,'0'0'1,"18"0"29,35 0-22,-36 0 0,18 0-1,18 0 2,36 0-2,-72 0 2,71 0-1,-17 0 3,-36 0-7,53 0 5,-17 0-1,-36 0 3,71 0-3,-18 0-3,-17 0 6,-18 0-6,35 0 3,18 0 0,-36 0 0,19 0 3,16 0-2,-52 0-3,18 0 2,17 0-2,-17 0 1,-36 0 2,53 0-1,-17 0 0,-1 0 3,1 0-6,-18 0 3,0 0 3,17 0-6,1 0 3,-18 0 0,17 0 3,1 0-6,-18 0 6,35 0-3,-18 0-3,19 0 6,-37-18-6,54 18 4,-17-17-2,16 17 0,-52 0 6,0 0-7,53 0-1,-53 0 4,35 0-1,-53 0-1,36 0 2,-36 0-2,53 0 2,-35 0-1,0 0 3,0 0-5,35 0 4,-35 0-2,0 0-1,35 0-1,-35 0 5,53 0-2,-35 0-2,35 0-2,17 0 2,-17 0 5,-36 0-4,36 0 1,-18 0-6,18 0 11,-53 0-8,18 0 2,17 0 0,-70 0-3,52 0 3,1 0 2,-36 0-4,18 0 2,0 0 2,35 0-5,18 0 6,-18 0-5,18 0 4,-18 53-2,18-53 0,-71 17-2,18-17 4,-35 0-4,17 0 5,18 0-6,-18 0 2,18 0 1,-18 0 0,18 0 2,35 0-4,-70 0 2,70 0 0,-17 0 0,-1 0 0,-17 0 0,18 0 0,-1 0 0,-17 0 0,53 0 0,-71 0 2,36 0-4,35 0 4,-18 0-4,-17 0 2,34 18 2,1-18-4,18 0 4,-18 0-4,-1 0 2,1 0 0,-53 0 4,35 0-8,-35 0 4,-17 0 0,-19 0 18</inkml:trace>
    </iact:actionData>
  </iact:action>
  <iact:action type="add" startTime="25259">
    <iact:property name="dataType"/>
    <iact:actionData xml:id="d1">
      <inkml:trace xmlns:inkml="http://www.w3.org/2003/InkML" xml:id="stk1" contextRef="#ctx0" brushRef="#br0">3722 10054 0,'0'-17'15,"-17"17"9,-1 0 0,0 0-8,-17 0 0,0 0-9,17 0 2,0 0-2,1 0 2,-19 0-1,1 0 0,0 0 0,-18 0 4,18 0-8,17 0 4,-17 0 0,17 0 0,1 0 11,-19 0-11,19 0-2,-1 0 3,0 17 0,-35 1-2,18-1 9,0 1-6,17 0-4,1-1 1,-36 1 0,35 0 9,0-1-8,1 1 8,17 17 11,-18-17-19,18-1-4,-18 1 4,18 0 9,0 17-7,0-17 5,0-1-9,0 36 5,0-35-4,0 0 0,0-1 3,0 18-5,0-17 3,0 17 1,0 1-1,0-19 0,0 19 0,0-19-1,0 1 26,0 17-17,0-17-8,0-1 18,18 1-17,0 35 12,-18-35 4,0 17-16,53 0-3,-53-17 11,0 17-10,17 0 1,1-17 0,0 0 8,17 17-8,-17-35 18,34 0 14,-34 0-32,17 0 7,1 18-6,34-18 0,-35 17 4,1-17-3,-19 0-5,19 0 6,-1 35-6,-17-35 6,-1 0-3,1 0-2,-1 18 1,1-18 1,0 0 1,35 0-1,-18 0-1,0 0 4,18 0-5,35 0 2,-70 0 0,53 0 0,-36 0 0,-18 0 0,1 0 0,17 0-1,1 0 11,-1-18-9,0 1 1,0-1-4,1-17 0,-19 17 2,19-17 0,34-18 0,-52 18 2,17-18-4,-35 18 2,35-36 0,1 36 0,-19-1 0,1 19 0,-18-1 0,18-17 0,17-18 3,-35 18-6,18 17 11,-18 0-9,0-34 1,0 34 3,0 0-6,0-17 7,-18 0-8,18-18 13,-18 35-10,1 0 1,-19-17 1,1 0 7,-53 17-7,35-17 6,18 35-7,-18-18 0,35 18 0,0-17-1,-34-1 2,34 0 7,-17 1 2,17-1-12,0 18 4,1-17-4,-19 17 5,1 0-6,-53-18 3,70 18 4,-52 0-8,35 0 4,-18 0 0,17 0 0,-17 0 3,36 0-3,-1 0 5</inkml:trace>
    </iact:actionData>
  </iact:action>
  <iact:action type="add" startTime="35116">
    <iact:property name="dataType"/>
    <iact:actionData xml:id="d2">
      <inkml:trace xmlns:inkml="http://www.w3.org/2003/InkML" xml:id="stk2" contextRef="#ctx0" brushRef="#br0">5468 10001 0,'0'0'0,"-70"53"7,35-35 1,-1-1 3,-17-17-3,36 0-4,-36 36 7,53-19-5,-35 1 4,-36 0-2,53 17 1,1-17-4,-1 34 3,-35 19 0,53-18 3,-35 35-6,-18 0 3,53-70 0,0 70 3,0-53-6,0 36 7,0-53-8,0 35 8,0-36-8,0 1 4,18 17 0,-1-17 0,19-1 0,-19-17 0,36 0 0,-18 0 0,18 36 0,-17-36 0,16 0 0,-16 0 0,34 0 0,-34 0 0,52 0 0,-35 0 0,0-36 4,70 19-8,-70-1 4,-18 0 0,53-17 0,-35-18 1,0 18 2,-35 0-6,52-18 2,-34-18 1,-1 36 0,-17-18 3,-1 0-5,-17-35 1,0 53 4,0-18-4,0 17 2,-70-87 0,17 88-5,-18-1 4,36 19 2,0 17-1,17 0-4,0 0 22,1 0 2,-1 17 14,1-17-29</inkml:trace>
    </iact:actionData>
  </iact:action>
  <iact:action type="add" startTime="36524">
    <iact:property name="dataType"/>
    <iact:actionData xml:id="d3">
      <inkml:trace xmlns:inkml="http://www.w3.org/2003/InkML" xml:id="stk3" contextRef="#ctx0" brushRef="#br0">13618 13406 0,'0'0'1,"-36"17"6,1 18-1,0 18 4,-1-17-4,19-36 3,-36 70-2,35-34 0,1-1 2,-19 18 6,36-18-3,0 0-8,0 1 5,0-19 2,0 18-6,0-17 6,0 17-6,0-17 2,0 17 2,18-17-1,0 0-1,17 17 1,0 0 0,18-17 0,35 35 0,-35-36 0,35 1 0,18-18 3,-53 0-5,0 0 4,0 0-2,-18 0 0,1 0-3,-19 0 4,1 0 1,-1 0-2,19 0-2,17-18 5,-36-17-4,-17-53 3,36 35-6,-19 18 4,18-54 2,-35 72-2,0-36 0,53 0 5,-53 35-5,0 1 0,0-1 0,0 0 3,18-34 3,-18 34 33,0-17-39,0 17 0,0-17 0,-18-36 3,1 18-6,-1 0 3,18 36 0,-53-54 0,18 36 2,17 0-4,-52-18 2,17 35 0,0-17 0,-35 35 0,35 0 0,18 0 0,-18 0 2,35 0-4,0 0 2,1 0 0,-19 0 2,19 0-2,17 17 14</inkml:trace>
    </iact:actionData>
  </iact:action>
  <iact:action type="add" startTime="38091">
    <iact:property name="dataType"/>
    <iact:actionData xml:id="d4">
      <inkml:trace xmlns:inkml="http://www.w3.org/2003/InkML" xml:id="stk4" contextRef="#ctx0" brushRef="#br0">5856 10918 0,'18'0'74,"0"0"-69,17 18 6,0 0-6,53-1 6,36 54-4,88 52-1,-18-105 2,123 141 0,89-71 2,-106 35-4,17-17 2,107 35 0,-142-88 2,35 36-2,18 16-2,-88-69 2,-88 17 0,53 35 0,-18-35 0,-53-36 0,-18 36 3,54-35-6,-18 17 5,-18-35-2,-18 35 1,-17 18-4,-36-53 3,-17 18 0,0 17 0,-17-17 2,52 17-4,-35-17 2,17 17 0,-17-17 0,-18-1 0,54 1 0,-54 17 0,0-17 0,0 0 8,18-18 1,-17 17-10,52 54 10,-70-54-8,52 19-3,-35-1 2,1-17 0,-1-1-1,-17 1 4,17-18 131,0 0-132,36 0-2,17 18 1,0 34-1,18-34 0,0 53 0,-36-71-3,-17 17 3,-18 1 2,-17-18 60,-18-18-54,0 1 1</inkml:trace>
    </iact:actionData>
  </iact:action>
  <iact:action type="add" startTime="39203">
    <iact:property name="dataType"/>
    <iact:actionData xml:id="d5">
      <inkml:trace xmlns:inkml="http://www.w3.org/2003/InkML" xml:id="stk5" contextRef="#ctx0" brushRef="#br0">12630 12841 0,'0'18'15,"0"17"-6,0-17-3,17 17 3,36 18 2,-17-18-6,52 36 3,-18-36 2,-17-17-4,0 52 1,18-35 2,-36 1-2,18-19 3,-18 19-4,-17-19 2,0 1 0,-1 0 3,-34-18 51,-72 0-54,36 0 0,18 0 3,-35-18-3,-36-35-3,70 53 3,-52-18 0,35 1 3,18 17-6,-71-18 3,0 18 0,-52-35 0,-54 35 4,71 0-8,-71 0 7</inkml:trace>
    </iact:actionData>
  </iact:action>
  <iact:action type="add" startTime="40668">
    <iact:property name="dataType"/>
    <iact:actionData xml:id="d6">
      <inkml:trace xmlns:inkml="http://www.w3.org/2003/InkML" xml:id="stk6" contextRef="#ctx0" brushRef="#br0">5786 10971 0,'0'0'1,"18"0"84,-1 0-77,-17 18 0,18-18 24,-1 18-24,-17 52 8,18-34-8,0 34 0,-18-17 3,35 0-6,0-18 6,-35-17-6,0-1 6,0 36-6,18-35 11,17-36 57,-35-35-66,0-35 2</inkml:trace>
    </iact:actionData>
  </iact:action>
  <iact:action type="add" startTime="41283">
    <iact:property name="dataType"/>
    <iact:actionData xml:id="d7">
      <inkml:trace xmlns:inkml="http://www.w3.org/2003/InkML" xml:id="stk7" contextRef="#ctx0" brushRef="#br0">5909 10989 0,'18'0'31,"17"0"-22,36 0 2,17-35-7,18 35 4,-53 0 0,17-36 0,-17 19 2,-35 17-4,17-18 4</inkml:trace>
    </iact:actionData>
  </iact:action>
  <iact:action type="add" startTime="47078">
    <iact:property name="dataType"/>
    <iact:actionData xml:id="d8">
      <inkml:trace xmlns:inkml="http://www.w3.org/2003/InkML" xml:id="stk8" contextRef="#ctx0" brushRef="#br0">3899 11942 0,'0'0'0,"-18"0"12,0 17 3,-35 1 10,36-18-10,17 17-6,-18 1-1,-17 17 0,17-17 8,-17 0-8,0 17 10,17-17-12,0 34 4,18 1 4,0-17-6,0 17 0,0-18 0,0 35 0,0-52 9,0 35-10,0-35 3,36 35-4,-36-36 5,17 1-6,1-1 7,17 1-8,-17 0 8,-1-1-8,-17 1 4,36 17 0,-36-17 0,35 17 2,-17-17-4,-1-18 5,19 35-6,-19-17 5,1-1 12,17 1-14,-17 0 8,-1-1-6,1-17-2,0 0-2,-1 0 4,1 0-4,17 0 2,36 0 0,-18 0 1,35-35-1,-53 17-1,36-17 1,-1 17 0,-52 18 3,17-17-6,-17 17 3,17-18 0,-17 1 0,-1-1 0,-17 0 2,18 1-4,0-19 2,-1 1 0,-17 0 2,0 17-4,0-17 2,0-18 0,0 35 3,0 1-6,0-36 6,0 35-4,0-35-1,0 36 14,0-1-15,0-35 2,0 35 1,0-35 3,0 36-3,0-1 6,0-35-6,0 36 0,-17-1 7,-1-35-5,0 35-4,1-17 2,-19 0 0,19 17 1,-1 18 16,1 0-19,-19 0 1,1 0 4,0 0-2,-18 0-2,18 0-1,-36 0 4,-17 0-4,52 0 2,19 0 0,-36 0 0,35 0 8,1 0 56</inkml:trace>
    </iact:actionData>
  </iact:action>
  <iact:action type="add" startTime="48651">
    <iact:property name="dataType"/>
    <iact:actionData xml:id="d9">
      <inkml:trace xmlns:inkml="http://www.w3.org/2003/InkML" xml:id="stk9" contextRef="#ctx0" brushRef="#br0">4569 12330 0,'0'-18'39,"0"0"265,17 18-288,19 0-7,-19 0 6,1 0-7,17 0 0,1 0 3,-19 0-6,36 0 5,-18 0-2,18 0-2,0 18 2,-17-18-1,-1 0 1,35 0 1,1 18 1,-36-18-4,-17 0 2,17 0 0,0 0 2,1 0-2,-19 0-2,19 17 4,16-17 4,-16 0-4,17 18 4,-36 0-4,1-18 6,35 0 0,-35 17 9,-1-17-18,18 0 7,-17 0 10,0 0 0,17 0-16,-17 0 16,-1 0-16,-17 18 2,36-18 5,-19 0-6,18 0 0,18 0-4,-35 17 3,35-17 2,0 0-1,0 36-2,35-36-1,-35 0 2,35 17 0,18-17 0,-53 18 0,0-18 2,35 0-4,-35 18 3,-18-18-2,0 17 4,18 1-6,36-18 3,-37 0 0,54 35 2,-18-35-4,71 18 2,-106-1 0,124-17 3,-125 36-6,107-1 6,-71-35-6,-17 18 3,-1-18 0,36 17 3,-70-17-6,34 0 3,18 18 0,-52 0 0,17-1 0,17 1 1,1 17-2,17-17 1,-71-1 0,54 1 2,0 0-2,-36-18-2,18 17 2,17 19 0,-34-19 0,-19-17 0,54 18 2,-36 0-5,53 34 6,-17-34-3,17 0 0,-35-1 0,35 19 0,-35-19-2,-35 1 2,17 0 0,0-18 3,1 17-6,-19 1 3,1-1 0,-1 1 0,1 0 0,0 17 0,-1-17 0,36-1 0,-35-17 0,35 18 8,-36 0-8,1-1 2,17 1-4,1 17 2,-19-17 0,1 17 3,53-17-6,-19 17 3,-16-17 2,17-18-1,-18 17-4,0-17 7,-17 0-8,-1 18 68,36 17-39,-35-17-26,0-1 4,-1 1 1,-17 0-1,36 17-6,-19-35 6,36 18-5,-35-1 5,-1 1-6,1 0 6</inkml:trace>
    </iact:actionData>
  </iact:action>
  <iact:action type="add" startTime="50715">
    <iact:property name="dataType"/>
    <iact:actionData xml:id="d10">
      <inkml:trace xmlns:inkml="http://www.w3.org/2003/InkML" xml:id="stk10" contextRef="#ctx0" brushRef="#br0">10301 13600 0,'0'-18'39,"36"36"-30,-19-1-2,19 19 1,-1-1 0,-17 0 0,17 0 0,-18-17 3,1 0 2,0-18 6,-18 17-14,0 1 84,0 0-73,-18 17 2,-35-18-11,-17-17-1,52 0 2,0 0 0,1 0 17</inkml:trace>
    </iact:actionData>
  </iact:action>
  <iact:action type="add" startTime="51707">
    <iact:property name="dataType"/>
    <iact:actionData xml:id="d11">
      <inkml:trace xmlns:inkml="http://www.w3.org/2003/InkML" xml:id="stk11" contextRef="#ctx0" brushRef="#br0">5239 12224 0,'-35'0'71,"-18"0"-62,-18-18-2,18 18 1,-17 0 0,35 0 4,-54 0-8,72 0 4,-36 0 1,35 0 7,1 18 0,-1-1 16,0-17-21,1 0-7,-1 0 12,0 18 75,18 0-78,0-1 12,0 1-17,0 17 0,36 1 0,-1-19 3,-17 1-6,34 17 3,-52-17-1,18-18 1,17 35 0,-17 0 4,-18-17-8,35 35 8,-17-36 2,0 1-8,-1 0 1,1-1 2,0-17-1</inkml:trace>
    </iact:actionData>
  </iact:action>
  <iact:action type="add" startTime="60636">
    <iact:property name="dataType"/>
    <iact:actionData xml:id="d12">
      <inkml:trace xmlns:inkml="http://www.w3.org/2003/InkML" xml:id="stk12" contextRef="#ctx0" brushRef="#br0">2699 11906 0,'0'0'1,"-18"0"4,-17 0 3,0 0-1,0 0 4,17 0-3,0 18 0,1 0 0,-36 17-3,18 0 12,17 18-9,0-53 2,18 35-2,0 18-2,0 18 4,-17-18-2,17 0-2,0-18 2,0 18 3,0 0-6,0 17 7,0 1-8,0-36 8,0 18-8,0-18 4,35 36 0,-17-36 0,-1 0 0,1 1 0,-1-1 0,36 18 0,-35-35 2,35 17-4,53 18 2,-53-53 0,17 17 0,89-17 3,-53 0-6,0 0 5,-1 0-1,-34 0-4,0 0 6,-19 0-6,-34 0 4,35 0-2,-18-17 1,-17-1 0,0 0 5,-1-17-10,-17-18 8,0 0-3,0-17-3,0 17 6,0-18-3,0-17 0,0 53-3,0-18 2,0-18 4,0 54-6,0-54 6,0 18-5,0-17 4,0 34-2,0 1-2,-35-18 2,17 36 0,1-19 3,-54 1-4,53 35 2,-52-18-4,17-17 2,0 35 1,-35-18 1,53 18-1,-71 0 3,0-35-6,18 35 3,35 0 0,18 0 3,-18 0-6,35 0 12,0 0 49</inkml:trace>
    </iact:actionData>
  </iact:action>
  <iact:action type="add" startTime="61931">
    <iact:property name="dataType"/>
    <iact:actionData xml:id="d13">
      <inkml:trace xmlns:inkml="http://www.w3.org/2003/InkML" xml:id="stk13" contextRef="#ctx0" brushRef="#br0">2717 12347 0,'-18'18'39,"-17"-36"-19,17 1-8,1-1-4,-19 0 8,19 1-6,-1-1-4,-17 18 4,17 0-4,0 0 4,-17-18-4,0 1 10,0-19-8,-1 19 2,19-1-4,-19-17 2,1 0 2,17 17-4,-17-17 2,0-1 1,0 1 0,-36-35-3,18 17 1,-17 0 2,-36 0-2,35 0 1,1 18 3,-19-18-5,19 17 2,17-16 2,18 16-4,-36-34 2,36 34 0,17-16 0,1-19 0,-1 18 0,-35-53 2,35 36-4,1 17 4,-1-18-2,18 1 0,-35-1-2,35 1 2,-35-1 1,35-17-2,0 17 3,0 18-4,0-17 1,0 34 2,0-16-1,0 16 0,0-17 0,0 36 0,0-1 2,0 0-4,0 1 4,0-18-4,0-18 2,0 17 0,0-52 2,0 18-4,0-19 4,0 36-4,0-17 4,0-18-4,0 17 2,17 1 2,-17 52 0,0-53-5,0 19 6,18 16-5,-18-17 2,0 18-2,18-18 2,-18 35 2,0 1-4,17-1 2,-17-17 0,0 17 2,18 18-2,-1-35 7,1 0-8,0 17 18,17-35-15,-35 36 11,18-1-14,-18-17 11,17 17-12,1 0 27,-18-17-17,0 17 16,0 1-24,18-1 8,-1-35 26,1 18-19,-1-18 0,1 35 2,0 1-18,17-1 4,0-17 2,-17 17-4,0 18 1,-1-17-2,36-1 0,-53 0-2,35-17 2,-17 35-1,17-18 4,1 1 4,-19-1-6,19 0 4,-19 18 3,36-17-8,-18-1 2,18-17 0,-35 17-6,35 1 4,-18-36 0,0 17 0,36 19 0,35-36 0,-18 35 0,18 1 0,-53-19 0,35 19 3,-35-1-6,35 0 3,-35 1 0,35-1 0,18-35 0,-35 36 0,-19 17 3,37-18-5,-36 0 2,52-35 2,-69 36-5,52 17 3,-18-18 0,1 0 0,0-17 0,17 0 3,-35 17-6,17 1 4,-17-19-2,0 19 4,18-1-5,-1 0 2,1-34 0,-18 34 2,17 0-5,1-17 4,-36 17-2,71-35 1,-89 53 3,54-17-6,-36-1 6,1-17-2,-19 35-5,18-35 4,1 17 0,-1-17 0,0 17 0,36 0 0,-36-17 0,-17 17 0,-1-17 1,1 18 3,0-1-7,-1 0 81,1 18-70,0-17-5,17-19-6,0 19 3,-17-1 3,-1 0-6,36-17 3,-53 18 0,18-1 1,35 0-2,17-17 1,-70 17 6</inkml:trace>
    </iact:actionData>
  </iact:action>
  <iact:action type="add" startTime="64179">
    <iact:property name="dataType"/>
    <iact:actionData xml:id="d14">
      <inkml:trace xmlns:inkml="http://www.w3.org/2003/InkML" xml:id="stk14" contextRef="#ctx0" brushRef="#br0">5345 6544 0,'0'-18'103,"35"36"-76,-17 0-14,-18-1 12,0 1-18,0 0 1,-18 35 3,1-36-6,-36-17 3,35 18 0,0-18 0,124 0 65,-53-35-66</inkml:trace>
    </iact:actionData>
  </iact:action>
  <iact:action type="add" startTime="64891">
    <iact:property name="dataType"/>
    <iact:actionData xml:id="d15">
      <inkml:trace xmlns:inkml="http://www.w3.org/2003/InkML" xml:id="stk15" contextRef="#ctx0" brushRef="#br0">5962 5733 0,'0'0'0,"0"17"16,-17-17-8,-19 18-1,1 17 3,-35 0-4,17-17 2,-53 0 0,71 17 2,-54 18-2,-17-35 0,-17 52 0,0-17-2,34-18 5,54-17-4,-53 35 1,53-18 1,17-17-4,0-1 5,1 19-2,17-1 8,0 0-7,0 1-4,0-19 8,0 36-10,0-18 5,0 18 1,35-17-2,18-1 3,-18 35-4,0-52 5,18 17-5,0-17 4,35 0-4,-35-18 2,88 0 0,1 0 0,-37 0 0,37 0 2,-54 0-2,-35-36 0,-18 19-2,35-36 4,-52 18-2,0 35 1,-18-18-5,35-17 7,-17-1-6,35 1 3,-18-36 2,-17 54-4,17-54 3,0 36-2,-17 0 1,17-1 2,-35 19-2,18-1 0,-18-17 0,0 0-2,0 17 4,0-53-2,0 36 0,0 0 9,0 0-12,0 17 6,-18 0-4,18 1 2,-18-1-3,-35 18 4,-17 0-3,-36-18-1,-35 18 2,17 0 1,-17 0 1,71 0-2,35 0 0,-1 0-3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02:32:59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15">
    <iact:property name="dataType"/>
    <iact:actionData xml:id="d0">
      <inkml:trace xmlns:inkml="http://www.w3.org/2003/InkML" xml:id="stk0" contextRef="#ctx0" brushRef="#br0">9031 8520 0,'0'0'2,"159"-18"3,88-35 0,-18-35 2,54 53 4,-1 17-6,0-53 6,71 18-6,-36 53 4,-17-88-2,-18 53 2,-105 17 1,35-17-2,52-18-2,-87 53 2,34-17-1,-70-19 4,36 36-3,34 0 0,-17 0 1,18 0-1,70 0-1,-17 0-1,17 0 4,71 0-4,0 53 2,-18 35 0,-18-35 0,-35 35 0,-17 1 0,-53-36 0,17 35 0,-105-53 0,-1 36 2,18 17-4,-70-35 2,-54 17 0,1 36 0,-18-71 0,0 71 2,0 0-4,0 0 3,53 123-2,0-141 4,17 89-5,36-71 1,18 52 1,-19-34 3,-87-36-6,35 0 4,-53-35-3,0 0 5,-71 71-5,-34-36 1,16 0 2,-34 18-1,-71 0 0,35-54 0,-123 72 0,-53-1 0,17-105-1,-158 17 1,-159 89 1,88-54-1,0 1 2,106-36-3,-35 36 2,0-1-2,123-70-1,-70 0 5,105 0-2,36 0-4,0-53 6,-53-52-6,88 34 5,-53-70-4,53 35 2,-18-53 0,36 18 2,70 18-2,1-18-2,87 70 2,1-17 0,70 35 2,-18-35-4,18-18 4,0-35-4,0 35 2,0-70 2,0 87-1,0 19-4,0-36 6,0 18-4,0 35-1,0 35 4,35-17 4,0-18 2,-17 53-8,17 0 0,-17 0 3</inkml:trace>
    </iact:actionData>
  </iact:action>
  <iact:action type="add" startTime="23020">
    <iact:property name="dataType"/>
    <iact:actionData xml:id="d1">
      <inkml:trace xmlns:inkml="http://www.w3.org/2003/InkML" xml:id="stk1" contextRef="#ctx0" brushRef="#br0">5874 7161 0,'0'-35'86,"18"35"-78,17-18 3,0 1-6,36-18 4,-54 35-2,54-18 1,0 18 4,17-35-3,35 17-5,-52-17 4,52 17 3,-17 18-3,53-53-4,-18 36 4,35-19 1,-17 19 2,18-72-6,-19 89 2,-17-35 5,53-18-8,-52 18 5,-37 35-1,19-18 0,-71 18 2,0 0-1,35 0-4,-18 0 6,36-17-3,-18 17-2,-35 0 3,106 0 1,-106 0-6,35 0 4,-35 0 3,35 0-6,-35 17 2,-17 19 4,-1-19-3,0 19 0,0-1-3,36-18 7,-36 1-8,53 53 8,-35-54-4,35 54-4,-70-54 8,88 54-5,-71-36 2,1 18-5,-19 0 8,18 0-4,-17-18-4,0 1 4,-18-1 1,0-17 2,0 34-3,-18 1 0,-35 0 1,18-17-2,-89 34 3,107-70-8,-36 53 6,35 0 0,1 0 0,-1 0 0,-17 35 0,-18-53 3,17 18-2,-34-18-5,-36 18 4,53-17 4,-88-1-8,53 18 7,-36-18-3,-87 0 0,17 54 0,-53-72 0,0-17-2,35 35 1,0-35 1,36 0 0,70 0 2,0 0-4,18 0 5,18 0-6,-19-52 3,54 34 0,-53-17 0,70 17 2,1 0-4,-36-17 2,35 17 2,1-17-4,-1 0 4,18-18-4,-35 18 5,17-36-6,0 1 3,1 34 1,-19-34-2,19 17 1,-19-18 1,19 1-1,17 17 3,-35 0-5,35 35 2,0-52 1,0 34-1,0-16-1,0 16-2,0 1 4,0 17-1,0-17 8,17 35 16,18 0-16,-17-18 24,0-17-21,35 17 15,-36 1-20,19-18-9,-1 17 5,-17 0-4,-1 1 10,1-1 3</inkml:trace>
    </iact:actionData>
  </iact:action>
  <iact:action type="add" startTime="35694">
    <iact:property name="dataType"/>
    <iact:actionData xml:id="d2">
      <inkml:trace xmlns:inkml="http://www.w3.org/2003/InkML" xml:id="stk2" contextRef="#ctx0" brushRef="#br0">10566 6809 0,'0'0'1,"-18"0"1,-35 0 10,18 0-4,-18 0-4,18 0 4,0 0 4,-1 0-7,19 0 3,-18 0 0,-18 17 3,0 1 4,17 0-6,1-1-4,-35 54 3,34-36 4,1 0-5,17-17-2,-35 52 6,36-52-3,-1 35 0,1-18 0,-1 54 0,-17-54-3,35 0 6,-18-17-6,-35 52 3,35-52 0,18 0 0,0 34 0,0-34 3,-17 70-3,17-70-2,0 52 1,0-52 4,0 35-6,0 0 3,0 0 0,0-35 0,0 34 0,0-16 1,0-19-1,0 19-1,17 17 3,1-53-4,35 35 10,-18-35 0,1 17-6,-1-17-1,53 36-4,-53-36 5,-17 0-2,0 0-2,-1 0 5,36 0-6,-18 0 6,-17 17-6,17 1 6,1 0-4,17-18 2,-18 17-1,18-17 1,53 0-5,-36 0 4,54 0 0,52 0 0,-70 0 3,17-53-6,1-17 6,-71-1-6,-53 1 3,17-18 0,19 52 0,-36-34 0,17-19 0,-17 54 3,18-18-6,0 0 3,-18 18 3,0 0-3,0 0 0,35-1-1,-35 19 2,0-19-1,0 1 0,0-18-3,0 18 3,0-18 3,0 35-6,0-17 4,0 0-1,0-1 0,0 19 2,0-1-2,0 1-1,-18-19 2,-17 19-2,0-1-1,-36-17 5,36 35-3,-71 0 0,35 0 0,-17 0-3,-18 0 6,71 0-6,0 0 7,17 0-5,1 0 1,-19 0-2</inkml:trace>
    </iact:actionData>
  </iact:action>
  <iact:action type="add" startTime="48115">
    <iact:property name="dataType"/>
    <iact:actionData xml:id="d3">
      <inkml:trace xmlns:inkml="http://www.w3.org/2003/InkML" xml:id="stk3" contextRef="#ctx0" brushRef="#br0">12912 6509 0,'18'-36'89,"17"19"-75,18-1-6,0-35 3,-18 53-6,0-17 3,54 17 3,-37 0-3,-16-18-1,-19 18-1,19 0 2,-19 0 0,1 0 8,17 0 0,-17 0-6,17 0-4,18 0 4,-18 0-4,18 0 2,-18 0 2,54 0-2,-72 0-2,19 0 2,-19 0 1,36 0-2,-18 0 1,1 35 3,-1-35-5,0 18 1,18-18 1,-18 18 3,36-18-4,-36 17-1,1 18 2,-19-35 2,1 0-2</inkml:trace>
    </iact:actionData>
  </iact:action>
  <iact:action type="add" startTime="49219">
    <iact:property name="dataType"/>
    <iact:actionData xml:id="d4">
      <inkml:trace xmlns:inkml="http://www.w3.org/2003/InkML" xml:id="stk4" contextRef="#ctx0" brushRef="#br0">13300 6191 0,'-35'0'87,"-53"36"-79,35-36 3,-36 17-6,37 1 3,-37-1 0,36 19 9,36-19 1,-1-17-5,-17 18 11,35 17 48,0-17-56,0 0-8,0 34 3,0-16-2,0-1-2,0-17 2,0-1 14,18-17-18,-1 18 15,1-18-12,17 18-3,18 17 3,-18-17-1,36 17 1,-1 0 2,-34-17-4,-1-1 4,-17-17-5,-1 0 6,1 18-3,0-18-2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02:37:39.9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134">
    <iact:property name="dataType"/>
    <iact:actionData xml:id="d0">
      <inkml:trace xmlns:inkml="http://www.w3.org/2003/InkML" xml:id="stk0" contextRef="#ctx0" brushRef="#br0">7515 12347 0,'0'-17'23,"0"-1"9,0 0 0,17 1-24,18-1 0,1 0 0,17 18 1,35-35 0,-53 0-3,36 17 2,17 1 0,35-54 0,-87 53 0,69 1 1,-69-19-2,-1 19 2,-17 17-2,17-18 2,0 18 6,-17 0-7,-1 0 0,19 0 0,-1 0 9,53 0-10,-35 0 4,0 0-6,35 0 3,-17 0 0,17 0 0,-53 0 3,36 0-6,17 18 5,-70-18-2,52 0 0,-35 0-2,18 17 4,0 1-4,0 0 3,18 35-2,-36-36 2,36 1-2,-1 0 2,1 17-2,52 18 1,36 17 0,-106-52 2,35-18-4,-35 35 2,-18-17 0,36 17 4,-71-17-8,17-18 8,1 17-8,0-17 12,-1 18 0,1 0-6,0 17 6,17-17-10,0 17 4,-35-17-4,35 17 2,-35 0 2,0 0-3,18 18 0,0-17 3,-18 52 0,17-35-2,19-18 0,-19-17 0,1 17-3,-18-17 6,0-1 3,0 18-3,0-17 2,0 17-5,0 1 2,0-19-2,0 1 0,0 17-4,0 0 6,-18 36-2,1-36-2,-1 36 2,-17-36 0,-1 36 2,1-1-2,-35 1-2,34-36 2,-17 18 2,-17 18-2,35-54 0,-54 18-2,37-35 2,-19 0 0,-35 0 0,0 0 0,-17 0 1,-18 0-2,35 0 1,0 0 0,-17-70 0,-107-18 0,107 17 0,-71-17 0,70 53 0,18-18 0,-17 0 1,35 18 1,-71-18-2,106 35-2,35 0 1,-34 1 3,-1-19-3,35 19 3,0-1-5,-35 1 4,18-19-1,0 1 3,17 17-4,-52-17 2,52 17-5,0 1 7,-17-18 11,35-1-14,0 19 2,0-1-5,0-17 3,0-36 0,0 53 0,0-70 0,0 53 0,0-18 0,0 18 0,0-18 0,18 35 0,35-35 0,17-17 2,18-1-4,-52 54 5,-1-1-6,-17 18 3,52-53 0,-52 53 8</inkml:trace>
    </iact:actionData>
  </iact:action>
  <iact:action type="add" startTime="23646">
    <iact:property name="dataType"/>
    <iact:actionData xml:id="d1">
      <inkml:trace xmlns:inkml="http://www.w3.org/2003/InkML" xml:id="stk1" contextRef="#ctx0" brushRef="#br0">14641 12894 0,'-36'0'42,"19"0"-28,-1 0-6,-52 0 2,-19 0-3,-17 0-1,71 18 2,-71-18 4,36 17-8,-54-17 5,54 36-1,-18-36 0,-18 17 0,0-17-1,-18 53 1,-17-35 0,18-18 1,17 17-1,18-17-1,53 18 1,-36 35 0,-52-35 0,52-1 1,0 1-2,19 35 2,-1-36-1,-36 1 1,1-18-3,18 18 2,-19 17 0,37-17 0,-37 17 0,-34 35 0,88-52 0,-18 0 0,-36 17 2,54 0-2,-35 18-2,17 0 4,0-35-2,-35 52-1,-1-34 2,54-19-3,-35 36 2,52-35 0,-17 17 0,-18 0 0,53-17 2,-18 17-4,-17 36 2,0-36 0,35 0 0,0 36 0,-18-53-1,18 52 3,0-35-3,0 18 1,-18 18 0,18-18-1,0 0 2,0-18-1,-17 36 0,17-54-1,0 36 3,0-35-2,0 17-1,0 18 1,0-18 0,0 18 0,0-18 0,0 18 1,0-17-1,0-1 0,0 0 0,0-17 1,0 35-3,35-18 2,0 0 0,-17-17 3,17 17-6,-17-17 3,-1-18 0,54 53 0,-36-36 0,36 1 0,35 35 0,-53-35 0,35 17 0,0 18 0,0-36 0,0 19 0,-35-1 0,35 0 1,18 1-2,-18 16 1,1-34 0,34 35 0,-17-18 2,17 1-2,54 16 0,-54-52-2,18 53 2,18-35 0,18 0 2,34 17-5,-70-35 4,18 53 0,53-35-2,-18 17 3,53-35-4,35 17 3,35-17-2,-34 0 2,-1 71-3,-35-53 4,-106 17-2,18-17 1,-89-18-2,18 52 1,1-52 0,-36 18-1,17-18 1,18 0 2,-17 0-4,-1 0 4,1 0-4,17 0 2,-17 0 2,17 0-1,-18 0-4,1 0 3,35 0 0,17 0 0,-52 0 0,35 0 0,0 0 0,-1 0 1,19 0-2,52 0 1,1 0 0,-1 0 2,36 0-4,-36 0 4,-35 0-2,-35 0-2,-18 0 4,-53 0-4,18-53 3,-35 36-2,0-1 1,52-70 0,-52 52 3,0-52-6,34 35 3,-16-35 0,-19 0 0,36-53 0,-35 70 0,0-35 0,-1 36 0,54-54 0,-54 71 0,19-17 0,-19 17 1,1 18 0,0-18-2,-18-18-1,0 18 3,17 0 0,1-35-1,-18 0-1,53 35 1,-18-35 2,-35 35-4,18-18 2,-18 1 0,0-1 0,35 1 0,-35 17 0,0-18 0,0 18 0,0-17 1,0 17-2,0 18 1,0-18 0,0-18 0,-18 1 0,1 17 0,-54-35 0,36 35 0,-53-18 0,-18 0 0,18 1 0,52 52 0,-52-17 0,35-36 2,-35 36-4,35-18 4,-70 18-2,-36-36 1,-17 19-4,-19-1 4,-87 17-1,0 1 0,-35 17-1,34-52 1,-69 70 0,69-18 0,36-17 0,0 17 0,-52-52 0,87 52 0,0-17 0,-35 17 0,53-35-1,18 53 2,35 0-2,35 0 2,0 0-1,-17 0 0,52 0 2,-17 0-3,53 18 0,-71 0 2,53-18 0,-35 52-4,-1-34 3,54-18 1,0 18 4,17-18-8,-35 17 1,18-17 10,17 18 209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1T02:09:00.5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164">
    <iact:property name="dataType"/>
    <iact:actionData xml:id="d0">
      <inkml:trace xmlns:inkml="http://www.w3.org/2003/InkML" xml:id="stk0" contextRef="#ctx0" brushRef="#br0">16863 8396 0,'0'0'1,"-35"0"5,-71 0 4,18 0-5,-18 0 4,35 0-1,-34 0 2,69 0-4,-52 0 4,35 0-4,18 18 4,0 17-4,17-17 4,-35 35-2,35-18-2,1-17 2,-1 17 3,-17 0-6,17 0 3,1 1 0,-1 17 0,0-18 0,1 18 2,17 17 4,0-52-3,0 0-6,0 17 6,0-18-6,0 1 5,35 35-4,-17-35 4,17-1-2,35 1 1,1 17-4,-36-35 7,18 0-8,53 18 7,-53-18-6,53 0 3,35 0 0,0 0 4,35 0-5,-17 0-2,-18 0 3,-70 0 1,35 0-1,-71 0 0,18 0 2,-18 0-3,18 0 1,-18 0-2,36 0 4,-1 0-4,36 0 2,35 0 0,36 0 3,34 0-6,-34 0 3,-1 0 2,-17 0-1,-53 0-2,17-53 2,-70 18-4,-18-18 3,1 17 0,-36-16 4,0-19-6,0 36 0,-18-36 4,-17 36-4,-18-36 4,-71 36-2,1-18-2,17 36 2,-88-19 3,-18 36-6,-70-35 5,0 35-4,35 0 5,35 0-6,-35 0 6,106 0-4,88 0 1,18 0-1,70 18 114</inkml:trace>
    </iact:actionData>
  </iact:action>
  <iact:action type="add" startTime="17428">
    <iact:property name="dataType"/>
    <iact:actionData xml:id="d1">
      <inkml:trace xmlns:inkml="http://www.w3.org/2003/InkML" xml:id="stk1" contextRef="#ctx0" brushRef="#br0">16052 8784 0,'0'0'0,"-36"0"9,-16 0 0,-54 18-4,-18-18 6,54 17-4,-89 36-1,0 0 2,106-35 2,-88 52-2,88-52-2,-35 0 2,0 52 0,35-52 3,-18 17-5,1 1 1,35-1 1,-1-18 0,-52 54 0,53-53 3,-36 35-6,-17 17 4,53-35-1,17-17 2,-17 17-2,17-35-3,1 0 3,-1 0 73,18-17-55</inkml:trace>
    </iact:actionData>
  </iact:action>
  <iact:action type="add" startTime="17995">
    <iact:property name="dataType"/>
    <iact:actionData xml:id="d2">
      <inkml:trace xmlns:inkml="http://www.w3.org/2003/InkML" xml:id="stk2" contextRef="#ctx0" brushRef="#br0">14270 9208 0,'0'35'63,"0"0"-53,0 18-5,0-18 6,0 18-3,0-18 0,0 36-3,0-53 39,0-1 33,35-17-57,36 0-16,17 0 8,18-17-6,18-36 3,17 17-4,-53-16 6,0 16-3,-17-17 0,-71 36 5,-18 34 254</inkml:trace>
    </iact:actionData>
  </iact:action>
  <iact:action type="add" startTime="21826">
    <iact:property name="dataType"/>
    <iact:actionData xml:id="d3">
      <inkml:trace xmlns:inkml="http://www.w3.org/2003/InkML" xml:id="stk3" contextRef="#ctx0" brushRef="#br0">7497 5539 0,'0'0'1,"-18"-18"-1,-17 18 9,17 0 4,-17 0-11,-71 0 11,36 0-9,-36 0 3,0 0 1,-17 0 1,-19 0-2,72 0 5,-18 0-9,52 0 6,-17 0-2,36 0 9,-1 0-8,1 0 0,-1 18 0,0-1 1,-52 36-2,34 35 11,1-52-11,-18 52 1,36-71-1,-1 36 2,-17-17-1,17 17 1,0-18-3,18 0 4,0 0-3,-17-17 3,17 35 5,0-35 11,0-1-13,0 1 3,-36 35-7,36 0 7,0-36-9,0 36 10,0-35-9,0 17 3,0 0-7,53 1 3,-17-19 2,34 1 0,-34-18-2,69 0 1,-16 0 5,16 0-7,1 0 2,-18 53-3,-52-53 2,17 18 2,-18-18-2,0 0 4,0 17-6,-17-17 3,35 0 0,18 0 0,-36 18 0,53-18 3,18 53-3,-36-53-3,72 17 3,-1-17 0,0 0 0,53 0 4,-18 0-5,1 0-1,-1 0 1,-35 0 1,-35 0 1,-18 0 2,-53 0-3,-17 0 7,0 0 11,-1 0-18,1 18-2,52 0 0,19-18 6,16 0-8,72 53 8,35-36-3,-36-17-3,71 0 5,0 0-10,-36 0 12,-52 0-5,-88 0 1,-18-17-7,-36-1 11,1 0-10,0-35 5,-1 18 1,-17-18 2,18 0-2,-18 0-6,0-17 9,0 52-8,0-70 5,0 35-1,0-35 0,-35 35 0,-54-18 0,1 1 0,-71 52 0,1-70-1,87 70 1,-52-52 6,-18 70-11,-89-18 5,89-17-1,-106 17 2,71 18-1,-71 0 0,0 0 0,53-53 0,-18 53 0,36 0 4,-1 0-8,1 0 4,53-35 0,17 35 0,-35 0 4,17 35-3,18-17-6,-88 70 5,89-70 0,34-1 0,36-17 4,-1 18-8</inkml:trace>
    </iact:actionData>
  </iact:action>
  <iact:action type="add" startTime="24705">
    <iact:property name="dataType"/>
    <iact:actionData xml:id="d4">
      <inkml:trace xmlns:inkml="http://www.w3.org/2003/InkML" xml:id="stk4" contextRef="#ctx0" brushRef="#br0">14570 7920 0,'0'0'2,"-53"0"3,-88-18-1,70 18 8,-70 0-8,-35 0 4,-36 0 0,-35-35 4,-35 17-8,53-35 4,17 53 0,36-35 0,-36 35 3,71 0-5,-71 0 0,71 0 6,0 0-8,-18 0 7,-17 18-5,17 17 2,-17-35 1,-1 88 0,19-35 0,17-35-5,-18 35 5,35 0-2,19-36 3,16 36-3,-34-35 1,105-1-1,-35 19 2,18-1 1,0 0-4,-18 18 3,0 71-3,-35-18 3,-53 17-1,35 0 0,18 1 0,-1-1-1,19 1 3,17 35-3,18-36 4,-1 18-7,36-17 5,0-18 2,0-1-5,18 1 0,70 35 2,18-17 1,0 35-2,88-1 1,35-17 0,-70-35 0,-53 0 3,-53-53-6,0 0 3,88 17 3,-106-52-6,18 0 3,17-1 0,54 36 2,-18-35-2,53-18 1,17 18-2,36-18-1,105 0 4,36 0-5,-18 0 4,106 0 3,-88 0-8,70 0 8,-35 0-8,-88 0 4,18 0 0,-72 0 2,1 0-1,-105 0-5,16 0 5,-17 0 0,36 0 0,-1 0-2,36 0 0,-36 0 3,71 0-3,-35 0 3,-18-36-2,-53-17 0,18-17 0,35-18-3,-106-1 3,71-16 4,-36 34-5,-35 0 1,18-34 0,18 34 0,-1-35 1,36 36-2,-36-54 2,36 36-2,-71 53-3,0-36 8,36 1-3,-53 17-2,-54 17 1,-17-16-1,18-1-2,-18 0 7,0-53-4,0-35-3,0 17 2,0-17 5,0-35-7,-18 35 7,-88-18-8,-52-17 8,16-19-5,-122 1-2,-18 36 3,-142-1 0,54 106 4,-89-88-4,177 53-1,-53 35 1,-88 18-3,87-18 3,54 53 0,0 0 0,35 0 3,71 0-6,-1 0 6,36 0-6,-35 0 3,-1-36 0,1 36 0,-36 0 0,54-17 1,16 17-2,1 0 2,36 0-1,16 0 5,36 0-11,18 0 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10-09T21:49:56.8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868">
    <iact:property name="dataType"/>
    <iact:actionData xml:id="d0">
      <inkml:trace xmlns:inkml="http://www.w3.org/2003/InkML" xml:id="stk0" contextRef="#ctx0" brushRef="#br0">13741 9878 0,'406'0'96,"-18"0"-95,-194 0 36,-177 0-21,89 0 68,-106 17-68</inkml:trace>
    </iact:actionData>
  </iact:action>
  <iact:action type="add" startTime="46436">
    <iact:property name="dataType"/>
    <iact:actionData xml:id="d1">
      <inkml:trace xmlns:inkml="http://www.w3.org/2003/InkML" xml:id="stk1" contextRef="#ctx0" brushRef="#br0">14535 10072 0,'-35'0'1,"-36"70"44,0 107-44,18 17 61,53 17-60,0-52 24,0-141-1,0 52-24,-17-52 143</inkml:trace>
    </iact:actionData>
  </iact:action>
  <iact:action type="add" startTime="48608">
    <iact:property name="dataType"/>
    <iact:actionData xml:id="d2">
      <inkml:trace xmlns:inkml="http://www.w3.org/2003/InkML" xml:id="stk2" contextRef="#ctx0" brushRef="#br0">17780 9913 0,'36'-18'61,"87"1"-58,53-18 46,36 17-46,-124 18-2,-17 0 48,17 0 64,-70 0-112,17 0 51</inkml:trace>
    </iact:actionData>
  </iact:action>
  <iact:action type="add" startTime="49278">
    <iact:property name="dataType"/>
    <iact:actionData xml:id="d3">
      <inkml:trace xmlns:inkml="http://www.w3.org/2003/InkML" xml:id="stk3" contextRef="#ctx0" brushRef="#br0">18274 9966 0,'-70'300'100,"-19"17"-99,72-140 51,17-107-51,17-52 61,-17-36-45,0-70 6</inkml:trace>
    </iact:actionData>
  </iact:action>
  <iact:action type="add" startTime="50421">
    <iact:property name="dataType"/>
    <iact:actionData xml:id="d4">
      <inkml:trace xmlns:inkml="http://www.w3.org/2003/InkML" xml:id="stk4" contextRef="#ctx0" brushRef="#br0">22190 10037 0,'35'-36'62,"212"-34"-61,53 70 52,-106-18-50,-123 18 45,-54 0-45,36 0 91,71 0-45,-36 0-47</inkml:trace>
    </iact:actionData>
  </iact:action>
  <iact:action type="add" startTime="51113">
    <iact:property name="dataType"/>
    <iact:actionData xml:id="d5">
      <inkml:trace xmlns:inkml="http://www.w3.org/2003/InkML" xml:id="stk5" contextRef="#ctx0" brushRef="#br0">22684 10001 0,'-18'36'100,"1"69"-94,-1 1 43,-17-18-47,17-52-1,0 70 45,-17-18-44,0-35 30,17 0-17</inkml:trace>
    </iact:actionData>
  </iact:action>
  <iact:action type="add" startTime="57936">
    <iact:property name="dataType"/>
    <iact:actionData xml:id="d6">
      <inkml:trace xmlns:inkml="http://www.w3.org/2003/InkML" xml:id="stk6" contextRef="#ctx0" brushRef="#br0">1800 11060 0,'35'-36'1,"-70"72"28,158-72-28,283 36 45,88 0-45,-18 0 51,159 0-51,-424 0 0,319 0 59,-89 0-59,-265 0 0,424 0 35,176 0-35,-282 0 61,-247 0-61,17 53 35,89-53-20,-247 36-15,-18-36 45,53 35-45,36 0 36,175 0-22,125-35 32,-283 0-46,-124 0 52,89 0-52,88 0 53,53 0-51,-124 0 46,-123 36-46,71-19 47,-1-17-47,-105 0 22,-18 18 74,17 0-96</inkml:trace>
    </iact:actionData>
  </iact:action>
  <iact:action type="add" startTime="60675">
    <iact:property name="dataType"/>
    <iact:actionData xml:id="d7">
      <inkml:trace xmlns:inkml="http://www.w3.org/2003/InkML" xml:id="stk7" contextRef="#ctx0" brushRef="#br0">11183 10001 0,'159'0'121,"247"53"-118,-300-18 35,-89-35 9,19 0-32</inkml:trace>
    </iact:actionData>
  </iact:action>
  <iact:action type="add" startTime="61367">
    <iact:property name="dataType"/>
    <iact:actionData xml:id="d8">
      <inkml:trace xmlns:inkml="http://www.w3.org/2003/InkML" xml:id="stk8" contextRef="#ctx0" brushRef="#br0">11624 10125 0,'-35'53'78,"-53"211"-77,70-158 51,18-88-51,0 52 55,-17 36-53,-36 0 46,17 17-47,19-70 49,17-70 48</inkml:trace>
    </iact:actionData>
  </iact:action>
  <iact:action type="add" startTime="79776">
    <iact:property name="dataType"/>
    <iact:actionData xml:id="d9">
      <inkml:trace xmlns:inkml="http://www.w3.org/2003/InkML" xml:id="stk9" contextRef="#ctx0" brushRef="#br0">14429 11677 0,'0'0'22,"0"-35"28,159-1-49,-106 36 0,70 0 44,-70 0-44,-35 0 20,-1 0-20,124 53 60,-17-53-60,-54 18 52</inkml:trace>
    </iact:actionData>
  </iact:action>
  <iact:action type="add" startTime="80333">
    <iact:property name="dataType"/>
    <iact:actionData xml:id="d10">
      <inkml:trace xmlns:inkml="http://www.w3.org/2003/InkML" xml:id="stk10" contextRef="#ctx0" brushRef="#br0">14923 11677 0,'-18'0'62,"-35"71"-61,18-1 51,0 106-51,17-105 45,0 17-45,1-70 30,17-1-30,-18 19 48,1-19 123</inkml:trace>
    </iact:actionData>
  </iact:action>
  <iact:action type="add" startTime="81065">
    <iact:property name="dataType"/>
    <iact:actionData xml:id="d11">
      <inkml:trace xmlns:inkml="http://www.w3.org/2003/InkML" xml:id="stk11" contextRef="#ctx0" brushRef="#br0">14905 11994 0,'18'-17'69,"-1"17"-68,160 0 44,-107 0-44,-52 0 0,0-18 51,-1 1-21</inkml:trace>
    </iact:actionData>
  </iact:action>
  <iact:action type="add" startTime="84011">
    <iact:property name="dataType"/>
    <iact:actionData xml:id="d12">
      <inkml:trace xmlns:inkml="http://www.w3.org/2003/InkML" xml:id="stk12" contextRef="#ctx0" brushRef="#br0">17040 11536 0,'141'0'84,"123"0"-68,-176 0 37,-70 0 116</inkml:trace>
    </iact:actionData>
  </iact:action>
  <iact:action type="add" startTime="84725">
    <iact:property name="dataType"/>
    <iact:actionData xml:id="d13">
      <inkml:trace xmlns:inkml="http://www.w3.org/2003/InkML" xml:id="stk13" contextRef="#ctx0" brushRef="#br0">17428 11606 0,'0'36'85,"-53"175"-82,53-140 64,-18 52-66,0-123 29,18 18-29,-35 17 0,0 1 39,35-89 45</inkml:trace>
    </iact:actionData>
  </iact:action>
  <iact:action type="add" startTime="85908">
    <iact:property name="dataType"/>
    <iact:actionData xml:id="d14">
      <inkml:trace xmlns:inkml="http://www.w3.org/2003/InkML" xml:id="stk14" contextRef="#ctx0" brushRef="#br0">20850 11589 0,'105'0'76,"178"0"-75,-213 0 13,1 0 33,-36 0-9,18 0 24,35 0-61,-53 0 0,1 0 51,52 0-51</inkml:trace>
    </iact:actionData>
  </iact:action>
  <iact:action type="add" startTime="86942">
    <iact:property name="dataType"/>
    <iact:actionData xml:id="d15">
      <inkml:trace xmlns:inkml="http://www.w3.org/2003/InkML" xml:id="stk15" contextRef="#ctx0" brushRef="#br0">21061 11659 0,'-17'71'69,"-36"52"-68,35-70 51,0 35-36,-17 1 30,0-36-45,35-36 0,-35 71 51,17-70-51,18-36 82,0 1-67</inkml:trace>
    </iact:actionData>
  </iact:action>
  <iact:action type="add" startTime="91097">
    <iact:property name="dataType"/>
    <iact:actionData xml:id="d16">
      <inkml:trace xmlns:inkml="http://www.w3.org/2003/InkML" xml:id="stk16" contextRef="#ctx0" brushRef="#br0">11342 11783 0,'18'0'46,"193"0"-30,213 17 37,-248-17-52,-88 18 52,-52-18-52,17 0 45,-36 0 7,71 0-52</inkml:trace>
    </iact:actionData>
  </iact:action>
  <iact:action type="add" startTime="91824">
    <iact:property name="dataType"/>
    <iact:actionData xml:id="d17">
      <inkml:trace xmlns:inkml="http://www.w3.org/2003/InkML" xml:id="stk17" contextRef="#ctx0" brushRef="#br0">11942 11818 0,'-18'35'98,"-17"124"-97,35 0 51,0-53-51,0-71 0,-71 88 44,71 19-44,-17-107 52,-19 71-52,36-36 45,-17-52-45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defTabSz="963613">
              <a:defRPr sz="1300"/>
            </a:lvl1pPr>
          </a:lstStyle>
          <a:p>
            <a:endParaRPr lang="en-US" altLang="zh-CN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/>
            </a:lvl1pPr>
          </a:lstStyle>
          <a:p>
            <a:endParaRPr lang="en-US" altLang="zh-CN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defTabSz="963613">
              <a:defRPr sz="1300"/>
            </a:lvl1pPr>
          </a:lstStyle>
          <a:p>
            <a:endParaRPr lang="en-US" altLang="zh-CN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/>
            </a:lvl1pPr>
          </a:lstStyle>
          <a:p>
            <a:fld id="{F0A28871-B46B-47DF-ADA8-4363F7F6BD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55826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A5C488-2850-491A-954A-FBA9ADD90B9A}" type="slidenum">
              <a:rPr lang="zh-CN" altLang="en-US"/>
              <a:pPr/>
              <a:t>1</a:t>
            </a:fld>
            <a:endParaRPr lang="en-US" altLang="zh-CN"/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D6309-744F-4135-A287-4C8B5ED70CD5}" type="slidenum">
              <a:rPr lang="zh-CN" altLang="en-US"/>
              <a:pPr/>
              <a:t>12</a:t>
            </a:fld>
            <a:endParaRPr lang="en-US" altLang="zh-CN"/>
          </a:p>
        </p:txBody>
      </p:sp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solidFill>
                  <a:srgbClr val="000000"/>
                </a:solidFill>
              </a:rPr>
              <a:t>If a condition in the WHERE-clause of a </a:t>
            </a:r>
            <a:r>
              <a:rPr lang="en-US" altLang="zh-CN" sz="1200" i="1" dirty="0">
                <a:solidFill>
                  <a:srgbClr val="000000"/>
                </a:solidFill>
              </a:rPr>
              <a:t>subquery query</a:t>
            </a:r>
            <a:r>
              <a:rPr lang="en-US" altLang="zh-CN" sz="1200" dirty="0">
                <a:solidFill>
                  <a:srgbClr val="000000"/>
                </a:solidFill>
              </a:rPr>
              <a:t>  references an attribute of a relation declared in the </a:t>
            </a:r>
            <a:r>
              <a:rPr lang="en-US" altLang="zh-CN" sz="1200" i="1" dirty="0">
                <a:solidFill>
                  <a:srgbClr val="000000"/>
                </a:solidFill>
              </a:rPr>
              <a:t>outer query</a:t>
            </a:r>
            <a:r>
              <a:rPr lang="en-US" altLang="zh-CN" sz="1200" dirty="0">
                <a:solidFill>
                  <a:srgbClr val="000000"/>
                </a:solidFill>
              </a:rPr>
              <a:t> , the two queries are said to be </a:t>
            </a:r>
            <a:r>
              <a:rPr lang="en-US" altLang="zh-CN" sz="1200" i="1" dirty="0">
                <a:solidFill>
                  <a:srgbClr val="000000"/>
                </a:solidFill>
              </a:rPr>
              <a:t>correlated</a:t>
            </a:r>
          </a:p>
          <a:p>
            <a:r>
              <a:rPr lang="en-US" altLang="zh-CN" sz="1200" dirty="0">
                <a:solidFill>
                  <a:srgbClr val="000000"/>
                </a:solidFill>
              </a:rPr>
              <a:t>The result of a correlated subquery is </a:t>
            </a:r>
            <a:r>
              <a:rPr lang="en-US" altLang="zh-CN" sz="1200" i="1" dirty="0">
                <a:solidFill>
                  <a:srgbClr val="000000"/>
                </a:solidFill>
              </a:rPr>
              <a:t>different for each tuple (or combination of tuples) of the relation(s) in the outer query</a:t>
            </a:r>
          </a:p>
          <a:p>
            <a:endParaRPr lang="en-US" altLang="zh-CN" sz="1200" dirty="0">
              <a:solidFill>
                <a:srgbClr val="000000"/>
              </a:solidFill>
            </a:endParaRPr>
          </a:p>
          <a:p>
            <a:r>
              <a:rPr lang="en-US" altLang="zh-CN" sz="1200" dirty="0">
                <a:solidFill>
                  <a:srgbClr val="000000"/>
                </a:solidFill>
              </a:rPr>
              <a:t>In correlated subquery, you can think of the subquery is a method in Python and might or might not take a parameter, the attribute from the outer are candidates for parameters. If no parameter, non-correlated, regardless who calls it, same result;</a:t>
            </a:r>
          </a:p>
          <a:p>
            <a:endParaRPr lang="en-US" altLang="zh-CN" sz="1200" dirty="0">
              <a:solidFill>
                <a:srgbClr val="000000"/>
              </a:solidFill>
            </a:endParaRPr>
          </a:p>
          <a:p>
            <a:r>
              <a:rPr lang="en-US" altLang="zh-CN" sz="1200" dirty="0">
                <a:solidFill>
                  <a:srgbClr val="000000"/>
                </a:solidFill>
              </a:rPr>
              <a:t>If there is a parameter, correlated, depends on what is the value of the parameter, the result differs. Different tuple pass different value to the parameter</a:t>
            </a:r>
          </a:p>
          <a:p>
            <a:endParaRPr lang="en-US" altLang="zh-CN" sz="1200" dirty="0">
              <a:solidFill>
                <a:srgbClr val="000000"/>
              </a:solidFill>
            </a:endParaRPr>
          </a:p>
          <a:p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09256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9D7128-BE16-4FF8-B467-CF4377A7CB83}" type="slidenum">
              <a:rPr lang="zh-CN" altLang="en-US"/>
              <a:pPr/>
              <a:t>14</a:t>
            </a:fld>
            <a:endParaRPr lang="en-US" altLang="zh-CN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993305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8441C-A4D7-4C1D-B31A-05EE7374155F}" type="slidenum">
              <a:rPr lang="zh-CN" altLang="en-US"/>
              <a:pPr/>
              <a:t>15</a:t>
            </a:fld>
            <a:endParaRPr lang="en-US" altLang="zh-CN"/>
          </a:p>
        </p:txBody>
      </p:sp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EXISTS is used to check whether the result of a correlated subquery query is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empty (contains no tuples) or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non-empty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2646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148127-9246-4942-854C-44B7F63417FD}" type="slidenum">
              <a:rPr lang="zh-CN" altLang="en-US"/>
              <a:pPr/>
              <a:t>17</a:t>
            </a:fld>
            <a:endParaRPr lang="en-US" altLang="zh-CN"/>
          </a:p>
        </p:txBody>
      </p:sp>
      <p:sp>
        <p:nvSpPr>
          <p:cNvPr id="71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zh-CN" sz="900" dirty="0">
                <a:solidFill>
                  <a:srgbClr val="000000"/>
                </a:solidFill>
              </a:rPr>
              <a:t>The correlated nested query retrieves all DEPENDENT tuples related to an EMPLOYEE tuple. If </a:t>
            </a:r>
            <a:r>
              <a:rPr lang="en-US" altLang="zh-CN" sz="900" i="1" dirty="0">
                <a:solidFill>
                  <a:srgbClr val="000000"/>
                </a:solidFill>
              </a:rPr>
              <a:t>none exists</a:t>
            </a:r>
            <a:r>
              <a:rPr lang="en-US" altLang="zh-CN" sz="900" dirty="0">
                <a:solidFill>
                  <a:srgbClr val="000000"/>
                </a:solidFill>
              </a:rPr>
              <a:t>, the EMPLOYEE tuple is selected</a:t>
            </a:r>
          </a:p>
          <a:p>
            <a:pPr lvl="1">
              <a:lnSpc>
                <a:spcPct val="90000"/>
              </a:lnSpc>
            </a:pPr>
            <a:r>
              <a:rPr lang="en-US" altLang="zh-CN" sz="900" dirty="0">
                <a:solidFill>
                  <a:srgbClr val="000000"/>
                </a:solidFill>
              </a:rPr>
              <a:t>EXISTS is necessary for the expressive power of SQL</a:t>
            </a:r>
            <a:endParaRPr lang="en-US" altLang="zh-CN" sz="900" b="1" dirty="0">
              <a:solidFill>
                <a:srgbClr val="000000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5839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a null value is an unknown value, two null values aren’t considered equal to each other.</a:t>
            </a:r>
          </a:p>
          <a:p>
            <a:r>
              <a:rPr lang="en-US" dirty="0"/>
              <a:t>When the UNIQUE keyword is applied to a result table that contains only two null rows, the UNIQUE predicate evaluates to True.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3649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subquery.</a:t>
            </a:r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sz="1200" dirty="0"/>
              <a:t>SELECT	</a:t>
            </a:r>
            <a:r>
              <a:rPr lang="en-US" sz="1200" dirty="0" err="1"/>
              <a:t>FName</a:t>
            </a:r>
            <a:r>
              <a:rPr lang="en-US" sz="1200" dirty="0"/>
              <a:t>, </a:t>
            </a:r>
            <a:r>
              <a:rPr lang="en-US" sz="1200" dirty="0" err="1"/>
              <a:t>LName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FROM	Employee, </a:t>
            </a:r>
            <a:r>
              <a:rPr lang="en-US" sz="1200" dirty="0" err="1"/>
              <a:t>Works_ON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WHERE	(SSN</a:t>
            </a:r>
            <a:r>
              <a:rPr lang="en-US" sz="1200" baseline="0" dirty="0"/>
              <a:t> = ESSN) AND </a:t>
            </a:r>
          </a:p>
          <a:p>
            <a:pPr>
              <a:lnSpc>
                <a:spcPct val="150000"/>
              </a:lnSpc>
            </a:pPr>
            <a:r>
              <a:rPr lang="en-US" sz="1200" baseline="0" dirty="0"/>
              <a:t>	(PNO IN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		(SELECT	</a:t>
            </a:r>
            <a:r>
              <a:rPr lang="en-US" sz="1200" dirty="0" err="1"/>
              <a:t>PNumber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		FROM	Department,</a:t>
            </a:r>
            <a:r>
              <a:rPr lang="en-US" sz="1200" baseline="0" dirty="0"/>
              <a:t> Project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		WHERE</a:t>
            </a:r>
            <a:r>
              <a:rPr lang="en-US" sz="1200" baseline="0" dirty="0"/>
              <a:t>	</a:t>
            </a:r>
            <a:r>
              <a:rPr lang="en-US" sz="1200" dirty="0" err="1"/>
              <a:t>DName</a:t>
            </a:r>
            <a:r>
              <a:rPr lang="en-US" sz="1200" dirty="0"/>
              <a:t> = ‘Research’ AND </a:t>
            </a:r>
            <a:r>
              <a:rPr lang="en-US" sz="1200" dirty="0" err="1"/>
              <a:t>DNumber</a:t>
            </a:r>
            <a:r>
              <a:rPr lang="en-US" sz="1200" dirty="0"/>
              <a:t> = </a:t>
            </a:r>
            <a:r>
              <a:rPr lang="en-US" sz="1200" dirty="0" err="1"/>
              <a:t>DNum</a:t>
            </a:r>
            <a:r>
              <a:rPr lang="en-US" sz="1200" dirty="0"/>
              <a:t>));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***************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Food</a:t>
            </a:r>
            <a:r>
              <a:rPr lang="en-US" sz="1200" baseline="0" dirty="0"/>
              <a:t> for thoughts (FYI):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SQLite output: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this query: </a:t>
            </a:r>
            <a:r>
              <a:rPr lang="en-US" dirty="0">
                <a:effectLst/>
              </a:rPr>
              <a:t>Result: 8 rows returned in 3ms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effectLst/>
              </a:rPr>
              <a:t>the original</a:t>
            </a:r>
            <a:r>
              <a:rPr lang="en-US" sz="1200" baseline="0" dirty="0">
                <a:effectLst/>
              </a:rPr>
              <a:t> one: </a:t>
            </a:r>
            <a:r>
              <a:rPr lang="en-US" dirty="0">
                <a:effectLst/>
              </a:rPr>
              <a:t>Result: 8 rows returned in 5ms</a:t>
            </a:r>
          </a:p>
          <a:p>
            <a:pPr>
              <a:lnSpc>
                <a:spcPct val="150000"/>
              </a:lnSpc>
            </a:pPr>
            <a:endParaRPr lang="en-US" sz="1200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effectLst/>
              </a:rPr>
              <a:t>This one using subquery is much more efficient!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1300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47234A-C38F-4C5E-90F9-CC24036B6938}" type="slidenum">
              <a:rPr lang="zh-CN" altLang="en-US"/>
              <a:pPr/>
              <a:t>21</a:t>
            </a:fld>
            <a:endParaRPr lang="en-US" altLang="zh-CN"/>
          </a:p>
        </p:txBody>
      </p:sp>
      <p:sp>
        <p:nvSpPr>
          <p:cNvPr id="81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u="sng" dirty="0"/>
              <a:t>Another operator to compare a value with a table is … …</a:t>
            </a:r>
          </a:p>
          <a:p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419924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D374A0-0DB2-47AD-BEBF-9BC720FC7F06}" type="slidenum">
              <a:rPr lang="zh-CN" altLang="en-US"/>
              <a:pPr/>
              <a:t>22</a:t>
            </a:fld>
            <a:endParaRPr lang="en-US" altLang="zh-CN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Use to compare a value with a set of values!</a:t>
            </a:r>
          </a:p>
          <a:p>
            <a:endParaRPr lang="en-US" altLang="zh-CN" dirty="0"/>
          </a:p>
          <a:p>
            <a:r>
              <a:rPr lang="en-US" altLang="zh-CN" dirty="0"/>
              <a:t>This query is not correlated.</a:t>
            </a:r>
          </a:p>
          <a:p>
            <a:endParaRPr lang="en-US" altLang="zh-CN" dirty="0"/>
          </a:p>
          <a:p>
            <a:r>
              <a:rPr lang="en-US" altLang="zh-CN" i="1" dirty="0"/>
              <a:t>x</a:t>
            </a:r>
            <a:r>
              <a:rPr lang="en-US" altLang="zh-CN" dirty="0"/>
              <a:t> = ANY( &lt;relation&gt; ) is a </a:t>
            </a:r>
            <a:r>
              <a:rPr lang="en-US" altLang="zh-CN" dirty="0" err="1"/>
              <a:t>boolean</a:t>
            </a:r>
            <a:r>
              <a:rPr lang="en-US" altLang="zh-CN" dirty="0"/>
              <a:t> condition true if </a:t>
            </a:r>
            <a:r>
              <a:rPr lang="en-US" altLang="zh-CN" i="1" dirty="0"/>
              <a:t>x</a:t>
            </a:r>
            <a:r>
              <a:rPr lang="en-US" altLang="zh-CN" dirty="0"/>
              <a:t> equals at least one tuple in the relation.</a:t>
            </a:r>
          </a:p>
          <a:p>
            <a:r>
              <a:rPr lang="en-US" altLang="zh-CN" dirty="0"/>
              <a:t>Similarly, = can be replaced by any of the comparison operators.</a:t>
            </a:r>
          </a:p>
          <a:p>
            <a:r>
              <a:rPr lang="en-US" altLang="zh-CN" dirty="0"/>
              <a:t>Example: </a:t>
            </a:r>
            <a:r>
              <a:rPr lang="en-US" altLang="zh-CN" i="1" dirty="0"/>
              <a:t>x</a:t>
            </a:r>
            <a:r>
              <a:rPr lang="en-US" altLang="zh-CN" dirty="0"/>
              <a:t> &gt;= ANY( &lt;relation&gt; ) means </a:t>
            </a:r>
            <a:r>
              <a:rPr lang="en-US" altLang="zh-CN" i="1" dirty="0"/>
              <a:t>x</a:t>
            </a:r>
            <a:r>
              <a:rPr lang="en-US" altLang="zh-CN" dirty="0"/>
              <a:t> is not the smallest tuple in the relation.</a:t>
            </a:r>
          </a:p>
          <a:p>
            <a:pPr lvl="1"/>
            <a:r>
              <a:rPr lang="en-US" altLang="zh-CN" dirty="0"/>
              <a:t>Note tuples must have one component only.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41217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DE0E8A-40C2-4CD7-B7AE-8C6448AEF941}" type="slidenum">
              <a:rPr lang="zh-CN" altLang="en-US"/>
              <a:pPr/>
              <a:t>23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Similarly, </a:t>
            </a:r>
            <a:r>
              <a:rPr lang="en-US" altLang="zh-CN" i="1" dirty="0"/>
              <a:t>x</a:t>
            </a:r>
            <a:r>
              <a:rPr lang="en-US" altLang="zh-CN" dirty="0"/>
              <a:t> &lt;&gt; ALL( &lt;relation&gt; ) is true if and only if for every tuple </a:t>
            </a:r>
            <a:r>
              <a:rPr lang="en-US" altLang="zh-CN" i="1" dirty="0"/>
              <a:t>t</a:t>
            </a:r>
            <a:r>
              <a:rPr lang="en-US" altLang="zh-CN" dirty="0"/>
              <a:t>  in the relation, </a:t>
            </a:r>
            <a:r>
              <a:rPr lang="en-US" altLang="zh-CN" i="1" dirty="0"/>
              <a:t>x</a:t>
            </a:r>
            <a:r>
              <a:rPr lang="en-US" altLang="zh-CN" dirty="0"/>
              <a:t> is not equal to </a:t>
            </a:r>
            <a:r>
              <a:rPr lang="en-US" altLang="zh-CN" i="1" dirty="0"/>
              <a:t>t</a:t>
            </a:r>
            <a:r>
              <a:rPr lang="en-US" altLang="zh-CN" dirty="0"/>
              <a:t>.</a:t>
            </a:r>
            <a:r>
              <a:rPr lang="en-US" altLang="zh-CN" baseline="0" dirty="0"/>
              <a:t> </a:t>
            </a:r>
            <a:r>
              <a:rPr lang="en-US" altLang="zh-CN" dirty="0"/>
              <a:t>That is, </a:t>
            </a:r>
            <a:r>
              <a:rPr lang="en-US" altLang="zh-CN" i="1" dirty="0"/>
              <a:t>x</a:t>
            </a:r>
            <a:r>
              <a:rPr lang="en-US" altLang="zh-CN" dirty="0"/>
              <a:t> is not a member of the relation.</a:t>
            </a:r>
          </a:p>
          <a:p>
            <a:r>
              <a:rPr lang="en-US" altLang="zh-CN" dirty="0"/>
              <a:t>The &lt;&gt; can be replaced by any comparison operator.</a:t>
            </a:r>
          </a:p>
          <a:p>
            <a:r>
              <a:rPr lang="en-US" altLang="zh-CN" dirty="0"/>
              <a:t>Example: </a:t>
            </a:r>
            <a:r>
              <a:rPr lang="en-US" altLang="zh-CN" i="1" dirty="0"/>
              <a:t>x</a:t>
            </a:r>
            <a:r>
              <a:rPr lang="en-US" altLang="zh-CN" dirty="0"/>
              <a:t> &gt;= ALL( &lt;relation&gt; ) means there is no tuple larger than </a:t>
            </a:r>
            <a:r>
              <a:rPr lang="en-US" altLang="zh-CN" i="1" dirty="0"/>
              <a:t>x</a:t>
            </a:r>
            <a:r>
              <a:rPr lang="en-US" altLang="zh-CN" dirty="0"/>
              <a:t>  in the relation.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0085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3: F</a:t>
            </a:r>
          </a:p>
          <a:p>
            <a:r>
              <a:rPr lang="en-US" dirty="0"/>
              <a:t>4: T</a:t>
            </a:r>
          </a:p>
          <a:p>
            <a:r>
              <a:rPr lang="en-US" dirty="0"/>
              <a:t>5: T</a:t>
            </a:r>
          </a:p>
          <a:p>
            <a:r>
              <a:rPr lang="en-US" dirty="0"/>
              <a:t>6:</a:t>
            </a:r>
            <a:r>
              <a:rPr lang="en-US" baseline="0" dirty="0"/>
              <a:t>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795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8324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50288-E57D-43AE-A4D7-2262EAA88E44}" type="slidenum">
              <a:rPr lang="zh-CN" altLang="en-US"/>
              <a:pPr/>
              <a:t>25</a:t>
            </a:fld>
            <a:endParaRPr lang="en-US" altLang="zh-CN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898933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WHERE clause ius Boolean, i.e. </a:t>
            </a:r>
            <a:r>
              <a:rPr kumimoji="1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it always </a:t>
            </a:r>
            <a:r>
              <a:rPr kumimoji="1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returns true or false for a tuple!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9679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F3A118-F50F-45B0-8B6D-F9443DE79642}" type="slidenum">
              <a:rPr lang="zh-CN" altLang="en-US"/>
              <a:pPr/>
              <a:t>5</a:t>
            </a:fld>
            <a:endParaRPr lang="en-US" altLang="zh-CN"/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The </a:t>
            </a:r>
            <a:r>
              <a:rPr lang="en-US" altLang="zh-CN" b="1" dirty="0">
                <a:solidFill>
                  <a:srgbClr val="000000"/>
                </a:solidFill>
              </a:rPr>
              <a:t>LIKE</a:t>
            </a:r>
            <a:r>
              <a:rPr lang="en-US" altLang="zh-CN" dirty="0">
                <a:solidFill>
                  <a:srgbClr val="000000"/>
                </a:solidFill>
              </a:rPr>
              <a:t> comparison operator is used to compare partial strings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Two reserved characters are used: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'%' (or '*' in some implementations) replaces an arbitrary number of characters, and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'_' replaces a single arbitrary character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992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BEC762-555B-4512-814C-24AA086E1B04}" type="slidenum">
              <a:rPr lang="zh-CN" altLang="en-US"/>
              <a:pPr/>
              <a:t>6</a:t>
            </a:fld>
            <a:endParaRPr lang="en-US" altLang="zh-CN"/>
          </a:p>
        </p:txBody>
      </p:sp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b="1" u="sng" dirty="0"/>
              <a:t>Only 3 and 4 will be included in the result.</a:t>
            </a:r>
          </a:p>
        </p:txBody>
      </p:sp>
    </p:spTree>
    <p:extLst>
      <p:ext uri="{BB962C8B-B14F-4D97-AF65-F5344CB8AC3E}">
        <p14:creationId xmlns:p14="http://schemas.microsoft.com/office/powerpoint/2010/main" val="42452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9D7128-BE16-4FF8-B467-CF4377A7CB83}" type="slidenum">
              <a:rPr lang="zh-CN" altLang="en-US"/>
              <a:pPr/>
              <a:t>7</a:t>
            </a:fld>
            <a:endParaRPr lang="en-US" altLang="zh-CN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altLang="zh-CN" dirty="0"/>
              <a:t>We can use a query as input to the FROM clause.</a:t>
            </a:r>
          </a:p>
          <a:p>
            <a:pPr marL="228600" indent="-228600"/>
            <a:r>
              <a:rPr lang="en-US" altLang="zh-CN" dirty="0"/>
              <a:t>We can also include a query in the WHERE clause.</a:t>
            </a:r>
          </a:p>
          <a:p>
            <a:pPr marL="228600" indent="-228600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8886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9D7128-BE16-4FF8-B467-CF4377A7CB83}" type="slidenum">
              <a:rPr lang="zh-CN" altLang="en-US"/>
              <a:pPr/>
              <a:t>8</a:t>
            </a:fld>
            <a:endParaRPr lang="en-US" altLang="zh-CN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altLang="zh-CN" dirty="0"/>
              <a:t>We can use a query as input to the FROM clause.</a:t>
            </a:r>
          </a:p>
          <a:p>
            <a:pPr marL="228600" indent="-228600"/>
            <a:r>
              <a:rPr lang="en-US" altLang="zh-CN" dirty="0"/>
              <a:t>We can also include query in WHERE clause.</a:t>
            </a:r>
          </a:p>
          <a:p>
            <a:pPr marL="228600" indent="-228600"/>
            <a:r>
              <a:rPr lang="en-US" altLang="zh-CN" sz="1200" dirty="0">
                <a:solidFill>
                  <a:srgbClr val="000000"/>
                </a:solidFill>
              </a:rPr>
              <a:t>A complete SELECT query, called a </a:t>
            </a:r>
            <a:r>
              <a:rPr lang="en-US" altLang="zh-CN" sz="1200" i="1" dirty="0">
                <a:solidFill>
                  <a:srgbClr val="000000"/>
                </a:solidFill>
              </a:rPr>
              <a:t>subquery (some</a:t>
            </a:r>
            <a:r>
              <a:rPr lang="en-US" altLang="zh-CN" sz="1200" i="1" baseline="0" dirty="0">
                <a:solidFill>
                  <a:srgbClr val="000000"/>
                </a:solidFill>
              </a:rPr>
              <a:t> also called this a nested </a:t>
            </a:r>
            <a:r>
              <a:rPr lang="en-US" altLang="zh-CN" sz="1200" i="1" dirty="0">
                <a:solidFill>
                  <a:srgbClr val="000000"/>
                </a:solidFill>
              </a:rPr>
              <a:t>query</a:t>
            </a:r>
            <a:r>
              <a:rPr lang="en-US" altLang="zh-CN" sz="1200" i="0" dirty="0">
                <a:solidFill>
                  <a:srgbClr val="000000"/>
                </a:solidFill>
              </a:rPr>
              <a:t>)</a:t>
            </a:r>
            <a:r>
              <a:rPr lang="en-US" altLang="zh-CN" sz="1200" dirty="0">
                <a:solidFill>
                  <a:srgbClr val="000000"/>
                </a:solidFill>
              </a:rPr>
              <a:t>, can be specified within the WHERE-clause of another query, called the </a:t>
            </a:r>
            <a:r>
              <a:rPr lang="en-US" altLang="zh-CN" sz="1200" i="1" dirty="0">
                <a:solidFill>
                  <a:srgbClr val="000000"/>
                </a:solidFill>
              </a:rPr>
              <a:t>outer query</a:t>
            </a:r>
          </a:p>
          <a:p>
            <a:pPr marL="228600" indent="-228600"/>
            <a:r>
              <a:rPr lang="en-US" altLang="zh-CN" sz="1200" dirty="0">
                <a:solidFill>
                  <a:srgbClr val="000000"/>
                </a:solidFill>
              </a:rPr>
              <a:t>Many of the previous queries can be specified in an alternative form using a subquery</a:t>
            </a:r>
          </a:p>
          <a:p>
            <a:pPr marL="228600" indent="-228600"/>
            <a:endParaRPr lang="en-US" altLang="zh-CN" u="sng" dirty="0"/>
          </a:p>
          <a:p>
            <a:pPr marL="228600" indent="-228600"/>
            <a:r>
              <a:rPr lang="en-US" altLang="zh-CN" u="sng" dirty="0"/>
              <a:t>Because a query returns a table, when comparing a value (a tuple) with a table (set of tuples), need new operator called</a:t>
            </a:r>
            <a:r>
              <a:rPr lang="en-US" altLang="zh-CN" dirty="0"/>
              <a:t>: IN or NOT IN </a:t>
            </a:r>
          </a:p>
          <a:p>
            <a:pPr marL="228600" indent="-228600"/>
            <a:endParaRPr lang="en-US" altLang="zh-CN" dirty="0"/>
          </a:p>
          <a:p>
            <a:pPr marL="228600" indent="-228600"/>
            <a:r>
              <a:rPr lang="en-US" altLang="zh-CN" dirty="0"/>
              <a:t>Think of the subquery as a table:</a:t>
            </a:r>
          </a:p>
          <a:p>
            <a:pPr marL="228600" indent="-228600">
              <a:buFontTx/>
              <a:buAutoNum type="arabicPeriod"/>
            </a:pPr>
            <a:r>
              <a:rPr lang="en-US" altLang="zh-CN" dirty="0"/>
              <a:t>Be careful those, if it is correlated, need to compute the table for each tuple in the master query (outer query)</a:t>
            </a:r>
          </a:p>
          <a:p>
            <a:pPr marL="228600" indent="-228600">
              <a:buFontTx/>
              <a:buAutoNum type="arabicPeriod"/>
            </a:pPr>
            <a:r>
              <a:rPr lang="en-US" altLang="zh-CN" dirty="0"/>
              <a:t>If it is not, only need to compute the subquery once. </a:t>
            </a:r>
          </a:p>
          <a:p>
            <a:pPr marL="228600" indent="-228600">
              <a:buFontTx/>
              <a:buAutoNum type="arabicPeriod"/>
            </a:pPr>
            <a:endParaRPr lang="en-US" altLang="zh-CN" dirty="0"/>
          </a:p>
          <a:p>
            <a:pPr marL="228600" indent="-228600"/>
            <a:r>
              <a:rPr lang="en-US" altLang="zh-CN" dirty="0"/>
              <a:t>The subquery is almost the same as a</a:t>
            </a:r>
            <a:r>
              <a:rPr lang="en-US" altLang="zh-CN" baseline="0" dirty="0"/>
              <a:t> basic </a:t>
            </a:r>
            <a:r>
              <a:rPr lang="en-US" altLang="zh-CN" dirty="0"/>
              <a:t>query</a:t>
            </a:r>
          </a:p>
          <a:p>
            <a:pPr marL="685800" lvl="1" indent="-228600">
              <a:buFont typeface="Monotype Sorts" pitchFamily="2" charset="2"/>
              <a:buNone/>
            </a:pPr>
            <a:r>
              <a:rPr lang="en-US" altLang="zh-CN" dirty="0"/>
              <a:t>Start with the product of all the relations in the FROM clause.</a:t>
            </a:r>
          </a:p>
          <a:p>
            <a:pPr marL="685800" lvl="1" indent="-228600">
              <a:buFont typeface="Monotype Sorts" pitchFamily="2" charset="2"/>
              <a:buNone/>
            </a:pPr>
            <a:r>
              <a:rPr lang="en-US" altLang="zh-CN" dirty="0"/>
              <a:t>Apply the selection condition from the WHERE clause.</a:t>
            </a:r>
          </a:p>
          <a:p>
            <a:pPr marL="685800" lvl="1" indent="-228600">
              <a:buFont typeface="Monotype Sorts" pitchFamily="2" charset="2"/>
              <a:buNone/>
            </a:pPr>
            <a:r>
              <a:rPr lang="en-US" altLang="zh-CN" dirty="0"/>
              <a:t>Project onto the list of attributes and expressions in the SELECT clause.</a:t>
            </a:r>
          </a:p>
        </p:txBody>
      </p:sp>
    </p:spTree>
    <p:extLst>
      <p:ext uri="{BB962C8B-B14F-4D97-AF65-F5344CB8AC3E}">
        <p14:creationId xmlns:p14="http://schemas.microsoft.com/office/powerpoint/2010/main" val="3051248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EE237F-E127-46EF-A4EF-1CB2D910B524}" type="slidenum">
              <a:rPr lang="zh-CN" altLang="en-US"/>
              <a:pPr/>
              <a:t>10</a:t>
            </a:fld>
            <a:endParaRPr lang="en-US" altLang="zh-CN"/>
          </a:p>
        </p:txBody>
      </p:sp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800" dirty="0">
                <a:solidFill>
                  <a:srgbClr val="000000"/>
                </a:solidFill>
              </a:rPr>
              <a:t>The subquery query selects the number of the 'Research' department and stores</a:t>
            </a:r>
            <a:r>
              <a:rPr lang="en-US" altLang="zh-CN" sz="800" baseline="0" dirty="0">
                <a:solidFill>
                  <a:srgbClr val="000000"/>
                </a:solidFill>
              </a:rPr>
              <a:t> it in a table.</a:t>
            </a:r>
            <a:endParaRPr lang="en-US" altLang="zh-CN" sz="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800" dirty="0">
                <a:solidFill>
                  <a:srgbClr val="000000"/>
                </a:solidFill>
              </a:rPr>
              <a:t>The outer query select an EMPLOYEE tuple if its DNO value is in the result of the subquery</a:t>
            </a:r>
          </a:p>
          <a:p>
            <a:pPr>
              <a:lnSpc>
                <a:spcPct val="90000"/>
              </a:lnSpc>
            </a:pPr>
            <a:r>
              <a:rPr lang="en-US" altLang="zh-CN" sz="800" dirty="0">
                <a:solidFill>
                  <a:srgbClr val="000000"/>
                </a:solidFill>
              </a:rPr>
              <a:t>The comparison operator </a:t>
            </a:r>
            <a:r>
              <a:rPr lang="en-US" altLang="zh-CN" sz="800" b="1" dirty="0">
                <a:solidFill>
                  <a:srgbClr val="000000"/>
                </a:solidFill>
              </a:rPr>
              <a:t>IN</a:t>
            </a:r>
            <a:r>
              <a:rPr lang="en-US" altLang="zh-CN" sz="800" dirty="0">
                <a:solidFill>
                  <a:srgbClr val="000000"/>
                </a:solidFill>
              </a:rPr>
              <a:t> compares a value v with a set (or multi-set) of values V, and evaluates to </a:t>
            </a:r>
            <a:r>
              <a:rPr lang="en-US" altLang="zh-CN" sz="800" b="1" dirty="0">
                <a:solidFill>
                  <a:srgbClr val="000000"/>
                </a:solidFill>
              </a:rPr>
              <a:t>TRUE</a:t>
            </a:r>
            <a:r>
              <a:rPr lang="en-US" altLang="zh-CN" sz="800" dirty="0">
                <a:solidFill>
                  <a:srgbClr val="000000"/>
                </a:solidFill>
              </a:rPr>
              <a:t> if v is one of the elements in V</a:t>
            </a:r>
          </a:p>
          <a:p>
            <a:pPr>
              <a:lnSpc>
                <a:spcPct val="90000"/>
              </a:lnSpc>
            </a:pPr>
            <a:r>
              <a:rPr lang="en-US" altLang="zh-CN" sz="800" dirty="0">
                <a:solidFill>
                  <a:srgbClr val="000000"/>
                </a:solidFill>
              </a:rPr>
              <a:t>In general, we can have several levels of nested queries</a:t>
            </a:r>
          </a:p>
          <a:p>
            <a:pPr>
              <a:lnSpc>
                <a:spcPct val="90000"/>
              </a:lnSpc>
            </a:pPr>
            <a:r>
              <a:rPr lang="en-US" altLang="zh-CN" sz="800" dirty="0">
                <a:solidFill>
                  <a:srgbClr val="000000"/>
                </a:solidFill>
              </a:rPr>
              <a:t>A reference to an </a:t>
            </a:r>
            <a:r>
              <a:rPr lang="en-US" altLang="zh-CN" sz="800" i="1" dirty="0">
                <a:solidFill>
                  <a:srgbClr val="000000"/>
                </a:solidFill>
              </a:rPr>
              <a:t>unqualified attribute</a:t>
            </a:r>
            <a:r>
              <a:rPr lang="en-US" altLang="zh-CN" sz="800" dirty="0">
                <a:solidFill>
                  <a:srgbClr val="000000"/>
                </a:solidFill>
              </a:rPr>
              <a:t>  refers to the relation declared in the </a:t>
            </a:r>
            <a:r>
              <a:rPr lang="en-US" altLang="zh-CN" sz="800" i="1" dirty="0">
                <a:solidFill>
                  <a:srgbClr val="000000"/>
                </a:solidFill>
              </a:rPr>
              <a:t>innermost nested query</a:t>
            </a:r>
          </a:p>
          <a:p>
            <a:pPr>
              <a:lnSpc>
                <a:spcPct val="90000"/>
              </a:lnSpc>
            </a:pPr>
            <a:r>
              <a:rPr lang="en-US" altLang="zh-CN" sz="800" dirty="0">
                <a:solidFill>
                  <a:srgbClr val="000000"/>
                </a:solidFill>
              </a:rPr>
              <a:t>In this example, the subquery is </a:t>
            </a:r>
            <a:r>
              <a:rPr lang="en-US" altLang="zh-CN" sz="800" i="1" dirty="0">
                <a:solidFill>
                  <a:srgbClr val="000000"/>
                </a:solidFill>
              </a:rPr>
              <a:t>not correlated</a:t>
            </a:r>
            <a:r>
              <a:rPr lang="en-US" altLang="zh-CN" sz="800" dirty="0">
                <a:solidFill>
                  <a:srgbClr val="000000"/>
                </a:solidFill>
              </a:rPr>
              <a:t>  with the outer query</a:t>
            </a:r>
          </a:p>
        </p:txBody>
      </p:sp>
    </p:spTree>
    <p:extLst>
      <p:ext uri="{BB962C8B-B14F-4D97-AF65-F5344CB8AC3E}">
        <p14:creationId xmlns:p14="http://schemas.microsoft.com/office/powerpoint/2010/main" val="1877783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AE4E20-7EFA-4FE0-970C-88273A929DF3}" type="slidenum">
              <a:rPr lang="zh-CN" altLang="en-US"/>
              <a:pPr/>
              <a:t>11</a:t>
            </a:fld>
            <a:endParaRPr lang="en-US" altLang="zh-CN"/>
          </a:p>
        </p:txBody>
      </p:sp>
      <p:sp>
        <p:nvSpPr>
          <p:cNvPr id="71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805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C7A7-0302-4D02-B255-02610C70E019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239-4A31-4434-A0FB-D678221AB339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8A03-E80B-452A-B042-12C0180A215F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D85E-7B11-41BA-84E9-6D3CF2F78C3A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9DD2-3C8C-416F-9920-C88544C702DA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0B3D-FF81-45AB-B598-502D36874A86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E64C-3241-4934-80B6-ECFC722390CB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E924F-0B1D-48E4-A43F-F19013722F2D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7CCDF-4338-4517-934F-C5C5D38EE644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E148-7E12-468A-829B-DDF4A0B378A9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E2B7249-027C-4719-94C1-EEEE2D60FBD4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70.png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microsoft.com/office/2011/relationships/inkAction" Target="../ink/inkAction4.xm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microsoft.com/office/2011/relationships/inkAction" Target="../ink/inkAction1.xm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0.png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3.m4a"/><Relationship Id="rId7" Type="http://schemas.openxmlformats.org/officeDocument/2006/relationships/image" Target="../media/image11.png"/><Relationship Id="rId2" Type="http://schemas.microsoft.com/office/2007/relationships/media" Target="../media/media23.m4a"/><Relationship Id="rId1" Type="http://schemas.openxmlformats.org/officeDocument/2006/relationships/tags" Target="../tags/tag6.xml"/><Relationship Id="rId6" Type="http://schemas.microsoft.com/office/2011/relationships/inkAction" Target="../ink/inkAction5.xm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microsoft.com/office/2011/relationships/inkAction" Target="../ink/inkAction2.xm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Review of Last Lecture </a:t>
            </a:r>
          </a:p>
        </p:txBody>
      </p:sp>
      <p:graphicFrame>
        <p:nvGraphicFramePr>
          <p:cNvPr id="531460" name="Object 4"/>
          <p:cNvGraphicFramePr>
            <a:graphicFrameLocks noChangeAspect="1"/>
          </p:cNvGraphicFramePr>
          <p:nvPr/>
        </p:nvGraphicFramePr>
        <p:xfrm>
          <a:off x="685800" y="2286000"/>
          <a:ext cx="8458200" cy="259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7571429" imgH="2324424" progId="Paint.Picture">
                  <p:embed/>
                </p:oleObj>
              </mc:Choice>
              <mc:Fallback>
                <p:oleObj name="位图图像" r:id="rId5" imgW="7571429" imgH="23244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286000"/>
                        <a:ext cx="8458200" cy="259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</a:t>
            </a:fld>
            <a:endParaRPr lang="en-US" altLang="zh-CN"/>
          </a:p>
        </p:txBody>
      </p:sp>
      <p:sp>
        <p:nvSpPr>
          <p:cNvPr id="3" name="Rectangle 2"/>
          <p:cNvSpPr/>
          <p:nvPr/>
        </p:nvSpPr>
        <p:spPr>
          <a:xfrm>
            <a:off x="2339752" y="4077072"/>
            <a:ext cx="6552728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05"/>
    </mc:Choice>
    <mc:Fallback xmlns="">
      <p:transition spd="slow" advTm="59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宋体" pitchFamily="2" charset="-122"/>
              </a:rPr>
              <a:t>Subquery: Exercise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idx="1"/>
          </p:nvPr>
        </p:nvSpPr>
        <p:spPr>
          <a:xfrm>
            <a:off x="476931" y="1856064"/>
            <a:ext cx="8040688" cy="1066527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a typeface="宋体" pitchFamily="2" charset="-122"/>
              </a:rPr>
              <a:t>Retrieve the name and address of all employees who work for the 'Research' department. </a:t>
            </a:r>
            <a:endParaRPr lang="en-US" altLang="zh-CN" dirty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2564904"/>
            <a:ext cx="8136904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10</a:t>
            </a:fld>
            <a:endParaRPr lang="en-US" altLang="zh-CN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7979" y="3040360"/>
            <a:ext cx="8051032" cy="2404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SELECT	</a:t>
            </a:r>
            <a:r>
              <a:rPr lang="en-US" dirty="0" err="1"/>
              <a:t>E.FName</a:t>
            </a:r>
            <a:r>
              <a:rPr lang="en-US" dirty="0"/>
              <a:t>, </a:t>
            </a:r>
            <a:r>
              <a:rPr lang="en-US" dirty="0" err="1"/>
              <a:t>E.LName</a:t>
            </a:r>
            <a:r>
              <a:rPr lang="en-US" dirty="0"/>
              <a:t>, </a:t>
            </a:r>
            <a:r>
              <a:rPr lang="en-US" dirty="0" err="1"/>
              <a:t>E.Address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FROM		Employee AS 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WHERE	E.DNO </a:t>
            </a:r>
            <a:r>
              <a:rPr lang="en-US" dirty="0">
                <a:solidFill>
                  <a:srgbClr val="FF0000"/>
                </a:solidFill>
              </a:rPr>
              <a:t>IN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			(SELECT 	</a:t>
            </a:r>
            <a:r>
              <a:rPr lang="en-US" dirty="0" err="1"/>
              <a:t>DNumber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			FROM 		Department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dirty="0"/>
              <a:t>			WHERE	</a:t>
            </a:r>
            <a:r>
              <a:rPr lang="en-US" dirty="0" err="1"/>
              <a:t>DName</a:t>
            </a:r>
            <a:r>
              <a:rPr lang="en-US" dirty="0"/>
              <a:t> = "Research");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03138" y="4120480"/>
            <a:ext cx="5328592" cy="1324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6"/>
    </mc:Choice>
    <mc:Fallback xmlns="">
      <p:transition spd="slow" advTm="7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EXPLICIT SETS</a:t>
            </a:r>
            <a:endParaRPr lang="en-US" altLang="zh-CN" b="1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717827" name="Rectangle 1027"/>
          <p:cNvSpPr>
            <a:spLocks noGrp="1" noChangeArrowheads="1"/>
          </p:cNvSpPr>
          <p:nvPr>
            <p:ph idx="1"/>
          </p:nvPr>
        </p:nvSpPr>
        <p:spPr>
          <a:xfrm>
            <a:off x="467544" y="1706017"/>
            <a:ext cx="8269288" cy="4459287"/>
          </a:xfrm>
        </p:spPr>
        <p:txBody>
          <a:bodyPr/>
          <a:lstStyle/>
          <a:p>
            <a:r>
              <a:rPr lang="en-US" altLang="zh-CN" sz="2400" dirty="0">
                <a:solidFill>
                  <a:srgbClr val="000000"/>
                </a:solidFill>
                <a:ea typeface="宋体" pitchFamily="2" charset="-122"/>
              </a:rPr>
              <a:t>It is also possible to use an </a:t>
            </a:r>
            <a:r>
              <a:rPr lang="en-US" altLang="zh-CN" sz="2400" b="1" dirty="0">
                <a:solidFill>
                  <a:srgbClr val="000000"/>
                </a:solidFill>
                <a:ea typeface="宋体" pitchFamily="2" charset="-122"/>
              </a:rPr>
              <a:t>explicit (enumerated) set of values</a:t>
            </a:r>
            <a:r>
              <a:rPr lang="en-US" altLang="zh-CN" sz="2400" dirty="0">
                <a:solidFill>
                  <a:srgbClr val="000000"/>
                </a:solidFill>
                <a:ea typeface="宋体" pitchFamily="2" charset="-122"/>
              </a:rPr>
              <a:t> in the WHERE-clause rather than a nested query</a:t>
            </a:r>
          </a:p>
          <a:p>
            <a:r>
              <a:rPr lang="en-US" altLang="zh-CN" sz="2400" dirty="0">
                <a:solidFill>
                  <a:srgbClr val="000000"/>
                </a:solidFill>
                <a:ea typeface="宋体" pitchFamily="2" charset="-122"/>
              </a:rPr>
              <a:t>Retrieve the social security numbers of all employees who work on project number 1, 2, or 3.</a:t>
            </a:r>
          </a:p>
          <a:p>
            <a:pPr>
              <a:buFont typeface="Wingdings" pitchFamily="2" charset="2"/>
              <a:buNone/>
            </a:pPr>
            <a:endParaRPr lang="en-US" altLang="zh-CN" sz="2400" dirty="0">
              <a:solidFill>
                <a:srgbClr val="000000"/>
              </a:solidFill>
              <a:ea typeface="宋体" pitchFamily="2" charset="-122"/>
            </a:endParaRPr>
          </a:p>
          <a:p>
            <a:pPr lvl="1">
              <a:buFont typeface="Wingdings" pitchFamily="2" charset="2"/>
              <a:buNone/>
            </a:pPr>
            <a:r>
              <a:rPr lang="en-US" altLang="zh-CN" sz="2400" b="1" dirty="0">
                <a:solidFill>
                  <a:srgbClr val="000000"/>
                </a:solidFill>
                <a:ea typeface="宋体" pitchFamily="2" charset="-122"/>
              </a:rPr>
              <a:t>SELECT  	DISTINCT 	ESSN</a:t>
            </a:r>
          </a:p>
          <a:p>
            <a:pPr lvl="1">
              <a:buFont typeface="Wingdings" pitchFamily="2" charset="2"/>
              <a:buNone/>
            </a:pPr>
            <a:r>
              <a:rPr lang="en-US" altLang="zh-CN" sz="2400" b="1" dirty="0">
                <a:solidFill>
                  <a:srgbClr val="000000"/>
                </a:solidFill>
                <a:ea typeface="宋体" pitchFamily="2" charset="-122"/>
              </a:rPr>
              <a:t>FROM			WORKS_ON</a:t>
            </a:r>
          </a:p>
          <a:p>
            <a:pPr lvl="1">
              <a:buFont typeface="Wingdings" pitchFamily="2" charset="2"/>
              <a:buNone/>
            </a:pPr>
            <a:r>
              <a:rPr lang="en-US" altLang="zh-CN" sz="2400" b="1" dirty="0">
                <a:solidFill>
                  <a:srgbClr val="000000"/>
                </a:solidFill>
                <a:ea typeface="宋体" pitchFamily="2" charset="-122"/>
              </a:rPr>
              <a:t>WHERE			PNO IN  (1, 2, 3)</a:t>
            </a:r>
            <a:endParaRPr lang="en-US" altLang="zh-CN" dirty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11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2"/>
    </mc:Choice>
    <mc:Fallback xmlns="">
      <p:transition spd="slow" advTm="16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65" x="1193800" y="4965700"/>
          <p14:tracePt t="3202" x="1200150" y="4959350"/>
          <p14:tracePt t="3219" x="1238250" y="4953000"/>
          <p14:tracePt t="3236" x="1606550" y="5029200"/>
          <p14:tracePt t="3252" x="2178050" y="5207000"/>
          <p14:tracePt t="3269" x="2971800" y="5378450"/>
          <p14:tracePt t="3286" x="3676650" y="5410200"/>
          <p14:tracePt t="3303" x="4521200" y="5480050"/>
          <p14:tracePt t="3319" x="5353050" y="5499100"/>
          <p14:tracePt t="3336" x="6102350" y="5499100"/>
          <p14:tracePt t="3352" x="6623050" y="5499100"/>
          <p14:tracePt t="3369" x="6927850" y="5499100"/>
          <p14:tracePt t="3385" x="7029450" y="5461000"/>
          <p14:tracePt t="3402" x="7035800" y="5391150"/>
          <p14:tracePt t="3419" x="7004050" y="5295900"/>
          <p14:tracePt t="3436" x="6864350" y="5162550"/>
          <p14:tracePt t="3452" x="6807200" y="5118100"/>
          <p14:tracePt t="3486" x="6800850" y="5111750"/>
          <p14:tracePt t="3508" x="6800850" y="5099050"/>
          <p14:tracePt t="3520" x="6807200" y="5092700"/>
          <p14:tracePt t="3537" x="6813550" y="5086350"/>
          <p14:tracePt t="3553" x="6813550" y="5073650"/>
          <p14:tracePt t="3570" x="6813550" y="5060950"/>
          <p14:tracePt t="3587" x="6813550" y="5029200"/>
          <p14:tracePt t="3603" x="6750050" y="4978400"/>
          <p14:tracePt t="3620" x="6553200" y="4902200"/>
          <p14:tracePt t="3636" x="6445250" y="4857750"/>
          <p14:tracePt t="3653" x="6324600" y="4819650"/>
          <p14:tracePt t="3670" x="6223000" y="4775200"/>
          <p14:tracePt t="3687" x="6153150" y="4749800"/>
          <p14:tracePt t="3703" x="6076950" y="4718050"/>
          <p14:tracePt t="3720" x="6000750" y="4679950"/>
          <p14:tracePt t="3737" x="5911850" y="4673600"/>
          <p14:tracePt t="3753" x="5816600" y="4660900"/>
          <p14:tracePt t="3770" x="5683250" y="4641850"/>
          <p14:tracePt t="3787" x="5581650" y="4641850"/>
          <p14:tracePt t="3804" x="5429250" y="4641850"/>
          <p14:tracePt t="3820" x="5302250" y="4641850"/>
          <p14:tracePt t="3837" x="5200650" y="4660900"/>
          <p14:tracePt t="3853" x="5124450" y="4705350"/>
          <p14:tracePt t="3870" x="5105400" y="4730750"/>
          <p14:tracePt t="3887" x="5086350" y="4768850"/>
          <p14:tracePt t="3905" x="5086350" y="4826000"/>
          <p14:tracePt t="3920" x="5099050" y="4876800"/>
          <p14:tracePt t="3937" x="5137150" y="4940300"/>
          <p14:tracePt t="3954" x="5149850" y="4978400"/>
          <p14:tracePt t="3970" x="5207000" y="5035550"/>
          <p14:tracePt t="3987" x="5283200" y="5073650"/>
          <p14:tracePt t="4004" x="5530850" y="5130800"/>
          <p14:tracePt t="4020" x="5734050" y="5149850"/>
          <p14:tracePt t="4037" x="5937250" y="5162550"/>
          <p14:tracePt t="4054" x="6127750" y="5162550"/>
          <p14:tracePt t="4070" x="6280150" y="5162550"/>
          <p14:tracePt t="4087" x="6394450" y="5162550"/>
          <p14:tracePt t="4104" x="6515100" y="5162550"/>
          <p14:tracePt t="4120" x="6623050" y="5124450"/>
          <p14:tracePt t="4137" x="6705600" y="5060950"/>
          <p14:tracePt t="4153" x="6731000" y="4997450"/>
          <p14:tracePt t="4170" x="6743700" y="4927600"/>
          <p14:tracePt t="4187" x="6743700" y="4864100"/>
          <p14:tracePt t="4204" x="6743700" y="4794250"/>
          <p14:tracePt t="4221" x="6743700" y="4762500"/>
          <p14:tracePt t="4237" x="6743700" y="4737100"/>
          <p14:tracePt t="4254" x="6667500" y="4711700"/>
          <p14:tracePt t="4271" x="6477000" y="4679950"/>
          <p14:tracePt t="4287" x="6223000" y="4679950"/>
          <p14:tracePt t="4304" x="6000750" y="4679950"/>
          <p14:tracePt t="4321" x="5854700" y="4679950"/>
          <p14:tracePt t="4337" x="5803900" y="4699000"/>
          <p14:tracePt t="4354" x="5791200" y="4718050"/>
          <p14:tracePt t="4371" x="5784850" y="4756150"/>
          <p14:tracePt t="4387" x="5765800" y="4800600"/>
          <p14:tracePt t="4404" x="5753100" y="4895850"/>
          <p14:tracePt t="4421" x="5753100" y="4965700"/>
          <p14:tracePt t="4437" x="5753100" y="5035550"/>
          <p14:tracePt t="4454" x="5867400" y="5111750"/>
          <p14:tracePt t="4471" x="5975350" y="5124450"/>
          <p14:tracePt t="4488" x="6070600" y="5137150"/>
          <p14:tracePt t="4504" x="6102350" y="5137150"/>
          <p14:tracePt t="4521" x="6115050" y="5130800"/>
          <p14:tracePt t="4538" x="6115050" y="5099050"/>
          <p14:tracePt t="4541" x="6115050" y="5086350"/>
          <p14:tracePt t="4554" x="6115050" y="5060950"/>
          <p14:tracePt t="4571" x="6115050" y="5048250"/>
          <p14:tracePt t="4588" x="6108700" y="5035550"/>
          <p14:tracePt t="4663" x="6102350" y="5029200"/>
          <p14:tracePt t="5349" x="6121400" y="5029200"/>
          <p14:tracePt t="5357" x="6140450" y="5029200"/>
          <p14:tracePt t="5372" x="6235700" y="5003800"/>
          <p14:tracePt t="5388" x="6369050" y="4965700"/>
          <p14:tracePt t="5405" x="6496050" y="4889500"/>
          <p14:tracePt t="5422" x="6559550" y="4838700"/>
          <p14:tracePt t="5438" x="6572250" y="4794250"/>
          <p14:tracePt t="5455" x="6572250" y="4737100"/>
          <p14:tracePt t="5472" x="6496050" y="4673600"/>
          <p14:tracePt t="5489" x="6381750" y="4603750"/>
          <p14:tracePt t="5506" x="6235700" y="4559300"/>
          <p14:tracePt t="5522" x="6096000" y="4540250"/>
          <p14:tracePt t="5539" x="5975350" y="4527550"/>
          <p14:tracePt t="5542" x="5937250" y="4527550"/>
          <p14:tracePt t="5555" x="5886450" y="4527550"/>
          <p14:tracePt t="5572" x="5753100" y="4546600"/>
          <p14:tracePt t="5589" x="5676900" y="4591050"/>
          <p14:tracePt t="5605" x="5626100" y="4654550"/>
          <p14:tracePt t="5622" x="5588000" y="4756150"/>
          <p14:tracePt t="5639" x="5575300" y="4838700"/>
          <p14:tracePt t="5655" x="5575300" y="4914900"/>
          <p14:tracePt t="5672" x="5575300" y="4959350"/>
          <p14:tracePt t="5689" x="5632450" y="4978400"/>
          <p14:tracePt t="5706" x="5778500" y="4997450"/>
          <p14:tracePt t="5722" x="5956300" y="4997450"/>
          <p14:tracePt t="5739" x="6121400" y="4997450"/>
          <p14:tracePt t="5756" x="6184900" y="4972050"/>
          <p14:tracePt t="5772" x="6184900" y="4946650"/>
          <p14:tracePt t="5789" x="6108700" y="4908550"/>
          <p14:tracePt t="5806" x="6000750" y="4883150"/>
          <p14:tracePt t="5822" x="5905500" y="4876800"/>
          <p14:tracePt t="5839" x="5880100" y="4876800"/>
          <p14:tracePt t="5902" x="5899150" y="4876800"/>
          <p14:tracePt t="5909" x="5905500" y="4876800"/>
          <p14:tracePt t="5922" x="5911850" y="4876800"/>
          <p14:tracePt t="5950" x="5918200" y="4876800"/>
          <p14:tracePt t="5982" x="5918200" y="4883150"/>
          <p14:tracePt t="6301" x="5918200" y="4889500"/>
          <p14:tracePt t="7189" x="5918200" y="4902200"/>
          <p14:tracePt t="7198" x="5918200" y="4921250"/>
          <p14:tracePt t="7207" x="5905500" y="4953000"/>
          <p14:tracePt t="7224" x="5810250" y="5035550"/>
          <p14:tracePt t="7241" x="5676900" y="5111750"/>
          <p14:tracePt t="7257" x="5486400" y="5194300"/>
          <p14:tracePt t="7274" x="5283200" y="5251450"/>
          <p14:tracePt t="7291" x="5111750" y="5302250"/>
          <p14:tracePt t="7308" x="5029200" y="5321300"/>
          <p14:tracePt t="7324" x="5022850" y="5327650"/>
          <p14:tracePt t="7414" x="5016500" y="5327650"/>
          <p14:tracePt t="7422" x="4978400" y="5327650"/>
          <p14:tracePt t="7429" x="4933950" y="5327650"/>
          <p14:tracePt t="7441" x="4895850" y="5327650"/>
          <p14:tracePt t="7457" x="4838700" y="5314950"/>
          <p14:tracePt t="7474" x="4813300" y="5308600"/>
          <p14:tracePt t="7491" x="4800600" y="5302250"/>
          <p14:tracePt t="7507" x="4806950" y="5302250"/>
          <p14:tracePt t="7524" x="4857750" y="5276850"/>
          <p14:tracePt t="7540" x="4883150" y="5257800"/>
          <p14:tracePt t="7557" x="4902200" y="5251450"/>
          <p14:tracePt t="7574" x="4914900" y="5238750"/>
          <p14:tracePt t="7590" x="4933950" y="5207000"/>
          <p14:tracePt t="7607" x="4946650" y="5194300"/>
          <p14:tracePt t="7624" x="4965700" y="5162550"/>
          <p14:tracePt t="7640" x="4978400" y="5156200"/>
          <p14:tracePt t="7657" x="4997450" y="5130800"/>
          <p14:tracePt t="7674" x="5010150" y="5124450"/>
          <p14:tracePt t="7691" x="5048250" y="5105400"/>
          <p14:tracePt t="7707" x="5060950" y="5099050"/>
          <p14:tracePt t="7724" x="5086350" y="5092700"/>
          <p14:tracePt t="7838" x="5099050" y="5086350"/>
          <p14:tracePt t="7845" x="5105400" y="5080000"/>
          <p14:tracePt t="7858" x="5111750" y="5080000"/>
          <p14:tracePt t="7875" x="5118100" y="5080000"/>
          <p14:tracePt t="7891" x="5149850" y="5073650"/>
          <p14:tracePt t="7908" x="5245100" y="5035550"/>
          <p14:tracePt t="7925" x="5308600" y="4997450"/>
          <p14:tracePt t="7941" x="5346700" y="4965700"/>
          <p14:tracePt t="7958" x="5365750" y="4933950"/>
          <p14:tracePt t="7975" x="5365750" y="4889500"/>
          <p14:tracePt t="7991" x="5365750" y="4864100"/>
          <p14:tracePt t="8008" x="5365750" y="4838700"/>
          <p14:tracePt t="8025" x="5365750" y="4813300"/>
          <p14:tracePt t="8042" x="5359400" y="4800600"/>
          <p14:tracePt t="8046" x="5353050" y="4800600"/>
          <p14:tracePt t="8058" x="5334000" y="4787900"/>
          <p14:tracePt t="8075" x="5302250" y="4775200"/>
          <p14:tracePt t="8092" x="5245100" y="4775200"/>
          <p14:tracePt t="8108" x="5219700" y="4775200"/>
          <p14:tracePt t="8124" x="5207000" y="4775200"/>
          <p14:tracePt t="8141" x="5200650" y="4775200"/>
          <p14:tracePt t="8158" x="5194300" y="4775200"/>
          <p14:tracePt t="8174" x="5194300" y="4806950"/>
          <p14:tracePt t="8191" x="5194300" y="4838700"/>
          <p14:tracePt t="8208" x="5181600" y="4902200"/>
          <p14:tracePt t="8225" x="5175250" y="4953000"/>
          <p14:tracePt t="8241" x="5175250" y="5010150"/>
          <p14:tracePt t="8258" x="5175250" y="5048250"/>
          <p14:tracePt t="8275" x="5207000" y="5060950"/>
          <p14:tracePt t="8291" x="5245100" y="5067300"/>
          <p14:tracePt t="8308" x="5302250" y="5067300"/>
          <p14:tracePt t="8325" x="5334000" y="5029200"/>
          <p14:tracePt t="8341" x="5378450" y="4997450"/>
          <p14:tracePt t="8359" x="5422900" y="4953000"/>
          <p14:tracePt t="8375" x="5454650" y="4902200"/>
          <p14:tracePt t="8392" x="5454650" y="4832350"/>
          <p14:tracePt t="8408" x="5454650" y="4762500"/>
          <p14:tracePt t="8425" x="5403850" y="4711700"/>
          <p14:tracePt t="8442" x="5334000" y="4660900"/>
          <p14:tracePt t="8459" x="5276850" y="4635500"/>
          <p14:tracePt t="8476" x="5226050" y="4629150"/>
          <p14:tracePt t="8492" x="5156200" y="4629150"/>
          <p14:tracePt t="8509" x="5092700" y="4711700"/>
          <p14:tracePt t="8525" x="5060950" y="4819650"/>
          <p14:tracePt t="8542" x="5035550" y="4953000"/>
          <p14:tracePt t="8561" x="5035550" y="5054600"/>
          <p14:tracePt t="8575" x="5041900" y="5111750"/>
          <p14:tracePt t="8592" x="5105400" y="5162550"/>
          <p14:tracePt t="8608" x="5175250" y="5168900"/>
          <p14:tracePt t="8625" x="5226050" y="5168900"/>
          <p14:tracePt t="8642" x="5264150" y="5162550"/>
          <p14:tracePt t="8658" x="5276850" y="5111750"/>
          <p14:tracePt t="8675" x="5276850" y="5029200"/>
          <p14:tracePt t="8692" x="5213350" y="4908550"/>
          <p14:tracePt t="8708" x="5187950" y="4883150"/>
          <p14:tracePt t="8725" x="5175250" y="4870450"/>
          <p14:tracePt t="8798" x="5194300" y="4883150"/>
          <p14:tracePt t="8805" x="5226050" y="4902200"/>
          <p14:tracePt t="8813" x="5251450" y="4921250"/>
          <p14:tracePt t="8826" x="5264150" y="4927600"/>
          <p14:tracePt t="8842" x="5276850" y="4933950"/>
          <p14:tracePt t="10453" x="5276850" y="4940300"/>
          <p14:tracePt t="10462" x="5276850" y="4953000"/>
          <p14:tracePt t="10469" x="5264150" y="4959350"/>
          <p14:tracePt t="10478" x="5257800" y="4972050"/>
          <p14:tracePt t="10494" x="5219700" y="5010150"/>
          <p14:tracePt t="10510" x="5105400" y="5041900"/>
          <p14:tracePt t="10527" x="4876800" y="5041900"/>
          <p14:tracePt t="10544" x="4641850" y="5041900"/>
          <p14:tracePt t="10560" x="4514850" y="4984750"/>
          <p14:tracePt t="10578" x="4464050" y="4959350"/>
          <p14:tracePt t="10594" x="4438650" y="4965700"/>
          <p14:tracePt t="10611" x="4438650" y="5010150"/>
          <p14:tracePt t="10627" x="4464050" y="5016500"/>
          <p14:tracePt t="10644" x="4495800" y="5016500"/>
          <p14:tracePt t="10677" x="4502150" y="5016500"/>
          <p14:tracePt t="10694" x="4521200" y="5016500"/>
          <p14:tracePt t="10711" x="4533900" y="5010150"/>
          <p14:tracePt t="10728" x="4552950" y="5003800"/>
          <p14:tracePt t="10744" x="4578350" y="4991100"/>
          <p14:tracePt t="10761" x="4597400" y="4972050"/>
          <p14:tracePt t="10778" x="4616450" y="4940300"/>
          <p14:tracePt t="10795" x="4641850" y="4902200"/>
          <p14:tracePt t="10811" x="4673600" y="4870450"/>
          <p14:tracePt t="10828" x="4718050" y="4826000"/>
          <p14:tracePt t="10845" x="4749800" y="4794250"/>
          <p14:tracePt t="10861" x="4756150" y="4756150"/>
          <p14:tracePt t="10878" x="4756150" y="4730750"/>
          <p14:tracePt t="10895" x="4756150" y="4699000"/>
          <p14:tracePt t="10911" x="4756150" y="4667250"/>
          <p14:tracePt t="10928" x="4756150" y="4629150"/>
          <p14:tracePt t="10945" x="4743450" y="4597400"/>
          <p14:tracePt t="10961" x="4711700" y="4552950"/>
          <p14:tracePt t="10978" x="4635500" y="4521200"/>
          <p14:tracePt t="10995" x="4527550" y="4476750"/>
          <p14:tracePt t="11012" x="4394200" y="4464050"/>
          <p14:tracePt t="11028" x="4267200" y="4464050"/>
          <p14:tracePt t="11044" x="4229100" y="4464050"/>
          <p14:tracePt t="11061" x="4203700" y="4495800"/>
          <p14:tracePt t="11078" x="4178300" y="4533900"/>
          <p14:tracePt t="11094" x="4127500" y="4597400"/>
          <p14:tracePt t="11111" x="4064000" y="4679950"/>
          <p14:tracePt t="11128" x="4013200" y="4743450"/>
          <p14:tracePt t="11145" x="3956050" y="4832350"/>
          <p14:tracePt t="11161" x="3924300" y="4889500"/>
          <p14:tracePt t="11178" x="3917950" y="4927600"/>
          <p14:tracePt t="11195" x="3917950" y="4959350"/>
          <p14:tracePt t="11211" x="3924300" y="4991100"/>
          <p14:tracePt t="11228" x="4006850" y="5073650"/>
          <p14:tracePt t="11245" x="4152900" y="5124450"/>
          <p14:tracePt t="11261" x="4356100" y="5143500"/>
          <p14:tracePt t="11278" x="4514850" y="5162550"/>
          <p14:tracePt t="11295" x="4641850" y="5175250"/>
          <p14:tracePt t="11311" x="4737100" y="5175250"/>
          <p14:tracePt t="11328" x="4800600" y="5175250"/>
          <p14:tracePt t="11345" x="4826000" y="5156200"/>
          <p14:tracePt t="11361" x="4838700" y="5111750"/>
          <p14:tracePt t="11378" x="4838700" y="5016500"/>
          <p14:tracePt t="11395" x="4838700" y="4940300"/>
          <p14:tracePt t="11412" x="4832350" y="4819650"/>
          <p14:tracePt t="11428" x="4813300" y="4775200"/>
          <p14:tracePt t="11445" x="4749800" y="4737100"/>
          <p14:tracePt t="11462" x="4654550" y="4730750"/>
          <p14:tracePt t="11479" x="4540250" y="4730750"/>
          <p14:tracePt t="11495" x="4495800" y="4730750"/>
          <p14:tracePt t="11512" x="4483100" y="4730750"/>
          <p14:tracePt t="11529" x="4476750" y="4737100"/>
          <p14:tracePt t="11545" x="4502150" y="4756150"/>
          <p14:tracePt t="11550" x="4514850" y="4768850"/>
          <p14:tracePt t="11562" x="4521200" y="4775200"/>
          <p14:tracePt t="11579" x="4546600" y="4794250"/>
          <p14:tracePt t="11596" x="4546600" y="4800600"/>
          <p14:tracePt t="11612" x="4546600" y="4826000"/>
          <p14:tracePt t="11629" x="4546600" y="4832350"/>
          <p14:tracePt t="11646" x="4546600" y="4851400"/>
          <p14:tracePt t="11662" x="4533900" y="4864100"/>
          <p14:tracePt t="11695" x="4540250" y="4883150"/>
          <p14:tracePt t="11712" x="4622800" y="4902200"/>
          <p14:tracePt t="11729" x="4768850" y="4940300"/>
          <p14:tracePt t="11746" x="4978400" y="5003800"/>
          <p14:tracePt t="11762" x="5264150" y="5041900"/>
          <p14:tracePt t="11779" x="5530850" y="5067300"/>
          <p14:tracePt t="11795" x="5822950" y="5099050"/>
          <p14:tracePt t="11812" x="6153150" y="5099050"/>
          <p14:tracePt t="11828" x="6254750" y="5092700"/>
          <p14:tracePt t="11845" x="6292850" y="5080000"/>
          <p14:tracePt t="11862" x="6299200" y="5060950"/>
          <p14:tracePt t="11879" x="6299200" y="5041900"/>
          <p14:tracePt t="11895" x="6299200" y="5029200"/>
          <p14:tracePt t="11912" x="6299200" y="5016500"/>
          <p14:tracePt t="11929" x="6299200" y="5003800"/>
          <p14:tracePt t="11945" x="6292850" y="4997450"/>
          <p14:tracePt t="11962" x="6280150" y="4984750"/>
          <p14:tracePt t="11979" x="6280150" y="4978400"/>
          <p14:tracePt t="11995" x="6280150" y="4959350"/>
          <p14:tracePt t="12012" x="6280150" y="4946650"/>
          <p14:tracePt t="12029" x="6305550" y="4914900"/>
          <p14:tracePt t="12045" x="6337300" y="4895850"/>
          <p14:tracePt t="12062" x="6362700" y="4883150"/>
          <p14:tracePt t="12079" x="6362700" y="4876800"/>
          <p14:tracePt t="12095" x="6362700" y="4864100"/>
          <p14:tracePt t="12112" x="6362700" y="4845050"/>
          <p14:tracePt t="12129" x="6362700" y="4826000"/>
          <p14:tracePt t="12145" x="6375400" y="4787900"/>
          <p14:tracePt t="12162" x="6388100" y="4724400"/>
          <p14:tracePt t="12179" x="6394450" y="4667250"/>
          <p14:tracePt t="12196" x="6400800" y="4572000"/>
          <p14:tracePt t="12213" x="6400800" y="4527550"/>
          <p14:tracePt t="12229" x="6388100" y="4495800"/>
          <p14:tracePt t="12246" x="6330950" y="4483100"/>
          <p14:tracePt t="12263" x="6191250" y="4483100"/>
          <p14:tracePt t="12279" x="6013450" y="4483100"/>
          <p14:tracePt t="12296" x="5810250" y="4483100"/>
          <p14:tracePt t="12313" x="5664200" y="4483100"/>
          <p14:tracePt t="12330" x="5518150" y="4552950"/>
          <p14:tracePt t="12346" x="5448300" y="4616450"/>
          <p14:tracePt t="12362" x="5435600" y="4686300"/>
          <p14:tracePt t="12379" x="5435600" y="4775200"/>
          <p14:tracePt t="12396" x="5467350" y="4984750"/>
          <p14:tracePt t="12413" x="5562600" y="5105400"/>
          <p14:tracePt t="12429" x="5657850" y="5187950"/>
          <p14:tracePt t="12446" x="5746750" y="5238750"/>
          <p14:tracePt t="12463" x="5797550" y="5270500"/>
          <p14:tracePt t="12479" x="5822950" y="5283200"/>
          <p14:tracePt t="12496" x="5835650" y="5289550"/>
          <p14:tracePt t="12513" x="5842000" y="5289550"/>
          <p14:tracePt t="12529" x="5892800" y="5289550"/>
          <p14:tracePt t="12546" x="5981700" y="5289550"/>
          <p14:tracePt t="12549" x="6051550" y="5289550"/>
          <p14:tracePt t="12563" x="6140450" y="5283200"/>
          <p14:tracePt t="12581" x="6375400" y="5245100"/>
          <p14:tracePt t="12597" x="6451600" y="5213350"/>
          <p14:tracePt t="12613" x="6515100" y="5181600"/>
          <p14:tracePt t="12630" x="6559550" y="5156200"/>
          <p14:tracePt t="12647" x="6604000" y="5099050"/>
          <p14:tracePt t="12663" x="6629400" y="5060950"/>
          <p14:tracePt t="12680" x="6673850" y="4984750"/>
          <p14:tracePt t="12697" x="6686550" y="4914900"/>
          <p14:tracePt t="12713" x="6692900" y="4845050"/>
          <p14:tracePt t="12730" x="6692900" y="4800600"/>
          <p14:tracePt t="12747" x="6692900" y="4756150"/>
          <p14:tracePt t="12764" x="6686550" y="4724400"/>
          <p14:tracePt t="12780" x="6578600" y="4641850"/>
          <p14:tracePt t="12797" x="6394450" y="4591050"/>
          <p14:tracePt t="12813" x="6159500" y="4559300"/>
          <p14:tracePt t="12830" x="5937250" y="4546600"/>
          <p14:tracePt t="12847" x="5778500" y="4546600"/>
          <p14:tracePt t="12863" x="5721350" y="4565650"/>
          <p14:tracePt t="12880" x="5695950" y="4616450"/>
          <p14:tracePt t="12897" x="5695950" y="4692650"/>
          <p14:tracePt t="12914" x="5765800" y="4819650"/>
          <p14:tracePt t="12930" x="5886450" y="4914900"/>
          <p14:tracePt t="12947" x="6032500" y="5003800"/>
          <p14:tracePt t="12965" x="6273800" y="5092700"/>
          <p14:tracePt t="12980" x="6400800" y="5149850"/>
          <p14:tracePt t="12997" x="6477000" y="5187950"/>
          <p14:tracePt t="13014" x="6521450" y="5187950"/>
          <p14:tracePt t="13030" x="6553200" y="5187950"/>
          <p14:tracePt t="13047" x="6591300" y="5156200"/>
          <p14:tracePt t="13064" x="6635750" y="5080000"/>
          <p14:tracePt t="13080" x="6642100" y="5003800"/>
          <p14:tracePt t="13097" x="6642100" y="4908550"/>
          <p14:tracePt t="13113" x="6559550" y="4806950"/>
          <p14:tracePt t="13130" x="6438900" y="4737100"/>
          <p14:tracePt t="13147" x="6292850" y="4699000"/>
          <p14:tracePt t="13163" x="6191250" y="4673600"/>
          <p14:tracePt t="13180" x="6146800" y="4673600"/>
          <p14:tracePt t="13197" x="6140450" y="4673600"/>
          <p14:tracePt t="13214" x="6146800" y="4711700"/>
          <p14:tracePt t="13230" x="6197600" y="4749800"/>
          <p14:tracePt t="13247" x="6254750" y="4781550"/>
          <p14:tracePt t="13264" x="6286500" y="4794250"/>
          <p14:tracePt t="13297" x="6292850" y="4800600"/>
          <p14:tracePt t="13645" x="6286500" y="4800600"/>
          <p14:tracePt t="13685" x="6273800" y="4794250"/>
          <p14:tracePt t="13718" x="6273800" y="4787900"/>
          <p14:tracePt t="13733" x="6267450" y="4781550"/>
          <p14:tracePt t="13758" x="6267450" y="4775200"/>
          <p14:tracePt t="13901" x="6273800" y="4775200"/>
          <p14:tracePt t="13918" x="6280150" y="4775200"/>
          <p14:tracePt t="13925" x="6286500" y="4775200"/>
          <p14:tracePt t="13934" x="6292850" y="4775200"/>
          <p14:tracePt t="13948" x="6305550" y="4775200"/>
          <p14:tracePt t="13965" x="6318250" y="4775200"/>
          <p14:tracePt t="13981" x="6337300" y="4775200"/>
          <p14:tracePt t="13998" x="6343650" y="4775200"/>
          <p14:tracePt t="14015" x="6356350" y="4775200"/>
          <p14:tracePt t="14031" x="6369050" y="4775200"/>
          <p14:tracePt t="14048" x="6375400" y="4775200"/>
          <p14:tracePt t="14065" x="6394450" y="4775200"/>
          <p14:tracePt t="14082" x="6394450" y="4781550"/>
          <p14:tracePt t="14115" x="6400800" y="4787900"/>
          <p14:tracePt t="14342" x="6400800" y="4781550"/>
          <p14:tracePt t="14366" x="6400800" y="4775200"/>
          <p14:tracePt t="14422" x="6413500" y="4768850"/>
          <p14:tracePt t="14429" x="6419850" y="4768850"/>
          <p14:tracePt t="14438" x="6445250" y="4768850"/>
          <p14:tracePt t="14448" x="6483350" y="4768850"/>
          <p14:tracePt t="14465" x="6559550" y="4768850"/>
          <p14:tracePt t="14482" x="6699250" y="4768850"/>
          <p14:tracePt t="14499" x="6838950" y="4768850"/>
          <p14:tracePt t="14515" x="6946900" y="4768850"/>
          <p14:tracePt t="14532" x="6997700" y="4737100"/>
          <p14:tracePt t="14549" x="6997700" y="4705350"/>
          <p14:tracePt t="14734" x="7010400" y="4699000"/>
          <p14:tracePt t="14742" x="7048500" y="4730750"/>
          <p14:tracePt t="14750" x="7086600" y="4762500"/>
          <p14:tracePt t="14765" x="7131050" y="4781550"/>
          <p14:tracePt t="14782" x="7143750" y="4781550"/>
          <p14:tracePt t="14799" x="7156450" y="4781550"/>
          <p14:tracePt t="15021" x="7162800" y="4781550"/>
          <p14:tracePt t="15029" x="7169150" y="4781550"/>
          <p14:tracePt t="15716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Correlated Subquery: Example</a:t>
            </a:r>
            <a:endParaRPr lang="en-US" altLang="zh-CN" b="1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706563" name="Rectangle 1027"/>
          <p:cNvSpPr>
            <a:spLocks noGrp="1" noChangeArrowheads="1"/>
          </p:cNvSpPr>
          <p:nvPr>
            <p:ph idx="1"/>
          </p:nvPr>
        </p:nvSpPr>
        <p:spPr>
          <a:xfrm>
            <a:off x="395536" y="1689523"/>
            <a:ext cx="8574088" cy="1019398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a typeface="宋体" pitchFamily="2" charset="-122"/>
              </a:rPr>
              <a:t>Retrieve the name of each employee who has a dependent with the same first name as the employee.</a:t>
            </a:r>
            <a:endParaRPr lang="en-US" altLang="zh-CN" sz="2800" dirty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12</a:t>
            </a:fld>
            <a:endParaRPr lang="en-US" altLang="zh-CN"/>
          </a:p>
        </p:txBody>
      </p:sp>
      <p:sp>
        <p:nvSpPr>
          <p:cNvPr id="3" name="Rectangle 2"/>
          <p:cNvSpPr/>
          <p:nvPr/>
        </p:nvSpPr>
        <p:spPr>
          <a:xfrm>
            <a:off x="385462" y="2632493"/>
            <a:ext cx="8496944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00"/>
                </a:solidFill>
                <a:ea typeface="宋体" pitchFamily="2" charset="-122"/>
              </a:rPr>
              <a:t>SELECT  	E.FNAME, E.LNAME</a:t>
            </a:r>
            <a:br>
              <a:rPr lang="en-US" altLang="zh-CN" sz="18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1800" b="1" dirty="0">
                <a:solidFill>
                  <a:srgbClr val="000000"/>
                </a:solidFill>
                <a:ea typeface="宋体" pitchFamily="2" charset="-122"/>
              </a:rPr>
              <a:t>FROM		EMPLOYEE AS E</a:t>
            </a:r>
            <a:br>
              <a:rPr lang="en-US" altLang="zh-CN" sz="18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1800" b="1" dirty="0">
                <a:solidFill>
                  <a:srgbClr val="000000"/>
                </a:solidFill>
                <a:ea typeface="宋体" pitchFamily="2" charset="-122"/>
              </a:rPr>
              <a:t>WHERE		E.SSN IN </a:t>
            </a:r>
          </a:p>
          <a:p>
            <a:pPr>
              <a:buFont typeface="Wingdings" pitchFamily="2" charset="2"/>
              <a:buNone/>
            </a:pPr>
            <a:r>
              <a:rPr lang="en-US" altLang="zh-CN" sz="1800" b="1" dirty="0">
                <a:solidFill>
                  <a:srgbClr val="000000"/>
                </a:solidFill>
                <a:ea typeface="宋体" pitchFamily="2" charset="-122"/>
              </a:rPr>
              <a:t>			(SELECT	ESSN</a:t>
            </a:r>
            <a:br>
              <a:rPr lang="en-US" altLang="zh-CN" sz="18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1800" b="1" dirty="0">
                <a:solidFill>
                  <a:srgbClr val="000000"/>
                </a:solidFill>
                <a:ea typeface="宋体" pitchFamily="2" charset="-122"/>
              </a:rPr>
              <a:t>			FROM		DEPENDENT</a:t>
            </a:r>
            <a:br>
              <a:rPr lang="en-US" altLang="zh-CN" sz="18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1800" b="1" dirty="0">
                <a:solidFill>
                  <a:srgbClr val="000000"/>
                </a:solidFill>
                <a:ea typeface="宋体" pitchFamily="2" charset="-122"/>
              </a:rPr>
              <a:t>			WHERE		ESSN=E.SSN AND</a:t>
            </a:r>
            <a:br>
              <a:rPr lang="en-US" altLang="zh-CN" sz="18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1800" b="1" dirty="0">
                <a:solidFill>
                  <a:srgbClr val="000000"/>
                </a:solidFill>
                <a:ea typeface="宋体" pitchFamily="2" charset="-122"/>
              </a:rPr>
              <a:t>					E.FNAME=DEPENDENT_NAME)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9652" y="5373216"/>
            <a:ext cx="6876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Correlated: because the subquery references two attributes from a table in the outer query</a:t>
            </a:r>
          </a:p>
        </p:txBody>
      </p:sp>
      <p:sp>
        <p:nvSpPr>
          <p:cNvPr id="5" name="Oval 4"/>
          <p:cNvSpPr/>
          <p:nvPr/>
        </p:nvSpPr>
        <p:spPr>
          <a:xfrm>
            <a:off x="5724128" y="4050972"/>
            <a:ext cx="864096" cy="314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23928" y="2906554"/>
            <a:ext cx="537492" cy="306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5292080" y="4725144"/>
            <a:ext cx="278970" cy="648072"/>
          </a:xfrm>
          <a:custGeom>
            <a:avLst/>
            <a:gdLst>
              <a:gd name="connsiteX0" fmla="*/ 0 w 702376"/>
              <a:gd name="connsiteY0" fmla="*/ 954156 h 954156"/>
              <a:gd name="connsiteX1" fmla="*/ 66260 w 702376"/>
              <a:gd name="connsiteY1" fmla="*/ 901148 h 954156"/>
              <a:gd name="connsiteX2" fmla="*/ 119269 w 702376"/>
              <a:gd name="connsiteY2" fmla="*/ 821635 h 954156"/>
              <a:gd name="connsiteX3" fmla="*/ 198782 w 702376"/>
              <a:gd name="connsiteY3" fmla="*/ 768626 h 954156"/>
              <a:gd name="connsiteX4" fmla="*/ 291547 w 702376"/>
              <a:gd name="connsiteY4" fmla="*/ 715617 h 954156"/>
              <a:gd name="connsiteX5" fmla="*/ 344556 w 702376"/>
              <a:gd name="connsiteY5" fmla="*/ 662609 h 954156"/>
              <a:gd name="connsiteX6" fmla="*/ 450573 w 702376"/>
              <a:gd name="connsiteY6" fmla="*/ 569843 h 954156"/>
              <a:gd name="connsiteX7" fmla="*/ 477078 w 702376"/>
              <a:gd name="connsiteY7" fmla="*/ 516835 h 954156"/>
              <a:gd name="connsiteX8" fmla="*/ 516834 w 702376"/>
              <a:gd name="connsiteY8" fmla="*/ 463826 h 954156"/>
              <a:gd name="connsiteX9" fmla="*/ 556591 w 702376"/>
              <a:gd name="connsiteY9" fmla="*/ 371061 h 954156"/>
              <a:gd name="connsiteX10" fmla="*/ 583095 w 702376"/>
              <a:gd name="connsiteY10" fmla="*/ 331304 h 954156"/>
              <a:gd name="connsiteX11" fmla="*/ 609600 w 702376"/>
              <a:gd name="connsiteY11" fmla="*/ 238539 h 954156"/>
              <a:gd name="connsiteX12" fmla="*/ 662608 w 702376"/>
              <a:gd name="connsiteY12" fmla="*/ 145774 h 954156"/>
              <a:gd name="connsiteX13" fmla="*/ 675860 w 702376"/>
              <a:gd name="connsiteY13" fmla="*/ 92765 h 954156"/>
              <a:gd name="connsiteX14" fmla="*/ 702365 w 702376"/>
              <a:gd name="connsiteY14" fmla="*/ 0 h 95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2376" h="954156">
                <a:moveTo>
                  <a:pt x="0" y="954156"/>
                </a:moveTo>
                <a:cubicBezTo>
                  <a:pt x="22087" y="936487"/>
                  <a:pt x="47339" y="922172"/>
                  <a:pt x="66260" y="901148"/>
                </a:cubicBezTo>
                <a:cubicBezTo>
                  <a:pt x="87569" y="877471"/>
                  <a:pt x="92765" y="839305"/>
                  <a:pt x="119269" y="821635"/>
                </a:cubicBezTo>
                <a:cubicBezTo>
                  <a:pt x="145773" y="803965"/>
                  <a:pt x="170291" y="782871"/>
                  <a:pt x="198782" y="768626"/>
                </a:cubicBezTo>
                <a:cubicBezTo>
                  <a:pt x="228870" y="753583"/>
                  <a:pt x="265319" y="738098"/>
                  <a:pt x="291547" y="715617"/>
                </a:cubicBezTo>
                <a:cubicBezTo>
                  <a:pt x="310520" y="699355"/>
                  <a:pt x="325879" y="679210"/>
                  <a:pt x="344556" y="662609"/>
                </a:cubicBezTo>
                <a:cubicBezTo>
                  <a:pt x="368944" y="640931"/>
                  <a:pt x="428258" y="601084"/>
                  <a:pt x="450573" y="569843"/>
                </a:cubicBezTo>
                <a:cubicBezTo>
                  <a:pt x="462055" y="553768"/>
                  <a:pt x="466608" y="533587"/>
                  <a:pt x="477078" y="516835"/>
                </a:cubicBezTo>
                <a:cubicBezTo>
                  <a:pt x="488784" y="498105"/>
                  <a:pt x="505128" y="482556"/>
                  <a:pt x="516834" y="463826"/>
                </a:cubicBezTo>
                <a:cubicBezTo>
                  <a:pt x="585776" y="353519"/>
                  <a:pt x="511502" y="461239"/>
                  <a:pt x="556591" y="371061"/>
                </a:cubicBezTo>
                <a:cubicBezTo>
                  <a:pt x="563714" y="356815"/>
                  <a:pt x="574260" y="344556"/>
                  <a:pt x="583095" y="331304"/>
                </a:cubicBezTo>
                <a:cubicBezTo>
                  <a:pt x="587342" y="314315"/>
                  <a:pt x="600092" y="257554"/>
                  <a:pt x="609600" y="238539"/>
                </a:cubicBezTo>
                <a:cubicBezTo>
                  <a:pt x="648047" y="161647"/>
                  <a:pt x="627760" y="238703"/>
                  <a:pt x="662608" y="145774"/>
                </a:cubicBezTo>
                <a:cubicBezTo>
                  <a:pt x="669003" y="128720"/>
                  <a:pt x="670626" y="110210"/>
                  <a:pt x="675860" y="92765"/>
                </a:cubicBezTo>
                <a:cubicBezTo>
                  <a:pt x="703762" y="-240"/>
                  <a:pt x="702365" y="42661"/>
                  <a:pt x="702365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548664" y="4663818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980661" y="3273287"/>
            <a:ext cx="3233530" cy="3286539"/>
          </a:xfrm>
          <a:custGeom>
            <a:avLst/>
            <a:gdLst>
              <a:gd name="connsiteX0" fmla="*/ 3233530 w 3233530"/>
              <a:gd name="connsiteY0" fmla="*/ 2928730 h 3286539"/>
              <a:gd name="connsiteX1" fmla="*/ 3140765 w 3233530"/>
              <a:gd name="connsiteY1" fmla="*/ 2941983 h 3286539"/>
              <a:gd name="connsiteX2" fmla="*/ 3074504 w 3233530"/>
              <a:gd name="connsiteY2" fmla="*/ 2994991 h 3286539"/>
              <a:gd name="connsiteX3" fmla="*/ 2875722 w 3233530"/>
              <a:gd name="connsiteY3" fmla="*/ 3127513 h 3286539"/>
              <a:gd name="connsiteX4" fmla="*/ 2663687 w 3233530"/>
              <a:gd name="connsiteY4" fmla="*/ 3273287 h 3286539"/>
              <a:gd name="connsiteX5" fmla="*/ 2570922 w 3233530"/>
              <a:gd name="connsiteY5" fmla="*/ 3286539 h 3286539"/>
              <a:gd name="connsiteX6" fmla="*/ 1139687 w 3233530"/>
              <a:gd name="connsiteY6" fmla="*/ 3260035 h 3286539"/>
              <a:gd name="connsiteX7" fmla="*/ 940904 w 3233530"/>
              <a:gd name="connsiteY7" fmla="*/ 3246783 h 3286539"/>
              <a:gd name="connsiteX8" fmla="*/ 715617 w 3233530"/>
              <a:gd name="connsiteY8" fmla="*/ 3220278 h 3286539"/>
              <a:gd name="connsiteX9" fmla="*/ 596348 w 3233530"/>
              <a:gd name="connsiteY9" fmla="*/ 3180522 h 3286539"/>
              <a:gd name="connsiteX10" fmla="*/ 516835 w 3233530"/>
              <a:gd name="connsiteY10" fmla="*/ 3167270 h 3286539"/>
              <a:gd name="connsiteX11" fmla="*/ 304800 w 3233530"/>
              <a:gd name="connsiteY11" fmla="*/ 3140765 h 3286539"/>
              <a:gd name="connsiteX12" fmla="*/ 238539 w 3233530"/>
              <a:gd name="connsiteY12" fmla="*/ 3101009 h 3286539"/>
              <a:gd name="connsiteX13" fmla="*/ 145774 w 3233530"/>
              <a:gd name="connsiteY13" fmla="*/ 3074504 h 3286539"/>
              <a:gd name="connsiteX14" fmla="*/ 106017 w 3233530"/>
              <a:gd name="connsiteY14" fmla="*/ 3061252 h 3286539"/>
              <a:gd name="connsiteX15" fmla="*/ 53009 w 3233530"/>
              <a:gd name="connsiteY15" fmla="*/ 2968487 h 3286539"/>
              <a:gd name="connsiteX16" fmla="*/ 26504 w 3233530"/>
              <a:gd name="connsiteY16" fmla="*/ 2928730 h 3286539"/>
              <a:gd name="connsiteX17" fmla="*/ 13252 w 3233530"/>
              <a:gd name="connsiteY17" fmla="*/ 2835965 h 3286539"/>
              <a:gd name="connsiteX18" fmla="*/ 0 w 3233530"/>
              <a:gd name="connsiteY18" fmla="*/ 2782956 h 3286539"/>
              <a:gd name="connsiteX19" fmla="*/ 13252 w 3233530"/>
              <a:gd name="connsiteY19" fmla="*/ 2252870 h 3286539"/>
              <a:gd name="connsiteX20" fmla="*/ 53009 w 3233530"/>
              <a:gd name="connsiteY20" fmla="*/ 2133600 h 3286539"/>
              <a:gd name="connsiteX21" fmla="*/ 119269 w 3233530"/>
              <a:gd name="connsiteY21" fmla="*/ 2027583 h 3286539"/>
              <a:gd name="connsiteX22" fmla="*/ 159026 w 3233530"/>
              <a:gd name="connsiteY22" fmla="*/ 2001078 h 3286539"/>
              <a:gd name="connsiteX23" fmla="*/ 198782 w 3233530"/>
              <a:gd name="connsiteY23" fmla="*/ 1921565 h 3286539"/>
              <a:gd name="connsiteX24" fmla="*/ 212035 w 3233530"/>
              <a:gd name="connsiteY24" fmla="*/ 1881809 h 3286539"/>
              <a:gd name="connsiteX25" fmla="*/ 238539 w 3233530"/>
              <a:gd name="connsiteY25" fmla="*/ 1855304 h 3286539"/>
              <a:gd name="connsiteX26" fmla="*/ 265043 w 3233530"/>
              <a:gd name="connsiteY26" fmla="*/ 1815548 h 3286539"/>
              <a:gd name="connsiteX27" fmla="*/ 331304 w 3233530"/>
              <a:gd name="connsiteY27" fmla="*/ 1749287 h 3286539"/>
              <a:gd name="connsiteX28" fmla="*/ 357809 w 3233530"/>
              <a:gd name="connsiteY28" fmla="*/ 1722783 h 3286539"/>
              <a:gd name="connsiteX29" fmla="*/ 437322 w 3233530"/>
              <a:gd name="connsiteY29" fmla="*/ 1656522 h 3286539"/>
              <a:gd name="connsiteX30" fmla="*/ 477078 w 3233530"/>
              <a:gd name="connsiteY30" fmla="*/ 1643270 h 3286539"/>
              <a:gd name="connsiteX31" fmla="*/ 516835 w 3233530"/>
              <a:gd name="connsiteY31" fmla="*/ 1616765 h 3286539"/>
              <a:gd name="connsiteX32" fmla="*/ 609600 w 3233530"/>
              <a:gd name="connsiteY32" fmla="*/ 1524000 h 3286539"/>
              <a:gd name="connsiteX33" fmla="*/ 649356 w 3233530"/>
              <a:gd name="connsiteY33" fmla="*/ 1510748 h 3286539"/>
              <a:gd name="connsiteX34" fmla="*/ 742122 w 3233530"/>
              <a:gd name="connsiteY34" fmla="*/ 1457739 h 3286539"/>
              <a:gd name="connsiteX35" fmla="*/ 848139 w 3233530"/>
              <a:gd name="connsiteY35" fmla="*/ 1417983 h 3286539"/>
              <a:gd name="connsiteX36" fmla="*/ 887896 w 3233530"/>
              <a:gd name="connsiteY36" fmla="*/ 1391478 h 3286539"/>
              <a:gd name="connsiteX37" fmla="*/ 993913 w 3233530"/>
              <a:gd name="connsiteY37" fmla="*/ 1351722 h 3286539"/>
              <a:gd name="connsiteX38" fmla="*/ 1033669 w 3233530"/>
              <a:gd name="connsiteY38" fmla="*/ 1325217 h 3286539"/>
              <a:gd name="connsiteX39" fmla="*/ 1073426 w 3233530"/>
              <a:gd name="connsiteY39" fmla="*/ 1311965 h 3286539"/>
              <a:gd name="connsiteX40" fmla="*/ 1192696 w 3233530"/>
              <a:gd name="connsiteY40" fmla="*/ 1245704 h 3286539"/>
              <a:gd name="connsiteX41" fmla="*/ 1285461 w 3233530"/>
              <a:gd name="connsiteY41" fmla="*/ 1192696 h 3286539"/>
              <a:gd name="connsiteX42" fmla="*/ 1325217 w 3233530"/>
              <a:gd name="connsiteY42" fmla="*/ 1166191 h 3286539"/>
              <a:gd name="connsiteX43" fmla="*/ 1484243 w 3233530"/>
              <a:gd name="connsiteY43" fmla="*/ 1073426 h 3286539"/>
              <a:gd name="connsiteX44" fmla="*/ 1590261 w 3233530"/>
              <a:gd name="connsiteY44" fmla="*/ 1007165 h 3286539"/>
              <a:gd name="connsiteX45" fmla="*/ 1656522 w 3233530"/>
              <a:gd name="connsiteY45" fmla="*/ 967409 h 3286539"/>
              <a:gd name="connsiteX46" fmla="*/ 1749287 w 3233530"/>
              <a:gd name="connsiteY46" fmla="*/ 940904 h 3286539"/>
              <a:gd name="connsiteX47" fmla="*/ 1775791 w 3233530"/>
              <a:gd name="connsiteY47" fmla="*/ 901148 h 3286539"/>
              <a:gd name="connsiteX48" fmla="*/ 1815548 w 3233530"/>
              <a:gd name="connsiteY48" fmla="*/ 887896 h 3286539"/>
              <a:gd name="connsiteX49" fmla="*/ 1868556 w 3233530"/>
              <a:gd name="connsiteY49" fmla="*/ 861391 h 3286539"/>
              <a:gd name="connsiteX50" fmla="*/ 1895061 w 3233530"/>
              <a:gd name="connsiteY50" fmla="*/ 834887 h 3286539"/>
              <a:gd name="connsiteX51" fmla="*/ 1961322 w 3233530"/>
              <a:gd name="connsiteY51" fmla="*/ 795130 h 3286539"/>
              <a:gd name="connsiteX52" fmla="*/ 2014330 w 3233530"/>
              <a:gd name="connsiteY52" fmla="*/ 768626 h 3286539"/>
              <a:gd name="connsiteX53" fmla="*/ 2080591 w 3233530"/>
              <a:gd name="connsiteY53" fmla="*/ 728870 h 3286539"/>
              <a:gd name="connsiteX54" fmla="*/ 2226365 w 3233530"/>
              <a:gd name="connsiteY54" fmla="*/ 636104 h 3286539"/>
              <a:gd name="connsiteX55" fmla="*/ 2305878 w 3233530"/>
              <a:gd name="connsiteY55" fmla="*/ 556591 h 3286539"/>
              <a:gd name="connsiteX56" fmla="*/ 2464904 w 3233530"/>
              <a:gd name="connsiteY56" fmla="*/ 397565 h 3286539"/>
              <a:gd name="connsiteX57" fmla="*/ 2504661 w 3233530"/>
              <a:gd name="connsiteY57" fmla="*/ 357809 h 3286539"/>
              <a:gd name="connsiteX58" fmla="*/ 2531165 w 3233530"/>
              <a:gd name="connsiteY58" fmla="*/ 318052 h 3286539"/>
              <a:gd name="connsiteX59" fmla="*/ 2650435 w 3233530"/>
              <a:gd name="connsiteY59" fmla="*/ 251791 h 3286539"/>
              <a:gd name="connsiteX60" fmla="*/ 2676939 w 3233530"/>
              <a:gd name="connsiteY60" fmla="*/ 212035 h 3286539"/>
              <a:gd name="connsiteX61" fmla="*/ 2716696 w 3233530"/>
              <a:gd name="connsiteY61" fmla="*/ 198783 h 3286539"/>
              <a:gd name="connsiteX62" fmla="*/ 2756452 w 3233530"/>
              <a:gd name="connsiteY62" fmla="*/ 172278 h 3286539"/>
              <a:gd name="connsiteX63" fmla="*/ 2796209 w 3233530"/>
              <a:gd name="connsiteY63" fmla="*/ 159026 h 3286539"/>
              <a:gd name="connsiteX64" fmla="*/ 2888974 w 3233530"/>
              <a:gd name="connsiteY64" fmla="*/ 106017 h 3286539"/>
              <a:gd name="connsiteX65" fmla="*/ 2968487 w 3233530"/>
              <a:gd name="connsiteY65" fmla="*/ 53009 h 3286539"/>
              <a:gd name="connsiteX66" fmla="*/ 3008243 w 3233530"/>
              <a:gd name="connsiteY66" fmla="*/ 26504 h 3286539"/>
              <a:gd name="connsiteX67" fmla="*/ 3034748 w 3233530"/>
              <a:gd name="connsiteY67" fmla="*/ 0 h 328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233530" h="3286539">
                <a:moveTo>
                  <a:pt x="3233530" y="2928730"/>
                </a:moveTo>
                <a:cubicBezTo>
                  <a:pt x="3202608" y="2933148"/>
                  <a:pt x="3170683" y="2933007"/>
                  <a:pt x="3140765" y="2941983"/>
                </a:cubicBezTo>
                <a:cubicBezTo>
                  <a:pt x="3110051" y="2951197"/>
                  <a:pt x="3097023" y="2976225"/>
                  <a:pt x="3074504" y="2994991"/>
                </a:cubicBezTo>
                <a:cubicBezTo>
                  <a:pt x="2935027" y="3111221"/>
                  <a:pt x="2989620" y="3081954"/>
                  <a:pt x="2875722" y="3127513"/>
                </a:cubicBezTo>
                <a:cubicBezTo>
                  <a:pt x="2750259" y="3232066"/>
                  <a:pt x="2771085" y="3253760"/>
                  <a:pt x="2663687" y="3273287"/>
                </a:cubicBezTo>
                <a:cubicBezTo>
                  <a:pt x="2632955" y="3278875"/>
                  <a:pt x="2601844" y="3282122"/>
                  <a:pt x="2570922" y="3286539"/>
                </a:cubicBezTo>
                <a:lnTo>
                  <a:pt x="1139687" y="3260035"/>
                </a:lnTo>
                <a:cubicBezTo>
                  <a:pt x="1073299" y="3258416"/>
                  <a:pt x="1007101" y="3252079"/>
                  <a:pt x="940904" y="3246783"/>
                </a:cubicBezTo>
                <a:cubicBezTo>
                  <a:pt x="829371" y="3237860"/>
                  <a:pt x="815695" y="3234575"/>
                  <a:pt x="715617" y="3220278"/>
                </a:cubicBezTo>
                <a:cubicBezTo>
                  <a:pt x="675861" y="3207026"/>
                  <a:pt x="636840" y="3191320"/>
                  <a:pt x="596348" y="3180522"/>
                </a:cubicBezTo>
                <a:cubicBezTo>
                  <a:pt x="570385" y="3173599"/>
                  <a:pt x="543392" y="3171356"/>
                  <a:pt x="516835" y="3167270"/>
                </a:cubicBezTo>
                <a:cubicBezTo>
                  <a:pt x="418489" y="3152140"/>
                  <a:pt x="411549" y="3152626"/>
                  <a:pt x="304800" y="3140765"/>
                </a:cubicBezTo>
                <a:cubicBezTo>
                  <a:pt x="282713" y="3127513"/>
                  <a:pt x="261577" y="3112528"/>
                  <a:pt x="238539" y="3101009"/>
                </a:cubicBezTo>
                <a:cubicBezTo>
                  <a:pt x="217352" y="3090415"/>
                  <a:pt x="165595" y="3080167"/>
                  <a:pt x="145774" y="3074504"/>
                </a:cubicBezTo>
                <a:cubicBezTo>
                  <a:pt x="132342" y="3070666"/>
                  <a:pt x="119269" y="3065669"/>
                  <a:pt x="106017" y="3061252"/>
                </a:cubicBezTo>
                <a:cubicBezTo>
                  <a:pt x="41441" y="2964389"/>
                  <a:pt x="120266" y="3086187"/>
                  <a:pt x="53009" y="2968487"/>
                </a:cubicBezTo>
                <a:cubicBezTo>
                  <a:pt x="45107" y="2954658"/>
                  <a:pt x="35339" y="2941982"/>
                  <a:pt x="26504" y="2928730"/>
                </a:cubicBezTo>
                <a:cubicBezTo>
                  <a:pt x="22087" y="2897808"/>
                  <a:pt x="18840" y="2866697"/>
                  <a:pt x="13252" y="2835965"/>
                </a:cubicBezTo>
                <a:cubicBezTo>
                  <a:pt x="9994" y="2818045"/>
                  <a:pt x="0" y="2801169"/>
                  <a:pt x="0" y="2782956"/>
                </a:cubicBezTo>
                <a:cubicBezTo>
                  <a:pt x="0" y="2606205"/>
                  <a:pt x="5575" y="2429454"/>
                  <a:pt x="13252" y="2252870"/>
                </a:cubicBezTo>
                <a:cubicBezTo>
                  <a:pt x="17248" y="2160957"/>
                  <a:pt x="18637" y="2193751"/>
                  <a:pt x="53009" y="2133600"/>
                </a:cubicBezTo>
                <a:cubicBezTo>
                  <a:pt x="81004" y="2084610"/>
                  <a:pt x="77036" y="2069816"/>
                  <a:pt x="119269" y="2027583"/>
                </a:cubicBezTo>
                <a:cubicBezTo>
                  <a:pt x="130531" y="2016321"/>
                  <a:pt x="145774" y="2009913"/>
                  <a:pt x="159026" y="2001078"/>
                </a:cubicBezTo>
                <a:cubicBezTo>
                  <a:pt x="172278" y="1974574"/>
                  <a:pt x="186747" y="1948644"/>
                  <a:pt x="198782" y="1921565"/>
                </a:cubicBezTo>
                <a:cubicBezTo>
                  <a:pt x="204455" y="1908800"/>
                  <a:pt x="204848" y="1893787"/>
                  <a:pt x="212035" y="1881809"/>
                </a:cubicBezTo>
                <a:cubicBezTo>
                  <a:pt x="218463" y="1871095"/>
                  <a:pt x="230734" y="1865060"/>
                  <a:pt x="238539" y="1855304"/>
                </a:cubicBezTo>
                <a:cubicBezTo>
                  <a:pt x="248488" y="1842867"/>
                  <a:pt x="254555" y="1827534"/>
                  <a:pt x="265043" y="1815548"/>
                </a:cubicBezTo>
                <a:cubicBezTo>
                  <a:pt x="285612" y="1792041"/>
                  <a:pt x="309217" y="1771374"/>
                  <a:pt x="331304" y="1749287"/>
                </a:cubicBezTo>
                <a:lnTo>
                  <a:pt x="357809" y="1722783"/>
                </a:lnTo>
                <a:cubicBezTo>
                  <a:pt x="385085" y="1695507"/>
                  <a:pt x="400561" y="1677528"/>
                  <a:pt x="437322" y="1656522"/>
                </a:cubicBezTo>
                <a:cubicBezTo>
                  <a:pt x="449450" y="1649592"/>
                  <a:pt x="463826" y="1647687"/>
                  <a:pt x="477078" y="1643270"/>
                </a:cubicBezTo>
                <a:cubicBezTo>
                  <a:pt x="490330" y="1634435"/>
                  <a:pt x="504996" y="1627420"/>
                  <a:pt x="516835" y="1616765"/>
                </a:cubicBezTo>
                <a:cubicBezTo>
                  <a:pt x="549339" y="1587511"/>
                  <a:pt x="575453" y="1551318"/>
                  <a:pt x="609600" y="1524000"/>
                </a:cubicBezTo>
                <a:cubicBezTo>
                  <a:pt x="620508" y="1515274"/>
                  <a:pt x="636862" y="1516995"/>
                  <a:pt x="649356" y="1510748"/>
                </a:cubicBezTo>
                <a:cubicBezTo>
                  <a:pt x="681211" y="1494821"/>
                  <a:pt x="710267" y="1473666"/>
                  <a:pt x="742122" y="1457739"/>
                </a:cubicBezTo>
                <a:cubicBezTo>
                  <a:pt x="773816" y="1441892"/>
                  <a:pt x="813729" y="1429453"/>
                  <a:pt x="848139" y="1417983"/>
                </a:cubicBezTo>
                <a:cubicBezTo>
                  <a:pt x="861391" y="1409148"/>
                  <a:pt x="873650" y="1398601"/>
                  <a:pt x="887896" y="1391478"/>
                </a:cubicBezTo>
                <a:cubicBezTo>
                  <a:pt x="919590" y="1375631"/>
                  <a:pt x="959504" y="1363191"/>
                  <a:pt x="993913" y="1351722"/>
                </a:cubicBezTo>
                <a:cubicBezTo>
                  <a:pt x="1007165" y="1342887"/>
                  <a:pt x="1019423" y="1332340"/>
                  <a:pt x="1033669" y="1325217"/>
                </a:cubicBezTo>
                <a:cubicBezTo>
                  <a:pt x="1046163" y="1318970"/>
                  <a:pt x="1061215" y="1318749"/>
                  <a:pt x="1073426" y="1311965"/>
                </a:cubicBezTo>
                <a:cubicBezTo>
                  <a:pt x="1210131" y="1236018"/>
                  <a:pt x="1102736" y="1275690"/>
                  <a:pt x="1192696" y="1245704"/>
                </a:cubicBezTo>
                <a:cubicBezTo>
                  <a:pt x="1289565" y="1181124"/>
                  <a:pt x="1167753" y="1259958"/>
                  <a:pt x="1285461" y="1192696"/>
                </a:cubicBezTo>
                <a:cubicBezTo>
                  <a:pt x="1299290" y="1184794"/>
                  <a:pt x="1311560" y="1174385"/>
                  <a:pt x="1325217" y="1166191"/>
                </a:cubicBezTo>
                <a:cubicBezTo>
                  <a:pt x="1377840" y="1134617"/>
                  <a:pt x="1432203" y="1105951"/>
                  <a:pt x="1484243" y="1073426"/>
                </a:cubicBezTo>
                <a:lnTo>
                  <a:pt x="1590261" y="1007165"/>
                </a:lnTo>
                <a:cubicBezTo>
                  <a:pt x="1612198" y="993666"/>
                  <a:pt x="1631534" y="973657"/>
                  <a:pt x="1656522" y="967409"/>
                </a:cubicBezTo>
                <a:cubicBezTo>
                  <a:pt x="1723082" y="950768"/>
                  <a:pt x="1692251" y="959915"/>
                  <a:pt x="1749287" y="940904"/>
                </a:cubicBezTo>
                <a:cubicBezTo>
                  <a:pt x="1758122" y="927652"/>
                  <a:pt x="1763354" y="911097"/>
                  <a:pt x="1775791" y="901148"/>
                </a:cubicBezTo>
                <a:cubicBezTo>
                  <a:pt x="1786699" y="892422"/>
                  <a:pt x="1802708" y="893399"/>
                  <a:pt x="1815548" y="887896"/>
                </a:cubicBezTo>
                <a:cubicBezTo>
                  <a:pt x="1833706" y="880114"/>
                  <a:pt x="1852119" y="872349"/>
                  <a:pt x="1868556" y="861391"/>
                </a:cubicBezTo>
                <a:cubicBezTo>
                  <a:pt x="1878952" y="854460"/>
                  <a:pt x="1884894" y="842149"/>
                  <a:pt x="1895061" y="834887"/>
                </a:cubicBezTo>
                <a:cubicBezTo>
                  <a:pt x="1916021" y="819916"/>
                  <a:pt x="1938806" y="807639"/>
                  <a:pt x="1961322" y="795130"/>
                </a:cubicBezTo>
                <a:cubicBezTo>
                  <a:pt x="1978591" y="785536"/>
                  <a:pt x="1997061" y="778220"/>
                  <a:pt x="2014330" y="768626"/>
                </a:cubicBezTo>
                <a:cubicBezTo>
                  <a:pt x="2036846" y="756117"/>
                  <a:pt x="2058075" y="741379"/>
                  <a:pt x="2080591" y="728870"/>
                </a:cubicBezTo>
                <a:cubicBezTo>
                  <a:pt x="2158540" y="685565"/>
                  <a:pt x="2134928" y="713474"/>
                  <a:pt x="2226365" y="636104"/>
                </a:cubicBezTo>
                <a:cubicBezTo>
                  <a:pt x="2254979" y="611892"/>
                  <a:pt x="2279374" y="583095"/>
                  <a:pt x="2305878" y="556591"/>
                </a:cubicBezTo>
                <a:lnTo>
                  <a:pt x="2464904" y="397565"/>
                </a:lnTo>
                <a:cubicBezTo>
                  <a:pt x="2478156" y="384313"/>
                  <a:pt x="2494265" y="373403"/>
                  <a:pt x="2504661" y="357809"/>
                </a:cubicBezTo>
                <a:cubicBezTo>
                  <a:pt x="2513496" y="344557"/>
                  <a:pt x="2519179" y="328540"/>
                  <a:pt x="2531165" y="318052"/>
                </a:cubicBezTo>
                <a:cubicBezTo>
                  <a:pt x="2587249" y="268978"/>
                  <a:pt x="2595830" y="269992"/>
                  <a:pt x="2650435" y="251791"/>
                </a:cubicBezTo>
                <a:cubicBezTo>
                  <a:pt x="2659270" y="238539"/>
                  <a:pt x="2664502" y="221984"/>
                  <a:pt x="2676939" y="212035"/>
                </a:cubicBezTo>
                <a:cubicBezTo>
                  <a:pt x="2687847" y="203309"/>
                  <a:pt x="2704202" y="205030"/>
                  <a:pt x="2716696" y="198783"/>
                </a:cubicBezTo>
                <a:cubicBezTo>
                  <a:pt x="2730942" y="191660"/>
                  <a:pt x="2742206" y="179401"/>
                  <a:pt x="2756452" y="172278"/>
                </a:cubicBezTo>
                <a:cubicBezTo>
                  <a:pt x="2768946" y="166031"/>
                  <a:pt x="2783369" y="164529"/>
                  <a:pt x="2796209" y="159026"/>
                </a:cubicBezTo>
                <a:cubicBezTo>
                  <a:pt x="2876300" y="124702"/>
                  <a:pt x="2822430" y="144042"/>
                  <a:pt x="2888974" y="106017"/>
                </a:cubicBezTo>
                <a:cubicBezTo>
                  <a:pt x="3029200" y="25887"/>
                  <a:pt x="2879919" y="123864"/>
                  <a:pt x="2968487" y="53009"/>
                </a:cubicBezTo>
                <a:cubicBezTo>
                  <a:pt x="2980924" y="43059"/>
                  <a:pt x="2995806" y="36454"/>
                  <a:pt x="3008243" y="26504"/>
                </a:cubicBezTo>
                <a:cubicBezTo>
                  <a:pt x="3017999" y="18699"/>
                  <a:pt x="3034748" y="0"/>
                  <a:pt x="3034748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969158" y="4293500"/>
            <a:ext cx="1115009" cy="3703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571051" y="4365104"/>
            <a:ext cx="754969" cy="1042460"/>
          </a:xfrm>
          <a:custGeom>
            <a:avLst/>
            <a:gdLst>
              <a:gd name="connsiteX0" fmla="*/ 0 w 702376"/>
              <a:gd name="connsiteY0" fmla="*/ 954156 h 954156"/>
              <a:gd name="connsiteX1" fmla="*/ 66260 w 702376"/>
              <a:gd name="connsiteY1" fmla="*/ 901148 h 954156"/>
              <a:gd name="connsiteX2" fmla="*/ 119269 w 702376"/>
              <a:gd name="connsiteY2" fmla="*/ 821635 h 954156"/>
              <a:gd name="connsiteX3" fmla="*/ 198782 w 702376"/>
              <a:gd name="connsiteY3" fmla="*/ 768626 h 954156"/>
              <a:gd name="connsiteX4" fmla="*/ 291547 w 702376"/>
              <a:gd name="connsiteY4" fmla="*/ 715617 h 954156"/>
              <a:gd name="connsiteX5" fmla="*/ 344556 w 702376"/>
              <a:gd name="connsiteY5" fmla="*/ 662609 h 954156"/>
              <a:gd name="connsiteX6" fmla="*/ 450573 w 702376"/>
              <a:gd name="connsiteY6" fmla="*/ 569843 h 954156"/>
              <a:gd name="connsiteX7" fmla="*/ 477078 w 702376"/>
              <a:gd name="connsiteY7" fmla="*/ 516835 h 954156"/>
              <a:gd name="connsiteX8" fmla="*/ 516834 w 702376"/>
              <a:gd name="connsiteY8" fmla="*/ 463826 h 954156"/>
              <a:gd name="connsiteX9" fmla="*/ 556591 w 702376"/>
              <a:gd name="connsiteY9" fmla="*/ 371061 h 954156"/>
              <a:gd name="connsiteX10" fmla="*/ 583095 w 702376"/>
              <a:gd name="connsiteY10" fmla="*/ 331304 h 954156"/>
              <a:gd name="connsiteX11" fmla="*/ 609600 w 702376"/>
              <a:gd name="connsiteY11" fmla="*/ 238539 h 954156"/>
              <a:gd name="connsiteX12" fmla="*/ 662608 w 702376"/>
              <a:gd name="connsiteY12" fmla="*/ 145774 h 954156"/>
              <a:gd name="connsiteX13" fmla="*/ 675860 w 702376"/>
              <a:gd name="connsiteY13" fmla="*/ 92765 h 954156"/>
              <a:gd name="connsiteX14" fmla="*/ 702365 w 702376"/>
              <a:gd name="connsiteY14" fmla="*/ 0 h 95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2376" h="954156">
                <a:moveTo>
                  <a:pt x="0" y="954156"/>
                </a:moveTo>
                <a:cubicBezTo>
                  <a:pt x="22087" y="936487"/>
                  <a:pt x="47339" y="922172"/>
                  <a:pt x="66260" y="901148"/>
                </a:cubicBezTo>
                <a:cubicBezTo>
                  <a:pt x="87569" y="877471"/>
                  <a:pt x="92765" y="839305"/>
                  <a:pt x="119269" y="821635"/>
                </a:cubicBezTo>
                <a:cubicBezTo>
                  <a:pt x="145773" y="803965"/>
                  <a:pt x="170291" y="782871"/>
                  <a:pt x="198782" y="768626"/>
                </a:cubicBezTo>
                <a:cubicBezTo>
                  <a:pt x="228870" y="753583"/>
                  <a:pt x="265319" y="738098"/>
                  <a:pt x="291547" y="715617"/>
                </a:cubicBezTo>
                <a:cubicBezTo>
                  <a:pt x="310520" y="699355"/>
                  <a:pt x="325879" y="679210"/>
                  <a:pt x="344556" y="662609"/>
                </a:cubicBezTo>
                <a:cubicBezTo>
                  <a:pt x="368944" y="640931"/>
                  <a:pt x="428258" y="601084"/>
                  <a:pt x="450573" y="569843"/>
                </a:cubicBezTo>
                <a:cubicBezTo>
                  <a:pt x="462055" y="553768"/>
                  <a:pt x="466608" y="533587"/>
                  <a:pt x="477078" y="516835"/>
                </a:cubicBezTo>
                <a:cubicBezTo>
                  <a:pt x="488784" y="498105"/>
                  <a:pt x="505128" y="482556"/>
                  <a:pt x="516834" y="463826"/>
                </a:cubicBezTo>
                <a:cubicBezTo>
                  <a:pt x="585776" y="353519"/>
                  <a:pt x="511502" y="461239"/>
                  <a:pt x="556591" y="371061"/>
                </a:cubicBezTo>
                <a:cubicBezTo>
                  <a:pt x="563714" y="356815"/>
                  <a:pt x="574260" y="344556"/>
                  <a:pt x="583095" y="331304"/>
                </a:cubicBezTo>
                <a:cubicBezTo>
                  <a:pt x="587342" y="314315"/>
                  <a:pt x="600092" y="257554"/>
                  <a:pt x="609600" y="238539"/>
                </a:cubicBezTo>
                <a:cubicBezTo>
                  <a:pt x="648047" y="161647"/>
                  <a:pt x="627760" y="238703"/>
                  <a:pt x="662608" y="145774"/>
                </a:cubicBezTo>
                <a:cubicBezTo>
                  <a:pt x="669003" y="128720"/>
                  <a:pt x="670626" y="110210"/>
                  <a:pt x="675860" y="92765"/>
                </a:cubicBezTo>
                <a:cubicBezTo>
                  <a:pt x="703762" y="-240"/>
                  <a:pt x="702365" y="42661"/>
                  <a:pt x="702365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9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Note on Correlated Subquery</a:t>
            </a:r>
          </a:p>
        </p:txBody>
      </p:sp>
      <p:sp>
        <p:nvSpPr>
          <p:cNvPr id="814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/>
              <a:t>It is very EXPENSIVE!</a:t>
            </a:r>
          </a:p>
          <a:p>
            <a:r>
              <a:rPr lang="en-CA" altLang="en-US"/>
              <a:t>For every tuple in the outer query, the correlated subquery must be evaluated once!</a:t>
            </a:r>
          </a:p>
        </p:txBody>
      </p:sp>
      <p:pic>
        <p:nvPicPr>
          <p:cNvPr id="898050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000"/>
            <a:ext cx="2956993" cy="29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13</a:t>
            </a:fld>
            <a:endParaRPr lang="en-US" altLang="zh-C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4"/>
    </mc:Choice>
    <mc:Fallback xmlns="">
      <p:transition spd="slow" advTm="23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D2533C"/>
                </a:solidFill>
                <a:ea typeface="宋体" pitchFamily="2" charset="-122"/>
              </a:rPr>
              <a:t>Non-Correlated Subquery: Example</a:t>
            </a: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SELECT	</a:t>
            </a:r>
            <a:r>
              <a:rPr lang="en-US" dirty="0" err="1"/>
              <a:t>E.FName</a:t>
            </a:r>
            <a:r>
              <a:rPr lang="en-US" dirty="0"/>
              <a:t>, </a:t>
            </a:r>
            <a:r>
              <a:rPr lang="en-US" dirty="0" err="1"/>
              <a:t>E.LName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FROM		Employee AS E</a:t>
            </a:r>
          </a:p>
          <a:p>
            <a:pPr marL="0" indent="0">
              <a:buNone/>
            </a:pPr>
            <a:r>
              <a:rPr lang="en-US" dirty="0"/>
              <a:t>WHERE	</a:t>
            </a:r>
            <a:r>
              <a:rPr lang="en-US" dirty="0" err="1"/>
              <a:t>E.Salary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IN</a:t>
            </a:r>
          </a:p>
          <a:p>
            <a:pPr marL="0" indent="0">
              <a:buNone/>
            </a:pPr>
            <a:r>
              <a:rPr lang="en-US" dirty="0"/>
              <a:t>			(SELECT 	MIN(Salary)</a:t>
            </a:r>
          </a:p>
          <a:p>
            <a:pPr marL="0" indent="0">
              <a:buNone/>
            </a:pPr>
            <a:r>
              <a:rPr lang="en-US" dirty="0"/>
              <a:t>			  FROM 	Employee)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Find employees with the lowest salary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14</a:t>
            </a:fld>
            <a:endParaRPr lang="en-US" altLang="zh-CN"/>
          </a:p>
        </p:txBody>
      </p:sp>
      <p:sp>
        <p:nvSpPr>
          <p:cNvPr id="5" name="Oval Callout 4"/>
          <p:cNvSpPr/>
          <p:nvPr/>
        </p:nvSpPr>
        <p:spPr>
          <a:xfrm>
            <a:off x="2771800" y="2799861"/>
            <a:ext cx="4392488" cy="1296144"/>
          </a:xfrm>
          <a:prstGeom prst="wedgeEllipseCallout">
            <a:avLst>
              <a:gd name="adj1" fmla="val 53010"/>
              <a:gd name="adj2" fmla="val 14635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4068" y="5282551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 </a:t>
            </a:r>
            <a:r>
              <a:rPr lang="en-US" sz="2000" dirty="0" err="1">
                <a:solidFill>
                  <a:srgbClr val="FF0000"/>
                </a:solidFill>
              </a:rPr>
              <a:t>subquery</a:t>
            </a:r>
            <a:r>
              <a:rPr lang="en-US" sz="2000" dirty="0">
                <a:solidFill>
                  <a:srgbClr val="FF0000"/>
                </a:solidFill>
              </a:rPr>
              <a:t> only uses attributes from its own table (table mentioned in the </a:t>
            </a:r>
            <a:r>
              <a:rPr lang="en-US" sz="2000" dirty="0" err="1">
                <a:solidFill>
                  <a:srgbClr val="FF0000"/>
                </a:solidFill>
              </a:rPr>
              <a:t>subquery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9" name="Ink 8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78000" y="1987560"/>
              <a:ext cx="4744080" cy="2083320"/>
            </p14:xfrm>
          </p:contentPart>
        </mc:Choice>
        <mc:Fallback xmlns="">
          <p:pic>
            <p:nvPicPr>
              <p:cNvPr id="9" name="Ink 8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68640" y="1978200"/>
                <a:ext cx="4762800" cy="21020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2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60"/>
    </mc:Choice>
    <mc:Fallback xmlns="">
      <p:transition spd="slow" advTm="4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Exists Clause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65202"/>
            <a:ext cx="8229600" cy="2980928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SELECT	</a:t>
            </a:r>
            <a:r>
              <a:rPr lang="en-US" dirty="0" err="1"/>
              <a:t>E.FName</a:t>
            </a:r>
            <a:r>
              <a:rPr lang="en-US" dirty="0"/>
              <a:t>, </a:t>
            </a:r>
            <a:r>
              <a:rPr lang="en-US" dirty="0" err="1"/>
              <a:t>E.LName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FROM		Employee AS E</a:t>
            </a:r>
          </a:p>
          <a:p>
            <a:pPr marL="0" indent="0">
              <a:buNone/>
            </a:pPr>
            <a:r>
              <a:rPr lang="en-US" dirty="0"/>
              <a:t>WHERE	EXISTS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			(SELECT 	ESSN</a:t>
            </a:r>
          </a:p>
          <a:p>
            <a:pPr marL="0" indent="0">
              <a:buNone/>
            </a:pPr>
            <a:r>
              <a:rPr lang="en-US" dirty="0"/>
              <a:t>			  FROM 	</a:t>
            </a:r>
            <a:r>
              <a:rPr lang="en-US" dirty="0" err="1"/>
              <a:t>Works_on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	  WHERE	E.SSN = ESSN);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Find employees who work on any project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15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87" y="4787332"/>
            <a:ext cx="6542213" cy="193598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89"/>
    </mc:Choice>
    <mc:Fallback xmlns="">
      <p:transition spd="slow" advTm="27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43" x="1206500" y="4972050"/>
          <p14:tracePt t="10399" x="1212850" y="4953000"/>
          <p14:tracePt t="10416" x="1289050" y="4902200"/>
          <p14:tracePt t="10425" x="1358900" y="4851400"/>
          <p14:tracePt t="10442" x="1466850" y="4756150"/>
          <p14:tracePt t="10459" x="1606550" y="4610100"/>
          <p14:tracePt t="10475" x="1765300" y="4419600"/>
          <p14:tracePt t="10492" x="1943100" y="4210050"/>
          <p14:tracePt t="10509" x="2146300" y="3962400"/>
          <p14:tracePt t="10525" x="2273300" y="3759200"/>
          <p14:tracePt t="10543" x="2387600" y="3543300"/>
          <p14:tracePt t="10558" x="2413000" y="3492500"/>
          <p14:tracePt t="10575" x="2413000" y="3486150"/>
          <p14:tracePt t="10592" x="2419350" y="3479800"/>
          <p14:tracePt t="10609" x="2432050" y="3479800"/>
          <p14:tracePt t="10663" x="2355850" y="3479800"/>
          <p14:tracePt t="10671" x="2311400" y="3454400"/>
          <p14:tracePt t="10679" x="2279650" y="3435350"/>
          <p14:tracePt t="10692" x="2266950" y="3422650"/>
          <p14:tracePt t="10709" x="2235200" y="3371850"/>
          <p14:tracePt t="10726" x="2216150" y="3302000"/>
          <p14:tracePt t="10742" x="2197100" y="3213100"/>
          <p14:tracePt t="10759" x="2197100" y="3162300"/>
          <p14:tracePt t="10776" x="2203450" y="3111500"/>
          <p14:tracePt t="10792" x="2355850" y="3022600"/>
          <p14:tracePt t="10809" x="2571750" y="2882900"/>
          <p14:tracePt t="10826" x="2857500" y="2698750"/>
          <p14:tracePt t="10843" x="3035300" y="2520950"/>
          <p14:tracePt t="10860" x="3060700" y="2438400"/>
          <p14:tracePt t="10876" x="3060700" y="2413000"/>
          <p14:tracePt t="10892" x="3028950" y="2387600"/>
          <p14:tracePt t="10909" x="2971800" y="2381250"/>
          <p14:tracePt t="10926" x="2908300" y="2381250"/>
          <p14:tracePt t="10942" x="2870200" y="2381250"/>
          <p14:tracePt t="10959" x="2863850" y="2381250"/>
          <p14:tracePt t="10976" x="2863850" y="2387600"/>
          <p14:tracePt t="10992" x="2863850" y="2393950"/>
          <p14:tracePt t="11009" x="2863850" y="2400300"/>
          <p14:tracePt t="11026" x="2863850" y="2406650"/>
          <p14:tracePt t="11042" x="2863850" y="2413000"/>
          <p14:tracePt t="11059" x="2857500" y="2425700"/>
          <p14:tracePt t="11076" x="2838450" y="2432050"/>
          <p14:tracePt t="11092" x="2800350" y="2432050"/>
          <p14:tracePt t="11109" x="2743200" y="2432050"/>
          <p14:tracePt t="11126" x="2679700" y="2432050"/>
          <p14:tracePt t="11143" x="2673350" y="2432050"/>
          <p14:tracePt t="11167" x="2673350" y="2425700"/>
          <p14:tracePt t="11176" x="2673350" y="2413000"/>
          <p14:tracePt t="11193" x="2673350" y="2374900"/>
          <p14:tracePt t="11209" x="2667000" y="2336800"/>
          <p14:tracePt t="11226" x="2654300" y="2311400"/>
          <p14:tracePt t="11243" x="2654300" y="2305050"/>
          <p14:tracePt t="11295" x="2667000" y="2298700"/>
          <p14:tracePt t="11303" x="2698750" y="2305050"/>
          <p14:tracePt t="11311" x="2755900" y="2330450"/>
          <p14:tracePt t="11326" x="2863850" y="2349500"/>
          <p14:tracePt t="11343" x="2997200" y="2393950"/>
          <p14:tracePt t="11360" x="3079750" y="2432050"/>
          <p14:tracePt t="11376" x="3168650" y="2457450"/>
          <p14:tracePt t="11393" x="3251200" y="2470150"/>
          <p14:tracePt t="11410" x="3333750" y="2508250"/>
          <p14:tracePt t="11426" x="3390900" y="2540000"/>
          <p14:tracePt t="11443" x="3403600" y="2565400"/>
          <p14:tracePt t="11460" x="3409950" y="2603500"/>
          <p14:tracePt t="11476" x="3397250" y="2647950"/>
          <p14:tracePt t="11493" x="3365500" y="2692400"/>
          <p14:tracePt t="11510" x="3321050" y="2736850"/>
          <p14:tracePt t="11526" x="3244850" y="2781300"/>
          <p14:tracePt t="11543" x="3136900" y="2794000"/>
          <p14:tracePt t="11560" x="2984500" y="2794000"/>
          <p14:tracePt t="11576" x="2781300" y="2787650"/>
          <p14:tracePt t="11594" x="2647950" y="2762250"/>
          <p14:tracePt t="11610" x="2552700" y="2724150"/>
          <p14:tracePt t="11626" x="2514600" y="2698750"/>
          <p14:tracePt t="11643" x="2508250" y="2667000"/>
          <p14:tracePt t="11660" x="2508250" y="2628900"/>
          <p14:tracePt t="11677" x="2527300" y="2552700"/>
          <p14:tracePt t="11693" x="2559050" y="2508250"/>
          <p14:tracePt t="11710" x="2571750" y="2463800"/>
          <p14:tracePt t="11727" x="2597150" y="2438400"/>
          <p14:tracePt t="11743" x="2597150" y="2425700"/>
          <p14:tracePt t="11760" x="2616200" y="2419350"/>
          <p14:tracePt t="11777" x="2660650" y="2413000"/>
          <p14:tracePt t="11793" x="2743200" y="2413000"/>
          <p14:tracePt t="11810" x="2857500" y="2413000"/>
          <p14:tracePt t="11827" x="2984500" y="2413000"/>
          <p14:tracePt t="11843" x="3073400" y="2413000"/>
          <p14:tracePt t="11860" x="3124200" y="2419350"/>
          <p14:tracePt t="11877" x="3143250" y="2432050"/>
          <p14:tracePt t="11893" x="3149600" y="2444750"/>
          <p14:tracePt t="11910" x="3149600" y="2476500"/>
          <p14:tracePt t="11927" x="3136900" y="2489200"/>
          <p14:tracePt t="11943" x="3117850" y="2514600"/>
          <p14:tracePt t="11960" x="3111500" y="2520950"/>
          <p14:tracePt t="11977" x="3105150" y="2527300"/>
          <p14:tracePt t="11993" x="3092450" y="2527300"/>
          <p14:tracePt t="12519" x="3105150" y="2527300"/>
          <p14:tracePt t="12528" x="3111500" y="2527300"/>
          <p14:tracePt t="12535" x="3124200" y="2527300"/>
          <p14:tracePt t="12544" x="3143250" y="2546350"/>
          <p14:tracePt t="12561" x="3175000" y="2578100"/>
          <p14:tracePt t="12578" x="3187700" y="2584450"/>
          <p14:tracePt t="12595" x="3187700" y="2616200"/>
          <p14:tracePt t="12611" x="3187700" y="2647950"/>
          <p14:tracePt t="12628" x="3168650" y="2686050"/>
          <p14:tracePt t="12644" x="3092450" y="2749550"/>
          <p14:tracePt t="12646" x="3067050" y="2762250"/>
          <p14:tracePt t="12661" x="3028950" y="2768600"/>
          <p14:tracePt t="12677" x="2965450" y="2800350"/>
          <p14:tracePt t="12694" x="2914650" y="2806700"/>
          <p14:tracePt t="12711" x="2908300" y="2806700"/>
          <p14:tracePt t="12759" x="2901950" y="2806700"/>
          <p14:tracePt t="12776" x="2895600" y="2800350"/>
          <p14:tracePt t="12840" x="2895600" y="2794000"/>
          <p14:tracePt t="13360" x="2895600" y="2787650"/>
          <p14:tracePt t="13384" x="2895600" y="2774950"/>
          <p14:tracePt t="13447" x="2895600" y="2768600"/>
          <p14:tracePt t="13472" x="2895600" y="2762250"/>
          <p14:tracePt t="13623" x="2895600" y="2755900"/>
          <p14:tracePt t="14695" x="2901950" y="2755900"/>
          <p14:tracePt t="14703" x="2914650" y="2755900"/>
          <p14:tracePt t="14713" x="2933700" y="2755900"/>
          <p14:tracePt t="14730" x="3009900" y="2755900"/>
          <p14:tracePt t="14746" x="3149600" y="2857500"/>
          <p14:tracePt t="14763" x="3289300" y="2978150"/>
          <p14:tracePt t="14780" x="3403600" y="3054350"/>
          <p14:tracePt t="14797" x="3530600" y="3124200"/>
          <p14:tracePt t="14813" x="3676650" y="3149600"/>
          <p14:tracePt t="14830" x="3835400" y="3181350"/>
          <p14:tracePt t="14847" x="3886200" y="3200400"/>
          <p14:tracePt t="14863" x="3911600" y="3225800"/>
          <p14:tracePt t="14880" x="3930650" y="3251200"/>
          <p14:tracePt t="14897" x="3930650" y="3302000"/>
          <p14:tracePt t="14913" x="3930650" y="3314700"/>
          <p14:tracePt t="14967" x="3930650" y="3321050"/>
          <p14:tracePt t="14983" x="3930650" y="3314700"/>
          <p14:tracePt t="15007" x="3930650" y="3308350"/>
          <p14:tracePt t="15079" x="3930650" y="3302000"/>
          <p14:tracePt t="15111" x="3924300" y="3295650"/>
          <p14:tracePt t="15127" x="3917950" y="3295650"/>
          <p14:tracePt t="15145" x="3911600" y="3295650"/>
          <p14:tracePt t="15152" x="3905250" y="3295650"/>
          <p14:tracePt t="15168" x="3892550" y="3282950"/>
          <p14:tracePt t="15191" x="3879850" y="3276600"/>
          <p14:tracePt t="15200" x="3854450" y="3270250"/>
          <p14:tracePt t="15214" x="3810000" y="3263900"/>
          <p14:tracePt t="15231" x="3803650" y="3257550"/>
          <p14:tracePt t="15248" x="3784600" y="3251200"/>
          <p14:tracePt t="15264" x="3752850" y="3244850"/>
          <p14:tracePt t="15281" x="3727450" y="3238500"/>
          <p14:tracePt t="15298" x="3695700" y="3219450"/>
          <p14:tracePt t="15314" x="3670300" y="3187700"/>
          <p14:tracePt t="15331" x="3657600" y="3162300"/>
          <p14:tracePt t="15348" x="3644900" y="3117850"/>
          <p14:tracePt t="15364" x="3632200" y="3086100"/>
          <p14:tracePt t="15381" x="3632200" y="3028950"/>
          <p14:tracePt t="15400" x="3632200" y="2984500"/>
          <p14:tracePt t="15415" x="3632200" y="2940050"/>
          <p14:tracePt t="15431" x="3644900" y="2908300"/>
          <p14:tracePt t="15448" x="3663950" y="2870200"/>
          <p14:tracePt t="15465" x="3695700" y="2844800"/>
          <p14:tracePt t="15482" x="3727450" y="2832100"/>
          <p14:tracePt t="15498" x="3816350" y="2800350"/>
          <p14:tracePt t="15515" x="3911600" y="2774950"/>
          <p14:tracePt t="15531" x="4025900" y="2762250"/>
          <p14:tracePt t="15548" x="4165600" y="2762250"/>
          <p14:tracePt t="15565" x="4330700" y="2762250"/>
          <p14:tracePt t="15581" x="4508500" y="2762250"/>
          <p14:tracePt t="15598" x="4826000" y="2762250"/>
          <p14:tracePt t="15615" x="5041900" y="2762250"/>
          <p14:tracePt t="15632" x="5257800" y="2762250"/>
          <p14:tracePt t="15648" x="5486400" y="2768600"/>
          <p14:tracePt t="15664" x="5715000" y="2787650"/>
          <p14:tracePt t="15681" x="5918200" y="2832100"/>
          <p14:tracePt t="15698" x="6159500" y="2851150"/>
          <p14:tracePt t="15714" x="6394450" y="2895600"/>
          <p14:tracePt t="15731" x="6635750" y="2933700"/>
          <p14:tracePt t="15748" x="6819900" y="2997200"/>
          <p14:tracePt t="15764" x="6953250" y="3054350"/>
          <p14:tracePt t="15781" x="7016750" y="3092450"/>
          <p14:tracePt t="15798" x="7035800" y="3136900"/>
          <p14:tracePt t="15814" x="7042150" y="3194050"/>
          <p14:tracePt t="15831" x="7054850" y="3225800"/>
          <p14:tracePt t="15848" x="7073900" y="3282950"/>
          <p14:tracePt t="15864" x="7080250" y="3321050"/>
          <p14:tracePt t="15881" x="7105650" y="3397250"/>
          <p14:tracePt t="15898" x="7112000" y="3479800"/>
          <p14:tracePt t="15914" x="7118350" y="3543300"/>
          <p14:tracePt t="15931" x="7118350" y="3625850"/>
          <p14:tracePt t="15948" x="7067550" y="3702050"/>
          <p14:tracePt t="15965" x="6972300" y="3778250"/>
          <p14:tracePt t="15981" x="6883400" y="3860800"/>
          <p14:tracePt t="15998" x="6731000" y="3968750"/>
          <p14:tracePt t="16014" x="6597650" y="4032250"/>
          <p14:tracePt t="16031" x="6438900" y="4070350"/>
          <p14:tracePt t="16048" x="6267450" y="4095750"/>
          <p14:tracePt t="16065" x="6102350" y="4108450"/>
          <p14:tracePt t="16081" x="5956300" y="4127500"/>
          <p14:tracePt t="16098" x="5803900" y="4159250"/>
          <p14:tracePt t="16115" x="5670550" y="4165600"/>
          <p14:tracePt t="16131" x="5518150" y="4165600"/>
          <p14:tracePt t="16148" x="5353050" y="4165600"/>
          <p14:tracePt t="16165" x="5175250" y="4165600"/>
          <p14:tracePt t="16181" x="5022850" y="4146550"/>
          <p14:tracePt t="16198" x="4832350" y="4089400"/>
          <p14:tracePt t="16215" x="4711700" y="4038600"/>
          <p14:tracePt t="16231" x="4629150" y="3975100"/>
          <p14:tracePt t="16249" x="4552950" y="3917950"/>
          <p14:tracePt t="16265" x="4483100" y="3860800"/>
          <p14:tracePt t="16282" x="4438650" y="3822700"/>
          <p14:tracePt t="16298" x="4343400" y="3759200"/>
          <p14:tracePt t="16315" x="4254500" y="3708400"/>
          <p14:tracePt t="16331" x="4178300" y="3676650"/>
          <p14:tracePt t="16348" x="4076700" y="3625850"/>
          <p14:tracePt t="16365" x="3994150" y="3587750"/>
          <p14:tracePt t="16383" x="3924300" y="3543300"/>
          <p14:tracePt t="16398" x="3911600" y="3517900"/>
          <p14:tracePt t="16415" x="3892550" y="3473450"/>
          <p14:tracePt t="16432" x="3886200" y="3435350"/>
          <p14:tracePt t="16448" x="3860800" y="3359150"/>
          <p14:tracePt t="16465" x="3848100" y="3340100"/>
          <p14:tracePt t="16482" x="3841750" y="3327400"/>
          <p14:tracePt t="16498" x="3829050" y="3302000"/>
          <p14:tracePt t="16515" x="3822700" y="3295650"/>
          <p14:tracePt t="16532" x="3822700" y="3282950"/>
          <p14:tracePt t="16549" x="3803650" y="3263900"/>
          <p14:tracePt t="16582" x="3803650" y="3238500"/>
          <p14:tracePt t="16599" x="3803650" y="3219450"/>
          <p14:tracePt t="16615" x="3803650" y="3206750"/>
          <p14:tracePt t="16632" x="3810000" y="3187700"/>
          <p14:tracePt t="16649" x="3829050" y="3168650"/>
          <p14:tracePt t="16665" x="3848100" y="3155950"/>
          <p14:tracePt t="16682" x="3860800" y="3143250"/>
          <p14:tracePt t="16699" x="3867150" y="3136900"/>
          <p14:tracePt t="16715" x="3873500" y="3130550"/>
          <p14:tracePt t="16999" x="3879850" y="3130550"/>
          <p14:tracePt t="17007" x="3886200" y="3130550"/>
          <p14:tracePt t="17016" x="3892550" y="3130550"/>
          <p14:tracePt t="19343" x="3898900" y="3130550"/>
          <p14:tracePt t="19352" x="3898900" y="3136900"/>
          <p14:tracePt t="19360" x="3898900" y="3155950"/>
          <p14:tracePt t="19376" x="3905250" y="3168650"/>
          <p14:tracePt t="19386" x="3911600" y="3181350"/>
          <p14:tracePt t="19402" x="3917950" y="3194050"/>
          <p14:tracePt t="19419" x="3924300" y="3194050"/>
          <p14:tracePt t="19480" x="3911600" y="3200400"/>
          <p14:tracePt t="19488" x="3898900" y="3200400"/>
          <p14:tracePt t="19503" x="3841750" y="3200400"/>
          <p14:tracePt t="19519" x="3803650" y="3187700"/>
          <p14:tracePt t="19536" x="3790950" y="3175000"/>
          <p14:tracePt t="19552" x="3790950" y="3162300"/>
          <p14:tracePt t="19569" x="3778250" y="3143250"/>
          <p14:tracePt t="19586" x="3778250" y="3130550"/>
          <p14:tracePt t="19603" x="3778250" y="3117850"/>
          <p14:tracePt t="19619" x="3778250" y="3105150"/>
          <p14:tracePt t="19635" x="3778250" y="3098800"/>
          <p14:tracePt t="19652" x="3771900" y="3092450"/>
          <p14:tracePt t="19669" x="3765550" y="3086100"/>
          <p14:tracePt t="19685" x="3765550" y="3079750"/>
          <p14:tracePt t="19711" x="3759200" y="3073400"/>
          <p14:tracePt t="19726" x="3759200" y="3067050"/>
          <p14:tracePt t="19743" x="3759200" y="3054350"/>
          <p14:tracePt t="19752" x="3759200" y="3041650"/>
          <p14:tracePt t="19769" x="3759200" y="3016250"/>
          <p14:tracePt t="19785" x="3759200" y="2984500"/>
          <p14:tracePt t="19802" x="3797300" y="2946400"/>
          <p14:tracePt t="19819" x="3829050" y="2914650"/>
          <p14:tracePt t="19835" x="3879850" y="2863850"/>
          <p14:tracePt t="19852" x="3937000" y="2851150"/>
          <p14:tracePt t="19869" x="4025900" y="2819400"/>
          <p14:tracePt t="19885" x="4121150" y="2806700"/>
          <p14:tracePt t="19902" x="4254500" y="2794000"/>
          <p14:tracePt t="19919" x="4368800" y="2794000"/>
          <p14:tracePt t="19936" x="4546600" y="2794000"/>
          <p14:tracePt t="19952" x="4762500" y="2794000"/>
          <p14:tracePt t="19969" x="5010150" y="2794000"/>
          <p14:tracePt t="19986" x="5251450" y="2794000"/>
          <p14:tracePt t="20002" x="5467350" y="2794000"/>
          <p14:tracePt t="20019" x="5619750" y="2794000"/>
          <p14:tracePt t="20036" x="5759450" y="2794000"/>
          <p14:tracePt t="20053" x="5867400" y="2794000"/>
          <p14:tracePt t="20069" x="5969000" y="2794000"/>
          <p14:tracePt t="20086" x="6108700" y="2851150"/>
          <p14:tracePt t="20103" x="6178550" y="2908300"/>
          <p14:tracePt t="20119" x="6254750" y="3022600"/>
          <p14:tracePt t="20136" x="6318250" y="3124200"/>
          <p14:tracePt t="20153" x="6381750" y="3238500"/>
          <p14:tracePt t="20169" x="6400800" y="3346450"/>
          <p14:tracePt t="20186" x="6413500" y="3429000"/>
          <p14:tracePt t="20203" x="6413500" y="3517900"/>
          <p14:tracePt t="20219" x="6407150" y="3632200"/>
          <p14:tracePt t="20236" x="6337300" y="3771900"/>
          <p14:tracePt t="20253" x="6267450" y="3905250"/>
          <p14:tracePt t="20269" x="6178550" y="4044950"/>
          <p14:tracePt t="20286" x="6019800" y="4235450"/>
          <p14:tracePt t="20303" x="5930900" y="4311650"/>
          <p14:tracePt t="20319" x="5842000" y="4362450"/>
          <p14:tracePt t="20336" x="5651500" y="4362450"/>
          <p14:tracePt t="20353" x="5448300" y="4356100"/>
          <p14:tracePt t="20369" x="5226050" y="4305300"/>
          <p14:tracePt t="20386" x="4997450" y="4241800"/>
          <p14:tracePt t="20403" x="4762500" y="4178300"/>
          <p14:tracePt t="20419" x="4591050" y="4108450"/>
          <p14:tracePt t="20436" x="4451350" y="4038600"/>
          <p14:tracePt t="20453" x="4330700" y="3975100"/>
          <p14:tracePt t="20470" x="4248150" y="3911600"/>
          <p14:tracePt t="20486" x="4146550" y="3835400"/>
          <p14:tracePt t="20503" x="4102100" y="3816350"/>
          <p14:tracePt t="20520" x="4102100" y="3803650"/>
          <p14:tracePt t="20536" x="4102100" y="3797300"/>
          <p14:tracePt t="20553" x="4083050" y="3765550"/>
          <p14:tracePt t="20570" x="4083050" y="3759200"/>
          <p14:tracePt t="20587" x="4076700" y="3733800"/>
          <p14:tracePt t="20603" x="4076700" y="3708400"/>
          <p14:tracePt t="20620" x="4070350" y="3695700"/>
          <p14:tracePt t="20636" x="4070350" y="3676650"/>
          <p14:tracePt t="20653" x="4051300" y="3657600"/>
          <p14:tracePt t="20670" x="4038600" y="3625850"/>
          <p14:tracePt t="20686" x="4019550" y="3581400"/>
          <p14:tracePt t="20703" x="4019550" y="3517900"/>
          <p14:tracePt t="20720" x="4013200" y="3435350"/>
          <p14:tracePt t="20736" x="4013200" y="3346450"/>
          <p14:tracePt t="20753" x="4032250" y="3238500"/>
          <p14:tracePt t="20770" x="4102100" y="3111500"/>
          <p14:tracePt t="20787" x="4159250" y="3054350"/>
          <p14:tracePt t="20803" x="4184650" y="3022600"/>
          <p14:tracePt t="20820" x="4210050" y="2997200"/>
          <p14:tracePt t="20837" x="4222750" y="2997200"/>
          <p14:tracePt t="20853" x="4254500" y="2997200"/>
          <p14:tracePt t="20870" x="4286250" y="2997200"/>
          <p14:tracePt t="20887" x="4305300" y="2997200"/>
          <p14:tracePt t="20927" x="4311650" y="2997200"/>
          <p14:tracePt t="21847" x="4311650" y="3003550"/>
          <p14:tracePt t="21864" x="4311650" y="3016250"/>
          <p14:tracePt t="21872" x="4311650" y="3022600"/>
          <p14:tracePt t="21887" x="4324350" y="3035300"/>
          <p14:tracePt t="21911" x="4337050" y="3035300"/>
          <p14:tracePt t="21927" x="4343400" y="3035300"/>
          <p14:tracePt t="22176" x="4356100" y="3035300"/>
          <p14:tracePt t="22183" x="4368800" y="3035300"/>
          <p14:tracePt t="22250" x="4330700" y="3016250"/>
          <p14:tracePt t="22257" x="4260850" y="2978150"/>
          <p14:tracePt t="22272" x="4076700" y="2908300"/>
          <p14:tracePt t="22289" x="3860800" y="2813050"/>
          <p14:tracePt t="22306" x="3663950" y="2717800"/>
          <p14:tracePt t="22322" x="3530600" y="2647950"/>
          <p14:tracePt t="22339" x="3454400" y="2603500"/>
          <p14:tracePt t="22356" x="3397250" y="2578100"/>
          <p14:tracePt t="22372" x="3365500" y="2565400"/>
          <p14:tracePt t="22389" x="3340100" y="2552700"/>
          <p14:tracePt t="22406" x="3314700" y="2552700"/>
          <p14:tracePt t="22422" x="3295650" y="2552700"/>
          <p14:tracePt t="22439" x="3276600" y="2552700"/>
          <p14:tracePt t="22455" x="3244850" y="2559050"/>
          <p14:tracePt t="22472" x="3194050" y="2584450"/>
          <p14:tracePt t="22489" x="3143250" y="2590800"/>
          <p14:tracePt t="22505" x="3092450" y="2590800"/>
          <p14:tracePt t="22522" x="3041650" y="2590800"/>
          <p14:tracePt t="22538" x="3028950" y="2590800"/>
          <p14:tracePt t="22572" x="3003550" y="2584450"/>
          <p14:tracePt t="22588" x="2997200" y="2578100"/>
          <p14:tracePt t="22605" x="2997200" y="2559050"/>
          <p14:tracePt t="22622" x="2990850" y="2540000"/>
          <p14:tracePt t="22639" x="2990850" y="2533650"/>
          <p14:tracePt t="22655" x="2990850" y="2520950"/>
          <p14:tracePt t="22673" x="2990850" y="2514600"/>
          <p14:tracePt t="22706" x="2990850" y="2501900"/>
          <p14:tracePt t="22816" x="2984500" y="2501900"/>
          <p14:tracePt t="22832" x="2978150" y="2508250"/>
          <p14:tracePt t="24479" x="2984500" y="2508250"/>
          <p14:tracePt t="24487" x="3016250" y="2520950"/>
          <p14:tracePt t="24495" x="3035300" y="2527300"/>
          <p14:tracePt t="24508" x="3048000" y="2527300"/>
          <p14:tracePt t="24524" x="3086100" y="2540000"/>
          <p14:tracePt t="24541" x="3117850" y="2546350"/>
          <p14:tracePt t="24558" x="3130550" y="2559050"/>
          <p14:tracePt t="24583" x="3136900" y="2559050"/>
          <p14:tracePt t="24599" x="3143250" y="2559050"/>
          <p14:tracePt t="24720" x="3149600" y="2559050"/>
          <p14:tracePt t="26491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4726" y="404664"/>
            <a:ext cx="8313738" cy="11430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Exists: Example</a:t>
            </a:r>
            <a:endParaRPr lang="en-US" altLang="zh-CN" b="1" dirty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714755" name="Rectangle 1027"/>
          <p:cNvSpPr>
            <a:spLocks noGrp="1" noChangeArrowheads="1"/>
          </p:cNvSpPr>
          <p:nvPr>
            <p:ph idx="1"/>
          </p:nvPr>
        </p:nvSpPr>
        <p:spPr>
          <a:xfrm>
            <a:off x="416693" y="1556792"/>
            <a:ext cx="8259763" cy="5030788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1208088" algn="l"/>
              </a:tabLst>
            </a:pPr>
            <a:r>
              <a:rPr lang="en-US" altLang="zh-CN" sz="2800" dirty="0">
                <a:solidFill>
                  <a:srgbClr val="000000"/>
                </a:solidFill>
                <a:ea typeface="宋体" pitchFamily="2" charset="-122"/>
              </a:rPr>
              <a:t>Retrieve the name of each employee who has a dependent with the same first name as the employee.</a:t>
            </a:r>
            <a:br>
              <a:rPr lang="en-US" altLang="zh-CN" sz="2800" dirty="0">
                <a:solidFill>
                  <a:srgbClr val="000000"/>
                </a:solidFill>
                <a:ea typeface="宋体" pitchFamily="2" charset="-122"/>
              </a:rPr>
            </a:br>
            <a:br>
              <a:rPr lang="en-US" altLang="zh-CN" sz="2800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2800" dirty="0">
                <a:solidFill>
                  <a:srgbClr val="000000"/>
                </a:solidFill>
                <a:ea typeface="宋体" pitchFamily="2" charset="-122"/>
              </a:rPr>
              <a:t>	</a:t>
            </a:r>
            <a: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  <a:t>SELECT  	FNAME, LNAME</a:t>
            </a:r>
            <a:b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  <a:t>	FROM	EMPLOYEE AS E</a:t>
            </a:r>
            <a:b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  <a:t>	WHERE	EXISTS  (SELECT	*</a:t>
            </a:r>
            <a:b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  <a:t>				    FROM	DEPENDENT</a:t>
            </a:r>
            <a:b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  <a:t>				    WHERE	E.SSN = ESSN AND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  <a:t>	 				           FNAME=DEPENDENT_NAME)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zh-CN" altLang="en-US" sz="2800" b="1" dirty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9792" y="5290373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Correlated?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16</a:t>
            </a:fld>
            <a:endParaRPr lang="en-US" altLang="zh-CN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02"/>
    </mc:Choice>
    <mc:Fallback xmlns="">
      <p:transition spd="slow" advTm="73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91" x="1447800" y="4953000"/>
          <p14:tracePt t="3431" x="1447800" y="4946650"/>
          <p14:tracePt t="3439" x="1447800" y="4940300"/>
          <p14:tracePt t="3463" x="1447800" y="4933950"/>
          <p14:tracePt t="3471" x="1447800" y="4927600"/>
          <p14:tracePt t="3483" x="1454150" y="4927600"/>
          <p14:tracePt t="3500" x="1498600" y="4927600"/>
          <p14:tracePt t="3516" x="1562100" y="4908550"/>
          <p14:tracePt t="3533" x="1708150" y="4857750"/>
          <p14:tracePt t="3534" x="1790700" y="4794250"/>
          <p14:tracePt t="3549" x="1898650" y="4743450"/>
          <p14:tracePt t="3566" x="2127250" y="4610100"/>
          <p14:tracePt t="3583" x="2527300" y="4419600"/>
          <p14:tracePt t="3600" x="2781300" y="4337050"/>
          <p14:tracePt t="3616" x="3035300" y="4260850"/>
          <p14:tracePt t="3633" x="3111500" y="4248150"/>
          <p14:tracePt t="3649" x="3117850" y="4248150"/>
          <p14:tracePt t="3683" x="2984500" y="4216400"/>
          <p14:tracePt t="3699" x="2794000" y="4210050"/>
          <p14:tracePt t="3824" x="2832100" y="4203700"/>
          <p14:tracePt t="3831" x="2838450" y="4203700"/>
          <p14:tracePt t="3839" x="2870200" y="4203700"/>
          <p14:tracePt t="3850" x="2895600" y="4203700"/>
          <p14:tracePt t="3867" x="2940050" y="4203700"/>
          <p14:tracePt t="3883" x="2965450" y="4203700"/>
          <p14:tracePt t="3917" x="2971800" y="4203700"/>
          <p14:tracePt t="3933" x="2971800" y="4210050"/>
          <p14:tracePt t="3951" x="2971800" y="4216400"/>
          <p14:tracePt t="3985" x="2978150" y="4216400"/>
          <p14:tracePt t="4288" x="3003550" y="4210050"/>
          <p14:tracePt t="4296" x="3016250" y="4210050"/>
          <p14:tracePt t="4305" x="3028950" y="4210050"/>
          <p14:tracePt t="4318" x="3035300" y="4210050"/>
          <p14:tracePt t="4334" x="3041650" y="4210050"/>
          <p14:tracePt t="5823" x="3054350" y="4210050"/>
          <p14:tracePt t="5831" x="3092450" y="4191000"/>
          <p14:tracePt t="5840" x="3162300" y="4165600"/>
          <p14:tracePt t="5852" x="3181350" y="4159250"/>
          <p14:tracePt t="5869" x="3276600" y="4108450"/>
          <p14:tracePt t="5886" x="3378200" y="4032250"/>
          <p14:tracePt t="5903" x="3549650" y="3924300"/>
          <p14:tracePt t="5919" x="3683000" y="3803650"/>
          <p14:tracePt t="5936" x="3771900" y="3676650"/>
          <p14:tracePt t="5952" x="3835400" y="3575050"/>
          <p14:tracePt t="5969" x="3860800" y="3505200"/>
          <p14:tracePt t="5986" x="3867150" y="3473450"/>
          <p14:tracePt t="6002" x="3892550" y="3435350"/>
          <p14:tracePt t="6019" x="3898900" y="3416300"/>
          <p14:tracePt t="6036" x="3898900" y="3403600"/>
          <p14:tracePt t="6052" x="3898900" y="3390900"/>
          <p14:tracePt t="6069" x="3898900" y="3371850"/>
          <p14:tracePt t="6086" x="3898900" y="3340100"/>
          <p14:tracePt t="6103" x="3873500" y="3276600"/>
          <p14:tracePt t="6120" x="3841750" y="3232150"/>
          <p14:tracePt t="6136" x="3816350" y="3187700"/>
          <p14:tracePt t="6153" x="3790950" y="3168650"/>
          <p14:tracePt t="6169" x="3752850" y="3162300"/>
          <p14:tracePt t="6186" x="3683000" y="3136900"/>
          <p14:tracePt t="6203" x="3562350" y="3117850"/>
          <p14:tracePt t="6219" x="3384550" y="3079750"/>
          <p14:tracePt t="6236" x="3187700" y="3060700"/>
          <p14:tracePt t="6253" x="3022600" y="3028950"/>
          <p14:tracePt t="6269" x="2863850" y="3022600"/>
          <p14:tracePt t="6287" x="2622550" y="3009900"/>
          <p14:tracePt t="6303" x="2457450" y="3009900"/>
          <p14:tracePt t="6319" x="2254250" y="3016250"/>
          <p14:tracePt t="6337" x="2019300" y="3098800"/>
          <p14:tracePt t="6353" x="1835150" y="3162300"/>
          <p14:tracePt t="6370" x="1676400" y="3251200"/>
          <p14:tracePt t="6386" x="1536700" y="3340100"/>
          <p14:tracePt t="6403" x="1435100" y="3403600"/>
          <p14:tracePt t="6420" x="1365250" y="3473450"/>
          <p14:tracePt t="6436" x="1308100" y="3543300"/>
          <p14:tracePt t="6453" x="1289050" y="3600450"/>
          <p14:tracePt t="6470" x="1289050" y="3657600"/>
          <p14:tracePt t="6487" x="1358900" y="3721100"/>
          <p14:tracePt t="6503" x="1441450" y="3740150"/>
          <p14:tracePt t="6520" x="1574800" y="3765550"/>
          <p14:tracePt t="6536" x="1778000" y="3797300"/>
          <p14:tracePt t="6555" x="2038350" y="3829050"/>
          <p14:tracePt t="6569" x="2368550" y="3829050"/>
          <p14:tracePt t="6586" x="2679700" y="3829050"/>
          <p14:tracePt t="6603" x="2882900" y="3829050"/>
          <p14:tracePt t="6620" x="2940050" y="3803650"/>
          <p14:tracePt t="6636" x="2946400" y="3778250"/>
          <p14:tracePt t="6653" x="2933700" y="3746500"/>
          <p14:tracePt t="6670" x="2851150" y="3733800"/>
          <p14:tracePt t="6686" x="2800350" y="3733800"/>
          <p14:tracePt t="6703" x="2781300" y="3733800"/>
          <p14:tracePt t="6720" x="2774950" y="3733800"/>
          <p14:tracePt t="6823" x="2781300" y="3733800"/>
          <p14:tracePt t="6831" x="2794000" y="3733800"/>
          <p14:tracePt t="6839" x="2806700" y="3733800"/>
          <p14:tracePt t="6853" x="2813050" y="3733800"/>
          <p14:tracePt t="6870" x="2832100" y="3733800"/>
          <p14:tracePt t="6886" x="2870200" y="3733800"/>
          <p14:tracePt t="6903" x="2901950" y="3733800"/>
          <p14:tracePt t="6920" x="2921000" y="3733800"/>
          <p14:tracePt t="6937" x="2927350" y="3721100"/>
          <p14:tracePt t="6953" x="2914650" y="3702050"/>
          <p14:tracePt t="6971" x="2844800" y="3702050"/>
          <p14:tracePt t="6987" x="2781300" y="3695700"/>
          <p14:tracePt t="7003" x="2705100" y="3683000"/>
          <p14:tracePt t="7020" x="2673350" y="3683000"/>
          <p14:tracePt t="7037" x="2660650" y="3676650"/>
          <p14:tracePt t="7053" x="2647950" y="3676650"/>
          <p14:tracePt t="7070" x="2616200" y="3676650"/>
          <p14:tracePt t="7087" x="2584450" y="3676650"/>
          <p14:tracePt t="7103" x="2565400" y="3676650"/>
          <p14:tracePt t="7120" x="2552700" y="3676650"/>
          <p14:tracePt t="7167" x="2546350" y="3676650"/>
          <p14:tracePt t="7183" x="2540000" y="3676650"/>
          <p14:tracePt t="7199" x="2527300" y="3676650"/>
          <p14:tracePt t="7263" x="2533650" y="3676650"/>
          <p14:tracePt t="7279" x="2540000" y="3676650"/>
          <p14:tracePt t="7287" x="2546350" y="3670300"/>
          <p14:tracePt t="7295" x="2552700" y="3670300"/>
          <p14:tracePt t="7303" x="2571750" y="3670300"/>
          <p14:tracePt t="7320" x="2603500" y="3670300"/>
          <p14:tracePt t="7337" x="2641600" y="3670300"/>
          <p14:tracePt t="7353" x="2686050" y="3670300"/>
          <p14:tracePt t="7370" x="2743200" y="3670300"/>
          <p14:tracePt t="7387" x="2806700" y="3670300"/>
          <p14:tracePt t="7404" x="2895600" y="3670300"/>
          <p14:tracePt t="7420" x="3003550" y="3644900"/>
          <p14:tracePt t="7437" x="3194050" y="3619500"/>
          <p14:tracePt t="7453" x="3352800" y="3613150"/>
          <p14:tracePt t="7470" x="3486150" y="3581400"/>
          <p14:tracePt t="7487" x="3492500" y="3581400"/>
          <p14:tracePt t="7864" x="3486150" y="3581400"/>
          <p14:tracePt t="7873" x="3479800" y="3581400"/>
          <p14:tracePt t="7888" x="3454400" y="3581400"/>
          <p14:tracePt t="7905" x="3435350" y="3581400"/>
          <p14:tracePt t="7922" x="3422650" y="3587750"/>
          <p14:tracePt t="7938" x="3390900" y="3594100"/>
          <p14:tracePt t="7955" x="3352800" y="3600450"/>
          <p14:tracePt t="7972" x="3327400" y="3619500"/>
          <p14:tracePt t="8041" x="3340100" y="3619500"/>
          <p14:tracePt t="8048" x="3359150" y="3613150"/>
          <p14:tracePt t="8064" x="3384550" y="3606800"/>
          <p14:tracePt t="8074" x="3397250" y="3600450"/>
          <p14:tracePt t="8089" x="3409950" y="3600450"/>
          <p14:tracePt t="8106" x="3435350" y="3587750"/>
          <p14:tracePt t="8122" x="3479800" y="3587750"/>
          <p14:tracePt t="8139" x="3530600" y="3587750"/>
          <p14:tracePt t="8156" x="3575050" y="3587750"/>
          <p14:tracePt t="8172" x="3613150" y="3587750"/>
          <p14:tracePt t="8189" x="3625850" y="3581400"/>
          <p14:tracePt t="8205" x="3657600" y="3575050"/>
          <p14:tracePt t="8222" x="3689350" y="3556000"/>
          <p14:tracePt t="8239" x="3771900" y="3517900"/>
          <p14:tracePt t="8255" x="3797300" y="3505200"/>
          <p14:tracePt t="8272" x="3829050" y="3486150"/>
          <p14:tracePt t="8289" x="3835400" y="3479800"/>
          <p14:tracePt t="8322" x="3835400" y="3467100"/>
          <p14:tracePt t="8339" x="3835400" y="3460750"/>
          <p14:tracePt t="8356" x="3816350" y="3454400"/>
          <p14:tracePt t="8372" x="3759200" y="3448050"/>
          <p14:tracePt t="8389" x="3670300" y="3448050"/>
          <p14:tracePt t="8406" x="3568700" y="3448050"/>
          <p14:tracePt t="8423" x="3448050" y="3454400"/>
          <p14:tracePt t="8439" x="3397250" y="3467100"/>
          <p14:tracePt t="8456" x="3352800" y="3498850"/>
          <p14:tracePt t="8472" x="3302000" y="3530600"/>
          <p14:tracePt t="8489" x="3270250" y="3543300"/>
          <p14:tracePt t="8506" x="3257550" y="3556000"/>
          <p14:tracePt t="8523" x="3238500" y="3587750"/>
          <p14:tracePt t="8539" x="3238500" y="3606800"/>
          <p14:tracePt t="8543" x="3238500" y="3619500"/>
          <p14:tracePt t="8556" x="3238500" y="3638550"/>
          <p14:tracePt t="8572" x="3276600" y="3663950"/>
          <p14:tracePt t="8589" x="3321050" y="3683000"/>
          <p14:tracePt t="8605" x="3403600" y="3708400"/>
          <p14:tracePt t="8622" x="3505200" y="3721100"/>
          <p14:tracePt t="8638" x="3689350" y="3752850"/>
          <p14:tracePt t="8655" x="3854450" y="3752850"/>
          <p14:tracePt t="8672" x="4013200" y="3752850"/>
          <p14:tracePt t="8688" x="4127500" y="3752850"/>
          <p14:tracePt t="8705" x="4197350" y="3752850"/>
          <p14:tracePt t="8722" x="4254500" y="3733800"/>
          <p14:tracePt t="8738" x="4324350" y="3708400"/>
          <p14:tracePt t="8755" x="4394200" y="3689350"/>
          <p14:tracePt t="8772" x="4432300" y="3651250"/>
          <p14:tracePt t="8789" x="4464050" y="3625850"/>
          <p14:tracePt t="8805" x="4489450" y="3600450"/>
          <p14:tracePt t="8823" x="4502150" y="3581400"/>
          <p14:tracePt t="8839" x="4502150" y="3575050"/>
          <p14:tracePt t="8879" x="4508500" y="3575050"/>
          <p14:tracePt t="8889" x="4514850" y="3568700"/>
          <p14:tracePt t="8919" x="4514850" y="3549650"/>
          <p14:tracePt t="8927" x="4483100" y="3530600"/>
          <p14:tracePt t="8939" x="4394200" y="3524250"/>
          <p14:tracePt t="8955" x="4178300" y="3492500"/>
          <p14:tracePt t="8972" x="3981450" y="3473450"/>
          <p14:tracePt t="8989" x="3841750" y="3473450"/>
          <p14:tracePt t="9006" x="3752850" y="3473450"/>
          <p14:tracePt t="9022" x="3689350" y="3473450"/>
          <p14:tracePt t="9039" x="3676650" y="3486150"/>
          <p14:tracePt t="9080" x="3676650" y="3492500"/>
          <p14:tracePt t="9096" x="3683000" y="3492500"/>
          <p14:tracePt t="9104" x="3689350" y="3492500"/>
          <p14:tracePt t="9225" x="3689350" y="3498850"/>
          <p14:tracePt t="9258" x="3695700" y="3498850"/>
          <p14:tracePt t="9264" x="3702050" y="3511550"/>
          <p14:tracePt t="9273" x="3714750" y="3517900"/>
          <p14:tracePt t="9290" x="3784600" y="3524250"/>
          <p14:tracePt t="9306" x="3841750" y="3549650"/>
          <p14:tracePt t="9323" x="3987800" y="3587750"/>
          <p14:tracePt t="9340" x="4159250" y="3632200"/>
          <p14:tracePt t="9357" x="4318000" y="3657600"/>
          <p14:tracePt t="9373" x="4483100" y="3657600"/>
          <p14:tracePt t="9390" x="4648200" y="3657600"/>
          <p14:tracePt t="9407" x="4845050" y="3625850"/>
          <p14:tracePt t="9423" x="4902200" y="3600450"/>
          <p14:tracePt t="9440" x="4921250" y="3594100"/>
          <p14:tracePt t="9457" x="4927600" y="3594100"/>
          <p14:tracePt t="9474" x="4946650" y="3594100"/>
          <p14:tracePt t="9490" x="4959350" y="3594100"/>
          <p14:tracePt t="9507" x="4991100" y="3594100"/>
          <p14:tracePt t="9524" x="5010150" y="3594100"/>
          <p14:tracePt t="9540" x="5022850" y="3600450"/>
          <p14:tracePt t="9545" x="5048250" y="3600450"/>
          <p14:tracePt t="9557" x="5080000" y="3606800"/>
          <p14:tracePt t="9574" x="5156200" y="3606800"/>
          <p14:tracePt t="9589" x="5226050" y="3606800"/>
          <p14:tracePt t="9607" x="5295900" y="3606800"/>
          <p14:tracePt t="9863" x="5302250" y="3606800"/>
          <p14:tracePt t="9871" x="5321300" y="3606800"/>
          <p14:tracePt t="9879" x="5334000" y="3606800"/>
          <p14:tracePt t="9890" x="5365750" y="3606800"/>
          <p14:tracePt t="9907" x="5403850" y="3606800"/>
          <p14:tracePt t="9923" x="5480050" y="3606800"/>
          <p14:tracePt t="9940" x="5556250" y="3606800"/>
          <p14:tracePt t="9957" x="5626100" y="3606800"/>
          <p14:tracePt t="9973" x="5664200" y="3606800"/>
          <p14:tracePt t="9990" x="5715000" y="3606800"/>
          <p14:tracePt t="10023" x="5721350" y="3606800"/>
          <p14:tracePt t="10095" x="5727700" y="3600450"/>
          <p14:tracePt t="10503" x="5734050" y="3600450"/>
          <p14:tracePt t="10519" x="5740400" y="3606800"/>
          <p14:tracePt t="10529" x="5753100" y="3613150"/>
          <p14:tracePt t="10544" x="5753100" y="3632200"/>
          <p14:tracePt t="10557" x="5753100" y="3644900"/>
          <p14:tracePt t="10575" x="5594350" y="3765550"/>
          <p14:tracePt t="10591" x="5295900" y="3848100"/>
          <p14:tracePt t="10607" x="4806950" y="3981450"/>
          <p14:tracePt t="10624" x="4546600" y="4013200"/>
          <p14:tracePt t="10641" x="4394200" y="4025900"/>
          <p14:tracePt t="10657" x="4324350" y="4032250"/>
          <p14:tracePt t="10674" x="4292600" y="4038600"/>
          <p14:tracePt t="10690" x="4279900" y="4038600"/>
          <p14:tracePt t="10707" x="4273550" y="4032250"/>
          <p14:tracePt t="10724" x="4279900" y="4019550"/>
          <p14:tracePt t="10741" x="4292600" y="4006850"/>
          <p14:tracePt t="10757" x="4292600" y="3994150"/>
          <p14:tracePt t="10774" x="4273550" y="3968750"/>
          <p14:tracePt t="10791" x="4267200" y="3943350"/>
          <p14:tracePt t="10807" x="4254500" y="3911600"/>
          <p14:tracePt t="10824" x="4254500" y="3879850"/>
          <p14:tracePt t="10841" x="4254500" y="3848100"/>
          <p14:tracePt t="10857" x="4254500" y="3841750"/>
          <p14:tracePt t="10874" x="4260850" y="3829050"/>
          <p14:tracePt t="10891" x="4267200" y="3810000"/>
          <p14:tracePt t="10908" x="4286250" y="3790950"/>
          <p14:tracePt t="10924" x="4298950" y="3771900"/>
          <p14:tracePt t="10941" x="4305300" y="3765550"/>
          <p14:tracePt t="10958" x="4311650" y="3759200"/>
          <p14:tracePt t="10991" x="4267200" y="3752850"/>
          <p14:tracePt t="11008" x="4159250" y="3778250"/>
          <p14:tracePt t="11024" x="4013200" y="3822700"/>
          <p14:tracePt t="11041" x="3816350" y="3898900"/>
          <p14:tracePt t="11058" x="3683000" y="3956050"/>
          <p14:tracePt t="11074" x="3581400" y="4019550"/>
          <p14:tracePt t="11091" x="3530600" y="4076700"/>
          <p14:tracePt t="11108" x="3505200" y="4146550"/>
          <p14:tracePt t="11124" x="3498850" y="4229100"/>
          <p14:tracePt t="11141" x="3498850" y="4305300"/>
          <p14:tracePt t="11158" x="3511550" y="4387850"/>
          <p14:tracePt t="11174" x="3530600" y="4489450"/>
          <p14:tracePt t="11191" x="3581400" y="4559300"/>
          <p14:tracePt t="11208" x="3644900" y="4597400"/>
          <p14:tracePt t="11225" x="3752850" y="4622800"/>
          <p14:tracePt t="11241" x="3905250" y="4622800"/>
          <p14:tracePt t="11258" x="4095750" y="4622800"/>
          <p14:tracePt t="11275" x="4349750" y="4622800"/>
          <p14:tracePt t="11291" x="4591050" y="4622800"/>
          <p14:tracePt t="11308" x="4768850" y="4597400"/>
          <p14:tracePt t="11325" x="4813300" y="4572000"/>
          <p14:tracePt t="11342" x="4813300" y="4552950"/>
          <p14:tracePt t="11359" x="4813300" y="4521200"/>
          <p14:tracePt t="11375" x="4806950" y="4521200"/>
          <p14:tracePt t="11456" x="4800600" y="4514850"/>
          <p14:tracePt t="11511" x="4794250" y="4508500"/>
          <p14:tracePt t="11567" x="4787900" y="4508500"/>
          <p14:tracePt t="11576" x="4781550" y="4508500"/>
          <p14:tracePt t="11631" x="4762500" y="4508500"/>
          <p14:tracePt t="11647" x="4756150" y="4502150"/>
          <p14:tracePt t="11671" x="4749800" y="4502150"/>
          <p14:tracePt t="11679" x="4737100" y="4495800"/>
          <p14:tracePt t="11695" x="4730750" y="4495800"/>
          <p14:tracePt t="11709" x="4724400" y="4495800"/>
          <p14:tracePt t="11726" x="4718050" y="4489450"/>
          <p14:tracePt t="11761" x="4724400" y="4489450"/>
          <p14:tracePt t="11767" x="4737100" y="4489450"/>
          <p14:tracePt t="11776" x="4756150" y="4489450"/>
          <p14:tracePt t="11792" x="4775200" y="4489450"/>
          <p14:tracePt t="11809" x="4787900" y="4489450"/>
          <p14:tracePt t="11825" x="4800600" y="4489450"/>
          <p14:tracePt t="11842" x="4800600" y="4495800"/>
          <p14:tracePt t="11859" x="4800600" y="4508500"/>
          <p14:tracePt t="11892" x="4800600" y="4514850"/>
          <p14:tracePt t="11909" x="4794250" y="4514850"/>
          <p14:tracePt t="11959" x="4787900" y="4514850"/>
          <p14:tracePt t="12408" x="4775200" y="4514850"/>
          <p14:tracePt t="12440" x="4768850" y="4514850"/>
          <p14:tracePt t="12480" x="4762500" y="4514850"/>
          <p14:tracePt t="12488" x="4756150" y="4514850"/>
          <p14:tracePt t="12976" x="4775200" y="4514850"/>
          <p14:tracePt t="12984" x="4813300" y="4508500"/>
          <p14:tracePt t="12994" x="4857750" y="4489450"/>
          <p14:tracePt t="13012" x="4914900" y="4483100"/>
          <p14:tracePt t="13027" x="4991100" y="4457700"/>
          <p14:tracePt t="13031" x="5054600" y="4438650"/>
          <p14:tracePt t="13044" x="5130800" y="4432300"/>
          <p14:tracePt t="13061" x="5289550" y="4400550"/>
          <p14:tracePt t="13078" x="5435600" y="4381500"/>
          <p14:tracePt t="13095" x="5530850" y="4318000"/>
          <p14:tracePt t="13111" x="5575300" y="4298950"/>
          <p14:tracePt t="13127" x="5588000" y="4286250"/>
          <p14:tracePt t="13264" x="5588000" y="4292600"/>
          <p14:tracePt t="13272" x="5588000" y="4298950"/>
          <p14:tracePt t="13280" x="5581650" y="4305300"/>
          <p14:tracePt t="13296" x="5575300" y="4311650"/>
          <p14:tracePt t="13368" x="5568950" y="4311650"/>
          <p14:tracePt t="13400" x="5588000" y="4311650"/>
          <p14:tracePt t="13408" x="5645150" y="4298950"/>
          <p14:tracePt t="13416" x="5702300" y="4292600"/>
          <p14:tracePt t="13427" x="5778500" y="4260850"/>
          <p14:tracePt t="13444" x="5861050" y="4254500"/>
          <p14:tracePt t="13461" x="5911850" y="4229100"/>
          <p14:tracePt t="13478" x="6000750" y="4191000"/>
          <p14:tracePt t="13495" x="6121400" y="4127500"/>
          <p14:tracePt t="13511" x="6153150" y="4095750"/>
          <p14:tracePt t="13527" x="6178550" y="4070350"/>
          <p14:tracePt t="13546" x="6184900" y="4032250"/>
          <p14:tracePt t="13561" x="6197600" y="4000500"/>
          <p14:tracePt t="13577" x="6210300" y="3981450"/>
          <p14:tracePt t="13594" x="6210300" y="3975100"/>
          <p14:tracePt t="13627" x="6197600" y="3956050"/>
          <p14:tracePt t="13644" x="6172200" y="3937000"/>
          <p14:tracePt t="13661" x="6146800" y="3917950"/>
          <p14:tracePt t="13678" x="6134100" y="3898900"/>
          <p14:tracePt t="13695" x="6134100" y="3854450"/>
          <p14:tracePt t="13712" x="6134100" y="3822700"/>
          <p14:tracePt t="13728" x="6108700" y="3797300"/>
          <p14:tracePt t="13745" x="6032500" y="3784600"/>
          <p14:tracePt t="13761" x="5892800" y="3784600"/>
          <p14:tracePt t="13777" x="5740400" y="3790950"/>
          <p14:tracePt t="13794" x="5600700" y="3835400"/>
          <p14:tracePt t="13811" x="5537200" y="3841750"/>
          <p14:tracePt t="13828" x="5454650" y="3854450"/>
          <p14:tracePt t="13844" x="5359400" y="3873500"/>
          <p14:tracePt t="13861" x="5213350" y="3898900"/>
          <p14:tracePt t="13878" x="5124450" y="3930650"/>
          <p14:tracePt t="13894" x="4965700" y="4025900"/>
          <p14:tracePt t="13911" x="4908550" y="4070350"/>
          <p14:tracePt t="13928" x="4876800" y="4127500"/>
          <p14:tracePt t="13944" x="4870450" y="4165600"/>
          <p14:tracePt t="13961" x="4864100" y="4210050"/>
          <p14:tracePt t="13978" x="4864100" y="4267200"/>
          <p14:tracePt t="13994" x="4851400" y="4318000"/>
          <p14:tracePt t="14011" x="4838700" y="4381500"/>
          <p14:tracePt t="14028" x="4838700" y="4464050"/>
          <p14:tracePt t="14045" x="4838700" y="4527550"/>
          <p14:tracePt t="14061" x="4838700" y="4584700"/>
          <p14:tracePt t="14078" x="4851400" y="4641850"/>
          <p14:tracePt t="14095" x="4876800" y="4699000"/>
          <p14:tracePt t="14111" x="4895850" y="4743450"/>
          <p14:tracePt t="14128" x="4933950" y="4775200"/>
          <p14:tracePt t="14144" x="5003800" y="4838700"/>
          <p14:tracePt t="14161" x="5099050" y="4870450"/>
          <p14:tracePt t="14178" x="5245100" y="4933950"/>
          <p14:tracePt t="14195" x="5429250" y="4984750"/>
          <p14:tracePt t="14211" x="5600700" y="5010150"/>
          <p14:tracePt t="14228" x="5740400" y="5029200"/>
          <p14:tracePt t="14245" x="5829300" y="5035550"/>
          <p14:tracePt t="14262" x="5899150" y="5035550"/>
          <p14:tracePt t="14279" x="5918200" y="5035550"/>
          <p14:tracePt t="14319" x="5924550" y="5035550"/>
          <p14:tracePt t="14352" x="5943600" y="5035550"/>
          <p14:tracePt t="14360" x="5949950" y="5035550"/>
          <p14:tracePt t="14369" x="5969000" y="5022850"/>
          <p14:tracePt t="14379" x="5975350" y="5022850"/>
          <p14:tracePt t="14396" x="6000750" y="5022850"/>
          <p14:tracePt t="14412" x="6038850" y="5010150"/>
          <p14:tracePt t="14429" x="6070600" y="5010150"/>
          <p14:tracePt t="14445" x="6115050" y="5010150"/>
          <p14:tracePt t="14463" x="6153150" y="5010150"/>
          <p14:tracePt t="14479" x="6172200" y="5010150"/>
          <p14:tracePt t="14520" x="6178550" y="5010150"/>
          <p14:tracePt t="14545" x="6191250" y="4997450"/>
          <p14:tracePt t="14784" x="6197600" y="4991100"/>
          <p14:tracePt t="14808" x="6191250" y="4984750"/>
          <p14:tracePt t="14824" x="6172200" y="4978400"/>
          <p14:tracePt t="14856" x="6159500" y="4978400"/>
          <p14:tracePt t="14865" x="6134100" y="4972050"/>
          <p14:tracePt t="14984" x="6134100" y="4965700"/>
          <p14:tracePt t="14992" x="6165850" y="4946650"/>
          <p14:tracePt t="15000" x="6223000" y="4914900"/>
          <p14:tracePt t="15014" x="6280150" y="4895850"/>
          <p14:tracePt t="15030" x="6400800" y="4857750"/>
          <p14:tracePt t="15034" x="6438900" y="4851400"/>
          <p14:tracePt t="15047" x="6515100" y="4826000"/>
          <p14:tracePt t="15063" x="6584950" y="4826000"/>
          <p14:tracePt t="15080" x="6699250" y="4806950"/>
          <p14:tracePt t="15096" x="6819900" y="4781550"/>
          <p14:tracePt t="15113" x="6845300" y="4762500"/>
          <p14:tracePt t="15130" x="6870700" y="4711700"/>
          <p14:tracePt t="15146" x="6883400" y="4699000"/>
          <p14:tracePt t="15163" x="6902450" y="4679950"/>
          <p14:tracePt t="15196" x="6921500" y="4679950"/>
          <p14:tracePt t="15213" x="6946900" y="4679950"/>
          <p14:tracePt t="15230" x="6959600" y="4679950"/>
          <p14:tracePt t="15247" x="6997700" y="4673600"/>
          <p14:tracePt t="15263" x="7023100" y="4660900"/>
          <p14:tracePt t="15280" x="7035800" y="4648200"/>
          <p14:tracePt t="15297" x="7054850" y="4616450"/>
          <p14:tracePt t="15313" x="7080250" y="4565650"/>
          <p14:tracePt t="15330" x="7086600" y="4540250"/>
          <p14:tracePt t="15347" x="7092950" y="4521200"/>
          <p14:tracePt t="15363" x="7092950" y="4514850"/>
          <p14:tracePt t="15380" x="7099300" y="4508500"/>
          <p14:tracePt t="15408" x="7105650" y="4508500"/>
          <p14:tracePt t="15488" x="7112000" y="4508500"/>
          <p14:tracePt t="16055" x="7118350" y="4502150"/>
          <p14:tracePt t="16064" x="7118350" y="4495800"/>
          <p14:tracePt t="16087" x="7112000" y="4489450"/>
          <p14:tracePt t="16267" x="7105650" y="4476750"/>
          <p14:tracePt t="16312" x="7105650" y="4470400"/>
          <p14:tracePt t="16607" x="7099300" y="4464050"/>
          <p14:tracePt t="16695" x="7099300" y="4470400"/>
          <p14:tracePt t="16735" x="7112000" y="4470400"/>
          <p14:tracePt t="16871" x="7112000" y="4464050"/>
          <p14:tracePt t="16887" x="7112000" y="4457700"/>
          <p14:tracePt t="16903" x="7112000" y="4451350"/>
          <p14:tracePt t="16919" x="7112000" y="4445000"/>
          <p14:tracePt t="16943" x="7112000" y="4438650"/>
          <p14:tracePt t="16951" x="7112000" y="4432300"/>
          <p14:tracePt t="16967" x="7112000" y="4425950"/>
          <p14:tracePt t="17136" x="7112000" y="4413250"/>
          <p14:tracePt t="17383" x="7112000" y="4406900"/>
          <p14:tracePt t="18711" x="7105650" y="4400550"/>
          <p14:tracePt t="18759" x="7099300" y="4400550"/>
          <p14:tracePt t="19104" x="7099300" y="4387850"/>
          <p14:tracePt t="19112" x="7099300" y="4381500"/>
          <p14:tracePt t="19128" x="7099300" y="4375150"/>
          <p14:tracePt t="19735" x="7092950" y="4368800"/>
          <p14:tracePt t="19807" x="7086600" y="4362450"/>
          <p14:tracePt t="19831" x="7086600" y="4356100"/>
          <p14:tracePt t="19847" x="7086600" y="4349750"/>
          <p14:tracePt t="19855" x="7086600" y="4343400"/>
          <p14:tracePt t="19871" x="7086600" y="4337050"/>
          <p14:tracePt t="20143" x="7080250" y="4337050"/>
          <p14:tracePt t="20792" x="7067550" y="4337050"/>
          <p14:tracePt t="20799" x="7035800" y="4343400"/>
          <p14:tracePt t="20807" x="7004050" y="4362450"/>
          <p14:tracePt t="20818" x="6959600" y="4381500"/>
          <p14:tracePt t="20835" x="6864350" y="4406900"/>
          <p14:tracePt t="20852" x="6756400" y="4451350"/>
          <p14:tracePt t="20869" x="6597650" y="4489450"/>
          <p14:tracePt t="20886" x="6419850" y="4565650"/>
          <p14:tracePt t="20903" x="6369050" y="4597400"/>
          <p14:tracePt t="20919" x="6369050" y="4610100"/>
          <p14:tracePt t="20936" x="6375400" y="4622800"/>
          <p14:tracePt t="20953" x="6400800" y="4622800"/>
          <p14:tracePt t="20969" x="6413500" y="4610100"/>
          <p14:tracePt t="20986" x="6438900" y="4565650"/>
          <p14:tracePt t="21003" x="6438900" y="4546600"/>
          <p14:tracePt t="21019" x="6445250" y="4514850"/>
          <p14:tracePt t="21036" x="6451600" y="4483100"/>
          <p14:tracePt t="21040" x="6457950" y="4464050"/>
          <p14:tracePt t="21052" x="6457950" y="4451350"/>
          <p14:tracePt t="21069" x="6470650" y="4419600"/>
          <p14:tracePt t="21087" x="6470650" y="4362450"/>
          <p14:tracePt t="21103" x="6470650" y="4330700"/>
          <p14:tracePt t="21120" x="6464300" y="4311650"/>
          <p14:tracePt t="21136" x="6438900" y="4286250"/>
          <p14:tracePt t="21153" x="6407150" y="4273550"/>
          <p14:tracePt t="21170" x="6369050" y="4273550"/>
          <p14:tracePt t="21186" x="6254750" y="4273550"/>
          <p14:tracePt t="21203" x="6140450" y="4273550"/>
          <p14:tracePt t="21220" x="6032500" y="4273550"/>
          <p14:tracePt t="21236" x="5930900" y="4273550"/>
          <p14:tracePt t="21253" x="5797550" y="4298950"/>
          <p14:tracePt t="21270" x="5689600" y="4324350"/>
          <p14:tracePt t="21287" x="5581650" y="4368800"/>
          <p14:tracePt t="21303" x="5429250" y="4502150"/>
          <p14:tracePt t="21320" x="5378450" y="4616450"/>
          <p14:tracePt t="21336" x="5372100" y="4730750"/>
          <p14:tracePt t="21353" x="5384800" y="4864100"/>
          <p14:tracePt t="21370" x="5448300" y="4940300"/>
          <p14:tracePt t="21386" x="5511800" y="4997450"/>
          <p14:tracePt t="21403" x="5594350" y="5010150"/>
          <p14:tracePt t="21420" x="5746750" y="5035550"/>
          <p14:tracePt t="21437" x="5924550" y="5035550"/>
          <p14:tracePt t="21453" x="6102350" y="5035550"/>
          <p14:tracePt t="21470" x="6330950" y="5010150"/>
          <p14:tracePt t="21487" x="6553200" y="4914900"/>
          <p14:tracePt t="21503" x="6667500" y="4826000"/>
          <p14:tracePt t="21520" x="6718300" y="4775200"/>
          <p14:tracePt t="21537" x="6750050" y="4711700"/>
          <p14:tracePt t="21553" x="6750050" y="4641850"/>
          <p14:tracePt t="21570" x="6750050" y="4565650"/>
          <p14:tracePt t="21587" x="6750050" y="4483100"/>
          <p14:tracePt t="21603" x="6718300" y="4425950"/>
          <p14:tracePt t="21619" x="6654800" y="4362450"/>
          <p14:tracePt t="21636" x="6565900" y="4337050"/>
          <p14:tracePt t="21653" x="6413500" y="4337050"/>
          <p14:tracePt t="21671" x="6172200" y="4337050"/>
          <p14:tracePt t="21687" x="6096000" y="4337050"/>
          <p14:tracePt t="21703" x="6045200" y="4394200"/>
          <p14:tracePt t="21720" x="6038850" y="4445000"/>
          <p14:tracePt t="21737" x="6038850" y="4502150"/>
          <p14:tracePt t="21753" x="6064250" y="4552950"/>
          <p14:tracePt t="21770" x="6134100" y="4591050"/>
          <p14:tracePt t="21786" x="6184900" y="4616450"/>
          <p14:tracePt t="21803" x="6248400" y="4616450"/>
          <p14:tracePt t="21820" x="6292850" y="4603750"/>
          <p14:tracePt t="21837" x="6299200" y="4591050"/>
          <p14:tracePt t="21853" x="6299200" y="4546600"/>
          <p14:tracePt t="21871" x="6299200" y="4495800"/>
          <p14:tracePt t="21887" x="6299200" y="4489450"/>
          <p14:tracePt t="21903" x="6299200" y="4483100"/>
          <p14:tracePt t="22175" x="6299200" y="4476750"/>
          <p14:tracePt t="22743" x="6286500" y="4464050"/>
          <p14:tracePt t="22768" x="6280150" y="4457700"/>
          <p14:tracePt t="22792" x="6273800" y="4457700"/>
          <p14:tracePt t="22800" x="6267450" y="4451350"/>
          <p14:tracePt t="22872" x="6261100" y="4445000"/>
          <p14:tracePt t="23032" x="6261100" y="4438650"/>
          <p14:tracePt t="23216" x="6254750" y="4432300"/>
          <p14:tracePt t="23240" x="6235700" y="4432300"/>
          <p14:tracePt t="23248" x="6223000" y="4425950"/>
          <p14:tracePt t="23256" x="6184900" y="4425950"/>
          <p14:tracePt t="23272" x="6115050" y="4419600"/>
          <p14:tracePt t="23288" x="6045200" y="4413250"/>
          <p14:tracePt t="23306" x="5969000" y="4394200"/>
          <p14:tracePt t="23322" x="5918200" y="4387850"/>
          <p14:tracePt t="23338" x="5829300" y="4381500"/>
          <p14:tracePt t="23354" x="5746750" y="4381500"/>
          <p14:tracePt t="23371" x="5683250" y="4381500"/>
          <p14:tracePt t="23388" x="5626100" y="4381500"/>
          <p14:tracePt t="23405" x="5524500" y="4368800"/>
          <p14:tracePt t="23421" x="5403850" y="4349750"/>
          <p14:tracePt t="23438" x="5219700" y="4330700"/>
          <p14:tracePt t="23455" x="5149850" y="4324350"/>
          <p14:tracePt t="23471" x="5092700" y="4311650"/>
          <p14:tracePt t="23488" x="5060950" y="4311650"/>
          <p14:tracePt t="23505" x="5035550" y="4311650"/>
          <p14:tracePt t="23521" x="4997450" y="4305300"/>
          <p14:tracePt t="23538" x="4927600" y="4305300"/>
          <p14:tracePt t="23557" x="4813300" y="4305300"/>
          <p14:tracePt t="23572" x="4699000" y="4305300"/>
          <p14:tracePt t="23588" x="4533900" y="4305300"/>
          <p14:tracePt t="23605" x="4343400" y="4305300"/>
          <p14:tracePt t="23622" x="4165600" y="4286250"/>
          <p14:tracePt t="23638" x="3962400" y="4248150"/>
          <p14:tracePt t="23655" x="3848100" y="4235450"/>
          <p14:tracePt t="23671" x="3765550" y="4210050"/>
          <p14:tracePt t="23688" x="3683000" y="4197350"/>
          <p14:tracePt t="23705" x="3606800" y="4178300"/>
          <p14:tracePt t="23722" x="3568700" y="4165600"/>
          <p14:tracePt t="23738" x="3498850" y="4140200"/>
          <p14:tracePt t="23755" x="3479800" y="4140200"/>
          <p14:tracePt t="23772" x="3441700" y="4127500"/>
          <p14:tracePt t="23788" x="3384550" y="4095750"/>
          <p14:tracePt t="23805" x="3302000" y="4083050"/>
          <p14:tracePt t="23822" x="3263900" y="4070350"/>
          <p14:tracePt t="23838" x="3238500" y="4057650"/>
          <p14:tracePt t="23943" x="3244850" y="4057650"/>
          <p14:tracePt t="23951" x="3257550" y="4057650"/>
          <p14:tracePt t="23960" x="3263900" y="4057650"/>
          <p14:tracePt t="23976" x="3282950" y="4057650"/>
          <p14:tracePt t="23989" x="3289300" y="4051300"/>
          <p14:tracePt t="24006" x="3321050" y="4032250"/>
          <p14:tracePt t="24023" x="3435350" y="3987800"/>
          <p14:tracePt t="24039" x="3486150" y="3975100"/>
          <p14:tracePt t="24055" x="3511550" y="3956050"/>
          <p14:tracePt t="24127" x="3517900" y="3956050"/>
          <p14:tracePt t="24135" x="3524250" y="3956050"/>
          <p14:tracePt t="24143" x="3536950" y="3956050"/>
          <p14:tracePt t="24160" x="3549650" y="3956050"/>
          <p14:tracePt t="24172" x="3562350" y="3949700"/>
          <p14:tracePt t="24189" x="3600450" y="3930650"/>
          <p14:tracePt t="24208" x="3606800" y="3924300"/>
          <p14:tracePt t="24223" x="3606800" y="3917950"/>
          <p14:tracePt t="24256" x="3606800" y="3905250"/>
          <p14:tracePt t="24273" x="3606800" y="3898900"/>
          <p14:tracePt t="24289" x="3594100" y="3879850"/>
          <p14:tracePt t="24306" x="3568700" y="3860800"/>
          <p14:tracePt t="24323" x="3435350" y="3822700"/>
          <p14:tracePt t="24339" x="3295650" y="3803650"/>
          <p14:tracePt t="24356" x="3105150" y="3803650"/>
          <p14:tracePt t="24372" x="2978150" y="3803650"/>
          <p14:tracePt t="24389" x="2940050" y="3803650"/>
          <p14:tracePt t="24406" x="2927350" y="3810000"/>
          <p14:tracePt t="24422" x="2927350" y="3841750"/>
          <p14:tracePt t="24439" x="2927350" y="3886200"/>
          <p14:tracePt t="24456" x="2927350" y="3924300"/>
          <p14:tracePt t="24473" x="2927350" y="3956050"/>
          <p14:tracePt t="24489" x="2927350" y="4006850"/>
          <p14:tracePt t="24506" x="2927350" y="4025900"/>
          <p14:tracePt t="24523" x="2927350" y="4057650"/>
          <p14:tracePt t="24539" x="2927350" y="4076700"/>
          <p14:tracePt t="24556" x="2933700" y="4102100"/>
          <p14:tracePt t="24573" x="2978150" y="4108450"/>
          <p14:tracePt t="24589" x="3079750" y="4108450"/>
          <p14:tracePt t="24606" x="3282950" y="4108450"/>
          <p14:tracePt t="24623" x="3422650" y="4108450"/>
          <p14:tracePt t="24639" x="3568700" y="4095750"/>
          <p14:tracePt t="24656" x="3676650" y="4057650"/>
          <p14:tracePt t="24673" x="3733800" y="4044950"/>
          <p14:tracePt t="24690" x="3784600" y="4025900"/>
          <p14:tracePt t="24706" x="3790950" y="4019550"/>
          <p14:tracePt t="25312" x="3790950" y="4013200"/>
          <p14:tracePt t="25511" x="3790950" y="4000500"/>
          <p14:tracePt t="25519" x="3797300" y="3994150"/>
          <p14:tracePt t="25648" x="3803650" y="3994150"/>
          <p14:tracePt t="25768" x="3816350" y="3987800"/>
          <p14:tracePt t="26615" x="3822700" y="3987800"/>
          <p14:tracePt t="26631" x="3829050" y="3987800"/>
          <p14:tracePt t="26704" x="3835400" y="3987800"/>
          <p14:tracePt t="27456" x="3841750" y="3987800"/>
          <p14:tracePt t="27464" x="3848100" y="3981450"/>
          <p14:tracePt t="27896" x="3854450" y="3981450"/>
          <p14:tracePt t="27904" x="3860800" y="3981450"/>
          <p14:tracePt t="27912" x="3879850" y="3981450"/>
          <p14:tracePt t="27927" x="3937000" y="3981450"/>
          <p14:tracePt t="27944" x="4057650" y="4006850"/>
          <p14:tracePt t="27960" x="4191000" y="4025900"/>
          <p14:tracePt t="27977" x="4394200" y="4044950"/>
          <p14:tracePt t="27994" x="4660900" y="4057650"/>
          <p14:tracePt t="28011" x="5022850" y="4057650"/>
          <p14:tracePt t="28027" x="5302250" y="4064000"/>
          <p14:tracePt t="28031" x="5422900" y="4064000"/>
          <p14:tracePt t="28044" x="5524500" y="4064000"/>
          <p14:tracePt t="28061" x="5702300" y="4064000"/>
          <p14:tracePt t="28077" x="5842000" y="4064000"/>
          <p14:tracePt t="28094" x="6000750" y="4064000"/>
          <p14:tracePt t="28111" x="6242050" y="4064000"/>
          <p14:tracePt t="28127" x="6419850" y="4064000"/>
          <p14:tracePt t="28144" x="6534150" y="4064000"/>
          <p14:tracePt t="28160" x="6584950" y="4057650"/>
          <p14:tracePt t="28177" x="6591300" y="4051300"/>
          <p14:tracePt t="28194" x="6591300" y="4044950"/>
          <p14:tracePt t="28211" x="6591300" y="4032250"/>
          <p14:tracePt t="28227" x="6591300" y="4025900"/>
          <p14:tracePt t="28244" x="6591300" y="4019550"/>
          <p14:tracePt t="28261" x="6591300" y="4000500"/>
          <p14:tracePt t="28278" x="6584950" y="3987800"/>
          <p14:tracePt t="28295" x="6483350" y="3962400"/>
          <p14:tracePt t="28311" x="6330950" y="3943350"/>
          <p14:tracePt t="28328" x="6172200" y="3911600"/>
          <p14:tracePt t="28344" x="5994400" y="3911600"/>
          <p14:tracePt t="28361" x="5842000" y="3911600"/>
          <p14:tracePt t="28377" x="5715000" y="3911600"/>
          <p14:tracePt t="28394" x="5568950" y="3924300"/>
          <p14:tracePt t="28411" x="5448300" y="3968750"/>
          <p14:tracePt t="28427" x="5359400" y="4013200"/>
          <p14:tracePt t="28444" x="5302250" y="4064000"/>
          <p14:tracePt t="28461" x="5264150" y="4121150"/>
          <p14:tracePt t="28477" x="5257800" y="4178300"/>
          <p14:tracePt t="28495" x="5270500" y="4286250"/>
          <p14:tracePt t="28511" x="5314950" y="4406900"/>
          <p14:tracePt t="28528" x="5410200" y="4527550"/>
          <p14:tracePt t="28545" x="5518150" y="4641850"/>
          <p14:tracePt t="28561" x="5600700" y="4705350"/>
          <p14:tracePt t="28578" x="5664200" y="4756150"/>
          <p14:tracePt t="28594" x="5708650" y="4768850"/>
          <p14:tracePt t="28610" x="5740400" y="4781550"/>
          <p14:tracePt t="28627" x="5810250" y="4781550"/>
          <p14:tracePt t="28644" x="5924550" y="4781550"/>
          <p14:tracePt t="28660" x="6089650" y="4781550"/>
          <p14:tracePt t="28677" x="6235700" y="4718050"/>
          <p14:tracePt t="28694" x="6426200" y="4635500"/>
          <p14:tracePt t="28710" x="6584950" y="4521200"/>
          <p14:tracePt t="28727" x="6610350" y="4489450"/>
          <p14:tracePt t="28744" x="6629400" y="4419600"/>
          <p14:tracePt t="28761" x="6629400" y="4381500"/>
          <p14:tracePt t="28777" x="6629400" y="4330700"/>
          <p14:tracePt t="28794" x="6604000" y="4279900"/>
          <p14:tracePt t="28811" x="6559550" y="4241800"/>
          <p14:tracePt t="28827" x="6508750" y="4222750"/>
          <p14:tracePt t="28844" x="6438900" y="4191000"/>
          <p14:tracePt t="28860" x="6369050" y="4159250"/>
          <p14:tracePt t="28877" x="6337300" y="4146550"/>
          <p14:tracePt t="28894" x="6286500" y="4102100"/>
          <p14:tracePt t="28911" x="6261100" y="4083050"/>
          <p14:tracePt t="28927" x="6210300" y="4057650"/>
          <p14:tracePt t="28944" x="6089650" y="4038600"/>
          <p14:tracePt t="28961" x="5962650" y="4006850"/>
          <p14:tracePt t="28977" x="5842000" y="3994150"/>
          <p14:tracePt t="28994" x="5772150" y="3975100"/>
          <p14:tracePt t="29011" x="5727700" y="3975100"/>
          <p14:tracePt t="29028" x="5708650" y="3975100"/>
          <p14:tracePt t="29044" x="5689600" y="3975100"/>
          <p14:tracePt t="29061" x="5676900" y="3975100"/>
          <p14:tracePt t="29077" x="5657850" y="3981450"/>
          <p14:tracePt t="29094" x="5607050" y="4013200"/>
          <p14:tracePt t="29111" x="5568950" y="4025900"/>
          <p14:tracePt t="29127" x="5543550" y="4044950"/>
          <p14:tracePt t="29144" x="5518150" y="4057650"/>
          <p14:tracePt t="29161" x="5499100" y="4076700"/>
          <p14:tracePt t="29178" x="5486400" y="4089400"/>
          <p14:tracePt t="29194" x="5467350" y="4102100"/>
          <p14:tracePt t="29211" x="5448300" y="4133850"/>
          <p14:tracePt t="29228" x="5435600" y="4165600"/>
          <p14:tracePt t="29245" x="5416550" y="4210050"/>
          <p14:tracePt t="29261" x="5397500" y="4248150"/>
          <p14:tracePt t="29278" x="5397500" y="4337050"/>
          <p14:tracePt t="29294" x="5397500" y="4381500"/>
          <p14:tracePt t="29311" x="5397500" y="4451350"/>
          <p14:tracePt t="29328" x="5435600" y="4527550"/>
          <p14:tracePt t="29345" x="5486400" y="4591050"/>
          <p14:tracePt t="29361" x="5562600" y="4673600"/>
          <p14:tracePt t="29378" x="5651500" y="4724400"/>
          <p14:tracePt t="29395" x="5727700" y="4762500"/>
          <p14:tracePt t="29411" x="5784850" y="4768850"/>
          <p14:tracePt t="29428" x="5848350" y="4775200"/>
          <p14:tracePt t="29445" x="5911850" y="4775200"/>
          <p14:tracePt t="29461" x="6000750" y="4775200"/>
          <p14:tracePt t="29478" x="6121400" y="4775200"/>
          <p14:tracePt t="29495" x="6223000" y="4775200"/>
          <p14:tracePt t="29511" x="6273800" y="4762500"/>
          <p14:tracePt t="29528" x="6305550" y="4743450"/>
          <p14:tracePt t="29545" x="6362700" y="4705350"/>
          <p14:tracePt t="29562" x="6394450" y="4673600"/>
          <p14:tracePt t="29578" x="6426200" y="4610100"/>
          <p14:tracePt t="29595" x="6464300" y="4540250"/>
          <p14:tracePt t="29611" x="6496050" y="4451350"/>
          <p14:tracePt t="29628" x="6502400" y="4381500"/>
          <p14:tracePt t="29645" x="6508750" y="4324350"/>
          <p14:tracePt t="29661" x="6508750" y="4267200"/>
          <p14:tracePt t="29678" x="6508750" y="4216400"/>
          <p14:tracePt t="29695" x="6502400" y="4165600"/>
          <p14:tracePt t="29711" x="6483350" y="4121150"/>
          <p14:tracePt t="29728" x="6445250" y="4083050"/>
          <p14:tracePt t="29745" x="6381750" y="4051300"/>
          <p14:tracePt t="29762" x="6343650" y="4025900"/>
          <p14:tracePt t="29778" x="6261100" y="4000500"/>
          <p14:tracePt t="29795" x="6153150" y="3981450"/>
          <p14:tracePt t="29812" x="6045200" y="3962400"/>
          <p14:tracePt t="29828" x="5918200" y="3962400"/>
          <p14:tracePt t="29845" x="5816600" y="3962400"/>
          <p14:tracePt t="29862" x="5715000" y="3962400"/>
          <p14:tracePt t="29878" x="5626100" y="3962400"/>
          <p14:tracePt t="29895" x="5575300" y="3981450"/>
          <p14:tracePt t="29911" x="5543550" y="4000500"/>
          <p14:tracePt t="29928" x="5524500" y="4006850"/>
          <p14:tracePt t="31328" x="5524500" y="4019550"/>
          <p14:tracePt t="31336" x="5524500" y="4032250"/>
          <p14:tracePt t="31347" x="5524500" y="4070350"/>
          <p14:tracePt t="31364" x="5524500" y="4108450"/>
          <p14:tracePt t="31380" x="5524500" y="4171950"/>
          <p14:tracePt t="31397" x="5524500" y="4241800"/>
          <p14:tracePt t="31413" x="5524500" y="4273550"/>
          <p14:tracePt t="31430" x="5524500" y="4279900"/>
          <p14:tracePt t="31464" x="5530850" y="4286250"/>
          <p14:tracePt t="31480" x="5556250" y="4292600"/>
          <p14:tracePt t="31497" x="5594350" y="4267200"/>
          <p14:tracePt t="31514" x="5613400" y="4248150"/>
          <p14:tracePt t="31530" x="5626100" y="4191000"/>
          <p14:tracePt t="31547" x="5664200" y="4127500"/>
          <p14:tracePt t="31564" x="5689600" y="4083050"/>
          <p14:tracePt t="31580" x="5708650" y="4057650"/>
          <p14:tracePt t="31597" x="5721350" y="4044950"/>
          <p14:tracePt t="31614" x="5727700" y="4044950"/>
          <p14:tracePt t="31630" x="5734050" y="4044950"/>
          <p14:tracePt t="31648" x="5746750" y="4044950"/>
          <p14:tracePt t="31664" x="5759450" y="4038600"/>
          <p14:tracePt t="31698" x="5765800" y="4032250"/>
          <p14:tracePt t="31714" x="5683250" y="4019550"/>
          <p14:tracePt t="31732" x="5441950" y="4006850"/>
          <p14:tracePt t="31748" x="5200650" y="4006850"/>
          <p14:tracePt t="31765" x="5035550" y="4006850"/>
          <p14:tracePt t="31781" x="4908550" y="4006850"/>
          <p14:tracePt t="31798" x="4870450" y="4006850"/>
          <p14:tracePt t="31815" x="4838700" y="4044950"/>
          <p14:tracePt t="31831" x="4838700" y="4114800"/>
          <p14:tracePt t="31848" x="4838700" y="4216400"/>
          <p14:tracePt t="31865" x="4838700" y="4330700"/>
          <p14:tracePt t="31881" x="4838700" y="4438650"/>
          <p14:tracePt t="31898" x="4838700" y="4514850"/>
          <p14:tracePt t="31915" x="4845050" y="4610100"/>
          <p14:tracePt t="31931" x="4857750" y="4711700"/>
          <p14:tracePt t="31948" x="4883150" y="4800600"/>
          <p14:tracePt t="31965" x="4902200" y="4851400"/>
          <p14:tracePt t="31981" x="4978400" y="4902200"/>
          <p14:tracePt t="31999" x="5187950" y="4908550"/>
          <p14:tracePt t="32015" x="5365750" y="4908550"/>
          <p14:tracePt t="32032" x="5588000" y="4851400"/>
          <p14:tracePt t="32048" x="5784850" y="4768850"/>
          <p14:tracePt t="32065" x="5981700" y="4641850"/>
          <p14:tracePt t="32082" x="6172200" y="4508500"/>
          <p14:tracePt t="32098" x="6292850" y="4387850"/>
          <p14:tracePt t="32115" x="6356350" y="4311650"/>
          <p14:tracePt t="32131" x="6419850" y="4222750"/>
          <p14:tracePt t="32148" x="6419850" y="4165600"/>
          <p14:tracePt t="32165" x="6419850" y="4114800"/>
          <p14:tracePt t="32181" x="6381750" y="4076700"/>
          <p14:tracePt t="32199" x="6146800" y="4044950"/>
          <p14:tracePt t="32215" x="5956300" y="4044950"/>
          <p14:tracePt t="32231" x="5816600" y="4051300"/>
          <p14:tracePt t="32248" x="5759450" y="4089400"/>
          <p14:tracePt t="32265" x="5734050" y="4127500"/>
          <p14:tracePt t="32281" x="5734050" y="4146550"/>
          <p14:tracePt t="32298" x="5772150" y="4165600"/>
          <p14:tracePt t="32315" x="5822950" y="4171950"/>
          <p14:tracePt t="32331" x="5854700" y="4184650"/>
          <p14:tracePt t="32348" x="5861050" y="4184650"/>
          <p14:tracePt t="32384" x="5829300" y="4184650"/>
          <p14:tracePt t="32399" x="5676900" y="4171950"/>
          <p14:tracePt t="32415" x="5461000" y="4140200"/>
          <p14:tracePt t="32432" x="5194300" y="4140200"/>
          <p14:tracePt t="32448" x="4914900" y="4140200"/>
          <p14:tracePt t="32465" x="4654550" y="4140200"/>
          <p14:tracePt t="32482" x="4413250" y="4140200"/>
          <p14:tracePt t="32498" x="4197350" y="4140200"/>
          <p14:tracePt t="32515" x="4032250" y="4133850"/>
          <p14:tracePt t="32532" x="3949700" y="4121150"/>
          <p14:tracePt t="32535" x="3937000" y="4114800"/>
          <p14:tracePt t="32549" x="3917950" y="4114800"/>
          <p14:tracePt t="32565" x="3898900" y="4102100"/>
          <p14:tracePt t="32582" x="3892550" y="4102100"/>
          <p14:tracePt t="32598" x="3873500" y="4083050"/>
          <p14:tracePt t="32615" x="3848100" y="4057650"/>
          <p14:tracePt t="32631" x="3816350" y="4044950"/>
          <p14:tracePt t="32648" x="3765550" y="4044950"/>
          <p14:tracePt t="32665" x="3702050" y="4044950"/>
          <p14:tracePt t="32682" x="3632200" y="4044950"/>
          <p14:tracePt t="32699" x="3600450" y="4044950"/>
          <p14:tracePt t="32784" x="3594100" y="4038600"/>
          <p14:tracePt t="32887" x="3594100" y="4032250"/>
          <p14:tracePt t="32927" x="3606800" y="4032250"/>
          <p14:tracePt t="32943" x="3613150" y="4038600"/>
          <p14:tracePt t="32968" x="3619500" y="4044950"/>
          <p14:tracePt t="33375" x="3625850" y="4044950"/>
          <p14:tracePt t="33407" x="3632200" y="4038600"/>
          <p14:tracePt t="33530" x="3638550" y="4038600"/>
          <p14:tracePt t="33832" x="3651250" y="4038600"/>
          <p14:tracePt t="33840" x="3657600" y="4038600"/>
          <p14:tracePt t="33856" x="3663950" y="4038600"/>
          <p14:tracePt t="33867" x="3676650" y="4038600"/>
          <p14:tracePt t="33884" x="3714750" y="4038600"/>
          <p14:tracePt t="33900" x="3771900" y="4038600"/>
          <p14:tracePt t="33917" x="3886200" y="4038600"/>
          <p14:tracePt t="33934" x="4000500" y="4038600"/>
          <p14:tracePt t="33951" x="4203700" y="3975100"/>
          <p14:tracePt t="33967" x="4375150" y="3930650"/>
          <p14:tracePt t="33984" x="4527550" y="3886200"/>
          <p14:tracePt t="34000" x="4699000" y="3835400"/>
          <p14:tracePt t="34017" x="4800600" y="3803650"/>
          <p14:tracePt t="34034" x="4851400" y="3765550"/>
          <p14:tracePt t="34050" x="4857750" y="3752850"/>
          <p14:tracePt t="34067" x="4870450" y="3733800"/>
          <p14:tracePt t="34084" x="4870450" y="3727450"/>
          <p14:tracePt t="34101" x="4870450" y="3714750"/>
          <p14:tracePt t="34117" x="4870450" y="3708400"/>
          <p14:tracePt t="34134" x="4883150" y="3702050"/>
          <p14:tracePt t="34151" x="4927600" y="3695700"/>
          <p14:tracePt t="34167" x="4940300" y="3683000"/>
          <p14:tracePt t="34184" x="4946650" y="3676650"/>
          <p14:tracePt t="34288" x="4953000" y="3670300"/>
          <p14:tracePt t="35511" x="4953000" y="3657600"/>
          <p14:tracePt t="35559" x="4953000" y="3651250"/>
          <p14:tracePt t="35912" x="4953000" y="3644900"/>
          <p14:tracePt t="36896" x="4946650" y="3632200"/>
          <p14:tracePt t="36912" x="4933950" y="3619500"/>
          <p14:tracePt t="36920" x="4933950" y="3606800"/>
          <p14:tracePt t="37040" x="4921250" y="3581400"/>
          <p14:tracePt t="37048" x="4921250" y="3575050"/>
          <p14:tracePt t="37072" x="4921250" y="3543300"/>
          <p14:tracePt t="37128" x="4921250" y="3549650"/>
          <p14:tracePt t="37208" x="4927600" y="3549650"/>
          <p14:tracePt t="37304" x="4933950" y="3543300"/>
          <p14:tracePt t="37344" x="4940300" y="3543300"/>
          <p14:tracePt t="37360" x="4953000" y="3543300"/>
          <p14:tracePt t="37376" x="4959350" y="3543300"/>
          <p14:tracePt t="37384" x="4972050" y="3549650"/>
          <p14:tracePt t="37399" x="4984750" y="3549650"/>
          <p14:tracePt t="37407" x="4991100" y="3549650"/>
          <p14:tracePt t="37420" x="5003800" y="3556000"/>
          <p14:tracePt t="37437" x="5054600" y="3568700"/>
          <p14:tracePt t="37454" x="5092700" y="3581400"/>
          <p14:tracePt t="37470" x="5118100" y="3587750"/>
          <p14:tracePt t="37535" x="5124450" y="3587750"/>
          <p14:tracePt t="37663" x="5130800" y="3587750"/>
          <p14:tracePt t="37688" x="5130800" y="3581400"/>
          <p14:tracePt t="37711" x="5130800" y="3575050"/>
          <p14:tracePt t="38879" x="5130800" y="3568700"/>
          <p14:tracePt t="39264" x="5130800" y="3575050"/>
          <p14:tracePt t="39272" x="5130800" y="3581400"/>
          <p14:tracePt t="39288" x="5130800" y="3587750"/>
          <p14:tracePt t="39304" x="5137150" y="3594100"/>
          <p14:tracePt t="39320" x="5143500" y="3594100"/>
          <p14:tracePt t="39360" x="5149850" y="3600450"/>
          <p14:tracePt t="39376" x="5162550" y="3613150"/>
          <p14:tracePt t="39384" x="5162550" y="3619500"/>
          <p14:tracePt t="39392" x="5162550" y="3644900"/>
          <p14:tracePt t="39407" x="5181600" y="3683000"/>
          <p14:tracePt t="39423" x="5187950" y="3721100"/>
          <p14:tracePt t="39440" x="5194300" y="3746500"/>
          <p14:tracePt t="39473" x="5200650" y="3752850"/>
          <p14:tracePt t="39496" x="5207000" y="3752850"/>
          <p14:tracePt t="39512" x="5213350" y="3752850"/>
          <p14:tracePt t="39523" x="5219700" y="3752850"/>
          <p14:tracePt t="39539" x="5238750" y="3752850"/>
          <p14:tracePt t="39556" x="5257800" y="3752850"/>
          <p14:tracePt t="39573" x="5264150" y="3752850"/>
          <p14:tracePt t="39639" x="5270500" y="3746500"/>
          <p14:tracePt t="39727" x="5270500" y="3740150"/>
          <p14:tracePt t="39735" x="5270500" y="3727450"/>
          <p14:tracePt t="39752" x="5270500" y="3721100"/>
          <p14:tracePt t="39759" x="5270500" y="3714750"/>
          <p14:tracePt t="39773" x="5264150" y="3708400"/>
          <p14:tracePt t="39792" x="5251450" y="3708400"/>
          <p14:tracePt t="39808" x="5238750" y="3702050"/>
          <p14:tracePt t="39847" x="5226050" y="3695700"/>
          <p14:tracePt t="39903" x="5226050" y="3689350"/>
          <p14:tracePt t="39919" x="5226050" y="3683000"/>
          <p14:tracePt t="39927" x="5245100" y="3683000"/>
          <p14:tracePt t="39940" x="5283200" y="3683000"/>
          <p14:tracePt t="39956" x="5372100" y="3683000"/>
          <p14:tracePt t="39973" x="5473700" y="3683000"/>
          <p14:tracePt t="39990" x="5562600" y="3683000"/>
          <p14:tracePt t="40006" x="5651500" y="3683000"/>
          <p14:tracePt t="40023" x="5676900" y="3683000"/>
          <p14:tracePt t="40040" x="5695950" y="3683000"/>
          <p14:tracePt t="40057" x="5702300" y="3683000"/>
          <p14:tracePt t="40073" x="5708650" y="3683000"/>
          <p14:tracePt t="40090" x="5715000" y="3676650"/>
          <p14:tracePt t="40107" x="5746750" y="3657600"/>
          <p14:tracePt t="40123" x="5765800" y="3651250"/>
          <p14:tracePt t="40140" x="5784850" y="3638550"/>
          <p14:tracePt t="40157" x="5791200" y="3625850"/>
          <p14:tracePt t="40399" x="5778500" y="3625850"/>
          <p14:tracePt t="40407" x="5765800" y="3625850"/>
          <p14:tracePt t="40423" x="5759450" y="3625850"/>
          <p14:tracePt t="40431" x="5740400" y="3625850"/>
          <p14:tracePt t="40447" x="5734050" y="3625850"/>
          <p14:tracePt t="40510" x="5727700" y="3632200"/>
          <p14:tracePt t="40575" x="5721350" y="3638550"/>
          <p14:tracePt t="40791" x="5721350" y="3651250"/>
          <p14:tracePt t="40807" x="5721350" y="3657600"/>
          <p14:tracePt t="41808" x="5721350" y="3663950"/>
          <p14:tracePt t="41824" x="5734050" y="3663950"/>
          <p14:tracePt t="41832" x="5740400" y="3663950"/>
          <p14:tracePt t="41842" x="5753100" y="3670300"/>
          <p14:tracePt t="41859" x="5784850" y="3676650"/>
          <p14:tracePt t="41876" x="5797550" y="3676650"/>
          <p14:tracePt t="41892" x="5810250" y="3683000"/>
          <p14:tracePt t="41909" x="5810250" y="3708400"/>
          <p14:tracePt t="41926" x="5810250" y="3740150"/>
          <p14:tracePt t="41943" x="5816600" y="3778250"/>
          <p14:tracePt t="41959" x="5816600" y="3790950"/>
          <p14:tracePt t="41976" x="5816600" y="3797300"/>
          <p14:tracePt t="42023" x="5816600" y="3803650"/>
          <p14:tracePt t="42031" x="5810250" y="3803650"/>
          <p14:tracePt t="42042" x="5803900" y="3803650"/>
          <p14:tracePt t="42059" x="5797550" y="3803650"/>
          <p14:tracePt t="42076" x="5772150" y="3803650"/>
          <p14:tracePt t="42092" x="5695950" y="3803650"/>
          <p14:tracePt t="42109" x="5486400" y="3803650"/>
          <p14:tracePt t="42126" x="5207000" y="3803650"/>
          <p14:tracePt t="42143" x="4743450" y="3848100"/>
          <p14:tracePt t="42159" x="4578350" y="3848100"/>
          <p14:tracePt t="42176" x="4527550" y="3854450"/>
          <p14:tracePt t="42209" x="4533900" y="3867150"/>
          <p14:tracePt t="42226" x="4603750" y="3886200"/>
          <p14:tracePt t="42242" x="4686300" y="3930650"/>
          <p14:tracePt t="42259" x="4730750" y="3956050"/>
          <p14:tracePt t="42276" x="4768850" y="3994150"/>
          <p14:tracePt t="42292" x="4794250" y="4013200"/>
          <p14:tracePt t="42309" x="4800600" y="4019550"/>
          <p14:tracePt t="42342" x="4819650" y="4019550"/>
          <p14:tracePt t="42359" x="4826000" y="4019550"/>
          <p14:tracePt t="42376" x="4838700" y="4019550"/>
          <p14:tracePt t="42392" x="4838700" y="3987800"/>
          <p14:tracePt t="42409" x="4838700" y="3962400"/>
          <p14:tracePt t="42426" x="4832350" y="3937000"/>
          <p14:tracePt t="42443" x="4775200" y="3930650"/>
          <p14:tracePt t="42460" x="4622800" y="3930650"/>
          <p14:tracePt t="42476" x="4432300" y="3930650"/>
          <p14:tracePt t="42493" x="4241800" y="3968750"/>
          <p14:tracePt t="42511" x="4019550" y="4108450"/>
          <p14:tracePt t="42527" x="3937000" y="4254500"/>
          <p14:tracePt t="42543" x="3930650" y="4483100"/>
          <p14:tracePt t="42559" x="3956050" y="4749800"/>
          <p14:tracePt t="42576" x="4083050" y="5035550"/>
          <p14:tracePt t="42593" x="4349750" y="5340350"/>
          <p14:tracePt t="42610" x="4686300" y="5556250"/>
          <p14:tracePt t="42627" x="5003800" y="5657850"/>
          <p14:tracePt t="42643" x="5289550" y="5689600"/>
          <p14:tracePt t="42660" x="5486400" y="5689600"/>
          <p14:tracePt t="42676" x="5683250" y="5626100"/>
          <p14:tracePt t="42693" x="5816600" y="5518150"/>
          <p14:tracePt t="42710" x="5899150" y="5327650"/>
          <p14:tracePt t="42727" x="5911850" y="5035550"/>
          <p14:tracePt t="42743" x="5911850" y="4832350"/>
          <p14:tracePt t="42760" x="5886450" y="4667250"/>
          <p14:tracePt t="42777" x="5759450" y="4489450"/>
          <p14:tracePt t="42793" x="5562600" y="4375150"/>
          <p14:tracePt t="42810" x="5314950" y="4330700"/>
          <p14:tracePt t="42827" x="5048250" y="4330700"/>
          <p14:tracePt t="42843" x="4876800" y="4362450"/>
          <p14:tracePt t="42860" x="4838700" y="4445000"/>
          <p14:tracePt t="42876" x="4832350" y="4578350"/>
          <p14:tracePt t="42893" x="4921250" y="4692650"/>
          <p14:tracePt t="42910" x="5099050" y="4756150"/>
          <p14:tracePt t="42926" x="5181600" y="4775200"/>
          <p14:tracePt t="42943" x="5207000" y="4775200"/>
          <p14:tracePt t="42983" x="5207000" y="4768850"/>
          <p14:tracePt t="42993" x="5207000" y="4749800"/>
          <p14:tracePt t="43010" x="5175250" y="4718050"/>
          <p14:tracePt t="43027" x="5149850" y="4705350"/>
          <p14:tracePt t="43043" x="5137150" y="4686300"/>
          <p14:tracePt t="43060" x="5111750" y="4679950"/>
          <p14:tracePt t="43077" x="5073650" y="4673600"/>
          <p14:tracePt t="43093" x="5054600" y="4673600"/>
          <p14:tracePt t="43112" x="5048250" y="4673600"/>
          <p14:tracePt t="43175" x="5086350" y="4641850"/>
          <p14:tracePt t="43183" x="5168900" y="4603750"/>
          <p14:tracePt t="43193" x="5226050" y="4578350"/>
          <p14:tracePt t="43210" x="5289550" y="4495800"/>
          <p14:tracePt t="43227" x="5289550" y="4419600"/>
          <p14:tracePt t="43243" x="5289550" y="4305300"/>
          <p14:tracePt t="43260" x="5264150" y="4159250"/>
          <p14:tracePt t="43277" x="5207000" y="4032250"/>
          <p14:tracePt t="43294" x="5162550" y="3924300"/>
          <p14:tracePt t="43310" x="5130800" y="3848100"/>
          <p14:tracePt t="43327" x="5130800" y="3841750"/>
          <p14:tracePt t="43344" x="5130800" y="3835400"/>
          <p14:tracePt t="43360" x="5149850" y="3822700"/>
          <p14:tracePt t="43377" x="5168900" y="3803650"/>
          <p14:tracePt t="43394" x="5175250" y="3797300"/>
          <p14:tracePt t="43410" x="5175250" y="3778250"/>
          <p14:tracePt t="43427" x="5156200" y="3752850"/>
          <p14:tracePt t="43444" x="5143500" y="3746500"/>
          <p14:tracePt t="43477" x="5137150" y="3740150"/>
          <p14:tracePt t="43494" x="5143500" y="3733800"/>
          <p14:tracePt t="43511" x="5143500" y="3708400"/>
          <p14:tracePt t="43527" x="5143500" y="3695700"/>
          <p14:tracePt t="43544" x="5143500" y="3689350"/>
          <p14:tracePt t="43576" x="5149850" y="3683000"/>
          <p14:tracePt t="43583" x="5156200" y="3683000"/>
          <p14:tracePt t="43594" x="5162550" y="3683000"/>
          <p14:tracePt t="43610" x="5187950" y="3683000"/>
          <p14:tracePt t="43627" x="5200650" y="3670300"/>
          <p14:tracePt t="43712" x="5207000" y="3670300"/>
          <p14:tracePt t="43776" x="5194300" y="3670300"/>
          <p14:tracePt t="43784" x="5175250" y="3670300"/>
          <p14:tracePt t="43794" x="5156200" y="3670300"/>
          <p14:tracePt t="43811" x="5073650" y="3670300"/>
          <p14:tracePt t="43828" x="5010150" y="3670300"/>
          <p14:tracePt t="43844" x="4940300" y="3670300"/>
          <p14:tracePt t="43861" x="4895850" y="3670300"/>
          <p14:tracePt t="43878" x="4870450" y="3670300"/>
          <p14:tracePt t="43895" x="4813300" y="3676650"/>
          <p14:tracePt t="43911" x="4775200" y="3683000"/>
          <p14:tracePt t="43928" x="4699000" y="3708400"/>
          <p14:tracePt t="43945" x="4591050" y="3746500"/>
          <p14:tracePt t="43961" x="4521200" y="3771900"/>
          <p14:tracePt t="43978" x="4419600" y="3835400"/>
          <p14:tracePt t="43995" x="4356100" y="3860800"/>
          <p14:tracePt t="44012" x="4324350" y="3886200"/>
          <p14:tracePt t="44027" x="4279900" y="3924300"/>
          <p14:tracePt t="44044" x="4235450" y="3968750"/>
          <p14:tracePt t="44061" x="4197350" y="4000500"/>
          <p14:tracePt t="44078" x="4159250" y="4095750"/>
          <p14:tracePt t="44095" x="4140200" y="4165600"/>
          <p14:tracePt t="44112" x="4121150" y="4197350"/>
          <p14:tracePt t="44128" x="4114800" y="4241800"/>
          <p14:tracePt t="44145" x="4114800" y="4292600"/>
          <p14:tracePt t="44161" x="4114800" y="4324350"/>
          <p14:tracePt t="44178" x="4140200" y="4381500"/>
          <p14:tracePt t="44195" x="4197350" y="4438650"/>
          <p14:tracePt t="44212" x="4248150" y="4489450"/>
          <p14:tracePt t="44228" x="4368800" y="4552950"/>
          <p14:tracePt t="44246" x="4514850" y="4610100"/>
          <p14:tracePt t="44262" x="4737100" y="4629150"/>
          <p14:tracePt t="44279" x="5118100" y="4660900"/>
          <p14:tracePt t="44295" x="5302250" y="4660900"/>
          <p14:tracePt t="44312" x="5378450" y="4654550"/>
          <p14:tracePt t="44328" x="5391150" y="4622800"/>
          <p14:tracePt t="44345" x="5359400" y="4578350"/>
          <p14:tracePt t="44362" x="5276850" y="4546600"/>
          <p14:tracePt t="44378" x="5187950" y="4533900"/>
          <p14:tracePt t="44395" x="5143500" y="4527550"/>
          <p14:tracePt t="44472" x="5149850" y="4521200"/>
          <p14:tracePt t="44480" x="5181600" y="4508500"/>
          <p14:tracePt t="44495" x="5270500" y="4464050"/>
          <p14:tracePt t="44512" x="5384800" y="4406900"/>
          <p14:tracePt t="44529" x="5505450" y="4349750"/>
          <p14:tracePt t="44545" x="5594350" y="4311650"/>
          <p14:tracePt t="44562" x="5651500" y="4292600"/>
          <p14:tracePt t="44579" x="5676900" y="4286250"/>
          <p14:tracePt t="44595" x="5715000" y="4279900"/>
          <p14:tracePt t="44611" x="5772150" y="4267200"/>
          <p14:tracePt t="44628" x="5842000" y="4254500"/>
          <p14:tracePt t="44645" x="5930900" y="4248150"/>
          <p14:tracePt t="44662" x="6038850" y="4229100"/>
          <p14:tracePt t="44678" x="6223000" y="4191000"/>
          <p14:tracePt t="44695" x="6330950" y="4146550"/>
          <p14:tracePt t="44712" x="6369050" y="4108450"/>
          <p14:tracePt t="44729" x="6394450" y="4057650"/>
          <p14:tracePt t="44745" x="6394450" y="4019550"/>
          <p14:tracePt t="44762" x="6394450" y="3981450"/>
          <p14:tracePt t="44778" x="6381750" y="3930650"/>
          <p14:tracePt t="44795" x="6350000" y="3905250"/>
          <p14:tracePt t="44812" x="6273800" y="3892550"/>
          <p14:tracePt t="44829" x="6216650" y="3854450"/>
          <p14:tracePt t="44845" x="6096000" y="3854450"/>
          <p14:tracePt t="44862" x="5943600" y="3854450"/>
          <p14:tracePt t="44878" x="5575300" y="3994150"/>
          <p14:tracePt t="44895" x="5257800" y="4222750"/>
          <p14:tracePt t="44912" x="4972050" y="4533900"/>
          <p14:tracePt t="44929" x="4876800" y="4762500"/>
          <p14:tracePt t="44945" x="4876800" y="4965700"/>
          <p14:tracePt t="44962" x="4972050" y="5130800"/>
          <p14:tracePt t="44979" x="5105400" y="5226050"/>
          <p14:tracePt t="44995" x="5264150" y="5308600"/>
          <p14:tracePt t="45012" x="5410200" y="5327650"/>
          <p14:tracePt t="45029" x="5562600" y="5327650"/>
          <p14:tracePt t="45031" x="5638800" y="5327650"/>
          <p14:tracePt t="45045" x="5689600" y="5327650"/>
          <p14:tracePt t="45062" x="5816600" y="5238750"/>
          <p14:tracePt t="45079" x="5829300" y="5213350"/>
          <p14:tracePt t="45095" x="5835650" y="5187950"/>
          <p14:tracePt t="45112" x="5835650" y="5181600"/>
          <p14:tracePt t="45129" x="5835650" y="5168900"/>
          <p14:tracePt t="45176" x="5829300" y="5162550"/>
          <p14:tracePt t="45192" x="5822950" y="5156200"/>
          <p14:tracePt t="45200" x="5822950" y="5149850"/>
          <p14:tracePt t="45216" x="5822950" y="5137150"/>
          <p14:tracePt t="45229" x="5822950" y="5130800"/>
          <p14:tracePt t="45246" x="5822950" y="5105400"/>
          <p14:tracePt t="45262" x="5822950" y="5080000"/>
          <p14:tracePt t="45279" x="5822950" y="5067300"/>
          <p14:tracePt t="45296" x="5822950" y="5054600"/>
          <p14:tracePt t="45313" x="5822950" y="5029200"/>
          <p14:tracePt t="45329" x="5822950" y="5016500"/>
          <p14:tracePt t="45346" x="5829300" y="4978400"/>
          <p14:tracePt t="45362" x="5854700" y="4953000"/>
          <p14:tracePt t="45379" x="5905500" y="4914900"/>
          <p14:tracePt t="45396" x="6007100" y="4851400"/>
          <p14:tracePt t="45412" x="6057900" y="4781550"/>
          <p14:tracePt t="45429" x="6165850" y="4762500"/>
          <p14:tracePt t="45446" x="6261100" y="4749800"/>
          <p14:tracePt t="45462" x="6356350" y="4749800"/>
          <p14:tracePt t="45479" x="6381750" y="4749800"/>
          <p14:tracePt t="45496" x="6400800" y="4743450"/>
          <p14:tracePt t="45513" x="6438900" y="4705350"/>
          <p14:tracePt t="45529" x="6508750" y="4629150"/>
          <p14:tracePt t="45546" x="6578600" y="4502150"/>
          <p14:tracePt t="45563" x="6635750" y="4356100"/>
          <p14:tracePt t="45579" x="6667500" y="4222750"/>
          <p14:tracePt t="45596" x="6667500" y="4114800"/>
          <p14:tracePt t="45613" x="6483350" y="3987800"/>
          <p14:tracePt t="45629" x="6076950" y="3841750"/>
          <p14:tracePt t="45647" x="5327650" y="3683000"/>
          <p14:tracePt t="45663" x="5035550" y="3644900"/>
          <p14:tracePt t="45680" x="4895850" y="3644900"/>
          <p14:tracePt t="45696" x="4864100" y="3644900"/>
          <p14:tracePt t="45730" x="4851400" y="3651250"/>
          <p14:tracePt t="45747" x="4819650" y="3676650"/>
          <p14:tracePt t="45763" x="4737100" y="3733800"/>
          <p14:tracePt t="45780" x="4616450" y="3810000"/>
          <p14:tracePt t="45797" x="4476750" y="3898900"/>
          <p14:tracePt t="45813" x="4356100" y="4025900"/>
          <p14:tracePt t="45831" x="4235450" y="4279900"/>
          <p14:tracePt t="45847" x="4203700" y="4425950"/>
          <p14:tracePt t="45863" x="4222750" y="4559300"/>
          <p14:tracePt t="45880" x="4368800" y="4705350"/>
          <p14:tracePt t="45897" x="4584700" y="4806950"/>
          <p14:tracePt t="45913" x="4826000" y="4838700"/>
          <p14:tracePt t="45930" x="5035550" y="4838700"/>
          <p14:tracePt t="45947" x="5245100" y="4838700"/>
          <p14:tracePt t="45964" x="5416550" y="4768850"/>
          <p14:tracePt t="45980" x="5505450" y="4711700"/>
          <p14:tracePt t="45997" x="5556250" y="4673600"/>
          <p14:tracePt t="46016" x="5638800" y="4667250"/>
          <p14:tracePt t="46031" x="5715000" y="4667250"/>
          <p14:tracePt t="46047" x="5867400" y="4692650"/>
          <p14:tracePt t="46064" x="6051550" y="4730750"/>
          <p14:tracePt t="46080" x="6242050" y="4743450"/>
          <p14:tracePt t="46096" x="6419850" y="4743450"/>
          <p14:tracePt t="46113" x="6565900" y="4718050"/>
          <p14:tracePt t="46130" x="6750050" y="4629150"/>
          <p14:tracePt t="46147" x="6870700" y="4540250"/>
          <p14:tracePt t="46163" x="6959600" y="4445000"/>
          <p14:tracePt t="46180" x="7035800" y="4343400"/>
          <p14:tracePt t="46196" x="7080250" y="4254500"/>
          <p14:tracePt t="46213" x="7080250" y="4178300"/>
          <p14:tracePt t="46230" x="7080250" y="4108450"/>
          <p14:tracePt t="46247" x="7067550" y="4070350"/>
          <p14:tracePt t="46263" x="7023100" y="4057650"/>
          <p14:tracePt t="46280" x="6972300" y="4057650"/>
          <p14:tracePt t="46297" x="6902450" y="4057650"/>
          <p14:tracePt t="46313" x="6870700" y="4057650"/>
          <p14:tracePt t="46330" x="6864350" y="4057650"/>
          <p14:tracePt t="46363" x="6864350" y="4064000"/>
          <p14:tracePt t="46391" x="6864350" y="4070350"/>
          <p14:tracePt t="46472" x="6864350" y="4064000"/>
          <p14:tracePt t="46480" x="6838950" y="4064000"/>
          <p14:tracePt t="46488" x="6813550" y="4064000"/>
          <p14:tracePt t="46497" x="6775450" y="4064000"/>
          <p14:tracePt t="46514" x="6705600" y="4064000"/>
          <p14:tracePt t="46530" x="6673850" y="4064000"/>
          <p14:tracePt t="46547" x="6667500" y="4064000"/>
          <p14:tracePt t="46564" x="6654800" y="4070350"/>
          <p14:tracePt t="46580" x="6661150" y="4083050"/>
          <p14:tracePt t="46597" x="6680200" y="4108450"/>
          <p14:tracePt t="46614" x="6699250" y="4114800"/>
          <p14:tracePt t="46719" x="6705600" y="4114800"/>
          <p14:tracePt t="46728" x="6711950" y="4114800"/>
          <p14:tracePt t="46736" x="6711950" y="4121150"/>
          <p14:tracePt t="46748" x="6718300" y="4121150"/>
          <p14:tracePt t="46764" x="6724650" y="4121150"/>
          <p14:tracePt t="46781" x="6737350" y="4121150"/>
          <p14:tracePt t="46797" x="6750050" y="4121150"/>
          <p14:tracePt t="46839" x="6756400" y="4121150"/>
          <p14:tracePt t="46848" x="6762750" y="4121150"/>
          <p14:tracePt t="46855" x="6775450" y="4121150"/>
          <p14:tracePt t="46864" x="6788150" y="4121150"/>
          <p14:tracePt t="46881" x="6807200" y="4121150"/>
          <p14:tracePt t="46928" x="6813550" y="4121150"/>
          <p14:tracePt t="47104" x="6851650" y="4146550"/>
          <p14:tracePt t="47112" x="6877050" y="4191000"/>
          <p14:tracePt t="47120" x="6883400" y="4191000"/>
          <p14:tracePt t="47131" x="6889750" y="4191000"/>
          <p14:tracePt t="47148" x="6902450" y="4216400"/>
          <p14:tracePt t="47165" x="6902450" y="4273550"/>
          <p14:tracePt t="47181" x="6915150" y="4292600"/>
          <p14:tracePt t="47198" x="6921500" y="4311650"/>
          <p14:tracePt t="47215" x="6927850" y="4324350"/>
          <p14:tracePt t="56663" x="6883400" y="4305300"/>
          <p14:tracePt t="56671" x="6756400" y="4286250"/>
          <p14:tracePt t="56679" x="6521450" y="4254500"/>
          <p14:tracePt t="56691" x="6235700" y="4254500"/>
          <p14:tracePt t="56708" x="5556250" y="4241800"/>
          <p14:tracePt t="56725" x="4984750" y="4241800"/>
          <p14:tracePt t="56741" x="4438650" y="4241800"/>
          <p14:tracePt t="56758" x="3911600" y="4241800"/>
          <p14:tracePt t="56775" x="3746500" y="4241800"/>
          <p14:tracePt t="56792" x="3702050" y="4241800"/>
          <p14:tracePt t="56808" x="3695700" y="4241800"/>
          <p14:tracePt t="56842" x="3702050" y="4254500"/>
          <p14:tracePt t="56875" x="3708400" y="4254500"/>
          <p14:tracePt t="56892" x="3714750" y="4260850"/>
          <p14:tracePt t="56936" x="3695700" y="4260850"/>
          <p14:tracePt t="56944" x="3657600" y="4260850"/>
          <p14:tracePt t="56952" x="3619500" y="4260850"/>
          <p14:tracePt t="56960" x="3556000" y="4254500"/>
          <p14:tracePt t="56975" x="3473450" y="4241800"/>
          <p14:tracePt t="56992" x="3441700" y="4235450"/>
          <p14:tracePt t="57009" x="3435350" y="4235450"/>
          <p14:tracePt t="57025" x="3435350" y="4229100"/>
          <p14:tracePt t="57042" x="3460750" y="4222750"/>
          <p14:tracePt t="57058" x="3511550" y="4210050"/>
          <p14:tracePt t="57075" x="3556000" y="4197350"/>
          <p14:tracePt t="57092" x="3568700" y="4197350"/>
          <p14:tracePt t="57109" x="3581400" y="4191000"/>
          <p14:tracePt t="57256" x="3587750" y="4191000"/>
          <p14:tracePt t="57280" x="3594100" y="4191000"/>
          <p14:tracePt t="57288" x="3600450" y="4191000"/>
          <p14:tracePt t="57304" x="3606800" y="4191000"/>
          <p14:tracePt t="57320" x="3625850" y="4191000"/>
          <p14:tracePt t="57344" x="3632200" y="4191000"/>
          <p14:tracePt t="57352" x="3638550" y="4191000"/>
          <p14:tracePt t="57361" x="3644900" y="4197350"/>
          <p14:tracePt t="57679" x="3651250" y="4197350"/>
          <p14:tracePt t="57928" x="3657600" y="4197350"/>
          <p14:tracePt t="57960" x="3663950" y="4197350"/>
          <p14:tracePt t="57976" x="3670300" y="4197350"/>
          <p14:tracePt t="58023" x="3676650" y="4203700"/>
          <p14:tracePt t="58039" x="3683000" y="4203700"/>
          <p14:tracePt t="58047" x="3689350" y="4210050"/>
          <p14:tracePt t="58060" x="3708400" y="4210050"/>
          <p14:tracePt t="58076" x="3721100" y="4216400"/>
          <p14:tracePt t="58093" x="3727450" y="4216400"/>
          <p14:tracePt t="58110" x="3733800" y="4216400"/>
          <p14:tracePt t="58126" x="3746500" y="4216400"/>
          <p14:tracePt t="58160" x="3765550" y="4216400"/>
          <p14:tracePt t="58207" x="3771900" y="4216400"/>
          <p14:tracePt t="58687" x="3765550" y="4216400"/>
          <p14:tracePt t="58944" x="3746500" y="4216400"/>
          <p14:tracePt t="58952" x="3740150" y="4216400"/>
          <p14:tracePt t="58968" x="3733800" y="4210050"/>
          <p14:tracePt t="58978" x="3727450" y="4203700"/>
          <p14:tracePt t="60112" x="3740150" y="4203700"/>
          <p14:tracePt t="60120" x="3771900" y="4203700"/>
          <p14:tracePt t="60129" x="3797300" y="4210050"/>
          <p14:tracePt t="60146" x="3917950" y="4222750"/>
          <p14:tracePt t="60162" x="4108450" y="4254500"/>
          <p14:tracePt t="60179" x="4368800" y="4298950"/>
          <p14:tracePt t="60196" x="4806950" y="4337050"/>
          <p14:tracePt t="60213" x="5283200" y="4368800"/>
          <p14:tracePt t="60229" x="5632450" y="4368800"/>
          <p14:tracePt t="60247" x="5822950" y="4368800"/>
          <p14:tracePt t="60262" x="5848350" y="4375150"/>
          <p14:tracePt t="60328" x="5854700" y="4375150"/>
          <p14:tracePt t="60336" x="5861050" y="4375150"/>
          <p14:tracePt t="60346" x="5886450" y="4375150"/>
          <p14:tracePt t="60363" x="5924550" y="4375150"/>
          <p14:tracePt t="60379" x="6000750" y="4375150"/>
          <p14:tracePt t="60396" x="6057900" y="4375150"/>
          <p14:tracePt t="60413" x="6108700" y="4375150"/>
          <p14:tracePt t="60429" x="6140450" y="4381500"/>
          <p14:tracePt t="60446" x="6159500" y="4387850"/>
          <p14:tracePt t="60463" x="6165850" y="4387850"/>
          <p14:tracePt t="60479" x="6178550" y="4394200"/>
          <p14:tracePt t="60496" x="6216650" y="4400550"/>
          <p14:tracePt t="60512" x="6261100" y="4406900"/>
          <p14:tracePt t="60529" x="6305550" y="4406900"/>
          <p14:tracePt t="60546" x="6369050" y="4406900"/>
          <p14:tracePt t="60563" x="6445250" y="4387850"/>
          <p14:tracePt t="60579" x="6534150" y="4330700"/>
          <p14:tracePt t="60596" x="6610350" y="4260850"/>
          <p14:tracePt t="60613" x="6642100" y="4216400"/>
          <p14:tracePt t="60629" x="6648450" y="4159250"/>
          <p14:tracePt t="60646" x="6648450" y="4114800"/>
          <p14:tracePt t="60663" x="6610350" y="4044950"/>
          <p14:tracePt t="60680" x="6578600" y="4006850"/>
          <p14:tracePt t="60696" x="6515100" y="3994150"/>
          <p14:tracePt t="60713" x="6445250" y="3968750"/>
          <p14:tracePt t="60730" x="6311900" y="3962400"/>
          <p14:tracePt t="60747" x="6210300" y="3962400"/>
          <p14:tracePt t="60763" x="6057900" y="3962400"/>
          <p14:tracePt t="60780" x="5880100" y="3962400"/>
          <p14:tracePt t="60797" x="5727700" y="3962400"/>
          <p14:tracePt t="60813" x="5600700" y="3962400"/>
          <p14:tracePt t="60831" x="5410200" y="4032250"/>
          <p14:tracePt t="60847" x="5283200" y="4102100"/>
          <p14:tracePt t="60863" x="5194300" y="4171950"/>
          <p14:tracePt t="60880" x="5118100" y="4273550"/>
          <p14:tracePt t="60897" x="5073650" y="4356100"/>
          <p14:tracePt t="60913" x="5029200" y="4470400"/>
          <p14:tracePt t="60930" x="5022850" y="4565650"/>
          <p14:tracePt t="60946" x="5022850" y="4641850"/>
          <p14:tracePt t="60963" x="5022850" y="4737100"/>
          <p14:tracePt t="60980" x="5092700" y="4813300"/>
          <p14:tracePt t="60996" x="5187950" y="4889500"/>
          <p14:tracePt t="61013" x="5372100" y="4940300"/>
          <p14:tracePt t="61030" x="5575300" y="4978400"/>
          <p14:tracePt t="61032" x="5689600" y="4978400"/>
          <p14:tracePt t="61046" x="5918200" y="4978400"/>
          <p14:tracePt t="61063" x="6153150" y="4978400"/>
          <p14:tracePt t="61080" x="6299200" y="4946650"/>
          <p14:tracePt t="61096" x="6388100" y="4902200"/>
          <p14:tracePt t="61113" x="6426200" y="4864100"/>
          <p14:tracePt t="61130" x="6477000" y="4819650"/>
          <p14:tracePt t="61147" x="6515100" y="4768850"/>
          <p14:tracePt t="61163" x="6546850" y="4718050"/>
          <p14:tracePt t="61180" x="6591300" y="4629150"/>
          <p14:tracePt t="61197" x="6667500" y="4489450"/>
          <p14:tracePt t="61213" x="6737350" y="4349750"/>
          <p14:tracePt t="61231" x="6775450" y="4216400"/>
          <p14:tracePt t="61247" x="6762750" y="4146550"/>
          <p14:tracePt t="61263" x="6673850" y="4095750"/>
          <p14:tracePt t="61280" x="6565900" y="4076700"/>
          <p14:tracePt t="61297" x="6375400" y="4057650"/>
          <p14:tracePt t="61313" x="6134100" y="4057650"/>
          <p14:tracePt t="61330" x="5981700" y="4057650"/>
          <p14:tracePt t="61347" x="5892800" y="4057650"/>
          <p14:tracePt t="61363" x="5873750" y="4064000"/>
          <p14:tracePt t="61397" x="5905500" y="4089400"/>
          <p14:tracePt t="61413" x="5943600" y="4102100"/>
          <p14:tracePt t="61430" x="6019800" y="4127500"/>
          <p14:tracePt t="61447" x="6038850" y="4133850"/>
          <p14:tracePt t="61463" x="6045200" y="4133850"/>
          <p14:tracePt t="61480" x="6057900" y="4140200"/>
          <p14:tracePt t="61514" x="6057900" y="4146550"/>
          <p14:tracePt t="62928" x="6064250" y="4152900"/>
          <p14:tracePt t="63048" x="6051550" y="4140200"/>
          <p14:tracePt t="63056" x="6045200" y="4127500"/>
          <p14:tracePt t="63065" x="6019800" y="4095750"/>
          <p14:tracePt t="63082" x="5962650" y="4019550"/>
          <p14:tracePt t="63099" x="5892800" y="3937000"/>
          <p14:tracePt t="63115" x="5797550" y="3854450"/>
          <p14:tracePt t="63132" x="5695950" y="3778250"/>
          <p14:tracePt t="63149" x="5607050" y="3714750"/>
          <p14:tracePt t="63165" x="5537200" y="3676650"/>
          <p14:tracePt t="63182" x="5492750" y="3651250"/>
          <p14:tracePt t="63199" x="5480050" y="3638550"/>
          <p14:tracePt t="63215" x="5480050" y="3619500"/>
          <p14:tracePt t="63232" x="5473700" y="3606800"/>
          <p14:tracePt t="63249" x="5473700" y="3594100"/>
          <p14:tracePt t="63265" x="5467350" y="3587750"/>
          <p14:tracePt t="63282" x="5461000" y="3581400"/>
          <p14:tracePt t="63299" x="5435600" y="3581400"/>
          <p14:tracePt t="63316" x="5422900" y="3581400"/>
          <p14:tracePt t="63332" x="5410200" y="3581400"/>
          <p14:tracePt t="63399" x="5410200" y="3575050"/>
          <p14:tracePt t="63407" x="5422900" y="3556000"/>
          <p14:tracePt t="63415" x="5435600" y="3549650"/>
          <p14:tracePt t="63432" x="5511800" y="3517900"/>
          <p14:tracePt t="63449" x="5537200" y="3505200"/>
          <p14:tracePt t="63466" x="5568950" y="3479800"/>
          <p14:tracePt t="63482" x="5575300" y="3473450"/>
          <p14:tracePt t="63499" x="5581650" y="3460750"/>
          <p14:tracePt t="63516" x="5581650" y="3454400"/>
          <p14:tracePt t="63532" x="5581650" y="3448050"/>
          <p14:tracePt t="63549" x="5581650" y="3441700"/>
          <p14:tracePt t="63566" x="5581650" y="3429000"/>
          <p14:tracePt t="63583" x="5575300" y="3416300"/>
          <p14:tracePt t="63599" x="5568950" y="3397250"/>
          <p14:tracePt t="63616" x="5549900" y="3384550"/>
          <p14:tracePt t="63632" x="5543550" y="3384550"/>
          <p14:tracePt t="63649" x="5524500" y="3378200"/>
          <p14:tracePt t="63666" x="5486400" y="3378200"/>
          <p14:tracePt t="63682" x="5441950" y="3359150"/>
          <p14:tracePt t="63699" x="5403850" y="3352800"/>
          <p14:tracePt t="63716" x="5359400" y="3346450"/>
          <p14:tracePt t="63733" x="5334000" y="3346450"/>
          <p14:tracePt t="63749" x="5302250" y="3346450"/>
          <p14:tracePt t="63766" x="5276850" y="3346450"/>
          <p14:tracePt t="63782" x="5245100" y="3346450"/>
          <p14:tracePt t="63816" x="5226050" y="3346450"/>
          <p14:tracePt t="63832" x="5200650" y="3346450"/>
          <p14:tracePt t="63849" x="5156200" y="3346450"/>
          <p14:tracePt t="63866" x="5111750" y="3352800"/>
          <p14:tracePt t="63883" x="5041900" y="3365500"/>
          <p14:tracePt t="63899" x="4965700" y="3371850"/>
          <p14:tracePt t="63916" x="4895850" y="3378200"/>
          <p14:tracePt t="63933" x="4832350" y="3378200"/>
          <p14:tracePt t="63949" x="4768850" y="3397250"/>
          <p14:tracePt t="63966" x="4705350" y="3409950"/>
          <p14:tracePt t="63983" x="4673600" y="3416300"/>
          <p14:tracePt t="63999" x="4635500" y="3429000"/>
          <p14:tracePt t="64016" x="4622800" y="3441700"/>
          <p14:tracePt t="64033" x="4597400" y="3486150"/>
          <p14:tracePt t="64049" x="4565650" y="3524250"/>
          <p14:tracePt t="64066" x="4552950" y="3549650"/>
          <p14:tracePt t="64083" x="4533900" y="3568700"/>
          <p14:tracePt t="64100" x="4533900" y="3581400"/>
          <p14:tracePt t="64116" x="4527550" y="3606800"/>
          <p14:tracePt t="64133" x="4508500" y="3651250"/>
          <p14:tracePt t="64149" x="4502150" y="3689350"/>
          <p14:tracePt t="64166" x="4502150" y="3746500"/>
          <p14:tracePt t="64183" x="4502150" y="3778250"/>
          <p14:tracePt t="64200" x="4502150" y="3790950"/>
          <p14:tracePt t="64216" x="4502150" y="3810000"/>
          <p14:tracePt t="64233" x="4533900" y="3829050"/>
          <p14:tracePt t="64250" x="4584700" y="3841750"/>
          <p14:tracePt t="64266" x="4679950" y="3860800"/>
          <p14:tracePt t="64283" x="4794250" y="3873500"/>
          <p14:tracePt t="64300" x="4972050" y="3873500"/>
          <p14:tracePt t="64317" x="5130800" y="3873500"/>
          <p14:tracePt t="64333" x="5270500" y="3873500"/>
          <p14:tracePt t="64350" x="5384800" y="3860800"/>
          <p14:tracePt t="64366" x="5435600" y="3816350"/>
          <p14:tracePt t="64383" x="5448300" y="3784600"/>
          <p14:tracePt t="64400" x="5467350" y="3733800"/>
          <p14:tracePt t="64417" x="5480050" y="3689350"/>
          <p14:tracePt t="64433" x="5486400" y="3670300"/>
          <p14:tracePt t="64450" x="5486400" y="3663950"/>
          <p14:tracePt t="64483" x="5492750" y="3663950"/>
          <p14:tracePt t="64575" x="5499100" y="3657600"/>
          <p14:tracePt t="64608" x="5499100" y="3651250"/>
          <p14:tracePt t="64616" x="5499100" y="3638550"/>
          <p14:tracePt t="64624" x="5499100" y="3632200"/>
          <p14:tracePt t="64634" x="5499100" y="3625850"/>
          <p14:tracePt t="64650" x="5499100" y="3613150"/>
          <p14:tracePt t="64667" x="5499100" y="3600450"/>
          <p14:tracePt t="64684" x="5492750" y="3575050"/>
          <p14:tracePt t="64700" x="5486400" y="3556000"/>
          <p14:tracePt t="64734" x="5486400" y="3549650"/>
          <p14:tracePt t="64750" x="5461000" y="3530600"/>
          <p14:tracePt t="64784" x="5454650" y="3524250"/>
          <p14:tracePt t="64872" x="5448300" y="3517900"/>
          <p14:tracePt t="64888" x="5435600" y="3517900"/>
          <p14:tracePt t="64896" x="5416550" y="3517900"/>
          <p14:tracePt t="64904" x="5397500" y="3517900"/>
          <p14:tracePt t="64917" x="5365750" y="3517900"/>
          <p14:tracePt t="64934" x="5295900" y="3517900"/>
          <p14:tracePt t="64951" x="5257800" y="3517900"/>
          <p14:tracePt t="64967" x="5232400" y="3517900"/>
          <p14:tracePt t="64984" x="5207000" y="3517900"/>
          <p14:tracePt t="65001" x="5181600" y="3517900"/>
          <p14:tracePt t="65017" x="5143500" y="3524250"/>
          <p14:tracePt t="65034" x="5111750" y="3556000"/>
          <p14:tracePt t="65051" x="5086350" y="3581400"/>
          <p14:tracePt t="65067" x="5073650" y="3606800"/>
          <p14:tracePt t="65084" x="5067300" y="3625850"/>
          <p14:tracePt t="65101" x="5060950" y="3657600"/>
          <p14:tracePt t="65117" x="5054600" y="3702050"/>
          <p14:tracePt t="65134" x="5054600" y="3746500"/>
          <p14:tracePt t="65151" x="5041900" y="3765550"/>
          <p14:tracePt t="65167" x="5041900" y="3784600"/>
          <p14:tracePt t="65184" x="5041900" y="3803650"/>
          <p14:tracePt t="65201" x="5041900" y="3810000"/>
          <p14:tracePt t="65217" x="5041900" y="3835400"/>
          <p14:tracePt t="65234" x="5041900" y="3854450"/>
          <p14:tracePt t="65251" x="5048250" y="3867150"/>
          <p14:tracePt t="65268" x="5060950" y="3873500"/>
          <p14:tracePt t="65284" x="5073650" y="3886200"/>
          <p14:tracePt t="65301" x="5118100" y="3892550"/>
          <p14:tracePt t="65318" x="5143500" y="3892550"/>
          <p14:tracePt t="65334" x="5200650" y="3892550"/>
          <p14:tracePt t="65351" x="5245100" y="3892550"/>
          <p14:tracePt t="65368" x="5302250" y="3886200"/>
          <p14:tracePt t="65384" x="5334000" y="3873500"/>
          <p14:tracePt t="65401" x="5346700" y="3854450"/>
          <p14:tracePt t="65418" x="5365750" y="3841750"/>
          <p14:tracePt t="65434" x="5384800" y="3822700"/>
          <p14:tracePt t="65451" x="5403850" y="3816350"/>
          <p14:tracePt t="65468" x="5435600" y="3797300"/>
          <p14:tracePt t="65485" x="5467350" y="3759200"/>
          <p14:tracePt t="65501" x="5492750" y="3733800"/>
          <p14:tracePt t="65518" x="5505450" y="3708400"/>
          <p14:tracePt t="65534" x="5505450" y="3670300"/>
          <p14:tracePt t="65552" x="5505450" y="3651250"/>
          <p14:tracePt t="65568" x="5505450" y="3638550"/>
          <p14:tracePt t="65585" x="5505450" y="3619500"/>
          <p14:tracePt t="65601" x="5505450" y="3606800"/>
          <p14:tracePt t="65618" x="5505450" y="3587750"/>
          <p14:tracePt t="65635" x="5505450" y="3575050"/>
          <p14:tracePt t="65651" x="5505450" y="3562350"/>
          <p14:tracePt t="65668" x="5499100" y="3549650"/>
          <p14:tracePt t="65685" x="5492750" y="3536950"/>
          <p14:tracePt t="65701" x="5486400" y="3524250"/>
          <p14:tracePt t="65718" x="5473700" y="3517900"/>
          <p14:tracePt t="65735" x="5467350" y="3517900"/>
          <p14:tracePt t="65751" x="5454650" y="3517900"/>
          <p14:tracePt t="65768" x="5441950" y="3517900"/>
          <p14:tracePt t="65784" x="5422900" y="3517900"/>
          <p14:tracePt t="65801" x="5384800" y="3517900"/>
          <p14:tracePt t="65818" x="5353050" y="3511550"/>
          <p14:tracePt t="65835" x="5308600" y="3511550"/>
          <p14:tracePt t="65851" x="5276850" y="3498850"/>
          <p14:tracePt t="65868" x="5257800" y="3498850"/>
          <p14:tracePt t="65885" x="5245100" y="3498850"/>
          <p14:tracePt t="65918" x="5187950" y="3498850"/>
          <p14:tracePt t="65935" x="5137150" y="3505200"/>
          <p14:tracePt t="65951" x="5080000" y="3536950"/>
          <p14:tracePt t="65968" x="5060950" y="3549650"/>
          <p14:tracePt t="65985" x="5041900" y="3562350"/>
          <p14:tracePt t="66001" x="5029200" y="3568700"/>
          <p14:tracePt t="66018" x="5022850" y="3568700"/>
          <p14:tracePt t="66035" x="5010150" y="3581400"/>
          <p14:tracePt t="66052" x="4991100" y="3613150"/>
          <p14:tracePt t="66068" x="4984750" y="3651250"/>
          <p14:tracePt t="66085" x="4978400" y="3695700"/>
          <p14:tracePt t="66101" x="4978400" y="3752850"/>
          <p14:tracePt t="66118" x="4972050" y="3810000"/>
          <p14:tracePt t="66135" x="4972050" y="3841750"/>
          <p14:tracePt t="66152" x="4972050" y="3873500"/>
          <p14:tracePt t="66168" x="4972050" y="3892550"/>
          <p14:tracePt t="66185" x="4972050" y="3917950"/>
          <p14:tracePt t="66202" x="4984750" y="3924300"/>
          <p14:tracePt t="66219" x="4984750" y="3930650"/>
          <p14:tracePt t="66235" x="4991100" y="3937000"/>
          <p14:tracePt t="66296" x="5016500" y="3949700"/>
          <p14:tracePt t="66312" x="5041900" y="3949700"/>
          <p14:tracePt t="66320" x="5054600" y="3949700"/>
          <p14:tracePt t="66336" x="5086350" y="3949700"/>
          <p14:tracePt t="66353" x="5111750" y="3949700"/>
          <p14:tracePt t="66369" x="5130800" y="3949700"/>
          <p14:tracePt t="66386" x="5143500" y="3949700"/>
          <p14:tracePt t="66403" x="5156200" y="3949700"/>
          <p14:tracePt t="66419" x="5162550" y="3943350"/>
          <p14:tracePt t="66436" x="5168900" y="3937000"/>
          <p14:tracePt t="66453" x="5175250" y="3937000"/>
          <p14:tracePt t="66469" x="5187950" y="3924300"/>
          <p14:tracePt t="66486" x="5232400" y="3898900"/>
          <p14:tracePt t="66503" x="5264150" y="3879850"/>
          <p14:tracePt t="66519" x="5308600" y="3848100"/>
          <p14:tracePt t="66536" x="5391150" y="3822700"/>
          <p14:tracePt t="66553" x="5454650" y="3803650"/>
          <p14:tracePt t="66570" x="5473700" y="3790950"/>
          <p14:tracePt t="66586" x="5486400" y="3771900"/>
          <p14:tracePt t="66603" x="5486400" y="3759200"/>
          <p14:tracePt t="66619" x="5486400" y="3752850"/>
          <p14:tracePt t="66636" x="5486400" y="3727450"/>
          <p14:tracePt t="66652" x="5486400" y="3708400"/>
          <p14:tracePt t="66669" x="5486400" y="3702050"/>
          <p14:tracePt t="66686" x="5486400" y="3676650"/>
          <p14:tracePt t="66702" x="5486400" y="3663950"/>
          <p14:tracePt t="66719" x="5486400" y="3638550"/>
          <p14:tracePt t="66752" x="5486400" y="3625850"/>
          <p14:tracePt t="66770" x="5486400" y="3619500"/>
          <p14:tracePt t="66786" x="5486400" y="3613150"/>
          <p14:tracePt t="66808" x="5486400" y="3606800"/>
          <p14:tracePt t="67048" x="5492750" y="3600450"/>
          <p14:tracePt t="67480" x="5492750" y="3594100"/>
          <p14:tracePt t="67505" x="5486400" y="3587750"/>
          <p14:tracePt t="67536" x="5486400" y="3581400"/>
          <p14:tracePt t="67560" x="5480050" y="3581400"/>
          <p14:tracePt t="67568" x="5467350" y="3581400"/>
          <p14:tracePt t="67576" x="5461000" y="3581400"/>
          <p14:tracePt t="67587" x="5448300" y="3581400"/>
          <p14:tracePt t="67604" x="5429250" y="3581400"/>
          <p14:tracePt t="67620" x="5422900" y="3581400"/>
          <p14:tracePt t="67920" x="5410200" y="3581400"/>
          <p14:tracePt t="67928" x="5397500" y="3581400"/>
          <p14:tracePt t="67937" x="5391150" y="3581400"/>
          <p14:tracePt t="67954" x="5359400" y="3581400"/>
          <p14:tracePt t="67971" x="5340350" y="3581400"/>
          <p14:tracePt t="67988" x="5327650" y="3587750"/>
          <p14:tracePt t="68192" x="5270500" y="3606800"/>
          <p14:tracePt t="68199" x="5213350" y="3663950"/>
          <p14:tracePt t="68208" x="5105400" y="3752850"/>
          <p14:tracePt t="68221" x="4991100" y="3841750"/>
          <p14:tracePt t="68239" x="4768850" y="4108450"/>
          <p14:tracePt t="68255" x="4743450" y="4241800"/>
          <p14:tracePt t="68271" x="4743450" y="4298950"/>
          <p14:tracePt t="68288" x="4743450" y="4311650"/>
          <p14:tracePt t="68304" x="4749800" y="4324350"/>
          <p14:tracePt t="68321" x="4768850" y="4330700"/>
          <p14:tracePt t="68354" x="4768850" y="4337050"/>
          <p14:tracePt t="68371" x="4768850" y="4349750"/>
          <p14:tracePt t="68387" x="4768850" y="4381500"/>
          <p14:tracePt t="68404" x="4768850" y="4413250"/>
          <p14:tracePt t="68421" x="4768850" y="4438650"/>
          <p14:tracePt t="68437" x="4781550" y="4464050"/>
          <p14:tracePt t="68454" x="4845050" y="4502150"/>
          <p14:tracePt t="68471" x="4933950" y="4514850"/>
          <p14:tracePt t="68487" x="5073650" y="4514850"/>
          <p14:tracePt t="68504" x="5187950" y="4514850"/>
          <p14:tracePt t="68521" x="5289550" y="4464050"/>
          <p14:tracePt t="68537" x="5334000" y="4425950"/>
          <p14:tracePt t="68556" x="5378450" y="4368800"/>
          <p14:tracePt t="68571" x="5391150" y="4311650"/>
          <p14:tracePt t="68587" x="5410200" y="4260850"/>
          <p14:tracePt t="68604" x="5416550" y="4203700"/>
          <p14:tracePt t="68621" x="5429250" y="4146550"/>
          <p14:tracePt t="68638" x="5429250" y="4089400"/>
          <p14:tracePt t="68654" x="5435600" y="4013200"/>
          <p14:tracePt t="68671" x="5435600" y="3968750"/>
          <p14:tracePt t="68688" x="5435600" y="3962400"/>
          <p14:tracePt t="68721" x="5429250" y="3956050"/>
          <p14:tracePt t="68738" x="5359400" y="3956050"/>
          <p14:tracePt t="68755" x="5283200" y="3956050"/>
          <p14:tracePt t="68771" x="5149850" y="3994150"/>
          <p14:tracePt t="68788" x="5010150" y="4051300"/>
          <p14:tracePt t="68805" x="4883150" y="4140200"/>
          <p14:tracePt t="68821" x="4787900" y="4260850"/>
          <p14:tracePt t="68838" x="4749800" y="4419600"/>
          <p14:tracePt t="68855" x="4756150" y="4540250"/>
          <p14:tracePt t="68871" x="4819650" y="4654550"/>
          <p14:tracePt t="68888" x="4876800" y="4718050"/>
          <p14:tracePt t="68905" x="4946650" y="4787900"/>
          <p14:tracePt t="68921" x="5016500" y="4819650"/>
          <p14:tracePt t="68938" x="5099050" y="4832350"/>
          <p14:tracePt t="68955" x="5226050" y="4838700"/>
          <p14:tracePt t="68971" x="5384800" y="4870450"/>
          <p14:tracePt t="68988" x="5575300" y="4870450"/>
          <p14:tracePt t="69005" x="5727700" y="4870450"/>
          <p14:tracePt t="69021" x="5943600" y="4870450"/>
          <p14:tracePt t="69038" x="6292850" y="4870450"/>
          <p14:tracePt t="69055" x="6496050" y="4870450"/>
          <p14:tracePt t="69072" x="6680200" y="4813300"/>
          <p14:tracePt t="69088" x="6807200" y="4724400"/>
          <p14:tracePt t="69105" x="6896100" y="4622800"/>
          <p14:tracePt t="69122" x="6927850" y="4521200"/>
          <p14:tracePt t="69138" x="6946900" y="4394200"/>
          <p14:tracePt t="69155" x="6946900" y="4311650"/>
          <p14:tracePt t="69172" x="6946900" y="4248150"/>
          <p14:tracePt t="69188" x="6946900" y="4203700"/>
          <p14:tracePt t="69205" x="6946900" y="4171950"/>
          <p14:tracePt t="69222" x="6946900" y="4146550"/>
          <p14:tracePt t="69238" x="6921500" y="4108450"/>
          <p14:tracePt t="69255" x="6845300" y="4064000"/>
          <p14:tracePt t="69272" x="6737350" y="4051300"/>
          <p14:tracePt t="69288" x="6616700" y="4013200"/>
          <p14:tracePt t="69305" x="6470650" y="3975100"/>
          <p14:tracePt t="69322" x="6356350" y="3962400"/>
          <p14:tracePt t="69339" x="6311900" y="3956050"/>
          <p14:tracePt t="69355" x="6286500" y="3956050"/>
          <p14:tracePt t="69372" x="6280150" y="3956050"/>
          <p14:tracePt t="69389" x="6261100" y="3956050"/>
          <p14:tracePt t="69405" x="6210300" y="3956050"/>
          <p14:tracePt t="69422" x="6007100" y="3956050"/>
          <p14:tracePt t="69439" x="5842000" y="3956050"/>
          <p14:tracePt t="69455" x="5702300" y="3956050"/>
          <p14:tracePt t="69472" x="5626100" y="3975100"/>
          <p14:tracePt t="69489" x="5594350" y="4013200"/>
          <p14:tracePt t="69505" x="5556250" y="4038600"/>
          <p14:tracePt t="69522" x="5543550" y="4089400"/>
          <p14:tracePt t="69539" x="5537200" y="4178300"/>
          <p14:tracePt t="69543" x="5537200" y="4241800"/>
          <p14:tracePt t="69556" x="5537200" y="4292600"/>
          <p14:tracePt t="69573" x="5537200" y="4387850"/>
          <p14:tracePt t="69589" x="5562600" y="4470400"/>
          <p14:tracePt t="69606" x="5626100" y="4591050"/>
          <p14:tracePt t="69622" x="5664200" y="4635500"/>
          <p14:tracePt t="69639" x="5689600" y="4673600"/>
          <p14:tracePt t="69656" x="5721350" y="4679950"/>
          <p14:tracePt t="69673" x="5778500" y="4679950"/>
          <p14:tracePt t="69690" x="5848350" y="4679950"/>
          <p14:tracePt t="69706" x="5924550" y="4679950"/>
          <p14:tracePt t="69723" x="6032500" y="4667250"/>
          <p14:tracePt t="69739" x="6134100" y="4667250"/>
          <p14:tracePt t="69756" x="6248400" y="4667250"/>
          <p14:tracePt t="69772" x="6388100" y="4667250"/>
          <p14:tracePt t="69789" x="6521450" y="4667250"/>
          <p14:tracePt t="69806" x="6750050" y="4667250"/>
          <p14:tracePt t="69823" x="6838950" y="4667250"/>
          <p14:tracePt t="69840" x="6946900" y="4622800"/>
          <p14:tracePt t="69856" x="7048500" y="4565650"/>
          <p14:tracePt t="69873" x="7112000" y="4514850"/>
          <p14:tracePt t="69890" x="7131050" y="4483100"/>
          <p14:tracePt t="69907" x="7143750" y="4438650"/>
          <p14:tracePt t="69923" x="7143750" y="4419600"/>
          <p14:tracePt t="69940" x="7143750" y="4400550"/>
          <p14:tracePt t="69957" x="7143750" y="4368800"/>
          <p14:tracePt t="69973" x="7143750" y="4356100"/>
          <p14:tracePt t="69990" x="7137400" y="4324350"/>
          <p14:tracePt t="70007" x="7118350" y="4305300"/>
          <p14:tracePt t="70023" x="7105650" y="4292600"/>
          <p14:tracePt t="70057" x="7105650" y="4279900"/>
          <p14:tracePt t="70073" x="7099300" y="4273550"/>
          <p14:tracePt t="70090" x="7099300" y="4267200"/>
          <p14:tracePt t="70107" x="7099300" y="4248150"/>
          <p14:tracePt t="70124" x="7099300" y="4222750"/>
          <p14:tracePt t="70140" x="7080250" y="4203700"/>
          <p14:tracePt t="70157" x="7067550" y="4146550"/>
          <p14:tracePt t="70174" x="7035800" y="4114800"/>
          <p14:tracePt t="70191" x="6940550" y="4051300"/>
          <p14:tracePt t="70207" x="6870700" y="4019550"/>
          <p14:tracePt t="70224" x="6750050" y="3994150"/>
          <p14:tracePt t="70240" x="6610350" y="3975100"/>
          <p14:tracePt t="70257" x="6470650" y="3975100"/>
          <p14:tracePt t="70274" x="6375400" y="3975100"/>
          <p14:tracePt t="70290" x="6318250" y="3975100"/>
          <p14:tracePt t="70308" x="6305550" y="3975100"/>
          <p14:tracePt t="70324" x="6299200" y="3975100"/>
          <p14:tracePt t="70341" x="6299200" y="3987800"/>
          <p14:tracePt t="71784" x="6305550" y="3987800"/>
          <p14:tracePt t="71816" x="6324600" y="4006850"/>
          <p14:tracePt t="71824" x="6350000" y="4044950"/>
          <p14:tracePt t="71832" x="6375400" y="4095750"/>
          <p14:tracePt t="71841" x="6413500" y="4165600"/>
          <p14:tracePt t="71858" x="6527800" y="4311650"/>
          <p14:tracePt t="71875" x="6692900" y="4489450"/>
          <p14:tracePt t="71892" x="6889750" y="4660900"/>
          <p14:tracePt t="71908" x="7092950" y="4819650"/>
          <p14:tracePt t="71925" x="7232650" y="4940300"/>
          <p14:tracePt t="71942" x="7346950" y="5048250"/>
          <p14:tracePt t="71958" x="7397750" y="5118100"/>
          <p14:tracePt t="71975" x="7410450" y="5130800"/>
          <p14:tracePt t="72600" x="7410450" y="5137150"/>
          <p14:tracePt t="72631" x="7410450" y="5143500"/>
          <p14:tracePt t="7302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23528" y="548680"/>
            <a:ext cx="8313738" cy="11430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Not Exists: Example</a:t>
            </a:r>
            <a:endParaRPr lang="en-US" altLang="zh-CN" b="1" dirty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715779" name="Rectangle 1027"/>
          <p:cNvSpPr>
            <a:spLocks noGrp="1" noChangeArrowheads="1"/>
          </p:cNvSpPr>
          <p:nvPr>
            <p:ph idx="1"/>
          </p:nvPr>
        </p:nvSpPr>
        <p:spPr>
          <a:xfrm>
            <a:off x="395536" y="1844824"/>
            <a:ext cx="8928992" cy="5189538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1087438" algn="l"/>
              </a:tabLst>
            </a:pPr>
            <a:r>
              <a:rPr lang="en-US" altLang="zh-CN" sz="2400" dirty="0">
                <a:solidFill>
                  <a:srgbClr val="000000"/>
                </a:solidFill>
                <a:ea typeface="宋体" pitchFamily="2" charset="-122"/>
              </a:rPr>
              <a:t>Retrieve the names of employees who have no dependents.</a:t>
            </a:r>
            <a:br>
              <a:rPr lang="en-US" altLang="zh-CN" sz="2400" dirty="0">
                <a:solidFill>
                  <a:srgbClr val="000000"/>
                </a:solidFill>
                <a:ea typeface="宋体" pitchFamily="2" charset="-122"/>
              </a:rPr>
            </a:br>
            <a:br>
              <a:rPr lang="en-US" altLang="zh-CN" sz="2400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2400" dirty="0">
                <a:solidFill>
                  <a:srgbClr val="000000"/>
                </a:solidFill>
                <a:ea typeface="宋体" pitchFamily="2" charset="-122"/>
              </a:rPr>
              <a:t>	</a:t>
            </a:r>
            <a: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  <a:t>SELECT  	FNAME, LNAME</a:t>
            </a:r>
            <a:b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  <a:t>	FROM	EMPLOYEE</a:t>
            </a:r>
            <a:b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  <a:t>	WHERE	NOT EXISTS   (SELECT	*</a:t>
            </a:r>
            <a:b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  <a:t>					FROM  DEPENDENT</a:t>
            </a:r>
            <a:b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sz="2000" b="1" dirty="0">
                <a:solidFill>
                  <a:srgbClr val="000000"/>
                </a:solidFill>
                <a:ea typeface="宋体" pitchFamily="2" charset="-122"/>
              </a:rPr>
              <a:t>					WHERE SSN = ESSN)</a:t>
            </a:r>
            <a:br>
              <a:rPr lang="en-US" altLang="zh-CN" sz="2400" b="1" dirty="0">
                <a:solidFill>
                  <a:srgbClr val="000000"/>
                </a:solidFill>
                <a:ea typeface="宋体" pitchFamily="2" charset="-122"/>
              </a:rPr>
            </a:br>
            <a:endParaRPr lang="en-US" altLang="zh-CN" sz="2400" b="1" dirty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17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3"/>
    </mc:Choice>
    <mc:Fallback xmlns="">
      <p:transition spd="slow" advTm="36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89" x="1454150" y="4978400"/>
          <p14:tracePt t="6713" x="1454150" y="4972050"/>
          <p14:tracePt t="6729" x="1460500" y="4965700"/>
          <p14:tracePt t="6753" x="1460500" y="4959350"/>
          <p14:tracePt t="6761" x="1473200" y="4946650"/>
          <p14:tracePt t="6771" x="1485900" y="4946650"/>
          <p14:tracePt t="6788" x="1536700" y="4908550"/>
          <p14:tracePt t="6805" x="1625600" y="4864100"/>
          <p14:tracePt t="6822" x="1752600" y="4800600"/>
          <p14:tracePt t="6839" x="1936750" y="4705350"/>
          <p14:tracePt t="6855" x="2311400" y="4527550"/>
          <p14:tracePt t="6873" x="3048000" y="4292600"/>
          <p14:tracePt t="6889" x="3619500" y="4133850"/>
          <p14:tracePt t="6906" x="4171950" y="4025900"/>
          <p14:tracePt t="6922" x="4705350" y="3905250"/>
          <p14:tracePt t="6939" x="5137150" y="3803650"/>
          <p14:tracePt t="6956" x="5321300" y="3765550"/>
          <p14:tracePt t="6972" x="5334000" y="3765550"/>
          <p14:tracePt t="7066" x="5340350" y="3771900"/>
          <p14:tracePt t="7074" x="5359400" y="3790950"/>
          <p14:tracePt t="7082" x="5416550" y="3810000"/>
          <p14:tracePt t="7091" x="5492750" y="3822700"/>
          <p14:tracePt t="7106" x="5638800" y="3841750"/>
          <p14:tracePt t="7123" x="5746750" y="3860800"/>
          <p14:tracePt t="7139" x="5803900" y="3879850"/>
          <p14:tracePt t="7156" x="5918200" y="3949700"/>
          <p14:tracePt t="7173" x="6115050" y="4013200"/>
          <p14:tracePt t="7189" x="6388100" y="4051300"/>
          <p14:tracePt t="7206" x="6604000" y="4051300"/>
          <p14:tracePt t="7223" x="6718300" y="4044950"/>
          <p14:tracePt t="7239" x="6737350" y="4032250"/>
          <p14:tracePt t="7256" x="6750050" y="3994150"/>
          <p14:tracePt t="7273" x="6750050" y="3987800"/>
          <p14:tracePt t="7289" x="6750050" y="3981450"/>
          <p14:tracePt t="7330" x="6750050" y="3968750"/>
          <p14:tracePt t="7339" x="6743700" y="3968750"/>
          <p14:tracePt t="7356" x="6724650" y="3956050"/>
          <p14:tracePt t="7373" x="6699250" y="3949700"/>
          <p14:tracePt t="7390" x="6699250" y="3943350"/>
          <p14:tracePt t="7406" x="6699250" y="3937000"/>
          <p14:tracePt t="7423" x="6699250" y="3917950"/>
          <p14:tracePt t="7440" x="6724650" y="3905250"/>
          <p14:tracePt t="7457" x="6724650" y="3886200"/>
          <p14:tracePt t="7473" x="6724650" y="3873500"/>
          <p14:tracePt t="7490" x="6724650" y="3860800"/>
          <p14:tracePt t="7506" x="6711950" y="3841750"/>
          <p14:tracePt t="7523" x="6692900" y="3803650"/>
          <p14:tracePt t="7540" x="6648450" y="3771900"/>
          <p14:tracePt t="7556" x="6616700" y="3752850"/>
          <p14:tracePt t="7573" x="6610350" y="3746500"/>
          <p14:tracePt t="7590" x="6610350" y="3740150"/>
          <p14:tracePt t="7607" x="6610350" y="3727450"/>
          <p14:tracePt t="7623" x="6610350" y="3714750"/>
          <p14:tracePt t="7641" x="6597650" y="3689350"/>
          <p14:tracePt t="7657" x="6572250" y="3683000"/>
          <p14:tracePt t="7673" x="6508750" y="3657600"/>
          <p14:tracePt t="7690" x="6451600" y="3657600"/>
          <p14:tracePt t="7707" x="6350000" y="3657600"/>
          <p14:tracePt t="7723" x="6248400" y="3657600"/>
          <p14:tracePt t="7740" x="6140450" y="3657600"/>
          <p14:tracePt t="7757" x="6096000" y="3657600"/>
          <p14:tracePt t="7773" x="6064250" y="3670300"/>
          <p14:tracePt t="7789" x="6051550" y="3689350"/>
          <p14:tracePt t="7806" x="6051550" y="3714750"/>
          <p14:tracePt t="7823" x="6045200" y="3727450"/>
          <p14:tracePt t="7840" x="6045200" y="3740150"/>
          <p14:tracePt t="7856" x="6045200" y="3765550"/>
          <p14:tracePt t="7874" x="6032500" y="3778250"/>
          <p14:tracePt t="7890" x="6032500" y="3810000"/>
          <p14:tracePt t="7907" x="6045200" y="3848100"/>
          <p14:tracePt t="7923" x="6064250" y="3886200"/>
          <p14:tracePt t="7940" x="6089650" y="3917950"/>
          <p14:tracePt t="7957" x="6102350" y="3937000"/>
          <p14:tracePt t="7973" x="6121400" y="3943350"/>
          <p14:tracePt t="7990" x="6178550" y="3949700"/>
          <p14:tracePt t="8007" x="6248400" y="3949700"/>
          <p14:tracePt t="8024" x="6292850" y="3949700"/>
          <p14:tracePt t="8040" x="6330950" y="3949700"/>
          <p14:tracePt t="8057" x="6350000" y="3949700"/>
          <p14:tracePt t="8074" x="6381750" y="3949700"/>
          <p14:tracePt t="8090" x="6426200" y="3937000"/>
          <p14:tracePt t="8107" x="6483350" y="3917950"/>
          <p14:tracePt t="8124" x="6534150" y="3892550"/>
          <p14:tracePt t="8141" x="6597650" y="3867150"/>
          <p14:tracePt t="8157" x="6648450" y="3848100"/>
          <p14:tracePt t="8174" x="6680200" y="3816350"/>
          <p14:tracePt t="8190" x="6699250" y="3790950"/>
          <p14:tracePt t="8207" x="6711950" y="3746500"/>
          <p14:tracePt t="8224" x="6705600" y="3663950"/>
          <p14:tracePt t="8241" x="6661150" y="3619500"/>
          <p14:tracePt t="8257" x="6616700" y="3581400"/>
          <p14:tracePt t="8274" x="6559550" y="3562350"/>
          <p14:tracePt t="8291" x="6502400" y="3543300"/>
          <p14:tracePt t="8307" x="6438900" y="3530600"/>
          <p14:tracePt t="8324" x="6381750" y="3530600"/>
          <p14:tracePt t="8341" x="6343650" y="3530600"/>
          <p14:tracePt t="8357" x="6337300" y="3530600"/>
          <p14:tracePt t="8374" x="6311900" y="3536950"/>
          <p14:tracePt t="8391" x="6299200" y="3543300"/>
          <p14:tracePt t="8407" x="6267450" y="3581400"/>
          <p14:tracePt t="8424" x="6191250" y="3638550"/>
          <p14:tracePt t="8441" x="6121400" y="3708400"/>
          <p14:tracePt t="8458" x="6064250" y="3778250"/>
          <p14:tracePt t="8474" x="6019800" y="3841750"/>
          <p14:tracePt t="8491" x="6007100" y="3873500"/>
          <p14:tracePt t="8508" x="6007100" y="3917950"/>
          <p14:tracePt t="8524" x="6007100" y="3937000"/>
          <p14:tracePt t="8541" x="6032500" y="3968750"/>
          <p14:tracePt t="8557" x="6083300" y="3994150"/>
          <p14:tracePt t="8574" x="6153150" y="4000500"/>
          <p14:tracePt t="8591" x="6223000" y="4006850"/>
          <p14:tracePt t="8608" x="6280150" y="4019550"/>
          <p14:tracePt t="8625" x="6369050" y="4019550"/>
          <p14:tracePt t="8641" x="6419850" y="4019550"/>
          <p14:tracePt t="8675" x="6438900" y="4019550"/>
          <p14:tracePt t="8691" x="6438900" y="4006850"/>
          <p14:tracePt t="8708" x="6445250" y="3968750"/>
          <p14:tracePt t="8724" x="6445250" y="3937000"/>
          <p14:tracePt t="8741" x="6445250" y="3892550"/>
          <p14:tracePt t="8758" x="6445250" y="3860800"/>
          <p14:tracePt t="8774" x="6445250" y="3816350"/>
          <p14:tracePt t="8791" x="6419850" y="3790950"/>
          <p14:tracePt t="8807" x="6381750" y="3778250"/>
          <p14:tracePt t="8824" x="6229350" y="3752850"/>
          <p14:tracePt t="8841" x="6089650" y="3752850"/>
          <p14:tracePt t="8858" x="5975350" y="3752850"/>
          <p14:tracePt t="8875" x="5943600" y="3759200"/>
          <p14:tracePt t="8891" x="5924550" y="3778250"/>
          <p14:tracePt t="8908" x="5924550" y="3822700"/>
          <p14:tracePt t="8925" x="5949950" y="3873500"/>
          <p14:tracePt t="8941" x="6038850" y="3924300"/>
          <p14:tracePt t="8958" x="6159500" y="3975100"/>
          <p14:tracePt t="8974" x="6254750" y="4000500"/>
          <p14:tracePt t="8991" x="6337300" y="4013200"/>
          <p14:tracePt t="9008" x="6407150" y="4013200"/>
          <p14:tracePt t="9024" x="6451600" y="4013200"/>
          <p14:tracePt t="9041" x="6483350" y="3968750"/>
          <p14:tracePt t="9058" x="6489700" y="3924300"/>
          <p14:tracePt t="9075" x="6489700" y="3841750"/>
          <p14:tracePt t="9091" x="6483350" y="3778250"/>
          <p14:tracePt t="9108" x="6438900" y="3746500"/>
          <p14:tracePt t="9124" x="6369050" y="3727450"/>
          <p14:tracePt t="9142" x="6280150" y="3727450"/>
          <p14:tracePt t="9158" x="6235700" y="3727450"/>
          <p14:tracePt t="9175" x="6216650" y="3740150"/>
          <p14:tracePt t="9192" x="6216650" y="3765550"/>
          <p14:tracePt t="9209" x="6223000" y="3797300"/>
          <p14:tracePt t="9225" x="6286500" y="3816350"/>
          <p14:tracePt t="9242" x="6324600" y="3835400"/>
          <p14:tracePt t="9258" x="6356350" y="3841750"/>
          <p14:tracePt t="9378" x="6356350" y="3848100"/>
          <p14:tracePt t="9386" x="6350000" y="3854450"/>
          <p14:tracePt t="9394" x="6350000" y="3860800"/>
          <p14:tracePt t="9408" x="6350000" y="3892550"/>
          <p14:tracePt t="9425" x="6350000" y="3911600"/>
          <p14:tracePt t="9442" x="6356350" y="3917950"/>
          <p14:tracePt t="9458" x="6362700" y="3917950"/>
          <p14:tracePt t="9492" x="6369050" y="3917950"/>
          <p14:tracePt t="9509" x="6369050" y="3911600"/>
          <p14:tracePt t="9525" x="6369050" y="3892550"/>
          <p14:tracePt t="9542" x="6369050" y="3886200"/>
          <p14:tracePt t="9559" x="6362700" y="3886200"/>
          <p14:tracePt t="9575" x="6356350" y="3886200"/>
          <p14:tracePt t="9593" x="6324600" y="3886200"/>
          <p14:tracePt t="9609" x="6267450" y="3886200"/>
          <p14:tracePt t="9626" x="6146800" y="3873500"/>
          <p14:tracePt t="9642" x="5943600" y="3822700"/>
          <p14:tracePt t="9659" x="5670550" y="3733800"/>
          <p14:tracePt t="9675" x="5422900" y="3657600"/>
          <p14:tracePt t="9692" x="5213350" y="3575050"/>
          <p14:tracePt t="9709" x="5073650" y="3492500"/>
          <p14:tracePt t="9726" x="5022850" y="3416300"/>
          <p14:tracePt t="9742" x="4978400" y="3340100"/>
          <p14:tracePt t="9759" x="4927600" y="3251200"/>
          <p14:tracePt t="9775" x="4845050" y="3168650"/>
          <p14:tracePt t="9791" x="4737100" y="3111500"/>
          <p14:tracePt t="9808" x="4610100" y="3079750"/>
          <p14:tracePt t="9825" x="4565650" y="3073400"/>
          <p14:tracePt t="9842" x="4546600" y="3067050"/>
          <p14:tracePt t="9858" x="4533900" y="3060700"/>
          <p14:tracePt t="9875" x="4483100" y="3035300"/>
          <p14:tracePt t="9892" x="4432300" y="3009900"/>
          <p14:tracePt t="9908" x="4362450" y="2990850"/>
          <p14:tracePt t="9925" x="4318000" y="2978150"/>
          <p14:tracePt t="9942" x="4311650" y="2971800"/>
          <p14:tracePt t="9958" x="4305300" y="2965450"/>
          <p14:tracePt t="9975" x="4305300" y="2952750"/>
          <p14:tracePt t="9992" x="4298950" y="2914650"/>
          <p14:tracePt t="10009" x="4286250" y="2901950"/>
          <p14:tracePt t="10026" x="4286250" y="2889250"/>
          <p14:tracePt t="10043" x="4286250" y="2882900"/>
          <p14:tracePt t="10059" x="4286250" y="2876550"/>
          <p14:tracePt t="10098" x="4292600" y="2870200"/>
          <p14:tracePt t="10114" x="4298950" y="2870200"/>
          <p14:tracePt t="10121" x="4311650" y="2857500"/>
          <p14:tracePt t="10130" x="4318000" y="2857500"/>
          <p14:tracePt t="10142" x="4324350" y="2851150"/>
          <p14:tracePt t="10169" x="4324350" y="2844800"/>
          <p14:tracePt t="10177" x="4318000" y="2832100"/>
          <p14:tracePt t="10192" x="4273550" y="2825750"/>
          <p14:tracePt t="10209" x="4197350" y="2825750"/>
          <p14:tracePt t="10225" x="4140200" y="2825750"/>
          <p14:tracePt t="10242" x="4083050" y="2838450"/>
          <p14:tracePt t="10259" x="4038600" y="2895600"/>
          <p14:tracePt t="10276" x="4038600" y="2965450"/>
          <p14:tracePt t="10292" x="4044950" y="3022600"/>
          <p14:tracePt t="10309" x="4114800" y="3079750"/>
          <p14:tracePt t="10326" x="4248150" y="3117850"/>
          <p14:tracePt t="10342" x="4445000" y="3143250"/>
          <p14:tracePt t="10359" x="4660900" y="3143250"/>
          <p14:tracePt t="10376" x="4953000" y="3117850"/>
          <p14:tracePt t="10392" x="5041900" y="3073400"/>
          <p14:tracePt t="10409" x="5086350" y="3016250"/>
          <p14:tracePt t="10426" x="5086350" y="2990850"/>
          <p14:tracePt t="10442" x="5086350" y="2971800"/>
          <p14:tracePt t="10459" x="5054600" y="2933700"/>
          <p14:tracePt t="10476" x="5035550" y="2914650"/>
          <p14:tracePt t="10492" x="4972050" y="2901950"/>
          <p14:tracePt t="10510" x="4857750" y="2901950"/>
          <p14:tracePt t="10526" x="4692650" y="2901950"/>
          <p14:tracePt t="10543" x="4552950" y="2901950"/>
          <p14:tracePt t="10547" x="4527550" y="2901950"/>
          <p14:tracePt t="10560" x="4495800" y="2901950"/>
          <p14:tracePt t="10576" x="4483100" y="2914650"/>
          <p14:tracePt t="10593" x="4521200" y="2959100"/>
          <p14:tracePt t="10610" x="4552950" y="2990850"/>
          <p14:tracePt t="10627" x="4648200" y="3003550"/>
          <p14:tracePt t="10643" x="4781550" y="3041650"/>
          <p14:tracePt t="10660" x="4927600" y="3054350"/>
          <p14:tracePt t="10677" x="5010150" y="3079750"/>
          <p14:tracePt t="10713" x="5003800" y="3073400"/>
          <p14:tracePt t="10726" x="4972050" y="3060700"/>
          <p14:tracePt t="10743" x="4902200" y="3028950"/>
          <p14:tracePt t="10759" x="4889500" y="3022600"/>
          <p14:tracePt t="10776" x="4876800" y="3016250"/>
          <p14:tracePt t="10793" x="4870450" y="3009900"/>
          <p14:tracePt t="12538" x="4857750" y="3009900"/>
          <p14:tracePt t="12546" x="4781550" y="3009900"/>
          <p14:tracePt t="12554" x="4692650" y="2997200"/>
          <p14:tracePt t="12562" x="4584700" y="2965450"/>
          <p14:tracePt t="12579" x="4425950" y="2889250"/>
          <p14:tracePt t="12595" x="4330700" y="2870200"/>
          <p14:tracePt t="12611" x="4267200" y="2870200"/>
          <p14:tracePt t="12628" x="4235450" y="2870200"/>
          <p14:tracePt t="12645" x="4235450" y="2882900"/>
          <p14:tracePt t="12662" x="4235450" y="2889250"/>
          <p14:tracePt t="12678" x="4248150" y="2882900"/>
          <p14:tracePt t="12695" x="4260850" y="2838450"/>
          <p14:tracePt t="12712" x="4267200" y="2825750"/>
          <p14:tracePt t="12793" x="4267200" y="2819400"/>
          <p14:tracePt t="12801" x="4267200" y="2806700"/>
          <p14:tracePt t="12812" x="4267200" y="2781300"/>
          <p14:tracePt t="12828" x="4267200" y="2743200"/>
          <p14:tracePt t="12845" x="4267200" y="2673350"/>
          <p14:tracePt t="12862" x="4260850" y="2603500"/>
          <p14:tracePt t="12878" x="4222750" y="2533650"/>
          <p14:tracePt t="12895" x="4159250" y="2451100"/>
          <p14:tracePt t="12912" x="4070350" y="2387600"/>
          <p14:tracePt t="12928" x="3835400" y="2330450"/>
          <p14:tracePt t="12945" x="3676650" y="2311400"/>
          <p14:tracePt t="12962" x="3524250" y="2311400"/>
          <p14:tracePt t="12979" x="3409950" y="2311400"/>
          <p14:tracePt t="12996" x="3282950" y="2311400"/>
          <p14:tracePt t="13012" x="3130550" y="2311400"/>
          <p14:tracePt t="13029" x="2971800" y="2336800"/>
          <p14:tracePt t="13045" x="2851150" y="2393950"/>
          <p14:tracePt t="13062" x="2749550" y="2457450"/>
          <p14:tracePt t="13079" x="2698750" y="2520950"/>
          <p14:tracePt t="13095" x="2692400" y="2590800"/>
          <p14:tracePt t="13112" x="2692400" y="2660650"/>
          <p14:tracePt t="13129" x="2705100" y="2717800"/>
          <p14:tracePt t="13145" x="2755900" y="2787650"/>
          <p14:tracePt t="13162" x="2851150" y="2882900"/>
          <p14:tracePt t="13179" x="2990850" y="2990850"/>
          <p14:tracePt t="13196" x="3168650" y="3086100"/>
          <p14:tracePt t="13212" x="3390900" y="3149600"/>
          <p14:tracePt t="13229" x="3556000" y="3175000"/>
          <p14:tracePt t="13246" x="3670300" y="3175000"/>
          <p14:tracePt t="13263" x="3746500" y="3175000"/>
          <p14:tracePt t="13279" x="3790950" y="3175000"/>
          <p14:tracePt t="13296" x="3829050" y="3175000"/>
          <p14:tracePt t="13313" x="3886200" y="3162300"/>
          <p14:tracePt t="13330" x="3981450" y="3143250"/>
          <p14:tracePt t="13346" x="4089400" y="3117850"/>
          <p14:tracePt t="13363" x="4178300" y="3073400"/>
          <p14:tracePt t="13379" x="4222750" y="3035300"/>
          <p14:tracePt t="13396" x="4254500" y="2997200"/>
          <p14:tracePt t="13413" x="4267200" y="2933700"/>
          <p14:tracePt t="13430" x="4279900" y="2863850"/>
          <p14:tracePt t="13446" x="4279900" y="2800350"/>
          <p14:tracePt t="13463" x="4216400" y="2717800"/>
          <p14:tracePt t="13480" x="4064000" y="2641600"/>
          <p14:tracePt t="13496" x="3778250" y="2559050"/>
          <p14:tracePt t="13513" x="3632200" y="2540000"/>
          <p14:tracePt t="13530" x="3543300" y="2540000"/>
          <p14:tracePt t="13546" x="3486150" y="2533650"/>
          <p14:tracePt t="13562" x="3441700" y="2514600"/>
          <p14:tracePt t="13579" x="3384550" y="2514600"/>
          <p14:tracePt t="13596" x="3295650" y="2514600"/>
          <p14:tracePt t="13613" x="3155950" y="2514600"/>
          <p14:tracePt t="13629" x="3003550" y="2533650"/>
          <p14:tracePt t="13646" x="2838450" y="2622550"/>
          <p14:tracePt t="13663" x="2717800" y="2730500"/>
          <p14:tracePt t="13679" x="2654300" y="2857500"/>
          <p14:tracePt t="13696" x="2660650" y="2965450"/>
          <p14:tracePt t="13713" x="2743200" y="3048000"/>
          <p14:tracePt t="13729" x="2844800" y="3086100"/>
          <p14:tracePt t="13746" x="2933700" y="3092450"/>
          <p14:tracePt t="13763" x="2990850" y="3092450"/>
          <p14:tracePt t="13779" x="3009900" y="3086100"/>
          <p14:tracePt t="13796" x="3028950" y="3067050"/>
          <p14:tracePt t="13813" x="3028950" y="3048000"/>
          <p14:tracePt t="13829" x="3028950" y="3041650"/>
          <p14:tracePt t="13862" x="3035300" y="3035300"/>
          <p14:tracePt t="13879" x="3041650" y="3035300"/>
          <p14:tracePt t="13896" x="3073400" y="3054350"/>
          <p14:tracePt t="13913" x="3111500" y="3067050"/>
          <p14:tracePt t="13929" x="3130550" y="3086100"/>
          <p14:tracePt t="13947" x="3143250" y="3098800"/>
          <p14:tracePt t="13964" x="3143250" y="3111500"/>
          <p14:tracePt t="13980" x="3149600" y="3130550"/>
          <p14:tracePt t="14013" x="3149600" y="3136900"/>
          <p14:tracePt t="14030" x="3111500" y="3136900"/>
          <p14:tracePt t="14034" x="3067050" y="3136900"/>
          <p14:tracePt t="14047" x="2997200" y="3136900"/>
          <p14:tracePt t="14064" x="2832100" y="3124200"/>
          <p14:tracePt t="14080" x="2603500" y="3124200"/>
          <p14:tracePt t="14097" x="2514600" y="3124200"/>
          <p14:tracePt t="14114" x="2489200" y="3124200"/>
          <p14:tracePt t="14130" x="2476500" y="3124200"/>
          <p14:tracePt t="14147" x="2470150" y="3124200"/>
          <p14:tracePt t="14186" x="2463800" y="3130550"/>
          <p14:tracePt t="14197" x="2457450" y="3130550"/>
          <p14:tracePt t="14214" x="2451100" y="3130550"/>
          <p14:tracePt t="14231" x="2451100" y="3124200"/>
          <p14:tracePt t="14290" x="2457450" y="3117850"/>
          <p14:tracePt t="14298" x="2482850" y="3098800"/>
          <p14:tracePt t="14314" x="2546350" y="3098800"/>
          <p14:tracePt t="14330" x="2698750" y="3098800"/>
          <p14:tracePt t="14347" x="2863850" y="3098800"/>
          <p14:tracePt t="14364" x="3092450" y="3092450"/>
          <p14:tracePt t="14380" x="3314700" y="3092450"/>
          <p14:tracePt t="14397" x="3543300" y="3092450"/>
          <p14:tracePt t="14414" x="3733800" y="3092450"/>
          <p14:tracePt t="14430" x="3841750" y="3079750"/>
          <p14:tracePt t="14447" x="3873500" y="3073400"/>
          <p14:tracePt t="14464" x="3873500" y="3067050"/>
          <p14:tracePt t="14480" x="3860800" y="3048000"/>
          <p14:tracePt t="14497" x="3841750" y="3035300"/>
          <p14:tracePt t="14514" x="3841750" y="3028950"/>
          <p14:tracePt t="14666" x="3835400" y="3022600"/>
          <p14:tracePt t="14682" x="3841750" y="3009900"/>
          <p14:tracePt t="14699" x="3867150" y="3003550"/>
          <p14:tracePt t="14706" x="3911600" y="2990850"/>
          <p14:tracePt t="14714" x="3949700" y="2990850"/>
          <p14:tracePt t="14731" x="4044950" y="2984500"/>
          <p14:tracePt t="14748" x="4159250" y="2965450"/>
          <p14:tracePt t="14764" x="4267200" y="2965450"/>
          <p14:tracePt t="14781" x="4324350" y="2965450"/>
          <p14:tracePt t="14798" x="4349750" y="2965450"/>
          <p14:tracePt t="14814" x="4356100" y="2965450"/>
          <p14:tracePt t="15129" x="4356100" y="2984500"/>
          <p14:tracePt t="15137" x="4368800" y="2990850"/>
          <p14:tracePt t="15147" x="4400550" y="3003550"/>
          <p14:tracePt t="15164" x="4476750" y="3009900"/>
          <p14:tracePt t="15181" x="4572000" y="3009900"/>
          <p14:tracePt t="15198" x="4673600" y="3009900"/>
          <p14:tracePt t="15215" x="4724400" y="3009900"/>
          <p14:tracePt t="15231" x="4730750" y="3009900"/>
          <p14:tracePt t="15265" x="4730750" y="3016250"/>
          <p14:tracePt t="15321" x="4730750" y="3022600"/>
          <p14:tracePt t="15329" x="4724400" y="3022600"/>
          <p14:tracePt t="15337" x="4718050" y="3022600"/>
          <p14:tracePt t="15348" x="4699000" y="3022600"/>
          <p14:tracePt t="15365" x="4667250" y="3028950"/>
          <p14:tracePt t="15381" x="4635500" y="3028950"/>
          <p14:tracePt t="15398" x="4629150" y="3028950"/>
          <p14:tracePt t="15489" x="4622800" y="3028950"/>
          <p14:tracePt t="15505" x="4622800" y="3022600"/>
          <p14:tracePt t="15513" x="4629150" y="3009900"/>
          <p14:tracePt t="15521" x="4660900" y="3009900"/>
          <p14:tracePt t="15531" x="4673600" y="2997200"/>
          <p14:tracePt t="15548" x="4749800" y="2997200"/>
          <p14:tracePt t="15565" x="4864100" y="2997200"/>
          <p14:tracePt t="15581" x="5010150" y="2997200"/>
          <p14:tracePt t="15598" x="5149850" y="2997200"/>
          <p14:tracePt t="15615" x="5238750" y="2997200"/>
          <p14:tracePt t="15631" x="5308600" y="2997200"/>
          <p14:tracePt t="15648" x="5353050" y="2984500"/>
          <p14:tracePt t="15665" x="5372100" y="2978150"/>
          <p14:tracePt t="15681" x="5378450" y="2978150"/>
          <p14:tracePt t="15761" x="5372100" y="2978150"/>
          <p14:tracePt t="15769" x="5340350" y="2978150"/>
          <p14:tracePt t="15781" x="5321300" y="2978150"/>
          <p14:tracePt t="15798" x="5283200" y="2990850"/>
          <p14:tracePt t="15815" x="5264150" y="2990850"/>
          <p14:tracePt t="15832" x="5257800" y="2997200"/>
          <p14:tracePt t="15866" x="5264150" y="2997200"/>
          <p14:tracePt t="15882" x="5308600" y="2997200"/>
          <p14:tracePt t="15899" x="5378450" y="2997200"/>
          <p14:tracePt t="15916" x="5410200" y="2997200"/>
          <p14:tracePt t="15932" x="5448300" y="2997200"/>
          <p14:tracePt t="15949" x="5454650" y="2997200"/>
          <p14:tracePt t="15966" x="5467350" y="2997200"/>
          <p14:tracePt t="16018" x="5454650" y="2997200"/>
          <p14:tracePt t="16226" x="5461000" y="2990850"/>
          <p14:tracePt t="16265" x="5461000" y="2984500"/>
          <p14:tracePt t="16273" x="5461000" y="2971800"/>
          <p14:tracePt t="16289" x="5461000" y="2965450"/>
          <p14:tracePt t="16305" x="5461000" y="2959100"/>
          <p14:tracePt t="16417" x="5448300" y="2959100"/>
          <p14:tracePt t="16425" x="5435600" y="2971800"/>
          <p14:tracePt t="16433" x="5429250" y="2997200"/>
          <p14:tracePt t="16449" x="5391150" y="3098800"/>
          <p14:tracePt t="16466" x="5365750" y="3225800"/>
          <p14:tracePt t="16482" x="5391150" y="3384550"/>
          <p14:tracePt t="16499" x="5435600" y="3486150"/>
          <p14:tracePt t="16517" x="5461000" y="3511550"/>
          <p14:tracePt t="16533" x="5511800" y="3524250"/>
          <p14:tracePt t="16550" x="5588000" y="3524250"/>
          <p14:tracePt t="16566" x="5676900" y="3505200"/>
          <p14:tracePt t="16583" x="5702300" y="3454400"/>
          <p14:tracePt t="16600" x="5721350" y="3403600"/>
          <p14:tracePt t="16616" x="5676900" y="3346450"/>
          <p14:tracePt t="16633" x="5530850" y="3314700"/>
          <p14:tracePt t="16649" x="5327650" y="3295650"/>
          <p14:tracePt t="16666" x="5137150" y="3282950"/>
          <p14:tracePt t="16683" x="4984750" y="3282950"/>
          <p14:tracePt t="16699" x="4845050" y="3282950"/>
          <p14:tracePt t="16716" x="4737100" y="3282950"/>
          <p14:tracePt t="16733" x="4660900" y="3327400"/>
          <p14:tracePt t="16749" x="4622800" y="3403600"/>
          <p14:tracePt t="16766" x="4603750" y="3549650"/>
          <p14:tracePt t="16782" x="4622800" y="3683000"/>
          <p14:tracePt t="16799" x="4762500" y="3873500"/>
          <p14:tracePt t="16816" x="4972050" y="4044950"/>
          <p14:tracePt t="16833" x="5118100" y="4083050"/>
          <p14:tracePt t="16849" x="5257800" y="4083050"/>
          <p14:tracePt t="16866" x="5365750" y="4070350"/>
          <p14:tracePt t="16883" x="5454650" y="4025900"/>
          <p14:tracePt t="16899" x="5524500" y="3956050"/>
          <p14:tracePt t="16916" x="5568950" y="3911600"/>
          <p14:tracePt t="16933" x="5613400" y="3873500"/>
          <p14:tracePt t="16950" x="5683250" y="3816350"/>
          <p14:tracePt t="16967" x="5727700" y="3759200"/>
          <p14:tracePt t="16983" x="5746750" y="3727450"/>
          <p14:tracePt t="17000" x="5746750" y="3695700"/>
          <p14:tracePt t="17016" x="5746750" y="3670300"/>
          <p14:tracePt t="17034" x="5746750" y="3663950"/>
          <p14:tracePt t="17058" x="5746750" y="3657600"/>
          <p14:tracePt t="17074" x="5746750" y="3651250"/>
          <p14:tracePt t="17266" x="5753100" y="3651250"/>
          <p14:tracePt t="17274" x="5753100" y="3657600"/>
          <p14:tracePt t="17283" x="5759450" y="3670300"/>
          <p14:tracePt t="17300" x="5772150" y="3676650"/>
          <p14:tracePt t="17317" x="5778500" y="3676650"/>
          <p14:tracePt t="17866" x="5784850" y="3683000"/>
          <p14:tracePt t="17874" x="5797550" y="3689350"/>
          <p14:tracePt t="17884" x="5848350" y="3695700"/>
          <p14:tracePt t="17901" x="5918200" y="3702050"/>
          <p14:tracePt t="17918" x="5943600" y="3702050"/>
          <p14:tracePt t="17935" x="5988050" y="3702050"/>
          <p14:tracePt t="17951" x="6102350" y="3702050"/>
          <p14:tracePt t="17969" x="6369050" y="3625850"/>
          <p14:tracePt t="17985" x="6502400" y="3587750"/>
          <p14:tracePt t="18001" x="6559550" y="3568700"/>
          <p14:tracePt t="18018" x="6610350" y="3536950"/>
          <p14:tracePt t="18035" x="6629400" y="3517900"/>
          <p14:tracePt t="18051" x="6642100" y="3467100"/>
          <p14:tracePt t="18068" x="6642100" y="3454400"/>
          <p14:tracePt t="18085" x="6642100" y="3422650"/>
          <p14:tracePt t="18102" x="6642100" y="3384550"/>
          <p14:tracePt t="18118" x="6559550" y="3359150"/>
          <p14:tracePt t="18135" x="6426200" y="3340100"/>
          <p14:tracePt t="18151" x="6299200" y="3327400"/>
          <p14:tracePt t="18169" x="6178550" y="3327400"/>
          <p14:tracePt t="18185" x="6127750" y="3327400"/>
          <p14:tracePt t="18202" x="6076950" y="3359150"/>
          <p14:tracePt t="18218" x="5975350" y="3492500"/>
          <p14:tracePt t="18235" x="5899150" y="3689350"/>
          <p14:tracePt t="18252" x="5861050" y="3886200"/>
          <p14:tracePt t="18268" x="5861050" y="4013200"/>
          <p14:tracePt t="18285" x="5886450" y="4089400"/>
          <p14:tracePt t="18302" x="5962650" y="4114800"/>
          <p14:tracePt t="18318" x="6026150" y="4114800"/>
          <p14:tracePt t="18335" x="6127750" y="4102100"/>
          <p14:tracePt t="18351" x="6267450" y="4064000"/>
          <p14:tracePt t="18368" x="6394450" y="4000500"/>
          <p14:tracePt t="18385" x="6527800" y="3962400"/>
          <p14:tracePt t="18402" x="6680200" y="3956050"/>
          <p14:tracePt t="18418" x="6902450" y="3911600"/>
          <p14:tracePt t="18435" x="7042150" y="3898900"/>
          <p14:tracePt t="18452" x="7156450" y="3854450"/>
          <p14:tracePt t="18468" x="7181850" y="3829050"/>
          <p14:tracePt t="18485" x="7194550" y="3771900"/>
          <p14:tracePt t="18502" x="7194550" y="3714750"/>
          <p14:tracePt t="18518" x="7175500" y="3632200"/>
          <p14:tracePt t="18535" x="7112000" y="3543300"/>
          <p14:tracePt t="18539" x="7092950" y="3517900"/>
          <p14:tracePt t="18552" x="7054850" y="3492500"/>
          <p14:tracePt t="18569" x="6997700" y="3473450"/>
          <p14:tracePt t="18626" x="6991350" y="3473450"/>
          <p14:tracePt t="18634" x="7004050" y="3486150"/>
          <p14:tracePt t="18642" x="7023100" y="3505200"/>
          <p14:tracePt t="18652" x="7035800" y="3517900"/>
          <p14:tracePt t="18669" x="7042150" y="3524250"/>
          <p14:tracePt t="18685" x="7048500" y="3536950"/>
          <p14:tracePt t="19081" x="7048500" y="3530600"/>
          <p14:tracePt t="19089" x="7048500" y="3498850"/>
          <p14:tracePt t="19102" x="7048500" y="3473450"/>
          <p14:tracePt t="19119" x="7042150" y="3403600"/>
          <p14:tracePt t="19135" x="7016750" y="3321050"/>
          <p14:tracePt t="19152" x="6978650" y="3194050"/>
          <p14:tracePt t="19169" x="6965950" y="3149600"/>
          <p14:tracePt t="19186" x="6946900" y="3098800"/>
          <p14:tracePt t="19203" x="6908800" y="3054350"/>
          <p14:tracePt t="19219" x="6832600" y="3016250"/>
          <p14:tracePt t="19236" x="6737350" y="2978150"/>
          <p14:tracePt t="19252" x="6604000" y="2971800"/>
          <p14:tracePt t="19269" x="6502400" y="2971800"/>
          <p14:tracePt t="19286" x="6426200" y="2971800"/>
          <p14:tracePt t="19302" x="6305550" y="2990850"/>
          <p14:tracePt t="19319" x="6184900" y="2990850"/>
          <p14:tracePt t="19336" x="6127750" y="2997200"/>
          <p14:tracePt t="19497" x="6127750" y="3003550"/>
          <p14:tracePt t="19505" x="6127750" y="3054350"/>
          <p14:tracePt t="19513" x="6134100" y="3086100"/>
          <p14:tracePt t="19522" x="6146800" y="3143250"/>
          <p14:tracePt t="19536" x="6216650" y="3276600"/>
          <p14:tracePt t="19553" x="6280150" y="3403600"/>
          <p14:tracePt t="19570" x="6299200" y="3422650"/>
          <p14:tracePt t="19586" x="6318250" y="3448050"/>
          <p14:tracePt t="19603" x="6324600" y="3460750"/>
          <p14:tracePt t="19620" x="6330950" y="3460750"/>
          <p14:tracePt t="19653" x="6337300" y="3460750"/>
          <p14:tracePt t="19670" x="6337300" y="3441700"/>
          <p14:tracePt t="19686" x="6337300" y="3429000"/>
          <p14:tracePt t="19703" x="6337300" y="3409950"/>
          <p14:tracePt t="19720" x="6337300" y="3397250"/>
          <p14:tracePt t="19737" x="6350000" y="3371850"/>
          <p14:tracePt t="19890" x="6318250" y="3371850"/>
          <p14:tracePt t="19898" x="6248400" y="3365500"/>
          <p14:tracePt t="19906" x="6223000" y="3359150"/>
          <p14:tracePt t="19921" x="6178550" y="3359150"/>
          <p14:tracePt t="19937" x="6172200" y="3359150"/>
          <p14:tracePt t="19978" x="6165850" y="3359150"/>
          <p14:tracePt t="19987" x="6146800" y="3359150"/>
          <p14:tracePt t="20003" x="6127750" y="3390900"/>
          <p14:tracePt t="20020" x="6102350" y="3429000"/>
          <p14:tracePt t="20037" x="6089650" y="3454400"/>
          <p14:tracePt t="20054" x="6076950" y="3460750"/>
          <p14:tracePt t="20070" x="6070600" y="3467100"/>
          <p14:tracePt t="20087" x="6051550" y="3486150"/>
          <p14:tracePt t="20105" x="6019800" y="3511550"/>
          <p14:tracePt t="20121" x="6007100" y="3530600"/>
          <p14:tracePt t="20137" x="5975350" y="3575050"/>
          <p14:tracePt t="20154" x="5962650" y="3625850"/>
          <p14:tracePt t="20170" x="5949950" y="3683000"/>
          <p14:tracePt t="20188" x="5943600" y="3733800"/>
          <p14:tracePt t="20204" x="5943600" y="3784600"/>
          <p14:tracePt t="20220" x="5956300" y="3822700"/>
          <p14:tracePt t="20237" x="5981700" y="3867150"/>
          <p14:tracePt t="20254" x="6038850" y="3930650"/>
          <p14:tracePt t="20270" x="6102350" y="3968750"/>
          <p14:tracePt t="20287" x="6210300" y="4019550"/>
          <p14:tracePt t="20304" x="6419850" y="4044950"/>
          <p14:tracePt t="20321" x="6502400" y="4044950"/>
          <p14:tracePt t="20337" x="6591300" y="4044950"/>
          <p14:tracePt t="20353" x="6667500" y="4013200"/>
          <p14:tracePt t="20370" x="6711950" y="3981450"/>
          <p14:tracePt t="20387" x="6756400" y="3956050"/>
          <p14:tracePt t="20404" x="6781800" y="3937000"/>
          <p14:tracePt t="20420" x="6819900" y="3917950"/>
          <p14:tracePt t="20437" x="6851650" y="3898900"/>
          <p14:tracePt t="20454" x="6883400" y="3860800"/>
          <p14:tracePt t="20470" x="6896100" y="3841750"/>
          <p14:tracePt t="20487" x="6908800" y="3790950"/>
          <p14:tracePt t="20504" x="6908800" y="3740150"/>
          <p14:tracePt t="20520" x="6908800" y="3676650"/>
          <p14:tracePt t="20538" x="6883400" y="3644900"/>
          <p14:tracePt t="20554" x="6870700" y="3632200"/>
          <p14:tracePt t="20571" x="6864350" y="3619500"/>
          <p14:tracePt t="20587" x="6858000" y="3613150"/>
          <p14:tracePt t="20604" x="6858000" y="3606800"/>
          <p14:tracePt t="20620" x="6858000" y="3587750"/>
          <p14:tracePt t="20637" x="6870700" y="3568700"/>
          <p14:tracePt t="20654" x="6883400" y="3556000"/>
          <p14:tracePt t="20671" x="6883400" y="3549650"/>
          <p14:tracePt t="20687" x="6883400" y="3536950"/>
          <p14:tracePt t="20704" x="6889750" y="3530600"/>
          <p14:tracePt t="20721" x="6889750" y="3524250"/>
          <p14:tracePt t="20737" x="6889750" y="3517900"/>
          <p14:tracePt t="20770" x="6889750" y="3505200"/>
          <p14:tracePt t="20786" x="6896100" y="3492500"/>
          <p14:tracePt t="20794" x="6896100" y="3486150"/>
          <p14:tracePt t="20817" x="6908800" y="3467100"/>
          <p14:tracePt t="20849" x="6908800" y="3460750"/>
          <p14:tracePt t="20857" x="6908800" y="3448050"/>
          <p14:tracePt t="20865" x="6908800" y="3441700"/>
          <p14:tracePt t="20873" x="6908800" y="3435350"/>
          <p14:tracePt t="20887" x="6908800" y="3429000"/>
          <p14:tracePt t="20904" x="6908800" y="3409950"/>
          <p14:tracePt t="20921" x="6813550" y="3390900"/>
          <p14:tracePt t="20938" x="6686550" y="3390900"/>
          <p14:tracePt t="20955" x="6534150" y="3390900"/>
          <p14:tracePt t="20971" x="6394450" y="3390900"/>
          <p14:tracePt t="20988" x="6292850" y="3448050"/>
          <p14:tracePt t="21005" x="6267450" y="3473450"/>
          <p14:tracePt t="21021" x="6267450" y="3486150"/>
          <p14:tracePt t="21038" x="6267450" y="3492500"/>
          <p14:tracePt t="21066" x="6267450" y="3498850"/>
          <p14:tracePt t="21082" x="6273800" y="3498850"/>
          <p14:tracePt t="21105" x="6286500" y="3492500"/>
          <p14:tracePt t="21129" x="6292850" y="3486150"/>
          <p14:tracePt t="21201" x="6299200" y="3486150"/>
          <p14:tracePt t="21354" x="6305550" y="3479800"/>
          <p14:tracePt t="21409" x="6305550" y="3473450"/>
          <p14:tracePt t="21610" x="6292850" y="3473450"/>
          <p14:tracePt t="21617" x="6280150" y="3473450"/>
          <p14:tracePt t="21626" x="6273800" y="3473450"/>
          <p14:tracePt t="21801" x="6267450" y="3473450"/>
          <p14:tracePt t="21825" x="6254750" y="3460750"/>
          <p14:tracePt t="21993" x="6267450" y="3454400"/>
          <p14:tracePt t="22001" x="6273800" y="3454400"/>
          <p14:tracePt t="22009" x="6292850" y="3454400"/>
          <p14:tracePt t="22022" x="6305550" y="3454400"/>
          <p14:tracePt t="22039" x="6337300" y="3454400"/>
          <p14:tracePt t="22043" x="6369050" y="3454400"/>
          <p14:tracePt t="22056" x="6407150" y="3454400"/>
          <p14:tracePt t="22073" x="6451600" y="3454400"/>
          <p14:tracePt t="22089" x="6477000" y="3454400"/>
          <p14:tracePt t="22106" x="6477000" y="3498850"/>
          <p14:tracePt t="22123" x="6438900" y="3530600"/>
          <p14:tracePt t="22139" x="6388100" y="3568700"/>
          <p14:tracePt t="22156" x="6299200" y="3606800"/>
          <p14:tracePt t="22172" x="6229350" y="3625850"/>
          <p14:tracePt t="22189" x="6184900" y="3644900"/>
          <p14:tracePt t="22206" x="6172200" y="3644900"/>
          <p14:tracePt t="22239" x="6165850" y="3644900"/>
          <p14:tracePt t="22256" x="6159500" y="3651250"/>
          <p14:tracePt t="22274" x="6159500" y="3663950"/>
          <p14:tracePt t="22322" x="6159500" y="3670300"/>
          <p14:tracePt t="22338" x="6172200" y="3670300"/>
          <p14:tracePt t="22354" x="6191250" y="3670300"/>
          <p14:tracePt t="22366" x="6197600" y="3670300"/>
          <p14:tracePt t="22376" x="6210300" y="3670300"/>
          <p14:tracePt t="22389" x="6216650" y="3670300"/>
          <p14:tracePt t="22406" x="6229350" y="3670300"/>
          <p14:tracePt t="22458" x="6242050" y="3670300"/>
          <p14:tracePt t="22474" x="6248400" y="3670300"/>
          <p14:tracePt t="22483" x="6254750" y="3663950"/>
          <p14:tracePt t="22498" x="6261100" y="3663950"/>
          <p14:tracePt t="22507" x="6267450" y="3657600"/>
          <p14:tracePt t="22523" x="6280150" y="3644900"/>
          <p14:tracePt t="22540" x="6305550" y="3638550"/>
          <p14:tracePt t="22556" x="6318250" y="3632200"/>
          <p14:tracePt t="22573" x="6343650" y="3625850"/>
          <p14:tracePt t="22590" x="6362700" y="3606800"/>
          <p14:tracePt t="22606" x="6369050" y="3600450"/>
          <p14:tracePt t="22623" x="6375400" y="3600450"/>
          <p14:tracePt t="22656" x="6381750" y="3600450"/>
          <p14:tracePt t="22682" x="6394450" y="3600450"/>
          <p14:tracePt t="22691" x="6400800" y="3600450"/>
          <p14:tracePt t="22706" x="6426200" y="3587750"/>
          <p14:tracePt t="22723" x="6432550" y="3587750"/>
          <p14:tracePt t="22740" x="6438900" y="3581400"/>
          <p14:tracePt t="22773" x="6457950" y="3575050"/>
          <p14:tracePt t="22833" x="6464300" y="3568700"/>
          <p14:tracePt t="22857" x="6470650" y="3562350"/>
          <p14:tracePt t="22865" x="6470650" y="3556000"/>
          <p14:tracePt t="22881" x="6470650" y="3549650"/>
          <p14:tracePt t="22889" x="6477000" y="3536950"/>
          <p14:tracePt t="22914" x="6477000" y="3530600"/>
          <p14:tracePt t="23026" x="6483350" y="3524250"/>
          <p14:tracePt t="23098" x="6445250" y="3530600"/>
          <p14:tracePt t="23110" x="6369050" y="3549650"/>
          <p14:tracePt t="23123" x="6223000" y="3587750"/>
          <p14:tracePt t="23140" x="6051550" y="3638550"/>
          <p14:tracePt t="23157" x="5867400" y="3689350"/>
          <p14:tracePt t="23174" x="5708650" y="3752850"/>
          <p14:tracePt t="23190" x="5607050" y="3797300"/>
          <p14:tracePt t="23207" x="5575300" y="3810000"/>
          <p14:tracePt t="23258" x="5568950" y="3810000"/>
          <p14:tracePt t="23266" x="5568950" y="3803650"/>
          <p14:tracePt t="23282" x="5581650" y="3797300"/>
          <p14:tracePt t="23386" x="5581650" y="3790950"/>
          <p14:tracePt t="23402" x="5581650" y="3784600"/>
          <p14:tracePt t="23426" x="5581650" y="3778250"/>
          <p14:tracePt t="23434" x="5549900" y="3778250"/>
          <p14:tracePt t="23442" x="5448300" y="3778250"/>
          <p14:tracePt t="23457" x="5232400" y="3784600"/>
          <p14:tracePt t="23474" x="4864100" y="3873500"/>
          <p14:tracePt t="23491" x="4552950" y="3956050"/>
          <p14:tracePt t="23507" x="4292600" y="4038600"/>
          <p14:tracePt t="23524" x="4197350" y="4064000"/>
          <p14:tracePt t="23541" x="4178300" y="4070350"/>
          <p14:tracePt t="23586" x="4191000" y="4076700"/>
          <p14:tracePt t="23602" x="4197350" y="4076700"/>
          <p14:tracePt t="23698" x="4210050" y="4076700"/>
          <p14:tracePt t="23706" x="4216400" y="4076700"/>
          <p14:tracePt t="23714" x="4229100" y="4070350"/>
          <p14:tracePt t="23724" x="4241800" y="4070350"/>
          <p14:tracePt t="23741" x="4279900" y="4070350"/>
          <p14:tracePt t="23758" x="4349750" y="4070350"/>
          <p14:tracePt t="23774" x="4457700" y="4070350"/>
          <p14:tracePt t="23791" x="4667250" y="4032250"/>
          <p14:tracePt t="23807" x="4997450" y="3981450"/>
          <p14:tracePt t="23824" x="5499100" y="3905250"/>
          <p14:tracePt t="23840" x="5753100" y="3886200"/>
          <p14:tracePt t="23857" x="5899150" y="3860800"/>
          <p14:tracePt t="23874" x="5924550" y="3860800"/>
          <p14:tracePt t="23977" x="5943600" y="3848100"/>
          <p14:tracePt t="23985" x="5962650" y="3829050"/>
          <p14:tracePt t="23993" x="5975350" y="3816350"/>
          <p14:tracePt t="24007" x="5988050" y="3803650"/>
          <p14:tracePt t="24024" x="6007100" y="3784600"/>
          <p14:tracePt t="24041" x="6026150" y="3765550"/>
          <p14:tracePt t="24058" x="6045200" y="3746500"/>
          <p14:tracePt t="24075" x="6057900" y="3727450"/>
          <p14:tracePt t="24091" x="6070600" y="3708400"/>
          <p14:tracePt t="24108" x="6070600" y="3702050"/>
          <p14:tracePt t="24297" x="6076950" y="3695700"/>
          <p14:tracePt t="24305" x="6083300" y="3695700"/>
          <p14:tracePt t="24554" x="6083300" y="3683000"/>
          <p14:tracePt t="24562" x="6083300" y="3676650"/>
          <p14:tracePt t="24575" x="6089650" y="3670300"/>
          <p14:tracePt t="24617" x="6096000" y="3663950"/>
          <p14:tracePt t="24866" x="6115050" y="3663950"/>
          <p14:tracePt t="24882" x="6127750" y="3663950"/>
          <p14:tracePt t="24890" x="6159500" y="3663950"/>
          <p14:tracePt t="24898" x="6197600" y="3663950"/>
          <p14:tracePt t="24909" x="6261100" y="3683000"/>
          <p14:tracePt t="24926" x="6419850" y="3702050"/>
          <p14:tracePt t="24942" x="6623050" y="3714750"/>
          <p14:tracePt t="24959" x="6788150" y="3714750"/>
          <p14:tracePt t="24976" x="6915150" y="3714750"/>
          <p14:tracePt t="24992" x="7016750" y="3651250"/>
          <p14:tracePt t="25009" x="7067550" y="3587750"/>
          <p14:tracePt t="25026" x="7099300" y="3524250"/>
          <p14:tracePt t="25042" x="7118350" y="3486150"/>
          <p14:tracePt t="25059" x="7124700" y="3460750"/>
          <p14:tracePt t="25076" x="7124700" y="3429000"/>
          <p14:tracePt t="25092" x="7124700" y="3397250"/>
          <p14:tracePt t="25109" x="7124700" y="3371850"/>
          <p14:tracePt t="25126" x="7124700" y="3359150"/>
          <p14:tracePt t="25142" x="7112000" y="3340100"/>
          <p14:tracePt t="25159" x="7105650" y="3340100"/>
          <p14:tracePt t="25177" x="7067550" y="3327400"/>
          <p14:tracePt t="25192" x="7023100" y="3327400"/>
          <p14:tracePt t="25209" x="6953250" y="3308350"/>
          <p14:tracePt t="25226" x="6858000" y="3308350"/>
          <p14:tracePt t="25243" x="6731000" y="3308350"/>
          <p14:tracePt t="25259" x="6623050" y="3321050"/>
          <p14:tracePt t="25276" x="6508750" y="3365500"/>
          <p14:tracePt t="25293" x="6438900" y="3435350"/>
          <p14:tracePt t="25309" x="6388100" y="3549650"/>
          <p14:tracePt t="25326" x="6369050" y="3676650"/>
          <p14:tracePt t="25343" x="6369050" y="3784600"/>
          <p14:tracePt t="25360" x="6388100" y="3854450"/>
          <p14:tracePt t="25377" x="6464300" y="3975100"/>
          <p14:tracePt t="25393" x="6527800" y="4038600"/>
          <p14:tracePt t="25409" x="6661150" y="4064000"/>
          <p14:tracePt t="25426" x="6826250" y="4064000"/>
          <p14:tracePt t="25443" x="7010400" y="4057650"/>
          <p14:tracePt t="25459" x="7156450" y="4000500"/>
          <p14:tracePt t="25476" x="7232650" y="3930650"/>
          <p14:tracePt t="25493" x="7277100" y="3867150"/>
          <p14:tracePt t="25510" x="7277100" y="3784600"/>
          <p14:tracePt t="25526" x="7277100" y="3727450"/>
          <p14:tracePt t="25543" x="7277100" y="3689350"/>
          <p14:tracePt t="25546" x="7251700" y="3663950"/>
          <p14:tracePt t="25559" x="7239000" y="3644900"/>
          <p14:tracePt t="25576" x="7073900" y="3562350"/>
          <p14:tracePt t="25593" x="6908800" y="3543300"/>
          <p14:tracePt t="25609" x="6737350" y="3524250"/>
          <p14:tracePt t="25626" x="6648450" y="3524250"/>
          <p14:tracePt t="25643" x="6623050" y="3530600"/>
          <p14:tracePt t="25659" x="6629400" y="3556000"/>
          <p14:tracePt t="25676" x="6673850" y="3581400"/>
          <p14:tracePt t="25693" x="6718300" y="3606800"/>
          <p14:tracePt t="25709" x="6756400" y="3613150"/>
          <p14:tracePt t="25726" x="6762750" y="3613150"/>
          <p14:tracePt t="26202" x="6762750" y="3606800"/>
          <p14:tracePt t="26218" x="6762750" y="3600450"/>
          <p14:tracePt t="26226" x="6762750" y="3594100"/>
          <p14:tracePt t="26297" x="6762750" y="3587750"/>
          <p14:tracePt t="26305" x="6750050" y="3587750"/>
          <p14:tracePt t="26313" x="6718300" y="3587750"/>
          <p14:tracePt t="26327" x="6642100" y="3587750"/>
          <p14:tracePt t="26343" x="6413500" y="3587750"/>
          <p14:tracePt t="26360" x="5867400" y="3587750"/>
          <p14:tracePt t="26377" x="5448300" y="3587750"/>
          <p14:tracePt t="26393" x="5175250" y="3581400"/>
          <p14:tracePt t="26410" x="4965700" y="3536950"/>
          <p14:tracePt t="26427" x="4883150" y="3530600"/>
          <p14:tracePt t="26444" x="4851400" y="3524250"/>
          <p14:tracePt t="26461" x="4845050" y="3511550"/>
          <p14:tracePt t="26477" x="4826000" y="3511550"/>
          <p14:tracePt t="26494" x="4781550" y="3511550"/>
          <p14:tracePt t="26511" x="4660900" y="3511550"/>
          <p14:tracePt t="26527" x="4470400" y="3511550"/>
          <p14:tracePt t="26531" x="4368800" y="3511550"/>
          <p14:tracePt t="26545" x="4165600" y="3511550"/>
          <p14:tracePt t="26561" x="4000500" y="3511550"/>
          <p14:tracePt t="26577" x="3873500" y="3511550"/>
          <p14:tracePt t="26594" x="3803650" y="3511550"/>
          <p14:tracePt t="26611" x="3752850" y="3511550"/>
          <p14:tracePt t="26628" x="3721100" y="3511550"/>
          <p14:tracePt t="26644" x="3695700" y="3511550"/>
          <p14:tracePt t="26661" x="3676650" y="3511550"/>
          <p14:tracePt t="26678" x="3657600" y="3511550"/>
          <p14:tracePt t="26694" x="3613150" y="3511550"/>
          <p14:tracePt t="26711" x="3562350" y="3511550"/>
          <p14:tracePt t="26728" x="3473450" y="3505200"/>
          <p14:tracePt t="26745" x="3302000" y="3479800"/>
          <p14:tracePt t="26761" x="3238500" y="3454400"/>
          <p14:tracePt t="26778" x="3213100" y="3448050"/>
          <p14:tracePt t="26825" x="3225800" y="3441700"/>
          <p14:tracePt t="26833" x="3238500" y="3435350"/>
          <p14:tracePt t="26843" x="3270250" y="3435350"/>
          <p14:tracePt t="26861" x="3346450" y="3435350"/>
          <p14:tracePt t="26878" x="3435350" y="3435350"/>
          <p14:tracePt t="26894" x="3575050" y="3435350"/>
          <p14:tracePt t="26911" x="3765550" y="3435350"/>
          <p14:tracePt t="26929" x="4019550" y="3435350"/>
          <p14:tracePt t="26945" x="4197350" y="3435350"/>
          <p14:tracePt t="26961" x="4298950" y="3435350"/>
          <p14:tracePt t="26978" x="4362450" y="3429000"/>
          <p14:tracePt t="26994" x="4368800" y="3429000"/>
          <p14:tracePt t="27057" x="4375150" y="3422650"/>
          <p14:tracePt t="27178" x="4381500" y="3403600"/>
          <p14:tracePt t="27186" x="4387850" y="3403600"/>
          <p14:tracePt t="27195" x="4394200" y="3397250"/>
          <p14:tracePt t="27211" x="4400550" y="3397250"/>
          <p14:tracePt t="27817" x="4400550" y="3390900"/>
          <p14:tracePt t="28874" x="4400550" y="3397250"/>
          <p14:tracePt t="28930" x="4400550" y="3403600"/>
          <p14:tracePt t="29082" x="4400550" y="3409950"/>
          <p14:tracePt t="29090" x="4394200" y="3409950"/>
          <p14:tracePt t="29098" x="4381500" y="3409950"/>
          <p14:tracePt t="29113" x="4362450" y="3409950"/>
          <p14:tracePt t="29130" x="4349750" y="3409950"/>
          <p14:tracePt t="29282" x="4343400" y="3409950"/>
          <p14:tracePt t="29298" x="4337050" y="3409950"/>
          <p14:tracePt t="29306" x="4330700" y="3409950"/>
          <p14:tracePt t="29322" x="4324350" y="3409950"/>
          <p14:tracePt t="29338" x="4311650" y="3409950"/>
          <p14:tracePt t="34833" x="4324350" y="3409950"/>
          <p14:tracePt t="34841" x="4375150" y="3429000"/>
          <p14:tracePt t="34852" x="4413250" y="3448050"/>
          <p14:tracePt t="34869" x="4508500" y="3505200"/>
          <p14:tracePt t="34886" x="4616450" y="3600450"/>
          <p14:tracePt t="34903" x="4730750" y="3695700"/>
          <p14:tracePt t="34919" x="4806950" y="3810000"/>
          <p14:tracePt t="34936" x="4908550" y="3994150"/>
          <p14:tracePt t="34953" x="4933950" y="4044950"/>
          <p14:tracePt t="34969" x="4940300" y="4070350"/>
          <p14:tracePt t="35002" x="4940300" y="4076700"/>
          <p14:tracePt t="35386" x="4959350" y="4076700"/>
          <p14:tracePt t="35394" x="4978400" y="4083050"/>
          <p14:tracePt t="35404" x="5010150" y="4095750"/>
          <p14:tracePt t="36229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Exists and Unique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18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700808"/>
            <a:ext cx="7932413" cy="20162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6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4"/>
    </mc:Choice>
    <mc:Fallback xmlns="">
      <p:transition spd="slow" advTm="2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Unique/Not Unique: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978" y="1524000"/>
            <a:ext cx="8229600" cy="4876800"/>
          </a:xfrm>
        </p:spPr>
        <p:txBody>
          <a:bodyPr/>
          <a:lstStyle/>
          <a:p>
            <a:r>
              <a:rPr lang="en-US" dirty="0"/>
              <a:t>Find employees who have more than one dependent.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822412" y="5373216"/>
            <a:ext cx="749917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altLang="en-US" dirty="0">
                <a:solidFill>
                  <a:srgbClr val="FF0000"/>
                </a:solidFill>
              </a:rPr>
              <a:t>Warning: using UNIQUE and NOT UNIQUE in the WHERE clause is NOT supported in SQLite. The example above will give you a syntax error in SQLite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19</a:t>
            </a:fld>
            <a:endParaRPr lang="en-US" altLang="zh-CN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93739" y="2118466"/>
            <a:ext cx="8229600" cy="29809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SELECT	</a:t>
            </a:r>
            <a:r>
              <a:rPr lang="en-US" dirty="0" err="1"/>
              <a:t>E.FName</a:t>
            </a:r>
            <a:r>
              <a:rPr lang="en-US" dirty="0"/>
              <a:t>, </a:t>
            </a:r>
            <a:r>
              <a:rPr lang="en-US" dirty="0" err="1"/>
              <a:t>E.LName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FROM		Employee AS 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WHERE	NOT UNIQUE</a:t>
            </a:r>
            <a:endParaRPr lang="en-US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			(SELECT 	ESSN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			  FROM 	</a:t>
            </a:r>
            <a:r>
              <a:rPr lang="en-US" dirty="0" err="1"/>
              <a:t>Dependant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			  WHERE	E.SSN = ESSN);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47864" y="3509764"/>
            <a:ext cx="463217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241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14"/>
    </mc:Choice>
    <mc:Fallback xmlns="">
      <p:transition spd="slow" advTm="30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/>
          <a:lstStyle/>
          <a:p>
            <a:r>
              <a:rPr lang="en-US" dirty="0"/>
              <a:t>In-Class Exercise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3432"/>
            <a:ext cx="8229600" cy="4876800"/>
          </a:xfrm>
        </p:spPr>
        <p:txBody>
          <a:bodyPr/>
          <a:lstStyle/>
          <a:p>
            <a:r>
              <a:rPr lang="en-US" dirty="0"/>
              <a:t>Find the names of employees who work for some of the projects controlled by the research department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2204864"/>
            <a:ext cx="5066215" cy="5114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4128" y="2204864"/>
            <a:ext cx="3312368" cy="23544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SELECT	</a:t>
            </a:r>
            <a:r>
              <a:rPr lang="en-US" sz="1400" dirty="0" err="1"/>
              <a:t>FName</a:t>
            </a:r>
            <a:r>
              <a:rPr lang="en-US" sz="1400" dirty="0"/>
              <a:t>, </a:t>
            </a:r>
            <a:r>
              <a:rPr lang="en-US" sz="1400" dirty="0" err="1"/>
              <a:t>LName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FROM	Employee, Department,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	</a:t>
            </a:r>
            <a:r>
              <a:rPr lang="en-US" sz="1400" dirty="0" err="1"/>
              <a:t>Works_ON</a:t>
            </a:r>
            <a:r>
              <a:rPr lang="en-US" sz="1400" dirty="0"/>
              <a:t>, Project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WHERE	</a:t>
            </a:r>
            <a:r>
              <a:rPr lang="en-US" sz="1400" dirty="0" err="1"/>
              <a:t>DName</a:t>
            </a:r>
            <a:r>
              <a:rPr lang="en-US" sz="1400" dirty="0"/>
              <a:t> = "Research" AND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	</a:t>
            </a:r>
            <a:r>
              <a:rPr lang="en-US" sz="1400" dirty="0" err="1"/>
              <a:t>DNumber</a:t>
            </a:r>
            <a:r>
              <a:rPr lang="en-US" sz="1400" dirty="0"/>
              <a:t> = </a:t>
            </a:r>
            <a:r>
              <a:rPr lang="en-US" sz="1400" dirty="0" err="1"/>
              <a:t>DNum</a:t>
            </a:r>
            <a:r>
              <a:rPr lang="en-US" sz="1400" dirty="0"/>
              <a:t> AND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	PNO = </a:t>
            </a:r>
            <a:r>
              <a:rPr lang="en-US" sz="1400" dirty="0" err="1"/>
              <a:t>PNumber</a:t>
            </a:r>
            <a:r>
              <a:rPr lang="en-US" sz="1400" dirty="0"/>
              <a:t> AND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	ESSN = SSN;</a:t>
            </a:r>
          </a:p>
        </p:txBody>
      </p:sp>
      <p:sp>
        <p:nvSpPr>
          <p:cNvPr id="7" name="Rectangle 6"/>
          <p:cNvSpPr/>
          <p:nvPr/>
        </p:nvSpPr>
        <p:spPr>
          <a:xfrm>
            <a:off x="6709104" y="3302039"/>
            <a:ext cx="223224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2" name="Ink 1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0320" y="1955880"/>
              <a:ext cx="6566040" cy="3162600"/>
            </p14:xfrm>
          </p:contentPart>
        </mc:Choice>
        <mc:Fallback xmlns="">
          <p:pic>
            <p:nvPicPr>
              <p:cNvPr id="12" name="Ink 1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0960" y="1946520"/>
                <a:ext cx="6584760" cy="318132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57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96"/>
    </mc:Choice>
    <mc:Fallback xmlns="">
      <p:transition spd="slow" advTm="80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Exercise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names of employees who work for some of the projects controlled by the research department (use subquery)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20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8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34"/>
    </mc:Choice>
    <mc:Fallback xmlns="">
      <p:transition spd="slow" advTm="18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ANY and ALL</a:t>
            </a:r>
          </a:p>
        </p:txBody>
      </p:sp>
      <p:sp>
        <p:nvSpPr>
          <p:cNvPr id="815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/>
              <a:t>Use to compare a single value with a table of values</a:t>
            </a:r>
          </a:p>
          <a:p>
            <a:pPr lvl="1"/>
            <a:r>
              <a:rPr lang="en-CA" altLang="en-US" dirty="0"/>
              <a:t>This table must have only one attribute and the domain must be the same as well</a:t>
            </a:r>
          </a:p>
          <a:p>
            <a:pPr lvl="1"/>
            <a:r>
              <a:rPr lang="en-CA" altLang="en-US" dirty="0"/>
              <a:t>Typically associated with a subquery, in the WHERE clause</a:t>
            </a:r>
          </a:p>
          <a:p>
            <a:pPr lvl="1"/>
            <a:endParaRPr lang="en-CA" altLang="en-US" dirty="0"/>
          </a:p>
          <a:p>
            <a:r>
              <a:rPr lang="en-CA" altLang="en-US" dirty="0">
                <a:solidFill>
                  <a:srgbClr val="FF0000"/>
                </a:solidFill>
              </a:rPr>
              <a:t>Warning: using ANY or ALL in the WHERE clause is NOT supported in SQLite. The examples in the next couple slides will give you a syntax error in SQLite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21</a:t>
            </a:fld>
            <a:endParaRPr lang="en-US" altLang="zh-C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08"/>
    </mc:Choice>
    <mc:Fallback xmlns="">
      <p:transition spd="slow" advTm="43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All or Any: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SELECT	</a:t>
            </a:r>
            <a:r>
              <a:rPr lang="en-US" dirty="0" err="1"/>
              <a:t>E.FName</a:t>
            </a:r>
            <a:r>
              <a:rPr lang="en-US" dirty="0"/>
              <a:t>, </a:t>
            </a:r>
            <a:r>
              <a:rPr lang="en-US" dirty="0" err="1"/>
              <a:t>E.LName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FROM		Employee AS E</a:t>
            </a:r>
          </a:p>
          <a:p>
            <a:pPr marL="0" indent="0">
              <a:buNone/>
            </a:pPr>
            <a:r>
              <a:rPr lang="en-US" dirty="0"/>
              <a:t>WHERE	</a:t>
            </a:r>
            <a:r>
              <a:rPr lang="en-US" dirty="0" err="1"/>
              <a:t>E.Salary</a:t>
            </a:r>
            <a:r>
              <a:rPr lang="en-US" dirty="0"/>
              <a:t>  &lt;= ALL	(SELECT 	Salary</a:t>
            </a:r>
          </a:p>
          <a:p>
            <a:pPr marL="0" indent="0">
              <a:buNone/>
            </a:pPr>
            <a:r>
              <a:rPr lang="en-US" dirty="0"/>
              <a:t>					FROM 	Employee)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Find employees with the lowest salary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3419872" y="2463326"/>
            <a:ext cx="1584176" cy="533626"/>
          </a:xfrm>
          <a:prstGeom prst="wedgeEllipseCallout">
            <a:avLst>
              <a:gd name="adj1" fmla="val 154294"/>
              <a:gd name="adj2" fmla="val 31771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36096" y="4365104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This predicate must be true for all salaries returned by the </a:t>
            </a:r>
            <a:r>
              <a:rPr lang="en-US" sz="2000" dirty="0" err="1">
                <a:solidFill>
                  <a:srgbClr val="FF0000"/>
                </a:solidFill>
              </a:rPr>
              <a:t>subquery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22</a:t>
            </a:fld>
            <a:endParaRPr lang="en-US" altLang="zh-CN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5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50"/>
    </mc:Choice>
    <mc:Fallback xmlns="">
      <p:transition spd="slow" advTm="8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61" x="1422400" y="4933950"/>
          <p14:tracePt t="8293" x="1441450" y="4933950"/>
          <p14:tracePt t="8305" x="1454150" y="4921250"/>
          <p14:tracePt t="8321" x="1504950" y="4857750"/>
          <p14:tracePt t="8338" x="1644650" y="4768850"/>
          <p14:tracePt t="8354" x="1854200" y="4686300"/>
          <p14:tracePt t="8371" x="2114550" y="4540250"/>
          <p14:tracePt t="8388" x="2374900" y="4254500"/>
          <p14:tracePt t="8404" x="2609850" y="3937000"/>
          <p14:tracePt t="8421" x="2667000" y="3778250"/>
          <p14:tracePt t="8438" x="2705100" y="3657600"/>
          <p14:tracePt t="8455" x="2711450" y="3606800"/>
          <p14:tracePt t="8471" x="2711450" y="3556000"/>
          <p14:tracePt t="8488" x="2711450" y="3543300"/>
          <p14:tracePt t="8525" x="2705100" y="3543300"/>
          <p14:tracePt t="8538" x="2698750" y="3556000"/>
          <p14:tracePt t="8554" x="2692400" y="3581400"/>
          <p14:tracePt t="8638" x="2711450" y="3581400"/>
          <p14:tracePt t="8646" x="2730500" y="3581400"/>
          <p14:tracePt t="8655" x="2743200" y="3575050"/>
          <p14:tracePt t="8672" x="2794000" y="3397250"/>
          <p14:tracePt t="8688" x="2832100" y="3194050"/>
          <p14:tracePt t="8705" x="2851150" y="2959100"/>
          <p14:tracePt t="8722" x="2882900" y="2838450"/>
          <p14:tracePt t="8739" x="2901950" y="2774950"/>
          <p14:tracePt t="8756" x="2927350" y="2743200"/>
          <p14:tracePt t="8773" x="2933700" y="2724150"/>
          <p14:tracePt t="8894" x="2940050" y="2724150"/>
          <p14:tracePt t="8902" x="2946400" y="2724150"/>
          <p14:tracePt t="8910" x="2959100" y="2717800"/>
          <p14:tracePt t="8922" x="2984500" y="2692400"/>
          <p14:tracePt t="8939" x="3016250" y="2679700"/>
          <p14:tracePt t="8955" x="3035300" y="2660650"/>
          <p14:tracePt t="8973" x="3035300" y="2628900"/>
          <p14:tracePt t="8989" x="3041650" y="2622550"/>
          <p14:tracePt t="9022" x="3054350" y="2603500"/>
          <p14:tracePt t="9039" x="3060700" y="2603500"/>
          <p14:tracePt t="9055" x="3086100" y="2559050"/>
          <p14:tracePt t="9072" x="3111500" y="2533650"/>
          <p14:tracePt t="9089" x="3124200" y="2520950"/>
          <p14:tracePt t="9253" x="3130550" y="2508250"/>
          <p14:tracePt t="9262" x="3136900" y="2508250"/>
          <p14:tracePt t="9272" x="3143250" y="2501900"/>
          <p14:tracePt t="9289" x="3143250" y="2482850"/>
          <p14:tracePt t="9306" x="3143250" y="2470150"/>
          <p14:tracePt t="9322" x="3143250" y="2444750"/>
          <p14:tracePt t="9339" x="3117850" y="2438400"/>
          <p14:tracePt t="9356" x="3092450" y="2432050"/>
          <p14:tracePt t="9373" x="3003550" y="2432050"/>
          <p14:tracePt t="9389" x="2940050" y="2432050"/>
          <p14:tracePt t="9406" x="2876550" y="2425700"/>
          <p14:tracePt t="9422" x="2838450" y="2413000"/>
          <p14:tracePt t="9439" x="2794000" y="2393950"/>
          <p14:tracePt t="9456" x="2743200" y="2381250"/>
          <p14:tracePt t="9473" x="2660650" y="2362200"/>
          <p14:tracePt t="9489" x="2565400" y="2355850"/>
          <p14:tracePt t="9506" x="2444750" y="2355850"/>
          <p14:tracePt t="9523" x="2317750" y="2355850"/>
          <p14:tracePt t="9539" x="2228850" y="2355850"/>
          <p14:tracePt t="9543" x="2178050" y="2362200"/>
          <p14:tracePt t="9557" x="2108200" y="2400300"/>
          <p14:tracePt t="9573" x="2095500" y="2451100"/>
          <p14:tracePt t="9589" x="2082800" y="2520950"/>
          <p14:tracePt t="9606" x="2089150" y="2578100"/>
          <p14:tracePt t="9623" x="2171700" y="2673350"/>
          <p14:tracePt t="9639" x="2241550" y="2743200"/>
          <p14:tracePt t="9656" x="2317750" y="2794000"/>
          <p14:tracePt t="9673" x="2400300" y="2876550"/>
          <p14:tracePt t="9690" x="2482850" y="2965450"/>
          <p14:tracePt t="9706" x="2520950" y="3009900"/>
          <p14:tracePt t="9723" x="2565400" y="3048000"/>
          <p14:tracePt t="9740" x="2616200" y="3048000"/>
          <p14:tracePt t="9757" x="2667000" y="3048000"/>
          <p14:tracePt t="9773" x="2736850" y="3048000"/>
          <p14:tracePt t="9789" x="2832100" y="3009900"/>
          <p14:tracePt t="9806" x="2965450" y="2959100"/>
          <p14:tracePt t="9823" x="3117850" y="2895600"/>
          <p14:tracePt t="9839" x="3232150" y="2825750"/>
          <p14:tracePt t="9856" x="3308350" y="2774950"/>
          <p14:tracePt t="9873" x="3340100" y="2730500"/>
          <p14:tracePt t="9889" x="3346450" y="2679700"/>
          <p14:tracePt t="9906" x="3371850" y="2597150"/>
          <p14:tracePt t="9923" x="3371850" y="2559050"/>
          <p14:tracePt t="9940" x="3359150" y="2508250"/>
          <p14:tracePt t="9956" x="3295650" y="2451100"/>
          <p14:tracePt t="9973" x="3149600" y="2432050"/>
          <p14:tracePt t="9990" x="2971800" y="2432050"/>
          <p14:tracePt t="10006" x="2876550" y="2432050"/>
          <p14:tracePt t="10023" x="2832100" y="2444750"/>
          <p14:tracePt t="10040" x="2825750" y="2463800"/>
          <p14:tracePt t="10056" x="2825750" y="2482850"/>
          <p14:tracePt t="10073" x="2825750" y="2489200"/>
          <p14:tracePt t="10090" x="2832100" y="2501900"/>
          <p14:tracePt t="10106" x="2857500" y="2501900"/>
          <p14:tracePt t="10123" x="2863850" y="2501900"/>
          <p14:tracePt t="10140" x="2870200" y="2501900"/>
          <p14:tracePt t="10157" x="2876550" y="2501900"/>
          <p14:tracePt t="10173" x="2882900" y="2495550"/>
          <p14:tracePt t="10206" x="2882900" y="2489200"/>
          <p14:tracePt t="10285" x="2889250" y="2489200"/>
          <p14:tracePt t="10302" x="2895600" y="2495550"/>
          <p14:tracePt t="10310" x="2921000" y="2546350"/>
          <p14:tracePt t="10324" x="2990850" y="2609850"/>
          <p14:tracePt t="10341" x="3511550" y="2895600"/>
          <p14:tracePt t="10357" x="4133850" y="3054350"/>
          <p14:tracePt t="10374" x="4883150" y="3175000"/>
          <p14:tracePt t="10391" x="5638800" y="3295650"/>
          <p14:tracePt t="10408" x="6121400" y="3340100"/>
          <p14:tracePt t="10424" x="6280150" y="3340100"/>
          <p14:tracePt t="10441" x="6337300" y="3289300"/>
          <p14:tracePt t="10457" x="6369050" y="3225800"/>
          <p14:tracePt t="10474" x="6375400" y="3143250"/>
          <p14:tracePt t="10491" x="6375400" y="3079750"/>
          <p14:tracePt t="10507" x="6375400" y="3003550"/>
          <p14:tracePt t="10525" x="6375400" y="2940050"/>
          <p14:tracePt t="10541" x="6388100" y="2914650"/>
          <p14:tracePt t="10557" x="6394450" y="2895600"/>
          <p14:tracePt t="10575" x="6400800" y="2876550"/>
          <p14:tracePt t="10591" x="6464300" y="2870200"/>
          <p14:tracePt t="10608" x="6527800" y="2870200"/>
          <p14:tracePt t="10624" x="6604000" y="2870200"/>
          <p14:tracePt t="10641" x="6699250" y="2870200"/>
          <p14:tracePt t="10657" x="6762750" y="2870200"/>
          <p14:tracePt t="10674" x="6819900" y="2851150"/>
          <p14:tracePt t="10691" x="6851650" y="2832100"/>
          <p14:tracePt t="10708" x="6864350" y="2825750"/>
          <p14:tracePt t="10725" x="6877050" y="2813050"/>
          <p14:tracePt t="10741" x="6877050" y="2806700"/>
          <p14:tracePt t="10775" x="6877050" y="2800350"/>
          <p14:tracePt t="10791" x="6877050" y="2787650"/>
          <p14:tracePt t="10808" x="6877050" y="2774950"/>
          <p14:tracePt t="10824" x="6877050" y="2768600"/>
          <p14:tracePt t="11102" x="6883400" y="2768600"/>
          <p14:tracePt t="11118" x="6902450" y="2768600"/>
          <p14:tracePt t="11126" x="6908800" y="2768600"/>
          <p14:tracePt t="11142" x="6921500" y="2762250"/>
          <p14:tracePt t="11158" x="6921500" y="2755900"/>
          <p14:tracePt t="11175" x="6889750" y="2724150"/>
          <p14:tracePt t="11191" x="6819900" y="2698750"/>
          <p14:tracePt t="11208" x="6781800" y="2698750"/>
          <p14:tracePt t="11224" x="6775450" y="2692400"/>
          <p14:tracePt t="11258" x="6819900" y="2692400"/>
          <p14:tracePt t="11275" x="6889750" y="2692400"/>
          <p14:tracePt t="11292" x="6915150" y="2692400"/>
          <p14:tracePt t="11309" x="6959600" y="2667000"/>
          <p14:tracePt t="11325" x="6959600" y="2647950"/>
          <p14:tracePt t="11358" x="6959600" y="2628900"/>
          <p14:tracePt t="11375" x="6965950" y="2616200"/>
          <p14:tracePt t="11392" x="6972300" y="2609850"/>
          <p14:tracePt t="11426" x="6972300" y="2603500"/>
          <p14:tracePt t="11454" x="6978650" y="2603500"/>
          <p14:tracePt t="11502" x="6978650" y="2597150"/>
          <p14:tracePt t="11518" x="6972300" y="2584450"/>
          <p14:tracePt t="11527" x="6959600" y="2559050"/>
          <p14:tracePt t="11542" x="6953250" y="2540000"/>
          <p14:tracePt t="11559" x="6946900" y="2514600"/>
          <p14:tracePt t="11576" x="6946900" y="2495550"/>
          <p14:tracePt t="11592" x="6946900" y="2482850"/>
          <p14:tracePt t="11758" x="6946900" y="2476500"/>
          <p14:tracePt t="11829" x="6940550" y="2463800"/>
          <p14:tracePt t="11845" x="6927850" y="2457450"/>
          <p14:tracePt t="11853" x="6915150" y="2457450"/>
          <p14:tracePt t="11861" x="6877050" y="2444750"/>
          <p14:tracePt t="11875" x="6864350" y="2444750"/>
          <p14:tracePt t="11892" x="6832600" y="2432050"/>
          <p14:tracePt t="11908" x="6788150" y="2406650"/>
          <p14:tracePt t="11927" x="6762750" y="2400300"/>
          <p14:tracePt t="11942" x="6750050" y="2393950"/>
          <p14:tracePt t="11958" x="6692900" y="2393950"/>
          <p14:tracePt t="11975" x="6642100" y="2374900"/>
          <p14:tracePt t="11992" x="6565900" y="2374900"/>
          <p14:tracePt t="12008" x="6451600" y="2374900"/>
          <p14:tracePt t="12025" x="6343650" y="2374900"/>
          <p14:tracePt t="12042" x="6242050" y="2374900"/>
          <p14:tracePt t="12058" x="6165850" y="2374900"/>
          <p14:tracePt t="12075" x="6115050" y="2381250"/>
          <p14:tracePt t="12092" x="6032500" y="2387600"/>
          <p14:tracePt t="12108" x="5962650" y="2393950"/>
          <p14:tracePt t="12125" x="5829300" y="2419350"/>
          <p14:tracePt t="12142" x="5676900" y="2438400"/>
          <p14:tracePt t="12159" x="5600700" y="2463800"/>
          <p14:tracePt t="12175" x="5467350" y="2501900"/>
          <p14:tracePt t="12192" x="5391150" y="2552700"/>
          <p14:tracePt t="12209" x="5353050" y="2571750"/>
          <p14:tracePt t="12225" x="5340350" y="2590800"/>
          <p14:tracePt t="12242" x="5340350" y="2603500"/>
          <p14:tracePt t="12259" x="5340350" y="2616200"/>
          <p14:tracePt t="12275" x="5340350" y="2641600"/>
          <p14:tracePt t="12292" x="5340350" y="2698750"/>
          <p14:tracePt t="12309" x="5340350" y="2743200"/>
          <p14:tracePt t="12325" x="5340350" y="2806700"/>
          <p14:tracePt t="12342" x="5340350" y="2851150"/>
          <p14:tracePt t="12359" x="5334000" y="2895600"/>
          <p14:tracePt t="12376" x="5334000" y="2946400"/>
          <p14:tracePt t="12392" x="5334000" y="2984500"/>
          <p14:tracePt t="12409" x="5334000" y="3022600"/>
          <p14:tracePt t="12426" x="5346700" y="3067050"/>
          <p14:tracePt t="12442" x="5410200" y="3143250"/>
          <p14:tracePt t="12459" x="5524500" y="3206750"/>
          <p14:tracePt t="12476" x="5676900" y="3289300"/>
          <p14:tracePt t="12493" x="5930900" y="3409950"/>
          <p14:tracePt t="12509" x="6045200" y="3467100"/>
          <p14:tracePt t="12525" x="6121400" y="3517900"/>
          <p14:tracePt t="12543" x="6197600" y="3549650"/>
          <p14:tracePt t="12561" x="6280150" y="3575050"/>
          <p14:tracePt t="12576" x="6375400" y="3581400"/>
          <p14:tracePt t="12592" x="6515100" y="3600450"/>
          <p14:tracePt t="12609" x="6692900" y="3600450"/>
          <p14:tracePt t="12626" x="6851650" y="3587750"/>
          <p14:tracePt t="12642" x="6972300" y="3543300"/>
          <p14:tracePt t="12659" x="7099300" y="3498850"/>
          <p14:tracePt t="12676" x="7232650" y="3416300"/>
          <p14:tracePt t="12693" x="7296150" y="3378200"/>
          <p14:tracePt t="12710" x="7340600" y="3359150"/>
          <p14:tracePt t="12726" x="7372350" y="3333750"/>
          <p14:tracePt t="12743" x="7416800" y="3302000"/>
          <p14:tracePt t="12760" x="7461250" y="3263900"/>
          <p14:tracePt t="12776" x="7524750" y="3181350"/>
          <p14:tracePt t="12793" x="7569200" y="3092450"/>
          <p14:tracePt t="12810" x="7588250" y="2997200"/>
          <p14:tracePt t="12826" x="7639050" y="2882900"/>
          <p14:tracePt t="12843" x="7677150" y="2813050"/>
          <p14:tracePt t="12860" x="7715250" y="2743200"/>
          <p14:tracePt t="12877" x="7721600" y="2673350"/>
          <p14:tracePt t="12893" x="7721600" y="2635250"/>
          <p14:tracePt t="12910" x="7696200" y="2584450"/>
          <p14:tracePt t="12927" x="7658100" y="2540000"/>
          <p14:tracePt t="12943" x="7607300" y="2501900"/>
          <p14:tracePt t="12960" x="7562850" y="2476500"/>
          <p14:tracePt t="12977" x="7537450" y="2451100"/>
          <p14:tracePt t="12993" x="7512050" y="2425700"/>
          <p14:tracePt t="13010" x="7480300" y="2393950"/>
          <p14:tracePt t="13027" x="7448550" y="2381250"/>
          <p14:tracePt t="13043" x="7416800" y="2362200"/>
          <p14:tracePt t="13046" x="7397750" y="2355850"/>
          <p14:tracePt t="13061" x="7296150" y="2343150"/>
          <p14:tracePt t="13077" x="7150100" y="2324100"/>
          <p14:tracePt t="13093" x="6997700" y="2324100"/>
          <p14:tracePt t="13110" x="6819900" y="2317750"/>
          <p14:tracePt t="13127" x="6711950" y="2298700"/>
          <p14:tracePt t="13143" x="6610350" y="2298700"/>
          <p14:tracePt t="13160" x="6572250" y="2298700"/>
          <p14:tracePt t="13177" x="6527800" y="2298700"/>
          <p14:tracePt t="13193" x="6489700" y="2298700"/>
          <p14:tracePt t="13210" x="6413500" y="2317750"/>
          <p14:tracePt t="13227" x="6337300" y="2324100"/>
          <p14:tracePt t="13243" x="6242050" y="2324100"/>
          <p14:tracePt t="13261" x="6121400" y="2343150"/>
          <p14:tracePt t="13277" x="6051550" y="2355850"/>
          <p14:tracePt t="13293" x="5981700" y="2368550"/>
          <p14:tracePt t="13310" x="5911850" y="2381250"/>
          <p14:tracePt t="13327" x="5854700" y="2400300"/>
          <p14:tracePt t="13344" x="5803900" y="2406650"/>
          <p14:tracePt t="13360" x="5759450" y="2419350"/>
          <p14:tracePt t="13377" x="5727700" y="2438400"/>
          <p14:tracePt t="13394" x="5715000" y="2451100"/>
          <p14:tracePt t="13410" x="5689600" y="2470150"/>
          <p14:tracePt t="13427" x="5676900" y="2482850"/>
          <p14:tracePt t="13444" x="5651500" y="2508250"/>
          <p14:tracePt t="13460" x="5619750" y="2552700"/>
          <p14:tracePt t="13477" x="5594350" y="2584450"/>
          <p14:tracePt t="13494" x="5556250" y="2628900"/>
          <p14:tracePt t="13510" x="5530850" y="2686050"/>
          <p14:tracePt t="13527" x="5499100" y="2749550"/>
          <p14:tracePt t="13544" x="5480050" y="2800350"/>
          <p14:tracePt t="13561" x="5473700" y="2876550"/>
          <p14:tracePt t="13577" x="5473700" y="2990850"/>
          <p14:tracePt t="13594" x="5486400" y="3149600"/>
          <p14:tracePt t="13611" x="5505450" y="3289300"/>
          <p14:tracePt t="13627" x="5549900" y="3435350"/>
          <p14:tracePt t="13645" x="5676900" y="3600450"/>
          <p14:tracePt t="13661" x="5784850" y="3651250"/>
          <p14:tracePt t="13677" x="5930900" y="3676650"/>
          <p14:tracePt t="13694" x="6121400" y="3676650"/>
          <p14:tracePt t="13711" x="6311900" y="3676650"/>
          <p14:tracePt t="13727" x="6477000" y="3676650"/>
          <p14:tracePt t="13744" x="6654800" y="3657600"/>
          <p14:tracePt t="13761" x="6877050" y="3625850"/>
          <p14:tracePt t="13778" x="7080250" y="3594100"/>
          <p14:tracePt t="13794" x="7277100" y="3543300"/>
          <p14:tracePt t="13811" x="7340600" y="3498850"/>
          <p14:tracePt t="13827" x="7372350" y="3448050"/>
          <p14:tracePt t="13845" x="7397750" y="3327400"/>
          <p14:tracePt t="13861" x="7397750" y="3276600"/>
          <p14:tracePt t="13877" x="7397750" y="3251200"/>
          <p14:tracePt t="13894" x="7397750" y="3244850"/>
          <p14:tracePt t="13997" x="7397750" y="3238500"/>
          <p14:tracePt t="14094" x="7391400" y="3238500"/>
          <p14:tracePt t="14390" x="7391400" y="3219450"/>
          <p14:tracePt t="14398" x="7404100" y="3200400"/>
          <p14:tracePt t="14412" x="7404100" y="3181350"/>
          <p14:tracePt t="14429" x="7423150" y="3067050"/>
          <p14:tracePt t="14445" x="7442200" y="2952750"/>
          <p14:tracePt t="14462" x="7454900" y="2832100"/>
          <p14:tracePt t="14478" x="7454900" y="2705100"/>
          <p14:tracePt t="14495" x="7429500" y="2559050"/>
          <p14:tracePt t="14512" x="7366000" y="2457450"/>
          <p14:tracePt t="14528" x="7251700" y="2393950"/>
          <p14:tracePt t="14545" x="7118350" y="2355850"/>
          <p14:tracePt t="14549" x="7061200" y="2336800"/>
          <p14:tracePt t="14562" x="6997700" y="2324100"/>
          <p14:tracePt t="14579" x="6851650" y="2305050"/>
          <p14:tracePt t="14596" x="6724650" y="2292350"/>
          <p14:tracePt t="14613" x="6477000" y="2273300"/>
          <p14:tracePt t="14629" x="6248400" y="2273300"/>
          <p14:tracePt t="14645" x="6070600" y="2273300"/>
          <p14:tracePt t="14662" x="5880100" y="2273300"/>
          <p14:tracePt t="14678" x="5727700" y="2292350"/>
          <p14:tracePt t="14695" x="5638800" y="2330450"/>
          <p14:tracePt t="14712" x="5518150" y="2387600"/>
          <p14:tracePt t="14728" x="5422900" y="2451100"/>
          <p14:tracePt t="14745" x="5346700" y="2527300"/>
          <p14:tracePt t="14762" x="5289550" y="2616200"/>
          <p14:tracePt t="14778" x="5276850" y="2692400"/>
          <p14:tracePt t="14795" x="5276850" y="2768600"/>
          <p14:tracePt t="14812" x="5276850" y="2844800"/>
          <p14:tracePt t="14828" x="5276850" y="2959100"/>
          <p14:tracePt t="14845" x="5289550" y="3054350"/>
          <p14:tracePt t="14862" x="5302250" y="3143250"/>
          <p14:tracePt t="14879" x="5308600" y="3244850"/>
          <p14:tracePt t="14895" x="5334000" y="3327400"/>
          <p14:tracePt t="14912" x="5378450" y="3390900"/>
          <p14:tracePt t="14929" x="5467350" y="3473450"/>
          <p14:tracePt t="14945" x="5607050" y="3511550"/>
          <p14:tracePt t="14962" x="5759450" y="3530600"/>
          <p14:tracePt t="14979" x="5899150" y="3543300"/>
          <p14:tracePt t="14995" x="6045200" y="3562350"/>
          <p14:tracePt t="15013" x="6210300" y="3562350"/>
          <p14:tracePt t="15029" x="6318250" y="3562350"/>
          <p14:tracePt t="15045" x="6394450" y="3562350"/>
          <p14:tracePt t="15062" x="6496050" y="3562350"/>
          <p14:tracePt t="15079" x="6578600" y="3562350"/>
          <p14:tracePt t="15095" x="6654800" y="3562350"/>
          <p14:tracePt t="15112" x="6711950" y="3562350"/>
          <p14:tracePt t="15129" x="6775450" y="3562350"/>
          <p14:tracePt t="15146" x="6858000" y="3562350"/>
          <p14:tracePt t="15162" x="6978650" y="3543300"/>
          <p14:tracePt t="15179" x="7073900" y="3517900"/>
          <p14:tracePt t="15196" x="7181850" y="3479800"/>
          <p14:tracePt t="15212" x="7315200" y="3429000"/>
          <p14:tracePt t="15229" x="7391400" y="3390900"/>
          <p14:tracePt t="15246" x="7442200" y="3340100"/>
          <p14:tracePt t="15262" x="7480300" y="3321050"/>
          <p14:tracePt t="15279" x="7524750" y="3270250"/>
          <p14:tracePt t="15296" x="7569200" y="3225800"/>
          <p14:tracePt t="15312" x="7626350" y="3168650"/>
          <p14:tracePt t="15329" x="7683500" y="3067050"/>
          <p14:tracePt t="15346" x="7747000" y="2927350"/>
          <p14:tracePt t="15363" x="7778750" y="2794000"/>
          <p14:tracePt t="15379" x="7810500" y="2654300"/>
          <p14:tracePt t="15396" x="7816850" y="2546350"/>
          <p14:tracePt t="15413" x="7816850" y="2438400"/>
          <p14:tracePt t="15429" x="7753350" y="2381250"/>
          <p14:tracePt t="15446" x="7658100" y="2343150"/>
          <p14:tracePt t="15462" x="7512050" y="2305050"/>
          <p14:tracePt t="15479" x="7404100" y="2292350"/>
          <p14:tracePt t="15496" x="7308850" y="2279650"/>
          <p14:tracePt t="15513" x="7264400" y="2266950"/>
          <p14:tracePt t="15529" x="7239000" y="2260600"/>
          <p14:tracePt t="15546" x="7226300" y="2241550"/>
          <p14:tracePt t="15549" x="7219950" y="2235200"/>
          <p14:tracePt t="15563" x="7207250" y="2222500"/>
          <p14:tracePt t="15579" x="7175500" y="2203450"/>
          <p14:tracePt t="15597" x="7010400" y="2159000"/>
          <p14:tracePt t="15613" x="6858000" y="2152650"/>
          <p14:tracePt t="15629" x="6699250" y="2139950"/>
          <p14:tracePt t="15646" x="6546850" y="2139950"/>
          <p14:tracePt t="15663" x="6419850" y="2139950"/>
          <p14:tracePt t="15680" x="6362700" y="2139950"/>
          <p14:tracePt t="15696" x="6343650" y="2139950"/>
          <p14:tracePt t="15713" x="6311900" y="2139950"/>
          <p14:tracePt t="15730" x="6292850" y="2159000"/>
          <p14:tracePt t="15746" x="6248400" y="2190750"/>
          <p14:tracePt t="15763" x="6197600" y="2228850"/>
          <p14:tracePt t="15779" x="6140450" y="2254250"/>
          <p14:tracePt t="15796" x="6102350" y="2279650"/>
          <p14:tracePt t="15813" x="6089650" y="2292350"/>
          <p14:tracePt t="16038" x="6076950" y="2292350"/>
          <p14:tracePt t="16045" x="6064250" y="2292350"/>
          <p14:tracePt t="16054" x="6051550" y="2292350"/>
          <p14:tracePt t="16063" x="6045200" y="2292350"/>
          <p14:tracePt t="16080" x="6000750" y="2292350"/>
          <p14:tracePt t="16097" x="5937250" y="2336800"/>
          <p14:tracePt t="16113" x="5835650" y="2419350"/>
          <p14:tracePt t="16130" x="5727700" y="2527300"/>
          <p14:tracePt t="16147" x="5670550" y="2590800"/>
          <p14:tracePt t="16163" x="5619750" y="2667000"/>
          <p14:tracePt t="16180" x="5594350" y="2736850"/>
          <p14:tracePt t="16196" x="5562600" y="2863850"/>
          <p14:tracePt t="16213" x="5549900" y="2921000"/>
          <p14:tracePt t="16230" x="5530850" y="2965450"/>
          <p14:tracePt t="16247" x="5511800" y="2997200"/>
          <p14:tracePt t="16263" x="5499100" y="3022600"/>
          <p14:tracePt t="16280" x="5499100" y="3041650"/>
          <p14:tracePt t="16297" x="5480050" y="3067050"/>
          <p14:tracePt t="16314" x="5486400" y="3098800"/>
          <p14:tracePt t="16330" x="5492750" y="3136900"/>
          <p14:tracePt t="16347" x="5530850" y="3200400"/>
          <p14:tracePt t="16364" x="5581650" y="3270250"/>
          <p14:tracePt t="16380" x="5664200" y="3378200"/>
          <p14:tracePt t="16397" x="5727700" y="3416300"/>
          <p14:tracePt t="16413" x="5829300" y="3473450"/>
          <p14:tracePt t="16431" x="5975350" y="3530600"/>
          <p14:tracePt t="16447" x="6172200" y="3625850"/>
          <p14:tracePt t="16464" x="6381750" y="3689350"/>
          <p14:tracePt t="16480" x="6604000" y="3733800"/>
          <p14:tracePt t="16497" x="6851650" y="3733800"/>
          <p14:tracePt t="16514" x="7105650" y="3733800"/>
          <p14:tracePt t="16530" x="7385050" y="3657600"/>
          <p14:tracePt t="16547" x="7613650" y="3530600"/>
          <p14:tracePt t="16550" x="7702550" y="3479800"/>
          <p14:tracePt t="16564" x="7766050" y="3416300"/>
          <p14:tracePt t="16581" x="7861300" y="3251200"/>
          <p14:tracePt t="16597" x="7861300" y="3124200"/>
          <p14:tracePt t="16614" x="7848600" y="3041650"/>
          <p14:tracePt t="16631" x="7797800" y="2971800"/>
          <p14:tracePt t="16647" x="7734300" y="2933700"/>
          <p14:tracePt t="16664" x="7721600" y="2927350"/>
          <p14:tracePt t="16681" x="7708900" y="2921000"/>
          <p14:tracePt t="16697" x="7696200" y="2908300"/>
          <p14:tracePt t="16714" x="7683500" y="2882900"/>
          <p14:tracePt t="16731" x="7670800" y="2851150"/>
          <p14:tracePt t="16747" x="7664450" y="2825750"/>
          <p14:tracePt t="16764" x="7664450" y="2800350"/>
          <p14:tracePt t="16781" x="7664450" y="2794000"/>
          <p14:tracePt t="17135" x="7664450" y="2781300"/>
          <p14:tracePt t="17182" x="7670800" y="2781300"/>
          <p14:tracePt t="17590" x="7645400" y="2781300"/>
          <p14:tracePt t="17598" x="7543800" y="2781300"/>
          <p14:tracePt t="17606" x="7416800" y="2781300"/>
          <p14:tracePt t="17615" x="7213600" y="2806700"/>
          <p14:tracePt t="17632" x="6464300" y="2914650"/>
          <p14:tracePt t="17649" x="5581650" y="2946400"/>
          <p14:tracePt t="17666" x="4826000" y="2984500"/>
          <p14:tracePt t="17682" x="4660900" y="2984500"/>
          <p14:tracePt t="17699" x="4629150" y="3022600"/>
          <p14:tracePt t="17733" x="4546600" y="3067050"/>
          <p14:tracePt t="17749" x="4438650" y="3105150"/>
          <p14:tracePt t="17765" x="4254500" y="3105150"/>
          <p14:tracePt t="17782" x="4203700" y="3086100"/>
          <p14:tracePt t="17798" x="4191000" y="3073400"/>
          <p14:tracePt t="17815" x="4203700" y="3067050"/>
          <p14:tracePt t="17832" x="4279900" y="3009900"/>
          <p14:tracePt t="17848" x="4292600" y="2990850"/>
          <p14:tracePt t="17894" x="4286250" y="2990850"/>
          <p14:tracePt t="17901" x="4260850" y="2990850"/>
          <p14:tracePt t="17915" x="4203700" y="2990850"/>
          <p14:tracePt t="17932" x="4038600" y="2990850"/>
          <p14:tracePt t="17948" x="3797300" y="3016250"/>
          <p14:tracePt t="17966" x="3625850" y="3035300"/>
          <p14:tracePt t="17982" x="3460750" y="3035300"/>
          <p14:tracePt t="17998" x="3295650" y="3035300"/>
          <p14:tracePt t="18015" x="3168650" y="3035300"/>
          <p14:tracePt t="18032" x="3098800" y="3035300"/>
          <p14:tracePt t="18048" x="3092450" y="3035300"/>
          <p14:tracePt t="18065" x="3079750" y="3035300"/>
          <p14:tracePt t="18082" x="3067050" y="3035300"/>
          <p14:tracePt t="18098" x="3022600" y="3016250"/>
          <p14:tracePt t="18115" x="2952750" y="2997200"/>
          <p14:tracePt t="18133" x="2838450" y="2952750"/>
          <p14:tracePt t="18149" x="2806700" y="2927350"/>
          <p14:tracePt t="18165" x="2806700" y="2908300"/>
          <p14:tracePt t="18182" x="2806700" y="2876550"/>
          <p14:tracePt t="18199" x="2806700" y="2844800"/>
          <p14:tracePt t="18215" x="2806700" y="2832100"/>
          <p14:tracePt t="18232" x="2806700" y="2806700"/>
          <p14:tracePt t="18248" x="2825750" y="2781300"/>
          <p14:tracePt t="18265" x="2838450" y="2768600"/>
          <p14:tracePt t="18282" x="2863850" y="2768600"/>
          <p14:tracePt t="18299" x="2870200" y="2768600"/>
          <p14:tracePt t="18342" x="2876550" y="2762250"/>
          <p14:tracePt t="18350" x="2876550" y="2755900"/>
          <p14:tracePt t="18366" x="2889250" y="2749550"/>
          <p14:tracePt t="18383" x="2901950" y="2743200"/>
          <p14:tracePt t="18399" x="2921000" y="2736850"/>
          <p14:tracePt t="18416" x="2933700" y="2717800"/>
          <p14:tracePt t="18433" x="2946400" y="2711450"/>
          <p14:tracePt t="18449" x="2946400" y="2705100"/>
          <p14:tracePt t="18483" x="2946400" y="2698750"/>
          <p14:tracePt t="18499" x="2946400" y="2692400"/>
          <p14:tracePt t="18517" x="2952750" y="2679700"/>
          <p14:tracePt t="18533" x="2959100" y="2660650"/>
          <p14:tracePt t="18551" x="2959100" y="2647950"/>
          <p14:tracePt t="18566" x="2959100" y="2628900"/>
          <p14:tracePt t="18583" x="2959100" y="2616200"/>
          <p14:tracePt t="18600" x="2959100" y="2603500"/>
          <p14:tracePt t="18616" x="2959100" y="2584450"/>
          <p14:tracePt t="18633" x="2959100" y="2578100"/>
          <p14:tracePt t="18650" x="2959100" y="2559050"/>
          <p14:tracePt t="18666" x="2946400" y="2540000"/>
          <p14:tracePt t="18683" x="2927350" y="2527300"/>
          <p14:tracePt t="18700" x="2895600" y="2501900"/>
          <p14:tracePt t="18716" x="2838450" y="2457450"/>
          <p14:tracePt t="18733" x="2787650" y="2425700"/>
          <p14:tracePt t="18750" x="2743200" y="2413000"/>
          <p14:tracePt t="18766" x="2705100" y="2413000"/>
          <p14:tracePt t="18783" x="2660650" y="2413000"/>
          <p14:tracePt t="18800" x="2628900" y="2413000"/>
          <p14:tracePt t="18816" x="2590800" y="2438400"/>
          <p14:tracePt t="18833" x="2578100" y="2482850"/>
          <p14:tracePt t="18850" x="2559050" y="2533650"/>
          <p14:tracePt t="18866" x="2552700" y="2565400"/>
          <p14:tracePt t="18883" x="2540000" y="2616200"/>
          <p14:tracePt t="18900" x="2520950" y="2660650"/>
          <p14:tracePt t="18916" x="2508250" y="2705100"/>
          <p14:tracePt t="18933" x="2501900" y="2743200"/>
          <p14:tracePt t="18949" x="2501900" y="2755900"/>
          <p14:tracePt t="18966" x="2501900" y="2768600"/>
          <p14:tracePt t="18983" x="2501900" y="2813050"/>
          <p14:tracePt t="19000" x="2501900" y="2851150"/>
          <p14:tracePt t="19016" x="2501900" y="2889250"/>
          <p14:tracePt t="19033" x="2501900" y="2927350"/>
          <p14:tracePt t="19050" x="2501900" y="2952750"/>
          <p14:tracePt t="19066" x="2501900" y="2984500"/>
          <p14:tracePt t="19083" x="2501900" y="2997200"/>
          <p14:tracePt t="19100" x="2514600" y="3022600"/>
          <p14:tracePt t="19116" x="2546350" y="3035300"/>
          <p14:tracePt t="19133" x="2565400" y="3035300"/>
          <p14:tracePt t="19150" x="2609850" y="3035300"/>
          <p14:tracePt t="19166" x="2641600" y="3035300"/>
          <p14:tracePt t="19183" x="2679700" y="3035300"/>
          <p14:tracePt t="19200" x="2749550" y="3035300"/>
          <p14:tracePt t="19216" x="2813050" y="3035300"/>
          <p14:tracePt t="19233" x="2895600" y="3035300"/>
          <p14:tracePt t="19250" x="2940050" y="3035300"/>
          <p14:tracePt t="19266" x="3003550" y="3035300"/>
          <p14:tracePt t="19283" x="3041650" y="3035300"/>
          <p14:tracePt t="19300" x="3079750" y="3035300"/>
          <p14:tracePt t="19317" x="3168650" y="2978150"/>
          <p14:tracePt t="19333" x="3219450" y="2940050"/>
          <p14:tracePt t="19350" x="3257550" y="2876550"/>
          <p14:tracePt t="19367" x="3289300" y="2813050"/>
          <p14:tracePt t="19383" x="3308350" y="2755900"/>
          <p14:tracePt t="19400" x="3308350" y="2705100"/>
          <p14:tracePt t="19417" x="3314700" y="2667000"/>
          <p14:tracePt t="19433" x="3314700" y="2641600"/>
          <p14:tracePt t="19450" x="3308350" y="2609850"/>
          <p14:tracePt t="19467" x="3276600" y="2571750"/>
          <p14:tracePt t="19483" x="3225800" y="2546350"/>
          <p14:tracePt t="19500" x="3041650" y="2527300"/>
          <p14:tracePt t="19517" x="2978150" y="2527300"/>
          <p14:tracePt t="19533" x="2857500" y="2527300"/>
          <p14:tracePt t="19550" x="2838450" y="2533650"/>
          <p14:tracePt t="19567" x="2832100" y="2533650"/>
          <p14:tracePt t="19584" x="2832100" y="2540000"/>
          <p14:tracePt t="19600" x="2832100" y="2552700"/>
          <p14:tracePt t="19617" x="2832100" y="2565400"/>
          <p14:tracePt t="19634" x="2851150" y="2565400"/>
          <p14:tracePt t="19650" x="2857500" y="2565400"/>
          <p14:tracePt t="19685" x="2870200" y="2565400"/>
          <p14:tracePt t="19701" x="2876550" y="2565400"/>
          <p14:tracePt t="19733" x="2882900" y="2565400"/>
          <p14:tracePt t="19741" x="2895600" y="2565400"/>
          <p14:tracePt t="19750" x="2908300" y="2565400"/>
          <p14:tracePt t="19767" x="2940050" y="2565400"/>
          <p14:tracePt t="19784" x="3016250" y="2565400"/>
          <p14:tracePt t="19801" x="3194050" y="2660650"/>
          <p14:tracePt t="19818" x="3581400" y="2806700"/>
          <p14:tracePt t="19834" x="4210050" y="2997200"/>
          <p14:tracePt t="19851" x="5041900" y="3244850"/>
          <p14:tracePt t="19869" x="5842000" y="3244850"/>
          <p14:tracePt t="19885" x="6153150" y="3219450"/>
          <p14:tracePt t="19901" x="6496050" y="3168650"/>
          <p14:tracePt t="19918" x="6794500" y="3111500"/>
          <p14:tracePt t="19934" x="7061200" y="3035300"/>
          <p14:tracePt t="19951" x="7219950" y="2984500"/>
          <p14:tracePt t="19968" x="7308850" y="2933700"/>
          <p14:tracePt t="19984" x="7353300" y="2908300"/>
          <p14:tracePt t="20001" x="7366000" y="2901950"/>
          <p14:tracePt t="20034" x="7372350" y="2901950"/>
          <p14:tracePt t="20051" x="7397750" y="2882900"/>
          <p14:tracePt t="20054" x="7410450" y="2876550"/>
          <p14:tracePt t="20068" x="7448550" y="2863850"/>
          <p14:tracePt t="20084" x="7562850" y="2768600"/>
          <p14:tracePt t="20101" x="7607300" y="2686050"/>
          <p14:tracePt t="20118" x="7626350" y="2590800"/>
          <p14:tracePt t="20134" x="7632700" y="2527300"/>
          <p14:tracePt t="20151" x="7632700" y="2463800"/>
          <p14:tracePt t="20168" x="7569200" y="2387600"/>
          <p14:tracePt t="20184" x="7423150" y="2324100"/>
          <p14:tracePt t="20201" x="7226300" y="2273300"/>
          <p14:tracePt t="20218" x="7048500" y="2235200"/>
          <p14:tracePt t="20234" x="6864350" y="2222500"/>
          <p14:tracePt t="20251" x="6762750" y="2216150"/>
          <p14:tracePt t="20268" x="6686550" y="2216150"/>
          <p14:tracePt t="20285" x="6597650" y="2216150"/>
          <p14:tracePt t="20301" x="6546850" y="2247900"/>
          <p14:tracePt t="20318" x="6502400" y="2273300"/>
          <p14:tracePt t="20335" x="6413500" y="2330450"/>
          <p14:tracePt t="20351" x="6273800" y="2406650"/>
          <p14:tracePt t="20368" x="6134100" y="2495550"/>
          <p14:tracePt t="20384" x="6019800" y="2616200"/>
          <p14:tracePt t="20401" x="5905500" y="2768600"/>
          <p14:tracePt t="20418" x="5867400" y="2857500"/>
          <p14:tracePt t="20435" x="5861050" y="2933700"/>
          <p14:tracePt t="20451" x="5861050" y="3016250"/>
          <p14:tracePt t="20469" x="5892800" y="3187700"/>
          <p14:tracePt t="20485" x="5949950" y="3314700"/>
          <p14:tracePt t="20501" x="6038850" y="3454400"/>
          <p14:tracePt t="20518" x="6146800" y="3556000"/>
          <p14:tracePt t="20535" x="6299200" y="3638550"/>
          <p14:tracePt t="20552" x="6477000" y="3638550"/>
          <p14:tracePt t="20568" x="6699250" y="3638550"/>
          <p14:tracePt t="20585" x="6972300" y="3556000"/>
          <p14:tracePt t="20602" x="7226300" y="3409950"/>
          <p14:tracePt t="20618" x="7404100" y="3282950"/>
          <p14:tracePt t="20635" x="7581900" y="3136900"/>
          <p14:tracePt t="20652" x="7708900" y="3028950"/>
          <p14:tracePt t="20668" x="7804150" y="2901950"/>
          <p14:tracePt t="20685" x="7804150" y="2825750"/>
          <p14:tracePt t="20702" x="7804150" y="2755900"/>
          <p14:tracePt t="20718" x="7715250" y="2641600"/>
          <p14:tracePt t="20735" x="7588250" y="2552700"/>
          <p14:tracePt t="20752" x="7404100" y="2482850"/>
          <p14:tracePt t="20768" x="7194550" y="2406650"/>
          <p14:tracePt t="20785" x="7086600" y="2381250"/>
          <p14:tracePt t="20802" x="6946900" y="2362200"/>
          <p14:tracePt t="20819" x="6800850" y="2349500"/>
          <p14:tracePt t="20835" x="6661150" y="2349500"/>
          <p14:tracePt t="20852" x="6534150" y="2349500"/>
          <p14:tracePt t="20868" x="6381750" y="2349500"/>
          <p14:tracePt t="20885" x="6292850" y="2368550"/>
          <p14:tracePt t="20902" x="6210300" y="2413000"/>
          <p14:tracePt t="20918" x="6127750" y="2476500"/>
          <p14:tracePt t="20935" x="6057900" y="2546350"/>
          <p14:tracePt t="20952" x="5975350" y="2635250"/>
          <p14:tracePt t="20969" x="5905500" y="2762250"/>
          <p14:tracePt t="20985" x="5848350" y="2895600"/>
          <p14:tracePt t="21002" x="5822950" y="3041650"/>
          <p14:tracePt t="21019" x="5810250" y="3194050"/>
          <p14:tracePt t="21035" x="5810250" y="3346450"/>
          <p14:tracePt t="21039" x="5835650" y="3429000"/>
          <p14:tracePt t="21053" x="5892800" y="3549650"/>
          <p14:tracePt t="21069" x="5969000" y="3657600"/>
          <p14:tracePt t="21086" x="6057900" y="3740150"/>
          <p14:tracePt t="21102" x="6159500" y="3784600"/>
          <p14:tracePt t="21119" x="6318250" y="3816350"/>
          <p14:tracePt t="21135" x="6521450" y="3816350"/>
          <p14:tracePt t="21152" x="6781800" y="3816350"/>
          <p14:tracePt t="21169" x="7054850" y="3752850"/>
          <p14:tracePt t="21185" x="7359650" y="3683000"/>
          <p14:tracePt t="21202" x="7696200" y="3581400"/>
          <p14:tracePt t="21219" x="7931150" y="3505200"/>
          <p14:tracePt t="21236" x="8070850" y="3416300"/>
          <p14:tracePt t="21253" x="8166100" y="3244850"/>
          <p14:tracePt t="21269" x="8185150" y="3124200"/>
          <p14:tracePt t="21286" x="8147050" y="2959100"/>
          <p14:tracePt t="21303" x="8070850" y="2819400"/>
          <p14:tracePt t="21319" x="7962900" y="2705100"/>
          <p14:tracePt t="21336" x="7867650" y="2628900"/>
          <p14:tracePt t="21352" x="7791450" y="2559050"/>
          <p14:tracePt t="21369" x="7766050" y="2540000"/>
          <p14:tracePt t="21386" x="7747000" y="2527300"/>
          <p14:tracePt t="21470" x="7734300" y="2527300"/>
          <p14:tracePt t="21478" x="7727950" y="2527300"/>
          <p14:tracePt t="21487" x="7715250" y="2527300"/>
          <p14:tracePt t="21503" x="7696200" y="2527300"/>
          <p14:tracePt t="21520" x="7658100" y="2527300"/>
          <p14:tracePt t="21536" x="7581900" y="2527300"/>
          <p14:tracePt t="21553" x="7454900" y="2527300"/>
          <p14:tracePt t="21557" x="7378700" y="2527300"/>
          <p14:tracePt t="21570" x="7283450" y="2552700"/>
          <p14:tracePt t="21587" x="7073900" y="2609850"/>
          <p14:tracePt t="21603" x="6889750" y="2692400"/>
          <p14:tracePt t="21620" x="6724650" y="2806700"/>
          <p14:tracePt t="21637" x="6527800" y="2997200"/>
          <p14:tracePt t="21653" x="6483350" y="3067050"/>
          <p14:tracePt t="21670" x="6483350" y="3092450"/>
          <p14:tracePt t="21686" x="6483350" y="3098800"/>
          <p14:tracePt t="21703" x="6496050" y="3105150"/>
          <p14:tracePt t="21720" x="6515100" y="3105150"/>
          <p14:tracePt t="21759" x="6527800" y="3098800"/>
          <p14:tracePt t="21782" x="6527800" y="3092450"/>
          <p14:tracePt t="21790" x="6527800" y="3086100"/>
          <p14:tracePt t="21803" x="6527800" y="3073400"/>
          <p14:tracePt t="21819" x="6527800" y="3067050"/>
          <p14:tracePt t="21836" x="6534150" y="3041650"/>
          <p14:tracePt t="21853" x="6534150" y="3035300"/>
          <p14:tracePt t="21870" x="6534150" y="3028950"/>
          <p14:tracePt t="21903" x="6534150" y="3016250"/>
          <p14:tracePt t="22221" x="6508750" y="3003550"/>
          <p14:tracePt t="22229" x="6407150" y="2990850"/>
          <p14:tracePt t="22237" x="6299200" y="2971800"/>
          <p14:tracePt t="22253" x="6083300" y="2940050"/>
          <p14:tracePt t="22270" x="5829300" y="2933700"/>
          <p14:tracePt t="22287" x="5461000" y="2933700"/>
          <p14:tracePt t="22303" x="5162550" y="2895600"/>
          <p14:tracePt t="22320" x="4959350" y="2895600"/>
          <p14:tracePt t="22337" x="4883150" y="2889250"/>
          <p14:tracePt t="22353" x="4876800" y="2895600"/>
          <p14:tracePt t="22407" x="4876800" y="2908300"/>
          <p14:tracePt t="22414" x="4876800" y="2914650"/>
          <p14:tracePt t="22422" x="4883150" y="2914650"/>
          <p14:tracePt t="22437" x="4965700" y="2927350"/>
          <p14:tracePt t="22454" x="5003800" y="2901950"/>
          <p14:tracePt t="22471" x="5016500" y="2806700"/>
          <p14:tracePt t="22488" x="5016500" y="2736850"/>
          <p14:tracePt t="22504" x="4997450" y="2692400"/>
          <p14:tracePt t="22521" x="4940300" y="2679700"/>
          <p14:tracePt t="22538" x="4908550" y="2679700"/>
          <p14:tracePt t="22541" x="4902200" y="2679700"/>
          <p14:tracePt t="22554" x="4895850" y="2673350"/>
          <p14:tracePt t="22590" x="4895850" y="2679700"/>
          <p14:tracePt t="22598" x="4895850" y="2698750"/>
          <p14:tracePt t="22607" x="4895850" y="2730500"/>
          <p14:tracePt t="22621" x="4889500" y="2762250"/>
          <p14:tracePt t="22638" x="4883150" y="2781300"/>
          <p14:tracePt t="22654" x="4870450" y="2794000"/>
          <p14:tracePt t="22688" x="4864100" y="2794000"/>
          <p14:tracePt t="22704" x="4857750" y="2787650"/>
          <p14:tracePt t="22721" x="4851400" y="2762250"/>
          <p14:tracePt t="22738" x="4851400" y="2730500"/>
          <p14:tracePt t="22754" x="4851400" y="2705100"/>
          <p14:tracePt t="22771" x="4851400" y="2679700"/>
          <p14:tracePt t="22788" x="4851400" y="2667000"/>
          <p14:tracePt t="22805" x="4832350" y="2635250"/>
          <p14:tracePt t="22821" x="4806950" y="2616200"/>
          <p14:tracePt t="22838" x="4756150" y="2590800"/>
          <p14:tracePt t="22854" x="4699000" y="2565400"/>
          <p14:tracePt t="22871" x="4578350" y="2514600"/>
          <p14:tracePt t="22888" x="4476750" y="2470150"/>
          <p14:tracePt t="22905" x="4438650" y="2451100"/>
          <p14:tracePt t="22921" x="4419600" y="2438400"/>
          <p14:tracePt t="22966" x="4406900" y="2438400"/>
          <p14:tracePt t="22975" x="4400550" y="2438400"/>
          <p14:tracePt t="22989" x="4368800" y="2444750"/>
          <p14:tracePt t="23004" x="4343400" y="2463800"/>
          <p14:tracePt t="23021" x="4318000" y="2482850"/>
          <p14:tracePt t="23038" x="4286250" y="2495550"/>
          <p14:tracePt t="23054" x="4267200" y="2520950"/>
          <p14:tracePt t="23071" x="4235450" y="2546350"/>
          <p14:tracePt t="23088" x="4210050" y="2571750"/>
          <p14:tracePt t="23104" x="4178300" y="2603500"/>
          <p14:tracePt t="23121" x="4159250" y="2667000"/>
          <p14:tracePt t="23138" x="4133850" y="2711450"/>
          <p14:tracePt t="23154" x="4102100" y="2762250"/>
          <p14:tracePt t="23171" x="4089400" y="2794000"/>
          <p14:tracePt t="23187" x="4076700" y="2857500"/>
          <p14:tracePt t="23204" x="4044950" y="2971800"/>
          <p14:tracePt t="23221" x="4044950" y="3054350"/>
          <p14:tracePt t="23238" x="4044950" y="3117850"/>
          <p14:tracePt t="23254" x="4044950" y="3155950"/>
          <p14:tracePt t="23272" x="4102100" y="3206750"/>
          <p14:tracePt t="23287" x="4140200" y="3219450"/>
          <p14:tracePt t="23304" x="4197350" y="3219450"/>
          <p14:tracePt t="23321" x="4229100" y="3219450"/>
          <p14:tracePt t="23337" x="4241800" y="3219450"/>
          <p14:tracePt t="23354" x="4267200" y="3200400"/>
          <p14:tracePt t="23371" x="4273550" y="3168650"/>
          <p14:tracePt t="23388" x="4279900" y="3155950"/>
          <p14:tracePt t="23404" x="4279900" y="3136900"/>
          <p14:tracePt t="23421" x="4279900" y="3130550"/>
          <p14:tracePt t="23438" x="4279900" y="3124200"/>
          <p14:tracePt t="23542" x="4279900" y="3111500"/>
          <p14:tracePt t="23549" x="4279900" y="3105150"/>
          <p14:tracePt t="23558" x="4279900" y="3098800"/>
          <p14:tracePt t="23573" x="4286250" y="3079750"/>
          <p14:tracePt t="23588" x="4305300" y="3060700"/>
          <p14:tracePt t="23605" x="4337050" y="3041650"/>
          <p14:tracePt t="23622" x="4368800" y="3028950"/>
          <p14:tracePt t="23638" x="4406900" y="3009900"/>
          <p14:tracePt t="23655" x="4432300" y="2997200"/>
          <p14:tracePt t="23672" x="4432300" y="2984500"/>
          <p14:tracePt t="23688" x="4438650" y="2952750"/>
          <p14:tracePt t="23705" x="4432300" y="2933700"/>
          <p14:tracePt t="23722" x="4406900" y="2921000"/>
          <p14:tracePt t="23738" x="4387850" y="2921000"/>
          <p14:tracePt t="23813" x="4394200" y="2921000"/>
          <p14:tracePt t="23829" x="4400550" y="2921000"/>
          <p14:tracePt t="23837" x="4413250" y="2921000"/>
          <p14:tracePt t="23861" x="4425950" y="2921000"/>
          <p14:tracePt t="23869" x="4432300" y="2914650"/>
          <p14:tracePt t="23877" x="4445000" y="2901950"/>
          <p14:tracePt t="23888" x="4451350" y="2895600"/>
          <p14:tracePt t="23905" x="4457700" y="2889250"/>
          <p14:tracePt t="23922" x="4464050" y="2882900"/>
          <p14:tracePt t="24086" x="4464050" y="2876550"/>
          <p14:tracePt t="24095" x="4464050" y="2870200"/>
          <p14:tracePt t="24106" x="4470400" y="2863850"/>
          <p14:tracePt t="24122" x="4476750" y="2857500"/>
          <p14:tracePt t="24139" x="4483100" y="2857500"/>
          <p14:tracePt t="24182" x="4489450" y="2857500"/>
          <p14:tracePt t="24237" x="4508500" y="2857500"/>
          <p14:tracePt t="24245" x="4521200" y="2857500"/>
          <p14:tracePt t="24255" x="4533900" y="2857500"/>
          <p14:tracePt t="24274" x="4565650" y="2844800"/>
          <p14:tracePt t="24289" x="4591050" y="2819400"/>
          <p14:tracePt t="24306" x="4610100" y="2800350"/>
          <p14:tracePt t="24323" x="4616450" y="2749550"/>
          <p14:tracePt t="24339" x="4616450" y="2673350"/>
          <p14:tracePt t="24356" x="4591050" y="2597150"/>
          <p14:tracePt t="24373" x="4584700" y="2559050"/>
          <p14:tracePt t="24406" x="4584700" y="2546350"/>
          <p14:tracePt t="24422" x="4578350" y="2540000"/>
          <p14:tracePt t="24439" x="4565650" y="2540000"/>
          <p14:tracePt t="24456" x="4540250" y="2546350"/>
          <p14:tracePt t="24473" x="4502150" y="2559050"/>
          <p14:tracePt t="24489" x="4476750" y="2571750"/>
          <p14:tracePt t="24506" x="4470400" y="2571750"/>
          <p14:tracePt t="24523" x="4464050" y="2571750"/>
          <p14:tracePt t="24556" x="4451350" y="2565400"/>
          <p14:tracePt t="24574" x="4445000" y="2559050"/>
          <p14:tracePt t="24589" x="4432300" y="2546350"/>
          <p14:tracePt t="24606" x="4394200" y="2546350"/>
          <p14:tracePt t="24623" x="4362450" y="2546350"/>
          <p14:tracePt t="24639" x="4318000" y="2546350"/>
          <p14:tracePt t="24656" x="4286250" y="2546350"/>
          <p14:tracePt t="24673" x="4279900" y="2546350"/>
          <p14:tracePt t="24689" x="4267200" y="2546350"/>
          <p14:tracePt t="24706" x="4260850" y="2546350"/>
          <p14:tracePt t="24723" x="4254500" y="2552700"/>
          <p14:tracePt t="24740" x="4241800" y="2571750"/>
          <p14:tracePt t="24757" x="4222750" y="2603500"/>
          <p14:tracePt t="24773" x="4216400" y="2609850"/>
          <p14:tracePt t="24789" x="4197350" y="2635250"/>
          <p14:tracePt t="24806" x="4184650" y="2667000"/>
          <p14:tracePt t="24823" x="4152900" y="2711450"/>
          <p14:tracePt t="24840" x="4133850" y="2743200"/>
          <p14:tracePt t="24856" x="4133850" y="2768600"/>
          <p14:tracePt t="24873" x="4127500" y="2800350"/>
          <p14:tracePt t="24890" x="4127500" y="2825750"/>
          <p14:tracePt t="24906" x="4133850" y="2851150"/>
          <p14:tracePt t="24923" x="4140200" y="2882900"/>
          <p14:tracePt t="24940" x="4146550" y="2914650"/>
          <p14:tracePt t="24956" x="4171950" y="2959100"/>
          <p14:tracePt t="24973" x="4203700" y="2990850"/>
          <p14:tracePt t="24990" x="4260850" y="3003550"/>
          <p14:tracePt t="25006" x="4343400" y="3009900"/>
          <p14:tracePt t="25023" x="4438650" y="3009900"/>
          <p14:tracePt t="25040" x="4502150" y="3009900"/>
          <p14:tracePt t="25056" x="4546600" y="3003550"/>
          <p14:tracePt t="25073" x="4591050" y="2971800"/>
          <p14:tracePt t="25090" x="4616450" y="2940050"/>
          <p14:tracePt t="25107" x="4629150" y="2901950"/>
          <p14:tracePt t="25123" x="4641850" y="2876550"/>
          <p14:tracePt t="25141" x="4660900" y="2825750"/>
          <p14:tracePt t="25157" x="4660900" y="2794000"/>
          <p14:tracePt t="25173" x="4660900" y="2768600"/>
          <p14:tracePt t="25190" x="4641850" y="2724150"/>
          <p14:tracePt t="25206" x="4597400" y="2705100"/>
          <p14:tracePt t="25223" x="4527550" y="2679700"/>
          <p14:tracePt t="25240" x="4495800" y="2679700"/>
          <p14:tracePt t="25257" x="4489450" y="2679700"/>
          <p14:tracePt t="25309" x="4483100" y="2679700"/>
          <p14:tracePt t="25326" x="4483100" y="2686050"/>
          <p14:tracePt t="25342" x="4489450" y="2686050"/>
          <p14:tracePt t="25350" x="4489450" y="2692400"/>
          <p14:tracePt t="25398" x="4495800" y="2692400"/>
          <p14:tracePt t="25654" x="4502150" y="2692400"/>
          <p14:tracePt t="25677" x="4508500" y="2679700"/>
          <p14:tracePt t="25701" x="4508500" y="2673350"/>
          <p14:tracePt t="25717" x="4508500" y="2660650"/>
          <p14:tracePt t="25725" x="4508500" y="2654300"/>
          <p14:tracePt t="25742" x="4521200" y="2641600"/>
          <p14:tracePt t="25894" x="4527550" y="2622550"/>
          <p14:tracePt t="25974" x="4533900" y="2622550"/>
          <p14:tracePt t="25989" x="4546600" y="2622550"/>
          <p14:tracePt t="25997" x="4565650" y="2622550"/>
          <p14:tracePt t="26007" x="4578350" y="2622550"/>
          <p14:tracePt t="26024" x="4629150" y="2622550"/>
          <p14:tracePt t="26041" x="4756150" y="2641600"/>
          <p14:tracePt t="26057" x="4908550" y="2673350"/>
          <p14:tracePt t="26074" x="4991100" y="2692400"/>
          <p14:tracePt t="26091" x="5003800" y="2692400"/>
          <p14:tracePt t="26350" x="4997450" y="2679700"/>
          <p14:tracePt t="26381" x="4978400" y="2686050"/>
          <p14:tracePt t="26477" x="4972050" y="2686050"/>
          <p14:tracePt t="26846" x="5010150" y="2686050"/>
          <p14:tracePt t="26854" x="5086350" y="2686050"/>
          <p14:tracePt t="26863" x="5149850" y="2686050"/>
          <p14:tracePt t="26875" x="5226050" y="2686050"/>
          <p14:tracePt t="26893" x="5480050" y="2686050"/>
          <p14:tracePt t="26909" x="5689600" y="2730500"/>
          <p14:tracePt t="26926" x="5880100" y="2749550"/>
          <p14:tracePt t="26942" x="6038850" y="2774950"/>
          <p14:tracePt t="26958" x="6216650" y="2787650"/>
          <p14:tracePt t="26975" x="6311900" y="2813050"/>
          <p14:tracePt t="26992" x="6343650" y="2813050"/>
          <p14:tracePt t="27025" x="6350000" y="2813050"/>
          <p14:tracePt t="27042" x="6356350" y="2813050"/>
          <p14:tracePt t="27059" x="6356350" y="2806700"/>
          <p14:tracePt t="27075" x="6356350" y="2794000"/>
          <p14:tracePt t="27092" x="6356350" y="2787650"/>
          <p14:tracePt t="27109" x="6350000" y="2774950"/>
          <p14:tracePt t="27254" x="6350000" y="2768600"/>
          <p14:tracePt t="27790" x="6343650" y="2762250"/>
          <p14:tracePt t="27798" x="6286500" y="2762250"/>
          <p14:tracePt t="27810" x="6159500" y="2774950"/>
          <p14:tracePt t="27827" x="5689600" y="2774950"/>
          <p14:tracePt t="27843" x="5137150" y="2787650"/>
          <p14:tracePt t="27861" x="4298950" y="2895600"/>
          <p14:tracePt t="27877" x="3886200" y="2933700"/>
          <p14:tracePt t="27894" x="3708400" y="2959100"/>
          <p14:tracePt t="27910" x="3632200" y="2959100"/>
          <p14:tracePt t="27927" x="3562350" y="2959100"/>
          <p14:tracePt t="27943" x="3473450" y="2946400"/>
          <p14:tracePt t="27960" x="3340100" y="2908300"/>
          <p14:tracePt t="27977" x="3219450" y="2870200"/>
          <p14:tracePt t="27993" x="3124200" y="2851150"/>
          <p14:tracePt t="28010" x="3041650" y="2819400"/>
          <p14:tracePt t="28027" x="2997200" y="2813050"/>
          <p14:tracePt t="28043" x="2927350" y="2806700"/>
          <p14:tracePt t="28046" x="2895600" y="2806700"/>
          <p14:tracePt t="28060" x="2857500" y="2806700"/>
          <p14:tracePt t="28076" x="2787650" y="2806700"/>
          <p14:tracePt t="28093" x="2781300" y="2806700"/>
          <p14:tracePt t="28141" x="2806700" y="2806700"/>
          <p14:tracePt t="28149" x="2863850" y="2806700"/>
          <p14:tracePt t="28160" x="2914650" y="2806700"/>
          <p14:tracePt t="28177" x="3016250" y="2806700"/>
          <p14:tracePt t="28193" x="3086100" y="2806700"/>
          <p14:tracePt t="28210" x="3124200" y="2787650"/>
          <p14:tracePt t="28226" x="3155950" y="2787650"/>
          <p14:tracePt t="28243" x="3175000" y="2787650"/>
          <p14:tracePt t="28260" x="3251200" y="2787650"/>
          <p14:tracePt t="28276" x="3556000" y="2787650"/>
          <p14:tracePt t="28293" x="4006850" y="2787650"/>
          <p14:tracePt t="28310" x="4629150" y="2787650"/>
          <p14:tracePt t="28327" x="5276850" y="2787650"/>
          <p14:tracePt t="28343" x="5772150" y="2787650"/>
          <p14:tracePt t="28360" x="6019800" y="2781300"/>
          <p14:tracePt t="28376" x="6127750" y="2762250"/>
          <p14:tracePt t="28393" x="6178550" y="2762250"/>
          <p14:tracePt t="28410" x="6197600" y="2749550"/>
          <p14:tracePt t="28426" x="6210300" y="2749550"/>
          <p14:tracePt t="28460" x="6229350" y="2736850"/>
          <p14:tracePt t="28476" x="6273800" y="2736850"/>
          <p14:tracePt t="28493" x="6375400" y="2730500"/>
          <p14:tracePt t="28510" x="6553200" y="2730500"/>
          <p14:tracePt t="28526" x="6743700" y="2730500"/>
          <p14:tracePt t="28543" x="6896100" y="2730500"/>
          <p14:tracePt t="28562" x="6985000" y="2730500"/>
          <p14:tracePt t="28577" x="7004050" y="2730500"/>
          <p14:tracePt t="28790" x="7010400" y="2730500"/>
          <p14:tracePt t="28814" x="7023100" y="2724150"/>
          <p14:tracePt t="28838" x="7029450" y="2717800"/>
          <p14:tracePt t="28846" x="7042150" y="2711450"/>
          <p14:tracePt t="28863" x="7048500" y="2705100"/>
          <p14:tracePt t="28878" x="7073900" y="2679700"/>
          <p14:tracePt t="28894" x="7086600" y="2660650"/>
          <p14:tracePt t="28911" x="7105650" y="2628900"/>
          <p14:tracePt t="28928" x="7105650" y="2597150"/>
          <p14:tracePt t="28944" x="7105650" y="2559050"/>
          <p14:tracePt t="28961" x="7099300" y="2514600"/>
          <p14:tracePt t="28977" x="7073900" y="2470150"/>
          <p14:tracePt t="28994" x="7029450" y="2425700"/>
          <p14:tracePt t="29011" x="6953250" y="2393950"/>
          <p14:tracePt t="29027" x="6877050" y="2355850"/>
          <p14:tracePt t="29044" x="6756400" y="2286000"/>
          <p14:tracePt t="29061" x="6661150" y="2260600"/>
          <p14:tracePt t="29077" x="6553200" y="2235200"/>
          <p14:tracePt t="29094" x="6432550" y="2222500"/>
          <p14:tracePt t="29111" x="6305550" y="2222500"/>
          <p14:tracePt t="29127" x="6191250" y="2222500"/>
          <p14:tracePt t="29144" x="6064250" y="2222500"/>
          <p14:tracePt t="29161" x="5962650" y="2222500"/>
          <p14:tracePt t="29177" x="5829300" y="2235200"/>
          <p14:tracePt t="29194" x="5734050" y="2254250"/>
          <p14:tracePt t="29211" x="5607050" y="2260600"/>
          <p14:tracePt t="29228" x="5530850" y="2286000"/>
          <p14:tracePt t="29244" x="5416550" y="2330450"/>
          <p14:tracePt t="29261" x="5353050" y="2368550"/>
          <p14:tracePt t="29278" x="5264150" y="2432050"/>
          <p14:tracePt t="29294" x="5213350" y="2489200"/>
          <p14:tracePt t="29311" x="5175250" y="2559050"/>
          <p14:tracePt t="29328" x="5130800" y="2635250"/>
          <p14:tracePt t="29344" x="5099050" y="2686050"/>
          <p14:tracePt t="29361" x="5054600" y="2730500"/>
          <p14:tracePt t="29378" x="5016500" y="2781300"/>
          <p14:tracePt t="29395" x="4978400" y="2844800"/>
          <p14:tracePt t="29411" x="4953000" y="2895600"/>
          <p14:tracePt t="29428" x="4953000" y="2952750"/>
          <p14:tracePt t="29445" x="4997450" y="3041650"/>
          <p14:tracePt t="29461" x="5099050" y="3105150"/>
          <p14:tracePt t="29478" x="5226050" y="3162300"/>
          <p14:tracePt t="29495" x="5372100" y="3232150"/>
          <p14:tracePt t="29511" x="5549900" y="3327400"/>
          <p14:tracePt t="29528" x="5791200" y="3435350"/>
          <p14:tracePt t="29545" x="6045200" y="3549650"/>
          <p14:tracePt t="29561" x="6343650" y="3663950"/>
          <p14:tracePt t="29578" x="6616700" y="3708400"/>
          <p14:tracePt t="29595" x="6870700" y="3733800"/>
          <p14:tracePt t="29611" x="7112000" y="3733800"/>
          <p14:tracePt t="29628" x="7461250" y="3663950"/>
          <p14:tracePt t="29645" x="7594600" y="3613150"/>
          <p14:tracePt t="29661" x="7708900" y="3536950"/>
          <p14:tracePt t="29678" x="7797800" y="3467100"/>
          <p14:tracePt t="29695" x="7880350" y="3397250"/>
          <p14:tracePt t="29711" x="7931150" y="3340100"/>
          <p14:tracePt t="29728" x="7975600" y="3282950"/>
          <p14:tracePt t="29745" x="8020050" y="3232150"/>
          <p14:tracePt t="29762" x="8070850" y="3162300"/>
          <p14:tracePt t="29778" x="8108950" y="3092450"/>
          <p14:tracePt t="29795" x="8115300" y="2997200"/>
          <p14:tracePt t="29812" x="8115300" y="2870200"/>
          <p14:tracePt t="29828" x="8032750" y="2628900"/>
          <p14:tracePt t="29845" x="7956550" y="2514600"/>
          <p14:tracePt t="29862" x="7816850" y="2381250"/>
          <p14:tracePt t="29878" x="7620000" y="2311400"/>
          <p14:tracePt t="29895" x="7461250" y="2260600"/>
          <p14:tracePt t="29912" x="7346950" y="2235200"/>
          <p14:tracePt t="29929" x="7232650" y="2222500"/>
          <p14:tracePt t="29946" x="7112000" y="2197100"/>
          <p14:tracePt t="29962" x="7061200" y="2190750"/>
          <p14:tracePt t="29979" x="7029450" y="2184400"/>
          <p14:tracePt t="29996" x="7004050" y="2178050"/>
          <p14:tracePt t="30013" x="6934200" y="2178050"/>
          <p14:tracePt t="30029" x="6832600" y="2178050"/>
          <p14:tracePt t="30046" x="6692900" y="2178050"/>
          <p14:tracePt t="30062" x="6553200" y="2197100"/>
          <p14:tracePt t="30080" x="6388100" y="2286000"/>
          <p14:tracePt t="30096" x="6235700" y="2400300"/>
          <p14:tracePt t="30112" x="6153150" y="2470150"/>
          <p14:tracePt t="30129" x="6064250" y="2552700"/>
          <p14:tracePt t="30146" x="6013450" y="2609850"/>
          <p14:tracePt t="30163" x="5975350" y="2667000"/>
          <p14:tracePt t="30179" x="5956300" y="2698750"/>
          <p14:tracePt t="30196" x="5949950" y="2698750"/>
          <p14:tracePt t="30212" x="5943600" y="2705100"/>
          <p14:tracePt t="30261" x="5943600" y="2711450"/>
          <p14:tracePt t="30270" x="5943600" y="2717800"/>
          <p14:tracePt t="30278" x="5943600" y="2724150"/>
          <p14:tracePt t="30296" x="5937250" y="2743200"/>
          <p14:tracePt t="30313" x="5911850" y="2768600"/>
          <p14:tracePt t="30329" x="5892800" y="2800350"/>
          <p14:tracePt t="30346" x="5873750" y="2825750"/>
          <p14:tracePt t="30363" x="5861050" y="2863850"/>
          <p14:tracePt t="30380" x="5854700" y="2889250"/>
          <p14:tracePt t="30397" x="5854700" y="2946400"/>
          <p14:tracePt t="30413" x="5861050" y="2984500"/>
          <p14:tracePt t="30430" x="5892800" y="3022600"/>
          <p14:tracePt t="30446" x="5930900" y="3067050"/>
          <p14:tracePt t="30463" x="5969000" y="3092450"/>
          <p14:tracePt t="30479" x="5988050" y="3098800"/>
          <p14:tracePt t="30513" x="5994400" y="3098800"/>
          <p14:tracePt t="30733" x="6013450" y="3098800"/>
          <p14:tracePt t="30749" x="6019800" y="3098800"/>
          <p14:tracePt t="30757" x="6026150" y="3098800"/>
          <p14:tracePt t="30773" x="6032500" y="3105150"/>
          <p14:tracePt t="30838" x="6045200" y="3105150"/>
          <p14:tracePt t="31135" x="6057900" y="3105150"/>
          <p14:tracePt t="31142" x="6102350" y="3130550"/>
          <p14:tracePt t="31150" x="6165850" y="3136900"/>
          <p14:tracePt t="31163" x="6235700" y="3168650"/>
          <p14:tracePt t="31181" x="6419850" y="3181350"/>
          <p14:tracePt t="31197" x="6546850" y="3181350"/>
          <p14:tracePt t="31213" x="6616700" y="3181350"/>
          <p14:tracePt t="31230" x="6673850" y="3149600"/>
          <p14:tracePt t="31247" x="6705600" y="3105150"/>
          <p14:tracePt t="31263" x="6743700" y="3060700"/>
          <p14:tracePt t="31280" x="6769100" y="3009900"/>
          <p14:tracePt t="31297" x="6807200" y="2933700"/>
          <p14:tracePt t="31313" x="6870700" y="2863850"/>
          <p14:tracePt t="31330" x="6915150" y="2794000"/>
          <p14:tracePt t="31347" x="6959600" y="2730500"/>
          <p14:tracePt t="31363" x="6991350" y="2686050"/>
          <p14:tracePt t="31381" x="7029450" y="2628900"/>
          <p14:tracePt t="31397" x="7054850" y="2584450"/>
          <p14:tracePt t="31413" x="7067550" y="2559050"/>
          <p14:tracePt t="31430" x="7131050" y="2482850"/>
          <p14:tracePt t="31447" x="7181850" y="2406650"/>
          <p14:tracePt t="31464" x="7232650" y="2317750"/>
          <p14:tracePt t="31480" x="7258050" y="2254250"/>
          <p14:tracePt t="31497" x="7258050" y="2216150"/>
          <p14:tracePt t="31514" x="7258050" y="2184400"/>
          <p14:tracePt t="31582" x="7264400" y="2197100"/>
          <p14:tracePt t="31589" x="7264400" y="2216150"/>
          <p14:tracePt t="31598" x="7264400" y="2228850"/>
          <p14:tracePt t="31614" x="7270750" y="2279650"/>
          <p14:tracePt t="31631" x="7277100" y="2336800"/>
          <p14:tracePt t="31647" x="7296150" y="2400300"/>
          <p14:tracePt t="31664" x="7308850" y="2470150"/>
          <p14:tracePt t="31680" x="7353300" y="2527300"/>
          <p14:tracePt t="31697" x="7397750" y="2552700"/>
          <p14:tracePt t="31714" x="7429500" y="2559050"/>
          <p14:tracePt t="31730" x="7448550" y="2559050"/>
          <p14:tracePt t="31747" x="7467600" y="2552700"/>
          <p14:tracePt t="31765" x="7467600" y="2520950"/>
          <p14:tracePt t="31781" x="7467600" y="2482850"/>
          <p14:tracePt t="31797" x="7467600" y="2451100"/>
          <p14:tracePt t="31814" x="7467600" y="2419350"/>
          <p14:tracePt t="31831" x="7461250" y="2393950"/>
          <p14:tracePt t="31847" x="7454900" y="2381250"/>
          <p14:tracePt t="31864" x="7448550" y="2381250"/>
          <p14:tracePt t="31881" x="7429500" y="2387600"/>
          <p14:tracePt t="31897" x="7397750" y="2476500"/>
          <p14:tracePt t="31914" x="7391400" y="2609850"/>
          <p14:tracePt t="31931" x="7391400" y="2711450"/>
          <p14:tracePt t="31947" x="7391400" y="2781300"/>
          <p14:tracePt t="31965" x="7391400" y="2825750"/>
          <p14:tracePt t="31981" x="7391400" y="2844800"/>
          <p14:tracePt t="31997" x="7397750" y="2844800"/>
          <p14:tracePt t="32031" x="7397750" y="2813050"/>
          <p14:tracePt t="32047" x="7397750" y="2724150"/>
          <p14:tracePt t="32064" x="7397750" y="2654300"/>
          <p14:tracePt t="32081" x="7385050" y="2597150"/>
          <p14:tracePt t="32098" x="7366000" y="2559050"/>
          <p14:tracePt t="32114" x="7359650" y="2559050"/>
          <p14:tracePt t="32166" x="7359650" y="2597150"/>
          <p14:tracePt t="32173" x="7359650" y="2641600"/>
          <p14:tracePt t="32182" x="7359650" y="2717800"/>
          <p14:tracePt t="32197" x="7359650" y="2832100"/>
          <p14:tracePt t="32214" x="7359650" y="2933700"/>
          <p14:tracePt t="32231" x="7359650" y="2984500"/>
          <p14:tracePt t="32247" x="7359650" y="3016250"/>
          <p14:tracePt t="32264" x="7359650" y="3028950"/>
          <p14:tracePt t="32301" x="7359650" y="3003550"/>
          <p14:tracePt t="32314" x="7359650" y="2965450"/>
          <p14:tracePt t="32331" x="7359650" y="2927350"/>
          <p14:tracePt t="32348" x="7359650" y="2889250"/>
          <p14:tracePt t="32364" x="7353300" y="2857500"/>
          <p14:tracePt t="32381" x="7353300" y="2844800"/>
          <p14:tracePt t="32510" x="7346950" y="2838450"/>
          <p14:tracePt t="32518" x="7346950" y="2832100"/>
          <p14:tracePt t="32531" x="7346950" y="2806700"/>
          <p14:tracePt t="32549" x="7346950" y="2730500"/>
          <p14:tracePt t="32565" x="7359650" y="2698750"/>
          <p14:tracePt t="32582" x="7359650" y="2692400"/>
          <p14:tracePt t="32638" x="7359650" y="2698750"/>
          <p14:tracePt t="32646" x="7359650" y="2730500"/>
          <p14:tracePt t="32654" x="7359650" y="2755900"/>
          <p14:tracePt t="32665" x="7353300" y="2774950"/>
          <p14:tracePt t="32758" x="7353300" y="2768600"/>
          <p14:tracePt t="32766" x="7353300" y="2762250"/>
          <p14:tracePt t="32774" x="7353300" y="2749550"/>
          <p14:tracePt t="32782" x="7353300" y="2743200"/>
          <p14:tracePt t="32846" x="7353300" y="2736850"/>
          <p14:tracePt t="32878" x="7353300" y="2730500"/>
          <p14:tracePt t="32974" x="7359650" y="2730500"/>
          <p14:tracePt t="32982" x="7372350" y="2711450"/>
          <p14:tracePt t="33006" x="7378700" y="2698750"/>
          <p14:tracePt t="33014" x="7378700" y="2692400"/>
          <p14:tracePt t="33022" x="7378700" y="2686050"/>
          <p14:tracePt t="33039" x="7385050" y="2679700"/>
          <p14:tracePt t="33086" x="7391400" y="2679700"/>
          <p14:tracePt t="33094" x="7391400" y="2705100"/>
          <p14:tracePt t="33102" x="7391400" y="2743200"/>
          <p14:tracePt t="33115" x="7391400" y="2794000"/>
          <p14:tracePt t="33132" x="7353300" y="2933700"/>
          <p14:tracePt t="33149" x="7346950" y="2971800"/>
          <p14:tracePt t="33165" x="7340600" y="2990850"/>
          <p14:tracePt t="33213" x="7346950" y="2946400"/>
          <p14:tracePt t="33221" x="7353300" y="2914650"/>
          <p14:tracePt t="33232" x="7359650" y="2876550"/>
          <p14:tracePt t="33249" x="7372350" y="2819400"/>
          <p14:tracePt t="33265" x="7378700" y="2774950"/>
          <p14:tracePt t="33282" x="7385050" y="2768600"/>
          <p14:tracePt t="33422" x="7391400" y="2743200"/>
          <p14:tracePt t="33431" x="7391400" y="2724150"/>
          <p14:tracePt t="33439" x="7391400" y="2711450"/>
          <p14:tracePt t="33449" x="7397750" y="2692400"/>
          <p14:tracePt t="33466" x="7397750" y="2647950"/>
          <p14:tracePt t="33483" x="7404100" y="2616200"/>
          <p14:tracePt t="33499" x="7404100" y="2590800"/>
          <p14:tracePt t="33516" x="7416800" y="2571750"/>
          <p14:tracePt t="33582" x="7423150" y="2597150"/>
          <p14:tracePt t="33590" x="7423150" y="2635250"/>
          <p14:tracePt t="33599" x="7423150" y="2698750"/>
          <p14:tracePt t="33617" x="7442200" y="2832100"/>
          <p14:tracePt t="33633" x="7442200" y="2921000"/>
          <p14:tracePt t="33650" x="7461250" y="2984500"/>
          <p14:tracePt t="33666" x="7461250" y="3035300"/>
          <p14:tracePt t="33683" x="7461250" y="3067050"/>
          <p14:tracePt t="33700" x="7461250" y="3073400"/>
          <p14:tracePt t="33726" x="7461250" y="3060700"/>
          <p14:tracePt t="33734" x="7461250" y="3041650"/>
          <p14:tracePt t="33749" x="7461250" y="2984500"/>
          <p14:tracePt t="33766" x="7461250" y="2933700"/>
          <p14:tracePt t="33783" x="7461250" y="2889250"/>
          <p14:tracePt t="33799" x="7461250" y="2838450"/>
          <p14:tracePt t="33816" x="7461250" y="2806700"/>
          <p14:tracePt t="33833" x="7467600" y="2755900"/>
          <p14:tracePt t="33850" x="7473950" y="2724150"/>
          <p14:tracePt t="33866" x="7480300" y="2692400"/>
          <p14:tracePt t="33883" x="7499350" y="2654300"/>
          <p14:tracePt t="33900" x="7505700" y="2641600"/>
          <p14:tracePt t="33916" x="7505700" y="2635250"/>
          <p14:tracePt t="34197" x="7505700" y="2647950"/>
          <p14:tracePt t="34205" x="7505700" y="2654300"/>
          <p14:tracePt t="34542" x="7505700" y="2660650"/>
          <p14:tracePt t="34550" x="7493000" y="2667000"/>
          <p14:tracePt t="34557" x="7454900" y="2667000"/>
          <p14:tracePt t="34567" x="7416800" y="2667000"/>
          <p14:tracePt t="34584" x="7346950" y="2667000"/>
          <p14:tracePt t="34600" x="7340600" y="2673350"/>
          <p14:tracePt t="34670" x="7340600" y="2686050"/>
          <p14:tracePt t="34677" x="7346950" y="2705100"/>
          <p14:tracePt t="34686" x="7372350" y="2711450"/>
          <p14:tracePt t="34700" x="7423150" y="2724150"/>
          <p14:tracePt t="34717" x="7442200" y="2724150"/>
          <p14:tracePt t="34734" x="7448550" y="2724150"/>
          <p14:tracePt t="34829" x="7448550" y="2717800"/>
          <p14:tracePt t="34837" x="7448550" y="2711450"/>
          <p14:tracePt t="34850" x="7448550" y="2705100"/>
          <p14:tracePt t="34867" x="7461250" y="2667000"/>
          <p14:tracePt t="34885" x="7467600" y="2622550"/>
          <p14:tracePt t="34901" x="7467600" y="2597150"/>
          <p14:tracePt t="34917" x="7467600" y="2590800"/>
          <p14:tracePt t="34934" x="7467600" y="2578100"/>
          <p14:tracePt t="35006" x="7467600" y="2571750"/>
          <p14:tracePt t="35022" x="7467600" y="2565400"/>
          <p14:tracePt t="35030" x="7467600" y="2559050"/>
          <p14:tracePt t="35037" x="7467600" y="2540000"/>
          <p14:tracePt t="35051" x="7467600" y="2527300"/>
          <p14:tracePt t="35068" x="7467600" y="2495550"/>
          <p14:tracePt t="35085" x="7467600" y="2444750"/>
          <p14:tracePt t="35101" x="7448550" y="2400300"/>
          <p14:tracePt t="35117" x="7429500" y="2374900"/>
          <p14:tracePt t="35134" x="7397750" y="2362200"/>
          <p14:tracePt t="35151" x="7366000" y="2355850"/>
          <p14:tracePt t="35167" x="7334250" y="2355850"/>
          <p14:tracePt t="35184" x="7289800" y="2355850"/>
          <p14:tracePt t="35201" x="7251700" y="2355850"/>
          <p14:tracePt t="35217" x="7207250" y="2381250"/>
          <p14:tracePt t="35234" x="7143750" y="2419350"/>
          <p14:tracePt t="35251" x="7067550" y="2451100"/>
          <p14:tracePt t="35268" x="6985000" y="2476500"/>
          <p14:tracePt t="35284" x="6858000" y="2565400"/>
          <p14:tracePt t="35301" x="6807200" y="2609850"/>
          <p14:tracePt t="35318" x="6794500" y="2641600"/>
          <p14:tracePt t="35334" x="6781800" y="2686050"/>
          <p14:tracePt t="35351" x="6781800" y="2717800"/>
          <p14:tracePt t="35368" x="6800850" y="2768600"/>
          <p14:tracePt t="35384" x="6883400" y="2844800"/>
          <p14:tracePt t="35401" x="7016750" y="2901950"/>
          <p14:tracePt t="35418" x="7213600" y="2952750"/>
          <p14:tracePt t="35435" x="7404100" y="2965450"/>
          <p14:tracePt t="35451" x="7524750" y="2971800"/>
          <p14:tracePt t="35468" x="7562850" y="2971800"/>
          <p14:tracePt t="35485" x="7575550" y="2971800"/>
          <p14:tracePt t="35501" x="7581900" y="2959100"/>
          <p14:tracePt t="35518" x="7581900" y="2927350"/>
          <p14:tracePt t="35535" x="7594600" y="2876550"/>
          <p14:tracePt t="35552" x="7607300" y="2844800"/>
          <p14:tracePt t="35568" x="7658100" y="2781300"/>
          <p14:tracePt t="35585" x="7696200" y="2762250"/>
          <p14:tracePt t="35602" x="7715250" y="2749550"/>
          <p14:tracePt t="35618" x="7727950" y="2743200"/>
          <p14:tracePt t="35635" x="7740650" y="2724150"/>
          <p14:tracePt t="35651" x="7753350" y="2692400"/>
          <p14:tracePt t="35669" x="7702550" y="2603500"/>
          <p14:tracePt t="35686" x="7581900" y="2546350"/>
          <p14:tracePt t="35702" x="7429500" y="2489200"/>
          <p14:tracePt t="35718" x="7334250" y="2451100"/>
          <p14:tracePt t="35735" x="7283450" y="2444750"/>
          <p14:tracePt t="35751" x="7277100" y="2444750"/>
          <p14:tracePt t="35768" x="7258050" y="2444750"/>
          <p14:tracePt t="35785" x="7194550" y="2463800"/>
          <p14:tracePt t="35802" x="7131050" y="2552700"/>
          <p14:tracePt t="35818" x="7099300" y="2647950"/>
          <p14:tracePt t="35835" x="7061200" y="2781300"/>
          <p14:tracePt t="35852" x="7061200" y="2876550"/>
          <p14:tracePt t="35868" x="7061200" y="2971800"/>
          <p14:tracePt t="35885" x="7105650" y="2984500"/>
          <p14:tracePt t="35902" x="7245350" y="2984500"/>
          <p14:tracePt t="35919" x="7410450" y="2984500"/>
          <p14:tracePt t="35936" x="7569200" y="2952750"/>
          <p14:tracePt t="35952" x="7639050" y="2901950"/>
          <p14:tracePt t="35969" x="7645400" y="2851150"/>
          <p14:tracePt t="35985" x="7651750" y="2813050"/>
          <p14:tracePt t="36002" x="7626350" y="2768600"/>
          <p14:tracePt t="36020" x="7550150" y="2736850"/>
          <p14:tracePt t="36036" x="7486650" y="2724150"/>
          <p14:tracePt t="36039" x="7467600" y="2724150"/>
          <p14:tracePt t="36052" x="7454900" y="2724150"/>
          <p14:tracePt t="36357" x="7461250" y="2724150"/>
          <p14:tracePt t="36365" x="7473950" y="2736850"/>
          <p14:tracePt t="36381" x="7473950" y="2743200"/>
          <p14:tracePt t="36470" x="7473950" y="2736850"/>
          <p14:tracePt t="36478" x="7473950" y="2730500"/>
          <p14:tracePt t="36510" x="7473950" y="2724150"/>
          <p14:tracePt t="36518" x="7454900" y="2724150"/>
          <p14:tracePt t="36526" x="7423150" y="2724150"/>
          <p14:tracePt t="36535" x="7397750" y="2724150"/>
          <p14:tracePt t="36555" x="7340600" y="2724150"/>
          <p14:tracePt t="36569" x="7315200" y="2724150"/>
          <p14:tracePt t="36586" x="7302500" y="2724150"/>
          <p14:tracePt t="36602" x="7296150" y="2724150"/>
          <p14:tracePt t="36619" x="7289800" y="2724150"/>
          <p14:tracePt t="36645" x="7283450" y="2724150"/>
          <p14:tracePt t="36711" x="7270750" y="2724150"/>
          <p14:tracePt t="36719" x="7258050" y="2724150"/>
          <p14:tracePt t="36727" x="7251700" y="2724150"/>
          <p14:tracePt t="36737" x="7239000" y="2736850"/>
          <p14:tracePt t="36753" x="7239000" y="2743200"/>
          <p14:tracePt t="36814" x="7239000" y="2749550"/>
          <p14:tracePt t="36822" x="7245350" y="2743200"/>
          <p14:tracePt t="36837" x="7258050" y="2724150"/>
          <p14:tracePt t="36853" x="7258050" y="2717800"/>
          <p14:tracePt t="36870" x="7264400" y="2705100"/>
          <p14:tracePt t="37157" x="7251700" y="2717800"/>
          <p14:tracePt t="37164" x="7232650" y="2736850"/>
          <p14:tracePt t="37172" x="7181850" y="2781300"/>
          <p14:tracePt t="37186" x="7112000" y="2825750"/>
          <p14:tracePt t="37203" x="6953250" y="2914650"/>
          <p14:tracePt t="37220" x="6616700" y="3035300"/>
          <p14:tracePt t="37236" x="5943600" y="3225800"/>
          <p14:tracePt t="37253" x="5416550" y="3327400"/>
          <p14:tracePt t="37270" x="4749800" y="3390900"/>
          <p14:tracePt t="37287" x="4102100" y="3390900"/>
          <p14:tracePt t="37303" x="3632200" y="3390900"/>
          <p14:tracePt t="37320" x="3397250" y="3390900"/>
          <p14:tracePt t="37336" x="3270250" y="3359150"/>
          <p14:tracePt t="37353" x="3238500" y="3340100"/>
          <p14:tracePt t="37370" x="3238500" y="3321050"/>
          <p14:tracePt t="37386" x="3270250" y="3289300"/>
          <p14:tracePt t="37403" x="3314700" y="3257550"/>
          <p14:tracePt t="37420" x="3321050" y="3194050"/>
          <p14:tracePt t="37437" x="3295650" y="3143250"/>
          <p14:tracePt t="37454" x="3244850" y="3111500"/>
          <p14:tracePt t="37470" x="3213100" y="3098800"/>
          <p14:tracePt t="37487" x="3200400" y="3086100"/>
          <p14:tracePt t="37520" x="3200400" y="3073400"/>
          <p14:tracePt t="37537" x="3194050" y="3054350"/>
          <p14:tracePt t="37554" x="3175000" y="3022600"/>
          <p14:tracePt t="37570" x="3130550" y="2978150"/>
          <p14:tracePt t="37587" x="3022600" y="2940050"/>
          <p14:tracePt t="37603" x="2863850" y="2895600"/>
          <p14:tracePt t="37620" x="2762250" y="2863850"/>
          <p14:tracePt t="37637" x="2749550" y="2857500"/>
          <p14:tracePt t="37653" x="2743200" y="2851150"/>
          <p14:tracePt t="37670" x="2762250" y="2832100"/>
          <p14:tracePt t="37688" x="2787650" y="2832100"/>
          <p14:tracePt t="37704" x="2806700" y="2825750"/>
          <p14:tracePt t="37720" x="2813050" y="2819400"/>
          <p14:tracePt t="37737" x="2819400" y="2813050"/>
          <p14:tracePt t="37754" x="2819400" y="2806700"/>
          <p14:tracePt t="37770" x="2832100" y="2794000"/>
          <p14:tracePt t="37787" x="2844800" y="2768600"/>
          <p14:tracePt t="37804" x="2870200" y="2762250"/>
          <p14:tracePt t="37821" x="2908300" y="2730500"/>
          <p14:tracePt t="37837" x="2940050" y="2717800"/>
          <p14:tracePt t="37854" x="2965450" y="2673350"/>
          <p14:tracePt t="37870" x="2971800" y="2654300"/>
          <p14:tracePt t="37887" x="2971800" y="2635250"/>
          <p14:tracePt t="37904" x="2971800" y="2603500"/>
          <p14:tracePt t="37920" x="2901950" y="2578100"/>
          <p14:tracePt t="37937" x="2806700" y="2552700"/>
          <p14:tracePt t="37954" x="2736850" y="2533650"/>
          <p14:tracePt t="37971" x="2686050" y="2520950"/>
          <p14:tracePt t="37987" x="2654300" y="2520950"/>
          <p14:tracePt t="38005" x="2628900" y="2514600"/>
          <p14:tracePt t="38021" x="2603500" y="2514600"/>
          <p14:tracePt t="38037" x="2565400" y="2514600"/>
          <p14:tracePt t="38054" x="2508250" y="2514600"/>
          <p14:tracePt t="38071" x="2451100" y="2552700"/>
          <p14:tracePt t="38087" x="2381250" y="2622550"/>
          <p14:tracePt t="38104" x="2362200" y="2660650"/>
          <p14:tracePt t="38121" x="2343150" y="2717800"/>
          <p14:tracePt t="38137" x="2343150" y="2768600"/>
          <p14:tracePt t="38154" x="2343150" y="2800350"/>
          <p14:tracePt t="38171" x="2343150" y="2832100"/>
          <p14:tracePt t="38187" x="2343150" y="2863850"/>
          <p14:tracePt t="38204" x="2374900" y="2921000"/>
          <p14:tracePt t="38221" x="2406650" y="2933700"/>
          <p14:tracePt t="38237" x="2508250" y="2933700"/>
          <p14:tracePt t="38254" x="2673350" y="2933700"/>
          <p14:tracePt t="38271" x="2844800" y="2933700"/>
          <p14:tracePt t="38288" x="2997200" y="2914650"/>
          <p14:tracePt t="38305" x="3124200" y="2857500"/>
          <p14:tracePt t="38322" x="3181350" y="2825750"/>
          <p14:tracePt t="38338" x="3200400" y="2806700"/>
          <p14:tracePt t="38355" x="3206750" y="2781300"/>
          <p14:tracePt t="38372" x="3225800" y="2749550"/>
          <p14:tracePt t="38389" x="3238500" y="2711450"/>
          <p14:tracePt t="38405" x="3276600" y="2673350"/>
          <p14:tracePt t="38422" x="3295650" y="2647950"/>
          <p14:tracePt t="38438" x="3308350" y="2609850"/>
          <p14:tracePt t="38455" x="3321050" y="2590800"/>
          <p14:tracePt t="38472" x="3321050" y="2565400"/>
          <p14:tracePt t="38488" x="3314700" y="2546350"/>
          <p14:tracePt t="38505" x="3308350" y="2540000"/>
          <p14:tracePt t="38522" x="3263900" y="2533650"/>
          <p14:tracePt t="38538" x="3181350" y="2520950"/>
          <p14:tracePt t="38543" x="3117850" y="2520950"/>
          <p14:tracePt t="38555" x="3041650" y="2520950"/>
          <p14:tracePt t="38572" x="2800350" y="2520950"/>
          <p14:tracePt t="38589" x="2711450" y="2520950"/>
          <p14:tracePt t="38605" x="2673350" y="2520950"/>
          <p14:tracePt t="38622" x="2641600" y="2540000"/>
          <p14:tracePt t="38638" x="2641600" y="2546350"/>
          <p14:tracePt t="38655" x="2622550" y="2578100"/>
          <p14:tracePt t="38672" x="2609850" y="2603500"/>
          <p14:tracePt t="38688" x="2597150" y="2635250"/>
          <p14:tracePt t="38705" x="2571750" y="2660650"/>
          <p14:tracePt t="38722" x="2559050" y="2692400"/>
          <p14:tracePt t="38739" x="2559050" y="2736850"/>
          <p14:tracePt t="38755" x="2559050" y="2768600"/>
          <p14:tracePt t="38773" x="2571750" y="2832100"/>
          <p14:tracePt t="38789" x="2590800" y="2851150"/>
          <p14:tracePt t="38805" x="2647950" y="2863850"/>
          <p14:tracePt t="38822" x="2692400" y="2870200"/>
          <p14:tracePt t="38839" x="2774950" y="2870200"/>
          <p14:tracePt t="38854" x="2889250" y="2870200"/>
          <p14:tracePt t="38871" x="2978150" y="2870200"/>
          <p14:tracePt t="38889" x="3054350" y="2870200"/>
          <p14:tracePt t="38905" x="3149600" y="2870200"/>
          <p14:tracePt t="38921" x="3219450" y="2851150"/>
          <p14:tracePt t="38938" x="3263900" y="2832100"/>
          <p14:tracePt t="38955" x="3308350" y="2813050"/>
          <p14:tracePt t="38971" x="3327400" y="2794000"/>
          <p14:tracePt t="38988" x="3365500" y="2736850"/>
          <p14:tracePt t="39005" x="3371850" y="2705100"/>
          <p14:tracePt t="39022" x="3371850" y="2660650"/>
          <p14:tracePt t="39038" x="3371850" y="2622550"/>
          <p14:tracePt t="39055" x="3371850" y="2590800"/>
          <p14:tracePt t="39072" x="3352800" y="2552700"/>
          <p14:tracePt t="39088" x="3282950" y="2546350"/>
          <p14:tracePt t="39105" x="3206750" y="2546350"/>
          <p14:tracePt t="39122" x="3124200" y="2546350"/>
          <p14:tracePt t="39138" x="3092450" y="2546350"/>
          <p14:tracePt t="39155" x="3086100" y="2546350"/>
          <p14:tracePt t="39172" x="3079750" y="2546350"/>
          <p14:tracePt t="39253" x="3079750" y="2552700"/>
          <p14:tracePt t="39726" x="3086100" y="2540000"/>
          <p14:tracePt t="39926" x="3092450" y="2540000"/>
          <p14:tracePt t="39934" x="3092450" y="2546350"/>
          <p14:tracePt t="39958" x="3098800" y="2552700"/>
          <p14:tracePt t="39990" x="3111500" y="2552700"/>
          <p14:tracePt t="39998" x="3117850" y="2552700"/>
          <p14:tracePt t="40007" x="3124200" y="2552700"/>
          <p14:tracePt t="40023" x="3149600" y="2552700"/>
          <p14:tracePt t="40077" x="3155950" y="2559050"/>
          <p14:tracePt t="40093" x="3149600" y="2565400"/>
          <p14:tracePt t="40101" x="3130550" y="2565400"/>
          <p14:tracePt t="40109" x="3105150" y="2571750"/>
          <p14:tracePt t="40123" x="3073400" y="2584450"/>
          <p14:tracePt t="40140" x="3060700" y="2590800"/>
          <p14:tracePt t="40156" x="3054350" y="2622550"/>
          <p14:tracePt t="40173" x="3054350" y="2628900"/>
          <p14:tracePt t="40206" x="3067050" y="2628900"/>
          <p14:tracePt t="40223" x="3079750" y="2616200"/>
          <p14:tracePt t="40374" x="3086100" y="2616200"/>
          <p14:tracePt t="40381" x="3111500" y="2616200"/>
          <p14:tracePt t="40390" x="3149600" y="2603500"/>
          <p14:tracePt t="40407" x="3327400" y="2603500"/>
          <p14:tracePt t="40423" x="3581400" y="2603500"/>
          <p14:tracePt t="40440" x="4025900" y="2603500"/>
          <p14:tracePt t="40457" x="4546600" y="2603500"/>
          <p14:tracePt t="40473" x="5219700" y="2603500"/>
          <p14:tracePt t="40490" x="5854700" y="2647950"/>
          <p14:tracePt t="40507" x="6477000" y="2743200"/>
          <p14:tracePt t="40524" x="7067550" y="2806700"/>
          <p14:tracePt t="40540" x="7626350" y="2806700"/>
          <p14:tracePt t="40557" x="7740650" y="2806700"/>
          <p14:tracePt t="40575" x="7747000" y="2806700"/>
          <p14:tracePt t="40590" x="7747000" y="2800350"/>
          <p14:tracePt t="40607" x="7702550" y="2774950"/>
          <p14:tracePt t="40624" x="7632700" y="2762250"/>
          <p14:tracePt t="40641" x="7524750" y="2736850"/>
          <p14:tracePt t="40657" x="7429500" y="2736850"/>
          <p14:tracePt t="40674" x="7226300" y="2736850"/>
          <p14:tracePt t="40690" x="6870700" y="2736850"/>
          <p14:tracePt t="40707" x="6483350" y="2736850"/>
          <p14:tracePt t="40723" x="6064250" y="2736850"/>
          <p14:tracePt t="40740" x="5651500" y="2736850"/>
          <p14:tracePt t="40757" x="5340350" y="2736850"/>
          <p14:tracePt t="40774" x="4921250" y="2736850"/>
          <p14:tracePt t="40790" x="4559300" y="2768600"/>
          <p14:tracePt t="40807" x="4191000" y="2832100"/>
          <p14:tracePt t="40824" x="3943350" y="2882900"/>
          <p14:tracePt t="40840" x="3822700" y="2908300"/>
          <p14:tracePt t="40857" x="3803650" y="2914650"/>
          <p14:tracePt t="40917" x="3822700" y="2914650"/>
          <p14:tracePt t="40925" x="3829050" y="2914650"/>
          <p14:tracePt t="40933" x="3835400" y="2914650"/>
          <p14:tracePt t="40965" x="3841750" y="2914650"/>
          <p14:tracePt t="40981" x="3854450" y="2914650"/>
          <p14:tracePt t="40989" x="3867150" y="2914650"/>
          <p14:tracePt t="40997" x="3886200" y="2914650"/>
          <p14:tracePt t="41007" x="3924300" y="2914650"/>
          <p14:tracePt t="41024" x="4032250" y="2914650"/>
          <p14:tracePt t="41041" x="4184650" y="2914650"/>
          <p14:tracePt t="41057" x="4381500" y="2914650"/>
          <p14:tracePt t="41074" x="4622800" y="2914650"/>
          <p14:tracePt t="41091" x="4933950" y="2914650"/>
          <p14:tracePt t="41107" x="5353050" y="2914650"/>
          <p14:tracePt t="41124" x="6026150" y="2914650"/>
          <p14:tracePt t="41141" x="6470650" y="2914650"/>
          <p14:tracePt t="41157" x="6781800" y="2914650"/>
          <p14:tracePt t="41174" x="6991350" y="2914650"/>
          <p14:tracePt t="41191" x="7150100" y="2914650"/>
          <p14:tracePt t="41207" x="7207250" y="2908300"/>
          <p14:tracePt t="41224" x="7258050" y="2901950"/>
          <p14:tracePt t="41241" x="7277100" y="2895600"/>
          <p14:tracePt t="41274" x="7283450" y="2889250"/>
          <p14:tracePt t="41293" x="7270750" y="2889250"/>
          <p14:tracePt t="41307" x="7219950" y="2889250"/>
          <p14:tracePt t="41324" x="6915150" y="2889250"/>
          <p14:tracePt t="41341" x="6654800" y="2889250"/>
          <p14:tracePt t="41357" x="6362700" y="2889250"/>
          <p14:tracePt t="41374" x="6108700" y="2889250"/>
          <p14:tracePt t="41391" x="5918200" y="2889250"/>
          <p14:tracePt t="41407" x="5873750" y="2870200"/>
          <p14:tracePt t="41441" x="5886450" y="2844800"/>
          <p14:tracePt t="41458" x="5981700" y="2819400"/>
          <p14:tracePt t="41474" x="6108700" y="2819400"/>
          <p14:tracePt t="41491" x="6197600" y="2819400"/>
          <p14:tracePt t="41508" x="6235700" y="2819400"/>
          <p14:tracePt t="41524" x="6242050" y="2819400"/>
          <p14:tracePt t="41981" x="6203950" y="2819400"/>
          <p14:tracePt t="41988" x="5994400" y="2819400"/>
          <p14:tracePt t="41997" x="5683250" y="2819400"/>
          <p14:tracePt t="42008" x="5276850" y="2882900"/>
          <p14:tracePt t="42025" x="4762500" y="2940050"/>
          <p14:tracePt t="42041" x="4368800" y="2940050"/>
          <p14:tracePt t="42058" x="4114800" y="2940050"/>
          <p14:tracePt t="42075" x="3924300" y="2940050"/>
          <p14:tracePt t="42092" x="3860800" y="2933700"/>
          <p14:tracePt t="42108" x="3854450" y="2921000"/>
          <p14:tracePt t="42125" x="3854450" y="2908300"/>
          <p14:tracePt t="42141" x="3854450" y="2889250"/>
          <p14:tracePt t="42175" x="3860800" y="2882900"/>
          <p14:tracePt t="42192" x="3860800" y="2876550"/>
          <p14:tracePt t="42208" x="3860800" y="2844800"/>
          <p14:tracePt t="42225" x="3860800" y="2794000"/>
          <p14:tracePt t="42242" x="3860800" y="2749550"/>
          <p14:tracePt t="42258" x="3892550" y="2686050"/>
          <p14:tracePt t="42275" x="3924300" y="2635250"/>
          <p14:tracePt t="42292" x="3949700" y="2603500"/>
          <p14:tracePt t="42308" x="3968750" y="2597150"/>
          <p14:tracePt t="42325" x="3975100" y="2590800"/>
          <p14:tracePt t="42342" x="3975100" y="2584450"/>
          <p14:tracePt t="42358" x="3962400" y="2578100"/>
          <p14:tracePt t="42375" x="3930650" y="2578100"/>
          <p14:tracePt t="42392" x="3867150" y="2578100"/>
          <p14:tracePt t="42408" x="3771900" y="2578100"/>
          <p14:tracePt t="42425" x="3676650" y="2590800"/>
          <p14:tracePt t="42442" x="3600450" y="2622550"/>
          <p14:tracePt t="42459" x="3581400" y="2641600"/>
          <p14:tracePt t="42476" x="3568700" y="2673350"/>
          <p14:tracePt t="42492" x="3568700" y="2762250"/>
          <p14:tracePt t="42509" x="3594100" y="2813050"/>
          <p14:tracePt t="42525" x="3683000" y="2857500"/>
          <p14:tracePt t="42542" x="3797300" y="2901950"/>
          <p14:tracePt t="42561" x="3892550" y="2940050"/>
          <p14:tracePt t="42576" x="3962400" y="2946400"/>
          <p14:tracePt t="42592" x="4019550" y="2946400"/>
          <p14:tracePt t="42609" x="4070350" y="2946400"/>
          <p14:tracePt t="42626" x="4127500" y="2946400"/>
          <p14:tracePt t="42642" x="4178300" y="2946400"/>
          <p14:tracePt t="42659" x="4210050" y="2921000"/>
          <p14:tracePt t="42676" x="4254500" y="2914650"/>
          <p14:tracePt t="42692" x="4324350" y="2889250"/>
          <p14:tracePt t="42709" x="4400550" y="2857500"/>
          <p14:tracePt t="42726" x="4483100" y="2813050"/>
          <p14:tracePt t="42742" x="4622800" y="2762250"/>
          <p14:tracePt t="42759" x="4699000" y="2724150"/>
          <p14:tracePt t="42776" x="4756150" y="2660650"/>
          <p14:tracePt t="42792" x="4794250" y="2597150"/>
          <p14:tracePt t="42809" x="4826000" y="2527300"/>
          <p14:tracePt t="42826" x="4826000" y="2470150"/>
          <p14:tracePt t="42842" x="4819650" y="2419350"/>
          <p14:tracePt t="42859" x="4673600" y="2381250"/>
          <p14:tracePt t="42876" x="4368800" y="2381250"/>
          <p14:tracePt t="42893" x="4165600" y="2381250"/>
          <p14:tracePt t="42909" x="3975100" y="2381250"/>
          <p14:tracePt t="42926" x="3886200" y="2393950"/>
          <p14:tracePt t="42943" x="3848100" y="2400300"/>
          <p14:tracePt t="42959" x="3835400" y="2400300"/>
          <p14:tracePt t="42993" x="3822700" y="2406650"/>
          <p14:tracePt t="43009" x="3816350" y="2413000"/>
          <p14:tracePt t="43026" x="3790950" y="2438400"/>
          <p14:tracePt t="43043" x="3740150" y="2482850"/>
          <p14:tracePt t="43045" x="3708400" y="2508250"/>
          <p14:tracePt t="43059" x="3695700" y="2520950"/>
          <p14:tracePt t="43076" x="3651250" y="2609850"/>
          <p14:tracePt t="43092" x="3638550" y="2654300"/>
          <p14:tracePt t="43109" x="3638550" y="2698750"/>
          <p14:tracePt t="43126" x="3638550" y="2743200"/>
          <p14:tracePt t="43143" x="3657600" y="2781300"/>
          <p14:tracePt t="43159" x="3695700" y="2825750"/>
          <p14:tracePt t="43176" x="3721100" y="2851150"/>
          <p14:tracePt t="43193" x="3727450" y="2863850"/>
          <p14:tracePt t="43209" x="3759200" y="2882900"/>
          <p14:tracePt t="43226" x="3778250" y="2895600"/>
          <p14:tracePt t="43243" x="3797300" y="2914650"/>
          <p14:tracePt t="43259" x="3835400" y="2927350"/>
          <p14:tracePt t="43276" x="3994150" y="2965450"/>
          <p14:tracePt t="43293" x="4133850" y="2971800"/>
          <p14:tracePt t="43309" x="4311650" y="2984500"/>
          <p14:tracePt t="43326" x="4457700" y="2984500"/>
          <p14:tracePt t="43343" x="4533900" y="2984500"/>
          <p14:tracePt t="43359" x="4572000" y="2984500"/>
          <p14:tracePt t="43376" x="4616450" y="2971800"/>
          <p14:tracePt t="43393" x="4667250" y="2933700"/>
          <p14:tracePt t="43410" x="4724400" y="2876550"/>
          <p14:tracePt t="43426" x="4775200" y="2819400"/>
          <p14:tracePt t="43443" x="4787900" y="2768600"/>
          <p14:tracePt t="43460" x="4794250" y="2743200"/>
          <p14:tracePt t="43476" x="4800600" y="2679700"/>
          <p14:tracePt t="43493" x="4800600" y="2647950"/>
          <p14:tracePt t="43510" x="4800600" y="2622550"/>
          <p14:tracePt t="43526" x="4787900" y="2603500"/>
          <p14:tracePt t="43543" x="4787900" y="2584450"/>
          <p14:tracePt t="43560" x="4749800" y="2540000"/>
          <p14:tracePt t="43576" x="4692650" y="2489200"/>
          <p14:tracePt t="43593" x="4603750" y="2444750"/>
          <p14:tracePt t="43610" x="4514850" y="2413000"/>
          <p14:tracePt t="43627" x="4457700" y="2381250"/>
          <p14:tracePt t="43643" x="4445000" y="2374900"/>
          <p14:tracePt t="43660" x="4438650" y="2374900"/>
          <p14:tracePt t="43677" x="4318000" y="2374900"/>
          <p14:tracePt t="43693" x="4184650" y="2387600"/>
          <p14:tracePt t="43710" x="3987800" y="2438400"/>
          <p14:tracePt t="43727" x="3822700" y="2482850"/>
          <p14:tracePt t="43743" x="3733800" y="2514600"/>
          <p14:tracePt t="43760" x="3695700" y="2546350"/>
          <p14:tracePt t="43777" x="3683000" y="2565400"/>
          <p14:tracePt t="43793" x="3683000" y="2571750"/>
          <p14:tracePt t="43810" x="3683000" y="2603500"/>
          <p14:tracePt t="43827" x="3663950" y="2667000"/>
          <p14:tracePt t="43844" x="3619500" y="2736850"/>
          <p14:tracePt t="43860" x="3524250" y="2844800"/>
          <p14:tracePt t="43877" x="3473450" y="2876550"/>
          <p14:tracePt t="43894" x="3467100" y="2882900"/>
          <p14:tracePt t="43965" x="3486150" y="2882900"/>
          <p14:tracePt t="43973" x="3524250" y="2882900"/>
          <p14:tracePt t="43981" x="3556000" y="2901950"/>
          <p14:tracePt t="43994" x="3587750" y="2914650"/>
          <p14:tracePt t="44010" x="3644900" y="2927350"/>
          <p14:tracePt t="44027" x="3683000" y="2946400"/>
          <p14:tracePt t="44044" x="3721100" y="2959100"/>
          <p14:tracePt t="44045" x="3746500" y="2965450"/>
          <p14:tracePt t="44060" x="3771900" y="2984500"/>
          <p14:tracePt t="44077" x="3797300" y="2997200"/>
          <p14:tracePt t="44094" x="3829050" y="3016250"/>
          <p14:tracePt t="44110" x="3860800" y="3028950"/>
          <p14:tracePt t="44127" x="3956050" y="3048000"/>
          <p14:tracePt t="44144" x="4108450" y="3067050"/>
          <p14:tracePt t="44160" x="4286250" y="3067050"/>
          <p14:tracePt t="44177" x="4464050" y="3067050"/>
          <p14:tracePt t="44194" x="4514850" y="3067050"/>
          <p14:tracePt t="44211" x="4533900" y="3067050"/>
          <p14:tracePt t="44227" x="4540250" y="3060700"/>
          <p14:tracePt t="44244" x="4540250" y="3041650"/>
          <p14:tracePt t="44261" x="4540250" y="3035300"/>
          <p14:tracePt t="44277" x="4546600" y="3028950"/>
          <p14:tracePt t="44294" x="4552950" y="3022600"/>
          <p14:tracePt t="44311" x="4565650" y="3016250"/>
          <p14:tracePt t="44365" x="4572000" y="3003550"/>
          <p14:tracePt t="44397" x="4572000" y="2997200"/>
          <p14:tracePt t="44405" x="4572000" y="2984500"/>
          <p14:tracePt t="44413" x="4578350" y="2978150"/>
          <p14:tracePt t="44429" x="4578350" y="2971800"/>
          <p14:tracePt t="44444" x="4584700" y="2965450"/>
          <p14:tracePt t="44461" x="4591050" y="2965450"/>
          <p14:tracePt t="44477" x="4591050" y="2959100"/>
          <p14:tracePt t="44494" x="4597400" y="2946400"/>
          <p14:tracePt t="44511" x="4597400" y="2940050"/>
          <p14:tracePt t="44527" x="4603750" y="2933700"/>
          <p14:tracePt t="44544" x="4603750" y="2927350"/>
          <p14:tracePt t="44894" x="4616450" y="2927350"/>
          <p14:tracePt t="49846" x="4616450" y="2921000"/>
          <p14:tracePt t="49878" x="4603750" y="2921000"/>
          <p14:tracePt t="50726" x="4622800" y="2921000"/>
          <p14:tracePt t="50734" x="4679950" y="2933700"/>
          <p14:tracePt t="50742" x="4838700" y="2946400"/>
          <p14:tracePt t="50751" x="4978400" y="2946400"/>
          <p14:tracePt t="50768" x="5251450" y="2946400"/>
          <p14:tracePt t="50785" x="5492750" y="2946400"/>
          <p14:tracePt t="50802" x="5746750" y="2946400"/>
          <p14:tracePt t="50819" x="6019800" y="2946400"/>
          <p14:tracePt t="50835" x="6311900" y="2946400"/>
          <p14:tracePt t="50853" x="6635750" y="2908300"/>
          <p14:tracePt t="50869" x="6756400" y="2851150"/>
          <p14:tracePt t="50885" x="6775450" y="2800350"/>
          <p14:tracePt t="50902" x="6788150" y="2717800"/>
          <p14:tracePt t="50919" x="6813550" y="2647950"/>
          <p14:tracePt t="50935" x="6819900" y="2603500"/>
          <p14:tracePt t="50951" x="6819900" y="2571750"/>
          <p14:tracePt t="50968" x="6819900" y="2559050"/>
          <p14:tracePt t="51038" x="6819900" y="2546350"/>
          <p14:tracePt t="51047" x="6819900" y="2540000"/>
          <p14:tracePt t="51062" x="6819900" y="2533650"/>
          <p14:tracePt t="51070" x="6819900" y="2527300"/>
          <p14:tracePt t="51085" x="6819900" y="2514600"/>
          <p14:tracePt t="51102" x="6807200" y="2501900"/>
          <p14:tracePt t="51118" x="6711950" y="2476500"/>
          <p14:tracePt t="51135" x="6572250" y="2476500"/>
          <p14:tracePt t="51152" x="6381750" y="2476500"/>
          <p14:tracePt t="51168" x="6165850" y="2476500"/>
          <p14:tracePt t="51185" x="5962650" y="2476500"/>
          <p14:tracePt t="51202" x="5778500" y="2527300"/>
          <p14:tracePt t="51219" x="5619750" y="2597150"/>
          <p14:tracePt t="51235" x="5518150" y="2686050"/>
          <p14:tracePt t="51252" x="5391150" y="2844800"/>
          <p14:tracePt t="51269" x="5334000" y="2984500"/>
          <p14:tracePt t="51285" x="5314950" y="3092450"/>
          <p14:tracePt t="51302" x="5276850" y="3200400"/>
          <p14:tracePt t="51319" x="5276850" y="3314700"/>
          <p14:tracePt t="51335" x="5276850" y="3416300"/>
          <p14:tracePt t="51352" x="5302250" y="3524250"/>
          <p14:tracePt t="51369" x="5365750" y="3651250"/>
          <p14:tracePt t="51385" x="5454650" y="3759200"/>
          <p14:tracePt t="51402" x="5568950" y="3822700"/>
          <p14:tracePt t="51419" x="5715000" y="3854450"/>
          <p14:tracePt t="51435" x="5880100" y="3873500"/>
          <p14:tracePt t="51452" x="6292850" y="3867150"/>
          <p14:tracePt t="51469" x="6667500" y="3784600"/>
          <p14:tracePt t="51485" x="7048500" y="3695700"/>
          <p14:tracePt t="51502" x="7327900" y="3600450"/>
          <p14:tracePt t="51519" x="7550150" y="3517900"/>
          <p14:tracePt t="51536" x="7708900" y="3448050"/>
          <p14:tracePt t="51552" x="7804150" y="3365500"/>
          <p14:tracePt t="51569" x="7867650" y="3270250"/>
          <p14:tracePt t="51586" x="7880350" y="3181350"/>
          <p14:tracePt t="51602" x="7880350" y="3073400"/>
          <p14:tracePt t="51619" x="7861300" y="2965450"/>
          <p14:tracePt t="51635" x="7785100" y="2851150"/>
          <p14:tracePt t="51652" x="7651750" y="2711450"/>
          <p14:tracePt t="51669" x="7594600" y="2647950"/>
          <p14:tracePt t="51686" x="7550150" y="2603500"/>
          <p14:tracePt t="51702" x="7448550" y="2559050"/>
          <p14:tracePt t="51719" x="7258050" y="2501900"/>
          <p14:tracePt t="51736" x="7029450" y="2482850"/>
          <p14:tracePt t="51752" x="6832600" y="2451100"/>
          <p14:tracePt t="51769" x="6692900" y="2451100"/>
          <p14:tracePt t="51786" x="6635750" y="2451100"/>
          <p14:tracePt t="51803" x="6623050" y="2451100"/>
          <p14:tracePt t="51845" x="6610350" y="2451100"/>
          <p14:tracePt t="51853" x="6565900" y="2451100"/>
          <p14:tracePt t="51869" x="6432550" y="2451100"/>
          <p14:tracePt t="51886" x="6280150" y="2476500"/>
          <p14:tracePt t="51903" x="6146800" y="2495550"/>
          <p14:tracePt t="51919" x="6038850" y="2514600"/>
          <p14:tracePt t="51936" x="5994400" y="2533650"/>
          <p14:tracePt t="51953" x="5975350" y="2552700"/>
          <p14:tracePt t="51969" x="5969000" y="2590800"/>
          <p14:tracePt t="51986" x="5969000" y="2660650"/>
          <p14:tracePt t="52003" x="5969000" y="2711450"/>
          <p14:tracePt t="52019" x="5962650" y="2755900"/>
          <p14:tracePt t="52036" x="5937250" y="2806700"/>
          <p14:tracePt t="52053" x="5918200" y="2838450"/>
          <p14:tracePt t="52069" x="5905500" y="2851150"/>
          <p14:tracePt t="52087" x="5892800" y="2863850"/>
          <p14:tracePt t="52103" x="5873750" y="2895600"/>
          <p14:tracePt t="52119" x="5848350" y="2927350"/>
          <p14:tracePt t="52136" x="5829300" y="2965450"/>
          <p14:tracePt t="52153" x="5810250" y="2997200"/>
          <p14:tracePt t="52170" x="5810250" y="3048000"/>
          <p14:tracePt t="52186" x="5810250" y="3086100"/>
          <p14:tracePt t="52203" x="5810250" y="3136900"/>
          <p14:tracePt t="52220" x="5867400" y="3238500"/>
          <p14:tracePt t="52236" x="5981700" y="3403600"/>
          <p14:tracePt t="52253" x="6051550" y="3492500"/>
          <p14:tracePt t="52270" x="6102350" y="3568700"/>
          <p14:tracePt t="52286" x="6146800" y="3613150"/>
          <p14:tracePt t="52303" x="6184900" y="3632200"/>
          <p14:tracePt t="52320" x="6216650" y="3644900"/>
          <p14:tracePt t="52336" x="6261100" y="3644900"/>
          <p14:tracePt t="52353" x="6350000" y="3644900"/>
          <p14:tracePt t="52370" x="6483350" y="3644900"/>
          <p14:tracePt t="52386" x="6661150" y="3632200"/>
          <p14:tracePt t="52403" x="6851650" y="3632200"/>
          <p14:tracePt t="52420" x="7118350" y="3632200"/>
          <p14:tracePt t="52436" x="7200900" y="3625850"/>
          <p14:tracePt t="52453" x="7251700" y="3587750"/>
          <p14:tracePt t="52470" x="7296150" y="3530600"/>
          <p14:tracePt t="52487" x="7334250" y="3448050"/>
          <p14:tracePt t="52503" x="7378700" y="3359150"/>
          <p14:tracePt t="52520" x="7423150" y="3257550"/>
          <p14:tracePt t="52537" x="7461250" y="3175000"/>
          <p14:tracePt t="52554" x="7505700" y="3111500"/>
          <p14:tracePt t="52570" x="7550150" y="3022600"/>
          <p14:tracePt t="52587" x="7613650" y="2933700"/>
          <p14:tracePt t="52603" x="7639050" y="2870200"/>
          <p14:tracePt t="52620" x="7639050" y="2762250"/>
          <p14:tracePt t="52637" x="7632700" y="2724150"/>
          <p14:tracePt t="52653" x="7575550" y="2654300"/>
          <p14:tracePt t="52670" x="7473950" y="2603500"/>
          <p14:tracePt t="52687" x="7410450" y="2565400"/>
          <p14:tracePt t="52704" x="7366000" y="2527300"/>
          <p14:tracePt t="52720" x="7340600" y="2501900"/>
          <p14:tracePt t="52737" x="7315200" y="2457450"/>
          <p14:tracePt t="52754" x="7283450" y="2425700"/>
          <p14:tracePt t="52770" x="7207250" y="2387600"/>
          <p14:tracePt t="52787" x="7131050" y="2368550"/>
          <p14:tracePt t="52804" x="7042150" y="2343150"/>
          <p14:tracePt t="52820" x="6902450" y="2343150"/>
          <p14:tracePt t="52837" x="6826250" y="2343150"/>
          <p14:tracePt t="52854" x="6756400" y="2343150"/>
          <p14:tracePt t="52871" x="6686550" y="2343150"/>
          <p14:tracePt t="52887" x="6591300" y="2381250"/>
          <p14:tracePt t="52904" x="6483350" y="2406650"/>
          <p14:tracePt t="52921" x="6350000" y="2444750"/>
          <p14:tracePt t="52938" x="6191250" y="2495550"/>
          <p14:tracePt t="52954" x="5994400" y="2578100"/>
          <p14:tracePt t="52971" x="5892800" y="2641600"/>
          <p14:tracePt t="52988" x="5803900" y="2705100"/>
          <p14:tracePt t="53004" x="5715000" y="2774950"/>
          <p14:tracePt t="53021" x="5670550" y="2832100"/>
          <p14:tracePt t="53038" x="5657850" y="2876550"/>
          <p14:tracePt t="53054" x="5651500" y="2921000"/>
          <p14:tracePt t="53071" x="5651500" y="2952750"/>
          <p14:tracePt t="53087" x="5645150" y="2997200"/>
          <p14:tracePt t="53104" x="5645150" y="3041650"/>
          <p14:tracePt t="53121" x="5645150" y="3092450"/>
          <p14:tracePt t="53137" x="5645150" y="3136900"/>
          <p14:tracePt t="53154" x="5651500" y="3219450"/>
          <p14:tracePt t="53171" x="5664200" y="3295650"/>
          <p14:tracePt t="53187" x="5676900" y="3390900"/>
          <p14:tracePt t="53204" x="5708650" y="3530600"/>
          <p14:tracePt t="53221" x="5740400" y="3625850"/>
          <p14:tracePt t="53238" x="5759450" y="3689350"/>
          <p14:tracePt t="53254" x="5791200" y="3759200"/>
          <p14:tracePt t="53271" x="5822950" y="3803650"/>
          <p14:tracePt t="53288" x="5880100" y="3854450"/>
          <p14:tracePt t="53304" x="5994400" y="3898900"/>
          <p14:tracePt t="53321" x="6096000" y="3917950"/>
          <p14:tracePt t="53338" x="6292850" y="3943350"/>
          <p14:tracePt t="53354" x="6496050" y="3943350"/>
          <p14:tracePt t="53371" x="6699250" y="3943350"/>
          <p14:tracePt t="53388" x="6915150" y="3911600"/>
          <p14:tracePt t="53404" x="7175500" y="3733800"/>
          <p14:tracePt t="53421" x="7226300" y="3587750"/>
          <p14:tracePt t="53438" x="7226300" y="3498850"/>
          <p14:tracePt t="53454" x="7226300" y="3429000"/>
          <p14:tracePt t="53471" x="7137400" y="3327400"/>
          <p14:tracePt t="53488" x="7023100" y="3263900"/>
          <p14:tracePt t="53505" x="6934200" y="3219450"/>
          <p14:tracePt t="53521" x="6896100" y="3181350"/>
          <p14:tracePt t="53538" x="6877050" y="3168650"/>
          <p14:tracePt t="53557" x="6877050" y="3162300"/>
          <p14:tracePt t="53571" x="6877050" y="3155950"/>
          <p14:tracePt t="53588" x="6877050" y="3149600"/>
          <p14:tracePt t="53622" x="6877050" y="3143250"/>
          <p14:tracePt t="53646" x="6883400" y="3143250"/>
          <p14:tracePt t="53709" x="6889750" y="3143250"/>
          <p14:tracePt t="53741" x="6889750" y="3149600"/>
          <p14:tracePt t="53854" x="6864350" y="3149600"/>
          <p14:tracePt t="53862" x="6731000" y="3149600"/>
          <p14:tracePt t="53871" x="6419850" y="3149600"/>
          <p14:tracePt t="53888" x="5467350" y="3149600"/>
          <p14:tracePt t="53905" x="4362450" y="3149600"/>
          <p14:tracePt t="53922" x="3479800" y="3149600"/>
          <p14:tracePt t="53938" x="2914650" y="3149600"/>
          <p14:tracePt t="53955" x="2578100" y="3149600"/>
          <p14:tracePt t="53972" x="2451100" y="3149600"/>
          <p14:tracePt t="53988" x="2413000" y="3149600"/>
          <p14:tracePt t="54005" x="2413000" y="3143250"/>
          <p14:tracePt t="54022" x="2413000" y="3130550"/>
          <p14:tracePt t="54038" x="2419350" y="3105150"/>
          <p14:tracePt t="54055" x="2419350" y="3079750"/>
          <p14:tracePt t="54072" x="2305050" y="3035300"/>
          <p14:tracePt t="54089" x="2114550" y="2984500"/>
          <p14:tracePt t="54106" x="1905000" y="2965450"/>
          <p14:tracePt t="54122" x="1739900" y="2933700"/>
          <p14:tracePt t="54139" x="1581150" y="2927350"/>
          <p14:tracePt t="54156" x="1504950" y="2914650"/>
          <p14:tracePt t="54172" x="1498600" y="2914650"/>
          <p14:tracePt t="54190" x="1492250" y="2908300"/>
          <p14:tracePt t="54206" x="1536700" y="2895600"/>
          <p14:tracePt t="54222" x="1701800" y="2876550"/>
          <p14:tracePt t="54238" x="1841500" y="2863850"/>
          <p14:tracePt t="54255" x="2012950" y="2838450"/>
          <p14:tracePt t="54272" x="2146300" y="2800350"/>
          <p14:tracePt t="54289" x="2203450" y="2781300"/>
          <p14:tracePt t="54305" x="2216150" y="2774950"/>
          <p14:tracePt t="54322" x="2216150" y="2768600"/>
          <p14:tracePt t="54338" x="2209800" y="2768600"/>
          <p14:tracePt t="54355" x="2197100" y="2762250"/>
          <p14:tracePt t="54373" x="2178050" y="2749550"/>
          <p14:tracePt t="54389" x="2178050" y="2743200"/>
          <p14:tracePt t="54405" x="2178050" y="2736850"/>
          <p14:tracePt t="54422" x="2178050" y="2730500"/>
          <p14:tracePt t="54439" x="2209800" y="2698750"/>
          <p14:tracePt t="54455" x="2241550" y="2679700"/>
          <p14:tracePt t="54472" x="2241550" y="2667000"/>
          <p14:tracePt t="54489" x="2241550" y="2641600"/>
          <p14:tracePt t="54505" x="2241550" y="2635250"/>
          <p14:tracePt t="54522" x="2228850" y="2616200"/>
          <p14:tracePt t="54539" x="2197100" y="2616200"/>
          <p14:tracePt t="54542" x="2165350" y="2616200"/>
          <p14:tracePt t="54556" x="2127250" y="2616200"/>
          <p14:tracePt t="54573" x="2032000" y="2616200"/>
          <p14:tracePt t="54589" x="1943100" y="2622550"/>
          <p14:tracePt t="54606" x="1860550" y="2628900"/>
          <p14:tracePt t="54622" x="1828800" y="2635250"/>
          <p14:tracePt t="54639" x="1822450" y="2641600"/>
          <p14:tracePt t="54678" x="1822450" y="2647950"/>
          <p14:tracePt t="54689" x="1847850" y="2647950"/>
          <p14:tracePt t="54706" x="1981200" y="2647950"/>
          <p14:tracePt t="54723" x="2197100" y="2647950"/>
          <p14:tracePt t="54740" x="2438400" y="2647950"/>
          <p14:tracePt t="54757" x="2705100" y="2647950"/>
          <p14:tracePt t="54772" x="2781300" y="2647950"/>
          <p14:tracePt t="54789" x="2825750" y="2647950"/>
          <p14:tracePt t="54806" x="2844800" y="2647950"/>
          <p14:tracePt t="54822" x="2851150" y="2647950"/>
          <p14:tracePt t="54856" x="2857500" y="2647950"/>
          <p14:tracePt t="54873" x="2876550" y="2647950"/>
          <p14:tracePt t="54889" x="2921000" y="2654300"/>
          <p14:tracePt t="54906" x="2990850" y="2667000"/>
          <p14:tracePt t="54923" x="3041650" y="2692400"/>
          <p14:tracePt t="54939" x="3048000" y="2698750"/>
          <p14:tracePt t="54956" x="3003550" y="2724150"/>
          <p14:tracePt t="54973" x="2882900" y="2730500"/>
          <p14:tracePt t="54989" x="2768600" y="2743200"/>
          <p14:tracePt t="55006" x="2698750" y="2743200"/>
          <p14:tracePt t="55023" x="2686050" y="2743200"/>
          <p14:tracePt t="55040" x="2679700" y="2743200"/>
          <p14:tracePt t="55109" x="2692400" y="2743200"/>
          <p14:tracePt t="55117" x="2730500" y="2743200"/>
          <p14:tracePt t="55125" x="2781300" y="2743200"/>
          <p14:tracePt t="55140" x="2857500" y="2743200"/>
          <p14:tracePt t="55156" x="3028950" y="2762250"/>
          <p14:tracePt t="55173" x="3041650" y="2762250"/>
          <p14:tracePt t="55213" x="3035300" y="2762250"/>
          <p14:tracePt t="55223" x="3003550" y="2762250"/>
          <p14:tracePt t="55239" x="2984500" y="2762250"/>
          <p14:tracePt t="55273" x="2978150" y="2755900"/>
          <p14:tracePt t="55374" x="3003550" y="2755900"/>
          <p14:tracePt t="55382" x="3009900" y="2755900"/>
          <p14:tracePt t="55390" x="3016250" y="2755900"/>
          <p14:tracePt t="55446" x="3022600" y="2755900"/>
          <p14:tracePt t="55454" x="3022600" y="2762250"/>
          <p14:tracePt t="55470" x="3016250" y="2768600"/>
          <p14:tracePt t="55502" x="3009900" y="2768600"/>
          <p14:tracePt t="55542" x="3016250" y="2768600"/>
          <p14:tracePt t="55550" x="3028950" y="2768600"/>
          <p14:tracePt t="55558" x="3035300" y="2762250"/>
          <p14:tracePt t="55575" x="3041650" y="2762250"/>
          <p14:tracePt t="55654" x="3035300" y="2762250"/>
          <p14:tracePt t="55670" x="3022600" y="2768600"/>
          <p14:tracePt t="55678" x="3016250" y="2768600"/>
          <p14:tracePt t="55790" x="3009900" y="2768600"/>
          <p14:tracePt t="56278" x="3009900" y="2762250"/>
          <p14:tracePt t="56526" x="3003550" y="2762250"/>
          <p14:tracePt t="56557" x="2997200" y="2762250"/>
          <p14:tracePt t="56750" x="2990850" y="2762250"/>
          <p14:tracePt t="56774" x="2984500" y="2762250"/>
          <p14:tracePt t="57158" x="2971800" y="2762250"/>
          <p14:tracePt t="57190" x="2971800" y="2768600"/>
          <p14:tracePt t="57309" x="2971800" y="2762250"/>
          <p14:tracePt t="57382" x="2984500" y="2762250"/>
          <p14:tracePt t="57422" x="2990850" y="2768600"/>
          <p14:tracePt t="58766" x="2984500" y="2768600"/>
          <p14:tracePt t="58870" x="2978150" y="2774950"/>
          <p14:tracePt t="58878" x="2978150" y="2787650"/>
          <p14:tracePt t="58894" x="2978150" y="2794000"/>
          <p14:tracePt t="58902" x="2978150" y="2813050"/>
          <p14:tracePt t="58911" x="2978150" y="2819400"/>
          <p14:tracePt t="58927" x="2978150" y="2825750"/>
          <p14:tracePt t="58966" x="3016250" y="2832100"/>
          <p14:tracePt t="58974" x="3092450" y="2832100"/>
          <p14:tracePt t="58982" x="3181350" y="2832100"/>
          <p14:tracePt t="58994" x="3282950" y="2832100"/>
          <p14:tracePt t="59011" x="3473450" y="2832100"/>
          <p14:tracePt t="59027" x="3727450" y="2832100"/>
          <p14:tracePt t="59044" x="4006850" y="2832100"/>
          <p14:tracePt t="59046" x="4146550" y="2832100"/>
          <p14:tracePt t="59061" x="4381500" y="2832100"/>
          <p14:tracePt t="59078" x="4610100" y="2832100"/>
          <p14:tracePt t="59094" x="4787900" y="2832100"/>
          <p14:tracePt t="59111" x="4984750" y="2800350"/>
          <p14:tracePt t="59128" x="5105400" y="2781300"/>
          <p14:tracePt t="59144" x="5156200" y="2755900"/>
          <p14:tracePt t="59177" x="5143500" y="2755900"/>
          <p14:tracePt t="59194" x="5067300" y="2762250"/>
          <p14:tracePt t="59211" x="5016500" y="2774950"/>
          <p14:tracePt t="59227" x="5003800" y="2781300"/>
          <p14:tracePt t="59244" x="5016500" y="2781300"/>
          <p14:tracePt t="59261" x="5137150" y="2781300"/>
          <p14:tracePt t="59277" x="5327650" y="2781300"/>
          <p14:tracePt t="59294" x="5556250" y="2781300"/>
          <p14:tracePt t="59311" x="5759450" y="2755900"/>
          <p14:tracePt t="59327" x="5943600" y="2736850"/>
          <p14:tracePt t="59344" x="6096000" y="2705100"/>
          <p14:tracePt t="59361" x="6229350" y="2686050"/>
          <p14:tracePt t="59377" x="6375400" y="2667000"/>
          <p14:tracePt t="59394" x="6540500" y="2635250"/>
          <p14:tracePt t="59411" x="6737350" y="2609850"/>
          <p14:tracePt t="59428" x="6940550" y="2584450"/>
          <p14:tracePt t="59444" x="7188200" y="2546350"/>
          <p14:tracePt t="59461" x="7270750" y="2527300"/>
          <p14:tracePt t="59478" x="7302500" y="2508250"/>
          <p14:tracePt t="59494" x="7308850" y="2501900"/>
          <p14:tracePt t="59511" x="7315200" y="2495550"/>
          <p14:tracePt t="59528" x="7327900" y="2495550"/>
          <p14:tracePt t="59544" x="7327900" y="2489200"/>
          <p14:tracePt t="59565" x="7334250" y="2482850"/>
          <p14:tracePt t="59578" x="7346950" y="2482850"/>
          <p14:tracePt t="59595" x="7353300" y="2482850"/>
          <p14:tracePt t="59611" x="7366000" y="2476500"/>
          <p14:tracePt t="59629" x="7372350" y="2470150"/>
          <p14:tracePt t="59645" x="7378700" y="2463800"/>
          <p14:tracePt t="59661" x="7385050" y="2457450"/>
          <p14:tracePt t="59878" x="7404100" y="2457450"/>
          <p14:tracePt t="59886" x="7423150" y="2482850"/>
          <p14:tracePt t="59895" x="7423150" y="2489200"/>
          <p14:tracePt t="59912" x="7435850" y="2489200"/>
          <p14:tracePt t="59928" x="7442200" y="2495550"/>
          <p14:tracePt t="59945" x="7442200" y="2540000"/>
          <p14:tracePt t="59962" x="7404100" y="2590800"/>
          <p14:tracePt t="59979" x="7391400" y="2622550"/>
          <p14:tracePt t="59995" x="7391400" y="2628900"/>
          <p14:tracePt t="60012" x="7378700" y="2654300"/>
          <p14:tracePt t="60053" x="7372350" y="2654300"/>
          <p14:tracePt t="60117" x="7366000" y="2654300"/>
          <p14:tracePt t="60125" x="7359650" y="2654300"/>
          <p14:tracePt t="60277" x="7366000" y="2654300"/>
          <p14:tracePt t="60285" x="7404100" y="2654300"/>
          <p14:tracePt t="60295" x="7423150" y="2654300"/>
          <p14:tracePt t="60312" x="7486650" y="2647950"/>
          <p14:tracePt t="60328" x="7512050" y="2641600"/>
          <p14:tracePt t="60345" x="7531100" y="2622550"/>
          <p14:tracePt t="60362" x="7569200" y="2571750"/>
          <p14:tracePt t="60378" x="7575550" y="2514600"/>
          <p14:tracePt t="60395" x="7575550" y="2432050"/>
          <p14:tracePt t="60412" x="7575550" y="2324100"/>
          <p14:tracePt t="60428" x="7505700" y="2241550"/>
          <p14:tracePt t="60445" x="7429500" y="2146300"/>
          <p14:tracePt t="60462" x="7321550" y="2101850"/>
          <p14:tracePt t="60479" x="7162800" y="2070100"/>
          <p14:tracePt t="60495" x="6991350" y="2038350"/>
          <p14:tracePt t="60512" x="6826250" y="2038350"/>
          <p14:tracePt t="60529" x="6673850" y="2038350"/>
          <p14:tracePt t="60545" x="6534150" y="2044700"/>
          <p14:tracePt t="60564" x="6356350" y="2120900"/>
          <p14:tracePt t="60579" x="6324600" y="2133600"/>
          <p14:tracePt t="60595" x="6242050" y="2190750"/>
          <p14:tracePt t="60613" x="6159500" y="2260600"/>
          <p14:tracePt t="60629" x="6057900" y="2311400"/>
          <p14:tracePt t="60646" x="5975350" y="2374900"/>
          <p14:tracePt t="60662" x="5911850" y="2432050"/>
          <p14:tracePt t="60679" x="5848350" y="2514600"/>
          <p14:tracePt t="60696" x="5822950" y="2571750"/>
          <p14:tracePt t="60712" x="5797550" y="2654300"/>
          <p14:tracePt t="60729" x="5784850" y="2749550"/>
          <p14:tracePt t="60746" x="5765800" y="2844800"/>
          <p14:tracePt t="60763" x="5765800" y="2952750"/>
          <p14:tracePt t="60779" x="5765800" y="3028950"/>
          <p14:tracePt t="60796" x="5784850" y="3111500"/>
          <p14:tracePt t="60813" x="5829300" y="3155950"/>
          <p14:tracePt t="60829" x="5943600" y="3219450"/>
          <p14:tracePt t="60846" x="6108700" y="3289300"/>
          <p14:tracePt t="60863" x="6280150" y="3340100"/>
          <p14:tracePt t="60879" x="6445250" y="3390900"/>
          <p14:tracePt t="60896" x="6629400" y="3435350"/>
          <p14:tracePt t="60913" x="6762750" y="3454400"/>
          <p14:tracePt t="60929" x="6883400" y="3479800"/>
          <p14:tracePt t="60946" x="6985000" y="3479800"/>
          <p14:tracePt t="60963" x="7073900" y="3479800"/>
          <p14:tracePt t="60979" x="7169150" y="3479800"/>
          <p14:tracePt t="60996" x="7359650" y="3403600"/>
          <p14:tracePt t="61013" x="7473950" y="3327400"/>
          <p14:tracePt t="61030" x="7550150" y="3232150"/>
          <p14:tracePt t="61046" x="7607300" y="3111500"/>
          <p14:tracePt t="61063" x="7651750" y="2997200"/>
          <p14:tracePt t="61079" x="7696200" y="2901950"/>
          <p14:tracePt t="61096" x="7721600" y="2794000"/>
          <p14:tracePt t="61113" x="7721600" y="2730500"/>
          <p14:tracePt t="61130" x="7721600" y="2667000"/>
          <p14:tracePt t="61146" x="7721600" y="2597150"/>
          <p14:tracePt t="61163" x="7715250" y="2540000"/>
          <p14:tracePt t="61180" x="7683500" y="2463800"/>
          <p14:tracePt t="61196" x="7607300" y="2374900"/>
          <p14:tracePt t="61213" x="7550150" y="2317750"/>
          <p14:tracePt t="61229" x="7448550" y="2266950"/>
          <p14:tracePt t="61246" x="7353300" y="2228850"/>
          <p14:tracePt t="61263" x="7289800" y="2216150"/>
          <p14:tracePt t="61280" x="7258050" y="2203450"/>
          <p14:tracePt t="61296" x="7207250" y="2190750"/>
          <p14:tracePt t="61313" x="7156450" y="2178050"/>
          <p14:tracePt t="61330" x="7080250" y="2178050"/>
          <p14:tracePt t="61347" x="6991350" y="2178050"/>
          <p14:tracePt t="61363" x="6883400" y="2178050"/>
          <p14:tracePt t="61381" x="6756400" y="2178050"/>
          <p14:tracePt t="61397" x="6667500" y="2197100"/>
          <p14:tracePt t="61413" x="6597650" y="2209800"/>
          <p14:tracePt t="61430" x="6540500" y="2235200"/>
          <p14:tracePt t="61447" x="6470650" y="2247900"/>
          <p14:tracePt t="61463" x="6407150" y="2273300"/>
          <p14:tracePt t="61480" x="6330950" y="2305050"/>
          <p14:tracePt t="61497" x="6280150" y="2330450"/>
          <p14:tracePt t="61513" x="6191250" y="2374900"/>
          <p14:tracePt t="61530" x="6127750" y="2432050"/>
          <p14:tracePt t="61547" x="6076950" y="2476500"/>
          <p14:tracePt t="61551" x="6064250" y="2501900"/>
          <p14:tracePt t="61563" x="6051550" y="2514600"/>
          <p14:tracePt t="61581" x="5988050" y="2609850"/>
          <p14:tracePt t="61597" x="5962650" y="2647950"/>
          <p14:tracePt t="61614" x="5962650" y="2692400"/>
          <p14:tracePt t="61630" x="5943600" y="2736850"/>
          <p14:tracePt t="61647" x="5937250" y="2774950"/>
          <p14:tracePt t="61664" x="5924550" y="2844800"/>
          <p14:tracePt t="61680" x="5918200" y="2914650"/>
          <p14:tracePt t="61697" x="5911850" y="2997200"/>
          <p14:tracePt t="61714" x="5886450" y="3067050"/>
          <p14:tracePt t="61730" x="5886450" y="3143250"/>
          <p14:tracePt t="61747" x="5886450" y="3225800"/>
          <p14:tracePt t="61764" x="5886450" y="3276600"/>
          <p14:tracePt t="61781" x="5892800" y="3333750"/>
          <p14:tracePt t="61797" x="5905500" y="3378200"/>
          <p14:tracePt t="61814" x="5937250" y="3422650"/>
          <p14:tracePt t="61830" x="5962650" y="3454400"/>
          <p14:tracePt t="61847" x="6000750" y="3492500"/>
          <p14:tracePt t="61864" x="6032500" y="3498850"/>
          <p14:tracePt t="61880" x="6070600" y="3511550"/>
          <p14:tracePt t="61897" x="6134100" y="3517900"/>
          <p14:tracePt t="61914" x="6261100" y="3530600"/>
          <p14:tracePt t="61930" x="6407150" y="3556000"/>
          <p14:tracePt t="61947" x="6502400" y="3568700"/>
          <p14:tracePt t="61964" x="6565900" y="3568700"/>
          <p14:tracePt t="61981" x="6578600" y="3568700"/>
          <p14:tracePt t="62039" x="6584950" y="3568700"/>
          <p14:tracePt t="62046" x="6597650" y="3568700"/>
          <p14:tracePt t="62054" x="6616700" y="3568700"/>
          <p14:tracePt t="62064" x="6648450" y="3556000"/>
          <p14:tracePt t="62081" x="6737350" y="3524250"/>
          <p14:tracePt t="62097" x="6858000" y="3454400"/>
          <p14:tracePt t="62114" x="7023100" y="3365500"/>
          <p14:tracePt t="62130" x="7188200" y="3263900"/>
          <p14:tracePt t="62147" x="7302500" y="3187700"/>
          <p14:tracePt t="62164" x="7372350" y="3073400"/>
          <p14:tracePt t="62181" x="7397750" y="2965450"/>
          <p14:tracePt t="62197" x="7410450" y="2876550"/>
          <p14:tracePt t="62214" x="7410450" y="2781300"/>
          <p14:tracePt t="62231" x="7410450" y="2654300"/>
          <p14:tracePt t="62247" x="7404100" y="2565400"/>
          <p14:tracePt t="62264" x="7391400" y="2501900"/>
          <p14:tracePt t="62281" x="7378700" y="2463800"/>
          <p14:tracePt t="62297" x="7321550" y="2406650"/>
          <p14:tracePt t="62314" x="7277100" y="2374900"/>
          <p14:tracePt t="62331" x="7232650" y="2349500"/>
          <p14:tracePt t="62347" x="7213600" y="2336800"/>
          <p14:tracePt t="62421" x="7207250" y="2336800"/>
          <p14:tracePt t="62445" x="7207250" y="2343150"/>
          <p14:tracePt t="62526" x="7200900" y="2343150"/>
          <p14:tracePt t="63269" x="7200900" y="2349500"/>
          <p14:tracePt t="63277" x="7200900" y="2362200"/>
          <p14:tracePt t="63294" x="7200900" y="2368550"/>
          <p14:tracePt t="63302" x="7194550" y="2381250"/>
          <p14:tracePt t="66549" x="7143750" y="2406650"/>
          <p14:tracePt t="66558" x="7029450" y="2425700"/>
          <p14:tracePt t="66569" x="6883400" y="2457450"/>
          <p14:tracePt t="66586" x="6508750" y="2527300"/>
          <p14:tracePt t="66602" x="6026150" y="2628900"/>
          <p14:tracePt t="66619" x="5657850" y="2692400"/>
          <p14:tracePt t="66636" x="5365750" y="2743200"/>
          <p14:tracePt t="66652" x="5207000" y="2787650"/>
          <p14:tracePt t="66669" x="5175250" y="2806700"/>
          <p14:tracePt t="66686" x="5149850" y="2832100"/>
          <p14:tracePt t="66702" x="5111750" y="2851150"/>
          <p14:tracePt t="66719" x="5054600" y="2857500"/>
          <p14:tracePt t="66736" x="4972050" y="2882900"/>
          <p14:tracePt t="66753" x="4908550" y="2901950"/>
          <p14:tracePt t="66769" x="4864100" y="2914650"/>
          <p14:tracePt t="66786" x="4826000" y="2933700"/>
          <p14:tracePt t="66803" x="4775200" y="2965450"/>
          <p14:tracePt t="66819" x="4629150" y="2984500"/>
          <p14:tracePt t="66837" x="4248150" y="3003550"/>
          <p14:tracePt t="66853" x="4019550" y="3003550"/>
          <p14:tracePt t="66869" x="3917950" y="3003550"/>
          <p14:tracePt t="66886" x="3886200" y="2997200"/>
          <p14:tracePt t="66903" x="3892550" y="2984500"/>
          <p14:tracePt t="66919" x="3924300" y="2965450"/>
          <p14:tracePt t="66936" x="3949700" y="2965450"/>
          <p14:tracePt t="66981" x="3911600" y="2940050"/>
          <p14:tracePt t="66990" x="3879850" y="2927350"/>
          <p14:tracePt t="67003" x="3797300" y="2895600"/>
          <p14:tracePt t="67019" x="3676650" y="2838450"/>
          <p14:tracePt t="67036" x="3454400" y="2730500"/>
          <p14:tracePt t="67053" x="3378200" y="2673350"/>
          <p14:tracePt t="67070" x="3333750" y="2647950"/>
          <p14:tracePt t="67086" x="3327400" y="2641600"/>
          <p14:tracePt t="67103" x="3321050" y="2641600"/>
          <p14:tracePt t="67119" x="3308350" y="2647950"/>
          <p14:tracePt t="67136" x="3276600" y="2711450"/>
          <p14:tracePt t="67153" x="3206750" y="2787650"/>
          <p14:tracePt t="67170" x="3162300" y="2838450"/>
          <p14:tracePt t="67186" x="3067050" y="2882900"/>
          <p14:tracePt t="67203" x="2914650" y="2908300"/>
          <p14:tracePt t="67219" x="2736850" y="2908300"/>
          <p14:tracePt t="67236" x="2635250" y="2876550"/>
          <p14:tracePt t="67253" x="2635250" y="2825750"/>
          <p14:tracePt t="67270" x="2679700" y="2743200"/>
          <p14:tracePt t="67287" x="2762250" y="2673350"/>
          <p14:tracePt t="67303" x="2838450" y="2622550"/>
          <p14:tracePt t="67320" x="2876550" y="2603500"/>
          <p14:tracePt t="67336" x="2908300" y="2590800"/>
          <p14:tracePt t="67353" x="2908300" y="2584450"/>
          <p14:tracePt t="67370" x="2940050" y="2578100"/>
          <p14:tracePt t="67387" x="2984500" y="2552700"/>
          <p14:tracePt t="67403" x="3003550" y="2540000"/>
          <p14:tracePt t="67421" x="3009900" y="2520950"/>
          <p14:tracePt t="67453" x="3009900" y="2501900"/>
          <p14:tracePt t="67470" x="2971800" y="2501900"/>
          <p14:tracePt t="67487" x="2895600" y="2501900"/>
          <p14:tracePt t="67503" x="2825750" y="2501900"/>
          <p14:tracePt t="67520" x="2711450" y="2559050"/>
          <p14:tracePt t="67537" x="2641600" y="2590800"/>
          <p14:tracePt t="67554" x="2559050" y="2647950"/>
          <p14:tracePt t="67570" x="2508250" y="2692400"/>
          <p14:tracePt t="67587" x="2489200" y="2743200"/>
          <p14:tracePt t="67604" x="2489200" y="2781300"/>
          <p14:tracePt t="67621" x="2489200" y="2832100"/>
          <p14:tracePt t="67637" x="2520950" y="2870200"/>
          <p14:tracePt t="67654" x="2565400" y="2914650"/>
          <p14:tracePt t="67670" x="2609850" y="2952750"/>
          <p14:tracePt t="67687" x="2673350" y="2959100"/>
          <p14:tracePt t="67703" x="2774950" y="2965450"/>
          <p14:tracePt t="67720" x="2914650" y="2965450"/>
          <p14:tracePt t="67737" x="3022600" y="2952750"/>
          <p14:tracePt t="67754" x="3155950" y="2927350"/>
          <p14:tracePt t="67770" x="3263900" y="2889250"/>
          <p14:tracePt t="67787" x="3365500" y="2844800"/>
          <p14:tracePt t="67804" x="3416300" y="2806700"/>
          <p14:tracePt t="67821" x="3441700" y="2749550"/>
          <p14:tracePt t="67837" x="3441700" y="2705100"/>
          <p14:tracePt t="67854" x="3429000" y="2641600"/>
          <p14:tracePt t="67870" x="3352800" y="2590800"/>
          <p14:tracePt t="67887" x="3282950" y="2578100"/>
          <p14:tracePt t="67904" x="3232150" y="2578100"/>
          <p14:tracePt t="67920" x="3200400" y="2578100"/>
          <p14:tracePt t="67937" x="3181350" y="2584450"/>
          <p14:tracePt t="67954" x="3162300" y="2628900"/>
          <p14:tracePt t="67971" x="3149600" y="2673350"/>
          <p14:tracePt t="67987" x="3149600" y="2724150"/>
          <p14:tracePt t="68005" x="3149600" y="2762250"/>
          <p14:tracePt t="68021" x="3149600" y="2781300"/>
          <p14:tracePt t="68037" x="3187700" y="2781300"/>
          <p14:tracePt t="68054" x="3213100" y="2781300"/>
          <p14:tracePt t="68087" x="3213100" y="2768600"/>
          <p14:tracePt t="68104" x="3213100" y="2762250"/>
          <p14:tracePt t="68121" x="3213100" y="2749550"/>
          <p14:tracePt t="68142" x="3213100" y="2743200"/>
          <p14:tracePt t="68470" x="3206750" y="2749550"/>
          <p14:tracePt t="68510" x="3219450" y="2749550"/>
          <p14:tracePt t="68518" x="3257550" y="2749550"/>
          <p14:tracePt t="68525" x="3308350" y="2749550"/>
          <p14:tracePt t="68538" x="3384550" y="2749550"/>
          <p14:tracePt t="68555" x="3600450" y="2749550"/>
          <p14:tracePt t="68571" x="3841750" y="2749550"/>
          <p14:tracePt t="68589" x="4165600" y="2749550"/>
          <p14:tracePt t="68605" x="4356100" y="2749550"/>
          <p14:tracePt t="68621" x="4495800" y="2749550"/>
          <p14:tracePt t="68638" x="4540250" y="2749550"/>
          <p14:tracePt t="68671" x="4527550" y="2749550"/>
          <p14:tracePt t="68688" x="4476750" y="2749550"/>
          <p14:tracePt t="68705" x="4413250" y="2736850"/>
          <p14:tracePt t="68721" x="4400550" y="2736850"/>
          <p14:tracePt t="68790" x="4413250" y="2736850"/>
          <p14:tracePt t="68798" x="4425950" y="2736850"/>
          <p14:tracePt t="68806" x="4432300" y="2736850"/>
          <p14:tracePt t="68821" x="4445000" y="2736850"/>
          <p14:tracePt t="68838" x="4451350" y="2736850"/>
          <p14:tracePt t="68871" x="4451350" y="2730500"/>
          <p14:tracePt t="68888" x="4413250" y="2730500"/>
          <p14:tracePt t="68905" x="4368800" y="2730500"/>
          <p14:tracePt t="68921" x="4324350" y="2730500"/>
          <p14:tracePt t="68938" x="4292600" y="2730500"/>
          <p14:tracePt t="68955" x="4273550" y="2730500"/>
          <p14:tracePt t="68997" x="4298950" y="2730500"/>
          <p14:tracePt t="69006" x="4343400" y="2730500"/>
          <p14:tracePt t="69014" x="4387850" y="2730500"/>
          <p14:tracePt t="69022" x="4425950" y="2724150"/>
          <p14:tracePt t="69038" x="4502150" y="2698750"/>
          <p14:tracePt t="69061" x="4502150" y="2692400"/>
          <p14:tracePt t="69071" x="4502150" y="2686050"/>
          <p14:tracePt t="69088" x="4464050" y="2667000"/>
          <p14:tracePt t="69105" x="4337050" y="2667000"/>
          <p14:tracePt t="69121" x="4222750" y="2667000"/>
          <p14:tracePt t="69138" x="4140200" y="2667000"/>
          <p14:tracePt t="69155" x="4108450" y="2673350"/>
          <p14:tracePt t="69171" x="4089400" y="2686050"/>
          <p14:tracePt t="69188" x="4095750" y="2705100"/>
          <p14:tracePt t="69205" x="4146550" y="2711450"/>
          <p14:tracePt t="69221" x="4191000" y="2711450"/>
          <p14:tracePt t="69238" x="4241800" y="2711450"/>
          <p14:tracePt t="69255" x="4267200" y="2711450"/>
          <p14:tracePt t="69301" x="4267200" y="2717800"/>
          <p14:tracePt t="69309" x="4254500" y="2730500"/>
          <p14:tracePt t="69322" x="4216400" y="2736850"/>
          <p14:tracePt t="69338" x="4191000" y="2743200"/>
          <p14:tracePt t="69355" x="4184650" y="2749550"/>
          <p14:tracePt t="69372" x="4184650" y="2755900"/>
          <p14:tracePt t="69389" x="4197350" y="2755900"/>
          <p14:tracePt t="69405" x="4241800" y="2743200"/>
          <p14:tracePt t="69422" x="4292600" y="2724150"/>
          <p14:tracePt t="69438" x="4330700" y="2698750"/>
          <p14:tracePt t="69455" x="4362450" y="2679700"/>
          <p14:tracePt t="69501" x="4362450" y="2673350"/>
          <p14:tracePt t="69509" x="4356100" y="2673350"/>
          <p14:tracePt t="69522" x="4337050" y="2667000"/>
          <p14:tracePt t="69538" x="4324350" y="2660650"/>
          <p14:tracePt t="69557" x="4305300" y="2641600"/>
          <p14:tracePt t="69572" x="4305300" y="2628900"/>
          <p14:tracePt t="69589" x="4298950" y="2603500"/>
          <p14:tracePt t="69605" x="4292600" y="2590800"/>
          <p14:tracePt t="69622" x="4286250" y="2565400"/>
          <p14:tracePt t="69639" x="4267200" y="2546350"/>
          <p14:tracePt t="69655" x="4241800" y="2527300"/>
          <p14:tracePt t="69672" x="4216400" y="2527300"/>
          <p14:tracePt t="69689" x="4171950" y="2520950"/>
          <p14:tracePt t="69706" x="4121150" y="2520950"/>
          <p14:tracePt t="69722" x="4076700" y="2520950"/>
          <p14:tracePt t="69739" x="4032250" y="2520950"/>
          <p14:tracePt t="69755" x="3975100" y="2520950"/>
          <p14:tracePt t="69772" x="3905250" y="2520950"/>
          <p14:tracePt t="69789" x="3854450" y="2540000"/>
          <p14:tracePt t="69805" x="3790950" y="2571750"/>
          <p14:tracePt t="69822" x="3733800" y="2590800"/>
          <p14:tracePt t="69839" x="3676650" y="2622550"/>
          <p14:tracePt t="69855" x="3651250" y="2660650"/>
          <p14:tracePt t="69872" x="3625850" y="2692400"/>
          <p14:tracePt t="69889" x="3625850" y="2749550"/>
          <p14:tracePt t="69906" x="3625850" y="2794000"/>
          <p14:tracePt t="69922" x="3632200" y="2851150"/>
          <p14:tracePt t="69939" x="3676650" y="2927350"/>
          <p14:tracePt t="69956" x="3721100" y="2984500"/>
          <p14:tracePt t="69972" x="3797300" y="2990850"/>
          <p14:tracePt t="69989" x="3937000" y="2990850"/>
          <p14:tracePt t="70006" x="4127500" y="2990850"/>
          <p14:tracePt t="70022" x="4273550" y="2984500"/>
          <p14:tracePt t="70039" x="4318000" y="2959100"/>
          <p14:tracePt t="70056" x="4324350" y="2946400"/>
          <p14:tracePt t="70072" x="4324350" y="2933700"/>
          <p14:tracePt t="70089" x="4324350" y="2921000"/>
          <p14:tracePt t="70106" x="4311650" y="2901950"/>
          <p14:tracePt t="70123" x="4279900" y="2889250"/>
          <p14:tracePt t="70140" x="4254500" y="2882900"/>
          <p14:tracePt t="70156" x="4241800" y="2876550"/>
          <p14:tracePt t="70197" x="4241800" y="2863850"/>
          <p14:tracePt t="70206" x="4248150" y="2851150"/>
          <p14:tracePt t="70223" x="4330700" y="2838450"/>
          <p14:tracePt t="70240" x="4419600" y="2838450"/>
          <p14:tracePt t="70257" x="4610100" y="2838450"/>
          <p14:tracePt t="70273" x="4921250" y="2838450"/>
          <p14:tracePt t="70290" x="5467350" y="2838450"/>
          <p14:tracePt t="70306" x="6191250" y="2838450"/>
          <p14:tracePt t="70323" x="6883400" y="2838450"/>
          <p14:tracePt t="70340" x="7531100" y="2838450"/>
          <p14:tracePt t="70356" x="8153400" y="2838450"/>
          <p14:tracePt t="70373" x="8267700" y="2838450"/>
          <p14:tracePt t="70390" x="8280400" y="2838450"/>
          <p14:tracePt t="70550" x="8286750" y="2819400"/>
          <p14:tracePt t="70566" x="8286750" y="2813050"/>
          <p14:tracePt t="70575" x="8286750" y="2800350"/>
          <p14:tracePt t="70590" x="8286750" y="2787650"/>
          <p14:tracePt t="70607" x="8286750" y="2768600"/>
          <p14:tracePt t="70624" x="8286750" y="2730500"/>
          <p14:tracePt t="70640" x="8255000" y="2711450"/>
          <p14:tracePt t="70657" x="8204200" y="2692400"/>
          <p14:tracePt t="70674" x="8115300" y="2692400"/>
          <p14:tracePt t="70690" x="8007350" y="2692400"/>
          <p14:tracePt t="70707" x="7931150" y="2692400"/>
          <p14:tracePt t="70725" x="7797800" y="2679700"/>
          <p14:tracePt t="70741" x="7702550" y="2654300"/>
          <p14:tracePt t="70757" x="7632700" y="2647950"/>
          <p14:tracePt t="70774" x="7600950" y="2641600"/>
          <p14:tracePt t="70791" x="7588250" y="2641600"/>
          <p14:tracePt t="70824" x="7569200" y="2667000"/>
          <p14:tracePt t="70841" x="7569200" y="2717800"/>
          <p14:tracePt t="70857" x="7569200" y="2762250"/>
          <p14:tracePt t="70874" x="7569200" y="2844800"/>
          <p14:tracePt t="70891" x="7562850" y="2921000"/>
          <p14:tracePt t="70907" x="7518400" y="3035300"/>
          <p14:tracePt t="70925" x="7486650" y="3136900"/>
          <p14:tracePt t="70941" x="7486650" y="3200400"/>
          <p14:tracePt t="70958" x="7518400" y="3257550"/>
          <p14:tracePt t="70974" x="7600950" y="3289300"/>
          <p14:tracePt t="70991" x="7677150" y="3321050"/>
          <p14:tracePt t="71007" x="7772400" y="3321050"/>
          <p14:tracePt t="71024" x="7880350" y="3295650"/>
          <p14:tracePt t="71041" x="7981950" y="3251200"/>
          <p14:tracePt t="71057" x="8013700" y="3187700"/>
          <p14:tracePt t="71074" x="8039100" y="3130550"/>
          <p14:tracePt t="71090" x="8045450" y="3079750"/>
          <p14:tracePt t="71107" x="8070850" y="3016250"/>
          <p14:tracePt t="71124" x="8070850" y="2965450"/>
          <p14:tracePt t="71140" x="8070850" y="2933700"/>
          <p14:tracePt t="71157" x="8070850" y="2889250"/>
          <p14:tracePt t="71174" x="8070850" y="2844800"/>
          <p14:tracePt t="71191" x="8070850" y="2794000"/>
          <p14:tracePt t="71207" x="8051800" y="2730500"/>
          <p14:tracePt t="71224" x="8007350" y="2654300"/>
          <p14:tracePt t="71241" x="7937500" y="2578100"/>
          <p14:tracePt t="71257" x="7867650" y="2495550"/>
          <p14:tracePt t="71274" x="7797800" y="2438400"/>
          <p14:tracePt t="71291" x="7772400" y="2393950"/>
          <p14:tracePt t="71307" x="7759700" y="2381250"/>
          <p14:tracePt t="71350" x="7753350" y="2374900"/>
          <p14:tracePt t="71366" x="7747000" y="2374900"/>
          <p14:tracePt t="71462" x="7740650" y="2374900"/>
          <p14:tracePt t="71750" x="7734300" y="2374900"/>
          <p14:tracePt t="71766" x="7734300" y="2368550"/>
          <p14:tracePt t="72044" x="7715250" y="2374900"/>
          <p14:tracePt t="72052" x="7683500" y="2406650"/>
          <p14:tracePt t="72060" x="7645400" y="2451100"/>
          <p14:tracePt t="72074" x="7600950" y="2508250"/>
          <p14:tracePt t="72091" x="7556500" y="2578100"/>
          <p14:tracePt t="72108" x="7524750" y="2641600"/>
          <p14:tracePt t="72125" x="7524750" y="2647950"/>
          <p14:tracePt t="72189" x="7524750" y="2635250"/>
          <p14:tracePt t="72196" x="7524750" y="2622550"/>
          <p14:tracePt t="72208" x="7531100" y="2609850"/>
          <p14:tracePt t="72236" x="7531100" y="2603500"/>
          <p14:tracePt t="72293" x="7537450" y="2603500"/>
          <p14:tracePt t="72308" x="7543800" y="2603500"/>
          <p14:tracePt t="72316" x="7550150" y="2603500"/>
          <p14:tracePt t="72325" x="7562850" y="2628900"/>
          <p14:tracePt t="72341" x="7569200" y="2660650"/>
          <p14:tracePt t="72358" x="7575550" y="2711450"/>
          <p14:tracePt t="72375" x="7581900" y="2724150"/>
          <p14:tracePt t="72392" x="7581900" y="2762250"/>
          <p14:tracePt t="72408" x="7581900" y="2774950"/>
          <p14:tracePt t="72425" x="7581900" y="2787650"/>
          <p14:tracePt t="72442" x="7581900" y="2800350"/>
          <p14:tracePt t="72493" x="7588250" y="2806700"/>
          <p14:tracePt t="72508" x="7594600" y="2806700"/>
          <p14:tracePt t="72525" x="7594600" y="2800350"/>
          <p14:tracePt t="72533" x="7594600" y="2787650"/>
          <p14:tracePt t="72544" x="7594600" y="2774950"/>
          <p14:tracePt t="72559" x="7594600" y="2762250"/>
          <p14:tracePt t="72575" x="7594600" y="2717800"/>
          <p14:tracePt t="72592" x="7594600" y="2673350"/>
          <p14:tracePt t="72609" x="7600950" y="2609850"/>
          <p14:tracePt t="72625" x="7600950" y="2546350"/>
          <p14:tracePt t="72642" x="7600950" y="2495550"/>
          <p14:tracePt t="72659" x="7588250" y="2457450"/>
          <p14:tracePt t="72675" x="7556500" y="2406650"/>
          <p14:tracePt t="72692" x="7531100" y="2343150"/>
          <p14:tracePt t="72709" x="7493000" y="2305050"/>
          <p14:tracePt t="72725" x="7397750" y="2260600"/>
          <p14:tracePt t="72742" x="7277100" y="2241550"/>
          <p14:tracePt t="72759" x="7188200" y="2235200"/>
          <p14:tracePt t="72775" x="7118350" y="2235200"/>
          <p14:tracePt t="72792" x="7067550" y="2235200"/>
          <p14:tracePt t="72809" x="7016750" y="2260600"/>
          <p14:tracePt t="72826" x="6978650" y="2298700"/>
          <p14:tracePt t="72842" x="6953250" y="2343150"/>
          <p14:tracePt t="72859" x="6927850" y="2381250"/>
          <p14:tracePt t="72876" x="6915150" y="2419350"/>
          <p14:tracePt t="72892" x="6889750" y="2482850"/>
          <p14:tracePt t="72909" x="6870700" y="2520950"/>
          <p14:tracePt t="72926" x="6826250" y="2571750"/>
          <p14:tracePt t="72942" x="6769100" y="2622550"/>
          <p14:tracePt t="72959" x="6718300" y="2673350"/>
          <p14:tracePt t="72976" x="6667500" y="2730500"/>
          <p14:tracePt t="72992" x="6635750" y="2781300"/>
          <p14:tracePt t="73009" x="6610350" y="2838450"/>
          <p14:tracePt t="73026" x="6597650" y="2914650"/>
          <p14:tracePt t="73043" x="6597650" y="3003550"/>
          <p14:tracePt t="73045" x="6597650" y="3048000"/>
          <p14:tracePt t="73059" x="6604000" y="3111500"/>
          <p14:tracePt t="73076" x="6686550" y="3244850"/>
          <p14:tracePt t="73093" x="6775450" y="3295650"/>
          <p14:tracePt t="73109" x="6915150" y="3314700"/>
          <p14:tracePt t="73126" x="7080250" y="3314700"/>
          <p14:tracePt t="73143" x="7258050" y="3314700"/>
          <p14:tracePt t="73159" x="7416800" y="3295650"/>
          <p14:tracePt t="73176" x="7537450" y="3238500"/>
          <p14:tracePt t="73193" x="7632700" y="3162300"/>
          <p14:tracePt t="73209" x="7670800" y="3105150"/>
          <p14:tracePt t="73226" x="7683500" y="3028950"/>
          <p14:tracePt t="73243" x="7683500" y="2959100"/>
          <p14:tracePt t="73259" x="7658100" y="2876550"/>
          <p14:tracePt t="73276" x="7537450" y="2736850"/>
          <p14:tracePt t="73293" x="7404100" y="2679700"/>
          <p14:tracePt t="73309" x="7219950" y="2628900"/>
          <p14:tracePt t="73326" x="7073900" y="2603500"/>
          <p14:tracePt t="73343" x="6934200" y="2584450"/>
          <p14:tracePt t="73360" x="6800850" y="2571750"/>
          <p14:tracePt t="73376" x="6711950" y="2571750"/>
          <p14:tracePt t="73393" x="6597650" y="2571750"/>
          <p14:tracePt t="73410" x="6496050" y="2571750"/>
          <p14:tracePt t="73426" x="6350000" y="2571750"/>
          <p14:tracePt t="73443" x="6235700" y="2578100"/>
          <p14:tracePt t="73460" x="6096000" y="2641600"/>
          <p14:tracePt t="73476" x="5918200" y="2749550"/>
          <p14:tracePt t="73493" x="5835650" y="2819400"/>
          <p14:tracePt t="73510" x="5791200" y="2895600"/>
          <p14:tracePt t="73526" x="5784850" y="3016250"/>
          <p14:tracePt t="73543" x="5784850" y="3143250"/>
          <p14:tracePt t="73560" x="5803900" y="3251200"/>
          <p14:tracePt t="73576" x="5861050" y="3371850"/>
          <p14:tracePt t="73593" x="5956300" y="3505200"/>
          <p14:tracePt t="73610" x="6013450" y="3543300"/>
          <p14:tracePt t="73626" x="6096000" y="3575050"/>
          <p14:tracePt t="73643" x="6178550" y="3575050"/>
          <p14:tracePt t="73661" x="6400800" y="3543300"/>
          <p14:tracePt t="73677" x="6584950" y="3479800"/>
          <p14:tracePt t="73694" x="6699250" y="3397250"/>
          <p14:tracePt t="73710" x="6743700" y="3340100"/>
          <p14:tracePt t="73727" x="6750050" y="3276600"/>
          <p14:tracePt t="73744" x="6750050" y="3219450"/>
          <p14:tracePt t="73761" x="6737350" y="3168650"/>
          <p14:tracePt t="73777" x="6699250" y="3136900"/>
          <p14:tracePt t="73794" x="6692900" y="3117850"/>
          <p14:tracePt t="73811" x="6661150" y="3086100"/>
          <p14:tracePt t="73827" x="6654800" y="3073400"/>
          <p14:tracePt t="73844" x="6648450" y="3060700"/>
          <p14:tracePt t="73909" x="6648450" y="3054350"/>
          <p14:tracePt t="73934" x="6648450" y="3048000"/>
          <p14:tracePt t="73966" x="6648450" y="3041650"/>
          <p14:tracePt t="73989" x="6648450" y="3035300"/>
          <p14:tracePt t="74190" x="6654800" y="3028950"/>
          <p14:tracePt t="74229" x="6661150" y="3028950"/>
          <p14:tracePt t="74253" x="6604000" y="3035300"/>
          <p14:tracePt t="74261" x="6489700" y="3041650"/>
          <p14:tracePt t="74269" x="6362700" y="3041650"/>
          <p14:tracePt t="74277" x="6210300" y="3041650"/>
          <p14:tracePt t="74294" x="5918200" y="3041650"/>
          <p14:tracePt t="74310" x="5626100" y="3041650"/>
          <p14:tracePt t="74327" x="5346700" y="3041650"/>
          <p14:tracePt t="74344" x="5105400" y="3041650"/>
          <p14:tracePt t="74360" x="4883150" y="3041650"/>
          <p14:tracePt t="74377" x="4686300" y="3041650"/>
          <p14:tracePt t="74394" x="4470400" y="3009900"/>
          <p14:tracePt t="74410" x="4305300" y="2990850"/>
          <p14:tracePt t="74427" x="4197350" y="2965450"/>
          <p14:tracePt t="74444" x="4178300" y="2952750"/>
          <p14:tracePt t="74461" x="4184650" y="2933700"/>
          <p14:tracePt t="74477" x="4222750" y="2927350"/>
          <p14:tracePt t="74494" x="4260850" y="2901950"/>
          <p14:tracePt t="74527" x="4260850" y="2882900"/>
          <p14:tracePt t="74546" x="4248150" y="2870200"/>
          <p14:tracePt t="74562" x="4241800" y="2844800"/>
          <p14:tracePt t="74578" x="4241800" y="2819400"/>
          <p14:tracePt t="74595" x="4267200" y="2774950"/>
          <p14:tracePt t="74611" x="4273550" y="2736850"/>
          <p14:tracePt t="74629" x="4273550" y="2705100"/>
          <p14:tracePt t="74645" x="4248150" y="2698750"/>
          <p14:tracePt t="74661" x="4191000" y="2698750"/>
          <p14:tracePt t="74678" x="4095750" y="2698750"/>
          <p14:tracePt t="74695" x="3956050" y="2698750"/>
          <p14:tracePt t="74712" x="3810000" y="2698750"/>
          <p14:tracePt t="74728" x="3702050" y="2717800"/>
          <p14:tracePt t="74745" x="3613150" y="2774950"/>
          <p14:tracePt t="74761" x="3562350" y="2844800"/>
          <p14:tracePt t="74778" x="3562350" y="2940050"/>
          <p14:tracePt t="74795" x="3606800" y="3035300"/>
          <p14:tracePt t="74811" x="3708400" y="3111500"/>
          <p14:tracePt t="74829" x="3987800" y="3155950"/>
          <p14:tracePt t="74845" x="4165600" y="3155950"/>
          <p14:tracePt t="74861" x="4305300" y="3155950"/>
          <p14:tracePt t="74878" x="4483100" y="3155950"/>
          <p14:tracePt t="74895" x="4629150" y="3130550"/>
          <p14:tracePt t="74911" x="4762500" y="3086100"/>
          <p14:tracePt t="74928" x="4845050" y="3022600"/>
          <p14:tracePt t="74945" x="4876800" y="2978150"/>
          <p14:tracePt t="74961" x="4883150" y="2914650"/>
          <p14:tracePt t="74978" x="4883150" y="2863850"/>
          <p14:tracePt t="74995" x="4864100" y="2794000"/>
          <p14:tracePt t="75011" x="4787900" y="2749550"/>
          <p14:tracePt t="75029" x="4565650" y="2711450"/>
          <p14:tracePt t="75045" x="4400550" y="2705100"/>
          <p14:tracePt t="75061" x="4318000" y="2705100"/>
          <p14:tracePt t="75078" x="4273550" y="2711450"/>
          <p14:tracePt t="75095" x="4260850" y="2730500"/>
          <p14:tracePt t="75111" x="4260850" y="2768600"/>
          <p14:tracePt t="75128" x="4267200" y="2813050"/>
          <p14:tracePt t="75144" x="4330700" y="2838450"/>
          <p14:tracePt t="75161" x="4394200" y="2844800"/>
          <p14:tracePt t="75178" x="4476750" y="2844800"/>
          <p14:tracePt t="75195" x="4533900" y="2844800"/>
          <p14:tracePt t="75211" x="4540250" y="2844800"/>
          <p14:tracePt t="75245" x="4546600" y="2844800"/>
          <p14:tracePt t="75302" x="4546600" y="2838450"/>
          <p14:tracePt t="76054" x="4546600" y="2832100"/>
          <p14:tracePt t="76062" x="4572000" y="2832100"/>
          <p14:tracePt t="76070" x="4597400" y="2832100"/>
          <p14:tracePt t="76079" x="4648200" y="2832100"/>
          <p14:tracePt t="76096" x="4800600" y="2844800"/>
          <p14:tracePt t="76113" x="4933950" y="2851150"/>
          <p14:tracePt t="76129" x="5035550" y="2851150"/>
          <p14:tracePt t="76294" x="5067300" y="2844800"/>
          <p14:tracePt t="76302" x="5181600" y="2844800"/>
          <p14:tracePt t="76313" x="5283200" y="2825750"/>
          <p14:tracePt t="76330" x="5575300" y="2813050"/>
          <p14:tracePt t="76347" x="6057900" y="2908300"/>
          <p14:tracePt t="76363" x="6489700" y="3067050"/>
          <p14:tracePt t="76381" x="6724650" y="3194050"/>
          <p14:tracePt t="76396" x="6762750" y="3206750"/>
          <p14:tracePt t="76413" x="6794500" y="3219450"/>
          <p14:tracePt t="76429" x="6819900" y="3225800"/>
          <p14:tracePt t="76446" x="6826250" y="3225800"/>
          <p14:tracePt t="76463" x="6832600" y="3225800"/>
          <p14:tracePt t="76480" x="6845300" y="3225800"/>
          <p14:tracePt t="76677" x="6851650" y="3225800"/>
          <p14:tracePt t="77606" x="6858000" y="3225800"/>
          <p14:tracePt t="77702" x="6838950" y="3232150"/>
          <p14:tracePt t="77710" x="6781800" y="3238500"/>
          <p14:tracePt t="77718" x="6737350" y="3263900"/>
          <p14:tracePt t="77731" x="6673850" y="3295650"/>
          <p14:tracePt t="77749" x="6483350" y="3365500"/>
          <p14:tracePt t="77765" x="6299200" y="3390900"/>
          <p14:tracePt t="77781" x="6115050" y="3467100"/>
          <p14:tracePt t="77798" x="5956300" y="3517900"/>
          <p14:tracePt t="77815" x="5784850" y="3562350"/>
          <p14:tracePt t="77832" x="5651500" y="3625850"/>
          <p14:tracePt t="77848" x="5435600" y="3721100"/>
          <p14:tracePt t="77865" x="5194300" y="3835400"/>
          <p14:tracePt t="77882" x="4870450" y="4000500"/>
          <p14:tracePt t="77898" x="4445000" y="4235450"/>
          <p14:tracePt t="77915" x="3962400" y="4514850"/>
          <p14:tracePt t="77933" x="3352800" y="4800600"/>
          <p14:tracePt t="77949" x="3155950" y="4889500"/>
          <p14:tracePt t="77965" x="3054350" y="4927600"/>
          <p14:tracePt t="77982" x="3041650" y="4927600"/>
          <p14:tracePt t="77998" x="3028950" y="4927600"/>
          <p14:tracePt t="78015" x="3003550" y="4902200"/>
          <p14:tracePt t="78032" x="2971800" y="4857750"/>
          <p14:tracePt t="78048" x="2921000" y="4800600"/>
          <p14:tracePt t="78065" x="2857500" y="4762500"/>
          <p14:tracePt t="78082" x="2768600" y="4699000"/>
          <p14:tracePt t="78099" x="2679700" y="4654550"/>
          <p14:tracePt t="78115" x="2571750" y="4610100"/>
          <p14:tracePt t="78133" x="2489200" y="4591050"/>
          <p14:tracePt t="78149" x="2482850" y="4591050"/>
          <p14:tracePt t="78165" x="2476500" y="4591050"/>
          <p14:tracePt t="78293" x="2470150" y="4591050"/>
          <p14:tracePt t="78309" x="2470150" y="4597400"/>
          <p14:tracePt t="78334" x="2476500" y="4603750"/>
          <p14:tracePt t="78374" x="2476500" y="4610100"/>
          <p14:tracePt t="78383" x="2476500" y="4622800"/>
          <p14:tracePt t="78630" x="2482850" y="4622800"/>
          <p14:tracePt t="78638" x="2495550" y="4629150"/>
          <p14:tracePt t="78649" x="2508250" y="4648200"/>
          <p14:tracePt t="78666" x="2546350" y="4679950"/>
          <p14:tracePt t="78683" x="2590800" y="4711700"/>
          <p14:tracePt t="78699" x="2628900" y="4737100"/>
          <p14:tracePt t="78717" x="2660650" y="4749800"/>
          <p14:tracePt t="78733" x="2686050" y="4762500"/>
          <p14:tracePt t="78749" x="2705100" y="4762500"/>
          <p14:tracePt t="78799" x="2711450" y="4762500"/>
          <p14:tracePt t="78814" x="2724150" y="4762500"/>
          <p14:tracePt t="78830" x="2730500" y="4762500"/>
          <p14:tracePt t="78838" x="2736850" y="4762500"/>
          <p14:tracePt t="78849" x="2736850" y="4756150"/>
          <p14:tracePt t="78866" x="2749550" y="4756150"/>
          <p14:tracePt t="79951" x="2762250" y="4756150"/>
          <p14:tracePt t="79982" x="2768600" y="4756150"/>
          <p14:tracePt t="80486" x="2774950" y="4756150"/>
          <p14:tracePt t="80510" x="2781300" y="4756150"/>
          <p14:tracePt t="80606" x="2781300" y="4749800"/>
          <p14:tracePt t="82781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All or Any: General Form</a:t>
            </a:r>
          </a:p>
        </p:txBody>
      </p:sp>
      <p:graphicFrame>
        <p:nvGraphicFramePr>
          <p:cNvPr id="544772" name="Object 4"/>
          <p:cNvGraphicFramePr>
            <a:graphicFrameLocks noChangeAspect="1"/>
          </p:cNvGraphicFramePr>
          <p:nvPr/>
        </p:nvGraphicFramePr>
        <p:xfrm>
          <a:off x="457200" y="2133600"/>
          <a:ext cx="8382000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6830378" imgH="3400900" progId="Paint.Picture">
                  <p:embed/>
                </p:oleObj>
              </mc:Choice>
              <mc:Fallback>
                <p:oleObj name="位图图像" r:id="rId5" imgW="6830378" imgH="3400900" progId="Paint.Picture">
                  <p:embed/>
                  <p:pic>
                    <p:nvPicPr>
                      <p:cNvPr id="5447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33600"/>
                        <a:ext cx="8382000" cy="417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59509" y="1957306"/>
            <a:ext cx="8262664" cy="17912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US" dirty="0">
                <a:solidFill>
                  <a:srgbClr val="292934"/>
                </a:solidFill>
                <a:latin typeface="Arial"/>
              </a:rPr>
              <a:t>SELECT	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E.FName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E.LName</a:t>
            </a:r>
            <a:endParaRPr lang="en-US" dirty="0">
              <a:solidFill>
                <a:srgbClr val="292934"/>
              </a:solidFill>
              <a:latin typeface="Arial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US" dirty="0">
                <a:solidFill>
                  <a:srgbClr val="292934"/>
                </a:solidFill>
                <a:latin typeface="Arial"/>
              </a:rPr>
              <a:t>FROM		Employee AS E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US" dirty="0">
                <a:solidFill>
                  <a:srgbClr val="292934"/>
                </a:solidFill>
                <a:latin typeface="Arial"/>
              </a:rPr>
              <a:t>WHERE	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E.Salary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  &gt;= ALL	(SELECT 	Salary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US" dirty="0">
                <a:solidFill>
                  <a:srgbClr val="292934"/>
                </a:solidFill>
                <a:latin typeface="Arial"/>
              </a:rPr>
              <a:t>					FROM 	Employee);</a:t>
            </a:r>
          </a:p>
        </p:txBody>
      </p:sp>
      <p:sp>
        <p:nvSpPr>
          <p:cNvPr id="4" name="Oval 3"/>
          <p:cNvSpPr/>
          <p:nvPr/>
        </p:nvSpPr>
        <p:spPr>
          <a:xfrm>
            <a:off x="3563888" y="2852936"/>
            <a:ext cx="1296144" cy="4725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23</a:t>
            </a:fld>
            <a:endParaRPr lang="en-US" altLang="zh-CN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04"/>
    </mc:Choice>
    <mc:Fallback xmlns="">
      <p:transition spd="slow" advTm="2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27" x="1181100" y="4883150"/>
          <p14:tracePt t="6367" x="1174750" y="4883150"/>
          <p14:tracePt t="6383" x="1174750" y="4889500"/>
          <p14:tracePt t="6391" x="1181100" y="4908550"/>
          <p14:tracePt t="6399" x="1225550" y="4953000"/>
          <p14:tracePt t="6412" x="1270000" y="4991100"/>
          <p14:tracePt t="6428" x="1422400" y="5086350"/>
          <p14:tracePt t="6445" x="1689100" y="5187950"/>
          <p14:tracePt t="6463" x="2197100" y="5251450"/>
          <p14:tracePt t="6479" x="2540000" y="5264150"/>
          <p14:tracePt t="6495" x="2806700" y="5264150"/>
          <p14:tracePt t="6512" x="2946400" y="5264150"/>
          <p14:tracePt t="6529" x="2978150" y="5264150"/>
          <p14:tracePt t="6545" x="2965450" y="5238750"/>
          <p14:tracePt t="6562" x="2908300" y="5213350"/>
          <p14:tracePt t="6579" x="2794000" y="5168900"/>
          <p14:tracePt t="6595" x="2660650" y="5130800"/>
          <p14:tracePt t="6612" x="2546350" y="5111750"/>
          <p14:tracePt t="6629" x="2470150" y="5086350"/>
          <p14:tracePt t="6646" x="2451100" y="5086350"/>
          <p14:tracePt t="6679" x="2501900" y="5086350"/>
          <p14:tracePt t="6696" x="2609850" y="5086350"/>
          <p14:tracePt t="6712" x="2749550" y="5099050"/>
          <p14:tracePt t="6729" x="2857500" y="5099050"/>
          <p14:tracePt t="6745" x="2921000" y="5099050"/>
          <p14:tracePt t="6762" x="2952750" y="5099050"/>
          <p14:tracePt t="6779" x="2965450" y="5099050"/>
          <p14:tracePt t="6796" x="2965450" y="5086350"/>
          <p14:tracePt t="6812" x="2959100" y="5054600"/>
          <p14:tracePt t="6829" x="2914650" y="5029200"/>
          <p14:tracePt t="6846" x="2838450" y="4984750"/>
          <p14:tracePt t="6862" x="2711450" y="4921250"/>
          <p14:tracePt t="6879" x="2578100" y="4883150"/>
          <p14:tracePt t="6896" x="2470150" y="4870450"/>
          <p14:tracePt t="6912" x="2343150" y="4870450"/>
          <p14:tracePt t="6929" x="2254250" y="4870450"/>
          <p14:tracePt t="6946" x="2146300" y="4889500"/>
          <p14:tracePt t="6963" x="2063750" y="4940300"/>
          <p14:tracePt t="6979" x="1974850" y="5003800"/>
          <p14:tracePt t="6996" x="1898650" y="5067300"/>
          <p14:tracePt t="7013" x="1828800" y="5118100"/>
          <p14:tracePt t="7029" x="1752600" y="5175250"/>
          <p14:tracePt t="7046" x="1720850" y="5219700"/>
          <p14:tracePt t="7063" x="1714500" y="5295900"/>
          <p14:tracePt t="7079" x="1714500" y="5340350"/>
          <p14:tracePt t="7096" x="1739900" y="5372100"/>
          <p14:tracePt t="7113" x="1854200" y="5410200"/>
          <p14:tracePt t="7129" x="1987550" y="5429250"/>
          <p14:tracePt t="7146" x="2139950" y="5429250"/>
          <p14:tracePt t="7163" x="2305050" y="5429250"/>
          <p14:tracePt t="7179" x="2508250" y="5429250"/>
          <p14:tracePt t="7196" x="2724150" y="5429250"/>
          <p14:tracePt t="7213" x="2940050" y="5429250"/>
          <p14:tracePt t="7229" x="3155950" y="5435600"/>
          <p14:tracePt t="7246" x="3321050" y="5467350"/>
          <p14:tracePt t="7263" x="3517900" y="5486400"/>
          <p14:tracePt t="7279" x="3638550" y="5505450"/>
          <p14:tracePt t="7296" x="3727450" y="5505450"/>
          <p14:tracePt t="7313" x="3771900" y="5499100"/>
          <p14:tracePt t="7329" x="3778250" y="5467350"/>
          <p14:tracePt t="7346" x="3790950" y="5410200"/>
          <p14:tracePt t="7363" x="3778250" y="5340350"/>
          <p14:tracePt t="7380" x="3708400" y="5251450"/>
          <p14:tracePt t="7396" x="3594100" y="5175250"/>
          <p14:tracePt t="7413" x="3371850" y="5111750"/>
          <p14:tracePt t="7430" x="2927350" y="5016500"/>
          <p14:tracePt t="7446" x="2393950" y="4933950"/>
          <p14:tracePt t="7463" x="2247900" y="4927600"/>
          <p14:tracePt t="7480" x="2228850" y="4927600"/>
          <p14:tracePt t="7496" x="2222500" y="4940300"/>
          <p14:tracePt t="7513" x="2260600" y="4972050"/>
          <p14:tracePt t="7530" x="2343150" y="4991100"/>
          <p14:tracePt t="7546" x="2387600" y="5003800"/>
          <p14:tracePt t="7687" x="2393950" y="5010150"/>
          <p14:tracePt t="7695" x="2406650" y="5016500"/>
          <p14:tracePt t="7703" x="2470150" y="5041900"/>
          <p14:tracePt t="7713" x="2571750" y="5099050"/>
          <p14:tracePt t="7730" x="2832100" y="5207000"/>
          <p14:tracePt t="7747" x="3276600" y="5353050"/>
          <p14:tracePt t="7765" x="3771900" y="5505450"/>
          <p14:tracePt t="7783" x="4445000" y="5613400"/>
          <p14:tracePt t="7799" x="4781550" y="5613400"/>
          <p14:tracePt t="7816" x="4933950" y="5613400"/>
          <p14:tracePt t="7830" x="4991100" y="5588000"/>
          <p14:tracePt t="7847" x="5022850" y="5518150"/>
          <p14:tracePt t="7863" x="5029200" y="5467350"/>
          <p14:tracePt t="7880" x="5029200" y="5410200"/>
          <p14:tracePt t="7897" x="5029200" y="5378450"/>
          <p14:tracePt t="7913" x="5029200" y="5372100"/>
          <p14:tracePt t="7983" x="5035550" y="5365750"/>
          <p14:tracePt t="7991" x="5041900" y="5365750"/>
          <p14:tracePt t="7999" x="5048250" y="5365750"/>
          <p14:tracePt t="8014" x="5073650" y="5359400"/>
          <p14:tracePt t="8030" x="5143500" y="5359400"/>
          <p14:tracePt t="8047" x="5168900" y="5359400"/>
          <p14:tracePt t="8064" x="5181600" y="5353050"/>
          <p14:tracePt t="8207" x="5187950" y="5346700"/>
          <p14:tracePt t="8215" x="5194300" y="5346700"/>
          <p14:tracePt t="8223" x="5207000" y="5346700"/>
          <p14:tracePt t="8231" x="5245100" y="5334000"/>
          <p14:tracePt t="8247" x="5334000" y="5219700"/>
          <p14:tracePt t="8264" x="5384800" y="5124450"/>
          <p14:tracePt t="8281" x="5397500" y="5048250"/>
          <p14:tracePt t="8297" x="5397500" y="4997450"/>
          <p14:tracePt t="8314" x="5340350" y="4927600"/>
          <p14:tracePt t="8331" x="5232400" y="4864100"/>
          <p14:tracePt t="8347" x="5080000" y="4845050"/>
          <p14:tracePt t="8364" x="4857750" y="4813300"/>
          <p14:tracePt t="8381" x="4610100" y="4813300"/>
          <p14:tracePt t="8397" x="4381500" y="4813300"/>
          <p14:tracePt t="8415" x="4165600" y="4895850"/>
          <p14:tracePt t="8433" x="4083050" y="4965700"/>
          <p14:tracePt t="8447" x="4057650" y="5041900"/>
          <p14:tracePt t="8464" x="4057650" y="5130800"/>
          <p14:tracePt t="8481" x="4057650" y="5187950"/>
          <p14:tracePt t="8498" x="4089400" y="5238750"/>
          <p14:tracePt t="8514" x="4178300" y="5302250"/>
          <p14:tracePt t="8531" x="4292600" y="5340350"/>
          <p14:tracePt t="8548" x="4432300" y="5372100"/>
          <p14:tracePt t="8564" x="4616450" y="5384800"/>
          <p14:tracePt t="8581" x="4813300" y="5384800"/>
          <p14:tracePt t="8583" x="4914900" y="5384800"/>
          <p14:tracePt t="8598" x="5022850" y="5365750"/>
          <p14:tracePt t="8615" x="5226050" y="5283200"/>
          <p14:tracePt t="8631" x="5257800" y="5207000"/>
          <p14:tracePt t="8648" x="5264150" y="5124450"/>
          <p14:tracePt t="8664" x="5264150" y="5067300"/>
          <p14:tracePt t="8681" x="5232400" y="4991100"/>
          <p14:tracePt t="8698" x="5156200" y="4953000"/>
          <p14:tracePt t="8714" x="5086350" y="4933950"/>
          <p14:tracePt t="8731" x="5073650" y="4933950"/>
          <p14:tracePt t="8823" x="5080000" y="4933950"/>
          <p14:tracePt t="8831" x="5105400" y="4933950"/>
          <p14:tracePt t="8839" x="5111750" y="4933950"/>
          <p14:tracePt t="8848" x="5137150" y="4933950"/>
          <p14:tracePt t="8865" x="5187950" y="4959350"/>
          <p14:tracePt t="8881" x="5264150" y="5016500"/>
          <p14:tracePt t="8898" x="5302250" y="5060950"/>
          <p14:tracePt t="8915" x="5302250" y="5080000"/>
          <p14:tracePt t="8931" x="5302250" y="5092700"/>
          <p14:tracePt t="8975" x="5276850" y="5099050"/>
          <p14:tracePt t="8983" x="5200650" y="5099050"/>
          <p14:tracePt t="8998" x="5010150" y="5099050"/>
          <p14:tracePt t="9015" x="4978400" y="5099050"/>
          <p14:tracePt t="9031" x="4972050" y="5099050"/>
          <p14:tracePt t="9065" x="4978400" y="5086350"/>
          <p14:tracePt t="9191" x="4972050" y="5086350"/>
          <p14:tracePt t="9263" x="4978400" y="5086350"/>
          <p14:tracePt t="9271" x="4991100" y="5086350"/>
          <p14:tracePt t="9282" x="5010150" y="5086350"/>
          <p14:tracePt t="9298" x="5105400" y="5124450"/>
          <p14:tracePt t="9315" x="5270500" y="5181600"/>
          <p14:tracePt t="9332" x="5473700" y="5245100"/>
          <p14:tracePt t="9348" x="5708650" y="5289550"/>
          <p14:tracePt t="9365" x="5956300" y="5327650"/>
          <p14:tracePt t="9382" x="6191250" y="5340350"/>
          <p14:tracePt t="9399" x="6432550" y="5340350"/>
          <p14:tracePt t="9415" x="6489700" y="5340350"/>
          <p14:tracePt t="9432" x="6508750" y="5340350"/>
          <p14:tracePt t="9449" x="6521450" y="5327650"/>
          <p14:tracePt t="9482" x="6521450" y="5302250"/>
          <p14:tracePt t="9515" x="6534150" y="5283200"/>
          <p14:tracePt t="9532" x="6540500" y="5276850"/>
          <p14:tracePt t="9549" x="6540500" y="5270500"/>
          <p14:tracePt t="9565" x="6546850" y="5264150"/>
          <p14:tracePt t="9582" x="6553200" y="5264150"/>
          <p14:tracePt t="9599" x="6572250" y="5257800"/>
          <p14:tracePt t="9615" x="6591300" y="5251450"/>
          <p14:tracePt t="9632" x="6604000" y="5238750"/>
          <p14:tracePt t="9649" x="6604000" y="5219700"/>
          <p14:tracePt t="9666" x="6604000" y="5213350"/>
          <p14:tracePt t="9682" x="6604000" y="5181600"/>
          <p14:tracePt t="9699" x="6604000" y="5156200"/>
          <p14:tracePt t="9715" x="6591300" y="5124450"/>
          <p14:tracePt t="9732" x="6572250" y="5086350"/>
          <p14:tracePt t="9749" x="6559550" y="5080000"/>
          <p14:tracePt t="9765" x="6559550" y="5067300"/>
          <p14:tracePt t="9782" x="6546850" y="5035550"/>
          <p14:tracePt t="9799" x="6534150" y="5022850"/>
          <p14:tracePt t="9816" x="6534150" y="5016500"/>
          <p14:tracePt t="9832" x="6534150" y="5003800"/>
          <p14:tracePt t="9849" x="6527800" y="4997450"/>
          <p14:tracePt t="9882" x="6521450" y="4984750"/>
          <p14:tracePt t="9903" x="6521450" y="4978400"/>
          <p14:tracePt t="9916" x="6521450" y="4972050"/>
          <p14:tracePt t="9932" x="6515100" y="4959350"/>
          <p14:tracePt t="9949" x="6502400" y="4953000"/>
          <p14:tracePt t="9966" x="6496050" y="4940300"/>
          <p14:tracePt t="9983" x="6457950" y="4921250"/>
          <p14:tracePt t="9999" x="6407150" y="4902200"/>
          <p14:tracePt t="10016" x="6362700" y="4895850"/>
          <p14:tracePt t="10033" x="6318250" y="4895850"/>
          <p14:tracePt t="10049" x="6261100" y="4895850"/>
          <p14:tracePt t="10066" x="6203950" y="4902200"/>
          <p14:tracePt t="10083" x="6134100" y="4959350"/>
          <p14:tracePt t="10099" x="6076950" y="5054600"/>
          <p14:tracePt t="10116" x="6026150" y="5175250"/>
          <p14:tracePt t="10133" x="5994400" y="5270500"/>
          <p14:tracePt t="10149" x="5981700" y="5340350"/>
          <p14:tracePt t="10167" x="5981700" y="5410200"/>
          <p14:tracePt t="10183" x="5994400" y="5435600"/>
          <p14:tracePt t="10200" x="6070600" y="5441950"/>
          <p14:tracePt t="10216" x="6172200" y="5448300"/>
          <p14:tracePt t="10233" x="6286500" y="5448300"/>
          <p14:tracePt t="10249" x="6350000" y="5448300"/>
          <p14:tracePt t="10266" x="6400800" y="5429250"/>
          <p14:tracePt t="10283" x="6413500" y="5410200"/>
          <p14:tracePt t="10300" x="6419850" y="5384800"/>
          <p14:tracePt t="10316" x="6426200" y="5353050"/>
          <p14:tracePt t="10333" x="6426200" y="5308600"/>
          <p14:tracePt t="10349" x="6457950" y="5251450"/>
          <p14:tracePt t="10366" x="6464300" y="5137150"/>
          <p14:tracePt t="10383" x="6464300" y="5035550"/>
          <p14:tracePt t="10400" x="6464300" y="4972050"/>
          <p14:tracePt t="10416" x="6464300" y="4927600"/>
          <p14:tracePt t="10433" x="6438900" y="4883150"/>
          <p14:tracePt t="10450" x="6318250" y="4876800"/>
          <p14:tracePt t="10466" x="6165850" y="4876800"/>
          <p14:tracePt t="10483" x="6051550" y="4876800"/>
          <p14:tracePt t="10500" x="5969000" y="4940300"/>
          <p14:tracePt t="10516" x="5937250" y="5016500"/>
          <p14:tracePt t="10533" x="5937250" y="5092700"/>
          <p14:tracePt t="10550" x="5962650" y="5137150"/>
          <p14:tracePt t="10566" x="6051550" y="5187950"/>
          <p14:tracePt t="10583" x="6153150" y="5213350"/>
          <p14:tracePt t="10600" x="6216650" y="5219700"/>
          <p14:tracePt t="10617" x="6235700" y="5219700"/>
          <p14:tracePt t="10633" x="6242050" y="5219700"/>
          <p14:tracePt t="10650" x="6254750" y="5213350"/>
          <p14:tracePt t="10667" x="6254750" y="5200650"/>
          <p14:tracePt t="10683" x="6254750" y="5187950"/>
          <p14:tracePt t="10700" x="6248400" y="5168900"/>
          <p14:tracePt t="10717" x="6242050" y="5162550"/>
          <p14:tracePt t="10767" x="6254750" y="5162550"/>
          <p14:tracePt t="10775" x="6267450" y="5162550"/>
          <p14:tracePt t="10783" x="6299200" y="5156200"/>
          <p14:tracePt t="10800" x="6337300" y="5143500"/>
          <p14:tracePt t="10817" x="6356350" y="5124450"/>
          <p14:tracePt t="10833" x="6362700" y="5105400"/>
          <p14:tracePt t="10850" x="6356350" y="5086350"/>
          <p14:tracePt t="10867" x="6242050" y="5060950"/>
          <p14:tracePt t="10884" x="6083300" y="5060950"/>
          <p14:tracePt t="10900" x="6007100" y="5060950"/>
          <p14:tracePt t="10917" x="5994400" y="5067300"/>
          <p14:tracePt t="10934" x="5994400" y="5086350"/>
          <p14:tracePt t="10951" x="6013450" y="5099050"/>
          <p14:tracePt t="10967" x="6032500" y="5099050"/>
          <p14:tracePt t="10984" x="6051550" y="5099050"/>
          <p14:tracePt t="11039" x="6057900" y="5105400"/>
          <p14:tracePt t="11047" x="6064250" y="5149850"/>
          <p14:tracePt t="11055" x="6064250" y="5200650"/>
          <p14:tracePt t="11067" x="6064250" y="5276850"/>
          <p14:tracePt t="11084" x="6064250" y="5454650"/>
          <p14:tracePt t="11100" x="6064250" y="5607050"/>
          <p14:tracePt t="11117" x="6045200" y="5727700"/>
          <p14:tracePt t="11134" x="6045200" y="5791200"/>
          <p14:tracePt t="11151" x="6057900" y="5854700"/>
          <p14:tracePt t="11167" x="6115050" y="5886450"/>
          <p14:tracePt t="11184" x="6165850" y="5886450"/>
          <p14:tracePt t="11201" x="6178550" y="5886450"/>
          <p14:tracePt t="11217" x="6184900" y="5886450"/>
          <p14:tracePt t="11251" x="6184900" y="5880100"/>
          <p14:tracePt t="11287" x="6184900" y="5873750"/>
          <p14:tracePt t="11295" x="6184900" y="5867400"/>
          <p14:tracePt t="11303" x="6184900" y="5854700"/>
          <p14:tracePt t="11319" x="6197600" y="5842000"/>
          <p14:tracePt t="11335" x="6223000" y="5835650"/>
          <p14:tracePt t="11351" x="6229350" y="5835650"/>
          <p14:tracePt t="11367" x="6254750" y="5835650"/>
          <p14:tracePt t="11384" x="6305550" y="5835650"/>
          <p14:tracePt t="11401" x="6369050" y="5835650"/>
          <p14:tracePt t="11417" x="6400800" y="5835650"/>
          <p14:tracePt t="11434" x="6413500" y="5835650"/>
          <p14:tracePt t="11467" x="6356350" y="5822950"/>
          <p14:tracePt t="11484" x="6242050" y="5822950"/>
          <p14:tracePt t="11501" x="6108700" y="5829300"/>
          <p14:tracePt t="11517" x="6019800" y="5873750"/>
          <p14:tracePt t="11534" x="5969000" y="5969000"/>
          <p14:tracePt t="11551" x="5969000" y="6019800"/>
          <p14:tracePt t="11568" x="5981700" y="6057900"/>
          <p14:tracePt t="11584" x="6045200" y="6070600"/>
          <p14:tracePt t="11601" x="6102350" y="6070600"/>
          <p14:tracePt t="11618" x="6127750" y="6070600"/>
          <p14:tracePt t="11634" x="6140450" y="6057900"/>
          <p14:tracePt t="11651" x="6140450" y="6045200"/>
          <p14:tracePt t="11668" x="6140450" y="6032500"/>
          <p14:tracePt t="11684" x="6089650" y="6019800"/>
          <p14:tracePt t="11701" x="6019800" y="6013450"/>
          <p14:tracePt t="11718" x="6000750" y="6013450"/>
          <p14:tracePt t="11751" x="5994400" y="5994400"/>
          <p14:tracePt t="11768" x="5994400" y="5988050"/>
          <p14:tracePt t="11784" x="6000750" y="5956300"/>
          <p14:tracePt t="11801" x="6026150" y="5949950"/>
          <p14:tracePt t="11818" x="6076950" y="5924550"/>
          <p14:tracePt t="11834" x="6159500" y="5911850"/>
          <p14:tracePt t="11851" x="6261100" y="5899150"/>
          <p14:tracePt t="11868" x="6445250" y="5861050"/>
          <p14:tracePt t="11885" x="6667500" y="5810250"/>
          <p14:tracePt t="11901" x="6889750" y="5721350"/>
          <p14:tracePt t="11919" x="7175500" y="5613400"/>
          <p14:tracePt t="11935" x="7340600" y="5505450"/>
          <p14:tracePt t="11951" x="7467600" y="5397500"/>
          <p14:tracePt t="11968" x="7550150" y="5314950"/>
          <p14:tracePt t="11985" x="7594600" y="5238750"/>
          <p14:tracePt t="12001" x="7600950" y="5200650"/>
          <p14:tracePt t="12018" x="7600950" y="5162550"/>
          <p14:tracePt t="12035" x="7600950" y="5149850"/>
          <p14:tracePt t="12051" x="7600950" y="5143500"/>
          <p14:tracePt t="12088" x="7594600" y="5143500"/>
          <p14:tracePt t="12191" x="7600950" y="5143500"/>
          <p14:tracePt t="12199" x="7620000" y="5143500"/>
          <p14:tracePt t="12207" x="7632700" y="5143500"/>
          <p14:tracePt t="12218" x="7658100" y="5130800"/>
          <p14:tracePt t="12235" x="7696200" y="5124450"/>
          <p14:tracePt t="12252" x="7734300" y="5111750"/>
          <p14:tracePt t="12268" x="7753350" y="5099050"/>
          <p14:tracePt t="12285" x="7772400" y="5080000"/>
          <p14:tracePt t="12302" x="7785100" y="5060950"/>
          <p14:tracePt t="12318" x="7785100" y="5016500"/>
          <p14:tracePt t="12335" x="7753350" y="4984750"/>
          <p14:tracePt t="12352" x="7645400" y="4953000"/>
          <p14:tracePt t="12368" x="7461250" y="4914900"/>
          <p14:tracePt t="12385" x="7245350" y="4895850"/>
          <p14:tracePt t="12402" x="7054850" y="4895850"/>
          <p14:tracePt t="12418" x="6953250" y="4895850"/>
          <p14:tracePt t="12435" x="6896100" y="4914900"/>
          <p14:tracePt t="12452" x="6877050" y="4946650"/>
          <p14:tracePt t="12469" x="6877050" y="4965700"/>
          <p14:tracePt t="12485" x="6870700" y="4997450"/>
          <p14:tracePt t="12503" x="6870700" y="5067300"/>
          <p14:tracePt t="12519" x="6858000" y="5130800"/>
          <p14:tracePt t="12535" x="6858000" y="5175250"/>
          <p14:tracePt t="12552" x="6858000" y="5226050"/>
          <p14:tracePt t="12569" x="6877050" y="5283200"/>
          <p14:tracePt t="12585" x="6921500" y="5308600"/>
          <p14:tracePt t="12602" x="6953250" y="5314950"/>
          <p14:tracePt t="12619" x="6991350" y="5314950"/>
          <p14:tracePt t="12635" x="7023100" y="5327650"/>
          <p14:tracePt t="12652" x="7061200" y="5346700"/>
          <p14:tracePt t="12669" x="7124700" y="5353050"/>
          <p14:tracePt t="12685" x="7207250" y="5378450"/>
          <p14:tracePt t="12703" x="7340600" y="5397500"/>
          <p14:tracePt t="12719" x="7416800" y="5397500"/>
          <p14:tracePt t="12736" x="7467600" y="5397500"/>
          <p14:tracePt t="12752" x="7512050" y="5397500"/>
          <p14:tracePt t="12769" x="7556500" y="5378450"/>
          <p14:tracePt t="12786" x="7613650" y="5365750"/>
          <p14:tracePt t="12802" x="7702550" y="5359400"/>
          <p14:tracePt t="12819" x="7778750" y="5334000"/>
          <p14:tracePt t="12836" x="7886700" y="5295900"/>
          <p14:tracePt t="12852" x="7969250" y="5283200"/>
          <p14:tracePt t="12869" x="8032750" y="5238750"/>
          <p14:tracePt t="12886" x="8089900" y="5194300"/>
          <p14:tracePt t="12903" x="8178800" y="5137150"/>
          <p14:tracePt t="12919" x="8255000" y="5099050"/>
          <p14:tracePt t="12936" x="8293100" y="5067300"/>
          <p14:tracePt t="12952" x="8299450" y="5029200"/>
          <p14:tracePt t="12969" x="8299450" y="4984750"/>
          <p14:tracePt t="12986" x="8210550" y="4927600"/>
          <p14:tracePt t="13002" x="8089900" y="4876800"/>
          <p14:tracePt t="13019" x="7899400" y="4851400"/>
          <p14:tracePt t="13036" x="7753350" y="4832350"/>
          <p14:tracePt t="13052" x="7600950" y="4832350"/>
          <p14:tracePt t="13069" x="7423150" y="4832350"/>
          <p14:tracePt t="13071" x="7321550" y="4832350"/>
          <p14:tracePt t="13086" x="7194550" y="4832350"/>
          <p14:tracePt t="13103" x="6953250" y="4832350"/>
          <p14:tracePt t="13119" x="6902450" y="4832350"/>
          <p14:tracePt t="13136" x="6889750" y="4832350"/>
          <p14:tracePt t="13153" x="6883400" y="4838700"/>
          <p14:tracePt t="13169" x="6877050" y="4876800"/>
          <p14:tracePt t="13186" x="6864350" y="4940300"/>
          <p14:tracePt t="13203" x="6864350" y="4997450"/>
          <p14:tracePt t="13219" x="6858000" y="5105400"/>
          <p14:tracePt t="13236" x="6858000" y="5219700"/>
          <p14:tracePt t="13253" x="6858000" y="5334000"/>
          <p14:tracePt t="13269" x="6915150" y="5435600"/>
          <p14:tracePt t="13286" x="7029450" y="5480050"/>
          <p14:tracePt t="13303" x="7112000" y="5480050"/>
          <p14:tracePt t="13319" x="7181850" y="5467350"/>
          <p14:tracePt t="13336" x="7239000" y="5410200"/>
          <p14:tracePt t="13353" x="7283450" y="5359400"/>
          <p14:tracePt t="13370" x="7315200" y="5302250"/>
          <p14:tracePt t="13386" x="7327900" y="5270500"/>
          <p14:tracePt t="13403" x="7327900" y="5238750"/>
          <p14:tracePt t="13420" x="7340600" y="5219700"/>
          <p14:tracePt t="13471" x="7340600" y="5213350"/>
          <p14:tracePt t="13503" x="7334250" y="5213350"/>
          <p14:tracePt t="13703" x="7264400" y="5213350"/>
          <p14:tracePt t="13711" x="7067550" y="5118100"/>
          <p14:tracePt t="13720" x="6953250" y="5086350"/>
          <p14:tracePt t="13871" x="6978650" y="5067300"/>
          <p14:tracePt t="13887" x="7010400" y="4984750"/>
          <p14:tracePt t="13895" x="7016750" y="4857750"/>
          <p14:tracePt t="13903" x="7016750" y="4724400"/>
          <p14:tracePt t="13920" x="6756400" y="4368800"/>
          <p14:tracePt t="13937" x="5918200" y="3702050"/>
          <p14:tracePt t="13956" x="4940300" y="3035300"/>
          <p14:tracePt t="13973" x="3968750" y="2451100"/>
          <p14:tracePt t="13989" x="3035300" y="1955800"/>
          <p14:tracePt t="14006" x="2406650" y="1651000"/>
          <p14:tracePt t="14023" x="2159000" y="1574800"/>
          <p14:tracePt t="14054" x="2152650" y="1581150"/>
          <p14:tracePt t="14071" x="2203450" y="1733550"/>
          <p14:tracePt t="14087" x="2254250" y="1917700"/>
          <p14:tracePt t="14104" x="2336800" y="2076450"/>
          <p14:tracePt t="14120" x="2451100" y="2146300"/>
          <p14:tracePt t="14137" x="2584450" y="2171700"/>
          <p14:tracePt t="14154" x="2616200" y="2171700"/>
          <p14:tracePt t="14207" x="2622550" y="2171700"/>
          <p14:tracePt t="14215" x="2628900" y="2171700"/>
          <p14:tracePt t="14239" x="2635250" y="2171700"/>
          <p14:tracePt t="14247" x="2647950" y="2171700"/>
          <p14:tracePt t="14255" x="2660650" y="2203450"/>
          <p14:tracePt t="14271" x="2673350" y="2286000"/>
          <p14:tracePt t="14287" x="2673350" y="2387600"/>
          <p14:tracePt t="14304" x="2673350" y="2489200"/>
          <p14:tracePt t="14321" x="2673350" y="2552700"/>
          <p14:tracePt t="14337" x="2673350" y="2628900"/>
          <p14:tracePt t="14354" x="2673350" y="2692400"/>
          <p14:tracePt t="14371" x="2673350" y="2806700"/>
          <p14:tracePt t="14387" x="2647950" y="2952750"/>
          <p14:tracePt t="14404" x="2641600" y="3105150"/>
          <p14:tracePt t="14421" x="2641600" y="3251200"/>
          <p14:tracePt t="14437" x="2667000" y="3346450"/>
          <p14:tracePt t="14454" x="2711450" y="3384550"/>
          <p14:tracePt t="14519" x="2717800" y="3384550"/>
          <p14:tracePt t="14527" x="2724150" y="3378200"/>
          <p14:tracePt t="14537" x="2724150" y="3346450"/>
          <p14:tracePt t="14554" x="2724150" y="3308350"/>
          <p14:tracePt t="14571" x="2724150" y="3289300"/>
          <p14:tracePt t="14588" x="2724150" y="3276600"/>
          <p14:tracePt t="14621" x="2730500" y="3251200"/>
          <p14:tracePt t="14638" x="2755900" y="3225800"/>
          <p14:tracePt t="14654" x="2794000" y="3194050"/>
          <p14:tracePt t="14671" x="2838450" y="3149600"/>
          <p14:tracePt t="14688" x="2857500" y="3124200"/>
          <p14:tracePt t="14704" x="2870200" y="3086100"/>
          <p14:tracePt t="14721" x="2870200" y="3041650"/>
          <p14:tracePt t="14738" x="2870200" y="3009900"/>
          <p14:tracePt t="14754" x="2870200" y="2978150"/>
          <p14:tracePt t="14771" x="2851150" y="2933700"/>
          <p14:tracePt t="14788" x="2787650" y="2895600"/>
          <p14:tracePt t="14805" x="2692400" y="2857500"/>
          <p14:tracePt t="14821" x="2597150" y="2844800"/>
          <p14:tracePt t="14838" x="2514600" y="2825750"/>
          <p14:tracePt t="14855" x="2470150" y="2819400"/>
          <p14:tracePt t="14871" x="2457450" y="2819400"/>
          <p14:tracePt t="14888" x="2438400" y="2832100"/>
          <p14:tracePt t="14905" x="2387600" y="2857500"/>
          <p14:tracePt t="14921" x="2336800" y="2895600"/>
          <p14:tracePt t="14938" x="2247900" y="2927350"/>
          <p14:tracePt t="14955" x="2209800" y="2940050"/>
          <p14:tracePt t="14971" x="2159000" y="2952750"/>
          <p14:tracePt t="14988" x="2139950" y="2971800"/>
          <p14:tracePt t="15005" x="2133600" y="2978150"/>
          <p14:tracePt t="15021" x="2133600" y="2997200"/>
          <p14:tracePt t="15039" x="2133600" y="3079750"/>
          <p14:tracePt t="15055" x="2197100" y="3155950"/>
          <p14:tracePt t="15071" x="2273300" y="3219450"/>
          <p14:tracePt t="15088" x="2381250" y="3282950"/>
          <p14:tracePt t="15105" x="2463800" y="3308350"/>
          <p14:tracePt t="15121" x="2508250" y="3333750"/>
          <p14:tracePt t="15138" x="2533650" y="3333750"/>
          <p14:tracePt t="15155" x="2559050" y="3333750"/>
          <p14:tracePt t="15172" x="2597150" y="3333750"/>
          <p14:tracePt t="15188" x="2698750" y="3276600"/>
          <p14:tracePt t="15205" x="2832100" y="3194050"/>
          <p14:tracePt t="15222" x="2921000" y="3092450"/>
          <p14:tracePt t="15238" x="2933700" y="2984500"/>
          <p14:tracePt t="15255" x="2933700" y="2921000"/>
          <p14:tracePt t="15272" x="2908300" y="2863850"/>
          <p14:tracePt t="15289" x="2857500" y="2825750"/>
          <p14:tracePt t="15306" x="2724150" y="2813050"/>
          <p14:tracePt t="15322" x="2463800" y="2813050"/>
          <p14:tracePt t="15338" x="2228850" y="2844800"/>
          <p14:tracePt t="15359" x="2120900" y="2927350"/>
          <p14:tracePt t="15372" x="2108200" y="2952750"/>
          <p14:tracePt t="15388" x="2108200" y="2978150"/>
          <p14:tracePt t="15405" x="2171700" y="2990850"/>
          <p14:tracePt t="15422" x="2324100" y="3003550"/>
          <p14:tracePt t="15439" x="2343150" y="3003550"/>
          <p14:tracePt t="15567" x="2393950" y="3009900"/>
          <p14:tracePt t="15575" x="2451100" y="3041650"/>
          <p14:tracePt t="15583" x="2552700" y="3060700"/>
          <p14:tracePt t="15591" x="2660650" y="3092450"/>
          <p14:tracePt t="15605" x="2762250" y="3098800"/>
          <p14:tracePt t="15623" x="3168650" y="3130550"/>
          <p14:tracePt t="15639" x="3359150" y="3130550"/>
          <p14:tracePt t="15655" x="3467100" y="3111500"/>
          <p14:tracePt t="15672" x="3568700" y="3067050"/>
          <p14:tracePt t="15689" x="3644900" y="3028950"/>
          <p14:tracePt t="15705" x="3683000" y="3003550"/>
          <p14:tracePt t="15722" x="3689350" y="3003550"/>
          <p14:tracePt t="15759" x="3689350" y="2997200"/>
          <p14:tracePt t="15807" x="3702050" y="3009900"/>
          <p14:tracePt t="15815" x="3708400" y="3016250"/>
          <p14:tracePt t="15824" x="3740150" y="3041650"/>
          <p14:tracePt t="15839" x="3822700" y="3054350"/>
          <p14:tracePt t="15856" x="3898900" y="3054350"/>
          <p14:tracePt t="15872" x="3924300" y="3054350"/>
          <p14:tracePt t="15889" x="3930650" y="3041650"/>
          <p14:tracePt t="15906" x="3930650" y="3009900"/>
          <p14:tracePt t="15922" x="3911600" y="2990850"/>
          <p14:tracePt t="15939" x="3905250" y="2984500"/>
          <p14:tracePt t="15991" x="3905250" y="2978150"/>
          <p14:tracePt t="15999" x="3917950" y="2978150"/>
          <p14:tracePt t="16007" x="3924300" y="2971800"/>
          <p14:tracePt t="16023" x="3949700" y="2952750"/>
          <p14:tracePt t="16039" x="3975100" y="2933700"/>
          <p14:tracePt t="16056" x="4000500" y="2914650"/>
          <p14:tracePt t="16073" x="4032250" y="2895600"/>
          <p14:tracePt t="16089" x="4032250" y="2889250"/>
          <p14:tracePt t="16106" x="4032250" y="2876550"/>
          <p14:tracePt t="16123" x="4019550" y="2851150"/>
          <p14:tracePt t="16139" x="3905250" y="2851150"/>
          <p14:tracePt t="16156" x="3746500" y="2851150"/>
          <p14:tracePt t="16173" x="3619500" y="2851150"/>
          <p14:tracePt t="16189" x="3517900" y="2895600"/>
          <p14:tracePt t="16207" x="3467100" y="2965450"/>
          <p14:tracePt t="16223" x="3441700" y="3060700"/>
          <p14:tracePt t="16239" x="3429000" y="3155950"/>
          <p14:tracePt t="16256" x="3429000" y="3244850"/>
          <p14:tracePt t="16273" x="3441700" y="3327400"/>
          <p14:tracePt t="16290" x="3467100" y="3416300"/>
          <p14:tracePt t="16307" x="3486150" y="3454400"/>
          <p14:tracePt t="16323" x="3498850" y="3473450"/>
          <p14:tracePt t="16340" x="3524250" y="3498850"/>
          <p14:tracePt t="16356" x="3587750" y="3517900"/>
          <p14:tracePt t="16373" x="3746500" y="3517900"/>
          <p14:tracePt t="16389" x="3956050" y="3517900"/>
          <p14:tracePt t="16406" x="4248150" y="3429000"/>
          <p14:tracePt t="16423" x="4337050" y="3365500"/>
          <p14:tracePt t="16440" x="4368800" y="3295650"/>
          <p14:tracePt t="16456" x="4394200" y="3244850"/>
          <p14:tracePt t="16473" x="4400550" y="3200400"/>
          <p14:tracePt t="16490" x="4419600" y="3155950"/>
          <p14:tracePt t="16506" x="4445000" y="3117850"/>
          <p14:tracePt t="16523" x="4495800" y="3067050"/>
          <p14:tracePt t="16540" x="4546600" y="3028950"/>
          <p14:tracePt t="16556" x="4610100" y="2990850"/>
          <p14:tracePt t="16573" x="4673600" y="2959100"/>
          <p14:tracePt t="16575" x="4705350" y="2933700"/>
          <p14:tracePt t="16590" x="4730750" y="2921000"/>
          <p14:tracePt t="16606" x="4737100" y="2882900"/>
          <p14:tracePt t="16623" x="4737100" y="2870200"/>
          <p14:tracePt t="16640" x="4686300" y="2844800"/>
          <p14:tracePt t="16657" x="4584700" y="2838450"/>
          <p14:tracePt t="16673" x="4406900" y="2838450"/>
          <p14:tracePt t="16690" x="4254500" y="2838450"/>
          <p14:tracePt t="16707" x="4133850" y="2838450"/>
          <p14:tracePt t="16723" x="4070350" y="2863850"/>
          <p14:tracePt t="16740" x="4025900" y="2889250"/>
          <p14:tracePt t="16757" x="3994150" y="2914650"/>
          <p14:tracePt t="16773" x="3949700" y="2933700"/>
          <p14:tracePt t="16791" x="3886200" y="2990850"/>
          <p14:tracePt t="16807" x="3829050" y="3041650"/>
          <p14:tracePt t="16823" x="3765550" y="3098800"/>
          <p14:tracePt t="16840" x="3689350" y="3136900"/>
          <p14:tracePt t="16857" x="3619500" y="3162300"/>
          <p14:tracePt t="16873" x="3575050" y="3162300"/>
          <p14:tracePt t="16890" x="3556000" y="3162300"/>
          <p14:tracePt t="16907" x="3549650" y="3162300"/>
          <p14:tracePt t="16923" x="3543300" y="3168650"/>
          <p14:tracePt t="16940" x="3543300" y="3175000"/>
          <p14:tracePt t="16957" x="3543300" y="3206750"/>
          <p14:tracePt t="16974" x="3543300" y="3257550"/>
          <p14:tracePt t="16991" x="3587750" y="3371850"/>
          <p14:tracePt t="17007" x="3625850" y="3422650"/>
          <p14:tracePt t="17024" x="3670300" y="3467100"/>
          <p14:tracePt t="17040" x="3714750" y="3486150"/>
          <p14:tracePt t="17057" x="3797300" y="3505200"/>
          <p14:tracePt t="17073" x="3924300" y="3505200"/>
          <p14:tracePt t="17090" x="4076700" y="3505200"/>
          <p14:tracePt t="17107" x="4241800" y="3505200"/>
          <p14:tracePt t="17124" x="4400550" y="3492500"/>
          <p14:tracePt t="17140" x="4451350" y="3460750"/>
          <p14:tracePt t="17157" x="4464050" y="3441700"/>
          <p14:tracePt t="17174" x="4464050" y="3422650"/>
          <p14:tracePt t="17191" x="4464050" y="3359150"/>
          <p14:tracePt t="17207" x="4464050" y="3308350"/>
          <p14:tracePt t="17224" x="4470400" y="3251200"/>
          <p14:tracePt t="17240" x="4483100" y="3200400"/>
          <p14:tracePt t="17257" x="4483100" y="3143250"/>
          <p14:tracePt t="17274" x="4476750" y="3105150"/>
          <p14:tracePt t="17290" x="4425950" y="3048000"/>
          <p14:tracePt t="17308" x="4324350" y="3003550"/>
          <p14:tracePt t="17324" x="4178300" y="2965450"/>
          <p14:tracePt t="17341" x="4070350" y="2940050"/>
          <p14:tracePt t="17357" x="4000500" y="2933700"/>
          <p14:tracePt t="17375" x="3949700" y="2933700"/>
          <p14:tracePt t="17391" x="3943350" y="2933700"/>
          <p14:tracePt t="17407" x="3930650" y="2933700"/>
          <p14:tracePt t="17424" x="3917950" y="2933700"/>
          <p14:tracePt t="17441" x="3873500" y="2946400"/>
          <p14:tracePt t="17457" x="3822700" y="3016250"/>
          <p14:tracePt t="17474" x="3765550" y="3124200"/>
          <p14:tracePt t="17491" x="3740150" y="3232150"/>
          <p14:tracePt t="17508" x="3740150" y="3314700"/>
          <p14:tracePt t="17524" x="3746500" y="3352800"/>
          <p14:tracePt t="17541" x="3778250" y="3359150"/>
          <p14:tracePt t="17558" x="3848100" y="3359150"/>
          <p14:tracePt t="17574" x="3930650" y="3327400"/>
          <p14:tracePt t="17591" x="3937000" y="3295650"/>
          <p14:tracePt t="17608" x="3943350" y="3257550"/>
          <p14:tracePt t="17624" x="3943350" y="3232150"/>
          <p14:tracePt t="17641" x="3943350" y="3225800"/>
          <p14:tracePt t="17675" x="3943350" y="3219450"/>
          <p14:tracePt t="17691" x="3962400" y="3206750"/>
          <p14:tracePt t="17708" x="4032250" y="3187700"/>
          <p14:tracePt t="17725" x="4102100" y="3168650"/>
          <p14:tracePt t="17741" x="4184650" y="3143250"/>
          <p14:tracePt t="17759" x="4260850" y="3136900"/>
          <p14:tracePt t="17775" x="4305300" y="3136900"/>
          <p14:tracePt t="17791" x="4318000" y="3130550"/>
          <p14:tracePt t="17808" x="4324350" y="3130550"/>
          <p14:tracePt t="17825" x="4337050" y="3124200"/>
          <p14:tracePt t="17858" x="4343400" y="3117850"/>
          <p14:tracePt t="17875" x="4362450" y="3098800"/>
          <p14:tracePt t="17891" x="4387850" y="3073400"/>
          <p14:tracePt t="17908" x="4394200" y="3060700"/>
          <p14:tracePt t="17925" x="4394200" y="3054350"/>
          <p14:tracePt t="17958" x="4394200" y="3048000"/>
          <p14:tracePt t="17975" x="4381500" y="3048000"/>
          <p14:tracePt t="17992" x="4368800" y="3048000"/>
          <p14:tracePt t="18016" x="4362450" y="3048000"/>
          <p14:tracePt t="18039" x="4362450" y="3054350"/>
          <p14:tracePt t="18055" x="4362450" y="3060700"/>
          <p14:tracePt t="18063" x="4368800" y="3067050"/>
          <p14:tracePt t="18087" x="4387850" y="3073400"/>
          <p14:tracePt t="18119" x="4387850" y="3079750"/>
          <p14:tracePt t="18136" x="4387850" y="3092450"/>
          <p14:tracePt t="18151" x="4387850" y="3111500"/>
          <p14:tracePt t="18167" x="4381500" y="3124200"/>
          <p14:tracePt t="18176" x="4381500" y="3136900"/>
          <p14:tracePt t="18192" x="4381500" y="3149600"/>
          <p14:tracePt t="18208" x="4381500" y="3155950"/>
          <p14:tracePt t="18263" x="4387850" y="3155950"/>
          <p14:tracePt t="18271" x="4387850" y="3149600"/>
          <p14:tracePt t="18279" x="4394200" y="3143250"/>
          <p14:tracePt t="18292" x="4394200" y="3136900"/>
          <p14:tracePt t="18309" x="4394200" y="3124200"/>
          <p14:tracePt t="18325" x="4394200" y="3117850"/>
          <p14:tracePt t="18367" x="4400550" y="3111500"/>
          <p14:tracePt t="18376" x="4406900" y="3111500"/>
          <p14:tracePt t="18391" x="4413250" y="3111500"/>
          <p14:tracePt t="18407" x="4419600" y="3111500"/>
          <p14:tracePt t="18415" x="4425950" y="3111500"/>
          <p14:tracePt t="18447" x="4425950" y="3117850"/>
          <p14:tracePt t="18463" x="4425950" y="3124200"/>
          <p14:tracePt t="18487" x="4425950" y="3136900"/>
          <p14:tracePt t="18576" x="4425950" y="3111500"/>
          <p14:tracePt t="18584" x="4445000" y="3092450"/>
          <p14:tracePt t="18592" x="4451350" y="3079750"/>
          <p14:tracePt t="18609" x="4464050" y="3035300"/>
          <p14:tracePt t="18626" x="4464050" y="3003550"/>
          <p14:tracePt t="18643" x="4445000" y="2978150"/>
          <p14:tracePt t="18659" x="4387850" y="2971800"/>
          <p14:tracePt t="18676" x="4286250" y="2971800"/>
          <p14:tracePt t="18693" x="4210050" y="2971800"/>
          <p14:tracePt t="18709" x="4159250" y="2984500"/>
          <p14:tracePt t="18727" x="4127500" y="3060700"/>
          <p14:tracePt t="18743" x="4127500" y="3117850"/>
          <p14:tracePt t="18759" x="4127500" y="3155950"/>
          <p14:tracePt t="18776" x="4133850" y="3181350"/>
          <p14:tracePt t="18793" x="4165600" y="3181350"/>
          <p14:tracePt t="18810" x="4178300" y="3175000"/>
          <p14:tracePt t="18826" x="4197350" y="3149600"/>
          <p14:tracePt t="18843" x="4197350" y="3130550"/>
          <p14:tracePt t="18859" x="4197350" y="3111500"/>
          <p14:tracePt t="18944" x="4197350" y="3117850"/>
          <p14:tracePt t="18952" x="4203700" y="3136900"/>
          <p14:tracePt t="18960" x="4229100" y="3149600"/>
          <p14:tracePt t="18976" x="4362450" y="3181350"/>
          <p14:tracePt t="18993" x="4521200" y="3225800"/>
          <p14:tracePt t="19010" x="4692650" y="3276600"/>
          <p14:tracePt t="19027" x="4940300" y="3352800"/>
          <p14:tracePt t="19043" x="5168900" y="3371850"/>
          <p14:tracePt t="19059" x="5346700" y="3384550"/>
          <p14:tracePt t="19076" x="5391150" y="3371850"/>
          <p14:tracePt t="19079" x="5403850" y="3365500"/>
          <p14:tracePt t="19093" x="5416550" y="3352800"/>
          <p14:tracePt t="19109" x="5422900" y="3321050"/>
          <p14:tracePt t="19126" x="5435600" y="3282950"/>
          <p14:tracePt t="19143" x="5448300" y="3257550"/>
          <p14:tracePt t="19160" x="5461000" y="3251200"/>
          <p14:tracePt t="19176" x="5511800" y="3251200"/>
          <p14:tracePt t="19193" x="5556250" y="3251200"/>
          <p14:tracePt t="19209" x="5613400" y="3251200"/>
          <p14:tracePt t="19226" x="5670550" y="3251200"/>
          <p14:tracePt t="19243" x="5727700" y="3251200"/>
          <p14:tracePt t="19260" x="5753100" y="3251200"/>
          <p14:tracePt t="19276" x="5797550" y="3225800"/>
          <p14:tracePt t="19293" x="5822950" y="3175000"/>
          <p14:tracePt t="19310" x="5835650" y="3124200"/>
          <p14:tracePt t="19327" x="5835650" y="3054350"/>
          <p14:tracePt t="19343" x="5835650" y="3016250"/>
          <p14:tracePt t="19360" x="5835650" y="2990850"/>
          <p14:tracePt t="19376" x="5829300" y="2978150"/>
          <p14:tracePt t="19393" x="5822950" y="2965450"/>
          <p14:tracePt t="19410" x="5816600" y="2965450"/>
          <p14:tracePt t="19426" x="5810250" y="2965450"/>
          <p14:tracePt t="19443" x="5772150" y="2971800"/>
          <p14:tracePt t="19460" x="5664200" y="2984500"/>
          <p14:tracePt t="19477" x="5511800" y="3022600"/>
          <p14:tracePt t="19493" x="5302250" y="3079750"/>
          <p14:tracePt t="19510" x="5130800" y="3130550"/>
          <p14:tracePt t="19527" x="4984750" y="3206750"/>
          <p14:tracePt t="19543" x="4953000" y="3244850"/>
          <p14:tracePt t="19560" x="4940300" y="3308350"/>
          <p14:tracePt t="19577" x="4940300" y="3384550"/>
          <p14:tracePt t="19593" x="5010150" y="3467100"/>
          <p14:tracePt t="19610" x="5111750" y="3543300"/>
          <p14:tracePt t="19627" x="5245100" y="3600450"/>
          <p14:tracePt t="19643" x="5372100" y="3651250"/>
          <p14:tracePt t="19660" x="5537200" y="3689350"/>
          <p14:tracePt t="19677" x="5734050" y="3721100"/>
          <p14:tracePt t="19693" x="5949950" y="3721100"/>
          <p14:tracePt t="19711" x="6229350" y="3676650"/>
          <p14:tracePt t="19727" x="6369050" y="3606800"/>
          <p14:tracePt t="19743" x="6483350" y="3517900"/>
          <p14:tracePt t="19760" x="6584950" y="3454400"/>
          <p14:tracePt t="19777" x="6705600" y="3365500"/>
          <p14:tracePt t="19794" x="6902450" y="3263900"/>
          <p14:tracePt t="19810" x="7086600" y="3168650"/>
          <p14:tracePt t="19827" x="7264400" y="3098800"/>
          <p14:tracePt t="19844" x="7410450" y="3009900"/>
          <p14:tracePt t="19860" x="7505700" y="2933700"/>
          <p14:tracePt t="19877" x="7512050" y="2851150"/>
          <p14:tracePt t="19894" x="7493000" y="2781300"/>
          <p14:tracePt t="19913" x="7150100" y="2654300"/>
          <p14:tracePt t="19927" x="6781800" y="2603500"/>
          <p14:tracePt t="19944" x="6591300" y="2603500"/>
          <p14:tracePt t="19960" x="6489700" y="2616200"/>
          <p14:tracePt t="19977" x="6445250" y="2635250"/>
          <p14:tracePt t="19994" x="6407150" y="2660650"/>
          <p14:tracePt t="20010" x="6381750" y="2698750"/>
          <p14:tracePt t="20027" x="6337300" y="2749550"/>
          <p14:tracePt t="20044" x="6248400" y="2857500"/>
          <p14:tracePt t="20060" x="6153150" y="2959100"/>
          <p14:tracePt t="20077" x="6057900" y="3086100"/>
          <p14:tracePt t="20080" x="6007100" y="3168650"/>
          <p14:tracePt t="20094" x="5969000" y="3238500"/>
          <p14:tracePt t="20111" x="5873750" y="3422650"/>
          <p14:tracePt t="20127" x="5835650" y="3530600"/>
          <p14:tracePt t="20144" x="5835650" y="3644900"/>
          <p14:tracePt t="20161" x="5873750" y="3746500"/>
          <p14:tracePt t="20177" x="6019800" y="3854450"/>
          <p14:tracePt t="20194" x="6223000" y="3917950"/>
          <p14:tracePt t="20211" x="6445250" y="3956050"/>
          <p14:tracePt t="20227" x="6648450" y="3956050"/>
          <p14:tracePt t="20244" x="6838950" y="3943350"/>
          <p14:tracePt t="20261" x="6997700" y="3873500"/>
          <p14:tracePt t="20277" x="7118350" y="3765550"/>
          <p14:tracePt t="20294" x="7213600" y="3638550"/>
          <p14:tracePt t="20311" x="7302500" y="3536950"/>
          <p14:tracePt t="20327" x="7378700" y="3454400"/>
          <p14:tracePt t="20344" x="7442200" y="3390900"/>
          <p14:tracePt t="20361" x="7512050" y="3295650"/>
          <p14:tracePt t="20377" x="7556500" y="3200400"/>
          <p14:tracePt t="20394" x="7556500" y="3130550"/>
          <p14:tracePt t="20411" x="7556500" y="3086100"/>
          <p14:tracePt t="20427" x="7499350" y="3016250"/>
          <p14:tracePt t="20444" x="7397750" y="2952750"/>
          <p14:tracePt t="20461" x="7194550" y="2914650"/>
          <p14:tracePt t="20477" x="6953250" y="2889250"/>
          <p14:tracePt t="20494" x="6705600" y="2870200"/>
          <p14:tracePt t="20511" x="6565900" y="2870200"/>
          <p14:tracePt t="20528" x="6438900" y="2870200"/>
          <p14:tracePt t="20544" x="6337300" y="2870200"/>
          <p14:tracePt t="20561" x="6254750" y="2870200"/>
          <p14:tracePt t="20578" x="6165850" y="2882900"/>
          <p14:tracePt t="20594" x="6064250" y="2927350"/>
          <p14:tracePt t="20611" x="5969000" y="3009900"/>
          <p14:tracePt t="20628" x="5937250" y="3073400"/>
          <p14:tracePt t="20644" x="5911850" y="3168650"/>
          <p14:tracePt t="20661" x="5911850" y="3238500"/>
          <p14:tracePt t="20677" x="5924550" y="3295650"/>
          <p14:tracePt t="20694" x="6064250" y="3435350"/>
          <p14:tracePt t="20711" x="6203950" y="3536950"/>
          <p14:tracePt t="20728" x="6381750" y="3632200"/>
          <p14:tracePt t="20744" x="6572250" y="3689350"/>
          <p14:tracePt t="20761" x="6832600" y="3721100"/>
          <p14:tracePt t="20778" x="7080250" y="3746500"/>
          <p14:tracePt t="20794" x="7270750" y="3746500"/>
          <p14:tracePt t="20811" x="7435850" y="3746500"/>
          <p14:tracePt t="20828" x="7537450" y="3708400"/>
          <p14:tracePt t="20844" x="7575550" y="3651250"/>
          <p14:tracePt t="20861" x="7575550" y="3587750"/>
          <p14:tracePt t="20878" x="7512050" y="3473450"/>
          <p14:tracePt t="20894" x="6851650" y="3187700"/>
          <p14:tracePt t="20914" x="6457950" y="3054350"/>
          <p14:tracePt t="20991" x="6400800" y="3092450"/>
          <p14:tracePt t="20999" x="6400800" y="3105150"/>
          <p14:tracePt t="21011" x="6400800" y="3124200"/>
          <p14:tracePt t="21028" x="6400800" y="3149600"/>
          <p14:tracePt t="21044" x="6407150" y="3155950"/>
          <p14:tracePt t="21520" x="6413500" y="3155950"/>
          <p14:tracePt t="21528" x="6426200" y="3155950"/>
          <p14:tracePt t="21536" x="6432550" y="3155950"/>
          <p14:tracePt t="23341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All or Any: Example and 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1684784"/>
          </a:xfrm>
        </p:spPr>
        <p:txBody>
          <a:bodyPr/>
          <a:lstStyle/>
          <a:p>
            <a:r>
              <a:rPr lang="en-US" dirty="0"/>
              <a:t>A = 1, Subquery =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24</a:t>
            </a:fld>
            <a:endParaRPr lang="en-US" altLang="zh-C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265162"/>
              </p:ext>
            </p:extLst>
          </p:nvPr>
        </p:nvGraphicFramePr>
        <p:xfrm>
          <a:off x="3275856" y="1614466"/>
          <a:ext cx="95976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768">
                  <a:extLst>
                    <a:ext uri="{9D8B030D-6E8A-4147-A177-3AD203B41FA5}">
                      <a16:colId xmlns:a16="http://schemas.microsoft.com/office/drawing/2014/main" val="29188119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576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916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980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29467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7822" y="3464871"/>
            <a:ext cx="4618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A &lt;= All &lt;Subquery&gt;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A != Any &lt;Subquery&gt;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A != All &lt;Subquery&gt;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A &gt;= Any &lt;Subquery&gt;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A &lt; Any &lt;Subquery&gt;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(A + 1) &gt; All&lt;Subquery&gt;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0126" y="3529577"/>
            <a:ext cx="422797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(A&lt;=1) AND (A&lt;=2) AND (A&lt;=3)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5202" y="4085360"/>
            <a:ext cx="422797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(A!=1) OR (A!=2) OR (A!=3)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8" name="Ink 1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8000" y="3537000"/>
              <a:ext cx="7747200" cy="1073520"/>
            </p14:xfrm>
          </p:contentPart>
        </mc:Choice>
        <mc:Fallback xmlns="">
          <p:pic>
            <p:nvPicPr>
              <p:cNvPr id="18" name="Ink 1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8640" y="3527640"/>
                <a:ext cx="7765920" cy="109224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8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77"/>
    </mc:Choice>
    <mc:Fallback xmlns="">
      <p:transition spd="slow" advTm="10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Summary </a:t>
            </a:r>
            <a:r>
              <a:rPr lang="en-CA" altLang="en-US"/>
              <a:t>of Today’s Lecture</a:t>
            </a:r>
            <a:endParaRPr lang="en-CA" altLang="en-US" dirty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altLang="en-US" dirty="0"/>
              <a:t>Extension to Where</a:t>
            </a:r>
          </a:p>
          <a:p>
            <a:pPr lvl="1"/>
            <a:r>
              <a:rPr lang="en-CA" altLang="en-US" dirty="0"/>
              <a:t>Boolean and comparator</a:t>
            </a:r>
          </a:p>
          <a:p>
            <a:pPr lvl="1"/>
            <a:r>
              <a:rPr lang="en-CA" altLang="en-US" dirty="0"/>
              <a:t>Subquery</a:t>
            </a:r>
          </a:p>
          <a:p>
            <a:r>
              <a:rPr lang="en-US" dirty="0"/>
              <a:t>SQL exercises</a:t>
            </a:r>
          </a:p>
          <a:p>
            <a:pPr lvl="1"/>
            <a:endParaRPr lang="en-CA" altLang="en-US" dirty="0"/>
          </a:p>
          <a:p>
            <a:endParaRPr lang="en-CA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25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9"/>
    </mc:Choice>
    <mc:Fallback xmlns="">
      <p:transition spd="slow" advTm="26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/>
              <a:t>Extension to Where</a:t>
            </a:r>
          </a:p>
          <a:p>
            <a:pPr lvl="1"/>
            <a:r>
              <a:rPr lang="en-CA" altLang="en-US" dirty="0"/>
              <a:t>Boolean and comparator</a:t>
            </a:r>
          </a:p>
          <a:p>
            <a:pPr lvl="1"/>
            <a:r>
              <a:rPr lang="en-CA" altLang="en-US" dirty="0"/>
              <a:t>Subquery</a:t>
            </a:r>
          </a:p>
          <a:p>
            <a:r>
              <a:rPr lang="en-US" dirty="0"/>
              <a:t>SQL exercises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600694"/>
              </p:ext>
            </p:extLst>
          </p:nvPr>
        </p:nvGraphicFramePr>
        <p:xfrm>
          <a:off x="488426" y="3365102"/>
          <a:ext cx="8458200" cy="259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4" imgW="7571429" imgH="2324424" progId="Paint.Picture">
                  <p:embed/>
                </p:oleObj>
              </mc:Choice>
              <mc:Fallback>
                <p:oleObj name="位图图像" r:id="rId4" imgW="7571429" imgH="2324424" progId="Paint.Picture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426" y="3365102"/>
                        <a:ext cx="8458200" cy="259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3</a:t>
            </a:fld>
            <a:endParaRPr lang="en-US" altLang="zh-CN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3"/>
    </mc:Choice>
    <mc:Fallback xmlns="">
      <p:transition spd="slow" advTm="9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Comparator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35556" name="Object 4"/>
          <p:cNvGraphicFramePr>
            <a:graphicFrameLocks noChangeAspect="1"/>
          </p:cNvGraphicFramePr>
          <p:nvPr/>
        </p:nvGraphicFramePr>
        <p:xfrm>
          <a:off x="323528" y="1700808"/>
          <a:ext cx="8382000" cy="394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6496957" imgH="3057143" progId="Paint.Picture">
                  <p:embed/>
                </p:oleObj>
              </mc:Choice>
              <mc:Fallback>
                <p:oleObj name="位图图像" r:id="rId5" imgW="6496957" imgH="3057143" progId="Paint.Picture">
                  <p:embed/>
                  <p:pic>
                    <p:nvPicPr>
                      <p:cNvPr id="5355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700808"/>
                        <a:ext cx="8382000" cy="394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4</a:t>
            </a:fld>
            <a:endParaRPr lang="en-US" altLang="zh-CN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2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51"/>
    </mc:Choice>
    <mc:Fallback xmlns="">
      <p:transition spd="slow" advTm="36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Patterns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63272" cy="3196952"/>
          </a:xfrm>
        </p:spPr>
        <p:txBody>
          <a:bodyPr/>
          <a:lstStyle/>
          <a:p>
            <a:r>
              <a:rPr lang="en-US" altLang="zh-CN" dirty="0"/>
              <a:t>WHERE clauses can have conditions in which a string is compared with a pattern, to see if it matches.</a:t>
            </a:r>
          </a:p>
          <a:p>
            <a:r>
              <a:rPr lang="en-US" altLang="zh-CN" dirty="0"/>
              <a:t>General form:                   </a:t>
            </a:r>
          </a:p>
          <a:p>
            <a:pPr marL="548640" lvl="2" indent="0">
              <a:buNone/>
            </a:pPr>
            <a:r>
              <a:rPr lang="en-US" altLang="zh-CN" sz="2400" dirty="0"/>
              <a:t>&lt;Attribute&gt; LIKE &lt;pattern&gt; or </a:t>
            </a:r>
          </a:p>
          <a:p>
            <a:pPr marL="548640" lvl="2" indent="0">
              <a:buNone/>
            </a:pPr>
            <a:r>
              <a:rPr lang="en-US" altLang="zh-CN" sz="2400" dirty="0"/>
              <a:t>&lt;Attribute&gt; NOT LIKE &lt;pattern&gt;</a:t>
            </a:r>
          </a:p>
          <a:p>
            <a:r>
              <a:rPr lang="en-US" altLang="zh-CN" dirty="0"/>
              <a:t>Pattern is a quoted string with % = “any string”; _ = “any single character.”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5</a:t>
            </a:fld>
            <a:endParaRPr lang="en-US" altLang="zh-CN"/>
          </a:p>
        </p:txBody>
      </p:sp>
      <p:sp>
        <p:nvSpPr>
          <p:cNvPr id="3" name="Rectangle 2"/>
          <p:cNvSpPr/>
          <p:nvPr/>
        </p:nvSpPr>
        <p:spPr>
          <a:xfrm>
            <a:off x="611560" y="5085184"/>
            <a:ext cx="3393266" cy="1138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US" altLang="zh-CN" sz="2000" dirty="0">
                <a:solidFill>
                  <a:srgbClr val="292934"/>
                </a:solidFill>
                <a:latin typeface="Arial"/>
              </a:rPr>
              <a:t>Select 	*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US" altLang="zh-CN" sz="2000" dirty="0">
                <a:solidFill>
                  <a:srgbClr val="292934"/>
                </a:solidFill>
                <a:latin typeface="Arial"/>
              </a:rPr>
              <a:t>From 	Employee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US" altLang="zh-CN" sz="2000" dirty="0">
                <a:solidFill>
                  <a:srgbClr val="292934"/>
                </a:solidFill>
                <a:latin typeface="Arial"/>
              </a:rPr>
              <a:t>Where 	</a:t>
            </a:r>
            <a:r>
              <a:rPr lang="en-US" altLang="zh-CN" sz="2000" dirty="0" err="1">
                <a:solidFill>
                  <a:srgbClr val="292934"/>
                </a:solidFill>
                <a:latin typeface="Arial"/>
              </a:rPr>
              <a:t>LName</a:t>
            </a:r>
            <a:r>
              <a:rPr lang="en-US" altLang="zh-CN" sz="2000" dirty="0">
                <a:solidFill>
                  <a:srgbClr val="292934"/>
                </a:solidFill>
                <a:latin typeface="Arial"/>
              </a:rPr>
              <a:t> LIKE </a:t>
            </a:r>
            <a:r>
              <a:rPr lang="en-US" altLang="zh-CN" sz="2000" dirty="0">
                <a:solidFill>
                  <a:srgbClr val="292934"/>
                </a:solidFill>
              </a:rPr>
              <a:t>"L%“;</a:t>
            </a:r>
            <a:endParaRPr lang="en-US" altLang="zh-CN" sz="2000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3697" y="5094988"/>
            <a:ext cx="3460711" cy="1138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US" altLang="zh-CN" sz="2000" dirty="0">
                <a:solidFill>
                  <a:srgbClr val="292934"/>
                </a:solidFill>
                <a:latin typeface="Arial"/>
              </a:rPr>
              <a:t>Select 	*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US" altLang="zh-CN" sz="2000" dirty="0">
                <a:solidFill>
                  <a:srgbClr val="292934"/>
                </a:solidFill>
                <a:latin typeface="Arial"/>
              </a:rPr>
              <a:t>From 	Employee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US" altLang="zh-CN" sz="2000" dirty="0">
                <a:solidFill>
                  <a:srgbClr val="292934"/>
                </a:solidFill>
                <a:latin typeface="Arial"/>
              </a:rPr>
              <a:t>Where 	</a:t>
            </a:r>
            <a:r>
              <a:rPr lang="en-US" altLang="zh-CN" sz="2000" dirty="0" err="1">
                <a:solidFill>
                  <a:srgbClr val="292934"/>
                </a:solidFill>
                <a:latin typeface="Arial"/>
              </a:rPr>
              <a:t>LName</a:t>
            </a:r>
            <a:r>
              <a:rPr lang="en-US" altLang="zh-CN" sz="2000" dirty="0">
                <a:solidFill>
                  <a:srgbClr val="292934"/>
                </a:solidFill>
                <a:latin typeface="Arial"/>
              </a:rPr>
              <a:t> LIKE </a:t>
            </a:r>
            <a:r>
              <a:rPr lang="en-US" altLang="zh-CN" sz="2000" dirty="0">
                <a:solidFill>
                  <a:srgbClr val="292934"/>
                </a:solidFill>
              </a:rPr>
              <a:t>"L_";</a:t>
            </a:r>
            <a:endParaRPr lang="en-US" altLang="zh-CN" sz="2000" dirty="0">
              <a:solidFill>
                <a:srgbClr val="292934"/>
              </a:solidFill>
              <a:latin typeface="Arial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28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28"/>
    </mc:Choice>
    <mc:Fallback xmlns="">
      <p:transition spd="slow" advTm="11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Pattern: Example</a:t>
            </a:r>
          </a:p>
        </p:txBody>
      </p:sp>
      <p:sp>
        <p:nvSpPr>
          <p:cNvPr id="65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From Drinkers(name, </a:t>
            </a:r>
            <a:r>
              <a:rPr lang="en-US" altLang="zh-CN" dirty="0" err="1"/>
              <a:t>addr</a:t>
            </a:r>
            <a:r>
              <a:rPr lang="en-US" altLang="zh-CN" dirty="0"/>
              <a:t>, phone) find the drinkers with exchange 555:</a:t>
            </a:r>
          </a:p>
          <a:p>
            <a:endParaRPr lang="en-US" altLang="zh-CN" dirty="0"/>
          </a:p>
          <a:p>
            <a:pPr marL="274320" lvl="1" indent="0">
              <a:buNone/>
            </a:pPr>
            <a:r>
              <a:rPr lang="en-US" altLang="zh-CN" sz="2400" dirty="0"/>
              <a:t>SELECT 	name</a:t>
            </a:r>
          </a:p>
          <a:p>
            <a:pPr marL="274320" lvl="1" indent="0">
              <a:buNone/>
            </a:pPr>
            <a:r>
              <a:rPr lang="en-US" altLang="zh-CN" sz="2400" dirty="0"/>
              <a:t>FROM 	Drinkers</a:t>
            </a:r>
          </a:p>
          <a:p>
            <a:pPr marL="274320" lvl="1" indent="0">
              <a:buNone/>
            </a:pPr>
            <a:r>
              <a:rPr lang="en-US" altLang="zh-CN" sz="2400" dirty="0"/>
              <a:t>WHERE 	phone LIKE "%555-_ _ _ _";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5656" y="4581128"/>
            <a:ext cx="3528392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Match?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(555)123 5567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555-34344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(1)555-1134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5555-66BB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6</a:t>
            </a:fld>
            <a:endParaRPr lang="en-US" altLang="zh-C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8"/>
    </mc:Choice>
    <mc:Fallback xmlns="">
      <p:transition spd="slow" advTm="10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Review: Nested Query in FROM Clause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SELECT	</a:t>
            </a:r>
            <a:r>
              <a:rPr lang="en-US" dirty="0" err="1"/>
              <a:t>E.FName</a:t>
            </a:r>
            <a:r>
              <a:rPr lang="en-US" dirty="0"/>
              <a:t>, </a:t>
            </a:r>
            <a:r>
              <a:rPr lang="en-US" dirty="0" err="1"/>
              <a:t>E.LName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FROM		Employee E,</a:t>
            </a:r>
          </a:p>
          <a:p>
            <a:pPr marL="0" indent="0">
              <a:buNone/>
            </a:pPr>
            <a:r>
              <a:rPr lang="en-US" dirty="0"/>
              <a:t>		(SELECT 	MIN(Salary) AS </a:t>
            </a:r>
            <a:r>
              <a:rPr lang="en-US" dirty="0" err="1"/>
              <a:t>MinS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  FROM 	Employee) AS M</a:t>
            </a:r>
          </a:p>
          <a:p>
            <a:pPr marL="0" indent="0">
              <a:buNone/>
            </a:pPr>
            <a:r>
              <a:rPr lang="en-US" dirty="0"/>
              <a:t>WHERE	</a:t>
            </a:r>
            <a:r>
              <a:rPr lang="en-US" dirty="0" err="1"/>
              <a:t>E.Salary</a:t>
            </a:r>
            <a:r>
              <a:rPr lang="en-US" dirty="0"/>
              <a:t> = </a:t>
            </a:r>
            <a:r>
              <a:rPr lang="en-US" dirty="0" err="1"/>
              <a:t>M.MinS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Find employees with the lowest salary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7</a:t>
            </a:fld>
            <a:endParaRPr lang="en-US" altLang="zh-CN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7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7"/>
    </mc:Choice>
    <mc:Fallback xmlns="">
      <p:transition spd="slow" advTm="18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22" x="1289050" y="4895850"/>
          <p14:tracePt t="4454" x="1301750" y="4895850"/>
          <p14:tracePt t="4478" x="1314450" y="4895850"/>
          <p14:tracePt t="4487" x="1320800" y="4895850"/>
          <p14:tracePt t="4494" x="1327150" y="4902200"/>
          <p14:tracePt t="4505" x="1327150" y="4908550"/>
          <p14:tracePt t="4679" x="1333500" y="4908550"/>
          <p14:tracePt t="4687" x="1339850" y="4902200"/>
          <p14:tracePt t="4696" x="1371600" y="4889500"/>
          <p14:tracePt t="4706" x="1416050" y="4883150"/>
          <p14:tracePt t="4723" x="1549400" y="4838700"/>
          <p14:tracePt t="4739" x="1670050" y="4826000"/>
          <p14:tracePt t="4756" x="1746250" y="4826000"/>
          <p14:tracePt t="4773" x="1816100" y="4826000"/>
          <p14:tracePt t="4790" x="1885950" y="4832350"/>
          <p14:tracePt t="4806" x="1924050" y="4838700"/>
          <p14:tracePt t="4823" x="1955800" y="4838700"/>
          <p14:tracePt t="4839" x="1981200" y="4845050"/>
          <p14:tracePt t="4856" x="1993900" y="4845050"/>
          <p14:tracePt t="4890" x="2000250" y="4845050"/>
          <p14:tracePt t="5055" x="2006600" y="4819650"/>
          <p14:tracePt t="5063" x="2095500" y="4787900"/>
          <p14:tracePt t="5072" x="2184400" y="4781550"/>
          <p14:tracePt t="5089" x="2393950" y="4718050"/>
          <p14:tracePt t="5106" x="2546350" y="4648200"/>
          <p14:tracePt t="5123" x="2660650" y="4552950"/>
          <p14:tracePt t="5139" x="2851150" y="4451350"/>
          <p14:tracePt t="5156" x="2978150" y="4349750"/>
          <p14:tracePt t="5173" x="3111500" y="4210050"/>
          <p14:tracePt t="5190" x="3282950" y="3962400"/>
          <p14:tracePt t="5206" x="3409950" y="3784600"/>
          <p14:tracePt t="5223" x="3524250" y="3619500"/>
          <p14:tracePt t="5240" x="3625850" y="3467100"/>
          <p14:tracePt t="5256" x="3714750" y="3340100"/>
          <p14:tracePt t="5273" x="3746500" y="3251200"/>
          <p14:tracePt t="5289" x="3746500" y="3206750"/>
          <p14:tracePt t="5306" x="3746500" y="3162300"/>
          <p14:tracePt t="5323" x="3708400" y="3130550"/>
          <p14:tracePt t="5339" x="3670300" y="3098800"/>
          <p14:tracePt t="5356" x="3625850" y="3067050"/>
          <p14:tracePt t="5373" x="3556000" y="3003550"/>
          <p14:tracePt t="5389" x="3467100" y="2882900"/>
          <p14:tracePt t="5406" x="3441700" y="2838450"/>
          <p14:tracePt t="5423" x="3422650" y="2813050"/>
          <p14:tracePt t="5440" x="3397250" y="2755900"/>
          <p14:tracePt t="5456" x="3384550" y="2717800"/>
          <p14:tracePt t="5473" x="3365500" y="2679700"/>
          <p14:tracePt t="5511" x="3365500" y="2660650"/>
          <p14:tracePt t="5527" x="3365500" y="2647950"/>
          <p14:tracePt t="5540" x="3359150" y="2622550"/>
          <p14:tracePt t="5557" x="3333750" y="2584450"/>
          <p14:tracePt t="5574" x="3295650" y="2527300"/>
          <p14:tracePt t="5590" x="3232150" y="2501900"/>
          <p14:tracePt t="5607" x="3149600" y="2489200"/>
          <p14:tracePt t="5623" x="3060700" y="2470150"/>
          <p14:tracePt t="5640" x="2978150" y="2470150"/>
          <p14:tracePt t="5657" x="2927350" y="2470150"/>
          <p14:tracePt t="5673" x="2870200" y="2463800"/>
          <p14:tracePt t="5690" x="2825750" y="2451100"/>
          <p14:tracePt t="5707" x="2711450" y="2432050"/>
          <p14:tracePt t="5723" x="2578100" y="2413000"/>
          <p14:tracePt t="5740" x="2413000" y="2413000"/>
          <p14:tracePt t="5757" x="2324100" y="2413000"/>
          <p14:tracePt t="5774" x="2190750" y="2463800"/>
          <p14:tracePt t="5790" x="2146300" y="2508250"/>
          <p14:tracePt t="5807" x="2120900" y="2609850"/>
          <p14:tracePt t="5824" x="2120900" y="2667000"/>
          <p14:tracePt t="5840" x="2120900" y="2705100"/>
          <p14:tracePt t="5857" x="2120900" y="2743200"/>
          <p14:tracePt t="5874" x="2120900" y="2800350"/>
          <p14:tracePt t="5890" x="2127250" y="2838450"/>
          <p14:tracePt t="5907" x="2127250" y="2882900"/>
          <p14:tracePt t="5924" x="2159000" y="2959100"/>
          <p14:tracePt t="5940" x="2203450" y="3022600"/>
          <p14:tracePt t="5957" x="2292350" y="3105150"/>
          <p14:tracePt t="5974" x="2533650" y="3206750"/>
          <p14:tracePt t="5991" x="2781300" y="3257550"/>
          <p14:tracePt t="6007" x="3130550" y="3295650"/>
          <p14:tracePt t="6024" x="3619500" y="3295650"/>
          <p14:tracePt t="6040" x="4191000" y="3295650"/>
          <p14:tracePt t="6057" x="4635500" y="3295650"/>
          <p14:tracePt t="6074" x="4997450" y="3295650"/>
          <p14:tracePt t="6091" x="5251450" y="3295650"/>
          <p14:tracePt t="6107" x="5454650" y="3295650"/>
          <p14:tracePt t="6124" x="5607050" y="3295650"/>
          <p14:tracePt t="6141" x="5708650" y="3295650"/>
          <p14:tracePt t="6157" x="5810250" y="3295650"/>
          <p14:tracePt t="6174" x="6045200" y="3295650"/>
          <p14:tracePt t="6191" x="6223000" y="3295650"/>
          <p14:tracePt t="6207" x="6388100" y="3295650"/>
          <p14:tracePt t="6224" x="6527800" y="3295650"/>
          <p14:tracePt t="6241" x="6654800" y="3295650"/>
          <p14:tracePt t="6257" x="6769100" y="3295650"/>
          <p14:tracePt t="6274" x="6896100" y="3295650"/>
          <p14:tracePt t="6290" x="7035800" y="3295650"/>
          <p14:tracePt t="6307" x="7156450" y="3289300"/>
          <p14:tracePt t="6324" x="7239000" y="3263900"/>
          <p14:tracePt t="6340" x="7340600" y="3219450"/>
          <p14:tracePt t="6358" x="7473950" y="3111500"/>
          <p14:tracePt t="6374" x="7524750" y="3054350"/>
          <p14:tracePt t="6391" x="7575550" y="2978150"/>
          <p14:tracePt t="6408" x="7594600" y="2914650"/>
          <p14:tracePt t="6425" x="7613650" y="2857500"/>
          <p14:tracePt t="6441" x="7613650" y="2800350"/>
          <p14:tracePt t="6458" x="7594600" y="2736850"/>
          <p14:tracePt t="6475" x="7435850" y="2660650"/>
          <p14:tracePt t="6491" x="7213600" y="2584450"/>
          <p14:tracePt t="6508" x="6991350" y="2540000"/>
          <p14:tracePt t="6525" x="6762750" y="2501900"/>
          <p14:tracePt t="6542" x="6521450" y="2482850"/>
          <p14:tracePt t="6558" x="6432550" y="2457450"/>
          <p14:tracePt t="6575" x="6362700" y="2444750"/>
          <p14:tracePt t="6591" x="6299200" y="2444750"/>
          <p14:tracePt t="6608" x="6203950" y="2444750"/>
          <p14:tracePt t="6625" x="6038850" y="2444750"/>
          <p14:tracePt t="6642" x="5835650" y="2444750"/>
          <p14:tracePt t="6658" x="5632450" y="2444750"/>
          <p14:tracePt t="6675" x="5429250" y="2444750"/>
          <p14:tracePt t="6692" x="5251450" y="2444750"/>
          <p14:tracePt t="6708" x="5111750" y="2444750"/>
          <p14:tracePt t="6725" x="5010150" y="2444750"/>
          <p14:tracePt t="6742" x="4883150" y="2457450"/>
          <p14:tracePt t="6758" x="4800600" y="2463800"/>
          <p14:tracePt t="6775" x="4737100" y="2476500"/>
          <p14:tracePt t="6792" x="4597400" y="2514600"/>
          <p14:tracePt t="6808" x="4470400" y="2514600"/>
          <p14:tracePt t="6825" x="4318000" y="2514600"/>
          <p14:tracePt t="6842" x="4165600" y="2514600"/>
          <p14:tracePt t="6858" x="3987800" y="2514600"/>
          <p14:tracePt t="6875" x="3822700" y="2514600"/>
          <p14:tracePt t="6892" x="3683000" y="2514600"/>
          <p14:tracePt t="6908" x="3568700" y="2520950"/>
          <p14:tracePt t="6925" x="3448050" y="2546350"/>
          <p14:tracePt t="6942" x="3346450" y="2565400"/>
          <p14:tracePt t="6958" x="3251200" y="2603500"/>
          <p14:tracePt t="6976" x="3130550" y="2616200"/>
          <p14:tracePt t="6992" x="3009900" y="2635250"/>
          <p14:tracePt t="7009" x="2895600" y="2654300"/>
          <p14:tracePt t="7025" x="2749550" y="2667000"/>
          <p14:tracePt t="7042" x="2622550" y="2667000"/>
          <p14:tracePt t="7058" x="2546350" y="2667000"/>
          <p14:tracePt t="7075" x="2501900" y="2679700"/>
          <p14:tracePt t="7091" x="2470150" y="2692400"/>
          <p14:tracePt t="7108" x="2425700" y="2717800"/>
          <p14:tracePt t="7125" x="2393950" y="2730500"/>
          <p14:tracePt t="7142" x="2336800" y="2755900"/>
          <p14:tracePt t="7158" x="2305050" y="2768600"/>
          <p14:tracePt t="7175" x="2279650" y="2781300"/>
          <p14:tracePt t="7192" x="2266950" y="2787650"/>
          <p14:tracePt t="7254" x="2260600" y="2794000"/>
          <p14:tracePt t="7262" x="2260600" y="2800350"/>
          <p14:tracePt t="7270" x="2260600" y="2806700"/>
          <p14:tracePt t="7278" x="2260600" y="2813050"/>
          <p14:tracePt t="7292" x="2260600" y="2819400"/>
          <p14:tracePt t="7308" x="2260600" y="2851150"/>
          <p14:tracePt t="7325" x="2273300" y="2889250"/>
          <p14:tracePt t="7342" x="2362200" y="2978150"/>
          <p14:tracePt t="7358" x="2501900" y="3060700"/>
          <p14:tracePt t="7375" x="2686050" y="3117850"/>
          <p14:tracePt t="7392" x="2889250" y="3162300"/>
          <p14:tracePt t="7408" x="3073400" y="3175000"/>
          <p14:tracePt t="7425" x="3187700" y="3175000"/>
          <p14:tracePt t="7442" x="3219450" y="3175000"/>
          <p14:tracePt t="7458" x="3244850" y="3175000"/>
          <p14:tracePt t="7475" x="3251200" y="3168650"/>
          <p14:tracePt t="7508" x="3257550" y="3162300"/>
          <p14:tracePt t="7525" x="3302000" y="3162300"/>
          <p14:tracePt t="7542" x="3536950" y="3162300"/>
          <p14:tracePt t="7558" x="3829050" y="3162300"/>
          <p14:tracePt t="7575" x="4216400" y="3162300"/>
          <p14:tracePt t="7592" x="4635500" y="3162300"/>
          <p14:tracePt t="7608" x="4927600" y="3162300"/>
          <p14:tracePt t="7625" x="5092700" y="3162300"/>
          <p14:tracePt t="7642" x="5149850" y="3155950"/>
          <p14:tracePt t="7659" x="5149850" y="3149600"/>
          <p14:tracePt t="7675" x="5149850" y="3143250"/>
          <p14:tracePt t="7692" x="5149850" y="3136900"/>
          <p14:tracePt t="7708" x="5130800" y="3136900"/>
          <p14:tracePt t="7725" x="5118100" y="3136900"/>
          <p14:tracePt t="7782" x="5111750" y="3136900"/>
          <p14:tracePt t="7790" x="5105400" y="3136900"/>
          <p14:tracePt t="7798" x="5099050" y="3130550"/>
          <p14:tracePt t="7808" x="5099050" y="3124200"/>
          <p14:tracePt t="7825" x="5092700" y="3111500"/>
          <p14:tracePt t="7842" x="5080000" y="3105150"/>
          <p14:tracePt t="7859" x="5060950" y="3098800"/>
          <p14:tracePt t="7875" x="5029200" y="3098800"/>
          <p14:tracePt t="7892" x="4927600" y="3098800"/>
          <p14:tracePt t="7909" x="4749800" y="3098800"/>
          <p14:tracePt t="7926" x="4330700" y="3098800"/>
          <p14:tracePt t="7942" x="4064000" y="3098800"/>
          <p14:tracePt t="7959" x="3848100" y="3092450"/>
          <p14:tracePt t="7976" x="3651250" y="3060700"/>
          <p14:tracePt t="7992" x="3435350" y="3028950"/>
          <p14:tracePt t="8009" x="3206750" y="2997200"/>
          <p14:tracePt t="8026" x="2952750" y="2952750"/>
          <p14:tracePt t="8042" x="2736850" y="2933700"/>
          <p14:tracePt t="8059" x="2546350" y="2901950"/>
          <p14:tracePt t="8076" x="2425700" y="2895600"/>
          <p14:tracePt t="8092" x="2330450" y="2870200"/>
          <p14:tracePt t="8109" x="2241550" y="2857500"/>
          <p14:tracePt t="8126" x="2051050" y="2819400"/>
          <p14:tracePt t="8142" x="1943100" y="2794000"/>
          <p14:tracePt t="8159" x="1873250" y="2762250"/>
          <p14:tracePt t="8176" x="1816100" y="2724150"/>
          <p14:tracePt t="8192" x="1765300" y="2686050"/>
          <p14:tracePt t="8209" x="1612900" y="2603500"/>
          <p14:tracePt t="8226" x="1403350" y="2533650"/>
          <p14:tracePt t="8242" x="1212850" y="2489200"/>
          <p14:tracePt t="8259" x="1028700" y="2482850"/>
          <p14:tracePt t="8276" x="952500" y="2482850"/>
          <p14:tracePt t="8293" x="908050" y="2482850"/>
          <p14:tracePt t="8391" x="908050" y="2476500"/>
          <p14:tracePt t="8423" x="908050" y="2470150"/>
          <p14:tracePt t="8431" x="914400" y="2463800"/>
          <p14:tracePt t="8456" x="920750" y="2457450"/>
          <p14:tracePt t="8463" x="933450" y="2451100"/>
          <p14:tracePt t="8477" x="939800" y="2444750"/>
          <p14:tracePt t="8495" x="958850" y="2419350"/>
          <p14:tracePt t="8510" x="1003300" y="2393950"/>
          <p14:tracePt t="8527" x="1016000" y="2374900"/>
          <p14:tracePt t="8591" x="1022350" y="2374900"/>
          <p14:tracePt t="8599" x="1028700" y="2393950"/>
          <p14:tracePt t="8610" x="1028700" y="2406650"/>
          <p14:tracePt t="8627" x="1035050" y="2432050"/>
          <p14:tracePt t="8660" x="1035050" y="2438400"/>
          <p14:tracePt t="8823" x="1041400" y="2444750"/>
          <p14:tracePt t="8832" x="1047750" y="2444750"/>
          <p14:tracePt t="8855" x="1054100" y="2444750"/>
          <p14:tracePt t="8962" x="1060450" y="2444750"/>
          <p14:tracePt t="8975" x="1079500" y="2444750"/>
          <p14:tracePt t="8983" x="1098550" y="2444750"/>
          <p14:tracePt t="8994" x="1181100" y="2482850"/>
          <p14:tracePt t="9010" x="1498600" y="2540000"/>
          <p14:tracePt t="9027" x="2082800" y="2584450"/>
          <p14:tracePt t="9044" x="2730500" y="2584450"/>
          <p14:tracePt t="9046" x="2990850" y="2584450"/>
          <p14:tracePt t="9060" x="3175000" y="2584450"/>
          <p14:tracePt t="9077" x="3390900" y="2584450"/>
          <p14:tracePt t="9094" x="3549650" y="2584450"/>
          <p14:tracePt t="9143" x="3562350" y="2590800"/>
          <p14:tracePt t="9159" x="3587750" y="2603500"/>
          <p14:tracePt t="9167" x="3606800" y="2616200"/>
          <p14:tracePt t="9177" x="3638550" y="2628900"/>
          <p14:tracePt t="9194" x="3695700" y="2635250"/>
          <p14:tracePt t="9211" x="3733800" y="2635250"/>
          <p14:tracePt t="9227" x="3765550" y="2641600"/>
          <p14:tracePt t="9270" x="3771900" y="2641600"/>
          <p14:tracePt t="9278" x="3784600" y="2654300"/>
          <p14:tracePt t="9294" x="3797300" y="2654300"/>
          <p14:tracePt t="9310" x="3848100" y="2654300"/>
          <p14:tracePt t="9327" x="3879850" y="2654300"/>
          <p14:tracePt t="9344" x="3924300" y="2647950"/>
          <p14:tracePt t="9360" x="3949700" y="2641600"/>
          <p14:tracePt t="9519" x="3956050" y="2641600"/>
          <p14:tracePt t="9655" x="3962400" y="2641600"/>
          <p14:tracePt t="9671" x="3975100" y="2641600"/>
          <p14:tracePt t="9999" x="3981450" y="2641600"/>
          <p14:tracePt t="10008" x="3987800" y="2641600"/>
          <p14:tracePt t="10031" x="3994150" y="2641600"/>
          <p14:tracePt t="10055" x="4000500" y="2641600"/>
          <p14:tracePt t="10063" x="4006850" y="2641600"/>
          <p14:tracePt t="10095" x="4013200" y="2641600"/>
          <p14:tracePt t="10111" x="4019550" y="2641600"/>
          <p14:tracePt t="10135" x="4025900" y="2641600"/>
          <p14:tracePt t="10143" x="4032250" y="2641600"/>
          <p14:tracePt t="10239" x="4038600" y="2641600"/>
          <p14:tracePt t="10343" x="4051300" y="2641600"/>
          <p14:tracePt t="10358" x="4057650" y="2647950"/>
          <p14:tracePt t="10383" x="4064000" y="2647950"/>
          <p14:tracePt t="10390" x="4070350" y="2654300"/>
          <p14:tracePt t="10487" x="4076700" y="2654300"/>
          <p14:tracePt t="10519" x="4083050" y="2647950"/>
          <p14:tracePt t="11343" x="4076700" y="2641600"/>
          <p14:tracePt t="11359" x="4064000" y="2635250"/>
          <p14:tracePt t="11383" x="4057650" y="2628900"/>
          <p14:tracePt t="11415" x="4057650" y="2622550"/>
          <p14:tracePt t="11431" x="4051300" y="2616200"/>
          <p14:tracePt t="11464" x="4051300" y="2603500"/>
          <p14:tracePt t="11583" x="4051300" y="2597150"/>
          <p14:tracePt t="11808" x="4038600" y="2597150"/>
          <p14:tracePt t="11831" x="4032250" y="2603500"/>
          <p14:tracePt t="12023" x="4019550" y="2603500"/>
          <p14:tracePt t="12040" x="4013200" y="2609850"/>
          <p14:tracePt t="12070" x="4006850" y="2616200"/>
          <p14:tracePt t="12270" x="4000500" y="2616200"/>
          <p14:tracePt t="12407" x="3987800" y="2616200"/>
          <p14:tracePt t="12415" x="3981450" y="2616200"/>
          <p14:tracePt t="12424" x="3981450" y="2622550"/>
          <p14:tracePt t="12439" x="3981450" y="2628900"/>
          <p14:tracePt t="12448" x="3981450" y="2635250"/>
          <p14:tracePt t="12465" x="3981450" y="2654300"/>
          <p14:tracePt t="12481" x="3981450" y="2660650"/>
          <p14:tracePt t="12498" x="3981450" y="2679700"/>
          <p14:tracePt t="12514" x="3981450" y="2705100"/>
          <p14:tracePt t="12531" x="3981450" y="2717800"/>
          <p14:tracePt t="12548" x="3981450" y="2768600"/>
          <p14:tracePt t="12552" x="3994150" y="2787650"/>
          <p14:tracePt t="12564" x="4000500" y="2819400"/>
          <p14:tracePt t="12581" x="4032250" y="2882900"/>
          <p14:tracePt t="12598" x="4089400" y="2952750"/>
          <p14:tracePt t="12614" x="4114800" y="2990850"/>
          <p14:tracePt t="12631" x="4133850" y="3035300"/>
          <p14:tracePt t="12648" x="4146550" y="3079750"/>
          <p14:tracePt t="12664" x="4165600" y="3136900"/>
          <p14:tracePt t="12681" x="4171950" y="3181350"/>
          <p14:tracePt t="12698" x="4178300" y="3213100"/>
          <p14:tracePt t="12714" x="4184650" y="3251200"/>
          <p14:tracePt t="12731" x="4210050" y="3295650"/>
          <p14:tracePt t="12748" x="4254500" y="3359150"/>
          <p14:tracePt t="12764" x="4375150" y="3467100"/>
          <p14:tracePt t="12781" x="4603750" y="3587750"/>
          <p14:tracePt t="12798" x="4940300" y="3790950"/>
          <p14:tracePt t="12814" x="5137150" y="3898900"/>
          <p14:tracePt t="12831" x="5334000" y="4000500"/>
          <p14:tracePt t="12848" x="5461000" y="4070350"/>
          <p14:tracePt t="12864" x="5524500" y="4108450"/>
          <p14:tracePt t="12881" x="5562600" y="4140200"/>
          <p14:tracePt t="12952" x="5568950" y="4140200"/>
          <p14:tracePt t="12961" x="5568950" y="4133850"/>
          <p14:tracePt t="12968" x="5568950" y="4127500"/>
          <p14:tracePt t="12982" x="5568950" y="4114800"/>
          <p14:tracePt t="12999" x="5568950" y="4102100"/>
          <p14:tracePt t="13015" x="5562600" y="4083050"/>
          <p14:tracePt t="13032" x="5562600" y="4064000"/>
          <p14:tracePt t="13048" x="5562600" y="4044950"/>
          <p14:tracePt t="13065" x="5562600" y="4013200"/>
          <p14:tracePt t="13081" x="5556250" y="3987800"/>
          <p14:tracePt t="13098" x="5549900" y="3962400"/>
          <p14:tracePt t="13114" x="5537200" y="3943350"/>
          <p14:tracePt t="13131" x="5524500" y="3924300"/>
          <p14:tracePt t="13148" x="5499100" y="3892550"/>
          <p14:tracePt t="13165" x="5486400" y="3867150"/>
          <p14:tracePt t="13182" x="5429250" y="3803650"/>
          <p14:tracePt t="13198" x="5391150" y="3765550"/>
          <p14:tracePt t="13215" x="5346700" y="3746500"/>
          <p14:tracePt t="13231" x="5314950" y="3740150"/>
          <p14:tracePt t="13248" x="5295900" y="3740150"/>
          <p14:tracePt t="13265" x="5283200" y="3733800"/>
          <p14:tracePt t="13282" x="5257800" y="3727450"/>
          <p14:tracePt t="13298" x="5219700" y="3714750"/>
          <p14:tracePt t="13315" x="5162550" y="3714750"/>
          <p14:tracePt t="13331" x="5092700" y="3702050"/>
          <p14:tracePt t="13348" x="5054600" y="3702050"/>
          <p14:tracePt t="13365" x="5029200" y="3702050"/>
          <p14:tracePt t="13398" x="5022850" y="3702050"/>
          <p14:tracePt t="13415" x="4997450" y="3702050"/>
          <p14:tracePt t="13432" x="4889500" y="3702050"/>
          <p14:tracePt t="13448" x="4660900" y="3702050"/>
          <p14:tracePt t="13465" x="4394200" y="3702050"/>
          <p14:tracePt t="13482" x="4114800" y="3702050"/>
          <p14:tracePt t="13498" x="3841750" y="3702050"/>
          <p14:tracePt t="13515" x="3505200" y="3702050"/>
          <p14:tracePt t="13532" x="3162300" y="3702050"/>
          <p14:tracePt t="13534" x="3003550" y="3702050"/>
          <p14:tracePt t="13548" x="2851150" y="3702050"/>
          <p14:tracePt t="13565" x="2578100" y="3702050"/>
          <p14:tracePt t="13582" x="2273300" y="3702050"/>
          <p14:tracePt t="13599" x="2114550" y="3676650"/>
          <p14:tracePt t="13615" x="2057400" y="3670300"/>
          <p14:tracePt t="13632" x="2006600" y="3644900"/>
          <p14:tracePt t="13648" x="1987550" y="3632200"/>
          <p14:tracePt t="13665" x="1968500" y="3625850"/>
          <p14:tracePt t="13682" x="1917700" y="3606800"/>
          <p14:tracePt t="13699" x="1816100" y="3562350"/>
          <p14:tracePt t="13715" x="1708150" y="3543300"/>
          <p14:tracePt t="13732" x="1600200" y="3511550"/>
          <p14:tracePt t="13749" x="1473200" y="3492500"/>
          <p14:tracePt t="13766" x="1333500" y="3454400"/>
          <p14:tracePt t="13782" x="1308100" y="3448050"/>
          <p14:tracePt t="13799" x="1295400" y="3441700"/>
          <p14:tracePt t="13815" x="1295400" y="3435350"/>
          <p14:tracePt t="13833" x="1295400" y="3429000"/>
          <p14:tracePt t="13849" x="1295400" y="3422650"/>
          <p14:tracePt t="13865" x="1295400" y="3409950"/>
          <p14:tracePt t="13882" x="1295400" y="3397250"/>
          <p14:tracePt t="13899" x="1295400" y="3371850"/>
          <p14:tracePt t="13915" x="1295400" y="3359150"/>
          <p14:tracePt t="13932" x="1295400" y="3346450"/>
          <p14:tracePt t="13949" x="1276350" y="3333750"/>
          <p14:tracePt t="13966" x="1212850" y="3333750"/>
          <p14:tracePt t="13982" x="1149350" y="3333750"/>
          <p14:tracePt t="13999" x="1073150" y="3333750"/>
          <p14:tracePt t="14016" x="977900" y="3346450"/>
          <p14:tracePt t="14032" x="927100" y="3352800"/>
          <p14:tracePt t="14049" x="844550" y="3359150"/>
          <p14:tracePt t="14066" x="762000" y="3384550"/>
          <p14:tracePt t="14082" x="711200" y="3403600"/>
          <p14:tracePt t="14099" x="679450" y="3409950"/>
          <p14:tracePt t="14116" x="641350" y="3429000"/>
          <p14:tracePt t="14132" x="622300" y="3435350"/>
          <p14:tracePt t="14149" x="603250" y="3448050"/>
          <p14:tracePt t="14166" x="590550" y="3460750"/>
          <p14:tracePt t="14183" x="565150" y="3486150"/>
          <p14:tracePt t="14200" x="552450" y="3505200"/>
          <p14:tracePt t="14217" x="533400" y="3530600"/>
          <p14:tracePt t="14233" x="527050" y="3575050"/>
          <p14:tracePt t="14250" x="527050" y="3619500"/>
          <p14:tracePt t="14266" x="527050" y="3657600"/>
          <p14:tracePt t="14283" x="527050" y="3689350"/>
          <p14:tracePt t="14299" x="539750" y="3733800"/>
          <p14:tracePt t="14316" x="577850" y="3778250"/>
          <p14:tracePt t="14332" x="615950" y="3829050"/>
          <p14:tracePt t="14350" x="666750" y="3873500"/>
          <p14:tracePt t="14366" x="704850" y="3892550"/>
          <p14:tracePt t="14383" x="736600" y="3905250"/>
          <p14:tracePt t="14400" x="781050" y="3911600"/>
          <p14:tracePt t="14416" x="838200" y="3917950"/>
          <p14:tracePt t="14433" x="914400" y="3937000"/>
          <p14:tracePt t="14449" x="1047750" y="3943350"/>
          <p14:tracePt t="14466" x="1174750" y="3943350"/>
          <p14:tracePt t="14483" x="1314450" y="3943350"/>
          <p14:tracePt t="14500" x="1454150" y="3956050"/>
          <p14:tracePt t="14516" x="1600200" y="3968750"/>
          <p14:tracePt t="14533" x="1727200" y="3987800"/>
          <p14:tracePt t="14536" x="1784350" y="3987800"/>
          <p14:tracePt t="14550" x="1873250" y="3987800"/>
          <p14:tracePt t="14566" x="1962150" y="3937000"/>
          <p14:tracePt t="14583" x="2006600" y="3879850"/>
          <p14:tracePt t="14600" x="2032000" y="3822700"/>
          <p14:tracePt t="14616" x="2038350" y="3752850"/>
          <p14:tracePt t="14633" x="2044700" y="3702050"/>
          <p14:tracePt t="14650" x="2051050" y="3651250"/>
          <p14:tracePt t="14666" x="2070100" y="3606800"/>
          <p14:tracePt t="14683" x="2082800" y="3581400"/>
          <p14:tracePt t="14700" x="2089150" y="3536950"/>
          <p14:tracePt t="14717" x="2101850" y="3498850"/>
          <p14:tracePt t="14733" x="2101850" y="3448050"/>
          <p14:tracePt t="14750" x="2101850" y="3403600"/>
          <p14:tracePt t="14767" x="2082800" y="3378200"/>
          <p14:tracePt t="14784" x="2038350" y="3359150"/>
          <p14:tracePt t="14800" x="1968500" y="3340100"/>
          <p14:tracePt t="14817" x="1860550" y="3314700"/>
          <p14:tracePt t="14834" x="1733550" y="3295650"/>
          <p14:tracePt t="14850" x="1625600" y="3282950"/>
          <p14:tracePt t="14867" x="1498600" y="3282950"/>
          <p14:tracePt t="14883" x="1409700" y="3282950"/>
          <p14:tracePt t="14900" x="1339850" y="3282950"/>
          <p14:tracePt t="14917" x="1263650" y="3308350"/>
          <p14:tracePt t="14934" x="1136650" y="3352800"/>
          <p14:tracePt t="14950" x="1041400" y="3378200"/>
          <p14:tracePt t="14967" x="958850" y="3390900"/>
          <p14:tracePt t="14984" x="895350" y="3397250"/>
          <p14:tracePt t="15000" x="838200" y="3429000"/>
          <p14:tracePt t="15017" x="787400" y="3460750"/>
          <p14:tracePt t="15034" x="717550" y="3517900"/>
          <p14:tracePt t="15050" x="679450" y="3568700"/>
          <p14:tracePt t="15067" x="647700" y="3644900"/>
          <p14:tracePt t="15084" x="635000" y="3727450"/>
          <p14:tracePt t="15100" x="635000" y="3784600"/>
          <p14:tracePt t="15117" x="635000" y="3835400"/>
          <p14:tracePt t="15134" x="647700" y="3854450"/>
          <p14:tracePt t="15150" x="666750" y="3854450"/>
          <p14:tracePt t="15167" x="679450" y="3854450"/>
          <p14:tracePt t="15200" x="685800" y="3854450"/>
          <p14:tracePt t="15407" x="692150" y="3854450"/>
          <p14:tracePt t="15439" x="698500" y="3854450"/>
          <p14:tracePt t="15471" x="704850" y="3854450"/>
          <p14:tracePt t="15551" x="704850" y="3848100"/>
          <p14:tracePt t="15584" x="711200" y="3835400"/>
          <p14:tracePt t="16247" x="723900" y="3835400"/>
          <p14:tracePt t="16294" x="730250" y="3835400"/>
          <p14:tracePt t="16975" x="736600" y="3835400"/>
          <p14:tracePt t="16992" x="736600" y="3848100"/>
          <p14:tracePt t="16999" x="723900" y="3860800"/>
          <p14:tracePt t="17007" x="717550" y="3867150"/>
          <p14:tracePt t="17020" x="704850" y="3879850"/>
          <p14:tracePt t="17036" x="666750" y="3911600"/>
          <p14:tracePt t="17040" x="660400" y="3917950"/>
          <p14:tracePt t="17056" x="660400" y="3924300"/>
          <p14:tracePt t="18103" x="666750" y="3911600"/>
          <p14:tracePt t="18120" x="673100" y="3911600"/>
          <p14:tracePt t="18129" x="685800" y="3911600"/>
          <p14:tracePt t="18137" x="698500" y="3911600"/>
          <p14:tracePt t="18154" x="704850" y="3911600"/>
          <p14:tracePt t="18368" x="711200" y="3905250"/>
          <p14:tracePt t="18384" x="723900" y="3898900"/>
          <p14:tracePt t="18407" x="730250" y="3892550"/>
          <p14:tracePt t="18415" x="736600" y="3886200"/>
          <p14:tracePt t="18423" x="742950" y="3879850"/>
          <p14:tracePt t="18438" x="768350" y="3854450"/>
          <p14:tracePt t="18454" x="774700" y="3848100"/>
          <p14:tracePt t="18471" x="781050" y="3835400"/>
          <p14:tracePt t="18487" x="787400" y="3829050"/>
          <p14:tracePt t="18504" x="787400" y="3822700"/>
          <p14:tracePt t="18521" x="787400" y="3816350"/>
          <p14:tracePt t="18522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Subquery</a:t>
            </a:r>
            <a:r>
              <a:rPr lang="en-US" altLang="zh-CN" dirty="0"/>
              <a:t> in WHERE Clause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SELECT	</a:t>
            </a:r>
            <a:r>
              <a:rPr lang="en-US" dirty="0" err="1"/>
              <a:t>E.FName</a:t>
            </a:r>
            <a:r>
              <a:rPr lang="en-US" dirty="0"/>
              <a:t>, </a:t>
            </a:r>
            <a:r>
              <a:rPr lang="en-US" dirty="0" err="1"/>
              <a:t>E.LName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FROM		Employee AS E</a:t>
            </a:r>
          </a:p>
          <a:p>
            <a:pPr marL="0" indent="0">
              <a:buNone/>
            </a:pPr>
            <a:r>
              <a:rPr lang="en-US" dirty="0"/>
              <a:t>WHERE	</a:t>
            </a:r>
            <a:r>
              <a:rPr lang="en-US" dirty="0" err="1"/>
              <a:t>E.Salary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IN</a:t>
            </a:r>
          </a:p>
          <a:p>
            <a:pPr marL="0" indent="0">
              <a:buNone/>
            </a:pPr>
            <a:r>
              <a:rPr lang="en-US" dirty="0"/>
              <a:t>			(SELECT 	MIN(Salary)</a:t>
            </a:r>
          </a:p>
          <a:p>
            <a:pPr marL="0" indent="0">
              <a:buNone/>
            </a:pPr>
            <a:r>
              <a:rPr lang="en-US" dirty="0"/>
              <a:t>			  FROM 	Employee)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Find employees with the lowest salary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can think of a loop, where each employee tuple is checked against the qualification by computing the subquery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8</a:t>
            </a:fld>
            <a:endParaRPr lang="en-US" altLang="zh-CN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14640" y="2228760"/>
              <a:ext cx="4362840" cy="1968840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5280" y="2219400"/>
                <a:ext cx="4381560" cy="1987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71"/>
    </mc:Choice>
    <mc:Fallback xmlns="">
      <p:transition spd="slow" advTm="87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IN and NOT IN</a:t>
            </a:r>
          </a:p>
        </p:txBody>
      </p:sp>
      <p:sp>
        <p:nvSpPr>
          <p:cNvPr id="813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/>
              <a:t>Use to compare a single value with a table of values</a:t>
            </a:r>
          </a:p>
          <a:p>
            <a:pPr lvl="1"/>
            <a:r>
              <a:rPr lang="en-CA" altLang="en-US" dirty="0"/>
              <a:t>This table must have only one attribute and the domain must be the same as well</a:t>
            </a:r>
          </a:p>
          <a:p>
            <a:pPr lvl="1"/>
            <a:r>
              <a:rPr lang="en-CA" altLang="en-US" dirty="0"/>
              <a:t>Typically associated with a subquery in the WHERE clause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9</a:t>
            </a:fld>
            <a:endParaRPr lang="en-US" altLang="zh-CN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78497" y="3501008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SELECT	</a:t>
            </a:r>
            <a:r>
              <a:rPr lang="en-US" dirty="0" err="1"/>
              <a:t>E.FName</a:t>
            </a:r>
            <a:r>
              <a:rPr lang="en-US" dirty="0"/>
              <a:t>, </a:t>
            </a:r>
            <a:r>
              <a:rPr lang="en-US" dirty="0" err="1"/>
              <a:t>E.LName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FROM		Employee AS 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WHERE	</a:t>
            </a:r>
            <a:r>
              <a:rPr lang="en-US" dirty="0" err="1"/>
              <a:t>E.Salary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IN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			(SELECT 	MIN(Salary)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			  FROM 	Employee)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05400" y="4305240"/>
              <a:ext cx="4546800" cy="1619640"/>
            </p14:xfrm>
          </p:contentPart>
        </mc:Choice>
        <mc:Fallback xmlns=""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6040" y="4295880"/>
                <a:ext cx="4565520" cy="16383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46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24"/>
    </mc:Choice>
    <mc:Fallback xmlns="">
      <p:transition spd="slow" advTm="48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3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0.9|36.3|7.5|25.2|0.8|0.4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6310</TotalTime>
  <Words>2274</Words>
  <Application>Microsoft Office PowerPoint</Application>
  <PresentationFormat>On-screen Show (4:3)</PresentationFormat>
  <Paragraphs>290</Paragraphs>
  <Slides>25</Slides>
  <Notes>20</Notes>
  <HiddenSlides>0</HiddenSlides>
  <MMClips>24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宋体</vt:lpstr>
      <vt:lpstr>Arial</vt:lpstr>
      <vt:lpstr>Monotype Sorts</vt:lpstr>
      <vt:lpstr>Tahoma</vt:lpstr>
      <vt:lpstr>Wingdings</vt:lpstr>
      <vt:lpstr>Clarity</vt:lpstr>
      <vt:lpstr>位图图像</vt:lpstr>
      <vt:lpstr>Review of Last Lecture </vt:lpstr>
      <vt:lpstr>In-Class Exercise #1</vt:lpstr>
      <vt:lpstr>Today’s Plan</vt:lpstr>
      <vt:lpstr>Comparator</vt:lpstr>
      <vt:lpstr>Patterns</vt:lpstr>
      <vt:lpstr>Pattern: Example</vt:lpstr>
      <vt:lpstr>Review: Nested Query in FROM Clause</vt:lpstr>
      <vt:lpstr>Subquery in WHERE Clause</vt:lpstr>
      <vt:lpstr>IN and NOT IN</vt:lpstr>
      <vt:lpstr>Subquery: Exercise</vt:lpstr>
      <vt:lpstr>EXPLICIT SETS</vt:lpstr>
      <vt:lpstr>Correlated Subquery: Example</vt:lpstr>
      <vt:lpstr>Note on Correlated Subquery</vt:lpstr>
      <vt:lpstr>Non-Correlated Subquery: Example</vt:lpstr>
      <vt:lpstr>Exists Clause</vt:lpstr>
      <vt:lpstr>Exists: Example</vt:lpstr>
      <vt:lpstr>Not Exists: Example</vt:lpstr>
      <vt:lpstr>Exists and Unique</vt:lpstr>
      <vt:lpstr>Unique/Not Unique: Exercise</vt:lpstr>
      <vt:lpstr>In-Class Exercise #2</vt:lpstr>
      <vt:lpstr>ANY and ALL</vt:lpstr>
      <vt:lpstr>All or Any: Example</vt:lpstr>
      <vt:lpstr>All or Any: General Form</vt:lpstr>
      <vt:lpstr>All or Any: Example and Exercises</vt:lpstr>
      <vt:lpstr>Summary of Today’s Lecture</vt:lpstr>
    </vt:vector>
  </TitlesOfParts>
  <Company>Starcraft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 Introduction</dc:title>
  <dc:creator>Zerg</dc:creator>
  <cp:lastModifiedBy>Collin Roberts</cp:lastModifiedBy>
  <cp:revision>393</cp:revision>
  <cp:lastPrinted>1601-01-01T00:00:00Z</cp:lastPrinted>
  <dcterms:created xsi:type="dcterms:W3CDTF">2005-04-29T16:14:00Z</dcterms:created>
  <dcterms:modified xsi:type="dcterms:W3CDTF">2026-06-17T08:31:13Z</dcterms:modified>
</cp:coreProperties>
</file>