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ink/inkAction1.xml" ContentType="application/vnd.ms-office.inkAction+xml"/>
  <Override PartName="/ppt/tags/tag2.xml" ContentType="application/vnd.openxmlformats-officedocument.presentationml.tags+xml"/>
  <Override PartName="/ppt/notesSlides/notesSlide6.xml" ContentType="application/vnd.openxmlformats-officedocument.presentationml.notesSlide+xml"/>
  <Override PartName="/ppt/ink/inkAction2.xml" ContentType="application/vnd.ms-office.inkAction+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ink/inkAction3.xml" ContentType="application/vnd.ms-office.inkAction+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Action4.xml" ContentType="application/vnd.ms-office.inkAction+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ink/inkAction5.xml" ContentType="application/vnd.ms-office.inkAction+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ink/inkAction6.xml" ContentType="application/vnd.ms-office.inkAction+xml"/>
  <Override PartName="/ppt/tags/tag12.xml" ContentType="application/vnd.openxmlformats-officedocument.presentationml.tags+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1"/>
  </p:sldMasterIdLst>
  <p:notesMasterIdLst>
    <p:notesMasterId r:id="rId43"/>
  </p:notesMasterIdLst>
  <p:handoutMasterIdLst>
    <p:handoutMasterId r:id="rId44"/>
  </p:handoutMasterIdLst>
  <p:sldIdLst>
    <p:sldId id="535" r:id="rId2"/>
    <p:sldId id="536" r:id="rId3"/>
    <p:sldId id="589" r:id="rId4"/>
    <p:sldId id="539" r:id="rId5"/>
    <p:sldId id="583" r:id="rId6"/>
    <p:sldId id="541" r:id="rId7"/>
    <p:sldId id="543" r:id="rId8"/>
    <p:sldId id="542" r:id="rId9"/>
    <p:sldId id="544" r:id="rId10"/>
    <p:sldId id="545" r:id="rId11"/>
    <p:sldId id="586" r:id="rId12"/>
    <p:sldId id="584" r:id="rId13"/>
    <p:sldId id="546" r:id="rId14"/>
    <p:sldId id="547" r:id="rId15"/>
    <p:sldId id="548" r:id="rId16"/>
    <p:sldId id="549" r:id="rId17"/>
    <p:sldId id="554" r:id="rId18"/>
    <p:sldId id="555" r:id="rId19"/>
    <p:sldId id="556" r:id="rId20"/>
    <p:sldId id="557" r:id="rId21"/>
    <p:sldId id="558" r:id="rId22"/>
    <p:sldId id="560" r:id="rId23"/>
    <p:sldId id="561" r:id="rId24"/>
    <p:sldId id="562" r:id="rId25"/>
    <p:sldId id="563" r:id="rId26"/>
    <p:sldId id="566" r:id="rId27"/>
    <p:sldId id="569" r:id="rId28"/>
    <p:sldId id="570" r:id="rId29"/>
    <p:sldId id="573" r:id="rId30"/>
    <p:sldId id="574" r:id="rId31"/>
    <p:sldId id="587" r:id="rId32"/>
    <p:sldId id="575" r:id="rId33"/>
    <p:sldId id="576" r:id="rId34"/>
    <p:sldId id="578" r:id="rId35"/>
    <p:sldId id="577" r:id="rId36"/>
    <p:sldId id="588" r:id="rId37"/>
    <p:sldId id="585" r:id="rId38"/>
    <p:sldId id="579" r:id="rId39"/>
    <p:sldId id="580" r:id="rId40"/>
    <p:sldId id="581" r:id="rId41"/>
    <p:sldId id="582" r:id="rId42"/>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46" autoAdjust="0"/>
    <p:restoredTop sz="70195" autoAdjust="0"/>
  </p:normalViewPr>
  <p:slideViewPr>
    <p:cSldViewPr>
      <p:cViewPr varScale="1">
        <p:scale>
          <a:sx n="58" d="100"/>
          <a:sy n="58" d="100"/>
        </p:scale>
        <p:origin x="166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0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defTabSz="963613">
              <a:defRPr sz="1300">
                <a:latin typeface="Arial" pitchFamily="34" charset="0"/>
              </a:defRPr>
            </a:lvl1pPr>
          </a:lstStyle>
          <a:p>
            <a:endParaRPr lang="en-CA" altLang="en-US"/>
          </a:p>
        </p:txBody>
      </p:sp>
      <p:sp>
        <p:nvSpPr>
          <p:cNvPr id="542723" name="Rectangle 3"/>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algn="r" defTabSz="963613">
              <a:defRPr sz="1300">
                <a:latin typeface="Arial" pitchFamily="34" charset="0"/>
              </a:defRPr>
            </a:lvl1pPr>
          </a:lstStyle>
          <a:p>
            <a:endParaRPr lang="en-CA" altLang="en-US"/>
          </a:p>
        </p:txBody>
      </p:sp>
      <p:sp>
        <p:nvSpPr>
          <p:cNvPr id="542724"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defTabSz="963613">
              <a:defRPr sz="1300">
                <a:latin typeface="Arial" pitchFamily="34" charset="0"/>
              </a:defRPr>
            </a:lvl1pPr>
          </a:lstStyle>
          <a:p>
            <a:endParaRPr lang="en-CA" altLang="en-US"/>
          </a:p>
        </p:txBody>
      </p:sp>
      <p:sp>
        <p:nvSpPr>
          <p:cNvPr id="542725" name="Rectangle 5"/>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algn="r" defTabSz="963613">
              <a:defRPr sz="1300">
                <a:latin typeface="Arial" pitchFamily="34" charset="0"/>
              </a:defRPr>
            </a:lvl1pPr>
          </a:lstStyle>
          <a:p>
            <a:fld id="{01879E66-6761-4710-A496-1C1D788CAF1D}" type="slidenum">
              <a:rPr lang="en-CA" altLang="en-US"/>
              <a:pPr/>
              <a:t>‹#›</a:t>
            </a:fld>
            <a:endParaRPr lang="en-CA" altLang="en-US"/>
          </a:p>
        </p:txBody>
      </p:sp>
    </p:spTree>
    <p:extLst>
      <p:ext uri="{BB962C8B-B14F-4D97-AF65-F5344CB8AC3E}">
        <p14:creationId xmlns:p14="http://schemas.microsoft.com/office/powerpoint/2010/main" val="3722335943"/>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26T00:31:40.160"/>
    </inkml:context>
    <inkml:brush xml:id="br0">
      <inkml:brushProperty name="width" value="0.05292" units="cm"/>
      <inkml:brushProperty name="height" value="0.05292" units="cm"/>
      <inkml:brushProperty name="color" value="#FF0000"/>
    </inkml:brush>
  </inkml:definitions>
  <iact:action type="add" startTime="12743">
    <iact:property name="dataType"/>
    <iact:actionData xml:id="d0">
      <inkml:trace xmlns:inkml="http://www.w3.org/2003/InkML" xml:id="stk0" contextRef="#ctx0" brushRef="#br0">7567 5186 0,'-35'0'0,"70"0"14,-140 0-11,-1 0 28,35 0-28,18 17 25,-105 89-26,52-53 28,53-17-28,35-19 27,18 1-27,-17 70 27,17 0-26,0-17 25,0 52-25,0-52-2,0-36 27,0 106-25,0-106-2,17 36 27,18 35-24,1-53-3,87 35 25,124 71-23,-194-124-2,35-17 26,36 35-24,-71-18 21,-36-18-22,19-17 47,-1 0-46,-18 0 25,54 0-25,70-35 38,-88 18-39,0-1-1,-18 0 28,36-35-27,-54 18-1,54-194 31,-71 158-30,0-70 22,0-106-21,0 106 27,0 106-28,0-18 29,0 35-29,0 1 60,-18-19-60,-17 36 40,17-17-40,1 17 34,17-18-24,0 0 49</inkml:trace>
    </iact:actionData>
  </iact:action>
  <iact:action type="add" startTime="14850">
    <iact:property name="dataType"/>
    <iact:actionData xml:id="d1">
      <inkml:trace xmlns:inkml="http://www.w3.org/2003/InkML" xml:id="stk1" contextRef="#ctx0" brushRef="#br0">5804 5203 0,'0'0'19,"-89"-17"-17,54 17 28,-18 0-27,18 0 20,-18 0-20,-18 0 35,-70 0-35,106 0-2,-53 0 34,35 0-32,0 35 29,18 18-29,-1-18-2,19-17 21,-36 53-18,18-1 28,-1 1-29,36-36 29,0 141-29,0-88-2,0-52 20,0 70-17,18-53 21,0-1-23,52 54 28,89-35-28,17 52 26,54-35-26,-54 1 29,-35-72-29,0 19 26,-88-36-25,-18 0 25,-17 0-25,0 0 29,17 0-29,0 0 39,53-18-40,-17-35 28,0-18-28,-36-17 27,-18-53-27,1-35 27,-18 70-26,0 18-2,0 0 14,0 17 14,0 36-26,0-18-2,0-53 28,0 18-27,0 0 21,0 70-18,0-70 23,0 70-22,-53-35-5,36 36 26,-19 17-23,19 0-3,-1 0 22,-17 0-20,-1-36 25,19 36 9,-1 0-34,1 0 25,-54-17-26,53 17 22,1-18-21,-19 18-2,19 0 27,-19-18-23</inkml:trace>
    </iact:actionData>
  </iact:action>
  <iact:action type="add" startTime="32243">
    <iact:property name="dataType"/>
    <iact:actionData xml:id="d2">
      <inkml:trace xmlns:inkml="http://www.w3.org/2003/InkML" xml:id="stk2" contextRef="#ctx0" brushRef="#br0">8696 6332 0,'18'0'124,"123"-53"-120,18 53 24,17-35-23,-105 35 2,105 0 29,-88 0-34,18 0 23,-53 0-7,53 0-16,17 0 25,-17 0-24,-35 0 11,70 0-10,106 0-3,176 0 24,-211 0-21,70 0 25,-106 0-25,-158 0 42,0 0-43,35 0-2,-18 0 22,177 0-21,70 0 29,-53 0-28,-105 0 27,34 0-28,-34 0 23,-54 0-22,1 0-2,88 35 28,-18-35-27,18 71 26,-124-71-24,35 0-3,-34 0 25,17 0-24,-1 0 30,1 0-30,-17 0 27</inkml:trace>
    </iact:actionData>
  </iact:action>
  <iact:action type="add" startTime="35445">
    <iact:property name="dataType"/>
    <iact:actionData xml:id="d3">
      <inkml:trace xmlns:inkml="http://www.w3.org/2003/InkML" xml:id="stk3" contextRef="#ctx0" brushRef="#br0">1482 7532 0,'0'0'13,"18"0"-10,17-18 28,0 18-1,-17 0-28,17 0-1,0 0 14,-17 0-14,35 0 27,53-17-25,-53-1-2,70 0 31,-17 1-30,-35 17 22,-54 0-22,1 0 29,17 0 0,-17 0 1,-1 0-29,19 0 28,-1 0-29,-17 0 26,17 0 3,-17 0-27,-1 0 22,54 0-23,-18 17 26,0-17-27,-18 0 23,-18 18 122</inkml:trace>
    </iact:actionData>
  </iact:action>
  <iact:action type="add" startTime="36459">
    <iact:property name="dataType"/>
    <iact:actionData xml:id="d4">
      <inkml:trace xmlns:inkml="http://www.w3.org/2003/InkML" xml:id="stk4" contextRef="#ctx0" brushRef="#br0">2664 7320 0,'35'53'79,"-17"0"-75,35-18-3,-53-17 33,53 0-32,-36-1 19,1 18 9,-36-35 54,-17 36-82,35-19 29,-35 36-29,-1-35 21,19-18-5,-1 0 12,0 0 15,1 0-26,-1 0-18,-17-18 15</inkml:trace>
    </iact:actionData>
  </iact:action>
  <iact:action type="add" startTime="38072">
    <iact:property name="dataType"/>
    <iact:actionData xml:id="d5">
      <inkml:trace xmlns:inkml="http://www.w3.org/2003/InkML" xml:id="stk5" contextRef="#ctx0" brushRef="#br0">14200 6244 0,'17'0'62,"36"-17"-59,0 17 27,212 0-28,-71 0 25,0 0-25,-71 0 29,18 17-29,-35 1 29,0-18-28,-53 17 19,17-17-20,19 18 28,69 17-28,-52-35 35,124 53-34,-178-53 19,143 18-20,-19 17 28,-17 0-28,-1-35 27,-52 0-26,-18 0 29,-17 0-30,-53 0-1,70 0 35,-35 0-33,35 0 13,-70 0-15,17 0 30,53 0-26,-35 0 18,0 0-21,35 0 32,-70 0-31,-1 0-2,19 0 21,-1 0-19,53 0 28,18 0-28,35 0 29,-35 0-29,-36 0-2,-34 0 20,-19 0-16,54 0-4,17 0 29,0 0-27,-52 0 24,122 0-25,-69 0 28,-1 0-28,-18 0 23,-34 0 11,16 0-34,-34 0 22,17 0-21,-17 0 28,70 0-29,0 0 27,1 0-25,-19 0 26,-52 0-27,-1 0 38,1 0 117</inkml:trace>
    </iact:actionData>
  </iact:action>
  <iact:action type="add" startTime="45589">
    <iact:property name="dataType"/>
    <iact:actionData xml:id="d6">
      <inkml:trace xmlns:inkml="http://www.w3.org/2003/InkML" xml:id="stk6" contextRef="#ctx0" brushRef="#br0">17904 11289 0,'-18'0'13,"36"0"-12,-53 0 45,17 0-43,0 0-2,-35 0 28,0 0-19,36 0-9,-18 0 34,-54 0-33,54 0 26,-36 18-26,36-1 29,-53 54-30,0-1 40,35-34-39,18 34 13,35-17 3,-36 0-16,1 35 27,35-35-26,-18 0-2,18 70 23,0-87-22,0 52 27,0-18-27,0-34 43,36-1-43,-19 0 30,36 36-30,0-36 29,0 18-28,-18-35 41,-17-18-41,17 0 21,53 53-22,-17-53-1,0 17 27,87-17-26,-122 0 14,17 0-14,-36 0-1,18 0 29,1 0-28,-19 0 28,19 0 33,34-17-61,-35-1-1,1 0 28,87-123-27,-70 18 20,-53 52-19,0-70 29,0 18-27,0 52 2,0 1 30,-17-1-35,-36-17 27,17 52-27,19 1 22,-36-18-22,17 18 15,19 17-2,17 1-13,-18-1-1,-52-52 30,34 17-29,-17 0 26,36 35-25,-1 18 28</inkml:trace>
    </iact:actionData>
  </iact:action>
  <iact:action type="add" startTime="47384">
    <iact:property name="dataType"/>
    <iact:actionData xml:id="d7">
      <inkml:trace xmlns:inkml="http://www.w3.org/2003/InkML" xml:id="stk7" contextRef="#ctx0" brushRef="#br0">17428 12647 0,'-36'0'0,"-17"0"37,-88 0-35,124 0 20,-54 0-20,53 35 29,-34 36-29,34-36 28,0 18-28,18-35 28,-70 176-29,70-159 30,-18 71-30,18-36 22,0-52-21,0 53 33,18-18-32,-18-36 32,70 71-33,-52-52 18,0 17-18,-18-36 28,17 36-28,18 0 27,-17-18-27,-18 1 44,35-19-44,-17-17 27,17 36-27,18-19 25,35 1-23,-52-18-3,158 70 27,-124-70-23,-17 0-4,18 18 24,35 0-23,-89-18-1,18 0 41,-17 0-40,0 0 27,35 0-27,52 0 27,-52-71-27,-17-35 31,-19 36-30,-17-18 26,0 17-27,0 0 22,0-17-23,0 53 0,-17-18 40,17-35-39,-18 17 36,0-35-36,-17 71 27,-71-106-27,89 141 22,-36-18-22,-35 1 27,-1-36-26,54 35 33,-53 1-34,53-36 25,-1 53-24,19-36-2,-54 36 26,1-53-24,-1 36 21,53 17 60</inkml:trace>
    </iact:actionData>
  </iact:action>
  <iact:action type="add" startTime="51825">
    <iact:property name="dataType"/>
    <iact:actionData xml:id="d8">
      <inkml:trace xmlns:inkml="http://www.w3.org/2003/InkML" xml:id="stk8" contextRef="#ctx0" brushRef="#br0">3475 3916 0,'0'17'88,"0"107"-85,0-53-2,0 70 29,0 35-28,0-70 22,0 88-21,0-88 26,0-36-26,0-52 29</inkml:trace>
    </iact:actionData>
  </iact:action>
  <iact:action type="add" startTime="52527">
    <iact:property name="dataType"/>
    <iact:actionData xml:id="d9">
      <inkml:trace xmlns:inkml="http://www.w3.org/2003/InkML" xml:id="stk9" contextRef="#ctx0" brushRef="#br0">3105 4480 0,'17'18'56,"1"35"-54,17 70 27,1 36-26,-1-35 28,35-19-27,-52-16-3,53-19 25,17 18-22,-71-70 20,-17-53 87</inkml:trace>
    </iact:actionData>
  </iact:action>
  <iact:action type="add" startTime="53228">
    <iact:property name="dataType"/>
    <iact:actionData xml:id="d10">
      <inkml:trace xmlns:inkml="http://www.w3.org/2003/InkML" xml:id="stk10" contextRef="#ctx0" brushRef="#br0">4304 4374 0,'-35'-17'76,"-53"140"-71,52-70-4,1 0 21,-124 159-19,18-18 28,36-18-28,-1-52 35,106-107-35,-18 1 35,18 0 36,0-71 37</inkml:trace>
    </iact:actionData>
  </iact:action>
  <iact:action type="add" startTime="61319">
    <iact:property name="dataType"/>
    <iact:actionData xml:id="d11">
      <inkml:trace xmlns:inkml="http://www.w3.org/2003/InkML" xml:id="stk11" contextRef="#ctx0" brushRef="#br0">19844 11201 0,'0'17'76,"35"54"-73,54 70 28,-37 53-28,-52 0 26,0-88-25,18-71 23,-18 89-25,0-89 27,0-17-26,18-18 134,-36 0-59,-70 0-76,-36 35 27,19 35-27,34 19 26,71-72-26,0-52 310,35-124-311</inkml:trace>
    </iact:actionData>
  </iact:action>
  <iact:action type="add" startTime="62917">
    <iact:property name="dataType"/>
    <iact:actionData xml:id="d12">
      <inkml:trace xmlns:inkml="http://www.w3.org/2003/InkML" xml:id="stk12" contextRef="#ctx0" brushRef="#br0">22755 9155 0,'-53'88'74,"-18"71"-72,36-18 25,-1-18-25,19-70 34,-1 0-34,18-35-1</inkml:trace>
    </iact:actionData>
  </iact:action>
  <iact:action type="add" startTime="63495">
    <iact:property name="dataType"/>
    <iact:actionData xml:id="d13">
      <inkml:trace xmlns:inkml="http://www.w3.org/2003/InkML" xml:id="stk13" contextRef="#ctx0" brushRef="#br0">23160 9419 0,'-35'0'44,"17"0"-42,1 0 25,-1 0-6,18 53 7,0-18-24,0 18-3,0-35 27,0 35-25,0-18 22,0-17 39,18-18-62,-1 0 44,1 0-29,0 0 14,34-36-29,37-52 27,-72 71-27,19-19 27,-1 1-26,-35 17 57,18 1-58,-36 17 137,0 0-137,1 0 50,-36-18 140,35 18-187,-17-17-4,17 17 27,0 0-27,1 0 77,-1 0 126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26T00:33:30.066"/>
    </inkml:context>
    <inkml:brush xml:id="br0">
      <inkml:brushProperty name="width" value="0.05292" units="cm"/>
      <inkml:brushProperty name="height" value="0.05292" units="cm"/>
      <inkml:brushProperty name="color" value="#FF0000"/>
    </inkml:brush>
  </inkml:definitions>
  <iact:action type="add" startTime="7709">
    <iact:property name="dataType"/>
    <iact:actionData xml:id="d0">
      <inkml:trace xmlns:inkml="http://www.w3.org/2003/InkML" xml:id="stk0" contextRef="#ctx0" brushRef="#br0">5327 5080 0,'-70'-18'15,"140"36"-15,-299-36 2,88 18 30,0 18-29,88 35-2,-18 0 28,1 70-27,17-34-1,35-37 23,-17 90-22,35-54 27,35 123-27,36-87 27,-36-71-27,0-18-1,53 89 27,-70-107-26,0 1-1,17 17 27,71 18-25,-36-35 27,142-18-28,-53 0-1,-18-36 30,106-87-29,-159 88-1,-53-1 29,18-17-28,-53 36 21,71-18-21,-54 17 28,36-17-28,18 17 27,17-70-27,-17-53 27,-1-53-27,-70 53 29,0-18-29,0 53 28,-229-106-28,211 212 46,-17 0-6,17 0 22</inkml:trace>
    </iact:actionData>
  </iact:action>
  <iact:action type="add" startTime="9077">
    <iact:property name="dataType"/>
    <iact:actionData xml:id="d1">
      <inkml:trace xmlns:inkml="http://www.w3.org/2003/InkML" xml:id="stk1" contextRef="#ctx0" brushRef="#br0">21008 5274 0,'-70'0'0,"140"0"6,-176 0-4,-88 0 28,18 18-27,0 105 25,70-70-26,53 88 30,35-35-30,18 17 27,0 19-27,0-107 29,0 0-29,0-17 29,0-1-29,0 72 37,71 16-37,35-52 27,17-17-27,-17-1 27,88-35-27,88 35 29,-53-35-29,-70-17 27,-18-177-26,-52-71 27,-37 36-27,-52 140 27,0 72-28,0-18 23,-52-18 5,-90-18-28,54 53 12,-159-87-12,-88 16 28,194 54-28,123 17 42</inkml:trace>
    </iact:actionData>
  </iact:action>
  <iact:action type="add" startTime="11662">
    <iact:property name="dataType"/>
    <iact:actionData xml:id="d2">
      <inkml:trace xmlns:inkml="http://www.w3.org/2003/InkML" xml:id="stk2" contextRef="#ctx0" brushRef="#br0">6968 6227 0,'53'0'68,"88"-36"-65,159-70 28,70 89-29,-264 17 19,35 0-19,-70 0 28,-54 0-28,71 35 27,89 0-26,-71 18 27,123-17-28,-159-36 27,-17 0-26,-17 0 27,52 0-27,-18 0 22,71 0-23,159 17 36,-123-17-35,-36 0 16,-106 0-17,-17 0 28,-1 18 1</inkml:trace>
    </iact:actionData>
  </iact:action>
  <iact:action type="add" startTime="19724">
    <iact:property name="dataType"/>
    <iact:actionData xml:id="d3">
      <inkml:trace xmlns:inkml="http://www.w3.org/2003/InkML" xml:id="stk3" contextRef="#ctx0" brushRef="#br0">10831 6103 0,'0'0'16,"35"0"-15,-17 0 31,17 0-30,229 0 29,160 0-29,-1 0 29,-105 0-29,-19 0 30,-122 0-29,-71 0-2,-71 0 21,247 0-20,-141 0 25,283 0-25,-160 35-1,18 1 27,177 17-26,-159-36 29,-53-17-29,-159 0-1,35 0 27,177 0-26,-70 0 14,-195 0 16</inkml:trace>
    </iact:actionData>
  </iact:action>
  <iact:action type="add" startTime="22791">
    <iact:property name="dataType"/>
    <iact:actionData xml:id="d4">
      <inkml:trace xmlns:inkml="http://www.w3.org/2003/InkML" xml:id="stk4" contextRef="#ctx0" brushRef="#br0">17357 11183 0,'0'0'18,"-35"0"-16,35 18 36,-18-1-36,18 36-1,-70 71 28,52-89-27,-35 71-1,35-71 26,-17 106-25,-18-88 13,18 71-13,17-71-1,18-1 27,-35 37-26,35-1 30,0 18-30,0-89 29,0 72-29,71-37 14,-54-34 15,54 17-28,-18-35 20,52 0-21,89 0 27,-70 0-27,-36 0 27,0 0-28,-70 0 27,17 0-25,-17 0-2,17-53 29,-17-123-28,35-124 29,-53 106-28,0 88 28,-18 18-29,0 53 37,18 0-37,-35-54 27,35 72-27,-17-36 27,17 35-27,-71-52 27,53 52-27,1 18 62,-54 0-61,18 88 11</inkml:trace>
    </iact:actionData>
  </iact:action>
  <iact:action type="add" startTime="23944">
    <iact:property name="dataType"/>
    <iact:actionData xml:id="d5">
      <inkml:trace xmlns:inkml="http://www.w3.org/2003/InkML" xml:id="stk5" contextRef="#ctx0" brushRef="#br0">17569 12594 0,'-18'0'15,"36"0"-14,-124 0 0,53 53 0,0-35 29,-106 88-27,89-36 28,52-17-29,-17-18 7,17-17 21,18 53-28,-17 87 27,17-17-27,0 0 27,0-35-27,52 0 29,90 35-29,-37 18 27,-52-71-27,-17-35 30,-19-35-30,54-18 63,52 0-63,-52 0 20,52 0-20,-52-106 27,17-35-27,-35 35 26,53-70-26,0-1 27,-71 107-27,-35 17 29,0 0-29,0-18 30,-53-52-30,-141-36 29,88 106-29,71 35 23,0 18-21,-1-35 23</inkml:trace>
    </iact:actionData>
  </iact:action>
  <iact:action type="add" startTime="32771">
    <iact:property name="dataType"/>
    <iact:actionData xml:id="d6">
      <inkml:trace xmlns:inkml="http://www.w3.org/2003/InkML" xml:id="stk6" contextRef="#ctx0" brushRef="#br0">20267 11377 0,'-17'35'65,"17"124"-63,0-18 29,0-70-29,17-36 24,19 36-22,-19-1 39,1-52-41,-18 17 57,0-17-56,0 35 25,-53 70-25,18-35 28,17-17-29,18-53 29,0-1 26,-70 71-54,34 1-2,1-19 27</inkml:trace>
    </iact:actionData>
  </iact:action>
  <iact:action type="add" startTime="35539">
    <iact:property name="dataType"/>
    <iact:actionData xml:id="d7">
      <inkml:trace xmlns:inkml="http://www.w3.org/2003/InkML" xml:id="stk7" contextRef="#ctx0" brushRef="#br0">23284 9349 0,'0'0'0,"0"35"34,-141 159-32,70-106 29,0 159-29,36-176 20,18 17-20,17-53 28,0 0-28,0 1 108</inkml:trace>
    </iact:actionData>
  </iact:action>
  <iact:action type="add" startTime="36116">
    <iact:property name="dataType"/>
    <iact:actionData xml:id="d8">
      <inkml:trace xmlns:inkml="http://www.w3.org/2003/InkML" xml:id="stk8" contextRef="#ctx0" brushRef="#br0">23566 9631 0,'0'17'29,"0"54"-27,0 17 29,0 0-29,0-70 27,0 70-27,35-35 44,0-18-44,-17-17 29,0-18-28,-1 0 44,1 0-34,35 0-2,53-70 22,-36 34-3,-34-17-28,-19 18 30,19-53-30,-19 53 25,-17-54-25,0 19 29,18 17-29,-18 35 14,0 1 57,-18-1-71,1 18 61,-1 0-49,-35 18 17,35-1-28,1 1 27,-1-18 4,0 0-32,1 0 53,-1 0-38,18 18-14,-35-18 25,17 0 167,1 0-192,-19 0 19,19 17-21,-1 1 45,-17-18-31,17 0 15</inkml:trace>
    </iact:actionData>
  </iact:action>
  <iact:action type="add" startTime="83241">
    <iact:property name="dataType"/>
    <iact:actionData xml:id="d9">
      <inkml:trace xmlns:inkml="http://www.w3.org/2003/InkML" xml:id="stk9" contextRef="#ctx0" brushRef="#br0">19932 12806 0,'18'0'51,"0"0"-9,34 0-27,-52 17 18,18 36-32,-18-17 28,18-1-27,-18 53 27,0 0-27,0 1 29,0-37-29,0 1 30,0 0-30,53 35 29,0-52-29,-18-19 37,-17 1 153,-18 35-189,0-35-2,0 17 28,-53 71-26,35-89 18,18 1-19,-18 0 28,1-1 98,17 1-124,-18 0 26</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26T00:51:56.367"/>
    </inkml:context>
    <inkml:brush xml:id="br0">
      <inkml:brushProperty name="width" value="0.05292" units="cm"/>
      <inkml:brushProperty name="height" value="0.05292" units="cm"/>
      <inkml:brushProperty name="color" value="#FF0000"/>
    </inkml:brush>
  </inkml:definitions>
  <iact:action type="add" startTime="61621">
    <iact:property name="dataType"/>
    <iact:actionData xml:id="d0">
      <inkml:trace xmlns:inkml="http://www.w3.org/2003/InkML" xml:id="stk0" contextRef="#ctx0" brushRef="#br0">106 11889 0,'35'0'49,"71"0"3,-35 0-50,-54 0 45,1 0 3,17 0-46,-17 0 68,35 0-45,-18 0-26,-17 0 43,17 0-39,-70 0 88</inkml:trace>
    </iact:actionData>
  </iact:action>
  <iact:action type="add" startTime="62314">
    <iact:property name="dataType"/>
    <iact:actionData xml:id="d1">
      <inkml:trace xmlns:inkml="http://www.w3.org/2003/InkML" xml:id="stk1" contextRef="#ctx0" brushRef="#br0">89 11836 0,'0'-18'3,"17"18"44,18 0-45,36 18 45,-36-1-45,-17 1 19,17 0 26,18-1 49,-35 1-94,-1 0 93,-17-1-91,36 18 17,-19-17 26,1 0-46,-18-36 96,-18-17-70,-35 52-26,36-17 45,-1 0-43,0 0-2,-17 0 46,0 0 100,0 0-96,-36 0-49</inkml:trace>
    </iact:actionData>
  </iact:action>
  <iact:action type="add" startTime="67492">
    <iact:property name="dataType"/>
    <iact:actionData xml:id="d2">
      <inkml:trace xmlns:inkml="http://www.w3.org/2003/InkML" xml:id="stk2" contextRef="#ctx0" brushRef="#br0">141 12859 0,'0'0'21,"18"0"-20,0 0 66,35 0-64,-18 0-2,-17 0 43,17 0-42,35 0 22,19 35 3,-72-35 45,19 0-46,-19 0 20,1 0 4</inkml:trace>
    </iact:actionData>
  </iact:action>
  <iact:action type="add" startTime="68202">
    <iact:property name="dataType"/>
    <iact:actionData xml:id="d3">
      <inkml:trace xmlns:inkml="http://www.w3.org/2003/InkML" xml:id="stk3" contextRef="#ctx0" brushRef="#br0">565 12806 0,'-18'0'91,"36"17"-64,-1 1-26,1 0 41,-18-1 9,0 1-47,-35 0 67,-71-18-45,18 17-25,-36 72 45,107-89 2,-1 0 71</inkml:trace>
    </iact:actionData>
  </iact:action>
  <iact:action type="add" startTime="70156">
    <iact:property name="dataType"/>
    <iact:actionData xml:id="d4">
      <inkml:trace xmlns:inkml="http://www.w3.org/2003/InkML" xml:id="stk4" contextRef="#ctx0" brushRef="#br0">106 15275 0,'18'0'1,"-1"0"48,36-17-47,18 17 45,-1 0-44,-34 0 44,17 0-44,-71-18 250</inkml:trace>
    </iact:actionData>
  </iact:action>
  <iact:action type="add" startTime="70844">
    <iact:property name="dataType"/>
    <iact:actionData xml:id="d5">
      <inkml:trace xmlns:inkml="http://www.w3.org/2003/InkML" xml:id="stk5" contextRef="#ctx0" brushRef="#br0">283 15081 0,'52'0'49,"-34"0"-46,35 0 43,-53 18-42,18 0-3,-1-1 67,1 1-41,0-18-26,-1 0 44,1 17-42,-18 1 46,0 70-22,-18-88 20,-35 0 4,0 71-48,18-36 45,17-35 100</inkml:trace>
    </iact:actionData>
  </iact:action>
  <iact:action type="add" startTime="72002">
    <iact:property name="dataType"/>
    <iact:actionData xml:id="d6">
      <inkml:trace xmlns:inkml="http://www.w3.org/2003/InkML" xml:id="stk6" contextRef="#ctx0" brushRef="#br0">706 14305 0,'0'0'24,"-35"-17"24,-106 17-45,35 52 97,-53 107-98,106-88 45,35 35-40,18-89-6,0 18 47,0 54-45,0-54 44,36 0-45,-19-17 44,1 0-43,0-18 44,-1 17 2,1-17-46,17 35-2,-17-17 43,35 17-40,-36-35-3,54 36 45,52-1-44,-105-17 45,35-18-45,53 0 50,123 0-50,-176 0 48,0 0-45,-35 0-4,17 0 44,-18 0-41,19 0 43,52-71-42,-53 53-4,0-17 42,-17 0-39,-18-18 41,0-53-18,0 18-26,0 53 0,0 17 42,0 0-40,0 1 66,-141-1-43,0-17-25,123 17 0,1 18 44,-36-35-40,35 35 49,-88-35-28,53 35-25,-17-36 47,-1-17-43,36 36-4,-18-19 48,53 19-47,0-54 209</inkml:trace>
    </iact:actionData>
  </iact:action>
  <iact:action type="add" startTime="119999">
    <iact:property name="dataType"/>
    <iact:actionData xml:id="d7">
      <inkml:trace xmlns:inkml="http://www.w3.org/2003/InkML" xml:id="stk7" contextRef="#ctx0" brushRef="#br0">653 11836 0,'53'0'81,"0"0"-56,70 0 27,-70 0-21,0 0-30,-35 0 105,-1 0-80,1 35-25,0-35 44,-1 0-42</inkml:trace>
    </iact:actionData>
  </iact:action>
  <iact:action type="add" startTime="120763">
    <iact:property name="dataType"/>
    <iact:actionData xml:id="d8">
      <inkml:trace xmlns:inkml="http://www.w3.org/2003/InkML" xml:id="stk8" contextRef="#ctx0" brushRef="#br0">1076 11853 0,'53'0'50,"-35"0"-47,0 0-2,-1 0 101,1 18-99,-1 0-2,-17-1 72,0 1 1,-17-18-72,-18 0 51,17 0 23,-35 0-27,35 0-48</inkml:trace>
    </iact:actionData>
  </iact:action>
  <iact:action type="add" startTime="122860">
    <iact:property name="dataType"/>
    <iact:actionData xml:id="d9">
      <inkml:trace xmlns:inkml="http://www.w3.org/2003/InkML" xml:id="stk9" contextRef="#ctx0" brushRef="#br0">24077 11624 0,'-17'0'1,"-54"35"46,18 54-21,18-1-25,0 53 48,-1-18-47,36-70-1,18 35 48,17-52-47,1-36 49,193 17-49,88 36 54,177-70-30,-353-142-25,-105-53 51,-36 106-25,-212-52-27,124 122 48,70 19-46,-52-19 49,-36 19-49,53 17 48,18-18-48,17 0 48,-53-17-49</inkml:trace>
    </iact:actionData>
  </iact:action>
  <iact:action type="add" startTime="126718">
    <iact:property name="dataType"/>
    <iact:actionData xml:id="d10">
      <inkml:trace xmlns:inkml="http://www.w3.org/2003/InkML" xml:id="stk10" contextRef="#ctx0" brushRef="#br0">24042 12347 0,'-53'0'177,"0"36"-174,36-19-2,-1 18 50,-53 36-25,1 88-24,52-124-1,-35 71 46,-35 141-45,88-106 52,-17 0-51,-1 18 20,18 17 2,0-70 26,0 53-25,0-1-25,35-16 50,0-89-48,-17-18-2,0-18 48,-1-17 57,36 0-27,141 18-54,-123 0-24,-1-18 47,-34 0-45,34-36-2,36-16 51,35-19-51,-35 36 53,-18-54-28,-35-52-25,35 0 48,-70-17-47,-18 69 52,0-105-52,0 124 46,0-107-46,0 36 51,-35-18-27,35 107-25,0 16 48,-18 19-47,0-19 52,18-17-28,-70-52-25,52 52 48,-70-35-47,53 52 128,17 36-127,0 0-2,-34-35 72,16 0-46,-17 35-26,-35 17 22,35 1 4,36-18 44,-1 0 129</inkml:trace>
    </iact:actionData>
  </iact:action>
  <iact:action type="add" startTime="138945">
    <iact:property name="dataType"/>
    <iact:actionData xml:id="d11">
      <inkml:trace xmlns:inkml="http://www.w3.org/2003/InkML" xml:id="stk11" contextRef="#ctx0" brushRef="#br0">23813 14570 0,'0'35'32,"0"-70"-32,-88 599 1,35-123 53,-35 53-28,88-282-25,0-18 23,52 0 28,37-18-25,-54-141-26,71 71 0,-18-18 52,159 89-27,-177-124-25,-52-53 55,282-141-30,35-283-25,-88 54 48,-159 70-47,-35 141 51,-18-105-26,-35 123-26,-88-89 47,-212 1-46,89 123 47,175 71-47,19 35 24,-1 0 29,-70 0-52,-36 0 49,36 0-50,35-18 51</inkml:trace>
    </iact:actionData>
  </iact:action>
  <iact:action type="add" startTime="161688">
    <iact:property name="dataType"/>
    <iact:actionData xml:id="d12">
      <inkml:trace xmlns:inkml="http://www.w3.org/2003/InkML" xml:id="stk12" contextRef="#ctx0" brushRef="#br0">1623 11994 0,'0'0'25,"18"-17"-23,70 17 55,88 0-31,-17 0-25,-18 0 51,-35 0-50,-88 0 50,-1 0-50,19 0 50,-19 0-50,1 0 101</inkml:trace>
    </iact:actionData>
  </iact:action>
  <iact:action type="add" startTime="162281">
    <iact:property name="dataType"/>
    <iact:actionData xml:id="d13">
      <inkml:trace xmlns:inkml="http://www.w3.org/2003/InkML" xml:id="stk13" contextRef="#ctx0" brushRef="#br0">2417 11959 0,'35'-17'52,"0"17"-25,36 35-26,-53-18 123,-18 19-96,-141-1-27,-1 0 49,19-35-24,70 0-25</inkml:trace>
    </iact:actionData>
  </iact:action>
  <iact:action type="add" startTime="165166">
    <iact:property name="dataType"/>
    <iact:actionData xml:id="d14">
      <inkml:trace xmlns:inkml="http://www.w3.org/2003/InkML" xml:id="stk14" contextRef="#ctx0" brushRef="#br0">1835 13053 0,'53'0'52,"0"0"-46,-36 0-5,19 0 49,69 0-25,-69 0-24,-19 0 49,19 0-46,-19 0 51,1 0-30,17 0 51,-17 0-50</inkml:trace>
    </iact:actionData>
  </iact:action>
  <iact:action type="add" startTime="165905">
    <iact:property name="dataType"/>
    <iact:actionData xml:id="d15">
      <inkml:trace xmlns:inkml="http://www.w3.org/2003/InkML" xml:id="stk15" contextRef="#ctx0" brushRef="#br0">2293 12929 0,'18'-17'179,"0"17"-101,88 106-52,-71-71-25,-18 0 52,-122 0 99,52-35-126,17 0-25</inkml:trace>
    </iact:actionData>
  </iact:action>
  <iact:action type="add" startTime="169691">
    <iact:property name="dataType"/>
    <iact:actionData xml:id="d16">
      <inkml:trace xmlns:inkml="http://www.w3.org/2003/InkML" xml:id="stk16" contextRef="#ctx0" brushRef="#br0">1923 15293 0,'18'0'50,"35"0"-48,-36 0 50,54 0-50,-18 0 51,-36 0-27,1 0-25,35 0 51,-36 0-26,1 18-25</inkml:trace>
    </iact:actionData>
  </iact:action>
  <iact:action type="add" startTime="170443">
    <iact:property name="dataType"/>
    <iact:actionData xml:id="d17">
      <inkml:trace xmlns:inkml="http://www.w3.org/2003/InkML" xml:id="stk17" contextRef="#ctx0" brushRef="#br0">2276 15222 0,'70'18'101,"-17"-18"-99,-53 18 112,0 35-88,0-18-25,-53 0 50,-17-35-26,52 0-24,0 0 102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25T04:00:58.168"/>
    </inkml:context>
    <inkml:brush xml:id="br0">
      <inkml:brushProperty name="width" value="0.05292" units="cm"/>
      <inkml:brushProperty name="height" value="0.05292" units="cm"/>
      <inkml:brushProperty name="color" value="#FF0000"/>
    </inkml:brush>
  </inkml:definitions>
  <iact:action type="add" startTime="8020">
    <iact:property name="dataType"/>
    <iact:actionData xml:id="d0">
      <inkml:trace xmlns:inkml="http://www.w3.org/2003/InkML" xml:id="stk0" contextRef="#ctx0" brushRef="#br0">7515 7585 0,'0'0'15,"-53"0"-13,35 0-1,-70 0 28,52 0-28,-16 17 0,-19 36 28,-105 88-27,140-105-1,-17-1 28,-35 53-27,35-35-1,18-35 26,-71 52-25,71-17 30,-36 18-30,54 35 29,-1-71-29,18-18-1,0 36 24,0-17-20,0-1 22,0 0-25,53 36 28,35-1-28,18-34 27,70 87-27,-70-105 27,71 35-27,70 35 25,-177-88-25,71 35-1,-70-35 30,52 18-29,-87-18 29,-1 17-29,0-17 24,36 0-22,-36 0-3,71 0 26,-36 0-25,54 0 28,70-17-28,-88-36 27,70 35-27,-123-35 26,35 36-26,-53-1 27,71-17-27,-35-71 29,-36 35-29,-17-34 30,-18 52-30,0 17 24,35-17-22,-35 36-3,0-1 23,0 0-22,0-34 30,0 34-30,0-35-1,0 0 43,-18-17-42,1 52-1,-36-53 27,35 1-26,1-18 27,-19 17-26,36 36 27,0-18-28,-17 18 29,-1 17-28,0 0-2,-35-17 37,1 35-36,-1-18-1,-53-17 27,-88 0-26,70 17-1,-52-17 27,88 35-26,-106-18 29,0-35-29,88 36-1,53 17 26,-71-18-25,89 18 29,0 0-29,17 0-1,-35 0 30,-53 0-28,106 18 22,-70-1-21,35 1 23</inkml:trace>
    </iact:actionData>
  </iact:action>
  <iact:action type="add" startTime="14804">
    <iact:property name="dataType"/>
    <iact:actionData xml:id="d1">
      <inkml:trace xmlns:inkml="http://www.w3.org/2003/InkML" xml:id="stk1" contextRef="#ctx0" brushRef="#br0">10601 13794 0,'0'0'13,"89"17"-11,52 54 30,106 88-30,17-71-1,-123-71 26,265 36-24,-159 0 14,229 0-14,-264-18 19,105 18-20,89-53 30,-300 0-30,106 0 26,-1-53-26,-123-17 27,-35 17-27,-53-18 13,0-17 15,0 0-27,0 35 28,0 0-29,0 18 29,-53-71-29,-35 53 22,-159-70-22,-282-71 27,441 123-27,-283-35 27,72 36-27,16-1 27,125 36-27,122 35 30,1 0-30,17 0 26,-70 0-26,-106 70 30,-17 36-30,-1 0 24,124-88-22,17-1-3,-52 1 32,52 17-30,53-17-2,-34 0 35,16 17-34,36-18 30,0 1-17</inkml:trace>
    </iact:actionData>
  </iact:action>
  <iact:action type="add" startTime="16821">
    <iact:property name="dataType"/>
    <iact:actionData xml:id="d2">
      <inkml:trace xmlns:inkml="http://www.w3.org/2003/InkML" xml:id="stk2" contextRef="#ctx0" brushRef="#br0">4093 13829 0,'-53'0'16,"106"0"-16,-265 35 2,141-35 29,-52 88-28,88-52 19,-124 69-20,53 1 28,88-70-28,-35 34 29,18-17-28,35 18 24,0-36-26,18 18 29,52-53-28,71 0 29,106 0-29,-176 0 30,246-88-30,-264 17 24,53 18-22,-53 18-3,0 17 25,53-35-23,-88 36-2,-18-1 26,17-17-25,-17-1 28,-17-52-29,-19 88 29,19-17-29</inkml:trace>
    </iact:actionData>
  </iact:action>
  <iact:action type="add" startTime="18257">
    <iact:property name="dataType"/>
    <iact:actionData xml:id="d3">
      <inkml:trace xmlns:inkml="http://www.w3.org/2003/InkML" xml:id="stk3" contextRef="#ctx0" brushRef="#br0">5839 14534 0,'0'0'14,"-124"0"-11,-105 0 25,17 0-25,54 0 27,17 0-27,52 18 24,1 17-25,18 71 28,70-88-28,-71 52 28,0 1-28,54-36 26,-54 71-25,36-71-2,17 1 25,-17 34-24,35-17 29,0 18-29,0 34 14,0-34-4,18-53-9,70 70 27,-35-70-27,70 17 24,71 18-24,141 17 24,-35-17-25,-17-18 30,-37 36-30,-122-71 26,-53 18-26,-54-18 26,1 0-26,-1 0 29,72 0-28,16 0 28,-16-159-29,-72 88 23,54-193-20,-71 176-4,0-89 25,0 142-24,0-53 29,17 17-29,1 18 27,-18-17-27,0 34 26,0-34-26,0 17 27,0 0-27,-18 18 46,-87-1-45,-1 19 22,-441-18-22,300 35 24,-212 0-24,283 0-2,35 0 28,35 0-27,71 0-1,88 0 105,35 35-105</inkml:trace>
    </iact:actionData>
  </iact:action>
  <iact:action type="add" startTime="19880">
    <iact:property name="dataType"/>
    <iact:actionData xml:id="d4">
      <inkml:trace xmlns:inkml="http://www.w3.org/2003/InkML" xml:id="stk4" contextRef="#ctx0" brushRef="#br0">9120 14764 0,'0'0'16,"-124"35"-14,36 36 27,53-71-27,-53 70 28,70-52-27,-35 70 25,18-17-26,-18 34 30,35 1-30,0 35 13,18-88 12,0-17-23,0-19 22,18 1-24,106 17 29,-107-17-29,19-18-1,-1 17 26,71 1-25,35-18 29,0 18-29,18 35 27,17-53-27,-17 17 28,-18 1-27,-35-1 8,-36-17-9,124 0 32,-17 0-31,-107 0-2,1 0 23,17-35-20,-70-18 22,-18-88-24,0 18 27,-18 52-26,0-17 26,18 35-15,-17 35-11,-1-52-2,-17 17 27,-18-35-26,-124-18 30,-87 35-30,35 36-1,-124 17 24,247 18-22,-123 0 29,158 0-30,53 0-1,-34 0 25,16 18-25,1 0 27,0-18-26</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10-05T21:32:47.733"/>
    </inkml:context>
    <inkml:brush xml:id="br0">
      <inkml:brushProperty name="width" value="0.05292" units="cm"/>
      <inkml:brushProperty name="height" value="0.05292" units="cm"/>
      <inkml:brushProperty name="color" value="#FF0000"/>
    </inkml:brush>
  </inkml:definitions>
  <iact:action type="add" startTime="16789">
    <iact:property name="dataType"/>
    <iact:actionData xml:id="d0">
      <inkml:trace xmlns:inkml="http://www.w3.org/2003/InkML" xml:id="stk0" contextRef="#ctx0" brushRef="#br0">8097 12365 0,'0'-18'31,"70"18"-16,54 0-14,52 0 20,36 0-20,35 0 14,35 0-14,-35 0 14,-36 0-14,19-17 13,-124 17-13,-1 0 14,-34 0-14,17 0 14,-53 0-14,-17 0 13,17-36-7,1 36-6,-1-17 14,18 17 0,35-53-14,0 53 14,36 0 0,-1-36-14,18 36 0,-17-35 13,-18 35-13,-1 0 20,-16 0-20,16 0 14,-52 0-14,0 0 14,53 0-14,0 0 13,0 0-13,17 0 14,54 0-14,-124 0 13,52 0-13,-52 0 14,-17 0-8,-1 0-6,0 0 13,-17 18 2,-1-1 15,19 19-30,-36-1 0,35 0 13,18 36-13,-35-71 20,17 35-20,88 89 13,-87-89-13,-1 0 14,53 36-14,-53-36 14,-35-17-14,0-1 14,0 1-5,36 17-4,-36-17 11,0-1 6,0 1-7,0 17-8,-53 1 0,-18-19 2,1 1-4,-1 53 2,36-54 0,-1 1 3,-16 17-6,34-17 7,-17 17-8,-71 0 1,18 18-4,-71-35 14,-18 70-14,-17-35 14,0 0-14,53-36 13,35 19-13,-17-19 14,35 19-14,-18-1 16,-18-35-16,-17 0 14,71 0-14,-54-35 14,19 17-14,-19-88 13,89 89-13,-89-54 14,1 18-14,-36-53 13,-88 53-13,71 0 14,-18 36-9,-53 17-5,70-35 14,-34 17-14,17-35 14,88 53-14,53-18 13,35 18 2,1-17 0,-1-1-15,18 0 13,0-17-7,0-18-6,0 18 14,0-36-14,0 36 13,0-53-13,0 35 14,0 0-14,-35-35 14,17 70 0,18-17-14,0 17 20,0 1-5,0-19-1,0 19-14,0-1 14,0 0 54</inkml:trace>
    </iact:actionData>
  </iact:action>
  <iact:action type="add" startTime="19869">
    <iact:property name="dataType"/>
    <iact:actionData xml:id="d1">
      <inkml:trace xmlns:inkml="http://www.w3.org/2003/InkML" xml:id="stk1" contextRef="#ctx0" brushRef="#br0">15946 12541 0,'0'-17'31,"0"-1"0,18-53-30,-1 54 14,-17-1-14,0-17 13,35 0-7,-35 17-6,18-17 14,17 17-14,-17 0 13,35-17-13,-18 17 14,71-34-14,-18 34 13,-52-17-13,-19 35 14,18-18-14,-17 0 20,-18 1-20,35 17 14,1-18-14,34-17 14,-35 35-14,1-18 13,17 18-13,0-35 14,35 17-14,-53 18 14,18 0-14,-18-17 13,36 17-8,17 0-5,18 0 14,-53 0-14,0 0 14,35 0-14,-35 0 13,17 0-13,54 35 14,-54-17-14,54-1 14,-36 1-14,-53 17 20,18 18-20,-35-53 14,17 35-14,-17-17 13,-1 0-13,19 17 14,-19 0 1,19 0-6,-19-17-3,1 0 3,0-1-4,17 19 1,-35-19 18,17 19-18,-17-1 2,0-18 1,0 19-5,18-1 5,-18-17-1,18 17-3,-18-17 66,0 17-64,17 0 0,1-17 0,0 17 0,-18-17 9,0 17-10,0-17 1,0-1 0,0 18 0,0 1 0,0 52 0,0-53 0,0 18 0,0 35 0,-36-52-5,19 69-2,-36-52 21,35-35-21,18 17 14,-35 1-14,17-19 13,1 1-13,-1-18 14,-17 17-14,-18-17 14,17 18 0,19-18-14,-36 0 14,0 0-9,18 0-5,-18 35 14,-35-35-14,35 0 14,-53 0-14,0 0 13,-35 0-13,0 0 14,-18-53-14,36-35 14,-1 53-14,1-53 17,-1 53-11,89-1-2,-18 1-4,35 35 14,1-18-14,-1 1 13,18-1-13,0 0 14,-35-17-14,35 18 13,0-1 2,0 0-15,0-17 11,0 0-11,0 17 13,0-53-13,0 19 14,17-1-14,1 17 14,-18 1-14,0-18 13,0 36-13,0-1 14,0 0-14,0-17 20,0 17-5,0 1-1,18-36 17</inkml:trace>
    </iact:actionData>
  </iact:action>
  <iact:action type="add" startTime="24647">
    <iact:property name="dataType"/>
    <iact:actionData xml:id="d2">
      <inkml:trace xmlns:inkml="http://www.w3.org/2003/InkML" xml:id="stk2" contextRef="#ctx0" brushRef="#br0">7409 11871 0,'0'0'1,"35"-18"13,36-35 2,-1 36-15,54-1 4,34-35-4,54 53 14,35-35-14,-18 17 13,18-17 2,0-18-15,0 18 14,35 35-14,0 0 13,-35 0-13,71 0 14,-36 0-9,-35 0-5,0 0 14,-35 0-14,-71-18 13,18 1-13,17 17 14,-35-53-14,18 17 14,-18 36-14,106-53 13,-71 53-13,54-52 14,52 16-9,0 36-5,-35 0 14,0 0-14,-35 0 14,35 0-14,-1 0 13,1 0 2,-70 0-15,34 0 13,-34 0-13,-36 0 14,35 0-9,1 0-5,-19 0 14,54 0-14,-71 0 14,106 0-14,-106 0 13,36 0-13,-36 0 14,0 0-14,-35 0 13,-18 0-13,-53 0 14,18 0-8,-35 0-6,17 0 13,18 53 2,35 0-15,71 0 13,88 70 2,-88-70-15,88 18 14,-53-18-14,-36 0 13,-52-18-7,-18-17-6,-17-1 14,-1 19-14,-34-36 13,-1 17-13,-17 1 14,-18 0-14,35 17 13,0 18-13,-17-18 14,17 36-14,-17-19 14,-18-34-9,0 35-5,0-18 14,0 36-14,0 35 14,0 105-14,-18 1 20,1 17-13,-19 18 1,36-70-3,0-36 2,0-35 0,-17-18 0,-54 0 0,53-70 0,-52 52 0,-18-17 0,-36 35 0,-105-52 0,17 52 0,53-35 0,-123 0 0,71 0 1,-54-18-2,-70-35 1,-18 0 0,-141 0 0,-282 0 2,-159 0-3,-141 0 0,106-124 1,71 36 0,211 0 0,123 88 0,212 0-7,1 0 14,140 0-14,-70 0 14,70 0-14,89-18 14,17-17-14,70 17 14,-34-35-14,17 1 13,0-72-13,18 54 14,17-36-14,18 35 14,-53-17-14,36 0 13,-1 35-8,18 18-5,0 17 14,0 0-14,0-35 14,0 36-14,0-1 13,0-35-13,0 18 14,35-71-14,-17 18 13,0-36-13,-1 19 21,-17-37-21,0 37 13,0-72-13,0 54 14,0 70-14,0-18 14,-17 18-14,-1 53 13,0-35-13,1 0 14,-1 0-14,18-1 14,-35-34-9,17 17-5,18 35 13,0 1-13,0-1 30,0-17 22,-18 70 63,18-17-85</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25T02:30:53.091"/>
    </inkml:context>
    <inkml:brush xml:id="br0">
      <inkml:brushProperty name="width" value="0.05292" units="cm"/>
      <inkml:brushProperty name="height" value="0.05292" units="cm"/>
      <inkml:brushProperty name="color" value="#FF0000"/>
    </inkml:brush>
  </inkml:definitions>
  <iact:action type="add" startTime="22003">
    <iact:property name="dataType"/>
    <iact:actionData xml:id="d0">
      <inkml:trace xmlns:inkml="http://www.w3.org/2003/InkML" xml:id="stk0" contextRef="#ctx0" brushRef="#br0">21149 9613 0,'0'-106'0,"0"212"8,18-335-7,53 105 9,-1 89-8,124-35 30,-35 70-30,0 35 31,141 194-31,-177-123 23,389 353-22,-318-265 32,-124-53-33,-70-35 21,0 158-21,-18-52-1,-158 105 24,106-228-23,-107 52 30,1-71-30,-159-70 42,123 0-42,88 0 31,19 0-31,69-17 22,1-36-20,17 17-3,-229-299 32,-264-212-30,317 318-2,-124-406 38,301 300-37,105-35 30,106 158-28,-123 159 4</inkml:trace>
    </iact:actionData>
  </iact:action>
  <iact:action type="add" startTime="27343">
    <iact:property name="dataType"/>
    <iact:actionData xml:id="d1">
      <inkml:trace xmlns:inkml="http://www.w3.org/2003/InkML" xml:id="stk1" contextRef="#ctx0" brushRef="#br0">1994 11853 0,'17'-17'48,"54"-1"-45,-18 18 20,123 0-20,-35 0 22,230 0-23,-195 0-1,283 0 32,-1 0-30,-211 0 24,423 0-24,-423 0 20,141 0-18,-282 0-4,141 0 24,-123 0-22,87 0 30,-17 0-30,-53 0-2,1 0 23,246 0-22,141 0 27,-35 35-26,-124-17 29,-88-18-30,1 0 25,-89 0-25,0 0 25,-141 0-25,17 0-1,89 0 34,-18 0-33,-71 0 23,125 0-21,-90 0-3,36 0 23,142 0-22,158 0 26,-300 0-25,141 0 30,35 0-31,-175 0 7,16 0-8,125 0 32,69 0-31,1 0 31,-35 0-31,-195 0-1,212 35 24,-123-17 9,52 0-32,-87-18 22,52 52-21,-123-52-2,53 0 32,35 0-29,-124 0 19,36 0-21,-18 0-1,-70 0 26,0 0-25,-1 0 45,1 0-44,0 0-2,34 0 23,-34 0-20,35 0 32,141 0-34,-141 0 22,106 0-19,-124 0 3,36 0-7,-19 0 33,-34 0-32,0 0 39,-1 0-21,19 0-19,-1 18 30,-17 0-28,52 35 36,-35 0-36,-17-18 14,0 35-14,-1-34 20,-17 17-20,0 17 30,0-17-29,0-18-3,0 1 26,-17 17-24,-1-18 26,0 53-26,18-70-2,-17 17 22,-89 35-21,53-34 28,-88 87-28,35-17 33,-17-18-33,87-70-1,-105 35 27,-53 17-26,71-52 27,-283 53-27,300-71 26,-247 52-25,177 1 21,-230 0-22,-440 53 32,264 18-32,299-107 24,-211 19-24,283-36 15,-177 0-15,141 0 25,-212 0-25,1 0 22,-1 0-20,-35 0 14,-35 0 17,-318 0-33,565 0 21,-247 0-21,352 0 24,-140 0-24,123 0 31,0-53-31,35 0-1,36 17 25,-160-16-24,-299-37 31,0 1-31,371 88 21,-248-88-19,36 70 29,-89-17-30,265-18-2,36 53 22,-125-53-20,19-35 27,282 70-27,-36-52 29,36-1-28,35 36 20,-18-53-21,18 0 24,0 35-24,0 17-2,-53-140 32,-35 17-30,35 71 27,18 17-28,0-17 23,35 35-23,0 36 24,35-89 8,141 106-29,-88-18-4,1 1 23,-54 17-21,35 0 23,-52 0-23,17 0 32,-17-18-7,0 18-25,-1-18 25,36 18-25,-35 0 43,35 0-43,-36 0 73</inkml:trace>
    </iact:actionData>
  </iact:action>
  <iact:action type="add" startTime="31464">
    <iact:property name="dataType"/>
    <iact:actionData xml:id="d2">
      <inkml:trace xmlns:inkml="http://www.w3.org/2003/InkML" xml:id="stk2" contextRef="#ctx0" brushRef="#br0">5804 13018 0,'0'0'0,"0"-18"1,17-17 24,36 35-22,159 0 30,458 0-29,-388 0 20,177 0-21,-106 0 24,-212 0-25,-88 0 31</inkml:trace>
    </iact:actionData>
  </iact:action>
  <iact:action type="add" startTime="42243">
    <iact:property name="dataType"/>
    <iact:actionData xml:id="d3">
      <inkml:trace xmlns:inkml="http://www.w3.org/2003/InkML" xml:id="stk3" contextRef="#ctx0" brushRef="#br0">3352 11818 0,'-36'0'0,"72"0"16,-177 0-11,105 0-5,-52 0 25,-124 0-22,-140 106 24,211-88-22,52 52 20,-69 54-22,122-36 29,36 53-29,0-88 26,0 88-26,36-88 24,52 70-25,-71-105 27,54 35-26,-18-18-2,53 0 31,35 54-30,-35-36 22,141 35-21,-36-53-2,107 88 33,17-52-31,-194-18 20,124 17-18,-142-34-4,71 34 22,88-34-21,142-19 31,87 19-31,212-36 26,-476 0-25,36 0 24,563 0-25,-317 0 31,-105 0-31,-213 0 21,178 0-19,-213 0-3,194 0 34,18 0-33,-211 0 21,211 0-21,-106 0-1,212 0 24,-212 0-23,177 0 30,-142 0-30,-105 0 26,17 0-26,-52 0 29,-1-53-28,-35-18 29,18-52-29,-106 70-2,17-18 23,54-35-21,-89 89 22,53-54-22,-70 53-2,70-52 35,-35 17-34,0 18-1,18-1 22,70-52-21,17 71 24,-69-1-23,175-35 29,18 53-29,-105 0-2,-107 0 25,107-35-23,-124 35-2,17-36 23,-35 1-20,-17 18 27,0-19-28,-18 1 33,0-18-34,0 35 21,-18-34-18,-17 16-4,0 19 22,-89-54-21,-211-35 25,159 71-25,-142 17-1,-264-70 30,-88 18-29,35 52 24,264 18-24,-846 0 33,353 0-33,423 0 22,-335 0-20,494 0 13,-265 0-14,300 0 20,-247 0-20,53-53 30,88 18-31,177 35-1,52 0 23,-87 0-21,17 0 29,35 0-29,106 0 24,-35 0-25,17 0 30,-105 35-30,-53 36 28,-1-19-28,124-52 22,-88 18-19,124-18-4,17 0 32,-159 0-30,106 0-2,18 0 22,-18 0-18,18 0 19,-53 53-21,70-53-2,-17 18 24,0-1-22,0 1 30,35 17-30,18-17-2,17-18 22,-17 0-20,0 17 32,-1-17 4,1 0-37,17 0-1,-35 0 33,18 0-29,17 0 2,1 0 22,-1-17 104,-70-18-131,53 17 22,-106-17-19,35 17-4,35 0 21,-105-87-19,105 87 30,36 18-30,0-53 21,17 53 10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defTabSz="963613">
              <a:defRPr sz="1300"/>
            </a:lvl1pPr>
          </a:lstStyle>
          <a:p>
            <a:endParaRPr lang="en-US" altLang="zh-CN"/>
          </a:p>
        </p:txBody>
      </p:sp>
      <p:sp>
        <p:nvSpPr>
          <p:cNvPr id="97283" name="Rectangle 3"/>
          <p:cNvSpPr>
            <a:spLocks noGrp="1" noChangeArrowheads="1"/>
          </p:cNvSpPr>
          <p:nvPr>
            <p:ph type="dt" idx="1"/>
          </p:nvPr>
        </p:nvSpPr>
        <p:spPr bwMode="auto">
          <a:xfrm>
            <a:off x="4022725"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algn="r" defTabSz="963613">
              <a:defRPr sz="1300"/>
            </a:lvl1pPr>
          </a:lstStyle>
          <a:p>
            <a:endParaRPr lang="en-US" altLang="zh-CN"/>
          </a:p>
        </p:txBody>
      </p:sp>
      <p:sp>
        <p:nvSpPr>
          <p:cNvPr id="97284"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46150" y="4862513"/>
            <a:ext cx="5207000"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7286" name="Rectangle 6"/>
          <p:cNvSpPr>
            <a:spLocks noGrp="1" noChangeArrowheads="1"/>
          </p:cNvSpPr>
          <p:nvPr>
            <p:ph type="ftr" sz="quarter" idx="4"/>
          </p:nvPr>
        </p:nvSpPr>
        <p:spPr bwMode="auto">
          <a:xfrm>
            <a:off x="0"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defTabSz="963613">
              <a:defRPr sz="1300"/>
            </a:lvl1pPr>
          </a:lstStyle>
          <a:p>
            <a:endParaRPr lang="en-US" altLang="zh-CN"/>
          </a:p>
        </p:txBody>
      </p:sp>
      <p:sp>
        <p:nvSpPr>
          <p:cNvPr id="97287" name="Rectangle 7"/>
          <p:cNvSpPr>
            <a:spLocks noGrp="1" noChangeArrowheads="1"/>
          </p:cNvSpPr>
          <p:nvPr>
            <p:ph type="sldNum" sz="quarter" idx="5"/>
          </p:nvPr>
        </p:nvSpPr>
        <p:spPr bwMode="auto">
          <a:xfrm>
            <a:off x="4022725"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algn="r" defTabSz="963613">
              <a:defRPr sz="1300"/>
            </a:lvl1pPr>
          </a:lstStyle>
          <a:p>
            <a:fld id="{F0A28871-B46B-47DF-ADA8-4363F7F6BD86}" type="slidenum">
              <a:rPr lang="zh-CN" altLang="en-US"/>
              <a:pPr/>
              <a:t>‹#›</a:t>
            </a:fld>
            <a:endParaRPr lang="en-US" altLang="zh-CN"/>
          </a:p>
        </p:txBody>
      </p:sp>
    </p:spTree>
    <p:extLst>
      <p:ext uri="{BB962C8B-B14F-4D97-AF65-F5344CB8AC3E}">
        <p14:creationId xmlns:p14="http://schemas.microsoft.com/office/powerpoint/2010/main" val="3975582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50288-E57D-43AE-A4D7-2262EAA88E44}" type="slidenum">
              <a:rPr lang="zh-CN" altLang="en-US"/>
              <a:pPr/>
              <a:t>1</a:t>
            </a:fld>
            <a:endParaRPr lang="en-US" altLang="zh-CN"/>
          </a:p>
        </p:txBody>
      </p:sp>
      <p:sp>
        <p:nvSpPr>
          <p:cNvPr id="876546" name="Rectangle 2"/>
          <p:cNvSpPr>
            <a:spLocks noGrp="1" noRot="1" noChangeAspect="1" noChangeArrowheads="1" noTextEdit="1"/>
          </p:cNvSpPr>
          <p:nvPr>
            <p:ph type="sldImg"/>
          </p:nvPr>
        </p:nvSpPr>
        <p:spPr>
          <a:xfrm>
            <a:off x="992188" y="766763"/>
            <a:ext cx="5119687" cy="3840162"/>
          </a:xfrm>
          <a:ln/>
        </p:spPr>
      </p:sp>
      <p:sp>
        <p:nvSpPr>
          <p:cNvPr id="876547" name="Rectangle 3"/>
          <p:cNvSpPr>
            <a:spLocks noGrp="1" noChangeArrowheads="1"/>
          </p:cNvSpPr>
          <p:nvPr>
            <p:ph type="body" idx="1"/>
          </p:nvPr>
        </p:nvSpPr>
        <p:spPr/>
        <p:txBody>
          <a:bodyPr/>
          <a:lstStyle/>
          <a:p>
            <a:endParaRPr lang="en-CA" altLang="en-US" dirty="0"/>
          </a:p>
        </p:txBody>
      </p:sp>
    </p:spTree>
    <p:extLst>
      <p:ext uri="{BB962C8B-B14F-4D97-AF65-F5344CB8AC3E}">
        <p14:creationId xmlns:p14="http://schemas.microsoft.com/office/powerpoint/2010/main" val="3959604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F21F4B-9C84-4020-9B6F-9237FB2E64D3}" type="slidenum">
              <a:rPr lang="zh-CN" altLang="en-US" smtClean="0"/>
              <a:pPr/>
              <a:t>15</a:t>
            </a:fld>
            <a:endParaRPr lang="en-US" altLang="zh-CN"/>
          </a:p>
        </p:txBody>
      </p:sp>
    </p:spTree>
    <p:extLst>
      <p:ext uri="{BB962C8B-B14F-4D97-AF65-F5344CB8AC3E}">
        <p14:creationId xmlns:p14="http://schemas.microsoft.com/office/powerpoint/2010/main" val="3281184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A2045-96E3-4B33-B40A-204D3AA1947C}" type="slidenum">
              <a:rPr lang="zh-CN" altLang="en-US"/>
              <a:pPr/>
              <a:t>17</a:t>
            </a:fld>
            <a:endParaRPr lang="en-US" altLang="zh-CN"/>
          </a:p>
        </p:txBody>
      </p:sp>
      <p:sp>
        <p:nvSpPr>
          <p:cNvPr id="799746" name="Rectangle 2"/>
          <p:cNvSpPr>
            <a:spLocks noGrp="1" noRot="1" noChangeAspect="1" noChangeArrowheads="1" noTextEdit="1"/>
          </p:cNvSpPr>
          <p:nvPr>
            <p:ph type="sldImg"/>
          </p:nvPr>
        </p:nvSpPr>
        <p:spPr>
          <a:xfrm>
            <a:off x="992188" y="766763"/>
            <a:ext cx="5119687" cy="3840162"/>
          </a:xfrm>
          <a:ln/>
        </p:spPr>
      </p:sp>
      <p:sp>
        <p:nvSpPr>
          <p:cNvPr id="799747" name="Rectangle 3"/>
          <p:cNvSpPr>
            <a:spLocks noGrp="1" noChangeArrowheads="1"/>
          </p:cNvSpPr>
          <p:nvPr>
            <p:ph type="body" idx="1"/>
          </p:nvPr>
        </p:nvSpPr>
        <p:spPr/>
        <p:txBody>
          <a:bodyPr/>
          <a:lstStyle/>
          <a:p>
            <a:r>
              <a:rPr lang="en-US" altLang="zh-CN" b="1" dirty="0"/>
              <a:t>For the second question,</a:t>
            </a:r>
            <a:r>
              <a:rPr lang="en-US" altLang="zh-CN" b="1" baseline="0" dirty="0"/>
              <a:t> we group by PNUMBER and PNAME, instead of just PNUMBER. This is to follow the rule: if group/aggregation is used, attributes in SELECT must be either grouping attribute or aggregated attribute. If we use just PNUMBER in group by, then PNAME is neither a grouping attribute, nor an aggregated attribute, violating the rule. It still works fine. But we just want to be consistent and produce query that follows the rule.</a:t>
            </a:r>
            <a:endParaRPr lang="en-US" altLang="zh-CN" b="1" dirty="0"/>
          </a:p>
        </p:txBody>
      </p:sp>
    </p:spTree>
    <p:extLst>
      <p:ext uri="{BB962C8B-B14F-4D97-AF65-F5344CB8AC3E}">
        <p14:creationId xmlns:p14="http://schemas.microsoft.com/office/powerpoint/2010/main" val="40020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7CBB8D-8F1A-4AEE-ABED-033FC7630F3F}" type="slidenum">
              <a:rPr lang="zh-CN" altLang="en-US"/>
              <a:pPr/>
              <a:t>19</a:t>
            </a:fld>
            <a:endParaRPr lang="en-US" altLang="zh-CN"/>
          </a:p>
        </p:txBody>
      </p:sp>
      <p:sp>
        <p:nvSpPr>
          <p:cNvPr id="693250" name="Rectangle 2"/>
          <p:cNvSpPr>
            <a:spLocks noGrp="1" noRot="1" noChangeAspect="1" noChangeArrowheads="1" noTextEdit="1"/>
          </p:cNvSpPr>
          <p:nvPr>
            <p:ph type="sldImg"/>
          </p:nvPr>
        </p:nvSpPr>
        <p:spPr>
          <a:xfrm>
            <a:off x="992188" y="766763"/>
            <a:ext cx="5119687" cy="3840162"/>
          </a:xfrm>
          <a:ln/>
        </p:spPr>
      </p:sp>
      <p:sp>
        <p:nvSpPr>
          <p:cNvPr id="693251" name="Rectangle 3"/>
          <p:cNvSpPr>
            <a:spLocks noGrp="1" noChangeArrowheads="1"/>
          </p:cNvSpPr>
          <p:nvPr>
            <p:ph type="body" idx="1"/>
          </p:nvPr>
        </p:nvSpPr>
        <p:spPr/>
        <p:txBody>
          <a:bodyPr/>
          <a:lstStyle/>
          <a:p>
            <a:r>
              <a:rPr lang="en-US" altLang="zh-CN" dirty="0">
                <a:solidFill>
                  <a:srgbClr val="000000"/>
                </a:solidFill>
              </a:rPr>
              <a:t>SQL has directly incorporated some set operations</a:t>
            </a:r>
          </a:p>
          <a:p>
            <a:r>
              <a:rPr lang="en-US" altLang="zh-CN" dirty="0">
                <a:solidFill>
                  <a:srgbClr val="000000"/>
                </a:solidFill>
              </a:rPr>
              <a:t>There is a union operation (</a:t>
            </a:r>
            <a:r>
              <a:rPr lang="en-US" altLang="zh-CN" b="1" dirty="0">
                <a:solidFill>
                  <a:srgbClr val="000000"/>
                </a:solidFill>
              </a:rPr>
              <a:t>UNION)</a:t>
            </a:r>
            <a:r>
              <a:rPr lang="en-US" altLang="zh-CN" dirty="0">
                <a:solidFill>
                  <a:srgbClr val="000000"/>
                </a:solidFill>
              </a:rPr>
              <a:t>, and in </a:t>
            </a:r>
            <a:r>
              <a:rPr lang="en-US" altLang="zh-CN" i="1" dirty="0">
                <a:solidFill>
                  <a:srgbClr val="000000"/>
                </a:solidFill>
              </a:rPr>
              <a:t>some versions</a:t>
            </a:r>
            <a:r>
              <a:rPr lang="en-US" altLang="zh-CN" dirty="0">
                <a:solidFill>
                  <a:srgbClr val="000000"/>
                </a:solidFill>
              </a:rPr>
              <a:t>  of SQL there are set difference (</a:t>
            </a:r>
            <a:r>
              <a:rPr lang="en-US" altLang="zh-CN" b="1" dirty="0">
                <a:solidFill>
                  <a:srgbClr val="000000"/>
                </a:solidFill>
              </a:rPr>
              <a:t>MINUS)</a:t>
            </a:r>
            <a:r>
              <a:rPr lang="en-US" altLang="zh-CN" dirty="0">
                <a:solidFill>
                  <a:srgbClr val="000000"/>
                </a:solidFill>
              </a:rPr>
              <a:t> and intersection (</a:t>
            </a:r>
            <a:r>
              <a:rPr lang="en-US" altLang="zh-CN" b="1" dirty="0">
                <a:solidFill>
                  <a:srgbClr val="000000"/>
                </a:solidFill>
              </a:rPr>
              <a:t>INTERSECT)</a:t>
            </a:r>
            <a:r>
              <a:rPr lang="en-US" altLang="zh-CN" dirty="0">
                <a:solidFill>
                  <a:srgbClr val="000000"/>
                </a:solidFill>
              </a:rPr>
              <a:t> operations.</a:t>
            </a:r>
          </a:p>
          <a:p>
            <a:r>
              <a:rPr lang="en-US" altLang="zh-CN" b="1" dirty="0">
                <a:solidFill>
                  <a:srgbClr val="000000"/>
                </a:solidFill>
              </a:rPr>
              <a:t>The resulting relations of these set operations are sets of tuples; </a:t>
            </a:r>
            <a:r>
              <a:rPr lang="en-US" altLang="zh-CN" b="1" i="1" dirty="0">
                <a:solidFill>
                  <a:srgbClr val="000000"/>
                </a:solidFill>
              </a:rPr>
              <a:t>duplicate tuples are eliminated from the result</a:t>
            </a:r>
          </a:p>
          <a:p>
            <a:r>
              <a:rPr lang="en-US" altLang="zh-CN" b="1" dirty="0">
                <a:solidFill>
                  <a:srgbClr val="000000"/>
                </a:solidFill>
              </a:rPr>
              <a:t>The set operations apply only to </a:t>
            </a:r>
            <a:r>
              <a:rPr lang="en-US" altLang="zh-CN" b="1" i="1" dirty="0">
                <a:solidFill>
                  <a:srgbClr val="000000"/>
                </a:solidFill>
              </a:rPr>
              <a:t>union compatible relations</a:t>
            </a:r>
            <a:r>
              <a:rPr lang="en-US" altLang="zh-CN" b="1" dirty="0">
                <a:solidFill>
                  <a:srgbClr val="000000"/>
                </a:solidFill>
              </a:rPr>
              <a:t> ; the two relations must have the same attributes and the attributes must appear in the same order</a:t>
            </a:r>
          </a:p>
          <a:p>
            <a:endParaRPr lang="en-US" altLang="zh-CN" dirty="0"/>
          </a:p>
        </p:txBody>
      </p:sp>
    </p:spTree>
    <p:extLst>
      <p:ext uri="{BB962C8B-B14F-4D97-AF65-F5344CB8AC3E}">
        <p14:creationId xmlns:p14="http://schemas.microsoft.com/office/powerpoint/2010/main" val="1736866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892CB-C5A0-4106-8227-0491AFBA435A}" type="slidenum">
              <a:rPr lang="zh-CN" altLang="en-US"/>
              <a:pPr/>
              <a:t>20</a:t>
            </a:fld>
            <a:endParaRPr lang="en-US" altLang="zh-CN"/>
          </a:p>
        </p:txBody>
      </p:sp>
      <p:sp>
        <p:nvSpPr>
          <p:cNvPr id="820226" name="Rectangle 2"/>
          <p:cNvSpPr>
            <a:spLocks noGrp="1" noRot="1" noChangeAspect="1" noChangeArrowheads="1" noTextEdit="1"/>
          </p:cNvSpPr>
          <p:nvPr>
            <p:ph type="sldImg"/>
          </p:nvPr>
        </p:nvSpPr>
        <p:spPr>
          <a:ln/>
        </p:spPr>
      </p:sp>
      <p:sp>
        <p:nvSpPr>
          <p:cNvPr id="820227" name="Rectangle 3"/>
          <p:cNvSpPr>
            <a:spLocks noGrp="1" noChangeArrowheads="1"/>
          </p:cNvSpPr>
          <p:nvPr>
            <p:ph type="body" idx="1"/>
          </p:nvPr>
        </p:nvSpPr>
        <p:spPr/>
        <p:txBody>
          <a:bodyPr/>
          <a:lstStyle/>
          <a:p>
            <a:r>
              <a:rPr lang="en-CA" altLang="en-US" b="0" dirty="0"/>
              <a:t>Combine the tuples from two queries</a:t>
            </a:r>
            <a:r>
              <a:rPr lang="en-CA" altLang="en-US" b="0" baseline="0" dirty="0"/>
              <a:t>, not base tables</a:t>
            </a:r>
            <a:r>
              <a:rPr lang="en-CA" altLang="en-US" b="0" dirty="0"/>
              <a:t>.</a:t>
            </a:r>
          </a:p>
          <a:p>
            <a:r>
              <a:rPr lang="en-CA" altLang="en-US" b="0" dirty="0"/>
              <a:t>So E UNION E does not work!!</a:t>
            </a:r>
          </a:p>
          <a:p>
            <a:endParaRPr lang="en-CA" alt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u="sng" dirty="0"/>
              <a:t>For union in SQLite,</a:t>
            </a:r>
            <a:r>
              <a:rPr lang="en-US" altLang="zh-CN" b="1" u="sng" baseline="0" dirty="0"/>
              <a:t> do not use brackets!</a:t>
            </a:r>
            <a:endParaRPr lang="en-US" altLang="zh-CN" b="1" u="sng" dirty="0"/>
          </a:p>
          <a:p>
            <a:pPr marL="0" indent="0">
              <a:buNone/>
            </a:pPr>
            <a:endParaRPr lang="en-US" baseline="0" dirty="0"/>
          </a:p>
          <a:p>
            <a:endParaRPr lang="en-CA" altLang="en-US" dirty="0"/>
          </a:p>
        </p:txBody>
      </p:sp>
    </p:spTree>
    <p:extLst>
      <p:ext uri="{BB962C8B-B14F-4D97-AF65-F5344CB8AC3E}">
        <p14:creationId xmlns:p14="http://schemas.microsoft.com/office/powerpoint/2010/main" val="2262103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689B0E-6E77-485A-A378-EED844159B1B}" type="slidenum">
              <a:rPr lang="zh-CN" altLang="en-US"/>
              <a:pPr/>
              <a:t>22</a:t>
            </a:fld>
            <a:endParaRPr lang="en-US" altLang="zh-CN"/>
          </a:p>
        </p:txBody>
      </p:sp>
      <p:sp>
        <p:nvSpPr>
          <p:cNvPr id="803842" name="Rectangle 2"/>
          <p:cNvSpPr>
            <a:spLocks noGrp="1" noRot="1" noChangeAspect="1" noChangeArrowheads="1" noTextEdit="1"/>
          </p:cNvSpPr>
          <p:nvPr>
            <p:ph type="sldImg"/>
          </p:nvPr>
        </p:nvSpPr>
        <p:spPr>
          <a:xfrm>
            <a:off x="992188" y="766763"/>
            <a:ext cx="5119687" cy="3840162"/>
          </a:xfrm>
          <a:ln/>
        </p:spPr>
      </p:sp>
      <p:sp>
        <p:nvSpPr>
          <p:cNvPr id="803843"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3526468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10EC3E-3596-49DB-BB9B-BBE6B1921333}" type="slidenum">
              <a:rPr lang="zh-CN" altLang="en-US"/>
              <a:pPr/>
              <a:t>23</a:t>
            </a:fld>
            <a:endParaRPr lang="en-US" altLang="zh-CN"/>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p:txBody>
          <a:bodyPr/>
          <a:lstStyle/>
          <a:p>
            <a:r>
              <a:rPr lang="en-CA" altLang="en-US" dirty="0"/>
              <a:t>Only tuples that appear in both table will be included in the result. Person as both supervisor</a:t>
            </a:r>
            <a:r>
              <a:rPr lang="en-CA" altLang="en-US" baseline="0" dirty="0"/>
              <a:t> and manager.</a:t>
            </a:r>
            <a:endParaRPr lang="en-CA" altLang="en-US" dirty="0"/>
          </a:p>
        </p:txBody>
      </p:sp>
    </p:spTree>
    <p:extLst>
      <p:ext uri="{BB962C8B-B14F-4D97-AF65-F5344CB8AC3E}">
        <p14:creationId xmlns:p14="http://schemas.microsoft.com/office/powerpoint/2010/main" val="3937206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942A0-941C-4FEB-A95F-685DF698D18E}" type="slidenum">
              <a:rPr lang="zh-CN" altLang="en-US"/>
              <a:pPr/>
              <a:t>24</a:t>
            </a:fld>
            <a:endParaRPr lang="en-US" altLang="zh-CN"/>
          </a:p>
        </p:txBody>
      </p:sp>
      <p:sp>
        <p:nvSpPr>
          <p:cNvPr id="822274" name="Rectangle 2"/>
          <p:cNvSpPr>
            <a:spLocks noGrp="1" noRot="1" noChangeAspect="1" noChangeArrowheads="1" noTextEdit="1"/>
          </p:cNvSpPr>
          <p:nvPr>
            <p:ph type="sldImg"/>
          </p:nvPr>
        </p:nvSpPr>
        <p:spPr>
          <a:ln/>
        </p:spPr>
      </p:sp>
      <p:sp>
        <p:nvSpPr>
          <p:cNvPr id="822275" name="Rectangle 3"/>
          <p:cNvSpPr>
            <a:spLocks noGrp="1" noChangeArrowheads="1"/>
          </p:cNvSpPr>
          <p:nvPr>
            <p:ph type="body" idx="1"/>
          </p:nvPr>
        </p:nvSpPr>
        <p:spPr/>
        <p:txBody>
          <a:bodyPr/>
          <a:lstStyle/>
          <a:p>
            <a:endParaRPr lang="en-CA" altLang="en-US" dirty="0"/>
          </a:p>
        </p:txBody>
      </p:sp>
    </p:spTree>
    <p:extLst>
      <p:ext uri="{BB962C8B-B14F-4D97-AF65-F5344CB8AC3E}">
        <p14:creationId xmlns:p14="http://schemas.microsoft.com/office/powerpoint/2010/main" val="3867102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question is deceivingly similar to the first question in Slide 15.</a:t>
            </a:r>
          </a:p>
          <a:p>
            <a:endParaRPr lang="en-US" baseline="0" dirty="0"/>
          </a:p>
          <a:p>
            <a:endParaRPr lang="en-US" baseline="0" dirty="0"/>
          </a:p>
          <a:p>
            <a:r>
              <a:rPr lang="en-US" baseline="0" dirty="0"/>
              <a:t>/* There are many different ways to do this. But the following is the most straight-forward */</a:t>
            </a:r>
          </a:p>
          <a:p>
            <a:endParaRPr lang="en-US" baseline="0" dirty="0"/>
          </a:p>
          <a:p>
            <a:endParaRPr lang="en-US" baseline="0" dirty="0"/>
          </a:p>
          <a:p>
            <a:r>
              <a:rPr lang="en-US" baseline="0" dirty="0"/>
              <a:t>SELECT	E.DNO, </a:t>
            </a:r>
            <a:r>
              <a:rPr lang="en-US" baseline="0" dirty="0" err="1"/>
              <a:t>M.FName</a:t>
            </a:r>
            <a:r>
              <a:rPr lang="en-US" baseline="0" dirty="0"/>
              <a:t>, </a:t>
            </a:r>
            <a:r>
              <a:rPr lang="en-US" baseline="0" dirty="0" err="1"/>
              <a:t>M.LName</a:t>
            </a:r>
            <a:r>
              <a:rPr lang="en-US" baseline="0" dirty="0"/>
              <a:t>, COUNT(E.SSN), </a:t>
            </a:r>
            <a:r>
              <a:rPr lang="en-US" baseline="0" dirty="0" err="1"/>
              <a:t>avg</a:t>
            </a:r>
            <a:r>
              <a:rPr lang="en-US" baseline="0" dirty="0"/>
              <a:t>(</a:t>
            </a:r>
            <a:r>
              <a:rPr lang="en-US" baseline="0" dirty="0" err="1"/>
              <a:t>E.Salary</a:t>
            </a:r>
            <a:r>
              <a:rPr lang="en-US" baseline="0" dirty="0"/>
              <a:t>)</a:t>
            </a:r>
          </a:p>
          <a:p>
            <a:r>
              <a:rPr lang="en-US" baseline="0" dirty="0"/>
              <a:t>FROM	Department, Employee E, Employee M</a:t>
            </a:r>
          </a:p>
          <a:p>
            <a:r>
              <a:rPr lang="en-US" baseline="0" dirty="0"/>
              <a:t>WHERE	(E.DNO = </a:t>
            </a:r>
            <a:r>
              <a:rPr lang="en-US" baseline="0" dirty="0" err="1"/>
              <a:t>DNumber</a:t>
            </a:r>
            <a:r>
              <a:rPr lang="en-US" baseline="0" dirty="0"/>
              <a:t>) AND (M.SSN = MGRSSN)</a:t>
            </a:r>
          </a:p>
          <a:p>
            <a:r>
              <a:rPr lang="en-US" baseline="0" dirty="0"/>
              <a:t>GROUP BY	E.DNO, </a:t>
            </a:r>
            <a:r>
              <a:rPr lang="en-US" baseline="0" dirty="0" err="1"/>
              <a:t>M.FName</a:t>
            </a:r>
            <a:r>
              <a:rPr lang="en-US" baseline="0" dirty="0"/>
              <a:t>, </a:t>
            </a:r>
            <a:r>
              <a:rPr lang="en-US" baseline="0" dirty="0" err="1"/>
              <a:t>M.LName</a:t>
            </a:r>
            <a:r>
              <a:rPr lang="en-US" baseline="0" dirty="0"/>
              <a:t>; // This works even if just E.DNO</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Again, we use E.DNO, </a:t>
            </a:r>
            <a:r>
              <a:rPr lang="en-US" baseline="0" dirty="0" err="1"/>
              <a:t>M.FName</a:t>
            </a:r>
            <a:r>
              <a:rPr lang="en-US" baseline="0" dirty="0"/>
              <a:t> and </a:t>
            </a:r>
            <a:r>
              <a:rPr lang="en-US" baseline="0" dirty="0" err="1"/>
              <a:t>M.LName</a:t>
            </a:r>
            <a:r>
              <a:rPr lang="en-US" baseline="0" dirty="0"/>
              <a:t> to comply with rule where only grouping or aggregated attributes should be used in SELECT if GROUP BY is used. */</a:t>
            </a:r>
          </a:p>
          <a:p>
            <a:endParaRPr lang="en-US" baseline="0" dirty="0"/>
          </a:p>
        </p:txBody>
      </p:sp>
      <p:sp>
        <p:nvSpPr>
          <p:cNvPr id="4" name="Slide Number Placeholder 3"/>
          <p:cNvSpPr>
            <a:spLocks noGrp="1"/>
          </p:cNvSpPr>
          <p:nvPr>
            <p:ph type="sldNum" sz="quarter" idx="10"/>
          </p:nvPr>
        </p:nvSpPr>
        <p:spPr/>
        <p:txBody>
          <a:bodyPr/>
          <a:lstStyle/>
          <a:p>
            <a:fld id="{F0A28871-B46B-47DF-ADA8-4363F7F6BD86}" type="slidenum">
              <a:rPr lang="zh-CN" altLang="en-US" smtClean="0"/>
              <a:pPr/>
              <a:t>26</a:t>
            </a:fld>
            <a:endParaRPr lang="en-US" altLang="zh-CN"/>
          </a:p>
        </p:txBody>
      </p:sp>
    </p:spTree>
    <p:extLst>
      <p:ext uri="{BB962C8B-B14F-4D97-AF65-F5344CB8AC3E}">
        <p14:creationId xmlns:p14="http://schemas.microsoft.com/office/powerpoint/2010/main" val="564527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many rows in the output table for each query</a:t>
            </a:r>
            <a:endParaRPr lang="en-US" dirty="0"/>
          </a:p>
          <a:p>
            <a:endParaRPr lang="en-US" dirty="0"/>
          </a:p>
          <a:p>
            <a:r>
              <a:rPr lang="en-US" dirty="0"/>
              <a:t>1. 40</a:t>
            </a:r>
          </a:p>
          <a:p>
            <a:endParaRPr lang="en-US" dirty="0"/>
          </a:p>
          <a:p>
            <a:r>
              <a:rPr lang="en-US" dirty="0"/>
              <a:t>2</a:t>
            </a:r>
            <a:r>
              <a:rPr lang="en-US" baseline="0" dirty="0"/>
              <a:t> and 3 both are</a:t>
            </a:r>
            <a:r>
              <a:rPr lang="en-US" dirty="0"/>
              <a:t> 0!!!.</a:t>
            </a:r>
            <a:r>
              <a:rPr lang="en-US" baseline="0" dirty="0"/>
              <a:t> The same!!!!</a:t>
            </a:r>
          </a:p>
          <a:p>
            <a:endParaRPr lang="en-US" baseline="0" dirty="0"/>
          </a:p>
          <a:p>
            <a:r>
              <a:rPr lang="en-US" baseline="0" dirty="0"/>
              <a:t>NULL is neither equal nor not equal to NULL! Just like infinite, one infinite does not equal or NOT-equal to another infinite.</a:t>
            </a:r>
          </a:p>
          <a:p>
            <a:r>
              <a:rPr lang="en-US" baseline="0" dirty="0"/>
              <a:t>Empty does not equal or NOT-equal to another empty.</a:t>
            </a:r>
            <a:endParaRPr lang="en-US" dirty="0"/>
          </a:p>
        </p:txBody>
      </p:sp>
      <p:sp>
        <p:nvSpPr>
          <p:cNvPr id="4" name="Slide Number Placeholder 3"/>
          <p:cNvSpPr>
            <a:spLocks noGrp="1"/>
          </p:cNvSpPr>
          <p:nvPr>
            <p:ph type="sldNum" sz="quarter" idx="10"/>
          </p:nvPr>
        </p:nvSpPr>
        <p:spPr/>
        <p:txBody>
          <a:bodyPr/>
          <a:lstStyle/>
          <a:p>
            <a:fld id="{08F21F4B-9C84-4020-9B6F-9237FB2E64D3}" type="slidenum">
              <a:rPr lang="zh-CN" altLang="en-US" smtClean="0"/>
              <a:pPr/>
              <a:t>27</a:t>
            </a:fld>
            <a:endParaRPr lang="en-US" altLang="zh-CN"/>
          </a:p>
        </p:txBody>
      </p:sp>
    </p:spTree>
    <p:extLst>
      <p:ext uri="{BB962C8B-B14F-4D97-AF65-F5344CB8AC3E}">
        <p14:creationId xmlns:p14="http://schemas.microsoft.com/office/powerpoint/2010/main" val="2611445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AF409-6110-4EAB-B0DC-58B4BDD780F3}" type="slidenum">
              <a:rPr lang="zh-CN" altLang="en-US"/>
              <a:pPr/>
              <a:t>28</a:t>
            </a:fld>
            <a:endParaRPr lang="en-US" altLang="zh-CN"/>
          </a:p>
        </p:txBody>
      </p:sp>
      <p:sp>
        <p:nvSpPr>
          <p:cNvPr id="664578" name="Rectangle 2"/>
          <p:cNvSpPr>
            <a:spLocks noGrp="1" noRot="1" noChangeAspect="1" noChangeArrowheads="1" noTextEdit="1"/>
          </p:cNvSpPr>
          <p:nvPr>
            <p:ph type="sldImg"/>
          </p:nvPr>
        </p:nvSpPr>
        <p:spPr>
          <a:xfrm>
            <a:off x="992188" y="766763"/>
            <a:ext cx="5119687" cy="3840162"/>
          </a:xfrm>
          <a:ln/>
        </p:spPr>
      </p:sp>
      <p:sp>
        <p:nvSpPr>
          <p:cNvPr id="664579" name="Rectangle 3"/>
          <p:cNvSpPr>
            <a:spLocks noGrp="1" noChangeArrowheads="1"/>
          </p:cNvSpPr>
          <p:nvPr>
            <p:ph type="body" idx="1"/>
          </p:nvPr>
        </p:nvSpPr>
        <p:spPr/>
        <p:txBody>
          <a:bodyPr/>
          <a:lstStyle/>
          <a:p>
            <a:r>
              <a:rPr lang="en-US" altLang="zh-CN" dirty="0"/>
              <a:t>Regardless what is the data type of an attribute, its value could be NULL. But null is bad news and we do our best to minimize it. Why?</a:t>
            </a:r>
          </a:p>
          <a:p>
            <a:endParaRPr lang="en-US" altLang="zh-CN" dirty="0"/>
          </a:p>
          <a:p>
            <a:r>
              <a:rPr lang="en-US" altLang="zh-CN" dirty="0"/>
              <a:t>Tuples in SQL relations can have NULL as a value for one or more components.</a:t>
            </a:r>
          </a:p>
          <a:p>
            <a:r>
              <a:rPr lang="en-US" altLang="zh-CN" dirty="0"/>
              <a:t>Meaning depends on context.  Two common cases:</a:t>
            </a:r>
          </a:p>
          <a:p>
            <a:pPr lvl="1"/>
            <a:r>
              <a:rPr lang="en-US" altLang="zh-CN" i="1" dirty="0">
                <a:solidFill>
                  <a:srgbClr val="FF0066"/>
                </a:solidFill>
              </a:rPr>
              <a:t>Missing value</a:t>
            </a:r>
            <a:r>
              <a:rPr lang="en-US" altLang="zh-CN" i="1" dirty="0"/>
              <a:t> </a:t>
            </a:r>
            <a:r>
              <a:rPr lang="en-US" altLang="zh-CN" dirty="0"/>
              <a:t>: e.g., we know Joe’s Bar has some address, but we don’t know what it is.</a:t>
            </a:r>
          </a:p>
          <a:p>
            <a:pPr lvl="1"/>
            <a:r>
              <a:rPr lang="en-US" altLang="zh-CN" i="1" dirty="0">
                <a:solidFill>
                  <a:srgbClr val="FF0066"/>
                </a:solidFill>
              </a:rPr>
              <a:t>Inapplicable</a:t>
            </a:r>
            <a:r>
              <a:rPr lang="en-US" altLang="zh-CN" dirty="0"/>
              <a:t> : e.g., the value of attribute </a:t>
            </a:r>
            <a:r>
              <a:rPr lang="en-US" altLang="zh-CN" i="1" dirty="0"/>
              <a:t>spouse</a:t>
            </a:r>
            <a:r>
              <a:rPr lang="en-US" altLang="zh-CN" dirty="0"/>
              <a:t>  for an unmarried person.</a:t>
            </a:r>
          </a:p>
          <a:p>
            <a:endParaRPr lang="en-US" altLang="zh-CN" dirty="0"/>
          </a:p>
          <a:p>
            <a:r>
              <a:rPr lang="en-US" altLang="zh-CN" sz="1000" dirty="0">
                <a:solidFill>
                  <a:srgbClr val="000000"/>
                </a:solidFill>
              </a:rPr>
              <a:t>SQL allows queries that check if a value is NULL (missing or undefined or not applicable)</a:t>
            </a:r>
          </a:p>
          <a:p>
            <a:r>
              <a:rPr lang="en-US" altLang="zh-CN" sz="1000" dirty="0">
                <a:solidFill>
                  <a:srgbClr val="000000"/>
                </a:solidFill>
              </a:rPr>
              <a:t>SQL uses </a:t>
            </a:r>
            <a:r>
              <a:rPr lang="en-US" altLang="zh-CN" sz="1000" b="1" dirty="0">
                <a:solidFill>
                  <a:srgbClr val="000000"/>
                </a:solidFill>
              </a:rPr>
              <a:t>IS</a:t>
            </a:r>
            <a:r>
              <a:rPr lang="en-US" altLang="zh-CN" sz="1000" dirty="0">
                <a:solidFill>
                  <a:srgbClr val="000000"/>
                </a:solidFill>
              </a:rPr>
              <a:t> or </a:t>
            </a:r>
            <a:r>
              <a:rPr lang="en-US" altLang="zh-CN" sz="1000" b="1" dirty="0">
                <a:solidFill>
                  <a:srgbClr val="000000"/>
                </a:solidFill>
              </a:rPr>
              <a:t>IS NOT</a:t>
            </a:r>
            <a:r>
              <a:rPr lang="en-US" altLang="zh-CN" sz="1000" dirty="0">
                <a:solidFill>
                  <a:srgbClr val="000000"/>
                </a:solidFill>
              </a:rPr>
              <a:t> to compare NULLs because it considers each NULL value distinct from other NULL values, so </a:t>
            </a:r>
            <a:r>
              <a:rPr lang="en-US" altLang="zh-CN" sz="1000" u="sng" dirty="0">
                <a:solidFill>
                  <a:srgbClr val="000000"/>
                </a:solidFill>
              </a:rPr>
              <a:t>equality comparison is not appropriate</a:t>
            </a:r>
            <a:r>
              <a:rPr lang="en-US" altLang="zh-CN" sz="1000" dirty="0">
                <a:solidFill>
                  <a:srgbClr val="000000"/>
                </a:solidFill>
              </a:rPr>
              <a:t> .</a:t>
            </a:r>
          </a:p>
          <a:p>
            <a:endParaRPr lang="zh-CN" altLang="en-US" dirty="0"/>
          </a:p>
        </p:txBody>
      </p:sp>
    </p:spTree>
    <p:extLst>
      <p:ext uri="{BB962C8B-B14F-4D97-AF65-F5344CB8AC3E}">
        <p14:creationId xmlns:p14="http://schemas.microsoft.com/office/powerpoint/2010/main" val="2823264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E6E8F8-DD66-4824-BA18-E00A93F1F56C}" type="slidenum">
              <a:rPr lang="zh-CN" altLang="en-US"/>
              <a:pPr/>
              <a:t>4</a:t>
            </a:fld>
            <a:endParaRPr lang="en-US" altLang="zh-CN"/>
          </a:p>
        </p:txBody>
      </p:sp>
      <p:sp>
        <p:nvSpPr>
          <p:cNvPr id="732162" name="Rectangle 2"/>
          <p:cNvSpPr>
            <a:spLocks noGrp="1" noRot="1" noChangeAspect="1" noChangeArrowheads="1" noTextEdit="1"/>
          </p:cNvSpPr>
          <p:nvPr>
            <p:ph type="sldImg"/>
          </p:nvPr>
        </p:nvSpPr>
        <p:spPr>
          <a:xfrm>
            <a:off x="992188" y="766763"/>
            <a:ext cx="5119687" cy="3840162"/>
          </a:xfrm>
          <a:ln/>
        </p:spPr>
      </p:sp>
      <p:sp>
        <p:nvSpPr>
          <p:cNvPr id="732163" name="Rectangle 3"/>
          <p:cNvSpPr>
            <a:spLocks noGrp="1" noChangeArrowheads="1"/>
          </p:cNvSpPr>
          <p:nvPr>
            <p:ph type="body" idx="1"/>
          </p:nvPr>
        </p:nvSpPr>
        <p:spPr/>
        <p:txBody>
          <a:bodyPr/>
          <a:lstStyle/>
          <a:p>
            <a:r>
              <a:rPr lang="en-US" altLang="zh-CN" dirty="0">
                <a:solidFill>
                  <a:srgbClr val="000000"/>
                </a:solidFill>
              </a:rPr>
              <a:t>The </a:t>
            </a:r>
            <a:r>
              <a:rPr lang="en-US" altLang="zh-CN" b="1" dirty="0">
                <a:solidFill>
                  <a:srgbClr val="000000"/>
                </a:solidFill>
              </a:rPr>
              <a:t>ORDER BY</a:t>
            </a:r>
            <a:r>
              <a:rPr lang="en-US" altLang="zh-CN" dirty="0">
                <a:solidFill>
                  <a:srgbClr val="000000"/>
                </a:solidFill>
              </a:rPr>
              <a:t> clause is used to sort the tuples in a query result based on the values of some attribute(s)</a:t>
            </a:r>
          </a:p>
          <a:p>
            <a:pPr>
              <a:lnSpc>
                <a:spcPct val="90000"/>
              </a:lnSpc>
            </a:pPr>
            <a:endParaRPr lang="en-US" altLang="zh-CN" sz="1000" dirty="0">
              <a:solidFill>
                <a:srgbClr val="000000"/>
              </a:solidFill>
            </a:endParaRPr>
          </a:p>
          <a:p>
            <a:pPr>
              <a:lnSpc>
                <a:spcPct val="90000"/>
              </a:lnSpc>
            </a:pPr>
            <a:r>
              <a:rPr lang="en-US" altLang="zh-CN" sz="1000" b="1" dirty="0">
                <a:solidFill>
                  <a:srgbClr val="000000"/>
                </a:solidFill>
              </a:rPr>
              <a:t>The default order is in ascending order of values</a:t>
            </a:r>
          </a:p>
          <a:p>
            <a:pPr>
              <a:lnSpc>
                <a:spcPct val="90000"/>
              </a:lnSpc>
            </a:pPr>
            <a:r>
              <a:rPr lang="en-US" altLang="zh-CN" sz="1000" dirty="0">
                <a:solidFill>
                  <a:srgbClr val="000000"/>
                </a:solidFill>
              </a:rPr>
              <a:t>We can specify the keyword </a:t>
            </a:r>
            <a:r>
              <a:rPr lang="en-US" altLang="zh-CN" sz="1000" b="1" dirty="0">
                <a:solidFill>
                  <a:srgbClr val="000000"/>
                </a:solidFill>
              </a:rPr>
              <a:t>DESC</a:t>
            </a:r>
            <a:r>
              <a:rPr lang="en-US" altLang="zh-CN" sz="1000" dirty="0">
                <a:solidFill>
                  <a:srgbClr val="000000"/>
                </a:solidFill>
              </a:rPr>
              <a:t> if we want a descending order; the keyword </a:t>
            </a:r>
            <a:r>
              <a:rPr lang="en-US" altLang="zh-CN" sz="1000" b="1" dirty="0">
                <a:solidFill>
                  <a:srgbClr val="000000"/>
                </a:solidFill>
              </a:rPr>
              <a:t>ASC</a:t>
            </a:r>
            <a:r>
              <a:rPr lang="en-US" altLang="zh-CN" sz="1000" dirty="0">
                <a:solidFill>
                  <a:srgbClr val="000000"/>
                </a:solidFill>
              </a:rPr>
              <a:t> can be used to explicitly specify ascending order, even though it is the default</a:t>
            </a:r>
          </a:p>
          <a:p>
            <a:endParaRPr lang="en-US" altLang="zh-CN" dirty="0"/>
          </a:p>
        </p:txBody>
      </p:sp>
    </p:spTree>
    <p:extLst>
      <p:ext uri="{BB962C8B-B14F-4D97-AF65-F5344CB8AC3E}">
        <p14:creationId xmlns:p14="http://schemas.microsoft.com/office/powerpoint/2010/main" val="3495699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0E675-C79A-4C1E-A485-452562E11425}" type="slidenum">
              <a:rPr lang="zh-CN" altLang="en-US"/>
              <a:pPr/>
              <a:t>29</a:t>
            </a:fld>
            <a:endParaRPr lang="en-US" altLang="zh-CN"/>
          </a:p>
        </p:txBody>
      </p:sp>
      <p:sp>
        <p:nvSpPr>
          <p:cNvPr id="720898" name="Rectangle 2"/>
          <p:cNvSpPr>
            <a:spLocks noGrp="1" noRot="1" noChangeAspect="1" noChangeArrowheads="1" noTextEdit="1"/>
          </p:cNvSpPr>
          <p:nvPr>
            <p:ph type="sldImg"/>
          </p:nvPr>
        </p:nvSpPr>
        <p:spPr>
          <a:xfrm>
            <a:off x="992188" y="766763"/>
            <a:ext cx="5119687" cy="3840162"/>
          </a:xfrm>
          <a:ln/>
        </p:spPr>
      </p:sp>
      <p:sp>
        <p:nvSpPr>
          <p:cNvPr id="720899" name="Rectangle 3"/>
          <p:cNvSpPr>
            <a:spLocks noGrp="1" noChangeArrowheads="1"/>
          </p:cNvSpPr>
          <p:nvPr>
            <p:ph type="body" idx="1"/>
          </p:nvPr>
        </p:nvSpPr>
        <p:spPr/>
        <p:txBody>
          <a:bodyPr/>
          <a:lstStyle/>
          <a:p>
            <a:r>
              <a:rPr lang="en-US" altLang="zh-CN" sz="1000">
                <a:solidFill>
                  <a:srgbClr val="000000"/>
                </a:solidFill>
              </a:rPr>
              <a:t>SQL allows queries that check if a value is NULL (missing or undefined or not applicable)</a:t>
            </a:r>
          </a:p>
          <a:p>
            <a:r>
              <a:rPr lang="en-US" altLang="zh-CN" sz="1000">
                <a:solidFill>
                  <a:srgbClr val="000000"/>
                </a:solidFill>
              </a:rPr>
              <a:t>SQL uses </a:t>
            </a:r>
            <a:r>
              <a:rPr lang="en-US" altLang="zh-CN" sz="1000" b="1">
                <a:solidFill>
                  <a:srgbClr val="000000"/>
                </a:solidFill>
              </a:rPr>
              <a:t>IS</a:t>
            </a:r>
            <a:r>
              <a:rPr lang="en-US" altLang="zh-CN" sz="1000">
                <a:solidFill>
                  <a:srgbClr val="000000"/>
                </a:solidFill>
              </a:rPr>
              <a:t> or </a:t>
            </a:r>
            <a:r>
              <a:rPr lang="en-US" altLang="zh-CN" sz="1000" b="1">
                <a:solidFill>
                  <a:srgbClr val="000000"/>
                </a:solidFill>
              </a:rPr>
              <a:t>IS NOT</a:t>
            </a:r>
            <a:r>
              <a:rPr lang="en-US" altLang="zh-CN" sz="1000">
                <a:solidFill>
                  <a:srgbClr val="000000"/>
                </a:solidFill>
              </a:rPr>
              <a:t> to compare NULLs because it considers each NULL value distinct from other NULL values, so </a:t>
            </a:r>
            <a:r>
              <a:rPr lang="en-US" altLang="zh-CN" sz="1000" u="sng">
                <a:solidFill>
                  <a:srgbClr val="000000"/>
                </a:solidFill>
              </a:rPr>
              <a:t>equality comparison is not appropriate</a:t>
            </a:r>
            <a:r>
              <a:rPr lang="en-US" altLang="zh-CN" sz="1000">
                <a:solidFill>
                  <a:srgbClr val="000000"/>
                </a:solidFill>
              </a:rPr>
              <a:t> .</a:t>
            </a:r>
          </a:p>
          <a:p>
            <a:endParaRPr lang="en-US" altLang="zh-CN"/>
          </a:p>
          <a:p>
            <a:r>
              <a:rPr lang="en-US" altLang="zh-CN"/>
              <a:t>But how Null is evaluated in Boolean? &lt;&gt;, &gt;= etc?</a:t>
            </a:r>
          </a:p>
        </p:txBody>
      </p:sp>
    </p:spTree>
    <p:extLst>
      <p:ext uri="{BB962C8B-B14F-4D97-AF65-F5344CB8AC3E}">
        <p14:creationId xmlns:p14="http://schemas.microsoft.com/office/powerpoint/2010/main" val="251099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A38FAD-79C1-4FEF-9B34-803C6BDA46B5}" type="slidenum">
              <a:rPr lang="zh-CN" altLang="en-US"/>
              <a:pPr/>
              <a:t>30</a:t>
            </a:fld>
            <a:endParaRPr lang="en-US" altLang="zh-CN"/>
          </a:p>
        </p:txBody>
      </p:sp>
      <p:sp>
        <p:nvSpPr>
          <p:cNvPr id="665602" name="Rectangle 2"/>
          <p:cNvSpPr>
            <a:spLocks noGrp="1" noRot="1" noChangeAspect="1" noChangeArrowheads="1" noTextEdit="1"/>
          </p:cNvSpPr>
          <p:nvPr>
            <p:ph type="sldImg"/>
          </p:nvPr>
        </p:nvSpPr>
        <p:spPr>
          <a:xfrm>
            <a:off x="992188" y="766763"/>
            <a:ext cx="5119687" cy="3840162"/>
          </a:xfrm>
          <a:ln/>
        </p:spPr>
      </p:sp>
      <p:sp>
        <p:nvSpPr>
          <p:cNvPr id="665603" name="Rectangle 3"/>
          <p:cNvSpPr>
            <a:spLocks noGrp="1" noChangeArrowheads="1"/>
          </p:cNvSpPr>
          <p:nvPr>
            <p:ph type="body" idx="1"/>
          </p:nvPr>
        </p:nvSpPr>
        <p:spPr/>
        <p:txBody>
          <a:bodyPr/>
          <a:lstStyle/>
          <a:p>
            <a:r>
              <a:rPr lang="en-US" altLang="zh-CN" dirty="0"/>
              <a:t>The logic of conditions in SQL is really 3-valued logic: TRUE, FALSE, UNKNOWN.</a:t>
            </a:r>
          </a:p>
          <a:p>
            <a:r>
              <a:rPr lang="en-US" altLang="zh-CN" dirty="0"/>
              <a:t>When any value is compared with NULL, the truth value is UNKNOWN.</a:t>
            </a:r>
          </a:p>
          <a:p>
            <a:r>
              <a:rPr lang="en-US" altLang="zh-CN" dirty="0"/>
              <a:t>But a query only produces a tuple in the answer if its truth value for the WHERE clause is TRUE (not FALSE or UNKNOWN).</a:t>
            </a:r>
          </a:p>
          <a:p>
            <a:endParaRPr lang="en-US" altLang="zh-CN" dirty="0"/>
          </a:p>
          <a:p>
            <a:r>
              <a:rPr lang="en-US" altLang="zh-CN" dirty="0"/>
              <a:t>If the final result for a where clause is </a:t>
            </a:r>
            <a:r>
              <a:rPr lang="en-US" altLang="zh-CN" cap="all" baseline="0" dirty="0"/>
              <a:t>unknown</a:t>
            </a:r>
            <a:r>
              <a:rPr lang="en-US" altLang="zh-CN" dirty="0"/>
              <a:t>, it is treated as false! But </a:t>
            </a:r>
            <a:r>
              <a:rPr lang="en-US" altLang="zh-CN" cap="all" baseline="0" dirty="0"/>
              <a:t>unknown</a:t>
            </a:r>
            <a:r>
              <a:rPr lang="en-US" altLang="zh-CN" dirty="0"/>
              <a:t> is</a:t>
            </a:r>
            <a:r>
              <a:rPr lang="en-US" altLang="zh-CN" baseline="0" dirty="0"/>
              <a:t> not</a:t>
            </a:r>
            <a:r>
              <a:rPr lang="en-US" altLang="zh-CN" dirty="0"/>
              <a:t> false!</a:t>
            </a:r>
          </a:p>
          <a:p>
            <a:r>
              <a:rPr lang="en-US" altLang="zh-CN" dirty="0"/>
              <a:t>NULL is not False! (NOT (NOT (</a:t>
            </a:r>
            <a:r>
              <a:rPr lang="en-US" altLang="zh-CN" cap="all" baseline="0" dirty="0"/>
              <a:t>Null</a:t>
            </a:r>
            <a:r>
              <a:rPr lang="en-US" altLang="zh-CN" dirty="0"/>
              <a:t>) )) is</a:t>
            </a:r>
            <a:r>
              <a:rPr lang="en-US" altLang="zh-CN" baseline="0" dirty="0"/>
              <a:t> evaluated to</a:t>
            </a:r>
            <a:r>
              <a:rPr lang="en-US" altLang="zh-CN" dirty="0"/>
              <a:t> </a:t>
            </a:r>
            <a:r>
              <a:rPr lang="en-US" altLang="zh-CN" cap="all" baseline="0" dirty="0"/>
              <a:t>unknown</a:t>
            </a:r>
            <a:r>
              <a:rPr lang="en-US" altLang="zh-CN" cap="none" baseline="0" dirty="0"/>
              <a:t>; </a:t>
            </a:r>
            <a:r>
              <a:rPr lang="en-US" altLang="zh-CN" dirty="0"/>
              <a:t>otherwise, if assume </a:t>
            </a:r>
            <a:r>
              <a:rPr lang="en-US" altLang="zh-CN" cap="all" baseline="0" dirty="0"/>
              <a:t>Null </a:t>
            </a:r>
            <a:r>
              <a:rPr lang="en-US" altLang="zh-CN" dirty="0"/>
              <a:t>= false, this becomes True!</a:t>
            </a:r>
          </a:p>
          <a:p>
            <a:endParaRPr lang="en-US" altLang="zh-CN" dirty="0"/>
          </a:p>
          <a:p>
            <a:r>
              <a:rPr lang="en-US" altLang="zh-CN" dirty="0"/>
              <a:t>******************</a:t>
            </a:r>
          </a:p>
          <a:p>
            <a:r>
              <a:rPr lang="en-US" altLang="zh-CN" dirty="0"/>
              <a:t>Food</a:t>
            </a:r>
            <a:r>
              <a:rPr lang="en-US" altLang="zh-CN" baseline="0" dirty="0"/>
              <a:t> for thoughts (FYI)</a:t>
            </a:r>
            <a:endParaRPr lang="en-US" altLang="zh-CN" dirty="0"/>
          </a:p>
          <a:p>
            <a:r>
              <a:rPr lang="en-US" altLang="zh-CN" dirty="0"/>
              <a:t>To understand how AND, OR, and NOT work in 3-valued logic, think of TRUE = 1, FALSE = 0, and UNKNOWN = ½.</a:t>
            </a:r>
          </a:p>
          <a:p>
            <a:r>
              <a:rPr lang="en-US" altLang="zh-CN" dirty="0"/>
              <a:t>AND = MIN; OR = MAX, NOT(</a:t>
            </a:r>
            <a:r>
              <a:rPr lang="en-US" altLang="zh-CN" i="1" dirty="0"/>
              <a:t>x</a:t>
            </a:r>
            <a:r>
              <a:rPr lang="en-US" altLang="zh-CN" dirty="0"/>
              <a:t>) = 1-</a:t>
            </a:r>
            <a:r>
              <a:rPr lang="en-US" altLang="zh-CN" i="1" dirty="0"/>
              <a:t>x</a:t>
            </a:r>
            <a:r>
              <a:rPr lang="en-US" altLang="zh-CN" dirty="0"/>
              <a:t>.</a:t>
            </a:r>
          </a:p>
          <a:p>
            <a:r>
              <a:rPr lang="en-US" altLang="zh-CN" dirty="0"/>
              <a:t>Example:</a:t>
            </a:r>
          </a:p>
          <a:p>
            <a:r>
              <a:rPr lang="en-US" altLang="zh-CN" dirty="0"/>
              <a:t>TRUE AND (FALSE OR NOT(UNKNOWN)) = MIN(1, MAX(0, (1 - ½ ))) =</a:t>
            </a:r>
          </a:p>
          <a:p>
            <a:r>
              <a:rPr lang="en-US" altLang="zh-CN" dirty="0"/>
              <a:t>	MIN(1, MAX(0, ½ ) = MIN(1, ½ ) = ½.</a:t>
            </a:r>
          </a:p>
        </p:txBody>
      </p:sp>
    </p:spTree>
    <p:extLst>
      <p:ext uri="{BB962C8B-B14F-4D97-AF65-F5344CB8AC3E}">
        <p14:creationId xmlns:p14="http://schemas.microsoft.com/office/powerpoint/2010/main" val="903572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78B60-8B27-4616-BE97-97CDD016D8E2}" type="slidenum">
              <a:rPr lang="zh-CN" altLang="en-US"/>
              <a:pPr/>
              <a:t>32</a:t>
            </a:fld>
            <a:endParaRPr lang="en-US" altLang="zh-CN"/>
          </a:p>
        </p:txBody>
      </p:sp>
      <p:sp>
        <p:nvSpPr>
          <p:cNvPr id="565250" name="Rectangle 2"/>
          <p:cNvSpPr>
            <a:spLocks noGrp="1" noRot="1" noChangeAspect="1" noChangeArrowheads="1" noTextEdit="1"/>
          </p:cNvSpPr>
          <p:nvPr>
            <p:ph type="sldImg"/>
          </p:nvPr>
        </p:nvSpPr>
        <p:spPr>
          <a:xfrm>
            <a:off x="992188" y="766763"/>
            <a:ext cx="5119687" cy="3840162"/>
          </a:xfrm>
          <a:ln/>
        </p:spPr>
      </p:sp>
      <p:sp>
        <p:nvSpPr>
          <p:cNvPr id="565251"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1836490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80219D-453E-4E0D-B89D-003ACE24B794}" type="slidenum">
              <a:rPr lang="zh-CN" altLang="en-US"/>
              <a:pPr/>
              <a:t>33</a:t>
            </a:fld>
            <a:endParaRPr lang="en-US" altLang="zh-CN"/>
          </a:p>
        </p:txBody>
      </p:sp>
      <p:sp>
        <p:nvSpPr>
          <p:cNvPr id="764930" name="Rectangle 2"/>
          <p:cNvSpPr>
            <a:spLocks noGrp="1" noRot="1" noChangeAspect="1" noChangeArrowheads="1" noTextEdit="1"/>
          </p:cNvSpPr>
          <p:nvPr>
            <p:ph type="sldImg"/>
          </p:nvPr>
        </p:nvSpPr>
        <p:spPr>
          <a:xfrm>
            <a:off x="992188" y="766763"/>
            <a:ext cx="5119687" cy="3840162"/>
          </a:xfrm>
          <a:ln/>
        </p:spPr>
      </p:sp>
      <p:sp>
        <p:nvSpPr>
          <p:cNvPr id="764931" name="Rectangle 3"/>
          <p:cNvSpPr>
            <a:spLocks noGrp="1" noChangeArrowheads="1"/>
          </p:cNvSpPr>
          <p:nvPr>
            <p:ph type="body" idx="1"/>
          </p:nvPr>
        </p:nvSpPr>
        <p:spPr/>
        <p:txBody>
          <a:bodyPr/>
          <a:lstStyle/>
          <a:p>
            <a:endParaRPr lang="en-US" altLang="zh-CN" dirty="0"/>
          </a:p>
          <a:p>
            <a:endParaRPr lang="zh-CN" altLang="en-US" dirty="0"/>
          </a:p>
        </p:txBody>
      </p:sp>
    </p:spTree>
    <p:extLst>
      <p:ext uri="{BB962C8B-B14F-4D97-AF65-F5344CB8AC3E}">
        <p14:creationId xmlns:p14="http://schemas.microsoft.com/office/powerpoint/2010/main" val="1103217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EA44F5-BC8A-4BD5-9EA0-79E272135CD0}" type="slidenum">
              <a:rPr lang="zh-CN" altLang="en-US"/>
              <a:pPr/>
              <a:t>34</a:t>
            </a:fld>
            <a:endParaRPr lang="en-US" altLang="zh-CN"/>
          </a:p>
        </p:txBody>
      </p:sp>
      <p:sp>
        <p:nvSpPr>
          <p:cNvPr id="666626" name="Rectangle 2"/>
          <p:cNvSpPr>
            <a:spLocks noGrp="1" noRot="1" noChangeAspect="1" noChangeArrowheads="1" noTextEdit="1"/>
          </p:cNvSpPr>
          <p:nvPr>
            <p:ph type="sldImg"/>
          </p:nvPr>
        </p:nvSpPr>
        <p:spPr>
          <a:xfrm>
            <a:off x="992188" y="766763"/>
            <a:ext cx="5119687" cy="3840162"/>
          </a:xfrm>
          <a:ln/>
        </p:spPr>
      </p:sp>
      <p:sp>
        <p:nvSpPr>
          <p:cNvPr id="666627" name="Rectangle 3"/>
          <p:cNvSpPr>
            <a:spLocks noGrp="1" noChangeArrowheads="1"/>
          </p:cNvSpPr>
          <p:nvPr>
            <p:ph type="body" idx="1"/>
          </p:nvPr>
        </p:nvSpPr>
        <p:spPr/>
        <p:txBody>
          <a:bodyPr/>
          <a:lstStyle/>
          <a:p>
            <a:r>
              <a:rPr lang="en-US" altLang="zh-CN" dirty="0"/>
              <a:t>You may assume</a:t>
            </a:r>
            <a:r>
              <a:rPr lang="en-US" altLang="zh-CN" baseline="0" dirty="0"/>
              <a:t> the selection condition specified above is always TRUE. You will be wrong.</a:t>
            </a:r>
            <a:endParaRPr lang="en-US" altLang="zh-CN" dirty="0"/>
          </a:p>
          <a:p>
            <a:r>
              <a:rPr lang="en-US" altLang="zh-CN" dirty="0"/>
              <a:t>These two queries are not the same!!!!</a:t>
            </a:r>
          </a:p>
          <a:p>
            <a:endParaRPr lang="en-US" altLang="zh-CN" dirty="0"/>
          </a:p>
          <a:p>
            <a:endParaRPr lang="zh-CN" altLang="en-US" dirty="0"/>
          </a:p>
        </p:txBody>
      </p:sp>
    </p:spTree>
    <p:extLst>
      <p:ext uri="{BB962C8B-B14F-4D97-AF65-F5344CB8AC3E}">
        <p14:creationId xmlns:p14="http://schemas.microsoft.com/office/powerpoint/2010/main" val="1323302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try an example together. </a:t>
            </a:r>
            <a:r>
              <a:rPr lang="en-US" dirty="0"/>
              <a:t>The most common solution</a:t>
            </a:r>
            <a:r>
              <a:rPr lang="en-US" baseline="0" dirty="0"/>
              <a:t> using INTERSECT can be found.</a:t>
            </a:r>
          </a:p>
          <a:p>
            <a:r>
              <a:rPr lang="en-US" baseline="0" dirty="0"/>
              <a:t>Here I am going to introduce a different technique.</a:t>
            </a:r>
          </a:p>
          <a:p>
            <a:r>
              <a:rPr lang="en-US" baseline="0" dirty="0"/>
              <a:t>The main idea: create a copy of the employee table called E, you can visualize E contains all the employees.</a:t>
            </a:r>
          </a:p>
          <a:p>
            <a:r>
              <a:rPr lang="en-US" baseline="0" dirty="0"/>
              <a:t>Create another copy  called S, you can visualize it contains all supervisors.</a:t>
            </a:r>
          </a:p>
          <a:p>
            <a:r>
              <a:rPr lang="en-US" baseline="0" dirty="0"/>
              <a:t>Then the Department table D.</a:t>
            </a:r>
          </a:p>
          <a:p>
            <a:r>
              <a:rPr lang="en-US" baseline="0" dirty="0"/>
              <a:t>So if an employee appears in supervisor table and in the department table as manger, then this employee is a super and manger.</a:t>
            </a:r>
          </a:p>
          <a:p>
            <a:endParaRPr lang="en-US" dirty="0"/>
          </a:p>
          <a:p>
            <a:r>
              <a:rPr lang="en-US" dirty="0"/>
              <a:t>This technique</a:t>
            </a:r>
            <a:r>
              <a:rPr lang="en-US" baseline="0" dirty="0"/>
              <a:t> is quite useful in A2: create different copies of the same table visualize each stores different set of information.</a:t>
            </a:r>
          </a:p>
          <a:p>
            <a:endParaRPr lang="en-US" baseline="0" dirty="0"/>
          </a:p>
          <a:p>
            <a:r>
              <a:rPr lang="en-US" baseline="0" dirty="0"/>
              <a:t>The most common answer:</a:t>
            </a:r>
          </a:p>
          <a:p>
            <a:r>
              <a:rPr lang="en-US" b="1" dirty="0"/>
              <a:t>SELECT	</a:t>
            </a:r>
            <a:r>
              <a:rPr lang="en-US" b="1" dirty="0" err="1"/>
              <a:t>E.FName</a:t>
            </a:r>
            <a:r>
              <a:rPr lang="en-US" b="1" dirty="0"/>
              <a:t>, </a:t>
            </a:r>
            <a:r>
              <a:rPr lang="en-US" b="1" dirty="0" err="1"/>
              <a:t>E.LName</a:t>
            </a:r>
            <a:endParaRPr lang="en-US" b="1" dirty="0"/>
          </a:p>
          <a:p>
            <a:r>
              <a:rPr lang="en-US" b="1" dirty="0"/>
              <a:t>FROM	Employee E</a:t>
            </a:r>
          </a:p>
          <a:p>
            <a:r>
              <a:rPr lang="en-US" b="1" dirty="0"/>
              <a:t>WHERE	E.SSN IN (</a:t>
            </a:r>
          </a:p>
          <a:p>
            <a:r>
              <a:rPr lang="en-US" b="1" dirty="0"/>
              <a:t>		SELECT	SUPERSSN</a:t>
            </a:r>
          </a:p>
          <a:p>
            <a:r>
              <a:rPr lang="en-US" b="1" dirty="0"/>
              <a:t>		FROM	Employee</a:t>
            </a:r>
          </a:p>
          <a:p>
            <a:r>
              <a:rPr lang="en-US" b="1" dirty="0"/>
              <a:t>			INTERSECT</a:t>
            </a:r>
          </a:p>
          <a:p>
            <a:r>
              <a:rPr lang="en-US" b="1" dirty="0"/>
              <a:t>		SELECT	MGRSSN</a:t>
            </a:r>
          </a:p>
          <a:p>
            <a:r>
              <a:rPr lang="en-US" b="1" dirty="0"/>
              <a:t>		FROM	Department);</a:t>
            </a:r>
          </a:p>
        </p:txBody>
      </p:sp>
      <p:sp>
        <p:nvSpPr>
          <p:cNvPr id="4" name="Slide Number Placeholder 3"/>
          <p:cNvSpPr>
            <a:spLocks noGrp="1"/>
          </p:cNvSpPr>
          <p:nvPr>
            <p:ph type="sldNum" sz="quarter" idx="10"/>
          </p:nvPr>
        </p:nvSpPr>
        <p:spPr/>
        <p:txBody>
          <a:bodyPr/>
          <a:lstStyle/>
          <a:p>
            <a:fld id="{F0A28871-B46B-47DF-ADA8-4363F7F6BD86}" type="slidenum">
              <a:rPr lang="zh-CN" altLang="en-US" smtClean="0"/>
              <a:pPr/>
              <a:t>36</a:t>
            </a:fld>
            <a:endParaRPr lang="en-US" altLang="zh-CN"/>
          </a:p>
        </p:txBody>
      </p:sp>
    </p:spTree>
    <p:extLst>
      <p:ext uri="{BB962C8B-B14F-4D97-AF65-F5344CB8AC3E}">
        <p14:creationId xmlns:p14="http://schemas.microsoft.com/office/powerpoint/2010/main" val="1169215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is a different approach to do this, using nested query.</a:t>
            </a:r>
          </a:p>
          <a:p>
            <a:endParaRPr lang="en-US" baseline="0" dirty="0"/>
          </a:p>
          <a:p>
            <a:r>
              <a:rPr lang="en-US" baseline="0" dirty="0"/>
              <a:t>The following query did not exclude duplicates supervisors (same super for different employees), hence WRONG!</a:t>
            </a:r>
          </a:p>
          <a:p>
            <a:r>
              <a:rPr lang="en-US" dirty="0"/>
              <a:t>SELECT 	SUM(</a:t>
            </a:r>
            <a:r>
              <a:rPr lang="en-US" dirty="0" err="1"/>
              <a:t>S.Salary</a:t>
            </a:r>
            <a:r>
              <a:rPr lang="en-US" dirty="0"/>
              <a:t> * 1.05)</a:t>
            </a:r>
          </a:p>
          <a:p>
            <a:r>
              <a:rPr lang="en-US" dirty="0"/>
              <a:t>FROM	Employee AS E, Employee AS S</a:t>
            </a:r>
          </a:p>
          <a:p>
            <a:r>
              <a:rPr lang="en-US" dirty="0"/>
              <a:t>WHERE	</a:t>
            </a:r>
            <a:r>
              <a:rPr lang="en-US" dirty="0" err="1"/>
              <a:t>E.superssn</a:t>
            </a:r>
            <a:r>
              <a:rPr lang="en-US" dirty="0"/>
              <a:t> = </a:t>
            </a:r>
            <a:r>
              <a:rPr lang="en-US" dirty="0" err="1"/>
              <a:t>S.ssn</a:t>
            </a:r>
            <a:endParaRPr lang="en-US" dirty="0"/>
          </a:p>
          <a:p>
            <a:r>
              <a:rPr lang="en-US" dirty="0"/>
              <a:t>2097900.0</a:t>
            </a:r>
          </a:p>
          <a:p>
            <a:endParaRPr lang="en-US" dirty="0"/>
          </a:p>
          <a:p>
            <a:r>
              <a:rPr lang="en-US" dirty="0"/>
              <a:t>Duplicates are removed here (using nested</a:t>
            </a:r>
            <a:r>
              <a:rPr lang="en-US" baseline="0" dirty="0"/>
              <a:t> query</a:t>
            </a:r>
            <a:r>
              <a:rPr lang="en-US" dirty="0"/>
              <a:t>)</a:t>
            </a:r>
          </a:p>
          <a:p>
            <a:r>
              <a:rPr lang="en-US" dirty="0"/>
              <a:t>SELECT 	SUM(Salary * 1.05)</a:t>
            </a:r>
          </a:p>
          <a:p>
            <a:r>
              <a:rPr lang="en-US" dirty="0"/>
              <a:t>FROM	(SELECT DISTINCT 	S.SSN, </a:t>
            </a:r>
            <a:r>
              <a:rPr lang="en-US" dirty="0" err="1"/>
              <a:t>S.Salary</a:t>
            </a:r>
            <a:endParaRPr lang="en-US" dirty="0"/>
          </a:p>
          <a:p>
            <a:r>
              <a:rPr lang="en-US" dirty="0"/>
              <a:t>	FROM		Employee AS E, Employee AS S</a:t>
            </a:r>
          </a:p>
          <a:p>
            <a:r>
              <a:rPr lang="en-US" dirty="0"/>
              <a:t>	WHERE		</a:t>
            </a:r>
            <a:r>
              <a:rPr lang="en-US" dirty="0" err="1"/>
              <a:t>E.superssn</a:t>
            </a:r>
            <a:r>
              <a:rPr lang="en-US" dirty="0"/>
              <a:t> = S.SSN);</a:t>
            </a:r>
          </a:p>
          <a:p>
            <a:r>
              <a:rPr lang="en-US" dirty="0"/>
              <a:t>1057350.0</a:t>
            </a:r>
          </a:p>
        </p:txBody>
      </p:sp>
      <p:sp>
        <p:nvSpPr>
          <p:cNvPr id="4" name="Slide Number Placeholder 3"/>
          <p:cNvSpPr>
            <a:spLocks noGrp="1"/>
          </p:cNvSpPr>
          <p:nvPr>
            <p:ph type="sldNum" sz="quarter" idx="10"/>
          </p:nvPr>
        </p:nvSpPr>
        <p:spPr/>
        <p:txBody>
          <a:bodyPr/>
          <a:lstStyle/>
          <a:p>
            <a:fld id="{F0A28871-B46B-47DF-ADA8-4363F7F6BD86}" type="slidenum">
              <a:rPr lang="zh-CN" altLang="en-US" smtClean="0"/>
              <a:pPr/>
              <a:t>37</a:t>
            </a:fld>
            <a:endParaRPr lang="en-US" altLang="zh-CN"/>
          </a:p>
        </p:txBody>
      </p:sp>
    </p:spTree>
    <p:extLst>
      <p:ext uri="{BB962C8B-B14F-4D97-AF65-F5344CB8AC3E}">
        <p14:creationId xmlns:p14="http://schemas.microsoft.com/office/powerpoint/2010/main" val="380844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SELECT 	SUM(</a:t>
            </a:r>
            <a:r>
              <a:rPr lang="en-US" dirty="0" err="1"/>
              <a:t>E.Salary</a:t>
            </a:r>
            <a:r>
              <a:rPr lang="en-US" dirty="0"/>
              <a:t> * 1.05)</a:t>
            </a:r>
          </a:p>
          <a:p>
            <a:pPr marL="0" indent="0">
              <a:buNone/>
            </a:pPr>
            <a:r>
              <a:rPr lang="en-US" dirty="0"/>
              <a:t>FROM	Employee E</a:t>
            </a:r>
          </a:p>
          <a:p>
            <a:pPr marL="0" indent="0">
              <a:buNone/>
            </a:pPr>
            <a:r>
              <a:rPr lang="en-US" dirty="0"/>
              <a:t>WHERE	E.SSN IN </a:t>
            </a:r>
          </a:p>
          <a:p>
            <a:pPr marL="0" indent="0">
              <a:buNone/>
            </a:pPr>
            <a:r>
              <a:rPr lang="en-US" dirty="0"/>
              <a:t>	(SELECT 	DISTINCT	</a:t>
            </a:r>
            <a:r>
              <a:rPr lang="en-US" dirty="0" err="1"/>
              <a:t>superssn</a:t>
            </a:r>
            <a:endParaRPr lang="en-US" dirty="0"/>
          </a:p>
          <a:p>
            <a:pPr marL="0" indent="0">
              <a:buNone/>
            </a:pPr>
            <a:r>
              <a:rPr lang="en-US" dirty="0"/>
              <a:t>	FROM		Employee</a:t>
            </a:r>
          </a:p>
          <a:p>
            <a:pPr marL="0" indent="0">
              <a:buNone/>
            </a:pPr>
            <a:r>
              <a:rPr lang="en-US" dirty="0"/>
              <a:t>		UNION</a:t>
            </a:r>
          </a:p>
          <a:p>
            <a:pPr marL="0" indent="0">
              <a:buNone/>
            </a:pPr>
            <a:r>
              <a:rPr lang="en-US" dirty="0"/>
              <a:t>	SELECT		</a:t>
            </a:r>
            <a:r>
              <a:rPr lang="en-US" dirty="0" err="1"/>
              <a:t>mgrssn</a:t>
            </a:r>
            <a:endParaRPr lang="en-US" dirty="0"/>
          </a:p>
          <a:p>
            <a:pPr marL="0" indent="0">
              <a:buNone/>
            </a:pPr>
            <a:r>
              <a:rPr lang="en-US" dirty="0"/>
              <a:t>	FROM		Department);</a:t>
            </a:r>
          </a:p>
          <a:p>
            <a:pPr marL="0" indent="0">
              <a:buNone/>
            </a:pPr>
            <a:endParaRPr lang="en-US" dirty="0"/>
          </a:p>
        </p:txBody>
      </p:sp>
      <p:sp>
        <p:nvSpPr>
          <p:cNvPr id="4" name="Slide Number Placeholder 3"/>
          <p:cNvSpPr>
            <a:spLocks noGrp="1"/>
          </p:cNvSpPr>
          <p:nvPr>
            <p:ph type="sldNum" sz="quarter" idx="10"/>
          </p:nvPr>
        </p:nvSpPr>
        <p:spPr/>
        <p:txBody>
          <a:bodyPr/>
          <a:lstStyle/>
          <a:p>
            <a:fld id="{F0A28871-B46B-47DF-ADA8-4363F7F6BD86}" type="slidenum">
              <a:rPr lang="zh-CN" altLang="en-US" smtClean="0"/>
              <a:pPr/>
              <a:t>38</a:t>
            </a:fld>
            <a:endParaRPr lang="en-US" altLang="zh-CN"/>
          </a:p>
        </p:txBody>
      </p:sp>
    </p:spTree>
    <p:extLst>
      <p:ext uri="{BB962C8B-B14F-4D97-AF65-F5344CB8AC3E}">
        <p14:creationId xmlns:p14="http://schemas.microsoft.com/office/powerpoint/2010/main" val="3364052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583EFE-4357-4376-8681-D3D1D1905EC2}" type="slidenum">
              <a:rPr lang="zh-CN" altLang="en-US"/>
              <a:pPr/>
              <a:t>39</a:t>
            </a:fld>
            <a:endParaRPr lang="en-US" altLang="zh-CN"/>
          </a:p>
        </p:txBody>
      </p:sp>
      <p:sp>
        <p:nvSpPr>
          <p:cNvPr id="736258" name="Rectangle 2"/>
          <p:cNvSpPr>
            <a:spLocks noGrp="1" noRot="1" noChangeAspect="1" noChangeArrowheads="1" noTextEdit="1"/>
          </p:cNvSpPr>
          <p:nvPr>
            <p:ph type="sldImg"/>
          </p:nvPr>
        </p:nvSpPr>
        <p:spPr>
          <a:xfrm>
            <a:off x="992188" y="766763"/>
            <a:ext cx="5119687" cy="3840162"/>
          </a:xfrm>
          <a:ln/>
        </p:spPr>
      </p:sp>
      <p:sp>
        <p:nvSpPr>
          <p:cNvPr id="736259" name="Rectangle 3"/>
          <p:cNvSpPr>
            <a:spLocks noGrp="1" noChangeArrowheads="1"/>
          </p:cNvSpPr>
          <p:nvPr>
            <p:ph type="body" idx="1"/>
          </p:nvPr>
        </p:nvSpPr>
        <p:spPr/>
        <p:txBody>
          <a:bodyPr/>
          <a:lstStyle/>
          <a:p>
            <a:endParaRPr lang="en-US" altLang="zh-CN" b="1" u="sng" dirty="0"/>
          </a:p>
        </p:txBody>
      </p:sp>
    </p:spTree>
    <p:extLst>
      <p:ext uri="{BB962C8B-B14F-4D97-AF65-F5344CB8AC3E}">
        <p14:creationId xmlns:p14="http://schemas.microsoft.com/office/powerpoint/2010/main" val="2657635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50288-E57D-43AE-A4D7-2262EAA88E44}" type="slidenum">
              <a:rPr lang="zh-CN" altLang="en-US"/>
              <a:pPr/>
              <a:t>41</a:t>
            </a:fld>
            <a:endParaRPr lang="en-US" altLang="zh-CN"/>
          </a:p>
        </p:txBody>
      </p:sp>
      <p:sp>
        <p:nvSpPr>
          <p:cNvPr id="876546" name="Rectangle 2"/>
          <p:cNvSpPr>
            <a:spLocks noGrp="1" noRot="1" noChangeAspect="1" noChangeArrowheads="1" noTextEdit="1"/>
          </p:cNvSpPr>
          <p:nvPr>
            <p:ph type="sldImg"/>
          </p:nvPr>
        </p:nvSpPr>
        <p:spPr>
          <a:xfrm>
            <a:off x="992188" y="766763"/>
            <a:ext cx="5119687" cy="3840162"/>
          </a:xfrm>
          <a:ln/>
        </p:spPr>
      </p:sp>
      <p:sp>
        <p:nvSpPr>
          <p:cNvPr id="876547" name="Rectangle 3"/>
          <p:cNvSpPr>
            <a:spLocks noGrp="1" noChangeArrowheads="1"/>
          </p:cNvSpPr>
          <p:nvPr>
            <p:ph type="body" idx="1"/>
          </p:nvPr>
        </p:nvSpPr>
        <p:spPr/>
        <p:txBody>
          <a:bodyPr/>
          <a:lstStyle/>
          <a:p>
            <a:endParaRPr lang="en-CA" altLang="en-US" dirty="0"/>
          </a:p>
        </p:txBody>
      </p:sp>
    </p:spTree>
    <p:extLst>
      <p:ext uri="{BB962C8B-B14F-4D97-AF65-F5344CB8AC3E}">
        <p14:creationId xmlns:p14="http://schemas.microsoft.com/office/powerpoint/2010/main" val="312348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4ADDF-AF42-488A-9B35-08051A91AB8B}" type="slidenum">
              <a:rPr lang="zh-CN" altLang="en-US"/>
              <a:pPr/>
              <a:t>5</a:t>
            </a:fld>
            <a:endParaRPr lang="en-US" altLang="zh-CN"/>
          </a:p>
        </p:txBody>
      </p:sp>
      <p:sp>
        <p:nvSpPr>
          <p:cNvPr id="673794" name="Rectangle 2"/>
          <p:cNvSpPr>
            <a:spLocks noGrp="1" noRot="1" noChangeAspect="1" noChangeArrowheads="1" noTextEdit="1"/>
          </p:cNvSpPr>
          <p:nvPr>
            <p:ph type="sldImg"/>
          </p:nvPr>
        </p:nvSpPr>
        <p:spPr>
          <a:xfrm>
            <a:off x="992188" y="766763"/>
            <a:ext cx="5119687" cy="3840162"/>
          </a:xfrm>
          <a:ln/>
        </p:spPr>
      </p:sp>
      <p:sp>
        <p:nvSpPr>
          <p:cNvPr id="673795" name="Rectangle 3"/>
          <p:cNvSpPr>
            <a:spLocks noGrp="1" noChangeArrowheads="1"/>
          </p:cNvSpPr>
          <p:nvPr>
            <p:ph type="body" idx="1"/>
          </p:nvPr>
        </p:nvSpPr>
        <p:spPr/>
        <p:txBody>
          <a:bodyPr/>
          <a:lstStyle/>
          <a:p>
            <a:pPr>
              <a:lnSpc>
                <a:spcPct val="90000"/>
              </a:lnSpc>
            </a:pPr>
            <a:r>
              <a:rPr lang="en-US" altLang="zh-CN" dirty="0"/>
              <a:t>We may follow a SELECT-FROM-WHERE expression by GROUP BY and a list of attributes.</a:t>
            </a:r>
          </a:p>
          <a:p>
            <a:pPr>
              <a:lnSpc>
                <a:spcPct val="90000"/>
              </a:lnSpc>
            </a:pPr>
            <a:r>
              <a:rPr lang="en-US" altLang="zh-CN" dirty="0"/>
              <a:t>The relation that results from the SELECT-FROM-WHERE is grouped according to the values of all those attributes, and any aggregation is applied only within each group.</a:t>
            </a:r>
          </a:p>
          <a:p>
            <a:pPr>
              <a:lnSpc>
                <a:spcPct val="90000"/>
              </a:lnSpc>
            </a:pPr>
            <a:endParaRPr lang="en-US" altLang="zh-CN" dirty="0"/>
          </a:p>
          <a:p>
            <a:pPr>
              <a:lnSpc>
                <a:spcPct val="90000"/>
              </a:lnSpc>
            </a:pPr>
            <a:r>
              <a:rPr lang="en-US" altLang="zh-CN" sz="1000" dirty="0">
                <a:solidFill>
                  <a:srgbClr val="000000"/>
                </a:solidFill>
              </a:rPr>
              <a:t>In many cases, we want to apply the aggregate functions </a:t>
            </a:r>
            <a:r>
              <a:rPr lang="en-US" altLang="zh-CN" sz="1000" i="1" dirty="0">
                <a:solidFill>
                  <a:srgbClr val="000000"/>
                </a:solidFill>
              </a:rPr>
              <a:t>to subgroups of tuples in a relation</a:t>
            </a:r>
          </a:p>
          <a:p>
            <a:pPr>
              <a:lnSpc>
                <a:spcPct val="90000"/>
              </a:lnSpc>
            </a:pPr>
            <a:r>
              <a:rPr lang="en-US" altLang="zh-CN" sz="1000" dirty="0">
                <a:solidFill>
                  <a:srgbClr val="000000"/>
                </a:solidFill>
              </a:rPr>
              <a:t>Each subgroup of tuples consists of the set of tuples that have </a:t>
            </a:r>
            <a:r>
              <a:rPr lang="en-US" altLang="zh-CN" sz="1000" i="1" dirty="0">
                <a:solidFill>
                  <a:srgbClr val="000000"/>
                </a:solidFill>
              </a:rPr>
              <a:t>the same value</a:t>
            </a:r>
            <a:r>
              <a:rPr lang="en-US" altLang="zh-CN" sz="1000" dirty="0">
                <a:solidFill>
                  <a:srgbClr val="000000"/>
                </a:solidFill>
              </a:rPr>
              <a:t>  for the </a:t>
            </a:r>
            <a:r>
              <a:rPr lang="en-US" altLang="zh-CN" sz="1000" i="1" dirty="0">
                <a:solidFill>
                  <a:srgbClr val="000000"/>
                </a:solidFill>
              </a:rPr>
              <a:t>grouping attribute's)</a:t>
            </a:r>
          </a:p>
          <a:p>
            <a:pPr>
              <a:lnSpc>
                <a:spcPct val="90000"/>
              </a:lnSpc>
            </a:pPr>
            <a:r>
              <a:rPr lang="en-US" altLang="zh-CN" sz="1000" dirty="0">
                <a:solidFill>
                  <a:srgbClr val="000000"/>
                </a:solidFill>
              </a:rPr>
              <a:t>The function is applied to each subgroup independently</a:t>
            </a:r>
          </a:p>
          <a:p>
            <a:pPr>
              <a:lnSpc>
                <a:spcPct val="90000"/>
              </a:lnSpc>
            </a:pPr>
            <a:r>
              <a:rPr lang="en-US" altLang="zh-CN" sz="1000" dirty="0">
                <a:solidFill>
                  <a:srgbClr val="000000"/>
                </a:solidFill>
              </a:rPr>
              <a:t>SQL has a </a:t>
            </a:r>
            <a:r>
              <a:rPr lang="en-US" altLang="zh-CN" sz="1000" b="1" dirty="0">
                <a:solidFill>
                  <a:srgbClr val="000000"/>
                </a:solidFill>
              </a:rPr>
              <a:t>GROUP BY</a:t>
            </a:r>
            <a:r>
              <a:rPr lang="en-US" altLang="zh-CN" sz="1000" dirty="0">
                <a:solidFill>
                  <a:srgbClr val="000000"/>
                </a:solidFill>
              </a:rPr>
              <a:t>-clause for specifying the grouping attributes, which </a:t>
            </a:r>
            <a:r>
              <a:rPr lang="en-US" altLang="zh-CN" sz="1000" i="1" dirty="0">
                <a:solidFill>
                  <a:srgbClr val="000000"/>
                </a:solidFill>
              </a:rPr>
              <a:t>must also appear in the SELECT-clause</a:t>
            </a:r>
          </a:p>
          <a:p>
            <a:pPr>
              <a:lnSpc>
                <a:spcPct val="90000"/>
              </a:lnSpc>
            </a:pPr>
            <a:endParaRPr lang="en-US" altLang="zh-CN" sz="1000" i="1" dirty="0">
              <a:solidFill>
                <a:srgbClr val="000000"/>
              </a:solidFill>
            </a:endParaRPr>
          </a:p>
          <a:p>
            <a:pPr>
              <a:lnSpc>
                <a:spcPct val="90000"/>
              </a:lnSpc>
            </a:pPr>
            <a:r>
              <a:rPr lang="en-US" altLang="zh-CN" sz="1000" i="1" dirty="0">
                <a:solidFill>
                  <a:srgbClr val="000000"/>
                </a:solidFill>
              </a:rPr>
              <a:t>Having … … only groups satisfy having will be included; where =&gt; only tuples satisfy where will be group.</a:t>
            </a:r>
          </a:p>
          <a:p>
            <a:pPr>
              <a:lnSpc>
                <a:spcPct val="90000"/>
              </a:lnSpc>
            </a:pPr>
            <a:endParaRPr lang="en-US" altLang="zh-CN" sz="1000" i="1" dirty="0">
              <a:solidFill>
                <a:srgbClr val="000000"/>
              </a:solidFill>
            </a:endParaRPr>
          </a:p>
          <a:p>
            <a:pPr>
              <a:lnSpc>
                <a:spcPct val="90000"/>
              </a:lnSpc>
            </a:pPr>
            <a:endParaRPr lang="zh-CN" altLang="en-US" dirty="0"/>
          </a:p>
        </p:txBody>
      </p:sp>
    </p:spTree>
    <p:extLst>
      <p:ext uri="{BB962C8B-B14F-4D97-AF65-F5344CB8AC3E}">
        <p14:creationId xmlns:p14="http://schemas.microsoft.com/office/powerpoint/2010/main" val="222728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8E816C-6B15-4F0C-A3DD-93A2C96E620A}" type="slidenum">
              <a:rPr lang="zh-CN" altLang="en-US"/>
              <a:pPr/>
              <a:t>7</a:t>
            </a:fld>
            <a:endParaRPr lang="en-US" altLang="zh-CN"/>
          </a:p>
        </p:txBody>
      </p:sp>
      <p:sp>
        <p:nvSpPr>
          <p:cNvPr id="756738" name="Rectangle 2"/>
          <p:cNvSpPr>
            <a:spLocks noGrp="1" noRot="1" noChangeAspect="1" noChangeArrowheads="1" noTextEdit="1"/>
          </p:cNvSpPr>
          <p:nvPr>
            <p:ph type="sldImg"/>
          </p:nvPr>
        </p:nvSpPr>
        <p:spPr>
          <a:xfrm>
            <a:off x="992188" y="766763"/>
            <a:ext cx="5119687" cy="3840162"/>
          </a:xfrm>
          <a:ln/>
        </p:spPr>
      </p:sp>
      <p:sp>
        <p:nvSpPr>
          <p:cNvPr id="756739" name="Rectangle 3"/>
          <p:cNvSpPr>
            <a:spLocks noGrp="1" noChangeArrowheads="1"/>
          </p:cNvSpPr>
          <p:nvPr>
            <p:ph type="body" idx="1"/>
          </p:nvPr>
        </p:nvSpPr>
        <p:spPr/>
        <p:txBody>
          <a:bodyPr/>
          <a:lstStyle/>
          <a:p>
            <a:endParaRPr lang="zh-CN" altLang="en-US" dirty="0"/>
          </a:p>
        </p:txBody>
      </p:sp>
    </p:spTree>
    <p:extLst>
      <p:ext uri="{BB962C8B-B14F-4D97-AF65-F5344CB8AC3E}">
        <p14:creationId xmlns:p14="http://schemas.microsoft.com/office/powerpoint/2010/main" val="408167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one group one row</a:t>
            </a:r>
            <a:endParaRPr lang="en-US" dirty="0"/>
          </a:p>
          <a:p>
            <a:endParaRPr lang="en-US" dirty="0"/>
          </a:p>
          <a:p>
            <a:r>
              <a:rPr lang="en-US" dirty="0"/>
              <a:t>Which SID?</a:t>
            </a:r>
            <a:r>
              <a:rPr lang="en-US" baseline="0" dirty="0"/>
              <a:t> There are two! </a:t>
            </a:r>
          </a:p>
          <a:p>
            <a:endParaRPr lang="en-US" baseline="0" dirty="0"/>
          </a:p>
          <a:p>
            <a:r>
              <a:rPr lang="en-US" baseline="0" dirty="0"/>
              <a:t>Age is fine. Only one value which does not matter</a:t>
            </a:r>
          </a:p>
          <a:p>
            <a:endParaRPr lang="en-US" baseline="0" dirty="0"/>
          </a:p>
          <a:p>
            <a:r>
              <a:rPr lang="en-US" baseline="0" dirty="0"/>
              <a:t>Same here, only one </a:t>
            </a:r>
            <a:r>
              <a:rPr lang="en-US" baseline="0" dirty="0" err="1"/>
              <a:t>avg</a:t>
            </a:r>
            <a:r>
              <a:rPr lang="en-US" baseline="0" dirty="0"/>
              <a:t> per group</a:t>
            </a:r>
            <a:endParaRPr lang="en-US" dirty="0"/>
          </a:p>
        </p:txBody>
      </p:sp>
      <p:sp>
        <p:nvSpPr>
          <p:cNvPr id="4" name="Slide Number Placeholder 3"/>
          <p:cNvSpPr>
            <a:spLocks noGrp="1"/>
          </p:cNvSpPr>
          <p:nvPr>
            <p:ph type="sldNum" sz="quarter" idx="10"/>
          </p:nvPr>
        </p:nvSpPr>
        <p:spPr/>
        <p:txBody>
          <a:bodyPr/>
          <a:lstStyle/>
          <a:p>
            <a:fld id="{08F21F4B-9C84-4020-9B6F-9237FB2E64D3}" type="slidenum">
              <a:rPr lang="zh-CN" altLang="en-US" smtClean="0"/>
              <a:pPr/>
              <a:t>10</a:t>
            </a:fld>
            <a:endParaRPr lang="en-US" altLang="zh-CN"/>
          </a:p>
        </p:txBody>
      </p:sp>
    </p:spTree>
    <p:extLst>
      <p:ext uri="{BB962C8B-B14F-4D97-AF65-F5344CB8AC3E}">
        <p14:creationId xmlns:p14="http://schemas.microsoft.com/office/powerpoint/2010/main" val="145734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Age is fine. Only one value which does not matter</a:t>
            </a:r>
          </a:p>
          <a:p>
            <a:endParaRPr lang="en-US" baseline="0" dirty="0"/>
          </a:p>
          <a:p>
            <a:r>
              <a:rPr lang="en-US" baseline="0" dirty="0"/>
              <a:t>Same here, only one </a:t>
            </a:r>
            <a:r>
              <a:rPr lang="en-US" baseline="0" dirty="0" err="1"/>
              <a:t>avg</a:t>
            </a:r>
            <a:r>
              <a:rPr lang="en-US" baseline="0" dirty="0"/>
              <a:t> per group</a:t>
            </a:r>
            <a:endParaRPr lang="en-US" dirty="0"/>
          </a:p>
        </p:txBody>
      </p:sp>
      <p:sp>
        <p:nvSpPr>
          <p:cNvPr id="4" name="Slide Number Placeholder 3"/>
          <p:cNvSpPr>
            <a:spLocks noGrp="1"/>
          </p:cNvSpPr>
          <p:nvPr>
            <p:ph type="sldNum" sz="quarter" idx="10"/>
          </p:nvPr>
        </p:nvSpPr>
        <p:spPr/>
        <p:txBody>
          <a:bodyPr/>
          <a:lstStyle/>
          <a:p>
            <a:fld id="{08F21F4B-9C84-4020-9B6F-9237FB2E64D3}" type="slidenum">
              <a:rPr lang="zh-CN" altLang="en-US" smtClean="0"/>
              <a:pPr/>
              <a:t>11</a:t>
            </a:fld>
            <a:endParaRPr lang="en-US" altLang="zh-CN"/>
          </a:p>
        </p:txBody>
      </p:sp>
    </p:spTree>
    <p:extLst>
      <p:ext uri="{BB962C8B-B14F-4D97-AF65-F5344CB8AC3E}">
        <p14:creationId xmlns:p14="http://schemas.microsoft.com/office/powerpoint/2010/main" val="327079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66F3D7-259D-4277-8E51-4C62A46BE023}" type="slidenum">
              <a:rPr lang="zh-CN" altLang="en-US"/>
              <a:pPr/>
              <a:t>12</a:t>
            </a:fld>
            <a:endParaRPr lang="en-US" altLang="zh-CN"/>
          </a:p>
        </p:txBody>
      </p:sp>
      <p:sp>
        <p:nvSpPr>
          <p:cNvPr id="563202" name="Rectangle 2"/>
          <p:cNvSpPr>
            <a:spLocks noGrp="1" noRot="1" noChangeAspect="1" noChangeArrowheads="1" noTextEdit="1"/>
          </p:cNvSpPr>
          <p:nvPr>
            <p:ph type="sldImg"/>
          </p:nvPr>
        </p:nvSpPr>
        <p:spPr>
          <a:xfrm>
            <a:off x="992188" y="766763"/>
            <a:ext cx="5119687" cy="3840162"/>
          </a:xfrm>
          <a:ln/>
        </p:spPr>
      </p:sp>
      <p:sp>
        <p:nvSpPr>
          <p:cNvPr id="563203" name="Rectangle 3"/>
          <p:cNvSpPr>
            <a:spLocks noGrp="1" noChangeArrowheads="1"/>
          </p:cNvSpPr>
          <p:nvPr>
            <p:ph type="body" idx="1"/>
          </p:nvPr>
        </p:nvSpPr>
        <p:spPr/>
        <p:txBody>
          <a:bodyPr/>
          <a:lstStyle/>
          <a:p>
            <a:r>
              <a:rPr lang="en-US" altLang="zh-CN" dirty="0">
                <a:solidFill>
                  <a:srgbClr val="000000"/>
                </a:solidFill>
              </a:rPr>
              <a:t>Sometimes we want to retrieve the values of these functions for only those </a:t>
            </a:r>
            <a:r>
              <a:rPr lang="en-US" altLang="zh-CN" i="1" dirty="0">
                <a:solidFill>
                  <a:srgbClr val="000000"/>
                </a:solidFill>
              </a:rPr>
              <a:t>groups that satisfy certain conditions</a:t>
            </a:r>
          </a:p>
          <a:p>
            <a:r>
              <a:rPr lang="en-US" altLang="zh-CN" dirty="0">
                <a:solidFill>
                  <a:srgbClr val="000000"/>
                </a:solidFill>
              </a:rPr>
              <a:t>The HAVING-clause is used for specifying a selection condition on groups (rather than on individual tuples)</a:t>
            </a:r>
            <a:endParaRPr lang="en-US" altLang="zh-CN" dirty="0">
              <a:solidFill>
                <a:srgbClr val="000000"/>
              </a:solidFill>
              <a:latin typeface="ArialMT" charset="0"/>
            </a:endParaRPr>
          </a:p>
          <a:p>
            <a:r>
              <a:rPr lang="en-US" altLang="zh-CN" dirty="0">
                <a:solidFill>
                  <a:srgbClr val="000000"/>
                </a:solidFill>
                <a:latin typeface="ArialMT" charset="0"/>
              </a:rPr>
              <a:t>.</a:t>
            </a:r>
          </a:p>
          <a:p>
            <a:r>
              <a:rPr lang="en-US" altLang="zh-CN" b="1" u="sng" dirty="0">
                <a:solidFill>
                  <a:srgbClr val="000000"/>
                </a:solidFill>
                <a:latin typeface="ArialMT" charset="0"/>
              </a:rPr>
              <a:t>Find gender</a:t>
            </a:r>
            <a:r>
              <a:rPr lang="en-US" altLang="zh-CN" b="1" u="sng" baseline="0" dirty="0">
                <a:solidFill>
                  <a:srgbClr val="000000"/>
                </a:solidFill>
                <a:latin typeface="ArialMT" charset="0"/>
              </a:rPr>
              <a:t> group with above </a:t>
            </a:r>
            <a:r>
              <a:rPr lang="en-US" altLang="zh-CN" b="1" u="sng" baseline="0" dirty="0" err="1">
                <a:solidFill>
                  <a:srgbClr val="000000"/>
                </a:solidFill>
                <a:latin typeface="ArialMT" charset="0"/>
              </a:rPr>
              <a:t>avg</a:t>
            </a:r>
            <a:r>
              <a:rPr lang="en-US" altLang="zh-CN" b="1" u="sng" baseline="0" dirty="0">
                <a:solidFill>
                  <a:srgbClr val="000000"/>
                </a:solidFill>
                <a:latin typeface="ArialMT" charset="0"/>
              </a:rPr>
              <a:t> salary</a:t>
            </a:r>
            <a:endParaRPr lang="en-US" altLang="zh-CN" b="1" u="sng" dirty="0">
              <a:solidFill>
                <a:srgbClr val="000000"/>
              </a:solidFill>
              <a:latin typeface="ArialMT" charset="0"/>
            </a:endParaRPr>
          </a:p>
          <a:p>
            <a:endParaRPr lang="en-US" altLang="zh-CN" dirty="0">
              <a:solidFill>
                <a:srgbClr val="000000"/>
              </a:solidFill>
              <a:latin typeface="ArialMT" charset="0"/>
            </a:endParaRPr>
          </a:p>
          <a:p>
            <a:r>
              <a:rPr lang="en-US" altLang="zh-CN" dirty="0"/>
              <a:t>HAVING &lt;condition&gt; may follow a GROUP BY clause.</a:t>
            </a:r>
          </a:p>
          <a:p>
            <a:r>
              <a:rPr lang="en-US" altLang="zh-CN" dirty="0"/>
              <a:t>If so, the condition applies to each group, and groups not satisfying the condition are eliminated.</a:t>
            </a:r>
          </a:p>
          <a:p>
            <a:endParaRPr lang="en-US" altLang="zh-CN" dirty="0"/>
          </a:p>
          <a:p>
            <a:r>
              <a:rPr lang="en-US" altLang="zh-CN" dirty="0">
                <a:solidFill>
                  <a:srgbClr val="000000"/>
                </a:solidFill>
              </a:rPr>
              <a:t>Use to filter groups based group properties (aggregation values based on group by )</a:t>
            </a:r>
          </a:p>
        </p:txBody>
      </p:sp>
    </p:spTree>
    <p:extLst>
      <p:ext uri="{BB962C8B-B14F-4D97-AF65-F5344CB8AC3E}">
        <p14:creationId xmlns:p14="http://schemas.microsoft.com/office/powerpoint/2010/main" val="395154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66F3D7-259D-4277-8E51-4C62A46BE023}" type="slidenum">
              <a:rPr lang="zh-CN" altLang="en-US"/>
              <a:pPr/>
              <a:t>13</a:t>
            </a:fld>
            <a:endParaRPr lang="en-US" altLang="zh-CN"/>
          </a:p>
        </p:txBody>
      </p:sp>
      <p:sp>
        <p:nvSpPr>
          <p:cNvPr id="563202" name="Rectangle 2"/>
          <p:cNvSpPr>
            <a:spLocks noGrp="1" noRot="1" noChangeAspect="1" noChangeArrowheads="1" noTextEdit="1"/>
          </p:cNvSpPr>
          <p:nvPr>
            <p:ph type="sldImg"/>
          </p:nvPr>
        </p:nvSpPr>
        <p:spPr>
          <a:xfrm>
            <a:off x="992188" y="766763"/>
            <a:ext cx="5119687" cy="3840162"/>
          </a:xfrm>
          <a:ln/>
        </p:spPr>
      </p:sp>
      <p:sp>
        <p:nvSpPr>
          <p:cNvPr id="563203" name="Rectangle 3"/>
          <p:cNvSpPr>
            <a:spLocks noGrp="1" noChangeArrowheads="1"/>
          </p:cNvSpPr>
          <p:nvPr>
            <p:ph type="body" idx="1"/>
          </p:nvPr>
        </p:nvSpPr>
        <p:spPr/>
        <p:txBody>
          <a:bodyPr/>
          <a:lstStyle/>
          <a:p>
            <a:r>
              <a:rPr lang="en-US" altLang="zh-CN" dirty="0">
                <a:solidFill>
                  <a:srgbClr val="000000"/>
                </a:solidFill>
                <a:latin typeface="ArialMT" charset="0"/>
              </a:rPr>
              <a:t>Run</a:t>
            </a:r>
            <a:r>
              <a:rPr lang="en-US" altLang="zh-CN" baseline="0" dirty="0">
                <a:solidFill>
                  <a:srgbClr val="000000"/>
                </a:solidFill>
                <a:latin typeface="ArialMT" charset="0"/>
              </a:rPr>
              <a:t> the query on SQLite and see the results for yourself.</a:t>
            </a:r>
            <a:endParaRPr lang="en-US" altLang="zh-CN" dirty="0">
              <a:solidFill>
                <a:srgbClr val="000000"/>
              </a:solidFill>
              <a:latin typeface="ArialMT" charset="0"/>
            </a:endParaRPr>
          </a:p>
          <a:p>
            <a:endParaRPr lang="en-US" altLang="zh-CN" dirty="0">
              <a:solidFill>
                <a:srgbClr val="000000"/>
              </a:solidFill>
              <a:latin typeface="ArialMT" charset="0"/>
            </a:endParaRPr>
          </a:p>
          <a:p>
            <a:r>
              <a:rPr lang="en-US" altLang="zh-CN" dirty="0">
                <a:solidFill>
                  <a:srgbClr val="000000"/>
                </a:solidFill>
                <a:latin typeface="ArialMT" charset="0"/>
              </a:rPr>
              <a:t>The only attributes that can appear in a “grouped” query answer are </a:t>
            </a:r>
            <a:r>
              <a:rPr lang="en-US" altLang="zh-CN" dirty="0">
                <a:solidFill>
                  <a:srgbClr val="FF0000"/>
                </a:solidFill>
                <a:latin typeface="ArialMT" charset="0"/>
              </a:rPr>
              <a:t>aggregate operators </a:t>
            </a:r>
            <a:r>
              <a:rPr lang="en-US" altLang="zh-CN" dirty="0">
                <a:solidFill>
                  <a:srgbClr val="000000"/>
                </a:solidFill>
                <a:latin typeface="ArialMT" charset="0"/>
              </a:rPr>
              <a:t>(that are applied to the group) or </a:t>
            </a:r>
            <a:r>
              <a:rPr lang="en-US" altLang="zh-CN" dirty="0">
                <a:solidFill>
                  <a:srgbClr val="0000FF"/>
                </a:solidFill>
                <a:latin typeface="ArialMT" charset="0"/>
              </a:rPr>
              <a:t>the grouping</a:t>
            </a:r>
          </a:p>
          <a:p>
            <a:r>
              <a:rPr lang="en-US" altLang="zh-CN" dirty="0">
                <a:solidFill>
                  <a:srgbClr val="0000FF"/>
                </a:solidFill>
                <a:latin typeface="ArialMT" charset="0"/>
              </a:rPr>
              <a:t>attribute(s)</a:t>
            </a:r>
            <a:r>
              <a:rPr lang="en-US" altLang="zh-CN" dirty="0">
                <a:solidFill>
                  <a:srgbClr val="000000"/>
                </a:solidFill>
                <a:latin typeface="ArialMT" charset="0"/>
              </a:rPr>
              <a:t>.</a:t>
            </a:r>
          </a:p>
          <a:p>
            <a:endParaRPr lang="en-US" altLang="zh-CN" dirty="0">
              <a:solidFill>
                <a:srgbClr val="000000"/>
              </a:solidFill>
              <a:latin typeface="ArialMT" charset="0"/>
            </a:endParaRPr>
          </a:p>
          <a:p>
            <a:r>
              <a:rPr lang="en-US" altLang="zh-CN" dirty="0">
                <a:solidFill>
                  <a:srgbClr val="000000"/>
                </a:solidFill>
                <a:latin typeface="ArialMT" charset="0"/>
              </a:rPr>
              <a:t>Why is that?</a:t>
            </a:r>
            <a:r>
              <a:rPr lang="en-US" altLang="zh-CN" baseline="0" dirty="0">
                <a:solidFill>
                  <a:srgbClr val="000000"/>
                </a:solidFill>
                <a:latin typeface="ArialMT" charset="0"/>
              </a:rPr>
              <a:t> Having condition is true only if it is true for the whole group (for every member of the group) in order to be true, otherwise!</a:t>
            </a:r>
          </a:p>
          <a:p>
            <a:r>
              <a:rPr lang="en-US" altLang="zh-CN" baseline="0" dirty="0">
                <a:solidFill>
                  <a:srgbClr val="000000"/>
                </a:solidFill>
                <a:latin typeface="ArialMT" charset="0"/>
              </a:rPr>
              <a:t>You can use DNO = 5; or COUNT(*)&gt;2; </a:t>
            </a:r>
          </a:p>
          <a:p>
            <a:endParaRPr lang="en-US" altLang="zh-CN" baseline="0" dirty="0">
              <a:solidFill>
                <a:srgbClr val="000000"/>
              </a:solidFill>
              <a:latin typeface="ArialMT" charset="0"/>
            </a:endParaRPr>
          </a:p>
          <a:p>
            <a:r>
              <a:rPr lang="en-US" altLang="zh-CN" baseline="0" dirty="0">
                <a:solidFill>
                  <a:srgbClr val="000000"/>
                </a:solidFill>
                <a:latin typeface="ArialMT" charset="0"/>
              </a:rPr>
              <a:t>but if you use </a:t>
            </a:r>
            <a:r>
              <a:rPr lang="en-US" altLang="zh-CN" baseline="0" dirty="0" err="1">
                <a:solidFill>
                  <a:srgbClr val="000000"/>
                </a:solidFill>
                <a:latin typeface="ArialMT" charset="0"/>
              </a:rPr>
              <a:t>Fname</a:t>
            </a:r>
            <a:r>
              <a:rPr lang="en-US" altLang="zh-CN" baseline="0" dirty="0">
                <a:solidFill>
                  <a:srgbClr val="000000"/>
                </a:solidFill>
                <a:latin typeface="ArialMT" charset="0"/>
              </a:rPr>
              <a:t> = “John”, it  will cause confusion:</a:t>
            </a:r>
          </a:p>
          <a:p>
            <a:r>
              <a:rPr lang="en-US" altLang="zh-CN" baseline="0" dirty="0">
                <a:solidFill>
                  <a:srgbClr val="000000"/>
                </a:solidFill>
                <a:latin typeface="ArialMT" charset="0"/>
              </a:rPr>
              <a:t>First member named John?</a:t>
            </a:r>
          </a:p>
          <a:p>
            <a:r>
              <a:rPr lang="en-US" altLang="zh-CN" baseline="0" dirty="0">
                <a:solidFill>
                  <a:srgbClr val="000000"/>
                </a:solidFill>
                <a:latin typeface="ArialMT" charset="0"/>
              </a:rPr>
              <a:t>Some member named John?</a:t>
            </a:r>
          </a:p>
          <a:p>
            <a:r>
              <a:rPr lang="en-US" altLang="zh-CN" baseline="0" dirty="0">
                <a:solidFill>
                  <a:srgbClr val="000000"/>
                </a:solidFill>
                <a:latin typeface="ArialMT" charset="0"/>
              </a:rPr>
              <a:t>All members named John?</a:t>
            </a:r>
          </a:p>
          <a:p>
            <a:endParaRPr lang="en-US" altLang="zh-CN" baseline="0" dirty="0">
              <a:solidFill>
                <a:srgbClr val="000000"/>
              </a:solidFill>
              <a:latin typeface="ArialMT" charset="0"/>
            </a:endParaRPr>
          </a:p>
          <a:p>
            <a:endParaRPr lang="en-US" altLang="zh-CN" dirty="0">
              <a:solidFill>
                <a:srgbClr val="000000"/>
              </a:solidFill>
              <a:latin typeface="ArialMT" charset="0"/>
            </a:endParaRPr>
          </a:p>
        </p:txBody>
      </p:sp>
    </p:spTree>
    <p:extLst>
      <p:ext uri="{BB962C8B-B14F-4D97-AF65-F5344CB8AC3E}">
        <p14:creationId xmlns:p14="http://schemas.microsoft.com/office/powerpoint/2010/main" val="109491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4A7FB4-C891-4832-A32B-97C70ED4F6B3}" type="slidenum">
              <a:rPr lang="zh-CN" altLang="en-US"/>
              <a:pPr/>
              <a:t>14</a:t>
            </a:fld>
            <a:endParaRPr lang="en-US" altLang="zh-CN"/>
          </a:p>
        </p:txBody>
      </p:sp>
      <p:sp>
        <p:nvSpPr>
          <p:cNvPr id="758786" name="Rectangle 2"/>
          <p:cNvSpPr>
            <a:spLocks noGrp="1" noRot="1" noChangeAspect="1" noChangeArrowheads="1" noTextEdit="1"/>
          </p:cNvSpPr>
          <p:nvPr>
            <p:ph type="sldImg"/>
          </p:nvPr>
        </p:nvSpPr>
        <p:spPr>
          <a:xfrm>
            <a:off x="992188" y="766763"/>
            <a:ext cx="5119687" cy="3840162"/>
          </a:xfrm>
          <a:ln/>
        </p:spPr>
      </p:sp>
      <p:sp>
        <p:nvSpPr>
          <p:cNvPr id="758787" name="Rectangle 3"/>
          <p:cNvSpPr>
            <a:spLocks noGrp="1" noChangeArrowheads="1"/>
          </p:cNvSpPr>
          <p:nvPr>
            <p:ph type="body" idx="1"/>
          </p:nvPr>
        </p:nvSpPr>
        <p:spPr/>
        <p:txBody>
          <a:bodyPr/>
          <a:lstStyle/>
          <a:p>
            <a:endParaRPr lang="en-US" altLang="zh-CN" dirty="0"/>
          </a:p>
        </p:txBody>
      </p:sp>
    </p:spTree>
    <p:extLst>
      <p:ext uri="{BB962C8B-B14F-4D97-AF65-F5344CB8AC3E}">
        <p14:creationId xmlns:p14="http://schemas.microsoft.com/office/powerpoint/2010/main" val="1259027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612BC7A7-0302-4D02-B255-02610C70E019}" type="slidenum">
              <a:rPr lang="zh-CN" altLang="en-US" smtClean="0"/>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E7AFD239-4A31-4434-A0FB-D678221AB339}" type="slidenum">
              <a:rPr lang="zh-CN" altLang="en-US" smtClean="0"/>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52E48A03-E80B-452A-B042-12C0180A215F}" type="slidenum">
              <a:rPr lang="zh-CN" altLang="en-US" smtClean="0"/>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72871ABA-279E-4BA3-839A-A45A0D649214}" type="slidenum">
              <a:rPr lang="zh-CN" altLang="en-US" smtClean="0"/>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D4F4D85E-7B11-41BA-84E9-6D3CF2F78C3A}" type="slidenum">
              <a:rPr lang="zh-CN" altLang="en-US" smtClean="0"/>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8D9A9DD2-3C8C-416F-9920-C88544C702DA}" type="slidenum">
              <a:rPr lang="zh-CN" altLang="en-US" smtClean="0"/>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zh-CN"/>
          </a:p>
        </p:txBody>
      </p:sp>
      <p:sp>
        <p:nvSpPr>
          <p:cNvPr id="8" name="Footer Placeholder 7"/>
          <p:cNvSpPr>
            <a:spLocks noGrp="1"/>
          </p:cNvSpPr>
          <p:nvPr>
            <p:ph type="ftr" sz="quarter" idx="11"/>
          </p:nvPr>
        </p:nvSpPr>
        <p:spPr/>
        <p:txBody>
          <a:bodyPr/>
          <a:lstStyle/>
          <a:p>
            <a:endParaRPr lang="en-US" altLang="zh-CN"/>
          </a:p>
        </p:txBody>
      </p:sp>
      <p:sp>
        <p:nvSpPr>
          <p:cNvPr id="9" name="Slide Number Placeholder 8"/>
          <p:cNvSpPr>
            <a:spLocks noGrp="1"/>
          </p:cNvSpPr>
          <p:nvPr>
            <p:ph type="sldNum" sz="quarter" idx="12"/>
          </p:nvPr>
        </p:nvSpPr>
        <p:spPr/>
        <p:txBody>
          <a:bodyPr/>
          <a:lstStyle/>
          <a:p>
            <a:fld id="{04020B3D-FF81-45AB-B598-502D36874A86}" type="slidenum">
              <a:rPr lang="zh-CN" altLang="en-US" smtClean="0"/>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zh-CN"/>
          </a:p>
        </p:txBody>
      </p:sp>
      <p:sp>
        <p:nvSpPr>
          <p:cNvPr id="4" name="Footer Placeholder 3"/>
          <p:cNvSpPr>
            <a:spLocks noGrp="1"/>
          </p:cNvSpPr>
          <p:nvPr>
            <p:ph type="ftr" sz="quarter" idx="11"/>
          </p:nvPr>
        </p:nvSpPr>
        <p:spPr/>
        <p:txBody>
          <a:bodyPr/>
          <a:lstStyle/>
          <a:p>
            <a:endParaRPr lang="en-US" altLang="zh-CN"/>
          </a:p>
        </p:txBody>
      </p:sp>
      <p:sp>
        <p:nvSpPr>
          <p:cNvPr id="5" name="Slide Number Placeholder 4"/>
          <p:cNvSpPr>
            <a:spLocks noGrp="1"/>
          </p:cNvSpPr>
          <p:nvPr>
            <p:ph type="sldNum" sz="quarter" idx="12"/>
          </p:nvPr>
        </p:nvSpPr>
        <p:spPr/>
        <p:txBody>
          <a:bodyPr/>
          <a:lstStyle/>
          <a:p>
            <a:fld id="{DE2AE64C-3241-4934-80B6-ECFC722390CB}" type="slidenum">
              <a:rPr lang="zh-CN" altLang="en-US" smtClean="0"/>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p>
        </p:txBody>
      </p:sp>
      <p:sp>
        <p:nvSpPr>
          <p:cNvPr id="3" name="Footer Placeholder 2"/>
          <p:cNvSpPr>
            <a:spLocks noGrp="1"/>
          </p:cNvSpPr>
          <p:nvPr>
            <p:ph type="ftr" sz="quarter" idx="11"/>
          </p:nvPr>
        </p:nvSpPr>
        <p:spPr/>
        <p:txBody>
          <a:bodyPr/>
          <a:lstStyle/>
          <a:p>
            <a:endParaRPr lang="en-US" altLang="zh-CN"/>
          </a:p>
        </p:txBody>
      </p:sp>
      <p:sp>
        <p:nvSpPr>
          <p:cNvPr id="4" name="Slide Number Placeholder 3"/>
          <p:cNvSpPr>
            <a:spLocks noGrp="1"/>
          </p:cNvSpPr>
          <p:nvPr>
            <p:ph type="sldNum" sz="quarter" idx="12"/>
          </p:nvPr>
        </p:nvSpPr>
        <p:spPr/>
        <p:txBody>
          <a:bodyPr/>
          <a:lstStyle/>
          <a:p>
            <a:fld id="{D28E924F-0B1D-48E4-A43F-F19013722F2D}" type="slidenum">
              <a:rPr lang="zh-CN" altLang="en-US" smtClean="0"/>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D397CCDF-4338-4517-934F-C5C5D38EE644}" type="slidenum">
              <a:rPr lang="zh-CN" altLang="en-US" smtClean="0"/>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4A45E148-7E12-468A-829B-DDF4A0B378A9}" type="slidenum">
              <a:rPr lang="zh-CN" altLang="en-US" smtClean="0"/>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endParaRPr lang="en-US" altLang="zh-CN"/>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ltLang="zh-CN"/>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E2B7249-027C-4719-94C1-EEEE2D60FBD4}" type="slidenum">
              <a:rPr lang="zh-CN" altLang="en-US"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11/relationships/inkAction" Target="../ink/inkAction1.xml"/><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oleObject" Target="../embeddings/oleObject3.bin"/><Relationship Id="rId11" Type="http://schemas.openxmlformats.org/officeDocument/2006/relationships/image" Target="../media/image2.png"/><Relationship Id="rId5" Type="http://schemas.openxmlformats.org/officeDocument/2006/relationships/notesSlide" Target="../notesSlides/notesSlide5.xml"/><Relationship Id="rId10" Type="http://schemas.openxmlformats.org/officeDocument/2006/relationships/image" Target="../media/image7.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11/relationships/inkAction" Target="../ink/inkAction2.xml"/><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oleObject" Target="../embeddings/oleObject3.bin"/><Relationship Id="rId11" Type="http://schemas.openxmlformats.org/officeDocument/2006/relationships/image" Target="../media/image2.png"/><Relationship Id="rId5" Type="http://schemas.openxmlformats.org/officeDocument/2006/relationships/notesSlide" Target="../notesSlides/notesSlide6.xml"/><Relationship Id="rId10"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microsoft.com/office/2011/relationships/inkAction" Target="../ink/inkAction3.xml"/><Relationship Id="rId3" Type="http://schemas.openxmlformats.org/officeDocument/2006/relationships/audio" Target="../media/media12.m4a"/><Relationship Id="rId7" Type="http://schemas.openxmlformats.org/officeDocument/2006/relationships/image" Target="../media/image9.emf"/><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8.emf"/><Relationship Id="rId5" Type="http://schemas.openxmlformats.org/officeDocument/2006/relationships/notesSlide" Target="../notesSlides/notesSlide8.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oleObject" Target="../embeddings/oleObject6.bin"/><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3.png"/><Relationship Id="rId5" Type="http://schemas.openxmlformats.org/officeDocument/2006/relationships/oleObject" Target="../embeddings/oleObject7.bin"/><Relationship Id="rId10" Type="http://schemas.openxmlformats.org/officeDocument/2006/relationships/image" Target="../media/image2.png"/><Relationship Id="rId4" Type="http://schemas.openxmlformats.org/officeDocument/2006/relationships/notesSlide" Target="../notesSlides/notesSlide19.xml"/><Relationship Id="rId9"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4.png"/><Relationship Id="rId5" Type="http://schemas.openxmlformats.org/officeDocument/2006/relationships/oleObject" Target="../embeddings/oleObject8.bin"/><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2.png"/><Relationship Id="rId2" Type="http://schemas.microsoft.com/office/2007/relationships/media" Target="../media/media30.m4a"/><Relationship Id="rId1" Type="http://schemas.openxmlformats.org/officeDocument/2006/relationships/tags" Target="../tags/tag10.xml"/><Relationship Id="rId6" Type="http://schemas.openxmlformats.org/officeDocument/2006/relationships/image" Target="../media/image15.png"/><Relationship Id="rId5" Type="http://schemas.microsoft.com/office/2011/relationships/inkAction" Target="../ink/inkAction5.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6.png"/><Relationship Id="rId5" Type="http://schemas.openxmlformats.org/officeDocument/2006/relationships/oleObject" Target="../embeddings/oleObject9.bin"/><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3.m4a"/><Relationship Id="rId7" Type="http://schemas.openxmlformats.org/officeDocument/2006/relationships/image" Target="../media/image150.png"/><Relationship Id="rId2" Type="http://schemas.microsoft.com/office/2007/relationships/media" Target="../media/media33.m4a"/><Relationship Id="rId1" Type="http://schemas.openxmlformats.org/officeDocument/2006/relationships/tags" Target="../tags/tag11.xml"/><Relationship Id="rId6" Type="http://schemas.microsoft.com/office/2011/relationships/inkAction" Target="../ink/inkAction6.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oleObject" Target="../embeddings/oleObject2.bin"/><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p:txBody>
          <a:bodyPr/>
          <a:lstStyle/>
          <a:p>
            <a:r>
              <a:rPr lang="en-CA" altLang="en-US" dirty="0"/>
              <a:t>Review of Last Lecture</a:t>
            </a:r>
          </a:p>
        </p:txBody>
      </p:sp>
      <p:sp>
        <p:nvSpPr>
          <p:cNvPr id="875523" name="Rectangle 3"/>
          <p:cNvSpPr>
            <a:spLocks noGrp="1" noChangeArrowheads="1"/>
          </p:cNvSpPr>
          <p:nvPr>
            <p:ph idx="1"/>
          </p:nvPr>
        </p:nvSpPr>
        <p:spPr/>
        <p:txBody>
          <a:bodyPr>
            <a:normAutofit/>
          </a:bodyPr>
          <a:lstStyle/>
          <a:p>
            <a:r>
              <a:rPr lang="en-CA" altLang="en-US" dirty="0"/>
              <a:t>Extension to Where</a:t>
            </a:r>
          </a:p>
          <a:p>
            <a:pPr lvl="1"/>
            <a:r>
              <a:rPr lang="en-CA" altLang="en-US" dirty="0"/>
              <a:t>Boolean and comparator</a:t>
            </a:r>
          </a:p>
          <a:p>
            <a:pPr lvl="1"/>
            <a:r>
              <a:rPr lang="en-CA" altLang="en-US" dirty="0"/>
              <a:t>Pattern and LIKE, NOT LIKE</a:t>
            </a:r>
          </a:p>
          <a:p>
            <a:pPr lvl="2"/>
            <a:r>
              <a:rPr lang="en-CA" altLang="en-US" dirty="0"/>
              <a:t>%, _</a:t>
            </a:r>
          </a:p>
          <a:p>
            <a:pPr lvl="1"/>
            <a:r>
              <a:rPr lang="en-CA" altLang="en-US" dirty="0" err="1"/>
              <a:t>Subquery</a:t>
            </a:r>
            <a:endParaRPr lang="en-CA" altLang="en-US" dirty="0"/>
          </a:p>
          <a:p>
            <a:pPr lvl="2"/>
            <a:r>
              <a:rPr lang="en-CA" altLang="en-US" dirty="0"/>
              <a:t>How compare an attribute with a table of values generated by </a:t>
            </a:r>
            <a:r>
              <a:rPr lang="en-CA" altLang="en-US" dirty="0" err="1"/>
              <a:t>subquery</a:t>
            </a:r>
            <a:r>
              <a:rPr lang="en-CA" altLang="en-US" dirty="0"/>
              <a:t>?</a:t>
            </a:r>
          </a:p>
          <a:p>
            <a:pPr lvl="3"/>
            <a:r>
              <a:rPr lang="en-CA" altLang="en-US" dirty="0"/>
              <a:t>IN and NOT IN</a:t>
            </a:r>
          </a:p>
          <a:p>
            <a:pPr lvl="3"/>
            <a:r>
              <a:rPr lang="en-CA" altLang="en-US" dirty="0"/>
              <a:t>EXISTS, UNIQUE, NOT EXISTS, NOT UNIQUE</a:t>
            </a:r>
          </a:p>
          <a:p>
            <a:pPr lvl="3"/>
            <a:r>
              <a:rPr lang="en-CA" altLang="en-US" dirty="0"/>
              <a:t>Comparator ANY, ALL</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1</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33328259"/>
      </p:ext>
    </p:extLst>
  </p:cSld>
  <p:clrMapOvr>
    <a:masterClrMapping/>
  </p:clrMapOvr>
  <mc:AlternateContent xmlns:mc="http://schemas.openxmlformats.org/markup-compatibility/2006" xmlns:p14="http://schemas.microsoft.com/office/powerpoint/2010/main">
    <mc:Choice Requires="p14">
      <p:transition spd="slow" p14:dur="2000" advTm="120415"/>
    </mc:Choice>
    <mc:Fallback xmlns="">
      <p:transition spd="slow" advTm="120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zh-CN" sz="4000" dirty="0">
                <a:ea typeface="宋体" pitchFamily="2" charset="-122"/>
              </a:rPr>
              <a:t>Why Wrong</a:t>
            </a:r>
          </a:p>
        </p:txBody>
      </p:sp>
      <p:graphicFrame>
        <p:nvGraphicFramePr>
          <p:cNvPr id="760836" name="Object 4"/>
          <p:cNvGraphicFramePr>
            <a:graphicFrameLocks noChangeAspect="1"/>
          </p:cNvGraphicFramePr>
          <p:nvPr/>
        </p:nvGraphicFramePr>
        <p:xfrm>
          <a:off x="611560" y="1844824"/>
          <a:ext cx="7258050" cy="4313238"/>
        </p:xfrm>
        <a:graphic>
          <a:graphicData uri="http://schemas.openxmlformats.org/presentationml/2006/ole">
            <mc:AlternateContent xmlns:mc="http://schemas.openxmlformats.org/markup-compatibility/2006">
              <mc:Choice xmlns:v="urn:schemas-microsoft-com:vml" Requires="v">
                <p:oleObj name="位图图像" r:id="rId6" imgW="5657143" imgH="3362794" progId="Paint.Picture">
                  <p:embed/>
                </p:oleObj>
              </mc:Choice>
              <mc:Fallback>
                <p:oleObj name="位图图像" r:id="rId6" imgW="5657143" imgH="3362794" progId="Paint.Picture">
                  <p:embed/>
                  <p:pic>
                    <p:nvPicPr>
                      <p:cNvPr id="76083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1844824"/>
                        <a:ext cx="7258050" cy="431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609840" y="1837815"/>
            <a:ext cx="7200800" cy="461665"/>
          </a:xfrm>
          <a:prstGeom prst="rect">
            <a:avLst/>
          </a:prstGeom>
          <a:solidFill>
            <a:schemeClr val="bg1">
              <a:lumMod val="95000"/>
            </a:schemeClr>
          </a:solidFill>
        </p:spPr>
        <p:txBody>
          <a:bodyPr wrap="square" rtlCol="0">
            <a:spAutoFit/>
          </a:bodyPr>
          <a:lstStyle/>
          <a:p>
            <a:r>
              <a:rPr lang="en-US" dirty="0"/>
              <a:t>SELECT SID, age FROM Student GROUP BY age</a:t>
            </a:r>
          </a:p>
        </p:txBody>
      </p:sp>
      <p:sp>
        <p:nvSpPr>
          <p:cNvPr id="3" name="Rectangle 2"/>
          <p:cNvSpPr/>
          <p:nvPr/>
        </p:nvSpPr>
        <p:spPr>
          <a:xfrm>
            <a:off x="755576" y="4437112"/>
            <a:ext cx="3888432" cy="1656184"/>
          </a:xfrm>
          <a:prstGeom prst="rect">
            <a:avLst/>
          </a:prstGeom>
          <a:solidFill>
            <a:srgbClr val="F3F3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10</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9" name="Ink 8"/>
              <p14:cNvContentPartPr/>
              <p14:nvPr>
                <p:extLst>
                  <p:ext uri="{42D2F446-02D8-4167-A562-619A0277C38B}">
                    <p15:isNarration xmlns:p15="http://schemas.microsoft.com/office/powerpoint/2012/main" val="1"/>
                  </p:ext>
                </p:extLst>
              </p14:nvPr>
            </p14:nvContentPartPr>
            <p14:xfrm>
              <a:off x="533520" y="1409760"/>
              <a:ext cx="7887240" cy="3626280"/>
            </p14:xfrm>
          </p:contentPart>
        </mc:Choice>
        <mc:Fallback xmlns="">
          <p:pic>
            <p:nvPicPr>
              <p:cNvPr id="9" name="Ink 8"/>
              <p:cNvPicPr>
                <a:picLocks noGrp="1" noRot="1" noChangeAspect="1" noMove="1" noResize="1" noEditPoints="1" noAdjustHandles="1" noChangeArrowheads="1" noChangeShapeType="1"/>
              </p:cNvPicPr>
              <p:nvPr/>
            </p:nvPicPr>
            <p:blipFill>
              <a:blip r:embed="rId10"/>
              <a:stretch>
                <a:fillRect/>
              </a:stretch>
            </p:blipFill>
            <p:spPr>
              <a:xfrm>
                <a:off x="524160" y="1400400"/>
                <a:ext cx="7905960" cy="3645000"/>
              </a:xfrm>
              <a:prstGeom prst="rect">
                <a:avLst/>
              </a:prstGeom>
            </p:spPr>
          </p:pic>
        </mc:Fallback>
      </mc:AlternateContent>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924335927"/>
      </p:ext>
    </p:extLst>
  </p:cSld>
  <p:clrMapOvr>
    <a:masterClrMapping/>
  </p:clrMapOvr>
  <mc:AlternateContent xmlns:mc="http://schemas.openxmlformats.org/markup-compatibility/2006" xmlns:p14="http://schemas.microsoft.com/office/powerpoint/2010/main">
    <mc:Choice Requires="p14">
      <p:transition spd="slow" p14:dur="2000" advTm="105539"/>
    </mc:Choice>
    <mc:Fallback xmlns="">
      <p:transition spd="slow" advTm="10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zh-CN" sz="4000" dirty="0">
                <a:ea typeface="宋体" pitchFamily="2" charset="-122"/>
              </a:rPr>
              <a:t>Why Right</a:t>
            </a:r>
          </a:p>
        </p:txBody>
      </p:sp>
      <p:graphicFrame>
        <p:nvGraphicFramePr>
          <p:cNvPr id="760836" name="Object 4"/>
          <p:cNvGraphicFramePr>
            <a:graphicFrameLocks noChangeAspect="1"/>
          </p:cNvGraphicFramePr>
          <p:nvPr/>
        </p:nvGraphicFramePr>
        <p:xfrm>
          <a:off x="611560" y="1844824"/>
          <a:ext cx="7258050" cy="4313238"/>
        </p:xfrm>
        <a:graphic>
          <a:graphicData uri="http://schemas.openxmlformats.org/presentationml/2006/ole">
            <mc:AlternateContent xmlns:mc="http://schemas.openxmlformats.org/markup-compatibility/2006">
              <mc:Choice xmlns:v="urn:schemas-microsoft-com:vml" Requires="v">
                <p:oleObj name="位图图像" r:id="rId6" imgW="5657143" imgH="3362794" progId="Paint.Picture">
                  <p:embed/>
                </p:oleObj>
              </mc:Choice>
              <mc:Fallback>
                <p:oleObj name="位图图像" r:id="rId6" imgW="5657143" imgH="3362794" progId="Paint.Picture">
                  <p:embed/>
                  <p:pic>
                    <p:nvPicPr>
                      <p:cNvPr id="76083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1844824"/>
                        <a:ext cx="7258050" cy="431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p:cNvSpPr/>
          <p:nvPr/>
        </p:nvSpPr>
        <p:spPr>
          <a:xfrm>
            <a:off x="755576" y="4437112"/>
            <a:ext cx="3888432" cy="1656184"/>
          </a:xfrm>
          <a:prstGeom prst="rect">
            <a:avLst/>
          </a:prstGeom>
          <a:solidFill>
            <a:srgbClr val="F3F3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11</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extLst>
                  <p:ext uri="{42D2F446-02D8-4167-A562-619A0277C38B}">
                    <p15:isNarration xmlns:p15="http://schemas.microsoft.com/office/powerpoint/2012/main" val="1"/>
                  </p:ext>
                </p:extLst>
              </p14:nvPr>
            </p14:nvContentPartPr>
            <p14:xfrm>
              <a:off x="1625760" y="1771560"/>
              <a:ext cx="7036200" cy="3315240"/>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1616400" y="1762200"/>
                <a:ext cx="7054920" cy="333396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441412459"/>
      </p:ext>
    </p:extLst>
  </p:cSld>
  <p:clrMapOvr>
    <a:masterClrMapping/>
  </p:clrMapOvr>
  <mc:AlternateContent xmlns:mc="http://schemas.openxmlformats.org/markup-compatibility/2006" xmlns:p14="http://schemas.microsoft.com/office/powerpoint/2010/main">
    <mc:Choice Requires="p14">
      <p:transition spd="slow" p14:dur="2000" advTm="97491"/>
    </mc:Choice>
    <mc:Fallback xmlns="">
      <p:transition spd="slow" advTm="97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lstStyle/>
          <a:p>
            <a:r>
              <a:rPr lang="en-US" altLang="zh-CN" cap="all" dirty="0">
                <a:ea typeface="宋体" pitchFamily="2" charset="-122"/>
              </a:rPr>
              <a:t>Having</a:t>
            </a:r>
          </a:p>
        </p:txBody>
      </p:sp>
      <p:sp>
        <p:nvSpPr>
          <p:cNvPr id="4" name="Rectangle 3"/>
          <p:cNvSpPr/>
          <p:nvPr/>
        </p:nvSpPr>
        <p:spPr>
          <a:xfrm>
            <a:off x="395536" y="1628507"/>
            <a:ext cx="8676456" cy="2554545"/>
          </a:xfrm>
          <a:prstGeom prst="rect">
            <a:avLst/>
          </a:prstGeom>
          <a:solidFill>
            <a:schemeClr val="bg1"/>
          </a:solidFill>
        </p:spPr>
        <p:txBody>
          <a:bodyPr wrap="square">
            <a:spAutoFit/>
          </a:bodyPr>
          <a:lstStyle/>
          <a:p>
            <a:pPr marL="0" indent="0">
              <a:buNone/>
            </a:pPr>
            <a:r>
              <a:rPr lang="en-US" sz="2000" dirty="0"/>
              <a:t>SELECT		Sex			/* Find gender group above */</a:t>
            </a:r>
          </a:p>
          <a:p>
            <a:r>
              <a:rPr lang="en-US" sz="2000" dirty="0"/>
              <a:t>FROM		Employee		/* minimal salary $25K	*/</a:t>
            </a:r>
          </a:p>
          <a:p>
            <a:pPr marL="0" indent="0">
              <a:buNone/>
            </a:pPr>
            <a:r>
              <a:rPr lang="en-US" sz="2000" dirty="0"/>
              <a:t>GROUP BY	Sex</a:t>
            </a:r>
          </a:p>
          <a:p>
            <a:pPr marL="0" indent="0">
              <a:buNone/>
            </a:pPr>
            <a:r>
              <a:rPr lang="en-US" sz="2000" dirty="0"/>
              <a:t>HAVING		</a:t>
            </a:r>
            <a:r>
              <a:rPr lang="en-US" sz="2000" dirty="0" err="1"/>
              <a:t>avg</a:t>
            </a:r>
            <a:r>
              <a:rPr lang="en-US" sz="2000" dirty="0"/>
              <a:t>(Salary) &gt; 25000</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6" name="Rectangle 5"/>
          <p:cNvSpPr/>
          <p:nvPr/>
        </p:nvSpPr>
        <p:spPr>
          <a:xfrm>
            <a:off x="395536" y="2564904"/>
            <a:ext cx="460851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2871ABA-279E-4BA3-839A-A45A0D649214}" type="slidenum">
              <a:rPr lang="zh-CN" altLang="en-US" smtClean="0"/>
              <a:pPr/>
              <a:t>12</a:t>
            </a:fld>
            <a:endParaRPr lang="en-US" altLang="zh-CN"/>
          </a:p>
        </p:txBody>
      </p:sp>
      <p:pic>
        <p:nvPicPr>
          <p:cNvPr id="5" name="Picture 4"/>
          <p:cNvPicPr>
            <a:picLocks noChangeAspect="1"/>
          </p:cNvPicPr>
          <p:nvPr/>
        </p:nvPicPr>
        <p:blipFill>
          <a:blip r:embed="rId5"/>
          <a:stretch>
            <a:fillRect/>
          </a:stretch>
        </p:blipFill>
        <p:spPr>
          <a:xfrm>
            <a:off x="340783" y="4025168"/>
            <a:ext cx="8462434" cy="88943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7605795"/>
      </p:ext>
    </p:extLst>
  </p:cSld>
  <p:clrMapOvr>
    <a:masterClrMapping/>
  </p:clrMapOvr>
  <mc:AlternateContent xmlns:mc="http://schemas.openxmlformats.org/markup-compatibility/2006" xmlns:p14="http://schemas.microsoft.com/office/powerpoint/2010/main">
    <mc:Choice Requires="p14">
      <p:transition spd="slow" p14:dur="2000" advTm="27074"/>
    </mc:Choice>
    <mc:Fallback xmlns="">
      <p:transition spd="slow" advTm="2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p:txBody>
          <a:bodyPr/>
          <a:lstStyle/>
          <a:p>
            <a:r>
              <a:rPr lang="en-US" altLang="zh-CN" cap="all" dirty="0">
                <a:ea typeface="宋体" pitchFamily="2" charset="-122"/>
              </a:rPr>
              <a:t>Having</a:t>
            </a:r>
            <a:r>
              <a:rPr lang="en-US" altLang="zh-CN" dirty="0">
                <a:ea typeface="宋体" pitchFamily="2" charset="-122"/>
              </a:rPr>
              <a:t>: Problem</a:t>
            </a:r>
          </a:p>
        </p:txBody>
      </p:sp>
      <p:sp>
        <p:nvSpPr>
          <p:cNvPr id="4" name="Rectangle 3"/>
          <p:cNvSpPr/>
          <p:nvPr/>
        </p:nvSpPr>
        <p:spPr>
          <a:xfrm>
            <a:off x="395536" y="1628507"/>
            <a:ext cx="8676456" cy="1631216"/>
          </a:xfrm>
          <a:prstGeom prst="rect">
            <a:avLst/>
          </a:prstGeom>
          <a:solidFill>
            <a:schemeClr val="bg1"/>
          </a:solidFill>
        </p:spPr>
        <p:txBody>
          <a:bodyPr wrap="square">
            <a:spAutoFit/>
          </a:bodyPr>
          <a:lstStyle/>
          <a:p>
            <a:pPr marL="0" indent="0">
              <a:buNone/>
            </a:pPr>
            <a:r>
              <a:rPr lang="en-US" sz="2000" dirty="0"/>
              <a:t>SELECT		DNO			</a:t>
            </a:r>
          </a:p>
          <a:p>
            <a:pPr marL="0" indent="0">
              <a:buNone/>
            </a:pPr>
            <a:r>
              <a:rPr lang="en-US" sz="2000" dirty="0"/>
              <a:t>FROM		Employee</a:t>
            </a:r>
          </a:p>
          <a:p>
            <a:pPr marL="0" indent="0">
              <a:buNone/>
            </a:pPr>
            <a:r>
              <a:rPr lang="en-US" sz="2000" dirty="0"/>
              <a:t>GROUP BY	DNO</a:t>
            </a:r>
          </a:p>
          <a:p>
            <a:pPr marL="0" indent="0">
              <a:buNone/>
            </a:pPr>
            <a:endParaRPr lang="en-US" sz="2000" dirty="0"/>
          </a:p>
          <a:p>
            <a:pPr marL="0" indent="0">
              <a:buNone/>
            </a:pPr>
            <a:endParaRPr lang="en-US" sz="2000" dirty="0"/>
          </a:p>
        </p:txBody>
      </p:sp>
      <p:sp>
        <p:nvSpPr>
          <p:cNvPr id="3" name="Slide Number Placeholder 2"/>
          <p:cNvSpPr>
            <a:spLocks noGrp="1"/>
          </p:cNvSpPr>
          <p:nvPr>
            <p:ph type="sldNum" sz="quarter" idx="12"/>
          </p:nvPr>
        </p:nvSpPr>
        <p:spPr/>
        <p:txBody>
          <a:bodyPr/>
          <a:lstStyle/>
          <a:p>
            <a:fld id="{72871ABA-279E-4BA3-839A-A45A0D649214}" type="slidenum">
              <a:rPr lang="zh-CN" altLang="en-US" smtClean="0"/>
              <a:pPr/>
              <a:t>13</a:t>
            </a:fld>
            <a:endParaRPr lang="en-US" altLang="zh-CN"/>
          </a:p>
        </p:txBody>
      </p:sp>
      <p:pic>
        <p:nvPicPr>
          <p:cNvPr id="7" name="Picture 6"/>
          <p:cNvPicPr>
            <a:picLocks noChangeAspect="1"/>
          </p:cNvPicPr>
          <p:nvPr/>
        </p:nvPicPr>
        <p:blipFill>
          <a:blip r:embed="rId6"/>
          <a:stretch>
            <a:fillRect/>
          </a:stretch>
        </p:blipFill>
        <p:spPr>
          <a:xfrm>
            <a:off x="132837" y="3651587"/>
            <a:ext cx="8878326" cy="2540131"/>
          </a:xfrm>
          <a:prstGeom prst="rect">
            <a:avLst/>
          </a:prstGeom>
        </p:spPr>
      </p:pic>
      <p:sp>
        <p:nvSpPr>
          <p:cNvPr id="8" name="TextBox 7"/>
          <p:cNvSpPr txBox="1"/>
          <p:nvPr/>
        </p:nvSpPr>
        <p:spPr>
          <a:xfrm>
            <a:off x="395536" y="2604980"/>
            <a:ext cx="4824536" cy="40011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sz="2000" dirty="0">
                <a:solidFill>
                  <a:srgbClr val="292934"/>
                </a:solidFill>
              </a:rPr>
              <a:t>HAVING	</a:t>
            </a:r>
            <a:r>
              <a:rPr lang="en-US" sz="2000" dirty="0" err="1">
                <a:solidFill>
                  <a:srgbClr val="292934"/>
                </a:solidFill>
              </a:rPr>
              <a:t>FName</a:t>
            </a:r>
            <a:r>
              <a:rPr lang="en-US" sz="2000" dirty="0">
                <a:solidFill>
                  <a:srgbClr val="292934"/>
                </a:solidFill>
              </a:rPr>
              <a:t> = “John”</a:t>
            </a:r>
          </a:p>
        </p:txBody>
      </p:sp>
      <p:sp>
        <p:nvSpPr>
          <p:cNvPr id="11" name="TextBox 10"/>
          <p:cNvSpPr txBox="1"/>
          <p:nvPr/>
        </p:nvSpPr>
        <p:spPr>
          <a:xfrm>
            <a:off x="395536" y="2604980"/>
            <a:ext cx="4824536" cy="40011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sz="2000" dirty="0">
                <a:solidFill>
                  <a:srgbClr val="292934"/>
                </a:solidFill>
              </a:rPr>
              <a:t>HAVING	DNO = 4</a:t>
            </a:r>
          </a:p>
        </p:txBody>
      </p:sp>
      <p:sp>
        <p:nvSpPr>
          <p:cNvPr id="12" name="TextBox 11"/>
          <p:cNvSpPr txBox="1"/>
          <p:nvPr/>
        </p:nvSpPr>
        <p:spPr>
          <a:xfrm>
            <a:off x="395536" y="2611803"/>
            <a:ext cx="4824536" cy="40011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sz="2000" dirty="0">
                <a:solidFill>
                  <a:srgbClr val="292934"/>
                </a:solidFill>
              </a:rPr>
              <a:t>HAVING	COUNT(*) &gt; 3</a:t>
            </a:r>
          </a:p>
        </p:txBody>
      </p:sp>
      <p:pic>
        <p:nvPicPr>
          <p:cNvPr id="10" name="Picture 9"/>
          <p:cNvPicPr>
            <a:picLocks noChangeAspect="1"/>
          </p:cNvPicPr>
          <p:nvPr/>
        </p:nvPicPr>
        <p:blipFill>
          <a:blip r:embed="rId7"/>
          <a:stretch>
            <a:fillRect/>
          </a:stretch>
        </p:blipFill>
        <p:spPr>
          <a:xfrm>
            <a:off x="7214531" y="1077939"/>
            <a:ext cx="810938" cy="22504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5" name="Ink 14"/>
              <p14:cNvContentPartPr/>
              <p14:nvPr>
                <p:extLst>
                  <p:ext uri="{42D2F446-02D8-4167-A562-619A0277C38B}">
                    <p15:isNarration xmlns:p15="http://schemas.microsoft.com/office/powerpoint/2012/main" val="1"/>
                  </p:ext>
                </p:extLst>
              </p14:nvPr>
            </p14:nvContentPartPr>
            <p14:xfrm>
              <a:off x="32040" y="4146480"/>
              <a:ext cx="9093240" cy="2083320"/>
            </p14:xfrm>
          </p:contentPart>
        </mc:Choice>
        <mc:Fallback xmlns="">
          <p:pic>
            <p:nvPicPr>
              <p:cNvPr id="15" name="Ink 14"/>
              <p:cNvPicPr>
                <a:picLocks noGrp="1" noRot="1" noChangeAspect="1" noMove="1" noResize="1" noEditPoints="1" noAdjustHandles="1" noChangeArrowheads="1" noChangeShapeType="1"/>
              </p:cNvPicPr>
              <p:nvPr/>
            </p:nvPicPr>
            <p:blipFill>
              <a:blip r:embed="rId9"/>
              <a:stretch>
                <a:fillRect/>
              </a:stretch>
            </p:blipFill>
            <p:spPr>
              <a:xfrm>
                <a:off x="22680" y="4137120"/>
                <a:ext cx="9111960" cy="2102040"/>
              </a:xfrm>
              <a:prstGeom prst="rect">
                <a:avLst/>
              </a:prstGeom>
            </p:spPr>
          </p:pic>
        </mc:Fallback>
      </mc:AlternateContent>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212598684"/>
      </p:ext>
    </p:extLst>
  </p:cSld>
  <p:clrMapOvr>
    <a:masterClrMapping/>
  </p:clrMapOvr>
  <mc:AlternateContent xmlns:mc="http://schemas.openxmlformats.org/markup-compatibility/2006" xmlns:p14="http://schemas.microsoft.com/office/powerpoint/2010/main">
    <mc:Choice Requires="p14">
      <p:transition spd="slow" p14:dur="2000" advTm="223232"/>
    </mc:Choice>
    <mc:Fallback xmlns="">
      <p:transition spd="slow" advTm="22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6"/>
                </p:tgtEl>
              </p:cMediaNode>
            </p:audio>
          </p:childTnLst>
        </p:cTn>
      </p:par>
    </p:tnLst>
    <p:bldLst>
      <p:bldP spid="8" grpId="0" animBg="1"/>
      <p:bldP spid="8" grpId="1" animBg="1"/>
      <p:bldP spid="11" grpId="0" animBg="1"/>
      <p:bldP spid="11" grpId="2"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p:txBody>
          <a:bodyPr/>
          <a:lstStyle/>
          <a:p>
            <a:r>
              <a:rPr lang="en-US" altLang="zh-CN"/>
              <a:t>Requirements on HAVING Conditions</a:t>
            </a:r>
          </a:p>
        </p:txBody>
      </p:sp>
      <p:sp>
        <p:nvSpPr>
          <p:cNvPr id="678915" name="Rectangle 3"/>
          <p:cNvSpPr>
            <a:spLocks noGrp="1" noChangeArrowheads="1"/>
          </p:cNvSpPr>
          <p:nvPr>
            <p:ph idx="1"/>
          </p:nvPr>
        </p:nvSpPr>
        <p:spPr/>
        <p:txBody>
          <a:bodyPr/>
          <a:lstStyle/>
          <a:p>
            <a:r>
              <a:rPr lang="en-US" altLang="zh-CN" dirty="0"/>
              <a:t>HAVING may refer to attributes of relations in the FROM clause, as long as the attribute makes sense within a group; i.e., it is either:</a:t>
            </a:r>
          </a:p>
          <a:p>
            <a:pPr lvl="1"/>
            <a:r>
              <a:rPr lang="en-US" altLang="zh-CN" dirty="0"/>
              <a:t>A grouping attribute, or</a:t>
            </a:r>
          </a:p>
          <a:p>
            <a:pPr lvl="1"/>
            <a:r>
              <a:rPr lang="en-US" altLang="zh-CN" dirty="0"/>
              <a:t>Aggregated</a:t>
            </a:r>
          </a:p>
          <a:p>
            <a:pPr lvl="1"/>
            <a:endParaRPr lang="en-US" altLang="zh-CN" dirty="0"/>
          </a:p>
          <a:p>
            <a:r>
              <a:rPr lang="en-US" altLang="zh-CN" dirty="0"/>
              <a:t>Recall: if GROUP BY is used or aggregation is used, all attributes in SELECT must be either grouping attributes or aggregated attributes.</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14</a:t>
            </a:fld>
            <a:endParaRPr lang="en-US" altLang="zh-CN"/>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611249859"/>
      </p:ext>
    </p:extLst>
  </p:cSld>
  <p:clrMapOvr>
    <a:masterClrMapping/>
  </p:clrMapOvr>
  <mc:AlternateContent xmlns:mc="http://schemas.openxmlformats.org/markup-compatibility/2006" xmlns:p14="http://schemas.microsoft.com/office/powerpoint/2010/main">
    <mc:Choice Requires="p14">
      <p:transition spd="slow" p14:dur="2000" advTm="30036"/>
    </mc:Choice>
    <mc:Fallback xmlns="">
      <p:transition spd="slow" advTm="30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891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7891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789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7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678915"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title"/>
          </p:nvPr>
        </p:nvSpPr>
        <p:spPr/>
        <p:txBody>
          <a:bodyPr/>
          <a:lstStyle/>
          <a:p>
            <a:r>
              <a:rPr lang="en-US" altLang="zh-CN">
                <a:ea typeface="宋体" pitchFamily="2" charset="-122"/>
              </a:rPr>
              <a:t>HAVING: Exercise</a:t>
            </a:r>
          </a:p>
        </p:txBody>
      </p:sp>
      <p:sp>
        <p:nvSpPr>
          <p:cNvPr id="676867" name="Rectangle 3"/>
          <p:cNvSpPr>
            <a:spLocks noGrp="1" noChangeArrowheads="1"/>
          </p:cNvSpPr>
          <p:nvPr>
            <p:ph idx="1"/>
          </p:nvPr>
        </p:nvSpPr>
        <p:spPr/>
        <p:txBody>
          <a:bodyPr/>
          <a:lstStyle/>
          <a:p>
            <a:r>
              <a:rPr lang="en-US" altLang="zh-CN">
                <a:ea typeface="宋体" pitchFamily="2" charset="-122"/>
              </a:rPr>
              <a:t>From </a:t>
            </a:r>
            <a:r>
              <a:rPr lang="en-US" altLang="zh-CN">
                <a:solidFill>
                  <a:srgbClr val="CC00CC"/>
                </a:solidFill>
                <a:ea typeface="宋体" pitchFamily="2" charset="-122"/>
              </a:rPr>
              <a:t>Sells(bar, beer, price)</a:t>
            </a:r>
            <a:r>
              <a:rPr lang="en-US" altLang="zh-CN">
                <a:ea typeface="宋体" pitchFamily="2" charset="-122"/>
              </a:rPr>
              <a:t> and </a:t>
            </a:r>
            <a:r>
              <a:rPr lang="en-US" altLang="zh-CN">
                <a:solidFill>
                  <a:srgbClr val="CC00CC"/>
                </a:solidFill>
                <a:ea typeface="宋体" pitchFamily="2" charset="-122"/>
              </a:rPr>
              <a:t>Beers(name, manf)</a:t>
            </a:r>
            <a:r>
              <a:rPr lang="en-US" altLang="zh-CN">
                <a:ea typeface="宋体" pitchFamily="2" charset="-122"/>
              </a:rPr>
              <a:t>, find the average price of those beers that are either served in at least three bars or are manufactured by Pete’s.</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15</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43781359"/>
      </p:ext>
    </p:extLst>
  </p:cSld>
  <p:clrMapOvr>
    <a:masterClrMapping/>
  </p:clrMapOvr>
  <mc:AlternateContent xmlns:mc="http://schemas.openxmlformats.org/markup-compatibility/2006" xmlns:p14="http://schemas.microsoft.com/office/powerpoint/2010/main">
    <mc:Choice Requires="p14">
      <p:transition spd="slow" p14:dur="2000" advTm="4514"/>
    </mc:Choice>
    <mc:Fallback xmlns="">
      <p:transition spd="slow" advTm="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395536" y="533400"/>
            <a:ext cx="8229600" cy="990600"/>
          </a:xfrm>
        </p:spPr>
        <p:txBody>
          <a:bodyPr/>
          <a:lstStyle/>
          <a:p>
            <a:r>
              <a:rPr lang="en-US" altLang="zh-CN" dirty="0">
                <a:ea typeface="宋体" pitchFamily="2" charset="-122"/>
              </a:rPr>
              <a:t>HAVING: Solution</a:t>
            </a:r>
          </a:p>
        </p:txBody>
      </p:sp>
      <p:sp>
        <p:nvSpPr>
          <p:cNvPr id="677891" name="Rectangle 3"/>
          <p:cNvSpPr>
            <a:spLocks noGrp="1" noChangeArrowheads="1"/>
          </p:cNvSpPr>
          <p:nvPr>
            <p:ph idx="1"/>
          </p:nvPr>
        </p:nvSpPr>
        <p:spPr>
          <a:xfrm>
            <a:off x="228600" y="1981200"/>
            <a:ext cx="8229600" cy="4114800"/>
          </a:xfrm>
        </p:spPr>
        <p:txBody>
          <a:bodyPr/>
          <a:lstStyle/>
          <a:p>
            <a:pPr marL="609600" indent="-609600">
              <a:buFont typeface="Wingdings" pitchFamily="2" charset="2"/>
              <a:buNone/>
            </a:pPr>
            <a:r>
              <a:rPr lang="en-US" altLang="zh-CN">
                <a:ea typeface="宋体" pitchFamily="2" charset="-122"/>
              </a:rPr>
              <a:t>SELECT beer, AVG(price)</a:t>
            </a:r>
          </a:p>
          <a:p>
            <a:pPr marL="609600" indent="-609600">
              <a:buFont typeface="Wingdings" pitchFamily="2" charset="2"/>
              <a:buNone/>
            </a:pPr>
            <a:r>
              <a:rPr lang="en-US" altLang="zh-CN">
                <a:ea typeface="宋体" pitchFamily="2" charset="-122"/>
              </a:rPr>
              <a:t>FROM Sells</a:t>
            </a:r>
          </a:p>
          <a:p>
            <a:pPr marL="609600" indent="-609600">
              <a:buFont typeface="Wingdings" pitchFamily="2" charset="2"/>
              <a:buNone/>
            </a:pPr>
            <a:r>
              <a:rPr lang="en-US" altLang="zh-CN">
                <a:ea typeface="宋体" pitchFamily="2" charset="-122"/>
              </a:rPr>
              <a:t>GROUP BY beer</a:t>
            </a:r>
          </a:p>
          <a:p>
            <a:pPr marL="609600" indent="-609600">
              <a:buFont typeface="Wingdings" pitchFamily="2" charset="2"/>
              <a:buNone/>
            </a:pPr>
            <a:r>
              <a:rPr lang="en-US" altLang="zh-CN">
                <a:ea typeface="宋体" pitchFamily="2" charset="-122"/>
              </a:rPr>
              <a:t>HAVING COUNT(bar) &gt;= 3 OR</a:t>
            </a:r>
          </a:p>
          <a:p>
            <a:pPr marL="609600" indent="-609600">
              <a:buFont typeface="Wingdings" pitchFamily="2" charset="2"/>
              <a:buNone/>
            </a:pPr>
            <a:r>
              <a:rPr lang="en-US" altLang="zh-CN">
                <a:ea typeface="宋体" pitchFamily="2" charset="-122"/>
              </a:rPr>
              <a:t>	beer IN (SELECT name</a:t>
            </a:r>
          </a:p>
          <a:p>
            <a:pPr marL="609600" indent="-609600">
              <a:buFont typeface="Wingdings" pitchFamily="2" charset="2"/>
              <a:buNone/>
            </a:pPr>
            <a:r>
              <a:rPr lang="en-US" altLang="zh-CN">
                <a:ea typeface="宋体" pitchFamily="2" charset="-122"/>
              </a:rPr>
              <a:t>			   FROM Beers</a:t>
            </a:r>
          </a:p>
          <a:p>
            <a:pPr marL="609600" indent="-609600">
              <a:buFont typeface="Wingdings" pitchFamily="2" charset="2"/>
              <a:buNone/>
            </a:pPr>
            <a:r>
              <a:rPr lang="en-US" altLang="zh-CN">
                <a:ea typeface="宋体" pitchFamily="2" charset="-122"/>
              </a:rPr>
              <a:t>			   WHERE manf = ’Pete’’s’);</a:t>
            </a:r>
          </a:p>
        </p:txBody>
      </p:sp>
      <p:grpSp>
        <p:nvGrpSpPr>
          <p:cNvPr id="677892" name="Group 4"/>
          <p:cNvGrpSpPr>
            <a:grpSpLocks/>
          </p:cNvGrpSpPr>
          <p:nvPr/>
        </p:nvGrpSpPr>
        <p:grpSpPr bwMode="auto">
          <a:xfrm>
            <a:off x="2195736" y="3717032"/>
            <a:ext cx="6557963" cy="1828800"/>
            <a:chOff x="1488" y="2736"/>
            <a:chExt cx="4131" cy="1152"/>
          </a:xfrm>
        </p:grpSpPr>
        <p:sp>
          <p:nvSpPr>
            <p:cNvPr id="677893" name="Rectangle 5"/>
            <p:cNvSpPr>
              <a:spLocks noChangeArrowheads="1"/>
            </p:cNvSpPr>
            <p:nvPr/>
          </p:nvSpPr>
          <p:spPr bwMode="auto">
            <a:xfrm>
              <a:off x="1488" y="2784"/>
              <a:ext cx="2880" cy="1104"/>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894" name="Text Box 6"/>
            <p:cNvSpPr txBox="1">
              <a:spLocks noChangeArrowheads="1"/>
            </p:cNvSpPr>
            <p:nvPr/>
          </p:nvSpPr>
          <p:spPr bwMode="auto">
            <a:xfrm>
              <a:off x="4608" y="2736"/>
              <a:ext cx="1011"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dirty="0">
                  <a:ea typeface="宋体" pitchFamily="2" charset="-122"/>
                </a:rPr>
                <a:t>Beers </a:t>
              </a:r>
              <a:r>
                <a:rPr lang="en-US" altLang="zh-CN" sz="2000" dirty="0" err="1">
                  <a:ea typeface="宋体" pitchFamily="2" charset="-122"/>
                </a:rPr>
                <a:t>manu</a:t>
              </a:r>
              <a:r>
                <a:rPr lang="en-US" altLang="zh-CN" sz="2000" dirty="0">
                  <a:ea typeface="宋体" pitchFamily="2" charset="-122"/>
                </a:rPr>
                <a:t>-</a:t>
              </a:r>
            </a:p>
            <a:p>
              <a:pPr eaLnBrk="0" hangingPunct="0"/>
              <a:r>
                <a:rPr lang="en-US" altLang="zh-CN" sz="2000" dirty="0" err="1">
                  <a:ea typeface="宋体" pitchFamily="2" charset="-122"/>
                </a:rPr>
                <a:t>factured</a:t>
              </a:r>
              <a:r>
                <a:rPr lang="en-US" altLang="zh-CN" sz="2000" dirty="0">
                  <a:ea typeface="宋体" pitchFamily="2" charset="-122"/>
                </a:rPr>
                <a:t> by</a:t>
              </a:r>
            </a:p>
            <a:p>
              <a:pPr eaLnBrk="0" hangingPunct="0"/>
              <a:r>
                <a:rPr lang="en-US" altLang="zh-CN" sz="2000" dirty="0">
                  <a:ea typeface="宋体" pitchFamily="2" charset="-122"/>
                </a:rPr>
                <a:t>Pete’s.</a:t>
              </a:r>
            </a:p>
          </p:txBody>
        </p:sp>
        <p:sp>
          <p:nvSpPr>
            <p:cNvPr id="677895" name="Line 7"/>
            <p:cNvSpPr>
              <a:spLocks noChangeShapeType="1"/>
            </p:cNvSpPr>
            <p:nvPr/>
          </p:nvSpPr>
          <p:spPr bwMode="auto">
            <a:xfrm flipH="1">
              <a:off x="4368" y="3072"/>
              <a:ext cx="192"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7896" name="Group 8"/>
          <p:cNvGrpSpPr>
            <a:grpSpLocks/>
          </p:cNvGrpSpPr>
          <p:nvPr/>
        </p:nvGrpSpPr>
        <p:grpSpPr bwMode="auto">
          <a:xfrm>
            <a:off x="251520" y="1268760"/>
            <a:ext cx="8609013" cy="4641850"/>
            <a:chOff x="144" y="1108"/>
            <a:chExt cx="5289" cy="2924"/>
          </a:xfrm>
        </p:grpSpPr>
        <p:sp>
          <p:nvSpPr>
            <p:cNvPr id="677897" name="Rectangle 9"/>
            <p:cNvSpPr>
              <a:spLocks noChangeArrowheads="1"/>
            </p:cNvSpPr>
            <p:nvPr/>
          </p:nvSpPr>
          <p:spPr bwMode="auto">
            <a:xfrm>
              <a:off x="144" y="2400"/>
              <a:ext cx="4272" cy="1632"/>
            </a:xfrm>
            <a:prstGeom prst="rect">
              <a:avLst/>
            </a:prstGeom>
            <a:solidFill>
              <a:srgbClr val="FFFF99">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7898" name="Text Box 10"/>
            <p:cNvSpPr txBox="1">
              <a:spLocks noChangeArrowheads="1"/>
            </p:cNvSpPr>
            <p:nvPr/>
          </p:nvSpPr>
          <p:spPr bwMode="auto">
            <a:xfrm>
              <a:off x="3542" y="1108"/>
              <a:ext cx="1891"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dirty="0">
                  <a:ea typeface="宋体" pitchFamily="2" charset="-122"/>
                </a:rPr>
                <a:t>Beer groups with at least</a:t>
              </a:r>
            </a:p>
            <a:p>
              <a:pPr eaLnBrk="0" hangingPunct="0"/>
              <a:r>
                <a:rPr lang="en-US" altLang="zh-CN" sz="2000" dirty="0">
                  <a:ea typeface="宋体" pitchFamily="2" charset="-122"/>
                </a:rPr>
                <a:t>3 non-NULL bars and also</a:t>
              </a:r>
            </a:p>
            <a:p>
              <a:pPr eaLnBrk="0" hangingPunct="0"/>
              <a:r>
                <a:rPr lang="en-US" altLang="zh-CN" sz="2000" dirty="0">
                  <a:ea typeface="宋体" pitchFamily="2" charset="-122"/>
                </a:rPr>
                <a:t>beer groups where the</a:t>
              </a:r>
            </a:p>
            <a:p>
              <a:pPr eaLnBrk="0" hangingPunct="0"/>
              <a:r>
                <a:rPr lang="en-US" altLang="zh-CN" sz="2000" dirty="0">
                  <a:ea typeface="宋体" pitchFamily="2" charset="-122"/>
                </a:rPr>
                <a:t>manufacturer is Pete’s.</a:t>
              </a:r>
            </a:p>
          </p:txBody>
        </p:sp>
        <p:sp>
          <p:nvSpPr>
            <p:cNvPr id="677899" name="Line 11"/>
            <p:cNvSpPr>
              <a:spLocks noChangeShapeType="1"/>
            </p:cNvSpPr>
            <p:nvPr/>
          </p:nvSpPr>
          <p:spPr bwMode="auto">
            <a:xfrm flipH="1">
              <a:off x="3552" y="1968"/>
              <a:ext cx="528"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Slide Number Placeholder 1"/>
          <p:cNvSpPr>
            <a:spLocks noGrp="1"/>
          </p:cNvSpPr>
          <p:nvPr>
            <p:ph type="sldNum" sz="quarter" idx="12"/>
          </p:nvPr>
        </p:nvSpPr>
        <p:spPr/>
        <p:txBody>
          <a:bodyPr/>
          <a:lstStyle/>
          <a:p>
            <a:fld id="{72871ABA-279E-4BA3-839A-A45A0D649214}" type="slidenum">
              <a:rPr lang="zh-CN" altLang="en-US" smtClean="0"/>
              <a:pPr/>
              <a:t>16</a:t>
            </a:fld>
            <a:endParaRPr lang="en-US" altLang="zh-CN"/>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927928727"/>
      </p:ext>
    </p:extLst>
  </p:cSld>
  <p:clrMapOvr>
    <a:masterClrMapping/>
  </p:clrMapOvr>
  <mc:AlternateContent xmlns:mc="http://schemas.openxmlformats.org/markup-compatibility/2006" xmlns:p14="http://schemas.microsoft.com/office/powerpoint/2010/main">
    <mc:Choice Requires="p14">
      <p:transition spd="slow" p14:dur="2000" advTm="9983"/>
    </mc:Choice>
    <mc:Fallback xmlns="">
      <p:transition spd="slow" advTm="9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778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77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p:txBody>
          <a:bodyPr/>
          <a:lstStyle/>
          <a:p>
            <a:r>
              <a:rPr lang="en-US" altLang="zh-CN" cap="all" dirty="0">
                <a:ea typeface="宋体" pitchFamily="2" charset="-122"/>
              </a:rPr>
              <a:t>Group By </a:t>
            </a:r>
            <a:r>
              <a:rPr lang="en-US" altLang="zh-CN" dirty="0">
                <a:ea typeface="宋体" pitchFamily="2" charset="-122"/>
              </a:rPr>
              <a:t>and Having: Exercise</a:t>
            </a:r>
          </a:p>
        </p:txBody>
      </p:sp>
      <p:sp>
        <p:nvSpPr>
          <p:cNvPr id="798723" name="Rectangle 3"/>
          <p:cNvSpPr>
            <a:spLocks noGrp="1" noChangeArrowheads="1"/>
          </p:cNvSpPr>
          <p:nvPr>
            <p:ph idx="1"/>
          </p:nvPr>
        </p:nvSpPr>
        <p:spPr>
          <a:xfrm>
            <a:off x="323529" y="1697690"/>
            <a:ext cx="8496944" cy="4306888"/>
          </a:xfrm>
        </p:spPr>
        <p:txBody>
          <a:bodyPr>
            <a:normAutofit lnSpcReduction="10000"/>
          </a:bodyPr>
          <a:lstStyle/>
          <a:p>
            <a:pPr>
              <a:lnSpc>
                <a:spcPct val="90000"/>
              </a:lnSpc>
            </a:pPr>
            <a:r>
              <a:rPr lang="en-US" altLang="zh-CN" sz="2000" dirty="0">
                <a:solidFill>
                  <a:srgbClr val="000000"/>
                </a:solidFill>
                <a:ea typeface="宋体" pitchFamily="2" charset="-122"/>
              </a:rPr>
              <a:t>For each department, retrieve the department number, the number of employees who work in the department and their average salary.</a:t>
            </a:r>
            <a:br>
              <a:rPr lang="en-US" altLang="zh-CN" sz="2000" dirty="0">
                <a:solidFill>
                  <a:srgbClr val="000000"/>
                </a:solidFill>
                <a:ea typeface="宋体" pitchFamily="2" charset="-122"/>
              </a:rPr>
            </a:br>
            <a:endParaRPr lang="en-US" altLang="zh-CN" sz="800" dirty="0">
              <a:solidFill>
                <a:srgbClr val="000000"/>
              </a:solidFill>
              <a:ea typeface="宋体" pitchFamily="2" charset="-122"/>
            </a:endParaRPr>
          </a:p>
          <a:p>
            <a:pPr>
              <a:lnSpc>
                <a:spcPct val="90000"/>
              </a:lnSpc>
              <a:buFont typeface="Wingdings" pitchFamily="2" charset="2"/>
              <a:buNone/>
            </a:pPr>
            <a:r>
              <a:rPr lang="en-US" altLang="zh-CN" sz="1800" b="1" dirty="0">
                <a:solidFill>
                  <a:srgbClr val="000000"/>
                </a:solidFill>
                <a:ea typeface="宋体" pitchFamily="2" charset="-122"/>
              </a:rPr>
              <a:t>			SELECT 	DNO, COUNT(*), AVG(SALARY)</a:t>
            </a:r>
            <a:br>
              <a:rPr lang="en-US" altLang="zh-CN" sz="1800" b="1" dirty="0">
                <a:solidFill>
                  <a:srgbClr val="000000"/>
                </a:solidFill>
                <a:ea typeface="宋体" pitchFamily="2" charset="-122"/>
              </a:rPr>
            </a:br>
            <a:r>
              <a:rPr lang="en-US" altLang="zh-CN" sz="1800" b="1" dirty="0">
                <a:solidFill>
                  <a:srgbClr val="000000"/>
                </a:solidFill>
                <a:ea typeface="宋体" pitchFamily="2" charset="-122"/>
              </a:rPr>
              <a:t>		FROM		EMPLOYEE</a:t>
            </a:r>
          </a:p>
          <a:p>
            <a:pPr>
              <a:lnSpc>
                <a:spcPct val="90000"/>
              </a:lnSpc>
              <a:buFont typeface="Wingdings" pitchFamily="2" charset="2"/>
              <a:buNone/>
            </a:pPr>
            <a:r>
              <a:rPr lang="en-US" altLang="zh-CN" sz="1800" b="1" dirty="0">
                <a:solidFill>
                  <a:srgbClr val="000000"/>
                </a:solidFill>
                <a:ea typeface="宋体" pitchFamily="2" charset="-122"/>
              </a:rPr>
              <a:t>			GROUP BY	DNO</a:t>
            </a:r>
          </a:p>
          <a:p>
            <a:pPr>
              <a:lnSpc>
                <a:spcPct val="90000"/>
              </a:lnSpc>
              <a:buFont typeface="Wingdings" pitchFamily="2" charset="2"/>
              <a:buNone/>
            </a:pPr>
            <a:endParaRPr lang="en-US" altLang="zh-CN" sz="2000" dirty="0">
              <a:solidFill>
                <a:srgbClr val="000000"/>
              </a:solidFill>
              <a:ea typeface="宋体" pitchFamily="2" charset="-122"/>
            </a:endParaRPr>
          </a:p>
          <a:p>
            <a:pPr>
              <a:lnSpc>
                <a:spcPct val="90000"/>
              </a:lnSpc>
            </a:pPr>
            <a:r>
              <a:rPr lang="en-US" altLang="zh-CN" sz="2000" dirty="0">
                <a:solidFill>
                  <a:srgbClr val="000000"/>
                </a:solidFill>
                <a:ea typeface="宋体" pitchFamily="2" charset="-122"/>
              </a:rPr>
              <a:t>For each project on which more than one employee works, retrieve the project number, the project name, and the number of employees work on the project</a:t>
            </a:r>
          </a:p>
          <a:p>
            <a:pPr>
              <a:lnSpc>
                <a:spcPct val="90000"/>
              </a:lnSpc>
              <a:buFont typeface="Wingdings" pitchFamily="2" charset="2"/>
              <a:buNone/>
            </a:pPr>
            <a:br>
              <a:rPr lang="en-US" altLang="zh-CN" sz="900" dirty="0">
                <a:solidFill>
                  <a:srgbClr val="000000"/>
                </a:solidFill>
                <a:ea typeface="宋体" pitchFamily="2" charset="-122"/>
              </a:rPr>
            </a:br>
            <a:r>
              <a:rPr lang="en-US" altLang="zh-CN" sz="900" dirty="0">
                <a:solidFill>
                  <a:srgbClr val="000000"/>
                </a:solidFill>
                <a:ea typeface="宋体" pitchFamily="2" charset="-122"/>
              </a:rPr>
              <a:t>		</a:t>
            </a:r>
            <a:r>
              <a:rPr lang="en-US" altLang="zh-CN" sz="1800" b="1" dirty="0">
                <a:solidFill>
                  <a:srgbClr val="000000"/>
                </a:solidFill>
                <a:ea typeface="宋体" pitchFamily="2" charset="-122"/>
              </a:rPr>
              <a:t>SELECT 	PNUMBER, PNAME, COUNT(*)				FROM		PROJECT, WORK_ON</a:t>
            </a:r>
          </a:p>
          <a:p>
            <a:pPr>
              <a:lnSpc>
                <a:spcPct val="90000"/>
              </a:lnSpc>
              <a:buFont typeface="Wingdings" pitchFamily="2" charset="2"/>
              <a:buNone/>
            </a:pPr>
            <a:r>
              <a:rPr lang="en-US" altLang="zh-CN" sz="1800" b="1" dirty="0">
                <a:solidFill>
                  <a:srgbClr val="000000"/>
                </a:solidFill>
                <a:ea typeface="宋体" pitchFamily="2" charset="-122"/>
              </a:rPr>
              <a:t>			WHERE		PNUMBER = PNO</a:t>
            </a:r>
          </a:p>
          <a:p>
            <a:pPr>
              <a:lnSpc>
                <a:spcPct val="90000"/>
              </a:lnSpc>
              <a:buFont typeface="Wingdings" pitchFamily="2" charset="2"/>
              <a:buNone/>
            </a:pPr>
            <a:r>
              <a:rPr lang="en-US" altLang="zh-CN" sz="1800" b="1" dirty="0">
                <a:solidFill>
                  <a:srgbClr val="000000"/>
                </a:solidFill>
                <a:ea typeface="宋体" pitchFamily="2" charset="-122"/>
              </a:rPr>
              <a:t>			GROUP BY	PNUMBER, PNAME</a:t>
            </a:r>
          </a:p>
          <a:p>
            <a:pPr>
              <a:lnSpc>
                <a:spcPct val="90000"/>
              </a:lnSpc>
              <a:buFont typeface="Wingdings" pitchFamily="2" charset="2"/>
              <a:buNone/>
            </a:pPr>
            <a:r>
              <a:rPr lang="en-US" altLang="zh-CN" sz="1800" b="1" dirty="0">
                <a:solidFill>
                  <a:srgbClr val="000000"/>
                </a:solidFill>
                <a:ea typeface="宋体" pitchFamily="2" charset="-122"/>
              </a:rPr>
              <a:t>			HAVING		COUNT(*) &gt; 1</a:t>
            </a:r>
            <a:endParaRPr lang="en-US" altLang="zh-CN" sz="2000" dirty="0">
              <a:solidFill>
                <a:srgbClr val="000000"/>
              </a:solidFill>
              <a:ea typeface="宋体" pitchFamily="2" charset="-122"/>
            </a:endParaRPr>
          </a:p>
          <a:p>
            <a:pPr>
              <a:lnSpc>
                <a:spcPct val="90000"/>
              </a:lnSpc>
            </a:pPr>
            <a:endParaRPr lang="en-US" altLang="zh-CN" sz="2400" dirty="0">
              <a:ea typeface="宋体" pitchFamily="2" charset="-122"/>
            </a:endParaRP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17</a:t>
            </a:fld>
            <a:endParaRPr lang="en-US" altLang="zh-CN"/>
          </a:p>
        </p:txBody>
      </p:sp>
      <p:sp>
        <p:nvSpPr>
          <p:cNvPr id="6" name="Rectangle 5"/>
          <p:cNvSpPr/>
          <p:nvPr/>
        </p:nvSpPr>
        <p:spPr>
          <a:xfrm>
            <a:off x="2201079" y="2874218"/>
            <a:ext cx="5616624" cy="5152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1079" y="5085184"/>
            <a:ext cx="561662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90435596"/>
      </p:ext>
    </p:extLst>
  </p:cSld>
  <p:clrMapOvr>
    <a:masterClrMapping/>
  </p:clrMapOvr>
  <mc:AlternateContent xmlns:mc="http://schemas.openxmlformats.org/markup-compatibility/2006" xmlns:p14="http://schemas.microsoft.com/office/powerpoint/2010/main">
    <mc:Choice Requires="p14">
      <p:transition spd="slow" p14:dur="2000" advTm="8515"/>
    </mc:Choice>
    <mc:Fallback xmlns="">
      <p:transition spd="slow" advTm="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r>
              <a:rPr lang="en-US" altLang="zh-CN">
                <a:ea typeface="宋体" pitchFamily="2" charset="-122"/>
              </a:rPr>
              <a:t>Evaluation Order</a:t>
            </a:r>
          </a:p>
        </p:txBody>
      </p:sp>
      <p:graphicFrame>
        <p:nvGraphicFramePr>
          <p:cNvPr id="759812" name="Object 4"/>
          <p:cNvGraphicFramePr>
            <a:graphicFrameLocks noChangeAspect="1"/>
          </p:cNvGraphicFramePr>
          <p:nvPr/>
        </p:nvGraphicFramePr>
        <p:xfrm>
          <a:off x="467544" y="1844824"/>
          <a:ext cx="8286750" cy="4005263"/>
        </p:xfrm>
        <a:graphic>
          <a:graphicData uri="http://schemas.openxmlformats.org/presentationml/2006/ole">
            <mc:AlternateContent xmlns:mc="http://schemas.openxmlformats.org/markup-compatibility/2006">
              <mc:Choice xmlns:v="urn:schemas-microsoft-com:vml" Requires="v">
                <p:oleObj name="位图图像" r:id="rId4" imgW="5695238" imgH="2752381" progId="Paint.Picture">
                  <p:embed/>
                </p:oleObj>
              </mc:Choice>
              <mc:Fallback>
                <p:oleObj name="位图图像" r:id="rId4" imgW="5695238" imgH="2752381" progId="Paint.Picture">
                  <p:embed/>
                  <p:pic>
                    <p:nvPicPr>
                      <p:cNvPr id="75981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844824"/>
                        <a:ext cx="8286750" cy="400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18</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37263821"/>
      </p:ext>
    </p:extLst>
  </p:cSld>
  <p:clrMapOvr>
    <a:masterClrMapping/>
  </p:clrMapOvr>
  <mc:AlternateContent xmlns:mc="http://schemas.openxmlformats.org/markup-compatibility/2006" xmlns:p14="http://schemas.microsoft.com/office/powerpoint/2010/main">
    <mc:Choice Requires="p14">
      <p:transition spd="slow" p14:dur="2000" advTm="17147"/>
    </mc:Choice>
    <mc:Fallback xmlns="">
      <p:transition spd="slow" advTm="1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US" altLang="zh-CN">
                <a:ea typeface="宋体" pitchFamily="2" charset="-122"/>
              </a:rPr>
              <a:t>Combining Queries</a:t>
            </a:r>
          </a:p>
        </p:txBody>
      </p:sp>
      <p:graphicFrame>
        <p:nvGraphicFramePr>
          <p:cNvPr id="555012" name="Object 4"/>
          <p:cNvGraphicFramePr>
            <a:graphicFrameLocks noChangeAspect="1"/>
          </p:cNvGraphicFramePr>
          <p:nvPr/>
        </p:nvGraphicFramePr>
        <p:xfrm>
          <a:off x="762000" y="2286000"/>
          <a:ext cx="7456488" cy="4248150"/>
        </p:xfrm>
        <a:graphic>
          <a:graphicData uri="http://schemas.openxmlformats.org/presentationml/2006/ole">
            <mc:AlternateContent xmlns:mc="http://schemas.openxmlformats.org/markup-compatibility/2006">
              <mc:Choice xmlns:v="urn:schemas-microsoft-com:vml" Requires="v">
                <p:oleObj name="位图图像" r:id="rId5" imgW="7457143" imgH="4247619" progId="Paint.Picture">
                  <p:embed/>
                </p:oleObj>
              </mc:Choice>
              <mc:Fallback>
                <p:oleObj name="位图图像" r:id="rId5" imgW="7457143" imgH="4247619" progId="Paint.Picture">
                  <p:embed/>
                  <p:pic>
                    <p:nvPicPr>
                      <p:cNvPr id="55501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286000"/>
                        <a:ext cx="7456488"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19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99116362"/>
      </p:ext>
    </p:extLst>
  </p:cSld>
  <p:clrMapOvr>
    <a:masterClrMapping/>
  </p:clrMapOvr>
  <mc:AlternateContent xmlns:mc="http://schemas.openxmlformats.org/markup-compatibility/2006" xmlns:p14="http://schemas.microsoft.com/office/powerpoint/2010/main">
    <mc:Choice Requires="p14">
      <p:transition spd="slow" p14:dur="2000" advTm="12655"/>
    </mc:Choice>
    <mc:Fallback xmlns="">
      <p:transition spd="slow" advTm="1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p:txBody>
          <a:bodyPr/>
          <a:lstStyle/>
          <a:p>
            <a:r>
              <a:rPr lang="en-CA" altLang="en-US" dirty="0"/>
              <a:t>Order By</a:t>
            </a:r>
          </a:p>
          <a:p>
            <a:pPr lvl="1"/>
            <a:r>
              <a:rPr lang="en-CA" altLang="en-US" dirty="0"/>
              <a:t>ASC</a:t>
            </a:r>
          </a:p>
          <a:p>
            <a:pPr lvl="1"/>
            <a:r>
              <a:rPr lang="en-CA" altLang="en-US" dirty="0"/>
              <a:t>DESC</a:t>
            </a:r>
          </a:p>
          <a:p>
            <a:r>
              <a:rPr lang="en-CA" altLang="en-US" dirty="0"/>
              <a:t>Group By, Having</a:t>
            </a:r>
          </a:p>
          <a:p>
            <a:pPr lvl="1"/>
            <a:r>
              <a:rPr lang="en-CA" altLang="en-US" dirty="0"/>
              <a:t>Special requirements</a:t>
            </a:r>
          </a:p>
          <a:p>
            <a:r>
              <a:rPr lang="en-CA" altLang="en-US" dirty="0"/>
              <a:t>Union, intersect, minus</a:t>
            </a:r>
          </a:p>
          <a:p>
            <a:pPr lvl="1"/>
            <a:r>
              <a:rPr lang="en-CA" altLang="en-US" dirty="0"/>
              <a:t>Special requirements</a:t>
            </a:r>
          </a:p>
          <a:p>
            <a:r>
              <a:rPr lang="en-US" dirty="0"/>
              <a:t>Effect of NULL</a:t>
            </a:r>
          </a:p>
          <a:p>
            <a:endParaRPr lang="en-US" dirty="0"/>
          </a:p>
          <a:p>
            <a:endParaRPr lang="en-US" dirty="0"/>
          </a:p>
        </p:txBody>
      </p:sp>
      <p:sp>
        <p:nvSpPr>
          <p:cNvPr id="5" name="Slide Number Placeholder 4"/>
          <p:cNvSpPr>
            <a:spLocks noGrp="1"/>
          </p:cNvSpPr>
          <p:nvPr>
            <p:ph type="sldNum" sz="quarter" idx="12"/>
          </p:nvPr>
        </p:nvSpPr>
        <p:spPr/>
        <p:txBody>
          <a:bodyPr/>
          <a:lstStyle/>
          <a:p>
            <a:fld id="{72871ABA-279E-4BA3-839A-A45A0D649214}" type="slidenum">
              <a:rPr lang="zh-CN" altLang="en-US" smtClean="0"/>
              <a:pPr/>
              <a:t>2</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13231450"/>
      </p:ext>
    </p:extLst>
  </p:cSld>
  <p:clrMapOvr>
    <a:masterClrMapping/>
  </p:clrMapOvr>
  <mc:AlternateContent xmlns:mc="http://schemas.openxmlformats.org/markup-compatibility/2006" xmlns:p14="http://schemas.microsoft.com/office/powerpoint/2010/main">
    <mc:Choice Requires="p14">
      <p:transition spd="slow" p14:dur="2000" advTm="14649"/>
    </mc:Choice>
    <mc:Fallback xmlns="">
      <p:transition spd="slow" advTm="1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r>
              <a:rPr lang="en-US" altLang="zh-CN" cap="all" dirty="0">
                <a:ea typeface="宋体" pitchFamily="2" charset="-122"/>
              </a:rPr>
              <a:t>Union</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20</a:t>
            </a:fld>
            <a:endParaRPr lang="en-US" altLang="zh-CN"/>
          </a:p>
        </p:txBody>
      </p:sp>
      <p:sp>
        <p:nvSpPr>
          <p:cNvPr id="3" name="TextBox 2"/>
          <p:cNvSpPr txBox="1"/>
          <p:nvPr/>
        </p:nvSpPr>
        <p:spPr>
          <a:xfrm>
            <a:off x="1207840" y="5157192"/>
            <a:ext cx="6504384" cy="830997"/>
          </a:xfrm>
          <a:prstGeom prst="rect">
            <a:avLst/>
          </a:prstGeom>
          <a:noFill/>
        </p:spPr>
        <p:txBody>
          <a:bodyPr wrap="square" rtlCol="0">
            <a:spAutoFit/>
          </a:bodyPr>
          <a:lstStyle/>
          <a:p>
            <a:r>
              <a:rPr lang="en-US" dirty="0">
                <a:solidFill>
                  <a:srgbClr val="FF0000"/>
                </a:solidFill>
              </a:rPr>
              <a:t>UNION eliminates duplicate rows, while UNION ALL does not</a:t>
            </a:r>
          </a:p>
        </p:txBody>
      </p:sp>
      <p:sp>
        <p:nvSpPr>
          <p:cNvPr id="4" name="TextBox 3"/>
          <p:cNvSpPr txBox="1"/>
          <p:nvPr/>
        </p:nvSpPr>
        <p:spPr>
          <a:xfrm>
            <a:off x="457200" y="1893331"/>
            <a:ext cx="300033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Query1</a:t>
            </a:r>
          </a:p>
          <a:p>
            <a:r>
              <a:rPr lang="en-US" dirty="0"/>
              <a:t>	UNION [ALL]</a:t>
            </a:r>
          </a:p>
          <a:p>
            <a:r>
              <a:rPr lang="en-US" dirty="0"/>
              <a:t>Query2</a:t>
            </a:r>
          </a:p>
        </p:txBody>
      </p:sp>
      <p:sp>
        <p:nvSpPr>
          <p:cNvPr id="7" name="TextBox 6"/>
          <p:cNvSpPr txBox="1"/>
          <p:nvPr/>
        </p:nvSpPr>
        <p:spPr>
          <a:xfrm>
            <a:off x="4460032" y="1893331"/>
            <a:ext cx="4248472"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SELECT	SUPERSSN</a:t>
            </a:r>
          </a:p>
          <a:p>
            <a:r>
              <a:rPr lang="en-US" dirty="0"/>
              <a:t>FROM		Employee</a:t>
            </a:r>
          </a:p>
          <a:p>
            <a:r>
              <a:rPr lang="en-US" dirty="0"/>
              <a:t>	UNION</a:t>
            </a:r>
          </a:p>
          <a:p>
            <a:r>
              <a:rPr lang="en-US" dirty="0"/>
              <a:t>SELECT	MGRSSN</a:t>
            </a:r>
          </a:p>
          <a:p>
            <a:r>
              <a:rPr lang="en-US" dirty="0"/>
              <a:t>FROM		Department;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517490520"/>
      </p:ext>
    </p:extLst>
  </p:cSld>
  <p:clrMapOvr>
    <a:masterClrMapping/>
  </p:clrMapOvr>
  <mc:AlternateContent xmlns:mc="http://schemas.openxmlformats.org/markup-compatibility/2006" xmlns:p14="http://schemas.microsoft.com/office/powerpoint/2010/main">
    <mc:Choice Requires="p14">
      <p:transition spd="slow" p14:dur="2000" advTm="69451"/>
    </mc:Choice>
    <mc:Fallback xmlns="">
      <p:transition spd="slow" advTm="6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p:bldP spid="7" grpId="0" animBg="1"/>
    </p:bldLst>
  </p:timing>
  <p:extLst>
    <p:ext uri="{3A86A75C-4F4B-4683-9AE1-C65F6400EC91}">
      <p14:laserTraceLst xmlns:p14="http://schemas.microsoft.com/office/powerpoint/2010/main">
        <p14:tracePtLst>
          <p14:tracePt t="39625" x="730250" y="4972050"/>
          <p14:tracePt t="39681" x="730250" y="4959350"/>
          <p14:tracePt t="39690" x="781050" y="4927600"/>
          <p14:tracePt t="39701" x="889000" y="4870450"/>
          <p14:tracePt t="39715" x="1428750" y="4718050"/>
          <p14:tracePt t="39732" x="2476500" y="4470400"/>
          <p14:tracePt t="39749" x="3790950" y="4070350"/>
          <p14:tracePt t="39766" x="5130800" y="3702050"/>
          <p14:tracePt t="39782" x="6419850" y="3302000"/>
          <p14:tracePt t="39801" x="7372350" y="2832100"/>
          <p14:tracePt t="39816" x="7499350" y="2749550"/>
          <p14:tracePt t="39833" x="7632700" y="2546350"/>
          <p14:tracePt t="39849" x="7632700" y="2482850"/>
          <p14:tracePt t="39866" x="7632700" y="2457450"/>
          <p14:tracePt t="39883" x="7531100" y="2425700"/>
          <p14:tracePt t="39899" x="7270750" y="2413000"/>
          <p14:tracePt t="39916" x="7016750" y="2413000"/>
          <p14:tracePt t="39932" x="6877050" y="2413000"/>
          <p14:tracePt t="39949" x="6845300" y="2419350"/>
          <p14:tracePt t="39966" x="6832600" y="2425700"/>
          <p14:tracePt t="39999" x="6832600" y="2438400"/>
          <p14:tracePt t="40083" x="6851650" y="2419350"/>
          <p14:tracePt t="40090" x="6864350" y="2381250"/>
          <p14:tracePt t="40099" x="6908800" y="2311400"/>
          <p14:tracePt t="40117" x="6946900" y="2152650"/>
          <p14:tracePt t="40133" x="6953250" y="2044700"/>
          <p14:tracePt t="40149" x="6953250" y="2012950"/>
          <p14:tracePt t="40166" x="6946900" y="2006600"/>
          <p14:tracePt t="40183" x="6921500" y="2000250"/>
          <p14:tracePt t="40199" x="6915150" y="2000250"/>
          <p14:tracePt t="40216" x="6908800" y="2000250"/>
          <p14:tracePt t="40232" x="6845300" y="1993900"/>
          <p14:tracePt t="40249" x="6845300" y="1987550"/>
          <p14:tracePt t="40282" x="6838950" y="1981200"/>
          <p14:tracePt t="40300" x="6838950" y="1968500"/>
          <p14:tracePt t="40317" x="6826250" y="1943100"/>
          <p14:tracePt t="40333" x="6807200" y="1917700"/>
          <p14:tracePt t="40350" x="6750050" y="1860550"/>
          <p14:tracePt t="40367" x="6635750" y="1784350"/>
          <p14:tracePt t="40383" x="6451600" y="1727200"/>
          <p14:tracePt t="40399" x="6292850" y="1676400"/>
          <p14:tracePt t="40416" x="6115050" y="1631950"/>
          <p14:tracePt t="40433" x="5930900" y="1625600"/>
          <p14:tracePt t="40450" x="5861050" y="1625600"/>
          <p14:tracePt t="40466" x="5753100" y="1682750"/>
          <p14:tracePt t="40483" x="5613400" y="1752600"/>
          <p14:tracePt t="40500" x="5435600" y="1854200"/>
          <p14:tracePt t="40516" x="5264150" y="1955800"/>
          <p14:tracePt t="40534" x="5073650" y="2070100"/>
          <p14:tracePt t="40537" x="4978400" y="2114550"/>
          <p14:tracePt t="40551" x="4889500" y="2152650"/>
          <p14:tracePt t="40567" x="4743450" y="2197100"/>
          <p14:tracePt t="40584" x="4686300" y="2209800"/>
          <p14:tracePt t="40601" x="4654550" y="2222500"/>
          <p14:tracePt t="40618" x="4654550" y="2247900"/>
          <p14:tracePt t="40633" x="4654550" y="2266950"/>
          <p14:tracePt t="40650" x="4660900" y="2292350"/>
          <p14:tracePt t="40667" x="4673600" y="2324100"/>
          <p14:tracePt t="40683" x="4692650" y="2362200"/>
          <p14:tracePt t="40700" x="4730750" y="2413000"/>
          <p14:tracePt t="40717" x="4806950" y="2451100"/>
          <p14:tracePt t="40733" x="4953000" y="2495550"/>
          <p14:tracePt t="40750" x="5111750" y="2533650"/>
          <p14:tracePt t="40767" x="5314950" y="2552700"/>
          <p14:tracePt t="40784" x="5575300" y="2597150"/>
          <p14:tracePt t="40801" x="6019800" y="2628900"/>
          <p14:tracePt t="40818" x="6286500" y="2628900"/>
          <p14:tracePt t="40834" x="6502400" y="2628900"/>
          <p14:tracePt t="40851" x="6642100" y="2616200"/>
          <p14:tracePt t="40867" x="6711950" y="2609850"/>
          <p14:tracePt t="40884" x="6743700" y="2609850"/>
          <p14:tracePt t="40900" x="6788150" y="2609850"/>
          <p14:tracePt t="40917" x="6845300" y="2609850"/>
          <p14:tracePt t="40934" x="6946900" y="2584450"/>
          <p14:tracePt t="40950" x="7080250" y="2533650"/>
          <p14:tracePt t="40966" x="7175500" y="2463800"/>
          <p14:tracePt t="40983" x="7207250" y="2349500"/>
          <p14:tracePt t="41000" x="7245350" y="2266950"/>
          <p14:tracePt t="41018" x="7327900" y="2133600"/>
          <p14:tracePt t="41034" x="7366000" y="2070100"/>
          <p14:tracePt t="41051" x="7404100" y="2000250"/>
          <p14:tracePt t="41068" x="7410450" y="1968500"/>
          <p14:tracePt t="41085" x="7410450" y="1911350"/>
          <p14:tracePt t="41101" x="7359650" y="1847850"/>
          <p14:tracePt t="41117" x="7207250" y="1758950"/>
          <p14:tracePt t="41134" x="7048500" y="1695450"/>
          <p14:tracePt t="41150" x="6940550" y="1651000"/>
          <p14:tracePt t="41167" x="6775450" y="1581150"/>
          <p14:tracePt t="41184" x="6661150" y="1562100"/>
          <p14:tracePt t="41201" x="6350000" y="1517650"/>
          <p14:tracePt t="41217" x="6070600" y="1511300"/>
          <p14:tracePt t="41233" x="5810250" y="1511300"/>
          <p14:tracePt t="41250" x="5632450" y="1511300"/>
          <p14:tracePt t="41267" x="5492750" y="1511300"/>
          <p14:tracePt t="41284" x="5308600" y="1530350"/>
          <p14:tracePt t="41301" x="5124450" y="1574800"/>
          <p14:tracePt t="41317" x="4959350" y="1606550"/>
          <p14:tracePt t="41334" x="4762500" y="1663700"/>
          <p14:tracePt t="41351" x="4591050" y="1746250"/>
          <p14:tracePt t="41367" x="4425950" y="1841500"/>
          <p14:tracePt t="41384" x="4298950" y="1936750"/>
          <p14:tracePt t="41401" x="4152900" y="2101850"/>
          <p14:tracePt t="41418" x="4076700" y="2216150"/>
          <p14:tracePt t="41434" x="4070350" y="2298700"/>
          <p14:tracePt t="41451" x="4089400" y="2368550"/>
          <p14:tracePt t="41468" x="4254500" y="2482850"/>
          <p14:tracePt t="41484" x="4483100" y="2546350"/>
          <p14:tracePt t="41501" x="4826000" y="2603500"/>
          <p14:tracePt t="41517" x="5346700" y="2679700"/>
          <p14:tracePt t="41534" x="5918200" y="2755900"/>
          <p14:tracePt t="41538" x="6159500" y="2787650"/>
          <p14:tracePt t="41553" x="6381750" y="2813050"/>
          <p14:tracePt t="41568" x="6832600" y="2825750"/>
          <p14:tracePt t="41586" x="7296150" y="2825750"/>
          <p14:tracePt t="41601" x="7473950" y="2825750"/>
          <p14:tracePt t="41618" x="7537450" y="2762250"/>
          <p14:tracePt t="41634" x="7556500" y="2635250"/>
          <p14:tracePt t="41651" x="7556500" y="2501900"/>
          <p14:tracePt t="41668" x="7556500" y="2374900"/>
          <p14:tracePt t="41684" x="7556500" y="2317750"/>
          <p14:tracePt t="41701" x="7556500" y="2266950"/>
          <p14:tracePt t="41718" x="7575550" y="2241550"/>
          <p14:tracePt t="41734" x="7581900" y="2222500"/>
          <p14:tracePt t="41768" x="7562850" y="2222500"/>
          <p14:tracePt t="41786" x="7353300" y="2222500"/>
          <p14:tracePt t="41802" x="7226300" y="2222500"/>
          <p14:tracePt t="41819" x="7181850" y="2222500"/>
          <p14:tracePt t="41835" x="7175500" y="2222500"/>
          <p14:tracePt t="41874" x="7181850" y="2222500"/>
          <p14:tracePt t="41884" x="7200900" y="2222500"/>
          <p14:tracePt t="41902" x="7226300" y="2222500"/>
          <p14:tracePt t="41918" x="7251700" y="2241550"/>
          <p14:tracePt t="41934" x="7283450" y="2368550"/>
          <p14:tracePt t="41951" x="7283450" y="2533650"/>
          <p14:tracePt t="41968" x="7169150" y="2673350"/>
          <p14:tracePt t="42026" x="7162800" y="2705100"/>
          <p14:tracePt t="42035" x="7048500" y="2755900"/>
          <p14:tracePt t="42042" x="7016750" y="2800350"/>
          <p14:tracePt t="42100" x="7010400" y="2800350"/>
          <p14:tracePt t="42106" x="6997700" y="2800350"/>
          <p14:tracePt t="42122" x="6991350" y="2800350"/>
          <p14:tracePt t="42135" x="6972300" y="2813050"/>
          <p14:tracePt t="42152" x="6870700" y="2908300"/>
          <p14:tracePt t="42168" x="6705600" y="3054350"/>
          <p14:tracePt t="42185" x="6362700" y="3486150"/>
          <p14:tracePt t="42202" x="6146800" y="3822700"/>
          <p14:tracePt t="42218" x="6064250" y="4006850"/>
          <p14:tracePt t="42235" x="6064250" y="4032250"/>
          <p14:tracePt t="42268" x="6070600" y="4013200"/>
          <p14:tracePt t="42285" x="6102350" y="3898900"/>
          <p14:tracePt t="42302" x="6102350" y="3810000"/>
          <p14:tracePt t="42318" x="6096000" y="3765550"/>
          <p14:tracePt t="42335" x="6083300" y="3746500"/>
          <p14:tracePt t="42352" x="6076950" y="3733800"/>
          <p14:tracePt t="42369" x="6045200" y="3702050"/>
          <p14:tracePt t="42385" x="5988050" y="3663950"/>
          <p14:tracePt t="42402" x="5867400" y="3606800"/>
          <p14:tracePt t="42418" x="5778500" y="3549650"/>
          <p14:tracePt t="42435" x="5721350" y="3498850"/>
          <p14:tracePt t="42452" x="5715000" y="3454400"/>
          <p14:tracePt t="42469" x="5695950" y="3397250"/>
          <p14:tracePt t="42485" x="5683250" y="3352800"/>
          <p14:tracePt t="42503" x="5657850" y="3314700"/>
          <p14:tracePt t="42520" x="5568950" y="3295650"/>
          <p14:tracePt t="42524" x="5518150" y="3276600"/>
          <p14:tracePt t="42536" x="5435600" y="3263900"/>
          <p14:tracePt t="42553" x="5308600" y="3263900"/>
          <p14:tracePt t="42569" x="5175250" y="3263900"/>
          <p14:tracePt t="42586" x="5124450" y="3263900"/>
          <p14:tracePt t="42603" x="5092700" y="3263900"/>
          <p14:tracePt t="42619" x="5029200" y="3257550"/>
          <p14:tracePt t="42635" x="4895850" y="3225800"/>
          <p14:tracePt t="42652" x="4692650" y="3206750"/>
          <p14:tracePt t="42669" x="4489450" y="3206750"/>
          <p14:tracePt t="42686" x="4349750" y="3206750"/>
          <p14:tracePt t="42702" x="4248150" y="3244850"/>
          <p14:tracePt t="42719" x="4197350" y="3333750"/>
          <p14:tracePt t="42736" x="4159250" y="3448050"/>
          <p14:tracePt t="42754" x="4159250" y="3575050"/>
          <p14:tracePt t="42769" x="4260850" y="3632200"/>
          <p14:tracePt t="42786" x="4483100" y="3683000"/>
          <p14:tracePt t="42803" x="4724400" y="3727450"/>
          <p14:tracePt t="42820" x="5054600" y="3733800"/>
          <p14:tracePt t="42836" x="5346700" y="3733800"/>
          <p14:tracePt t="42852" x="5619750" y="3733800"/>
          <p14:tracePt t="42869" x="5873750" y="3733800"/>
          <p14:tracePt t="42886" x="6153150" y="3733800"/>
          <p14:tracePt t="42902" x="6445250" y="3733800"/>
          <p14:tracePt t="42919" x="6756400" y="3733800"/>
          <p14:tracePt t="42936" x="7016750" y="3733800"/>
          <p14:tracePt t="42953" x="7200900" y="3657600"/>
          <p14:tracePt t="42969" x="7283450" y="3568700"/>
          <p14:tracePt t="42987" x="7372350" y="3429000"/>
          <p14:tracePt t="43003" x="7397750" y="3333750"/>
          <p14:tracePt t="43020" x="7410450" y="3251200"/>
          <p14:tracePt t="43036" x="7397750" y="3155950"/>
          <p14:tracePt t="43053" x="7315200" y="3086100"/>
          <p14:tracePt t="43070" x="7143750" y="3035300"/>
          <p14:tracePt t="43086" x="6832600" y="3009900"/>
          <p14:tracePt t="43103" x="6235700" y="3009900"/>
          <p14:tracePt t="43119" x="5816600" y="3009900"/>
          <p14:tracePt t="43136" x="5600700" y="3048000"/>
          <p14:tracePt t="43153" x="5505450" y="3086100"/>
          <p14:tracePt t="43169" x="5492750" y="3092450"/>
          <p14:tracePt t="43186" x="5492750" y="3105150"/>
          <p14:tracePt t="43219" x="5461000" y="3149600"/>
          <p14:tracePt t="43236" x="5391150" y="3213100"/>
          <p14:tracePt t="43253" x="5334000" y="3321050"/>
          <p14:tracePt t="43269" x="5314950" y="3429000"/>
          <p14:tracePt t="43286" x="5314950" y="3536950"/>
          <p14:tracePt t="43303" x="5422900" y="3613150"/>
          <p14:tracePt t="43319" x="5530850" y="3644900"/>
          <p14:tracePt t="43336" x="5600700" y="3644900"/>
          <p14:tracePt t="43353" x="5632450" y="3613150"/>
          <p14:tracePt t="43369" x="5632450" y="3524250"/>
          <p14:tracePt t="43386" x="5600700" y="3435350"/>
          <p14:tracePt t="43403" x="5556250" y="3397250"/>
          <p14:tracePt t="43419" x="5518150" y="3378200"/>
          <p14:tracePt t="43436" x="5505450" y="3365500"/>
          <p14:tracePt t="43554" x="5505450" y="3371850"/>
          <p14:tracePt t="43572" x="5505450" y="3384550"/>
          <p14:tracePt t="43588" x="5505450" y="3397250"/>
          <p14:tracePt t="43602" x="5511800" y="3403600"/>
          <p14:tracePt t="43747" x="5518150" y="3403600"/>
          <p14:tracePt t="45147" x="5505450" y="3403600"/>
          <p14:tracePt t="45180" x="5518150" y="3429000"/>
          <p14:tracePt t="45186" x="5549900" y="3498850"/>
          <p14:tracePt t="45194" x="5556250" y="3543300"/>
          <p14:tracePt t="45205" x="5562600" y="3594100"/>
          <p14:tracePt t="45222" x="5600700" y="3702050"/>
          <p14:tracePt t="45239" x="5664200" y="3784600"/>
          <p14:tracePt t="45254" x="5791200" y="3860800"/>
          <p14:tracePt t="45271" x="5949950" y="3892550"/>
          <p14:tracePt t="45288" x="6140450" y="3892550"/>
          <p14:tracePt t="45305" x="6286500" y="3867150"/>
          <p14:tracePt t="45322" x="6362700" y="3835400"/>
          <p14:tracePt t="45338" x="6502400" y="3771900"/>
          <p14:tracePt t="45355" x="6661150" y="3695700"/>
          <p14:tracePt t="45372" x="6800850" y="3632200"/>
          <p14:tracePt t="45388" x="6896100" y="3581400"/>
          <p14:tracePt t="45405" x="6946900" y="3543300"/>
          <p14:tracePt t="45422" x="6972300" y="3517900"/>
          <p14:tracePt t="45438" x="6978650" y="3511550"/>
          <p14:tracePt t="45458" x="6978650" y="3498850"/>
          <p14:tracePt t="45490" x="7004050" y="3422650"/>
          <p14:tracePt t="45506" x="7010400" y="3321050"/>
          <p14:tracePt t="45523" x="7042150" y="3162300"/>
          <p14:tracePt t="45539" x="7073900" y="2984500"/>
          <p14:tracePt t="45556" x="7156450" y="2819400"/>
          <p14:tracePt t="45572" x="7213600" y="2686050"/>
          <p14:tracePt t="45589" x="7296150" y="2520950"/>
          <p14:tracePt t="45605" x="7346950" y="2419350"/>
          <p14:tracePt t="45622" x="7391400" y="2311400"/>
          <p14:tracePt t="45639" x="7391400" y="2235200"/>
          <p14:tracePt t="45655" x="7385050" y="2139950"/>
          <p14:tracePt t="45672" x="7315200" y="2038350"/>
          <p14:tracePt t="45689" x="7232650" y="1924050"/>
          <p14:tracePt t="45706" x="7207250" y="1892300"/>
          <p14:tracePt t="45723" x="7207250" y="1860550"/>
          <p14:tracePt t="45739" x="7219950" y="1809750"/>
          <p14:tracePt t="45756" x="7232650" y="1739900"/>
          <p14:tracePt t="45772" x="7258050" y="1689100"/>
          <p14:tracePt t="45789" x="7270750" y="1631950"/>
          <p14:tracePt t="45805" x="7270750" y="1549400"/>
          <p14:tracePt t="45822" x="7289800" y="1498600"/>
          <p14:tracePt t="45839" x="7289800" y="1466850"/>
          <p14:tracePt t="45856" x="7289800" y="1460500"/>
          <p14:tracePt t="45872" x="7289800" y="1454150"/>
          <p14:tracePt t="45889" x="7283450" y="1473200"/>
          <p14:tracePt t="45906" x="7283450" y="1555750"/>
          <p14:tracePt t="45922" x="7289800" y="1701800"/>
          <p14:tracePt t="45939" x="7353300" y="1847850"/>
          <p14:tracePt t="45957" x="7416800" y="1987550"/>
          <p14:tracePt t="45973" x="7473950" y="2095500"/>
          <p14:tracePt t="45989" x="7499350" y="2197100"/>
          <p14:tracePt t="46006" x="7499350" y="2254250"/>
          <p14:tracePt t="46023" x="7499350" y="2343150"/>
          <p14:tracePt t="46027" x="7499350" y="2393950"/>
          <p14:tracePt t="46039" x="7499350" y="2457450"/>
          <p14:tracePt t="46056" x="7499350" y="2597150"/>
          <p14:tracePt t="46074" x="7499350" y="2901950"/>
          <p14:tracePt t="46089" x="7505700" y="3143250"/>
          <p14:tracePt t="46106" x="7518400" y="3384550"/>
          <p14:tracePt t="46123" x="7518400" y="3562350"/>
          <p14:tracePt t="46139" x="7518400" y="3651250"/>
          <p14:tracePt t="46156" x="7518400" y="3689350"/>
          <p14:tracePt t="46195" x="7518400" y="3676650"/>
          <p14:tracePt t="46206" x="7537450" y="3613150"/>
          <p14:tracePt t="46223" x="7556500" y="3460750"/>
          <p14:tracePt t="46239" x="7562850" y="3289300"/>
          <p14:tracePt t="46256" x="7562850" y="3149600"/>
          <p14:tracePt t="46273" x="7562850" y="3009900"/>
          <p14:tracePt t="46289" x="7543800" y="2971800"/>
          <p14:tracePt t="46306" x="7537450" y="2965450"/>
          <p14:tracePt t="46339" x="7537450" y="2952750"/>
          <p14:tracePt t="46356" x="7556500" y="2882900"/>
          <p14:tracePt t="46373" x="7562850" y="2679700"/>
          <p14:tracePt t="46390" x="7562850" y="2400300"/>
          <p14:tracePt t="46406" x="7537450" y="2101850"/>
          <p14:tracePt t="46423" x="7505700" y="1866900"/>
          <p14:tracePt t="46440" x="7461250" y="1689100"/>
          <p14:tracePt t="46459" x="7448550" y="1581150"/>
          <p14:tracePt t="46473" x="7448550" y="1568450"/>
          <p14:tracePt t="46650" x="7442200" y="1593850"/>
          <p14:tracePt t="46660" x="7429500" y="1644650"/>
          <p14:tracePt t="46666" x="7429500" y="1708150"/>
          <p14:tracePt t="46676" x="7429500" y="1784350"/>
          <p14:tracePt t="46690" x="7429500" y="2025650"/>
          <p14:tracePt t="46707" x="7429500" y="2292350"/>
          <p14:tracePt t="46724" x="7429500" y="2552700"/>
          <p14:tracePt t="46740" x="7397750" y="2787650"/>
          <p14:tracePt t="46757" x="7366000" y="3016250"/>
          <p14:tracePt t="46773" x="7264400" y="3282950"/>
          <p14:tracePt t="46790" x="7188200" y="3568700"/>
          <p14:tracePt t="46807" x="7105650" y="3759200"/>
          <p14:tracePt t="46823" x="7080250" y="3854450"/>
          <p14:tracePt t="46860" x="7080250" y="3841750"/>
          <p14:tracePt t="46873" x="7112000" y="3714750"/>
          <p14:tracePt t="46890" x="7131050" y="3638550"/>
          <p14:tracePt t="46907" x="7131050" y="3606800"/>
          <p14:tracePt t="46923" x="7131050" y="3594100"/>
          <p14:tracePt t="46940" x="7131050" y="3581400"/>
          <p14:tracePt t="46958" x="7131050" y="3575050"/>
          <p14:tracePt t="46990" x="7124700" y="3568700"/>
          <p14:tracePt t="47007" x="7112000" y="3543300"/>
          <p14:tracePt t="47024" x="7105650" y="3530600"/>
          <p14:tracePt t="47040" x="7105650" y="3505200"/>
          <p14:tracePt t="47057" x="7105650" y="3492500"/>
          <p14:tracePt t="47155" x="7105650" y="3505200"/>
          <p14:tracePt t="47162" x="7105650" y="3511550"/>
          <p14:tracePt t="47202" x="7112000" y="3511550"/>
          <p14:tracePt t="47218" x="7124700" y="3505200"/>
          <p14:tracePt t="47235" x="7124700" y="3492500"/>
          <p14:tracePt t="47249" x="7124700" y="3486150"/>
          <p14:tracePt t="47274" x="7118350" y="3473450"/>
          <p14:tracePt t="48210" x="7073900" y="3422650"/>
          <p14:tracePt t="48218" x="7042150" y="3352800"/>
          <p14:tracePt t="48227" x="7004050" y="3282950"/>
          <p14:tracePt t="48241" x="6972300" y="3130550"/>
          <p14:tracePt t="48257" x="6934200" y="2997200"/>
          <p14:tracePt t="48274" x="6877050" y="2844800"/>
          <p14:tracePt t="48291" x="6858000" y="2667000"/>
          <p14:tracePt t="48308" x="6838950" y="2438400"/>
          <p14:tracePt t="48325" x="6838950" y="2355850"/>
          <p14:tracePt t="48341" x="6838950" y="2349500"/>
          <p14:tracePt t="48434" x="6838950" y="2343150"/>
          <p14:tracePt t="48443" x="6845300" y="2324100"/>
          <p14:tracePt t="48450" x="6877050" y="2266950"/>
          <p14:tracePt t="48460" x="6915150" y="2228850"/>
          <p14:tracePt t="48475" x="6934200" y="2178050"/>
          <p14:tracePt t="48492" x="6953250" y="2146300"/>
          <p14:tracePt t="48509" x="6953250" y="2139950"/>
          <p14:tracePt t="48525" x="6953250" y="2133600"/>
          <p14:tracePt t="48562" x="6953250" y="2120900"/>
          <p14:tracePt t="48746" x="6953250" y="2114550"/>
          <p14:tracePt t="48756" x="6953250" y="2101850"/>
          <p14:tracePt t="48763" x="6953250" y="2089150"/>
          <p14:tracePt t="48775" x="6959600" y="2076450"/>
          <p14:tracePt t="48793" x="6959600" y="2057400"/>
          <p14:tracePt t="48809" x="6959600" y="2051050"/>
          <p14:tracePt t="48931" x="6959600" y="2063750"/>
          <p14:tracePt t="48938" x="6953250" y="2146300"/>
          <p14:tracePt t="48946" x="6940550" y="2222500"/>
          <p14:tracePt t="48961" x="6927850" y="2324100"/>
          <p14:tracePt t="48976" x="6921500" y="2590800"/>
          <p14:tracePt t="48993" x="6826250" y="3238500"/>
          <p14:tracePt t="49009" x="6762750" y="3632200"/>
          <p14:tracePt t="49026" x="6762750" y="3835400"/>
          <p14:tracePt t="49042" x="6762750" y="3911600"/>
          <p14:tracePt t="49059" x="6762750" y="3930650"/>
          <p14:tracePt t="49076" x="6762750" y="3937000"/>
          <p14:tracePt t="49093" x="6788150" y="3886200"/>
          <p14:tracePt t="49109" x="6794500" y="3854450"/>
          <p14:tracePt t="49126" x="6794500" y="3829050"/>
          <p14:tracePt t="49211" x="6794500" y="3822700"/>
          <p14:tracePt t="49218" x="6794500" y="3810000"/>
          <p14:tracePt t="49227" x="6794500" y="3803650"/>
          <p14:tracePt t="49242" x="6800850" y="3784600"/>
          <p14:tracePt t="49258" x="6800850" y="3740150"/>
          <p14:tracePt t="49276" x="6832600" y="3689350"/>
          <p14:tracePt t="49293" x="6864350" y="3568700"/>
          <p14:tracePt t="49309" x="6902450" y="3422650"/>
          <p14:tracePt t="49326" x="6953250" y="3225800"/>
          <p14:tracePt t="49343" x="6972300" y="3009900"/>
          <p14:tracePt t="49360" x="6997700" y="2743200"/>
          <p14:tracePt t="49376" x="7023100" y="2533650"/>
          <p14:tracePt t="49394" x="7054850" y="2349500"/>
          <p14:tracePt t="49410" x="7067550" y="2292350"/>
          <p14:tracePt t="49427" x="7067550" y="2286000"/>
          <p14:tracePt t="49444" x="7067550" y="2279650"/>
          <p14:tracePt t="49476" x="7073900" y="2266950"/>
          <p14:tracePt t="49493" x="7080250" y="2247900"/>
          <p14:tracePt t="49509" x="7099300" y="2228850"/>
          <p14:tracePt t="49526" x="7112000" y="2190750"/>
          <p14:tracePt t="49530" x="7118350" y="2178050"/>
          <p14:tracePt t="49543" x="7131050" y="2133600"/>
          <p14:tracePt t="49560" x="7137400" y="2120900"/>
          <p14:tracePt t="49626" x="7137400" y="2114550"/>
          <p14:tracePt t="49634" x="7137400" y="2108200"/>
          <p14:tracePt t="49643" x="7137400" y="2101850"/>
          <p14:tracePt t="49660" x="7137400" y="2082800"/>
          <p14:tracePt t="49677" x="7143750" y="2063750"/>
          <p14:tracePt t="49693" x="7143750" y="2057400"/>
          <p14:tracePt t="49762" x="7150100" y="2051050"/>
          <p14:tracePt t="49819" x="7118350" y="2038350"/>
          <p14:tracePt t="49827" x="7048500" y="1987550"/>
          <p14:tracePt t="49834" x="6940550" y="1898650"/>
          <p14:tracePt t="49843" x="6826250" y="1854200"/>
          <p14:tracePt t="49860" x="6635750" y="1784350"/>
          <p14:tracePt t="49877" x="6502400" y="1727200"/>
          <p14:tracePt t="49894" x="6477000" y="1727200"/>
          <p14:tracePt t="49928" x="6464300" y="1752600"/>
          <p14:tracePt t="49945" x="6464300" y="1873250"/>
          <p14:tracePt t="49963" x="6464300" y="2044700"/>
          <p14:tracePt t="49977" x="6464300" y="2120900"/>
          <p14:tracePt t="49993" x="6464300" y="2190750"/>
          <p14:tracePt t="50010" x="6483350" y="2260600"/>
          <p14:tracePt t="50027" x="6584950" y="2305050"/>
          <p14:tracePt t="50043" x="6788150" y="2324100"/>
          <p14:tracePt t="50061" x="7054850" y="2324100"/>
          <p14:tracePt t="50077" x="7321550" y="2298700"/>
          <p14:tracePt t="50094" x="7518400" y="2228850"/>
          <p14:tracePt t="50110" x="7620000" y="2165350"/>
          <p14:tracePt t="50126" x="7658100" y="2120900"/>
          <p14:tracePt t="50143" x="7664450" y="2082800"/>
          <p14:tracePt t="50160" x="7664450" y="2070100"/>
          <p14:tracePt t="50177" x="7651750" y="2057400"/>
          <p14:tracePt t="50193" x="7575550" y="2038350"/>
          <p14:tracePt t="50210" x="7461250" y="2038350"/>
          <p14:tracePt t="50227" x="7340600" y="2076450"/>
          <p14:tracePt t="50243" x="7232650" y="2190750"/>
          <p14:tracePt t="50260" x="7162800" y="2387600"/>
          <p14:tracePt t="50277" x="7105650" y="2635250"/>
          <p14:tracePt t="50294" x="7105650" y="2825750"/>
          <p14:tracePt t="50310" x="7219950" y="2965450"/>
          <p14:tracePt t="50327" x="7308850" y="3092450"/>
          <p14:tracePt t="50344" x="7353300" y="3175000"/>
          <p14:tracePt t="50361" x="7385050" y="3257550"/>
          <p14:tracePt t="50378" x="7391400" y="3289300"/>
          <p14:tracePt t="50394" x="7391400" y="3321050"/>
          <p14:tracePt t="50411" x="7391400" y="3333750"/>
          <p14:tracePt t="50429" x="7366000" y="3371850"/>
          <p14:tracePt t="50445" x="7334250" y="3397250"/>
          <p14:tracePt t="50461" x="7321550" y="3403600"/>
          <p14:tracePt t="50514" x="7315200" y="3403600"/>
          <p14:tracePt t="50522" x="7315200" y="3384550"/>
          <p14:tracePt t="50531" x="7315200" y="3359150"/>
          <p14:tracePt t="50545" x="7321550" y="3333750"/>
          <p14:tracePt t="50561" x="7321550" y="3282950"/>
          <p14:tracePt t="50578" x="7321550" y="3257550"/>
          <p14:tracePt t="50594" x="7321550" y="3251200"/>
          <p14:tracePt t="50611" x="7315200" y="3244850"/>
          <p14:tracePt t="50628" x="7258050" y="3244850"/>
          <p14:tracePt t="50645" x="7099300" y="3244850"/>
          <p14:tracePt t="50661" x="6762750" y="3244850"/>
          <p14:tracePt t="50678" x="6426200" y="3244850"/>
          <p14:tracePt t="50695" x="6223000" y="3244850"/>
          <p14:tracePt t="50711" x="6172200" y="3251200"/>
          <p14:tracePt t="50728" x="6172200" y="3295650"/>
          <p14:tracePt t="50745" x="6438900" y="3429000"/>
          <p14:tracePt t="50761" x="6826250" y="3536950"/>
          <p14:tracePt t="50778" x="7067550" y="3549650"/>
          <p14:tracePt t="50794" x="7175500" y="3549650"/>
          <p14:tracePt t="50811" x="7194550" y="3530600"/>
          <p14:tracePt t="50828" x="7194550" y="3460750"/>
          <p14:tracePt t="50844" x="7169150" y="3340100"/>
          <p14:tracePt t="50862" x="7029450" y="3200400"/>
          <p14:tracePt t="50879" x="6915150" y="3067050"/>
          <p14:tracePt t="50895" x="6877050" y="2940050"/>
          <p14:tracePt t="50912" x="6896100" y="2832100"/>
          <p14:tracePt t="50930" x="7131050" y="2546350"/>
          <p14:tracePt t="50946" x="7315200" y="2349500"/>
          <p14:tracePt t="50961" x="7435850" y="2197100"/>
          <p14:tracePt t="50978" x="7505700" y="2120900"/>
          <p14:tracePt t="50995" x="7531100" y="2082800"/>
          <p14:tracePt t="51028" x="7486650" y="2076450"/>
          <p14:tracePt t="51045" x="7366000" y="2076450"/>
          <p14:tracePt t="51061" x="7258050" y="2095500"/>
          <p14:tracePt t="51078" x="7226300" y="2108200"/>
          <p14:tracePt t="51112" x="7239000" y="2108200"/>
          <p14:tracePt t="51130" x="7353300" y="2108200"/>
          <p14:tracePt t="51145" x="7410450" y="2108200"/>
          <p14:tracePt t="51162" x="7461250" y="2108200"/>
          <p14:tracePt t="51179" x="7543800" y="2146300"/>
          <p14:tracePt t="51195" x="7639050" y="2362200"/>
          <p14:tracePt t="51212" x="7708900" y="2698750"/>
          <p14:tracePt t="51228" x="7677150" y="3092450"/>
          <p14:tracePt t="51244" x="7321550" y="3505200"/>
          <p14:tracePt t="51261" x="6902450" y="3803650"/>
          <p14:tracePt t="51278" x="6584950" y="3905250"/>
          <p14:tracePt t="51460" x="6648450" y="3937000"/>
          <p14:tracePt t="51466" x="6673850" y="3937000"/>
          <p14:tracePt t="51478" x="6718300" y="3905250"/>
          <p14:tracePt t="51495" x="6819900" y="3898900"/>
          <p14:tracePt t="51512" x="6896100" y="3892550"/>
          <p14:tracePt t="51529" x="6991350" y="3917950"/>
          <p14:tracePt t="51545" x="7016750" y="3943350"/>
          <p14:tracePt t="51562" x="7023100" y="3968750"/>
          <p14:tracePt t="51579" x="7023100" y="4006850"/>
          <p14:tracePt t="51596" x="7023100" y="4038600"/>
          <p14:tracePt t="51612" x="7004050" y="4070350"/>
          <p14:tracePt t="51629" x="6991350" y="4076700"/>
          <p14:tracePt t="51779" x="6997700" y="4076700"/>
          <p14:tracePt t="51786" x="7067550" y="4038600"/>
          <p14:tracePt t="51795" x="7143750" y="4025900"/>
          <p14:tracePt t="51812" x="7226300" y="4013200"/>
          <p14:tracePt t="51829" x="7245350" y="4000500"/>
          <p14:tracePt t="51863" x="7245350" y="3994150"/>
          <p14:tracePt t="51879" x="7181850" y="3886200"/>
          <p14:tracePt t="51896" x="7181850" y="3879850"/>
          <p14:tracePt t="52042" x="7207250" y="3879850"/>
          <p14:tracePt t="52052" x="7277100" y="3886200"/>
          <p14:tracePt t="52062" x="7296150" y="3886200"/>
          <p14:tracePt t="52079" x="7327900" y="3867150"/>
          <p14:tracePt t="52138" x="7327900" y="3860800"/>
          <p14:tracePt t="55258" x="7308850" y="3860800"/>
          <p14:tracePt t="55266" x="7302500" y="3860800"/>
          <p14:tracePt t="55273" x="7289800" y="3867150"/>
          <p14:tracePt t="55282" x="7277100" y="3873500"/>
          <p14:tracePt t="55299" x="7264400" y="3879850"/>
          <p14:tracePt t="55379" x="7258050" y="3879850"/>
          <p14:tracePt t="55514" x="7251700" y="3879850"/>
          <p14:tracePt t="55683" x="7245350" y="3886200"/>
          <p14:tracePt t="55691" x="7239000" y="3886200"/>
          <p14:tracePt t="55699" x="7219950" y="3905250"/>
          <p14:tracePt t="55716" x="7061200" y="3981450"/>
          <p14:tracePt t="55733" x="6597650" y="4210050"/>
          <p14:tracePt t="55750" x="5562600" y="4737100"/>
          <p14:tracePt t="55767" x="4241800" y="5162550"/>
          <p14:tracePt t="55784" x="3136900" y="5473700"/>
          <p14:tracePt t="55802" x="2127250" y="5689600"/>
          <p14:tracePt t="55818" x="1854200" y="5759450"/>
          <p14:tracePt t="55834" x="1568450" y="5810250"/>
          <p14:tracePt t="55851" x="1219200" y="5886450"/>
          <p14:tracePt t="55867" x="977900" y="5930900"/>
          <p14:tracePt t="55883" x="812800" y="5943600"/>
          <p14:tracePt t="55900" x="742950" y="5949950"/>
          <p14:tracePt t="55917" x="692150" y="5949950"/>
          <p14:tracePt t="55933" x="660400" y="5949950"/>
          <p14:tracePt t="55950" x="635000" y="5969000"/>
          <p14:tracePt t="55967" x="635000" y="5988050"/>
          <p14:tracePt t="55984" x="635000" y="6045200"/>
          <p14:tracePt t="56001" x="660400" y="6153150"/>
          <p14:tracePt t="56017" x="698500" y="6229350"/>
          <p14:tracePt t="56033" x="723900" y="6273800"/>
          <p14:tracePt t="56051" x="736600" y="6318250"/>
          <p14:tracePt t="56067" x="736600" y="6362700"/>
          <p14:tracePt t="56084" x="755650" y="6432550"/>
          <p14:tracePt t="56100" x="762000" y="6527800"/>
          <p14:tracePt t="57837" x="793750" y="6210300"/>
          <p14:tracePt t="57853" x="793750" y="6127750"/>
          <p14:tracePt t="57869" x="793750" y="6089650"/>
          <p14:tracePt t="57886" x="812800" y="6051550"/>
          <p14:tracePt t="57902" x="838200" y="6000750"/>
          <p14:tracePt t="57919" x="869950" y="5956300"/>
          <p14:tracePt t="57936" x="901700" y="5886450"/>
          <p14:tracePt t="57953" x="939800" y="5810250"/>
          <p14:tracePt t="57969" x="952500" y="5778500"/>
          <p14:tracePt t="57986" x="958850" y="5746750"/>
          <p14:tracePt t="60449"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Exercise: how many rows in the output?</a:t>
            </a:r>
            <a:endParaRPr lang="en-US" dirty="0"/>
          </a:p>
        </p:txBody>
      </p:sp>
      <p:sp>
        <p:nvSpPr>
          <p:cNvPr id="3" name="Content Placeholder 2"/>
          <p:cNvSpPr>
            <a:spLocks noGrp="1"/>
          </p:cNvSpPr>
          <p:nvPr>
            <p:ph idx="1"/>
          </p:nvPr>
        </p:nvSpPr>
        <p:spPr>
          <a:xfrm>
            <a:off x="1100810" y="3989606"/>
            <a:ext cx="5415406" cy="2548880"/>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en-US" dirty="0"/>
              <a:t>SELECT 	</a:t>
            </a:r>
            <a:r>
              <a:rPr lang="en-US" dirty="0" err="1"/>
              <a:t>FName</a:t>
            </a:r>
            <a:endParaRPr lang="en-US" dirty="0"/>
          </a:p>
          <a:p>
            <a:pPr marL="0" indent="0">
              <a:buNone/>
            </a:pPr>
            <a:r>
              <a:rPr lang="en-US" dirty="0"/>
              <a:t>FROM 	Employee</a:t>
            </a:r>
          </a:p>
          <a:p>
            <a:pPr marL="0" indent="0">
              <a:buNone/>
            </a:pPr>
            <a:r>
              <a:rPr lang="en-US" dirty="0"/>
              <a:t>	UNION</a:t>
            </a:r>
          </a:p>
          <a:p>
            <a:pPr marL="0" indent="0">
              <a:buNone/>
            </a:pPr>
            <a:r>
              <a:rPr lang="en-US" dirty="0"/>
              <a:t>SELECT 	</a:t>
            </a:r>
            <a:r>
              <a:rPr lang="en-US" dirty="0" err="1"/>
              <a:t>FName</a:t>
            </a:r>
            <a:endParaRPr lang="en-US" dirty="0"/>
          </a:p>
          <a:p>
            <a:pPr marL="0" indent="0">
              <a:buNone/>
            </a:pPr>
            <a:r>
              <a:rPr lang="en-US" dirty="0"/>
              <a:t>FROM		Employee;</a:t>
            </a:r>
          </a:p>
        </p:txBody>
      </p:sp>
      <p:sp>
        <p:nvSpPr>
          <p:cNvPr id="4" name="Rectangle 3"/>
          <p:cNvSpPr/>
          <p:nvPr/>
        </p:nvSpPr>
        <p:spPr>
          <a:xfrm>
            <a:off x="1100810" y="1709928"/>
            <a:ext cx="360182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SELECT 	</a:t>
            </a:r>
            <a:r>
              <a:rPr lang="en-US" dirty="0" err="1"/>
              <a:t>FName</a:t>
            </a:r>
            <a:endParaRPr lang="en-US" dirty="0"/>
          </a:p>
          <a:p>
            <a:r>
              <a:rPr lang="en-US" dirty="0"/>
              <a:t>FROM 	Employee;</a:t>
            </a:r>
          </a:p>
        </p:txBody>
      </p:sp>
      <p:sp>
        <p:nvSpPr>
          <p:cNvPr id="5" name="Rectangle 4"/>
          <p:cNvSpPr/>
          <p:nvPr/>
        </p:nvSpPr>
        <p:spPr>
          <a:xfrm>
            <a:off x="1100810" y="2886035"/>
            <a:ext cx="4690864"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SELECT DISTINCT </a:t>
            </a:r>
            <a:r>
              <a:rPr lang="en-US" dirty="0" err="1"/>
              <a:t>FName</a:t>
            </a:r>
            <a:endParaRPr lang="en-US" dirty="0"/>
          </a:p>
          <a:p>
            <a:r>
              <a:rPr lang="en-US" dirty="0"/>
              <a:t>FROM 		Employee;</a:t>
            </a:r>
          </a:p>
        </p:txBody>
      </p:sp>
      <p:sp>
        <p:nvSpPr>
          <p:cNvPr id="6" name="Slide Number Placeholder 5"/>
          <p:cNvSpPr>
            <a:spLocks noGrp="1"/>
          </p:cNvSpPr>
          <p:nvPr>
            <p:ph type="sldNum" sz="quarter" idx="12"/>
          </p:nvPr>
        </p:nvSpPr>
        <p:spPr/>
        <p:txBody>
          <a:bodyPr/>
          <a:lstStyle/>
          <a:p>
            <a:fld id="{72871ABA-279E-4BA3-839A-A45A0D649214}" type="slidenum">
              <a:rPr lang="zh-CN" altLang="en-US" smtClean="0"/>
              <a:pPr/>
              <a:t>21</a:t>
            </a:fld>
            <a:endParaRPr lang="en-US" altLang="zh-CN"/>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742926768"/>
      </p:ext>
    </p:extLst>
  </p:cSld>
  <p:clrMapOvr>
    <a:masterClrMapping/>
  </p:clrMapOvr>
  <mc:AlternateContent xmlns:mc="http://schemas.openxmlformats.org/markup-compatibility/2006" xmlns:p14="http://schemas.microsoft.com/office/powerpoint/2010/main">
    <mc:Choice Requires="p14">
      <p:transition spd="slow" p14:dur="2000" advTm="23147"/>
    </mc:Choice>
    <mc:Fallback xmlns="">
      <p:transition spd="slow" advTm="2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anim calcmode="lin" valueType="num">
                                      <p:cBhvr additive="base">
                                        <p:cTn id="2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1"/>
                </p:tgtEl>
              </p:cMediaNode>
            </p:audio>
          </p:childTnLst>
        </p:cTn>
      </p:par>
    </p:tnLst>
    <p:bldLst>
      <p:bldP spid="3" grpId="0" uiExpand="1" build="p"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US" altLang="zh-CN" cap="all" dirty="0"/>
              <a:t>Union</a:t>
            </a:r>
            <a:r>
              <a:rPr lang="en-US" altLang="zh-CN" dirty="0"/>
              <a:t>: Exercise</a:t>
            </a:r>
          </a:p>
        </p:txBody>
      </p:sp>
      <p:sp>
        <p:nvSpPr>
          <p:cNvPr id="802819" name="Rectangle 3"/>
          <p:cNvSpPr>
            <a:spLocks noGrp="1" noChangeArrowheads="1"/>
          </p:cNvSpPr>
          <p:nvPr>
            <p:ph idx="1"/>
          </p:nvPr>
        </p:nvSpPr>
        <p:spPr/>
        <p:txBody>
          <a:bodyPr/>
          <a:lstStyle/>
          <a:p>
            <a:r>
              <a:rPr lang="en-US" altLang="zh-CN" dirty="0"/>
              <a:t>Make a list of all project numbers for projects that involve an employee whose last name is 'Smith' as a worker or as a manager of the department that controls the project.</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22</a:t>
            </a:fld>
            <a:endParaRPr lang="en-US" altLang="zh-CN"/>
          </a:p>
        </p:txBody>
      </p:sp>
      <p:sp>
        <p:nvSpPr>
          <p:cNvPr id="5" name="Rectangle 4"/>
          <p:cNvSpPr/>
          <p:nvPr/>
        </p:nvSpPr>
        <p:spPr>
          <a:xfrm>
            <a:off x="457200" y="3212976"/>
            <a:ext cx="8334672" cy="2616101"/>
          </a:xfrm>
          <a:prstGeom prst="rect">
            <a:avLst/>
          </a:prstGeom>
        </p:spPr>
        <p:txBody>
          <a:bodyPr wrap="square">
            <a:spAutoFit/>
          </a:bodyPr>
          <a:lstStyle/>
          <a:p>
            <a:pPr lvl="0" fontAlgn="auto">
              <a:spcBef>
                <a:spcPct val="20000"/>
              </a:spcBef>
              <a:spcAft>
                <a:spcPts val="0"/>
              </a:spcAft>
              <a:buClr>
                <a:srgbClr val="93A299"/>
              </a:buClr>
              <a:buSzPct val="85000"/>
            </a:pPr>
            <a:r>
              <a:rPr lang="en-US" altLang="zh-CN" sz="2000" dirty="0">
                <a:solidFill>
                  <a:srgbClr val="000000"/>
                </a:solidFill>
                <a:latin typeface="Arial"/>
                <a:ea typeface="宋体" pitchFamily="2" charset="-122"/>
              </a:rPr>
              <a:t>	</a:t>
            </a:r>
            <a:r>
              <a:rPr lang="en-US" altLang="zh-CN" sz="2000" b="1" dirty="0">
                <a:solidFill>
                  <a:srgbClr val="000000"/>
                </a:solidFill>
                <a:latin typeface="Arial"/>
                <a:ea typeface="宋体" pitchFamily="2" charset="-122"/>
              </a:rPr>
              <a:t>SELECT  	PNUMBER</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FROM		PROJECT, DEPARTMENT, EMPLOYEE</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WHERE	DNUM=DNUMBER AND MGRSSN=SSN 			AND LNAME="Smith"</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UNION		</a:t>
            </a:r>
          </a:p>
          <a:p>
            <a:pPr marL="182880" lvl="0" indent="-182880" fontAlgn="auto">
              <a:spcBef>
                <a:spcPct val="20000"/>
              </a:spcBef>
              <a:spcAft>
                <a:spcPts val="0"/>
              </a:spcAft>
              <a:buClr>
                <a:srgbClr val="93A299"/>
              </a:buClr>
              <a:buSzPct val="85000"/>
            </a:pPr>
            <a:r>
              <a:rPr lang="en-US" altLang="zh-CN" sz="2000" b="1" dirty="0">
                <a:solidFill>
                  <a:srgbClr val="000000"/>
                </a:solidFill>
                <a:latin typeface="Arial"/>
                <a:ea typeface="宋体" pitchFamily="2" charset="-122"/>
              </a:rPr>
              <a:t>		SELECT  	PNO</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FROM		WORKS_ON, EMPLOYEE</a:t>
            </a:r>
            <a:br>
              <a:rPr lang="en-US" altLang="zh-CN" sz="2000" b="1" dirty="0">
                <a:solidFill>
                  <a:srgbClr val="000000"/>
                </a:solidFill>
                <a:latin typeface="Arial"/>
                <a:ea typeface="宋体" pitchFamily="2" charset="-122"/>
              </a:rPr>
            </a:br>
            <a:r>
              <a:rPr lang="en-US" altLang="zh-CN" sz="2000" b="1" dirty="0">
                <a:solidFill>
                  <a:srgbClr val="000000"/>
                </a:solidFill>
                <a:latin typeface="Arial"/>
                <a:ea typeface="宋体" pitchFamily="2" charset="-122"/>
              </a:rPr>
              <a:t>	WHERE	ESSN=SSN AND LNAME="Smith";</a:t>
            </a:r>
            <a:endParaRPr lang="en-US" altLang="zh-CN" sz="2800" b="1" dirty="0">
              <a:solidFill>
                <a:srgbClr val="000000"/>
              </a:solidFill>
              <a:latin typeface="Arial"/>
              <a:ea typeface="宋体" pitchFamily="2" charset="-122"/>
            </a:endParaRPr>
          </a:p>
        </p:txBody>
      </p:sp>
      <p:sp>
        <p:nvSpPr>
          <p:cNvPr id="9" name="Rectangle 8"/>
          <p:cNvSpPr/>
          <p:nvPr/>
        </p:nvSpPr>
        <p:spPr>
          <a:xfrm>
            <a:off x="933500" y="2996952"/>
            <a:ext cx="7272808"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33500" y="4795540"/>
            <a:ext cx="7272808"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80517186"/>
      </p:ext>
    </p:extLst>
  </p:cSld>
  <p:clrMapOvr>
    <a:masterClrMapping/>
  </p:clrMapOvr>
  <mc:AlternateContent xmlns:mc="http://schemas.openxmlformats.org/markup-compatibility/2006" xmlns:p14="http://schemas.microsoft.com/office/powerpoint/2010/main">
    <mc:Choice Requires="p14">
      <p:transition spd="slow" p14:dur="2000" advTm="20336"/>
    </mc:Choice>
    <mc:Fallback xmlns="">
      <p:transition spd="slow" advTm="2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r>
              <a:rPr lang="en-US" altLang="zh-CN" cap="all" dirty="0">
                <a:ea typeface="宋体" pitchFamily="2" charset="-122"/>
              </a:rPr>
              <a:t>Intersect</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23</a:t>
            </a:fld>
            <a:endParaRPr lang="en-US" altLang="zh-CN"/>
          </a:p>
        </p:txBody>
      </p:sp>
      <p:sp>
        <p:nvSpPr>
          <p:cNvPr id="5" name="TextBox 4"/>
          <p:cNvSpPr txBox="1"/>
          <p:nvPr/>
        </p:nvSpPr>
        <p:spPr>
          <a:xfrm>
            <a:off x="1207840" y="5157192"/>
            <a:ext cx="6504384" cy="461665"/>
          </a:xfrm>
          <a:prstGeom prst="rect">
            <a:avLst/>
          </a:prstGeom>
          <a:noFill/>
        </p:spPr>
        <p:txBody>
          <a:bodyPr wrap="square" rtlCol="0">
            <a:spAutoFit/>
          </a:bodyPr>
          <a:lstStyle/>
          <a:p>
            <a:r>
              <a:rPr lang="en-US" dirty="0">
                <a:solidFill>
                  <a:srgbClr val="FF0000"/>
                </a:solidFill>
              </a:rPr>
              <a:t>INTERSECT eliminates duplicate rows.</a:t>
            </a:r>
          </a:p>
        </p:txBody>
      </p:sp>
      <p:sp>
        <p:nvSpPr>
          <p:cNvPr id="6" name="TextBox 5"/>
          <p:cNvSpPr txBox="1"/>
          <p:nvPr/>
        </p:nvSpPr>
        <p:spPr>
          <a:xfrm>
            <a:off x="457200" y="1893331"/>
            <a:ext cx="300033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Query1</a:t>
            </a:r>
          </a:p>
          <a:p>
            <a:r>
              <a:rPr lang="en-US" dirty="0"/>
              <a:t>	INTERSECT</a:t>
            </a:r>
          </a:p>
          <a:p>
            <a:r>
              <a:rPr lang="en-US" dirty="0"/>
              <a:t>Query2</a:t>
            </a:r>
          </a:p>
        </p:txBody>
      </p:sp>
      <p:sp>
        <p:nvSpPr>
          <p:cNvPr id="7" name="TextBox 6"/>
          <p:cNvSpPr txBox="1"/>
          <p:nvPr/>
        </p:nvSpPr>
        <p:spPr>
          <a:xfrm>
            <a:off x="4460032" y="1893331"/>
            <a:ext cx="4248472"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SELECT	SUPERSSN</a:t>
            </a:r>
          </a:p>
          <a:p>
            <a:r>
              <a:rPr lang="en-US" dirty="0"/>
              <a:t>FROM		Employee</a:t>
            </a:r>
          </a:p>
          <a:p>
            <a:r>
              <a:rPr lang="en-US" dirty="0"/>
              <a:t>	INTERSECT</a:t>
            </a:r>
          </a:p>
          <a:p>
            <a:r>
              <a:rPr lang="en-US" dirty="0"/>
              <a:t>SELECT	MGRSSN</a:t>
            </a:r>
          </a:p>
          <a:p>
            <a:r>
              <a:rPr lang="en-US" dirty="0"/>
              <a:t>FROM		Department;</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091154513"/>
      </p:ext>
    </p:extLst>
  </p:cSld>
  <p:clrMapOvr>
    <a:masterClrMapping/>
  </p:clrMapOvr>
  <mc:AlternateContent xmlns:mc="http://schemas.openxmlformats.org/markup-compatibility/2006" xmlns:p14="http://schemas.microsoft.com/office/powerpoint/2010/main">
    <mc:Choice Requires="p14">
      <p:transition spd="slow" p14:dur="2000" advTm="29773"/>
    </mc:Choice>
    <mc:Fallback xmlns="">
      <p:transition spd="slow" advTm="29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5"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r>
              <a:rPr lang="en-US" altLang="zh-CN" cap="all" dirty="0">
                <a:ea typeface="宋体" pitchFamily="2" charset="-122"/>
              </a:rPr>
              <a:t>Minus (Difference, Except)</a:t>
            </a:r>
          </a:p>
        </p:txBody>
      </p:sp>
      <p:sp>
        <p:nvSpPr>
          <p:cNvPr id="2" name="TextBox 1"/>
          <p:cNvSpPr txBox="1"/>
          <p:nvPr/>
        </p:nvSpPr>
        <p:spPr>
          <a:xfrm>
            <a:off x="539552" y="6021288"/>
            <a:ext cx="5472608"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In SQLite, the keyword is </a:t>
            </a:r>
            <a:r>
              <a:rPr lang="en-US" b="1" dirty="0"/>
              <a:t>EXCEPT</a:t>
            </a:r>
          </a:p>
        </p:txBody>
      </p:sp>
      <p:sp>
        <p:nvSpPr>
          <p:cNvPr id="3" name="Slide Number Placeholder 2"/>
          <p:cNvSpPr>
            <a:spLocks noGrp="1"/>
          </p:cNvSpPr>
          <p:nvPr>
            <p:ph type="sldNum" sz="quarter" idx="12"/>
          </p:nvPr>
        </p:nvSpPr>
        <p:spPr/>
        <p:txBody>
          <a:bodyPr/>
          <a:lstStyle/>
          <a:p>
            <a:fld id="{72871ABA-279E-4BA3-839A-A45A0D649214}" type="slidenum">
              <a:rPr lang="zh-CN" altLang="en-US" smtClean="0"/>
              <a:pPr/>
              <a:t>24</a:t>
            </a:fld>
            <a:endParaRPr lang="en-US" altLang="zh-CN"/>
          </a:p>
        </p:txBody>
      </p:sp>
      <p:sp>
        <p:nvSpPr>
          <p:cNvPr id="6" name="TextBox 5"/>
          <p:cNvSpPr txBox="1"/>
          <p:nvPr/>
        </p:nvSpPr>
        <p:spPr>
          <a:xfrm>
            <a:off x="457200" y="1893331"/>
            <a:ext cx="300033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Query1</a:t>
            </a:r>
          </a:p>
          <a:p>
            <a:r>
              <a:rPr lang="en-US" dirty="0"/>
              <a:t>	EXCEPT</a:t>
            </a:r>
          </a:p>
          <a:p>
            <a:r>
              <a:rPr lang="en-US" dirty="0"/>
              <a:t>Query2</a:t>
            </a:r>
          </a:p>
        </p:txBody>
      </p:sp>
      <p:sp>
        <p:nvSpPr>
          <p:cNvPr id="7" name="TextBox 6"/>
          <p:cNvSpPr txBox="1"/>
          <p:nvPr/>
        </p:nvSpPr>
        <p:spPr>
          <a:xfrm>
            <a:off x="4460032" y="1893331"/>
            <a:ext cx="4248472"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SELECT	SUPERSSN</a:t>
            </a:r>
          </a:p>
          <a:p>
            <a:r>
              <a:rPr lang="en-US" dirty="0"/>
              <a:t>FROM		Employee</a:t>
            </a:r>
          </a:p>
          <a:p>
            <a:r>
              <a:rPr lang="en-US" dirty="0"/>
              <a:t>	EXCEPT</a:t>
            </a:r>
          </a:p>
          <a:p>
            <a:r>
              <a:rPr lang="en-US" dirty="0"/>
              <a:t>SELECT	MGRSSN</a:t>
            </a:r>
          </a:p>
          <a:p>
            <a:r>
              <a:rPr lang="en-US" dirty="0"/>
              <a:t>FROM		Department;</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787605948"/>
      </p:ext>
    </p:extLst>
  </p:cSld>
  <p:clrMapOvr>
    <a:masterClrMapping/>
  </p:clrMapOvr>
  <mc:AlternateContent xmlns:mc="http://schemas.openxmlformats.org/markup-compatibility/2006" xmlns:p14="http://schemas.microsoft.com/office/powerpoint/2010/main">
    <mc:Choice Requires="p14">
      <p:transition spd="slow" p14:dur="2000" advTm="26142"/>
    </mc:Choice>
    <mc:Fallback xmlns="">
      <p:transition spd="slow" advTm="26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p:nvPr>
        </p:nvSpPr>
        <p:spPr/>
        <p:txBody>
          <a:bodyPr/>
          <a:lstStyle/>
          <a:p>
            <a:r>
              <a:rPr lang="en-CA" altLang="en-US" dirty="0"/>
              <a:t>Union Compatible</a:t>
            </a:r>
          </a:p>
        </p:txBody>
      </p:sp>
      <p:sp>
        <p:nvSpPr>
          <p:cNvPr id="804867" name="Rectangle 3"/>
          <p:cNvSpPr>
            <a:spLocks noGrp="1" noChangeArrowheads="1"/>
          </p:cNvSpPr>
          <p:nvPr>
            <p:ph idx="1"/>
          </p:nvPr>
        </p:nvSpPr>
        <p:spPr/>
        <p:txBody>
          <a:bodyPr/>
          <a:lstStyle/>
          <a:p>
            <a:r>
              <a:rPr lang="en-CA" altLang="en-US" dirty="0"/>
              <a:t>Just like in RA, queries combined by UNION, INTERSECT and MINUS must be union compatible (type compatible).</a:t>
            </a:r>
          </a:p>
          <a:p>
            <a:pPr lvl="1"/>
            <a:r>
              <a:rPr lang="en-CA" altLang="en-US" dirty="0"/>
              <a:t>Same number of attributes and same domain for corresponding attributes.</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25</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37352816"/>
      </p:ext>
    </p:extLst>
  </p:cSld>
  <p:clrMapOvr>
    <a:masterClrMapping/>
  </p:clrMapOvr>
  <mc:AlternateContent xmlns:mc="http://schemas.openxmlformats.org/markup-compatibility/2006" xmlns:p14="http://schemas.microsoft.com/office/powerpoint/2010/main">
    <mc:Choice Requires="p14">
      <p:transition spd="slow" p14:dur="2000" advTm="23453"/>
    </mc:Choice>
    <mc:Fallback xmlns="">
      <p:transition spd="slow" advTm="2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In-Class Exercise #1</a:t>
            </a:r>
          </a:p>
        </p:txBody>
      </p:sp>
      <p:sp>
        <p:nvSpPr>
          <p:cNvPr id="3" name="Content Placeholder 2"/>
          <p:cNvSpPr>
            <a:spLocks noGrp="1"/>
          </p:cNvSpPr>
          <p:nvPr>
            <p:ph idx="1"/>
          </p:nvPr>
        </p:nvSpPr>
        <p:spPr/>
        <p:txBody>
          <a:bodyPr>
            <a:normAutofit/>
          </a:bodyPr>
          <a:lstStyle/>
          <a:p>
            <a:r>
              <a:rPr lang="en-US" altLang="zh-CN" dirty="0">
                <a:solidFill>
                  <a:srgbClr val="000000"/>
                </a:solidFill>
                <a:ea typeface="宋体" pitchFamily="2" charset="-122"/>
              </a:rPr>
              <a:t>For each department, retrieve the department number, name of the department manager, the number of employees who work in the department and their average salary.</a:t>
            </a:r>
          </a:p>
          <a:p>
            <a:r>
              <a:rPr lang="en-US" altLang="zh-CN" dirty="0">
                <a:solidFill>
                  <a:srgbClr val="000000"/>
                </a:solidFill>
                <a:ea typeface="宋体" pitchFamily="2" charset="-122"/>
              </a:rPr>
              <a:t>Hint: imagine that there is an E table and a M table.</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26</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32092937"/>
      </p:ext>
    </p:extLst>
  </p:cSld>
  <p:clrMapOvr>
    <a:masterClrMapping/>
  </p:clrMapOvr>
  <mc:AlternateContent xmlns:mc="http://schemas.openxmlformats.org/markup-compatibility/2006" xmlns:p14="http://schemas.microsoft.com/office/powerpoint/2010/main">
    <mc:Choice Requires="p14">
      <p:transition spd="slow" p14:dur="2000" advTm="11999"/>
    </mc:Choice>
    <mc:Fallback xmlns="">
      <p:transition spd="slow" advTm="1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the output?</a:t>
            </a:r>
          </a:p>
        </p:txBody>
      </p:sp>
      <p:sp>
        <p:nvSpPr>
          <p:cNvPr id="5" name="Content Placeholder 4"/>
          <p:cNvSpPr>
            <a:spLocks noGrp="1"/>
          </p:cNvSpPr>
          <p:nvPr>
            <p:ph idx="1"/>
          </p:nvPr>
        </p:nvSpPr>
        <p:spPr/>
        <p:txBody>
          <a:bodyPr>
            <a:normAutofit fontScale="92500" lnSpcReduction="20000"/>
          </a:bodyPr>
          <a:lstStyle/>
          <a:p>
            <a:pPr marL="0" indent="0">
              <a:buNone/>
            </a:pPr>
            <a:r>
              <a:rPr lang="en-US" dirty="0"/>
              <a:t>/* The employee table has 40 employees. */</a:t>
            </a:r>
          </a:p>
          <a:p>
            <a:pPr marL="0" indent="0">
              <a:buNone/>
            </a:pPr>
            <a:r>
              <a:rPr lang="en-US" dirty="0"/>
              <a:t>SELECT 	Count(*)</a:t>
            </a:r>
          </a:p>
          <a:p>
            <a:pPr marL="0" indent="0">
              <a:buNone/>
            </a:pPr>
            <a:r>
              <a:rPr lang="en-US" dirty="0"/>
              <a:t>FROM		Employee</a:t>
            </a:r>
          </a:p>
          <a:p>
            <a:pPr marL="0" indent="0">
              <a:buNone/>
            </a:pPr>
            <a:endParaRPr lang="en-US" dirty="0"/>
          </a:p>
          <a:p>
            <a:pPr marL="0" indent="0">
              <a:buNone/>
            </a:pPr>
            <a:endParaRPr lang="en-US" dirty="0"/>
          </a:p>
          <a:p>
            <a:pPr marL="0" indent="0">
              <a:buNone/>
            </a:pPr>
            <a:r>
              <a:rPr lang="en-US" dirty="0"/>
              <a:t>SELECT 	Count(*)</a:t>
            </a:r>
          </a:p>
          <a:p>
            <a:pPr marL="0" indent="0">
              <a:buNone/>
            </a:pPr>
            <a:r>
              <a:rPr lang="en-US" dirty="0"/>
              <a:t>FROM		Employee</a:t>
            </a:r>
          </a:p>
          <a:p>
            <a:pPr marL="0" indent="0">
              <a:buNone/>
            </a:pPr>
            <a:r>
              <a:rPr lang="en-US" dirty="0"/>
              <a:t>WHERE	NULL </a:t>
            </a:r>
            <a:r>
              <a:rPr lang="en-US" dirty="0">
                <a:solidFill>
                  <a:srgbClr val="FF0000"/>
                </a:solidFill>
              </a:rPr>
              <a:t>=</a:t>
            </a:r>
            <a:r>
              <a:rPr lang="en-US" dirty="0"/>
              <a:t> NULL</a:t>
            </a:r>
          </a:p>
          <a:p>
            <a:pPr marL="0" indent="0">
              <a:buNone/>
            </a:pPr>
            <a:endParaRPr lang="en-US" dirty="0"/>
          </a:p>
          <a:p>
            <a:pPr marL="0" indent="0">
              <a:buNone/>
            </a:pPr>
            <a:endParaRPr lang="en-US" dirty="0"/>
          </a:p>
          <a:p>
            <a:pPr marL="0" indent="0">
              <a:buNone/>
            </a:pPr>
            <a:endParaRPr lang="en-US" dirty="0"/>
          </a:p>
          <a:p>
            <a:pPr marL="0" indent="0">
              <a:buNone/>
            </a:pPr>
            <a:r>
              <a:rPr lang="en-US" dirty="0"/>
              <a:t>SELECT 	Count(*)</a:t>
            </a:r>
          </a:p>
          <a:p>
            <a:pPr marL="0" indent="0">
              <a:buNone/>
            </a:pPr>
            <a:r>
              <a:rPr lang="en-US" dirty="0"/>
              <a:t>FROM		Employee</a:t>
            </a:r>
          </a:p>
          <a:p>
            <a:pPr marL="0" indent="0">
              <a:buNone/>
            </a:pPr>
            <a:r>
              <a:rPr lang="en-US" dirty="0"/>
              <a:t>WHERE	NULL</a:t>
            </a:r>
            <a:r>
              <a:rPr lang="en-US" dirty="0">
                <a:solidFill>
                  <a:srgbClr val="FF0000"/>
                </a:solidFill>
              </a:rPr>
              <a:t> != </a:t>
            </a:r>
            <a:r>
              <a:rPr lang="en-US" dirty="0"/>
              <a:t>NULL</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27</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48065160"/>
      </p:ext>
    </p:extLst>
  </p:cSld>
  <p:clrMapOvr>
    <a:masterClrMapping/>
  </p:clrMapOvr>
  <mc:AlternateContent xmlns:mc="http://schemas.openxmlformats.org/markup-compatibility/2006" xmlns:p14="http://schemas.microsoft.com/office/powerpoint/2010/main">
    <mc:Choice Requires="p14">
      <p:transition spd="slow" p14:dur="2000" advTm="13246"/>
    </mc:Choice>
    <mc:Fallback xmlns="">
      <p:transition spd="slow" advTm="1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r>
              <a:rPr lang="en-US" altLang="zh-CN" dirty="0"/>
              <a:t>NULL Value</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28</a:t>
            </a:fld>
            <a:endParaRPr lang="en-US" altLang="zh-CN"/>
          </a:p>
        </p:txBody>
      </p:sp>
      <p:graphicFrame>
        <p:nvGraphicFramePr>
          <p:cNvPr id="553988" name="Object 4"/>
          <p:cNvGraphicFramePr>
            <a:graphicFrameLocks noChangeAspect="1"/>
          </p:cNvGraphicFramePr>
          <p:nvPr>
            <p:extLst>
              <p:ext uri="{D42A27DB-BD31-4B8C-83A1-F6EECF244321}">
                <p14:modId xmlns:p14="http://schemas.microsoft.com/office/powerpoint/2010/main" val="3699694789"/>
              </p:ext>
            </p:extLst>
          </p:nvPr>
        </p:nvGraphicFramePr>
        <p:xfrm>
          <a:off x="611560" y="1617644"/>
          <a:ext cx="6248400" cy="4594225"/>
        </p:xfrm>
        <a:graphic>
          <a:graphicData uri="http://schemas.openxmlformats.org/presentationml/2006/ole">
            <mc:AlternateContent xmlns:mc="http://schemas.openxmlformats.org/markup-compatibility/2006">
              <mc:Choice xmlns:v="urn:schemas-microsoft-com:vml" Requires="v">
                <p:oleObj name="位图图像" r:id="rId5" imgW="7009524" imgH="5152381" progId="Paint.Picture">
                  <p:embed/>
                </p:oleObj>
              </mc:Choice>
              <mc:Fallback>
                <p:oleObj name="位图图像" r:id="rId5" imgW="7009524" imgH="5152381" progId="Paint.Picture">
                  <p:embed/>
                  <p:pic>
                    <p:nvPicPr>
                      <p:cNvPr id="55398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617644"/>
                        <a:ext cx="6248400" cy="4594225"/>
                      </a:xfrm>
                      <a:prstGeom prst="rect">
                        <a:avLst/>
                      </a:prstGeom>
                      <a:noFill/>
                      <a:ln>
                        <a:noFill/>
                      </a:ln>
                      <a:effectLst/>
                    </p:spPr>
                  </p:pic>
                </p:oleObj>
              </mc:Fallback>
            </mc:AlternateContent>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7" name="Ink 6"/>
              <p14:cNvContentPartPr/>
              <p14:nvPr>
                <p:extLst>
                  <p:ext uri="{42D2F446-02D8-4167-A562-619A0277C38B}">
                    <p15:isNarration xmlns:p15="http://schemas.microsoft.com/office/powerpoint/2012/main" val="1"/>
                  </p:ext>
                </p:extLst>
              </p14:nvPr>
            </p14:nvContentPartPr>
            <p14:xfrm>
              <a:off x="1181160" y="2654280"/>
              <a:ext cx="3937320" cy="3067560"/>
            </p14:xfrm>
          </p:contentPart>
        </mc:Choice>
        <mc:Fallback xmlns="">
          <p:pic>
            <p:nvPicPr>
              <p:cNvPr id="7" name="Ink 6"/>
              <p:cNvPicPr>
                <a:picLocks noGrp="1" noRot="1" noChangeAspect="1" noMove="1" noResize="1" noEditPoints="1" noAdjustHandles="1" noChangeArrowheads="1" noChangeShapeType="1"/>
              </p:cNvPicPr>
              <p:nvPr/>
            </p:nvPicPr>
            <p:blipFill>
              <a:blip r:embed="rId9"/>
              <a:stretch>
                <a:fillRect/>
              </a:stretch>
            </p:blipFill>
            <p:spPr>
              <a:xfrm>
                <a:off x="1171800" y="2644920"/>
                <a:ext cx="3956040" cy="3086280"/>
              </a:xfrm>
              <a:prstGeom prst="rect">
                <a:avLst/>
              </a:prstGeom>
            </p:spPr>
          </p:pic>
        </mc:Fallback>
      </mc:AlternateContent>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85992253"/>
      </p:ext>
    </p:extLst>
  </p:cSld>
  <p:clrMapOvr>
    <a:masterClrMapping/>
  </p:clrMapOvr>
  <mc:AlternateContent xmlns:mc="http://schemas.openxmlformats.org/markup-compatibility/2006" xmlns:p14="http://schemas.microsoft.com/office/powerpoint/2010/main">
    <mc:Choice Requires="p14">
      <p:transition spd="slow" p14:dur="2000" advTm="24261"/>
    </mc:Choice>
    <mc:Fallback xmlns="">
      <p:transition spd="slow" advTm="2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p:txBody>
          <a:bodyPr/>
          <a:lstStyle/>
          <a:p>
            <a:r>
              <a:rPr lang="en-US" altLang="zh-CN">
                <a:ea typeface="宋体" pitchFamily="2" charset="-122"/>
              </a:rPr>
              <a:t>NULL: Example</a:t>
            </a:r>
            <a:endParaRPr lang="en-US" altLang="zh-CN" b="1">
              <a:solidFill>
                <a:srgbClr val="000000"/>
              </a:solidFill>
              <a:ea typeface="宋体" pitchFamily="2" charset="-122"/>
            </a:endParaRPr>
          </a:p>
        </p:txBody>
      </p:sp>
      <p:sp>
        <p:nvSpPr>
          <p:cNvPr id="719875" name="Rectangle 3"/>
          <p:cNvSpPr>
            <a:spLocks noGrp="1" noChangeArrowheads="1"/>
          </p:cNvSpPr>
          <p:nvPr>
            <p:ph idx="1"/>
          </p:nvPr>
        </p:nvSpPr>
        <p:spPr>
          <a:xfrm>
            <a:off x="417512" y="1709928"/>
            <a:ext cx="8269288" cy="4535487"/>
          </a:xfrm>
        </p:spPr>
        <p:txBody>
          <a:bodyPr/>
          <a:lstStyle/>
          <a:p>
            <a:r>
              <a:rPr lang="en-US" altLang="zh-CN" sz="2800" dirty="0">
                <a:solidFill>
                  <a:srgbClr val="000000"/>
                </a:solidFill>
                <a:ea typeface="宋体" pitchFamily="2" charset="-122"/>
              </a:rPr>
              <a:t>Retrieve the names of all employees who do not have supervisors.</a:t>
            </a:r>
            <a:br>
              <a:rPr lang="en-US" altLang="zh-CN" sz="2800" dirty="0">
                <a:solidFill>
                  <a:srgbClr val="000000"/>
                </a:solidFill>
                <a:ea typeface="宋体" pitchFamily="2" charset="-122"/>
              </a:rPr>
            </a:br>
            <a:r>
              <a:rPr lang="en-US" altLang="zh-CN" sz="2800" dirty="0">
                <a:solidFill>
                  <a:srgbClr val="000000"/>
                </a:solidFill>
                <a:ea typeface="宋体" pitchFamily="2" charset="-122"/>
              </a:rPr>
              <a:t>		</a:t>
            </a:r>
            <a:r>
              <a:rPr lang="en-US" altLang="zh-CN" sz="2800" b="1" dirty="0">
                <a:solidFill>
                  <a:srgbClr val="000000"/>
                </a:solidFill>
                <a:ea typeface="宋体" pitchFamily="2" charset="-122"/>
              </a:rPr>
              <a:t>SELECT  	FNAME, LNAME</a:t>
            </a:r>
            <a:br>
              <a:rPr lang="en-US" altLang="zh-CN" sz="2800" b="1" dirty="0">
                <a:solidFill>
                  <a:srgbClr val="000000"/>
                </a:solidFill>
                <a:ea typeface="宋体" pitchFamily="2" charset="-122"/>
              </a:rPr>
            </a:br>
            <a:r>
              <a:rPr lang="en-US" altLang="zh-CN" sz="2800" b="1" dirty="0">
                <a:solidFill>
                  <a:srgbClr val="000000"/>
                </a:solidFill>
                <a:ea typeface="宋体" pitchFamily="2" charset="-122"/>
              </a:rPr>
              <a:t>		FROM	EMPLOYEE</a:t>
            </a:r>
            <a:br>
              <a:rPr lang="en-US" altLang="zh-CN" sz="2800" b="1" dirty="0">
                <a:solidFill>
                  <a:srgbClr val="000000"/>
                </a:solidFill>
                <a:ea typeface="宋体" pitchFamily="2" charset="-122"/>
              </a:rPr>
            </a:br>
            <a:r>
              <a:rPr lang="en-US" altLang="zh-CN" sz="2800" b="1" dirty="0">
                <a:solidFill>
                  <a:srgbClr val="000000"/>
                </a:solidFill>
                <a:ea typeface="宋体" pitchFamily="2" charset="-122"/>
              </a:rPr>
              <a:t>		WHERE	SUPERSSN  IS  NULL</a:t>
            </a:r>
            <a:br>
              <a:rPr lang="en-US" altLang="zh-CN" sz="2800" u="sng" dirty="0">
                <a:solidFill>
                  <a:srgbClr val="000000"/>
                </a:solidFill>
                <a:ea typeface="宋体" pitchFamily="2" charset="-122"/>
              </a:rPr>
            </a:br>
            <a:endParaRPr lang="en-US" altLang="zh-CN" sz="2800" u="sng" dirty="0">
              <a:solidFill>
                <a:srgbClr val="000000"/>
              </a:solidFill>
              <a:ea typeface="宋体" pitchFamily="2" charset="-122"/>
            </a:endParaRP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29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51407587"/>
      </p:ext>
    </p:extLst>
  </p:cSld>
  <p:clrMapOvr>
    <a:masterClrMapping/>
  </p:clrMapOvr>
  <mc:AlternateContent xmlns:mc="http://schemas.openxmlformats.org/markup-compatibility/2006" xmlns:p14="http://schemas.microsoft.com/office/powerpoint/2010/main">
    <mc:Choice Requires="p14">
      <p:transition spd="slow" p14:dur="2000" advTm="11433"/>
    </mc:Choice>
    <mc:Fallback xmlns="">
      <p:transition spd="slow" advTm="11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p:txBody>
          <a:bodyPr/>
          <a:lstStyle/>
          <a:p>
            <a:endParaRPr lang="en-US" dirty="0"/>
          </a:p>
        </p:txBody>
      </p:sp>
      <p:graphicFrame>
        <p:nvGraphicFramePr>
          <p:cNvPr id="4" name="Object 4"/>
          <p:cNvGraphicFramePr>
            <a:graphicFrameLocks noChangeAspect="1"/>
          </p:cNvGraphicFramePr>
          <p:nvPr/>
        </p:nvGraphicFramePr>
        <p:xfrm>
          <a:off x="427180" y="2420888"/>
          <a:ext cx="8399463" cy="3617913"/>
        </p:xfrm>
        <a:graphic>
          <a:graphicData uri="http://schemas.openxmlformats.org/presentationml/2006/ole">
            <mc:AlternateContent xmlns:mc="http://schemas.openxmlformats.org/markup-compatibility/2006">
              <mc:Choice xmlns:v="urn:schemas-microsoft-com:vml" Requires="v">
                <p:oleObj name="位图图像" r:id="rId4" imgW="7561905" imgH="3258005" progId="Paint.Picture">
                  <p:embed/>
                </p:oleObj>
              </mc:Choice>
              <mc:Fallback>
                <p:oleObj name="位图图像" r:id="rId4" imgW="7561905" imgH="3258005" progId="Paint.Picture">
                  <p:embed/>
                  <p:pic>
                    <p:nvPicPr>
                      <p:cNvPr id="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80" y="2420888"/>
                        <a:ext cx="8399463" cy="361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72871ABA-279E-4BA3-839A-A45A0D649214}" type="slidenum">
              <a:rPr lang="zh-CN" altLang="en-US" smtClean="0"/>
              <a:pPr/>
              <a:t>3</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55952965"/>
      </p:ext>
    </p:extLst>
  </p:cSld>
  <p:clrMapOvr>
    <a:masterClrMapping/>
  </p:clrMapOvr>
  <mc:AlternateContent xmlns:mc="http://schemas.openxmlformats.org/markup-compatibility/2006" xmlns:p14="http://schemas.microsoft.com/office/powerpoint/2010/main">
    <mc:Choice Requires="p14">
      <p:transition spd="slow" p14:dur="2000" advTm="14649"/>
    </mc:Choice>
    <mc:Fallback xmlns="">
      <p:transition spd="slow" advTm="1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en-US" altLang="zh-CN">
                <a:ea typeface="宋体" pitchFamily="2" charset="-122"/>
              </a:rPr>
              <a:t>Three Valued Logic</a:t>
            </a:r>
          </a:p>
        </p:txBody>
      </p:sp>
      <p:graphicFrame>
        <p:nvGraphicFramePr>
          <p:cNvPr id="556036" name="Object 4"/>
          <p:cNvGraphicFramePr>
            <a:graphicFrameLocks noChangeAspect="1"/>
          </p:cNvGraphicFramePr>
          <p:nvPr>
            <p:extLst>
              <p:ext uri="{D42A27DB-BD31-4B8C-83A1-F6EECF244321}">
                <p14:modId xmlns:p14="http://schemas.microsoft.com/office/powerpoint/2010/main" val="2488461694"/>
              </p:ext>
            </p:extLst>
          </p:nvPr>
        </p:nvGraphicFramePr>
        <p:xfrm>
          <a:off x="462811" y="1754350"/>
          <a:ext cx="7354888" cy="4219575"/>
        </p:xfrm>
        <a:graphic>
          <a:graphicData uri="http://schemas.openxmlformats.org/presentationml/2006/ole">
            <mc:AlternateContent xmlns:mc="http://schemas.openxmlformats.org/markup-compatibility/2006">
              <mc:Choice xmlns:v="urn:schemas-microsoft-com:vml" Requires="v">
                <p:oleObj name="位图图像" r:id="rId5" imgW="7354327" imgH="4219048" progId="Paint.Picture">
                  <p:embed/>
                </p:oleObj>
              </mc:Choice>
              <mc:Fallback>
                <p:oleObj name="位图图像" r:id="rId5" imgW="7354327" imgH="4219048" progId="Paint.Picture">
                  <p:embed/>
                  <p:pic>
                    <p:nvPicPr>
                      <p:cNvPr id="55603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811" y="1754350"/>
                        <a:ext cx="7354888"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30</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26433570"/>
      </p:ext>
    </p:extLst>
  </p:cSld>
  <p:clrMapOvr>
    <a:masterClrMapping/>
  </p:clrMapOvr>
  <mc:AlternateContent xmlns:mc="http://schemas.openxmlformats.org/markup-compatibility/2006" xmlns:p14="http://schemas.microsoft.com/office/powerpoint/2010/main">
    <mc:Choice Requires="p14">
      <p:transition spd="slow" p14:dur="2000" advTm="89966"/>
    </mc:Choice>
    <mc:Fallback xmlns="">
      <p:transition spd="slow" advTm="89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912" x="1123950" y="5010150"/>
          <p14:tracePt t="10976" x="1327150" y="5067300"/>
          <p14:tracePt t="11006" x="1962150" y="5175250"/>
          <p14:tracePt t="11023" x="2552700" y="5219700"/>
          <p14:tracePt t="11053" x="3886200" y="5289550"/>
          <p14:tracePt t="11085" x="4895850" y="5403850"/>
          <p14:tracePt t="11116" x="5257800" y="5454650"/>
          <p14:tracePt t="11146" x="5314950" y="5467350"/>
          <p14:tracePt t="11262" x="5321300" y="5473700"/>
          <p14:tracePt t="14241" x="5257800" y="5200650"/>
          <p14:tracePt t="14270" x="4991100" y="4222750"/>
          <p14:tracePt t="14304" x="4832350" y="3079750"/>
          <p14:tracePt t="14335" x="4838700" y="2406650"/>
          <p14:tracePt t="14366" x="4895850" y="1968500"/>
          <p14:tracePt t="14399" x="4864100" y="1765300"/>
          <p14:tracePt t="14428" x="4743450" y="1701800"/>
          <p14:tracePt t="14538" x="4737100" y="1701800"/>
          <p14:tracePt t="14570" x="4641850" y="1625600"/>
          <p14:tracePt t="14599" x="4540250" y="1530350"/>
          <p14:tracePt t="14634" x="4324350" y="1466850"/>
          <p14:tracePt t="14666" x="4203700" y="1466850"/>
          <p14:tracePt t="14693" x="4095750" y="1466850"/>
          <p14:tracePt t="14726" x="3873500" y="1498600"/>
          <p14:tracePt t="14758" x="3638550" y="1562100"/>
          <p14:tracePt t="14789" x="3549650" y="1606550"/>
          <p14:tracePt t="14819" x="3486150" y="1720850"/>
          <p14:tracePt t="14835" x="3448050" y="1797050"/>
          <p14:tracePt t="14852" x="3409950" y="1879600"/>
          <p14:tracePt t="14883" x="3409950" y="1987550"/>
          <p14:tracePt t="14901" x="3435350" y="2032000"/>
          <p14:tracePt t="14933" x="3530600" y="2070100"/>
          <p14:tracePt t="14961" x="3746500" y="2076450"/>
          <p14:tracePt t="14991" x="4044950" y="2044700"/>
          <p14:tracePt t="15022" x="4108450" y="1943100"/>
          <p14:tracePt t="15054" x="4095750" y="1822450"/>
          <p14:tracePt t="15083" x="3994150" y="1778000"/>
          <p14:tracePt t="15116" x="3867150" y="1778000"/>
          <p14:tracePt t="15150" x="3841750" y="1816100"/>
          <p14:tracePt t="15177" x="3841750" y="1854200"/>
          <p14:tracePt t="15208" x="3905250" y="1866900"/>
          <p14:tracePt t="15367" x="3911600" y="1866900"/>
          <p14:tracePt t="15417" x="4000500" y="1866900"/>
          <p14:tracePt t="15445" x="4248150" y="1866900"/>
          <p14:tracePt t="15475" x="4718050" y="1911350"/>
          <p14:tracePt t="15491" x="4921250" y="1943100"/>
          <p14:tracePt t="15521" x="5067300" y="1943100"/>
          <p14:tracePt t="15552" x="5149850" y="1936750"/>
          <p14:tracePt t="15584" x="5187950" y="1930400"/>
          <p14:tracePt t="15617" x="5207000" y="1924050"/>
          <p14:tracePt t="15650" x="5219700" y="1917700"/>
          <p14:tracePt t="15677" x="5276850" y="1917700"/>
          <p14:tracePt t="15711" x="5486400" y="1917700"/>
          <p14:tracePt t="15742" x="5676900" y="1898650"/>
          <p14:tracePt t="15772" x="5689600" y="1879600"/>
          <p14:tracePt t="15804" x="5638800" y="1816100"/>
          <p14:tracePt t="15834" x="5600700" y="1778000"/>
          <p14:tracePt t="15867" x="5397500" y="1695450"/>
          <p14:tracePt t="15901" x="5054600" y="1695450"/>
          <p14:tracePt t="15927" x="4845050" y="1797050"/>
          <p14:tracePt t="15958" x="4832350" y="1949450"/>
          <p14:tracePt t="15990" x="5181600" y="2070100"/>
          <p14:tracePt t="16021" x="5702300" y="2089150"/>
          <p14:tracePt t="16052" x="6013450" y="2063750"/>
          <p14:tracePt t="16084" x="6064250" y="2000250"/>
          <p14:tracePt t="16117" x="6064250" y="1962150"/>
          <p14:tracePt t="16151" x="6045200" y="1936750"/>
          <p14:tracePt t="16273" x="5981700" y="1936750"/>
          <p14:tracePt t="16304" x="5016500" y="1981200"/>
          <p14:tracePt t="16335" x="2819400" y="2324100"/>
          <p14:tracePt t="16368" x="1828800" y="2463800"/>
          <p14:tracePt t="16402" x="1797050" y="2463800"/>
          <p14:tracePt t="16428" x="1803400" y="2457450"/>
          <p14:tracePt t="16459" x="1809750" y="2444750"/>
          <p14:tracePt t="16491" x="1778000" y="2425700"/>
          <p14:tracePt t="16521" x="1689100" y="2425700"/>
          <p14:tracePt t="16553" x="1676400" y="2406650"/>
          <p14:tracePt t="16585" x="1752600" y="2374900"/>
          <p14:tracePt t="16618" x="1879600" y="2330450"/>
          <p14:tracePt t="16648" x="2139950" y="2279650"/>
          <p14:tracePt t="16678" x="2190750" y="2254250"/>
          <p14:tracePt t="16709" x="2114550" y="2235200"/>
          <p14:tracePt t="16741" x="2070100" y="2235200"/>
          <p14:tracePt t="16788" x="2063750" y="2241550"/>
          <p14:tracePt t="16836" x="2051050" y="2254250"/>
          <p14:tracePt t="16975" x="2146300" y="2279650"/>
          <p14:tracePt t="17005" x="2343150" y="2286000"/>
          <p14:tracePt t="17024" x="2387600" y="2286000"/>
          <p14:tracePt t="17152" x="2381250" y="2292350"/>
          <p14:tracePt t="17194" x="2374900" y="2298700"/>
          <p14:tracePt t="17225" x="2374900" y="2305050"/>
          <p14:tracePt t="18397" x="2387600" y="2324100"/>
          <p14:tracePt t="18428" x="2451100" y="2374900"/>
          <p14:tracePt t="18459" x="2552700" y="2406650"/>
          <p14:tracePt t="18490" x="2851150" y="2419350"/>
          <p14:tracePt t="18524" x="3206750" y="2482850"/>
          <p14:tracePt t="18556" x="3340100" y="2540000"/>
          <p14:tracePt t="18620" x="3359150" y="2520950"/>
          <p14:tracePt t="18679" x="3359150" y="2495550"/>
          <p14:tracePt t="18708" x="3409950" y="2457450"/>
          <p14:tracePt t="18741" x="3479800" y="2438400"/>
          <p14:tracePt t="18771" x="3486150" y="2425700"/>
          <p14:tracePt t="18804" x="3454400" y="2393950"/>
          <p14:tracePt t="18838" x="3422650" y="2393950"/>
          <p14:tracePt t="18864" x="3403600" y="2393950"/>
          <p14:tracePt t="18897" x="3365500" y="2393950"/>
          <p14:tracePt t="18930" x="3346450" y="2393950"/>
          <p14:tracePt t="18990" x="3340100" y="2387600"/>
          <p14:tracePt t="19021" x="3340100" y="2355850"/>
          <p14:tracePt t="19055" x="3340100" y="2343150"/>
          <p14:tracePt t="19088" x="3340100" y="2330450"/>
          <p14:tracePt t="19146" x="3340100" y="2317750"/>
          <p14:tracePt t="19194" x="3333750" y="2311400"/>
          <p14:tracePt t="19864" x="3340100" y="2311400"/>
          <p14:tracePt t="19896" x="3422650" y="2343150"/>
          <p14:tracePt t="19928" x="3606800" y="2368550"/>
          <p14:tracePt t="19958" x="3778250" y="2381250"/>
          <p14:tracePt t="19989" x="3810000" y="2381250"/>
          <p14:tracePt t="20040" x="3810000" y="2362200"/>
          <p14:tracePt t="20072" x="3790950" y="2355850"/>
          <p14:tracePt t="20099" x="3784600" y="2355850"/>
          <p14:tracePt t="20130" x="3778250" y="2362200"/>
          <p14:tracePt t="20211" x="3803650" y="2368550"/>
          <p14:tracePt t="20242" x="3848100" y="2387600"/>
          <p14:tracePt t="20272" x="3873500" y="2400300"/>
          <p14:tracePt t="20306" x="3879850" y="2406650"/>
          <p14:tracePt t="20333" x="3886200" y="2419350"/>
          <p14:tracePt t="20365" x="3924300" y="2425700"/>
          <p14:tracePt t="20397" x="3981450" y="2425700"/>
          <p14:tracePt t="20428" x="4006850" y="2413000"/>
          <p14:tracePt t="20789" x="4013200" y="2406650"/>
          <p14:tracePt t="20823" x="4013200" y="2393950"/>
          <p14:tracePt t="21646" x="4019550" y="2387600"/>
          <p14:tracePt t="21929" x="4070350" y="2387600"/>
          <p14:tracePt t="21960" x="4267200" y="2432050"/>
          <p14:tracePt t="21991" x="4489450" y="2451100"/>
          <p14:tracePt t="22024" x="4718050" y="2451100"/>
          <p14:tracePt t="22052" x="4857750" y="2451100"/>
          <p14:tracePt t="22085" x="4876800" y="2451100"/>
          <p14:tracePt t="22130" x="4902200" y="2451100"/>
          <p14:tracePt t="22163" x="4933950" y="2425700"/>
          <p14:tracePt t="22241" x="4991100" y="2444750"/>
          <p14:tracePt t="22275" x="5073650" y="2463800"/>
          <p14:tracePt t="22325" x="5092700" y="2451100"/>
          <p14:tracePt t="22366" x="5092700" y="2438400"/>
          <p14:tracePt t="22396" x="5118100" y="2406650"/>
          <p14:tracePt t="22428" x="5181600" y="2362200"/>
          <p14:tracePt t="22461" x="5270500" y="2298700"/>
          <p14:tracePt t="22492" x="5346700" y="2241550"/>
          <p14:tracePt t="22525" x="5372100" y="2197100"/>
          <p14:tracePt t="22560" x="5372100" y="2171700"/>
          <p14:tracePt t="22599" x="5359400" y="2165350"/>
          <p14:tracePt t="22632" x="5226050" y="2165350"/>
          <p14:tracePt t="22661" x="5162550" y="2165350"/>
          <p14:tracePt t="22695" x="5124450" y="2178050"/>
          <p14:tracePt t="22726" x="5118100" y="2241550"/>
          <p14:tracePt t="22758" x="5118100" y="2324100"/>
          <p14:tracePt t="22792" x="5162550" y="2374900"/>
          <p14:tracePt t="22818" x="5187950" y="2381250"/>
          <p14:tracePt t="22881" x="5194300" y="2368550"/>
          <p14:tracePt t="22911" x="5194300" y="2349500"/>
          <p14:tracePt t="23084" x="5403850" y="2368550"/>
          <p14:tracePt t="23116" x="5702300" y="2400300"/>
          <p14:tracePt t="23147" x="5759450" y="2400300"/>
          <p14:tracePt t="23196" x="5765800" y="2393950"/>
          <p14:tracePt t="23242" x="5759450" y="2381250"/>
          <p14:tracePt t="23275" x="5715000" y="2368550"/>
          <p14:tracePt t="23303" x="5695950" y="2368550"/>
          <p14:tracePt t="23336" x="5683250" y="2368550"/>
          <p14:tracePt t="23398" x="5651500" y="2368550"/>
          <p14:tracePt t="23429" x="5607050" y="2368550"/>
          <p14:tracePt t="23459" x="5588000" y="2362200"/>
          <p14:tracePt t="23776" x="5670550" y="2362200"/>
          <p14:tracePt t="23802" x="5740400" y="2362200"/>
          <p14:tracePt t="23834" x="5797550" y="2343150"/>
          <p14:tracePt t="23865" x="5816600" y="2343150"/>
          <p14:tracePt t="23898" x="5829300" y="2336800"/>
          <p14:tracePt t="23929" x="5842000" y="2336800"/>
          <p14:tracePt t="24260" x="5886450" y="2336800"/>
          <p14:tracePt t="24294" x="5949950" y="2336800"/>
          <p14:tracePt t="24318" x="6019800" y="2330450"/>
          <p14:tracePt t="24349" x="6083300" y="2279650"/>
          <p14:tracePt t="24382" x="6083300" y="2235200"/>
          <p14:tracePt t="24413" x="6076950" y="2197100"/>
          <p14:tracePt t="24444" x="5924550" y="2159000"/>
          <p14:tracePt t="24477" x="5765800" y="2139950"/>
          <p14:tracePt t="24506" x="5645150" y="2139950"/>
          <p14:tracePt t="24530" x="5518150" y="2139950"/>
          <p14:tracePt t="24553" x="5410200" y="2139950"/>
          <p14:tracePt t="24585" x="5257800" y="2184400"/>
          <p14:tracePt t="24616" x="5181600" y="2209800"/>
          <p14:tracePt t="24663" x="5175250" y="2222500"/>
          <p14:tracePt t="24694" x="5219700" y="2260600"/>
          <p14:tracePt t="24727" x="5302250" y="2286000"/>
          <p14:tracePt t="24760" x="5429250" y="2286000"/>
          <p14:tracePt t="24788" x="5499100" y="2286000"/>
          <p14:tracePt t="24866" x="5505450" y="2279650"/>
          <p14:tracePt t="25116" x="5499100" y="2273300"/>
          <p14:tracePt t="25147" x="5492750" y="2279650"/>
          <p14:tracePt t="25585" x="5486400" y="2279650"/>
          <p14:tracePt t="25819" x="5441950" y="2317750"/>
          <p14:tracePt t="25850" x="5435600" y="2317750"/>
          <p14:tracePt t="26365" x="5429250" y="2311400"/>
          <p14:tracePt t="26398" x="5257800" y="2286000"/>
          <p14:tracePt t="26429" x="3981450" y="2451100"/>
          <p14:tracePt t="26462" x="2444750" y="2724150"/>
          <p14:tracePt t="26495" x="1816100" y="2882900"/>
          <p14:tracePt t="26523" x="1758950" y="2908300"/>
          <p14:tracePt t="26569" x="1809750" y="2933700"/>
          <p14:tracePt t="26599" x="1879600" y="2971800"/>
          <p14:tracePt t="26632" x="1885950" y="2997200"/>
          <p14:tracePt t="26663" x="1873250" y="3028950"/>
          <p14:tracePt t="26746" x="1898650" y="3022600"/>
          <p14:tracePt t="26772" x="1905000" y="2997200"/>
          <p14:tracePt t="26804" x="1860550" y="2997200"/>
          <p14:tracePt t="26835" x="1841500" y="2997200"/>
          <p14:tracePt t="26896" x="1835150" y="2940050"/>
          <p14:tracePt t="26930" x="1822450" y="2857500"/>
          <p14:tracePt t="26963" x="1720850" y="2813050"/>
          <p14:tracePt t="26990" x="1492250" y="2774950"/>
          <p14:tracePt t="27022" x="1238250" y="2774950"/>
          <p14:tracePt t="27054" x="1168400" y="2787650"/>
          <p14:tracePt t="27086" x="1181100" y="2870200"/>
          <p14:tracePt t="27116" x="1250950" y="2940050"/>
          <p14:tracePt t="27147" x="1314450" y="2971800"/>
          <p14:tracePt t="27180" x="1397000" y="2971800"/>
          <p14:tracePt t="27213" x="1536700" y="2889250"/>
          <p14:tracePt t="27240" x="1581150" y="2806700"/>
          <p14:tracePt t="27271" x="1581150" y="2749550"/>
          <p14:tracePt t="27304" x="1536700" y="2730500"/>
          <p14:tracePt t="27335" x="1479550" y="2730500"/>
          <p14:tracePt t="27367" x="1447800" y="2755900"/>
          <p14:tracePt t="27397" x="1447800" y="2832100"/>
          <p14:tracePt t="27430" x="1562100" y="2876550"/>
          <p14:tracePt t="27463" x="1752600" y="2876550"/>
          <p14:tracePt t="27491" x="1778000" y="2857500"/>
          <p14:tracePt t="27521" x="1663700" y="2768600"/>
          <p14:tracePt t="27552" x="1295400" y="2736850"/>
          <p14:tracePt t="27583" x="1212850" y="2736850"/>
          <p14:tracePt t="27617" x="1250950" y="2794000"/>
          <p14:tracePt t="27647" x="1403350" y="2806700"/>
          <p14:tracePt t="27680" x="1409700" y="2806700"/>
          <p14:tracePt t="27802" x="1409700" y="2825750"/>
          <p14:tracePt t="27835" x="1790700" y="2965450"/>
          <p14:tracePt t="27864" x="2317750" y="3028950"/>
          <p14:tracePt t="27897" x="2673350" y="3079750"/>
          <p14:tracePt t="27930" x="2705100" y="3086100"/>
          <p14:tracePt t="27964" x="2578100" y="3048000"/>
          <p14:tracePt t="27991" x="2438400" y="2978150"/>
          <p14:tracePt t="28022" x="2374900" y="2940050"/>
          <p14:tracePt t="28053" x="2374900" y="2914650"/>
          <p14:tracePt t="28084" x="2381250" y="2908300"/>
          <p14:tracePt t="28148" x="2362200" y="2901950"/>
          <p14:tracePt t="28181" x="2336800" y="2901950"/>
          <p14:tracePt t="28214" x="2330450" y="2921000"/>
          <p14:tracePt t="28241" x="2330450" y="2927350"/>
          <p14:tracePt t="28334" x="2336800" y="2927350"/>
          <p14:tracePt t="28465" x="2406650" y="2927350"/>
          <p14:tracePt t="28492" x="2590800" y="2927350"/>
          <p14:tracePt t="28522" x="2832100" y="2927350"/>
          <p14:tracePt t="28552" x="3225800" y="2952750"/>
          <p14:tracePt t="28584" x="3429000" y="2990850"/>
          <p14:tracePt t="28615" x="3435350" y="3016250"/>
          <p14:tracePt t="28648" x="3371850" y="3041650"/>
          <p14:tracePt t="28725" x="3352800" y="3041650"/>
          <p14:tracePt t="28773" x="3371850" y="3035300"/>
          <p14:tracePt t="28803" x="3378200" y="3028950"/>
          <p14:tracePt t="28834" x="3371850" y="3003550"/>
          <p14:tracePt t="28865" x="3340100" y="3003550"/>
          <p14:tracePt t="28932" x="3409950" y="2959100"/>
          <p14:tracePt t="28959" x="3435350" y="2895600"/>
          <p14:tracePt t="28990" x="3448050" y="2838450"/>
          <p14:tracePt t="29021" x="3232150" y="2800350"/>
          <p14:tracePt t="29054" x="2971800" y="2813050"/>
          <p14:tracePt t="29085" x="2921000" y="2876550"/>
          <p14:tracePt t="29115" x="3028950" y="2946400"/>
          <p14:tracePt t="29149" x="3105150" y="2952750"/>
          <p14:tracePt t="29216" x="3111500" y="2952750"/>
          <p14:tracePt t="29271" x="3111500" y="2933700"/>
          <p14:tracePt t="29304" x="3181350" y="2901950"/>
          <p14:tracePt t="29335" x="3663950" y="2889250"/>
          <p14:tracePt t="29366" x="4445000" y="2952750"/>
          <p14:tracePt t="29399" x="4584700" y="2971800"/>
          <p14:tracePt t="29432" x="4565650" y="2984500"/>
          <p14:tracePt t="29459" x="4413250" y="2984500"/>
          <p14:tracePt t="29491" x="4337050" y="2984500"/>
          <p14:tracePt t="29539" x="4330700" y="2990850"/>
          <p14:tracePt t="29571" x="4330700" y="3003550"/>
          <p14:tracePt t="29616" x="4222750" y="3003550"/>
          <p14:tracePt t="29649" x="4076700" y="2997200"/>
          <p14:tracePt t="29683" x="4013200" y="2997200"/>
          <p14:tracePt t="29739" x="4032250" y="2997200"/>
          <p14:tracePt t="29786" x="4044950" y="2997200"/>
          <p14:tracePt t="29819" x="4051300" y="2978150"/>
          <p14:tracePt t="30241" x="4267200" y="2971800"/>
          <p14:tracePt t="30272" x="4679950" y="3003550"/>
          <p14:tracePt t="30303" x="4819650" y="3041650"/>
          <p14:tracePt t="30336" x="4826000" y="3054350"/>
          <p14:tracePt t="30433" x="4864100" y="3054350"/>
          <p14:tracePt t="30460" x="4927600" y="3028950"/>
          <p14:tracePt t="30492" x="4997450" y="2984500"/>
          <p14:tracePt t="30522" x="5080000" y="2946400"/>
          <p14:tracePt t="30554" x="5118100" y="2908300"/>
          <p14:tracePt t="30584" x="5118100" y="2895600"/>
          <p14:tracePt t="30617" x="5105400" y="2876550"/>
          <p14:tracePt t="30650" x="4972050" y="2895600"/>
          <p14:tracePt t="30678" x="4927600" y="2984500"/>
          <p14:tracePt t="30708" x="4959350" y="3022600"/>
          <p14:tracePt t="30742" x="5054600" y="3022600"/>
          <p14:tracePt t="30772" x="5130800" y="2984500"/>
          <p14:tracePt t="30803" x="5137150" y="2927350"/>
          <p14:tracePt t="30834" x="5118100" y="2889250"/>
          <p14:tracePt t="30867" x="5092700" y="2889250"/>
          <p14:tracePt t="30934" x="5270500" y="2908300"/>
          <p14:tracePt t="30960" x="5454650" y="2940050"/>
          <p14:tracePt t="30992" x="5778500" y="2978150"/>
          <p14:tracePt t="31021" x="5899150" y="2984500"/>
          <p14:tracePt t="31084" x="5867400" y="2984500"/>
          <p14:tracePt t="31118" x="5842000" y="2984500"/>
          <p14:tracePt t="31168" x="5835650" y="2984500"/>
          <p14:tracePt t="31334" x="6000750" y="2984500"/>
          <p14:tracePt t="31368" x="6134100" y="2984500"/>
          <p14:tracePt t="31401" x="6146800" y="2984500"/>
          <p14:tracePt t="31473" x="6121400" y="2984500"/>
          <p14:tracePt t="31506" x="6108700" y="2990850"/>
          <p14:tracePt t="31787" x="6096000" y="2990850"/>
          <p14:tracePt t="31885" x="6108700" y="3016250"/>
          <p14:tracePt t="31912" x="6318250" y="3048000"/>
          <p14:tracePt t="31942" x="6686550" y="3060700"/>
          <p14:tracePt t="31977" x="7016750" y="3060700"/>
          <p14:tracePt t="32007" x="7099300" y="3060700"/>
          <p14:tracePt t="32069" x="7099300" y="3048000"/>
          <p14:tracePt t="32102" x="7099300" y="3035300"/>
          <p14:tracePt t="32177" x="7112000" y="3028950"/>
          <p14:tracePt t="32210" x="7181850" y="3022600"/>
          <p14:tracePt t="32240" x="7207250" y="3022600"/>
          <p14:tracePt t="32571" x="6692900" y="3067050"/>
          <p14:tracePt t="32603" x="4832350" y="3321050"/>
          <p14:tracePt t="32636" x="3638550" y="3409950"/>
          <p14:tracePt t="32663" x="3594100" y="3416300"/>
          <p14:tracePt t="32693" x="3505200" y="3441700"/>
          <p14:tracePt t="32725" x="3168650" y="3492500"/>
          <p14:tracePt t="32756" x="2813050" y="3492500"/>
          <p14:tracePt t="32786" x="2698750" y="3492500"/>
          <p14:tracePt t="32819" x="2647950" y="3479800"/>
          <p14:tracePt t="32853" x="2527300" y="3473450"/>
          <p14:tracePt t="32880" x="2387600" y="3441700"/>
          <p14:tracePt t="32913" x="2197100" y="3390900"/>
          <p14:tracePt t="32945" x="2114550" y="3365500"/>
          <p14:tracePt t="32975" x="2108200" y="3365500"/>
          <p14:tracePt t="33024" x="2120900" y="3359150"/>
          <p14:tracePt t="33053" x="2133600" y="3359150"/>
          <p14:tracePt t="33120" x="2178050" y="3352800"/>
          <p14:tracePt t="33147" x="2311400" y="3352800"/>
          <p14:tracePt t="33179" x="2717800" y="3352800"/>
          <p14:tracePt t="33208" x="3086100" y="3352800"/>
          <p14:tracePt t="33241" x="3162300" y="3352800"/>
          <p14:tracePt t="33303" x="3092450" y="3340100"/>
          <p14:tracePt t="33353" x="3079750" y="3340100"/>
          <p14:tracePt t="33460" x="3168650" y="3340100"/>
          <p14:tracePt t="33489" x="3390900" y="3340100"/>
          <p14:tracePt t="33522" x="3721100" y="3314700"/>
          <p14:tracePt t="33555" x="3784600" y="3302000"/>
          <p14:tracePt t="33587" x="3771900" y="3270250"/>
          <p14:tracePt t="33616" x="3752850" y="3270250"/>
          <p14:tracePt t="33647" x="3695700" y="3270250"/>
          <p14:tracePt t="33678" x="3670300" y="3289300"/>
          <p14:tracePt t="33771" x="3740150" y="3289300"/>
          <p14:tracePt t="33804" x="4222750" y="3289300"/>
          <p14:tracePt t="33837" x="4654550" y="3289300"/>
          <p14:tracePt t="33864" x="4756150" y="3289300"/>
          <p14:tracePt t="34088" x="4749800" y="3282950"/>
          <p14:tracePt t="34338" x="4768850" y="3276600"/>
          <p14:tracePt t="34371" x="4768850" y="3352800"/>
          <p14:tracePt t="34398" x="4159250" y="3498850"/>
          <p14:tracePt t="34429" x="3327400" y="3498850"/>
          <p14:tracePt t="34460" x="2971800" y="3498850"/>
          <p14:tracePt t="34491" x="2933700" y="3511550"/>
          <p14:tracePt t="34506" x="2933700" y="3517900"/>
          <p14:tracePt t="34524" x="2882900" y="3619500"/>
          <p14:tracePt t="34556" x="2743200" y="3854450"/>
          <p14:tracePt t="34589" x="2609850" y="4006850"/>
          <p14:tracePt t="34616" x="2508250" y="4032250"/>
          <p14:tracePt t="34648" x="2457450" y="4032250"/>
          <p14:tracePt t="34678" x="2457450" y="3956050"/>
          <p14:tracePt t="34708" x="2470150" y="3841750"/>
          <p14:tracePt t="34741" x="2463800" y="3784600"/>
          <p14:tracePt t="34771" x="2381250" y="3784600"/>
          <p14:tracePt t="34872" x="2387600" y="3765550"/>
          <p14:tracePt t="34927" x="2317750" y="3759200"/>
          <p14:tracePt t="34959" x="2260600" y="3759200"/>
          <p14:tracePt t="34992" x="2241550" y="3746500"/>
          <p14:tracePt t="35022" x="2241550" y="3727450"/>
          <p14:tracePt t="35055" x="2241550" y="3695700"/>
          <p14:tracePt t="35089" x="2241550" y="3676650"/>
          <p14:tracePt t="35122" x="2241550" y="3670300"/>
          <p14:tracePt t="35322" x="2292350" y="3676650"/>
          <p14:tracePt t="35356" x="2552700" y="3676650"/>
          <p14:tracePt t="35381" x="2857500" y="3676650"/>
          <p14:tracePt t="35414" x="3175000" y="3695700"/>
          <p14:tracePt t="35445" x="3194050" y="3695700"/>
          <p14:tracePt t="35540" x="3200400" y="3695700"/>
          <p14:tracePt t="35568" x="3206750" y="3676650"/>
          <p14:tracePt t="35600" x="3206750" y="3663950"/>
          <p14:tracePt t="35630" x="3206750" y="3657600"/>
          <p14:tracePt t="36023" x="3359150" y="3663950"/>
          <p14:tracePt t="36056" x="3765550" y="3670300"/>
          <p14:tracePt t="36084" x="4222750" y="3670300"/>
          <p14:tracePt t="36116" x="4368800" y="3670300"/>
          <p14:tracePt t="36290" x="4413250" y="3670300"/>
          <p14:tracePt t="36324" x="4603750" y="3644900"/>
          <p14:tracePt t="36349" x="4610100" y="3644900"/>
          <p14:tracePt t="36646" x="4724400" y="3644900"/>
          <p14:tracePt t="36677" x="5029200" y="3644900"/>
          <p14:tracePt t="36710" x="5283200" y="3644900"/>
          <p14:tracePt t="36740" x="5429250" y="3663950"/>
          <p14:tracePt t="36774" x="5511800" y="3695700"/>
          <p14:tracePt t="36807" x="5537200" y="3702050"/>
          <p14:tracePt t="36835" x="5613400" y="3721100"/>
          <p14:tracePt t="36850" x="5626100" y="3721100"/>
          <p14:tracePt t="36881" x="5651500" y="3721100"/>
          <p14:tracePt t="36913" x="5683250" y="3714750"/>
          <p14:tracePt t="36944" x="5816600" y="3689350"/>
          <p14:tracePt t="36974" x="5905500" y="3663950"/>
          <p14:tracePt t="37007" x="5937250" y="3625850"/>
          <p14:tracePt t="37026" x="5937250" y="3619500"/>
          <p14:tracePt t="37053" x="5937250" y="3594100"/>
          <p14:tracePt t="37084" x="5937250" y="3587750"/>
          <p14:tracePt t="37307" x="6096000" y="3632200"/>
          <p14:tracePt t="37335" x="6280150" y="3651250"/>
          <p14:tracePt t="37365" x="6534150" y="3651250"/>
          <p14:tracePt t="37397" x="6762750" y="3651250"/>
          <p14:tracePt t="37428" x="6883400" y="3651250"/>
          <p14:tracePt t="37461" x="6940550" y="3651250"/>
          <p14:tracePt t="37492" x="7004050" y="3651250"/>
          <p14:tracePt t="37524" x="7105650" y="3651250"/>
          <p14:tracePt t="37559" x="7251700" y="3651250"/>
          <p14:tracePt t="37586" x="7340600" y="3676650"/>
          <p14:tracePt t="37616" x="7346950" y="3676650"/>
          <p14:tracePt t="37661" x="7353300" y="3670300"/>
          <p14:tracePt t="37708" x="7346950" y="3663950"/>
          <p14:tracePt t="37808" x="7340600" y="3657600"/>
          <p14:tracePt t="37835" x="7340600" y="3651250"/>
          <p14:tracePt t="38102" x="7283450" y="3651250"/>
          <p14:tracePt t="38130" x="6953250" y="3695700"/>
          <p14:tracePt t="38164" x="4476750" y="3816350"/>
          <p14:tracePt t="38195" x="2590800" y="3816350"/>
          <p14:tracePt t="38210" x="2387600" y="3816350"/>
          <p14:tracePt t="38242" x="1885950" y="3816350"/>
          <p14:tracePt t="38275" x="1765300" y="3848100"/>
          <p14:tracePt t="38303" x="1670050" y="3892550"/>
          <p14:tracePt t="38334" x="1428750" y="3987800"/>
          <p14:tracePt t="38366" x="1200150" y="4044950"/>
          <p14:tracePt t="38398" x="1111250" y="4070350"/>
          <p14:tracePt t="38428" x="1098550" y="4070350"/>
          <p14:tracePt t="38459" x="1181100" y="4044950"/>
          <p14:tracePt t="38477" x="1212850" y="4025900"/>
          <p14:tracePt t="38509" x="1276350" y="3987800"/>
          <p14:tracePt t="38529" x="1282700" y="3975100"/>
          <p14:tracePt t="38553" x="1289050" y="3956050"/>
          <p14:tracePt t="38584" x="1301750" y="3949700"/>
          <p14:tracePt t="38615" x="1352550" y="3949700"/>
          <p14:tracePt t="38645" x="1377950" y="3937000"/>
          <p14:tracePt t="38912" x="1384300" y="3937000"/>
          <p14:tracePt t="39162" x="1498600" y="3937000"/>
          <p14:tracePt t="39195" x="1905000" y="3937000"/>
          <p14:tracePt t="39226" x="2324100" y="3937000"/>
          <p14:tracePt t="39260" x="2444750" y="3937000"/>
          <p14:tracePt t="39287" x="2438400" y="3987800"/>
          <p14:tracePt t="39318" x="2343150" y="4089400"/>
          <p14:tracePt t="39349" x="2305050" y="4146550"/>
          <p14:tracePt t="39380" x="2305050" y="4159250"/>
          <p14:tracePt t="39413" x="2349500" y="4171950"/>
          <p14:tracePt t="39443" x="2381250" y="4146550"/>
          <p14:tracePt t="39477" x="2387600" y="4140200"/>
          <p14:tracePt t="39510" x="2387600" y="4095750"/>
          <p14:tracePt t="39529" x="2387600" y="4089400"/>
          <p14:tracePt t="39568" x="2387600" y="4070350"/>
          <p14:tracePt t="39694" x="2451100" y="4064000"/>
          <p14:tracePt t="39727" x="2743200" y="4064000"/>
          <p14:tracePt t="39755" x="2965450" y="4064000"/>
          <p14:tracePt t="39788" x="3098800" y="4102100"/>
          <p14:tracePt t="39818" x="3124200" y="4133850"/>
          <p14:tracePt t="39849" x="3219450" y="4159250"/>
          <p14:tracePt t="39881" x="3295650" y="4159250"/>
          <p14:tracePt t="39927" x="3295650" y="4146550"/>
          <p14:tracePt t="39961" x="3295650" y="4140200"/>
          <p14:tracePt t="40100" x="3346450" y="4133850"/>
          <p14:tracePt t="40130" x="3486150" y="4133850"/>
          <p14:tracePt t="40164" x="3930650" y="4133850"/>
          <p14:tracePt t="40194" x="4095750" y="4133850"/>
          <p14:tracePt t="40228" x="4108450" y="4127500"/>
          <p14:tracePt t="40537" x="4178300" y="4152900"/>
          <p14:tracePt t="40569" x="4375150" y="4191000"/>
          <p14:tracePt t="40601" x="4572000" y="4191000"/>
          <p14:tracePt t="40631" x="4673600" y="4191000"/>
          <p14:tracePt t="40661" x="4794250" y="4191000"/>
          <p14:tracePt t="40695" x="4914900" y="4191000"/>
          <p14:tracePt t="40728" x="5060950" y="4191000"/>
          <p14:tracePt t="40756" x="5124450" y="4191000"/>
          <p14:tracePt t="40786" x="5130800" y="4178300"/>
          <p14:tracePt t="40820" x="5130800" y="4171950"/>
          <p14:tracePt t="40867" x="5130800" y="4165600"/>
          <p14:tracePt t="40962" x="5124450" y="4191000"/>
          <p14:tracePt t="40995" x="5118100" y="4216400"/>
          <p14:tracePt t="41195" x="5111750" y="4330700"/>
          <p14:tracePt t="41224" x="5041900" y="4438650"/>
          <p14:tracePt t="41255" x="4864100" y="4514850"/>
          <p14:tracePt t="41286" x="4597400" y="4584700"/>
          <p14:tracePt t="41318" x="4451350" y="4597400"/>
          <p14:tracePt t="41349" x="4362450" y="4597400"/>
          <p14:tracePt t="41382" x="4254500" y="4584700"/>
          <p14:tracePt t="41412" x="4070350" y="4578350"/>
          <p14:tracePt t="41446" x="3740150" y="4591050"/>
          <p14:tracePt t="41479" x="3524250" y="4591050"/>
          <p14:tracePt t="41529" x="3517900" y="4591050"/>
          <p14:tracePt t="41569" x="3422650" y="4591050"/>
          <p14:tracePt t="41600" x="3295650" y="4591050"/>
          <p14:tracePt t="41632" x="3232150" y="4584700"/>
          <p14:tracePt t="41662" x="3130550" y="4552950"/>
          <p14:tracePt t="41696" x="3105150" y="4546600"/>
          <p14:tracePt t="41746" x="3098800" y="4546600"/>
          <p14:tracePt t="41770" x="3092450" y="4546600"/>
          <p14:tracePt t="41804" x="3079750" y="4546600"/>
          <p14:tracePt t="41866" x="3060700" y="4552950"/>
          <p14:tracePt t="41913" x="3035300" y="4559300"/>
          <p14:tracePt t="41946" x="2978150" y="4559300"/>
          <p14:tracePt t="41974" x="2959100" y="4559300"/>
          <p14:tracePt t="42086" x="2940050" y="4584700"/>
          <p14:tracePt t="42116" x="2940050" y="4641850"/>
          <p14:tracePt t="42146" x="2927350" y="4654550"/>
          <p14:tracePt t="42180" x="2889250" y="4597400"/>
          <p14:tracePt t="42213" x="2857500" y="4552950"/>
          <p14:tracePt t="42239" x="2844800" y="4540250"/>
          <p14:tracePt t="42273" x="2825750" y="4540250"/>
          <p14:tracePt t="42302" x="2774950" y="4610100"/>
          <p14:tracePt t="42333" x="2768600" y="4622800"/>
          <p14:tracePt t="42413" x="2755900" y="4603750"/>
          <p14:tracePt t="42463" x="2717800" y="4641850"/>
          <p14:tracePt t="42491" x="2647950" y="4724400"/>
          <p14:tracePt t="42521" x="2527300" y="4775200"/>
          <p14:tracePt t="42554" x="2457450" y="4775200"/>
          <p14:tracePt t="42585" x="2432050" y="4768850"/>
          <p14:tracePt t="42617" x="2425700" y="4749800"/>
          <p14:tracePt t="42664" x="2425700" y="4743450"/>
          <p14:tracePt t="42757" x="2425700" y="4737100"/>
          <p14:tracePt t="42834" x="2419350" y="4730750"/>
          <p14:tracePt t="42867" x="2400300" y="4730750"/>
          <p14:tracePt t="42898" x="2387600" y="4718050"/>
          <p14:tracePt t="42930" x="2381250" y="4705350"/>
          <p14:tracePt t="42964" x="2362200" y="4654550"/>
          <p14:tracePt t="42991" x="2355850" y="4648200"/>
          <p14:tracePt t="43022" x="2349500" y="4622800"/>
          <p14:tracePt t="43070" x="2343150" y="4603750"/>
          <p14:tracePt t="43164" x="2343150" y="4597400"/>
          <p14:tracePt t="43465" x="2343150" y="4610100"/>
          <p14:tracePt t="43492" x="2355850" y="4610100"/>
          <p14:tracePt t="43522" x="2400300" y="4610100"/>
          <p14:tracePt t="43552" x="2546350" y="4629150"/>
          <p14:tracePt t="43585" x="2940050" y="4673600"/>
          <p14:tracePt t="43615" x="3251200" y="4718050"/>
          <p14:tracePt t="43648" x="3295650" y="4737100"/>
          <p14:tracePt t="43681" x="3302000" y="4737100"/>
          <p14:tracePt t="43708" x="3295650" y="4737100"/>
          <p14:tracePt t="43741" x="3276600" y="4737100"/>
          <p14:tracePt t="43773" x="3276600" y="4730750"/>
          <p14:tracePt t="43818" x="3282950" y="4711700"/>
          <p14:tracePt t="43851" x="3282950" y="4699000"/>
          <p14:tracePt t="43898" x="3282950" y="4679950"/>
          <p14:tracePt t="43989" x="3282950" y="4673600"/>
          <p14:tracePt t="44068" x="3276600" y="4673600"/>
          <p14:tracePt t="44182" x="3251200" y="4667250"/>
          <p14:tracePt t="44209" x="3238500" y="4667250"/>
          <p14:tracePt t="44257" x="3232150" y="4667250"/>
          <p14:tracePt t="44287" x="3232150" y="4660900"/>
          <p14:tracePt t="44366" x="3435350" y="4660900"/>
          <p14:tracePt t="44399" x="3816350" y="4660900"/>
          <p14:tracePt t="44432" x="4171950" y="4660900"/>
          <p14:tracePt t="44459" x="4273550" y="4660900"/>
          <p14:tracePt t="44710" x="4241800" y="4660900"/>
          <p14:tracePt t="44758" x="4222750" y="4648200"/>
          <p14:tracePt t="44788" x="4222750" y="4635500"/>
          <p14:tracePt t="44819" x="4222750" y="4622800"/>
          <p14:tracePt t="45709" x="4222750" y="4616450"/>
          <p14:tracePt t="46038" x="4222750" y="4610100"/>
          <p14:tracePt t="46287" x="4222750" y="4597400"/>
          <p14:tracePt t="46693" x="4222750" y="4591050"/>
          <p14:tracePt t="46991" x="4216400" y="4591050"/>
          <p14:tracePt t="47038" x="4216400" y="4584700"/>
          <p14:tracePt t="47069" x="4197350" y="4584700"/>
          <p14:tracePt t="47102" x="4165600" y="4572000"/>
          <p14:tracePt t="47135" x="4152900" y="4559300"/>
          <p14:tracePt t="47224" x="4133850" y="4559300"/>
          <p14:tracePt t="47337" x="4121150" y="4559300"/>
          <p14:tracePt t="47369" x="4102100" y="4565650"/>
          <p14:tracePt t="47419" x="4095750" y="4572000"/>
          <p14:tracePt t="48413" x="4089400" y="4584700"/>
          <p14:tracePt t="49398" x="4076700" y="4584700"/>
          <p14:tracePt t="49444" x="4076700" y="4559300"/>
          <p14:tracePt t="49538" x="4070350" y="4552950"/>
          <p14:tracePt t="51090" x="4057650" y="4552950"/>
          <p14:tracePt t="52224" x="4051300" y="4552950"/>
          <p14:tracePt t="52559" x="4038600" y="4527550"/>
          <p14:tracePt t="52599" x="4000500" y="4489450"/>
          <p14:tracePt t="52633" x="3975100" y="4470400"/>
          <p14:tracePt t="52662" x="3962400" y="4470400"/>
          <p14:tracePt t="52758" x="3956050" y="4470400"/>
          <p14:tracePt t="53242" x="3943350" y="4464050"/>
          <p14:tracePt t="53309" x="3937000" y="4457700"/>
          <p14:tracePt t="53381" x="3937000" y="4445000"/>
          <p14:tracePt t="53583" x="3930650" y="4432300"/>
          <p14:tracePt t="55584" x="3924300" y="4432300"/>
          <p14:tracePt t="55928" x="3790950" y="4464050"/>
          <p14:tracePt t="55962" x="3117850" y="4660900"/>
          <p14:tracePt t="55995" x="2368550" y="4870450"/>
          <p14:tracePt t="56022" x="1987550" y="4984750"/>
          <p14:tracePt t="56052" x="1860550" y="5041900"/>
          <p14:tracePt t="56085" x="1847850" y="5048250"/>
          <p14:tracePt t="56115" x="1835150" y="5080000"/>
          <p14:tracePt t="56148" x="1771650" y="5149850"/>
          <p14:tracePt t="56178" x="1689100" y="5194300"/>
          <p14:tracePt t="56212" x="1435100" y="5232400"/>
          <p14:tracePt t="56239" x="1333500" y="5232400"/>
          <p14:tracePt t="56272" x="1308100" y="5207000"/>
          <p14:tracePt t="56303" x="1308100" y="5137150"/>
          <p14:tracePt t="56334" x="1308100" y="5080000"/>
          <p14:tracePt t="56365" x="1339850" y="5029200"/>
          <p14:tracePt t="56398" x="1371600" y="4997450"/>
          <p14:tracePt t="56429" x="1377950" y="4991100"/>
          <p14:tracePt t="56512" x="1384300" y="4984750"/>
          <p14:tracePt t="56679" x="1384300" y="4978400"/>
          <p14:tracePt t="56729" x="1384300" y="4965700"/>
          <p14:tracePt t="56796" x="1384300" y="4953000"/>
          <p14:tracePt t="56849" x="1397000" y="4914900"/>
          <p14:tracePt t="56882" x="1397000" y="4902200"/>
          <p14:tracePt t="57052" x="1409700" y="4895850"/>
          <p14:tracePt t="57083" x="1416050" y="4902200"/>
          <p14:tracePt t="57116" x="1485900" y="4902200"/>
          <p14:tracePt t="57146" x="1587500" y="4895850"/>
          <p14:tracePt t="57179" x="1638300" y="4883150"/>
          <p14:tracePt t="57246" x="1612900" y="4883150"/>
          <p14:tracePt t="57271" x="1606550" y="4889500"/>
          <p14:tracePt t="57366" x="1593850" y="4895850"/>
          <p14:tracePt t="57397" x="1581150" y="4902200"/>
          <p14:tracePt t="57431" x="1555750" y="4908550"/>
          <p14:tracePt t="57496" x="1517650" y="4908550"/>
          <p14:tracePt t="57522" x="1479550" y="4908550"/>
          <p14:tracePt t="57552" x="1447800" y="4908550"/>
          <p14:tracePt t="57600" x="1435100" y="4889500"/>
          <p14:tracePt t="57731" x="1435100" y="4895850"/>
          <p14:tracePt t="57849" x="1435100" y="4889500"/>
          <p14:tracePt t="57930" x="1466850" y="4883150"/>
          <p14:tracePt t="57964" x="1708150" y="4965700"/>
          <p14:tracePt t="57990" x="1822450" y="4997450"/>
          <p14:tracePt t="58022" x="1847850" y="5003800"/>
          <p14:tracePt t="58068" x="1797050" y="4959350"/>
          <p14:tracePt t="58101" x="1771650" y="4933950"/>
          <p14:tracePt t="58131" x="1765300" y="4927600"/>
          <p14:tracePt t="58164" x="1752600" y="4921250"/>
          <p14:tracePt t="58197" x="1816100" y="4933950"/>
          <p14:tracePt t="58224" x="2025650" y="4933950"/>
          <p14:tracePt t="58256" x="2463800" y="4933950"/>
          <p14:tracePt t="58288" x="2540000" y="4933950"/>
          <p14:tracePt t="58334" x="2514600" y="4933950"/>
          <p14:tracePt t="58367" x="2501900" y="4933950"/>
          <p14:tracePt t="58537" x="2527300" y="4959350"/>
          <p14:tracePt t="58569" x="2736850" y="4984750"/>
          <p14:tracePt t="58601" x="3092450" y="5010150"/>
          <p14:tracePt t="58632" x="3244850" y="5010150"/>
          <p14:tracePt t="58699" x="3225800" y="5010150"/>
          <p14:tracePt t="58789" x="3289300" y="5010150"/>
          <p14:tracePt t="58818" x="3302000" y="5010150"/>
          <p14:tracePt t="58932" x="3308350" y="5010150"/>
          <p14:tracePt t="59022" x="3384550" y="5003800"/>
          <p14:tracePt t="59054" x="3644900" y="5003800"/>
          <p14:tracePt t="59085" x="4051300" y="4991100"/>
          <p14:tracePt t="59115" x="4260850" y="4953000"/>
          <p14:tracePt t="59134" x="4267200" y="4946650"/>
          <p14:tracePt t="59182" x="4260850" y="4940300"/>
          <p14:tracePt t="59209" x="4248150" y="4927600"/>
          <p14:tracePt t="59415" x="4241800" y="4946650"/>
          <p14:tracePt t="59552" x="4330700" y="4965700"/>
          <p14:tracePt t="59585" x="4419600" y="4965700"/>
          <p14:tracePt t="59616" x="4610100" y="4965700"/>
          <p14:tracePt t="59649" x="4737100" y="4965700"/>
          <p14:tracePt t="59678" x="4826000" y="4965700"/>
          <p14:tracePt t="59709" x="4902200" y="4959350"/>
          <p14:tracePt t="59740" x="4946650" y="4940300"/>
          <p14:tracePt t="59771" x="4953000" y="4933950"/>
          <p14:tracePt t="59836" x="4953000" y="4921250"/>
          <p14:tracePt t="60022" x="5054600" y="4921250"/>
          <p14:tracePt t="60053" x="5238750" y="4921250"/>
          <p14:tracePt t="60086" x="5353050" y="4921250"/>
          <p14:tracePt t="60116" x="5403850" y="4933950"/>
          <p14:tracePt t="60150" x="5422900" y="4953000"/>
          <p14:tracePt t="60200" x="5435600" y="4953000"/>
          <p14:tracePt t="60350" x="5454650" y="4953000"/>
          <p14:tracePt t="60383" x="5524500" y="4953000"/>
          <p14:tracePt t="60417" x="5594350" y="4953000"/>
          <p14:tracePt t="60443" x="5632450" y="4953000"/>
          <p14:tracePt t="60492" x="5638800" y="4953000"/>
          <p14:tracePt t="60537" x="5651500" y="4953000"/>
          <p14:tracePt t="60693" x="5657850" y="4946650"/>
          <p14:tracePt t="60724" x="5670550" y="4953000"/>
          <p14:tracePt t="60756" x="5676900" y="4953000"/>
          <p14:tracePt t="60834" x="5702300" y="4953000"/>
          <p14:tracePt t="60867" x="5784850" y="4940300"/>
          <p14:tracePt t="60901" x="5873750" y="4927600"/>
          <p14:tracePt t="60929" x="5886450" y="4927600"/>
          <p14:tracePt t="61021" x="5880100" y="4927600"/>
          <p14:tracePt t="61070" x="5949950" y="4908550"/>
          <p14:tracePt t="61101" x="6026150" y="4870450"/>
          <p14:tracePt t="61134" x="6064250" y="4857750"/>
          <p14:tracePt t="61525" x="6083300" y="4857750"/>
          <p14:tracePt t="61568" x="6108700" y="4857750"/>
          <p14:tracePt t="61601" x="6172200" y="4857750"/>
          <p14:tracePt t="61636" x="6280150" y="4883150"/>
          <p14:tracePt t="61653" x="6286500" y="4889500"/>
          <p14:tracePt t="61677" x="6299200" y="4889500"/>
          <p14:tracePt t="61771" x="6292850" y="4889500"/>
          <p14:tracePt t="61835" x="6407150" y="4883150"/>
          <p14:tracePt t="61868" x="6902450" y="4889500"/>
          <p14:tracePt t="61901" x="7162800" y="4914900"/>
          <p14:tracePt t="61929" x="7188200" y="4933950"/>
          <p14:tracePt t="62210" x="7181850" y="4933950"/>
          <p14:tracePt t="62240" x="7181850" y="4940300"/>
          <p14:tracePt t="62271" x="7181850" y="4959350"/>
          <p14:tracePt t="62369" x="7200900" y="4965700"/>
          <p14:tracePt t="62402" x="7207250" y="4965700"/>
          <p14:tracePt t="62429" x="7213600" y="4965700"/>
          <p14:tracePt t="62756" x="7219950" y="4965700"/>
          <p14:tracePt t="62802" x="7219950" y="4972050"/>
          <p14:tracePt t="62836" x="7175500" y="5003800"/>
          <p14:tracePt t="62869" x="7099300" y="5054600"/>
          <p14:tracePt t="62896" x="7054850" y="5073650"/>
          <p14:tracePt t="62927" x="7042150" y="5073650"/>
          <p14:tracePt t="63036" x="7016750" y="5073650"/>
          <p14:tracePt t="63136" x="7004050" y="5073650"/>
          <p14:tracePt t="63178" x="6985000" y="5080000"/>
          <p14:tracePt t="63210" x="6978650" y="5092700"/>
          <p14:tracePt t="63256" x="6972300" y="5111750"/>
          <p14:tracePt t="63303" x="6965950" y="5124450"/>
          <p14:tracePt t="63637" x="6959600" y="5124450"/>
          <p14:tracePt t="63678" x="6959600" y="5111750"/>
          <p14:tracePt t="63709" x="6978650" y="5099050"/>
          <p14:tracePt t="63740" x="6985000" y="5099050"/>
          <p14:tracePt t="63773" x="7004050" y="5086350"/>
          <p14:tracePt t="67024" x="6737350" y="5105400"/>
          <p14:tracePt t="67058" x="5854700" y="5213350"/>
          <p14:tracePt t="67084" x="5835650" y="5213350"/>
          <p14:tracePt t="67179" x="6153150" y="5041900"/>
          <p14:tracePt t="67210" x="6172200" y="5041900"/>
          <p14:tracePt t="67240" x="4673600" y="5505450"/>
          <p14:tracePt t="67274" x="3378200" y="5911850"/>
          <p14:tracePt t="67302" x="2749550" y="6083300"/>
          <p14:tracePt t="67335" x="2540000" y="6140450"/>
          <p14:tracePt t="67366" x="2533650" y="6146800"/>
          <p14:tracePt t="67462" x="2508250" y="6146800"/>
          <p14:tracePt t="67491" x="2501900" y="6146800"/>
          <p14:tracePt t="67525" x="2686050" y="6013450"/>
          <p14:tracePt t="67559" x="2978150" y="5835650"/>
          <p14:tracePt t="67584" x="3105150" y="5734050"/>
          <p14:tracePt t="67615" x="3155950" y="5695950"/>
          <p14:tracePt t="67664" x="3168650" y="5657850"/>
          <p14:tracePt t="67695" x="3263900" y="5556250"/>
          <p14:tracePt t="67726" x="3346450" y="5461000"/>
          <p14:tracePt t="67758" x="3346450" y="5365750"/>
          <p14:tracePt t="67792" x="3340100" y="5289550"/>
          <p14:tracePt t="67819" x="3124200" y="5251450"/>
          <p14:tracePt t="67849" x="2870200" y="5251450"/>
          <p14:tracePt t="67883" x="2743200" y="5289550"/>
          <p14:tracePt t="67914" x="2730500" y="5289550"/>
          <p14:tracePt t="67944" x="2717800" y="5321300"/>
          <p14:tracePt t="67975" x="2660650" y="5441950"/>
          <p14:tracePt t="68008" x="2609850" y="5594350"/>
          <p14:tracePt t="68027" x="2609850" y="5651500"/>
          <p14:tracePt t="68052" x="2724150" y="5765800"/>
          <p14:tracePt t="68085" x="3060700" y="5886450"/>
          <p14:tracePt t="68116" x="3460750" y="5949950"/>
          <p14:tracePt t="68147" x="3670300" y="6032500"/>
          <p14:tracePt t="68164" x="3708400" y="6051550"/>
          <p14:tracePt t="68196" x="3841750" y="6083300"/>
          <p14:tracePt t="68225" x="4038600" y="6070600"/>
          <p14:tracePt t="68258" x="4248150" y="5905500"/>
          <p14:tracePt t="68292" x="4254500" y="5778500"/>
          <p14:tracePt t="68317" x="4152900" y="5721350"/>
          <p14:tracePt t="68349" x="3746500" y="5664200"/>
          <p14:tracePt t="68380" x="3219450" y="5588000"/>
          <p14:tracePt t="68412" x="2813050" y="5575300"/>
          <p14:tracePt t="68445" x="2698750" y="5619750"/>
          <p14:tracePt t="68476" x="2692400" y="5670550"/>
          <p14:tracePt t="68509" x="2717800" y="5715000"/>
          <p14:tracePt t="68528" x="2755900" y="5721350"/>
          <p14:tracePt t="68553" x="2806700" y="5727700"/>
          <p14:tracePt t="68585" x="2832100" y="5727700"/>
          <p14:tracePt t="68617" x="2838450" y="5727700"/>
          <p14:tracePt t="68742" x="2844800" y="5727700"/>
          <p14:tracePt t="69131" x="2851150" y="5727700"/>
          <p14:tracePt t="69527" x="2851150" y="5721350"/>
          <p14:tracePt t="69760" x="2851150" y="5715000"/>
          <p14:tracePt t="69788" x="2851150" y="5708650"/>
          <p14:tracePt t="69913" x="2857500" y="5708650"/>
          <p14:tracePt t="70662" x="2863850" y="5708650"/>
          <p14:tracePt t="70694" x="2870200" y="5702300"/>
          <p14:tracePt t="72713" x="2876550" y="5702300"/>
          <p14:tracePt t="73665" x="2889250" y="5683250"/>
          <p14:tracePt t="73715" x="2889250" y="5670550"/>
          <p14:tracePt t="73850" x="2901950" y="5670550"/>
          <p14:tracePt t="74165" x="2908300" y="5676900"/>
          <p14:tracePt t="74198" x="2908300" y="5689600"/>
          <p14:tracePt t="74569" x="2921000" y="5708650"/>
          <p14:tracePt t="74616" x="2927350" y="5715000"/>
          <p14:tracePt t="74683" x="2933700" y="5715000"/>
          <p14:tracePt t="75600" x="2940050" y="5715000"/>
          <p14:tracePt t="75633" x="2952750" y="5708650"/>
          <p14:tracePt t="76851" x="2965450" y="5708650"/>
          <p14:tracePt t="76885" x="2971800" y="5708650"/>
          <p14:tracePt t="77476" x="2971800" y="5695950"/>
          <p14:tracePt t="77602" x="2990850" y="5702300"/>
          <p14:tracePt t="78086" x="3003550" y="5702300"/>
          <p14:tracePt t="78120" x="3016250" y="5702300"/>
          <p14:tracePt t="78169" x="3028950" y="5702300"/>
          <p14:tracePt t="78210" x="3041650" y="5702300"/>
          <p14:tracePt t="78888" x="3086100" y="5708650"/>
          <p14:tracePt t="78912" x="3117850" y="5727700"/>
          <p14:tracePt t="78945" x="3200400" y="5791200"/>
          <p14:tracePt t="78975" x="3295650" y="5842000"/>
          <p14:tracePt t="79006" x="3346450" y="5861050"/>
          <p14:tracePt t="79023" x="3352800" y="5861050"/>
          <p14:tracePt t="79054" x="3359150" y="5861050"/>
          <p14:tracePt t="79211" x="3378200" y="5848350"/>
          <p14:tracePt t="79240" x="3397250" y="5810250"/>
          <p14:tracePt t="89508"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and UNKNOWN</a:t>
            </a:r>
          </a:p>
        </p:txBody>
      </p:sp>
      <p:sp>
        <p:nvSpPr>
          <p:cNvPr id="3" name="Content Placeholder 2"/>
          <p:cNvSpPr>
            <a:spLocks noGrp="1"/>
          </p:cNvSpPr>
          <p:nvPr>
            <p:ph idx="1"/>
          </p:nvPr>
        </p:nvSpPr>
        <p:spPr/>
        <p:txBody>
          <a:bodyPr/>
          <a:lstStyle/>
          <a:p>
            <a:r>
              <a:rPr lang="en-US" dirty="0"/>
              <a:t>If a Boolean expression is evaluated to UNKNOWN, WHERE treats it as FALSE.</a:t>
            </a:r>
          </a:p>
          <a:p>
            <a:r>
              <a:rPr lang="en-US" dirty="0"/>
              <a:t>But UNKNOWN is not the same as FALSE.</a:t>
            </a:r>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31</a:t>
            </a:fld>
            <a:endParaRPr lang="en-US" altLang="zh-CN"/>
          </a:p>
        </p:txBody>
      </p:sp>
      <p:sp>
        <p:nvSpPr>
          <p:cNvPr id="5" name="TextBox 4"/>
          <p:cNvSpPr txBox="1"/>
          <p:nvPr/>
        </p:nvSpPr>
        <p:spPr>
          <a:xfrm>
            <a:off x="683568" y="4182179"/>
            <a:ext cx="7344816"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sz="1100" dirty="0"/>
          </a:p>
          <a:p>
            <a:r>
              <a:rPr lang="en-US" dirty="0"/>
              <a:t>WHERE</a:t>
            </a:r>
          </a:p>
          <a:p>
            <a:endParaRPr lang="en-US" sz="1200" dirty="0"/>
          </a:p>
        </p:txBody>
      </p:sp>
      <p:sp>
        <p:nvSpPr>
          <p:cNvPr id="6" name="TextBox 5"/>
          <p:cNvSpPr txBox="1"/>
          <p:nvPr/>
        </p:nvSpPr>
        <p:spPr>
          <a:xfrm>
            <a:off x="2703782" y="4366844"/>
            <a:ext cx="470019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(NULL = NULL) AND (10 &gt; 4)</a:t>
            </a:r>
          </a:p>
        </p:txBody>
      </p:sp>
      <p:sp>
        <p:nvSpPr>
          <p:cNvPr id="7" name="Rounded Rectangular Callout 6"/>
          <p:cNvSpPr/>
          <p:nvPr/>
        </p:nvSpPr>
        <p:spPr>
          <a:xfrm>
            <a:off x="5279977" y="3243354"/>
            <a:ext cx="2123999" cy="787086"/>
          </a:xfrm>
          <a:prstGeom prst="wedgeRoundRectCallout">
            <a:avLst>
              <a:gd name="adj1" fmla="val -67920"/>
              <a:gd name="adj2" fmla="val 10440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UNKOWN</a:t>
            </a:r>
          </a:p>
        </p:txBody>
      </p:sp>
      <p:sp>
        <p:nvSpPr>
          <p:cNvPr id="9" name="Oval Callout 8"/>
          <p:cNvSpPr/>
          <p:nvPr/>
        </p:nvSpPr>
        <p:spPr>
          <a:xfrm>
            <a:off x="2267744" y="5297658"/>
            <a:ext cx="2664296" cy="894859"/>
          </a:xfrm>
          <a:prstGeom prst="wedgeEllipseCallout">
            <a:avLst>
              <a:gd name="adj1" fmla="val -52363"/>
              <a:gd name="adj2" fmla="val -923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Treated as FALSE</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2" name="Ink 11"/>
              <p14:cNvContentPartPr/>
              <p14:nvPr>
                <p:extLst>
                  <p:ext uri="{42D2F446-02D8-4167-A562-619A0277C38B}">
                    <p15:isNarration xmlns:p15="http://schemas.microsoft.com/office/powerpoint/2012/main" val="1"/>
                  </p:ext>
                </p:extLst>
              </p14:nvPr>
            </p14:nvContentPartPr>
            <p14:xfrm>
              <a:off x="2667240" y="4057560"/>
              <a:ext cx="4394520" cy="1168920"/>
            </p14:xfrm>
          </p:contentPart>
        </mc:Choice>
        <mc:Fallback xmlns="">
          <p:pic>
            <p:nvPicPr>
              <p:cNvPr id="12" name="Ink 11"/>
              <p:cNvPicPr>
                <a:picLocks noGrp="1" noRot="1" noChangeAspect="1" noMove="1" noResize="1" noEditPoints="1" noAdjustHandles="1" noChangeArrowheads="1" noChangeShapeType="1"/>
              </p:cNvPicPr>
              <p:nvPr/>
            </p:nvPicPr>
            <p:blipFill>
              <a:blip r:embed="rId6"/>
              <a:stretch>
                <a:fillRect/>
              </a:stretch>
            </p:blipFill>
            <p:spPr>
              <a:xfrm>
                <a:off x="2657880" y="4048200"/>
                <a:ext cx="4413240" cy="1187640"/>
              </a:xfrm>
              <a:prstGeom prst="rect">
                <a:avLst/>
              </a:prstGeom>
            </p:spPr>
          </p:pic>
        </mc:Fallback>
      </mc:AlternateContent>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74725533"/>
      </p:ext>
    </p:extLst>
  </p:cSld>
  <p:clrMapOvr>
    <a:masterClrMapping/>
  </p:clrMapOvr>
  <mc:AlternateContent xmlns:mc="http://schemas.openxmlformats.org/markup-compatibility/2006" xmlns:p14="http://schemas.microsoft.com/office/powerpoint/2010/main">
    <mc:Choice Requires="p14">
      <p:transition spd="slow" p14:dur="2000" advTm="35261"/>
    </mc:Choice>
    <mc:Fallback xmlns="">
      <p:transition spd="slow" advTm="3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3"/>
                </p:tgtEl>
              </p:cMediaNode>
            </p:audio>
          </p:childTnLst>
        </p:cTn>
      </p:par>
    </p:tnLst>
    <p:bldLst>
      <p:bldP spid="5" grpId="0" animBg="1"/>
      <p:bldP spid="6" grpId="0" animBg="1"/>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p:txBody>
          <a:bodyPr/>
          <a:lstStyle/>
          <a:p>
            <a:r>
              <a:rPr lang="en-US" altLang="zh-CN" dirty="0"/>
              <a:t>NULL and Aggregation</a:t>
            </a:r>
          </a:p>
        </p:txBody>
      </p:sp>
      <p:sp>
        <p:nvSpPr>
          <p:cNvPr id="7" name="Content Placeholder 6"/>
          <p:cNvSpPr>
            <a:spLocks noGrp="1"/>
          </p:cNvSpPr>
          <p:nvPr>
            <p:ph idx="1"/>
          </p:nvPr>
        </p:nvSpPr>
        <p:spPr/>
        <p:txBody>
          <a:bodyPr/>
          <a:lstStyle/>
          <a:p>
            <a:r>
              <a:rPr lang="en-US" dirty="0"/>
              <a:t>NULL never contributes to a sum, average, or count, and can never be the minimum or maximum of a column.</a:t>
            </a:r>
          </a:p>
          <a:p>
            <a:pPr lvl="1"/>
            <a:r>
              <a:rPr lang="en-US" dirty="0"/>
              <a:t>NULL is simply ignored.</a:t>
            </a:r>
          </a:p>
          <a:p>
            <a:r>
              <a:rPr lang="en-US" dirty="0"/>
              <a:t>But if there are no non-NULL values in a column, then the result of the aggregation is NULL.</a:t>
            </a:r>
          </a:p>
          <a:p>
            <a:endParaRPr lang="en-US" dirty="0"/>
          </a:p>
          <a:p>
            <a:r>
              <a:rPr lang="en-US" dirty="0"/>
              <a:t>The only exception is count(*): count the number of rows regardless of NULL or not.</a:t>
            </a:r>
          </a:p>
          <a:p>
            <a:endParaRPr lang="en-US" dirty="0"/>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32</a:t>
            </a:fld>
            <a:endParaRPr lang="en-US" altLang="zh-CN"/>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06926069"/>
      </p:ext>
    </p:extLst>
  </p:cSld>
  <p:clrMapOvr>
    <a:masterClrMapping/>
  </p:clrMapOvr>
  <mc:AlternateContent xmlns:mc="http://schemas.openxmlformats.org/markup-compatibility/2006" xmlns:p14="http://schemas.microsoft.com/office/powerpoint/2010/main">
    <mc:Choice Requires="p14">
      <p:transition spd="slow" p14:dur="2000" advTm="23283"/>
    </mc:Choice>
    <mc:Fallback xmlns="">
      <p:transition spd="slow" advTm="2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US" altLang="zh-CN">
                <a:ea typeface="宋体" pitchFamily="2" charset="-122"/>
              </a:rPr>
              <a:t>Unfortunate Consequence</a:t>
            </a:r>
          </a:p>
        </p:txBody>
      </p:sp>
      <p:graphicFrame>
        <p:nvGraphicFramePr>
          <p:cNvPr id="763908" name="Object 4"/>
          <p:cNvGraphicFramePr>
            <a:graphicFrameLocks noChangeAspect="1"/>
          </p:cNvGraphicFramePr>
          <p:nvPr>
            <p:extLst>
              <p:ext uri="{D42A27DB-BD31-4B8C-83A1-F6EECF244321}">
                <p14:modId xmlns:p14="http://schemas.microsoft.com/office/powerpoint/2010/main" val="453245176"/>
              </p:ext>
            </p:extLst>
          </p:nvPr>
        </p:nvGraphicFramePr>
        <p:xfrm>
          <a:off x="473968" y="1709928"/>
          <a:ext cx="7848600" cy="4144963"/>
        </p:xfrm>
        <a:graphic>
          <a:graphicData uri="http://schemas.openxmlformats.org/presentationml/2006/ole">
            <mc:AlternateContent xmlns:mc="http://schemas.openxmlformats.org/markup-compatibility/2006">
              <mc:Choice xmlns:v="urn:schemas-microsoft-com:vml" Requires="v">
                <p:oleObj name="位图图像" r:id="rId5" imgW="5753903" imgH="3038095" progId="Paint.Picture">
                  <p:embed/>
                </p:oleObj>
              </mc:Choice>
              <mc:Fallback>
                <p:oleObj name="位图图像" r:id="rId5" imgW="5753903" imgH="3038095" progId="Paint.Picture">
                  <p:embed/>
                  <p:pic>
                    <p:nvPicPr>
                      <p:cNvPr id="76390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68" y="1709928"/>
                        <a:ext cx="784860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33</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17186468"/>
      </p:ext>
    </p:extLst>
  </p:cSld>
  <p:clrMapOvr>
    <a:masterClrMapping/>
  </p:clrMapOvr>
  <mc:AlternateContent xmlns:mc="http://schemas.openxmlformats.org/markup-compatibility/2006" xmlns:p14="http://schemas.microsoft.com/office/powerpoint/2010/main">
    <mc:Choice Requires="p14">
      <p:transition spd="slow" p14:dur="2000" advTm="8124"/>
    </mc:Choice>
    <mc:Fallback xmlns="">
      <p:transition spd="slow" advTm="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p:txBody>
          <a:bodyPr/>
          <a:lstStyle/>
          <a:p>
            <a:r>
              <a:rPr lang="en-US" altLang="zh-CN">
                <a:ea typeface="宋体" pitchFamily="2" charset="-122"/>
              </a:rPr>
              <a:t>Surprising Example</a:t>
            </a:r>
          </a:p>
        </p:txBody>
      </p:sp>
      <p:sp>
        <p:nvSpPr>
          <p:cNvPr id="662531" name="Rectangle 3"/>
          <p:cNvSpPr>
            <a:spLocks noGrp="1" noChangeArrowheads="1"/>
          </p:cNvSpPr>
          <p:nvPr>
            <p:ph idx="1"/>
          </p:nvPr>
        </p:nvSpPr>
        <p:spPr>
          <a:xfrm>
            <a:off x="589756" y="1590708"/>
            <a:ext cx="7772400" cy="4114800"/>
          </a:xfrm>
        </p:spPr>
        <p:txBody>
          <a:bodyPr/>
          <a:lstStyle/>
          <a:p>
            <a:r>
              <a:rPr lang="en-US" altLang="zh-CN" dirty="0">
                <a:ea typeface="宋体" pitchFamily="2" charset="-122"/>
              </a:rPr>
              <a:t>From the following  Sells relation:</a:t>
            </a:r>
          </a:p>
          <a:p>
            <a:pPr>
              <a:buFont typeface="Wingdings" pitchFamily="2" charset="2"/>
              <a:buNone/>
            </a:pPr>
            <a:r>
              <a:rPr lang="en-US" altLang="zh-CN" dirty="0">
                <a:ea typeface="宋体" pitchFamily="2" charset="-122"/>
              </a:rPr>
              <a:t>			</a:t>
            </a:r>
            <a:r>
              <a:rPr lang="en-US" altLang="zh-CN" b="1" dirty="0">
                <a:ea typeface="宋体" pitchFamily="2" charset="-122"/>
              </a:rPr>
              <a:t>bar		beer		price</a:t>
            </a:r>
          </a:p>
          <a:p>
            <a:pPr>
              <a:buFont typeface="Wingdings" pitchFamily="2" charset="2"/>
              <a:buNone/>
            </a:pPr>
            <a:r>
              <a:rPr lang="en-US" altLang="zh-CN" dirty="0">
                <a:ea typeface="宋体" pitchFamily="2" charset="-122"/>
              </a:rPr>
              <a:t>			Joe’s Bar	Bud		NULL</a:t>
            </a:r>
          </a:p>
          <a:p>
            <a:pPr>
              <a:buFont typeface="Wingdings" pitchFamily="2" charset="2"/>
              <a:buNone/>
            </a:pPr>
            <a:r>
              <a:rPr lang="en-US" altLang="zh-CN" dirty="0">
                <a:ea typeface="宋体" pitchFamily="2" charset="-122"/>
              </a:rPr>
              <a:t>	</a:t>
            </a:r>
          </a:p>
          <a:p>
            <a:pPr>
              <a:buFont typeface="Wingdings" pitchFamily="2" charset="2"/>
              <a:buNone/>
            </a:pPr>
            <a:r>
              <a:rPr lang="en-US" altLang="zh-CN" dirty="0">
                <a:ea typeface="宋体" pitchFamily="2" charset="-122"/>
              </a:rPr>
              <a:t>SELECT bar</a:t>
            </a:r>
          </a:p>
          <a:p>
            <a:pPr>
              <a:buFont typeface="Wingdings" pitchFamily="2" charset="2"/>
              <a:buNone/>
            </a:pPr>
            <a:r>
              <a:rPr lang="en-US" altLang="zh-CN" dirty="0">
                <a:ea typeface="宋体" pitchFamily="2" charset="-122"/>
              </a:rPr>
              <a:t>FROM Sells</a:t>
            </a:r>
          </a:p>
          <a:p>
            <a:pPr>
              <a:buFont typeface="Wingdings" pitchFamily="2" charset="2"/>
              <a:buNone/>
            </a:pPr>
            <a:r>
              <a:rPr lang="en-US" altLang="zh-CN" dirty="0">
                <a:ea typeface="宋体" pitchFamily="2" charset="-122"/>
              </a:rPr>
              <a:t>WHERE price &lt; 2.00 OR price &gt;= 2.00;</a:t>
            </a:r>
          </a:p>
        </p:txBody>
      </p:sp>
      <p:sp>
        <p:nvSpPr>
          <p:cNvPr id="662532" name="Rectangle 4"/>
          <p:cNvSpPr>
            <a:spLocks noChangeArrowheads="1"/>
          </p:cNvSpPr>
          <p:nvPr/>
        </p:nvSpPr>
        <p:spPr bwMode="auto">
          <a:xfrm>
            <a:off x="2411760" y="1985392"/>
            <a:ext cx="4800600" cy="106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2533" name="Line 5"/>
          <p:cNvSpPr>
            <a:spLocks noChangeShapeType="1"/>
          </p:cNvSpPr>
          <p:nvPr/>
        </p:nvSpPr>
        <p:spPr bwMode="auto">
          <a:xfrm>
            <a:off x="2411760" y="2535560"/>
            <a:ext cx="480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2534" name="Line 6"/>
          <p:cNvSpPr>
            <a:spLocks noChangeShapeType="1"/>
          </p:cNvSpPr>
          <p:nvPr/>
        </p:nvSpPr>
        <p:spPr bwMode="auto">
          <a:xfrm>
            <a:off x="4164360" y="2002160"/>
            <a:ext cx="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2535" name="Line 7"/>
          <p:cNvSpPr>
            <a:spLocks noChangeShapeType="1"/>
          </p:cNvSpPr>
          <p:nvPr/>
        </p:nvSpPr>
        <p:spPr bwMode="auto">
          <a:xfrm>
            <a:off x="5688360" y="2002160"/>
            <a:ext cx="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62536" name="Group 8"/>
          <p:cNvGrpSpPr>
            <a:grpSpLocks/>
          </p:cNvGrpSpPr>
          <p:nvPr/>
        </p:nvGrpSpPr>
        <p:grpSpPr bwMode="auto">
          <a:xfrm>
            <a:off x="1254677" y="5145015"/>
            <a:ext cx="5257800" cy="457200"/>
            <a:chOff x="1632" y="3456"/>
            <a:chExt cx="3312" cy="288"/>
          </a:xfrm>
        </p:grpSpPr>
        <p:sp>
          <p:nvSpPr>
            <p:cNvPr id="662537" name="Text Box 9"/>
            <p:cNvSpPr txBox="1">
              <a:spLocks noChangeArrowheads="1"/>
            </p:cNvSpPr>
            <p:nvPr/>
          </p:nvSpPr>
          <p:spPr bwMode="auto">
            <a:xfrm>
              <a:off x="1776" y="3456"/>
              <a:ext cx="29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dirty="0">
                  <a:ea typeface="宋体" pitchFamily="2" charset="-122"/>
                </a:rPr>
                <a:t>UNKNOWN		   UNKNOWN</a:t>
              </a:r>
            </a:p>
          </p:txBody>
        </p:sp>
        <p:sp>
          <p:nvSpPr>
            <p:cNvPr id="662538" name="Line 10"/>
            <p:cNvSpPr>
              <a:spLocks noChangeShapeType="1"/>
            </p:cNvSpPr>
            <p:nvPr/>
          </p:nvSpPr>
          <p:spPr bwMode="auto">
            <a:xfrm>
              <a:off x="1632" y="3456"/>
              <a:ext cx="1392" cy="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2539" name="Line 11"/>
            <p:cNvSpPr>
              <a:spLocks noChangeShapeType="1"/>
            </p:cNvSpPr>
            <p:nvPr/>
          </p:nvSpPr>
          <p:spPr bwMode="auto">
            <a:xfrm>
              <a:off x="3552" y="3456"/>
              <a:ext cx="1392" cy="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62540" name="Group 12"/>
          <p:cNvGrpSpPr>
            <a:grpSpLocks/>
          </p:cNvGrpSpPr>
          <p:nvPr/>
        </p:nvGrpSpPr>
        <p:grpSpPr bwMode="auto">
          <a:xfrm>
            <a:off x="1696002" y="5988408"/>
            <a:ext cx="5181600" cy="490538"/>
            <a:chOff x="1680" y="3840"/>
            <a:chExt cx="3264" cy="309"/>
          </a:xfrm>
        </p:grpSpPr>
        <p:sp>
          <p:nvSpPr>
            <p:cNvPr id="662541" name="Text Box 13"/>
            <p:cNvSpPr txBox="1">
              <a:spLocks noChangeArrowheads="1"/>
            </p:cNvSpPr>
            <p:nvPr/>
          </p:nvSpPr>
          <p:spPr bwMode="auto">
            <a:xfrm>
              <a:off x="2534" y="3861"/>
              <a:ext cx="10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a:ea typeface="宋体" pitchFamily="2" charset="-122"/>
                </a:rPr>
                <a:t>UNKNOWN</a:t>
              </a:r>
            </a:p>
          </p:txBody>
        </p:sp>
        <p:sp>
          <p:nvSpPr>
            <p:cNvPr id="662542" name="Line 14"/>
            <p:cNvSpPr>
              <a:spLocks noChangeShapeType="1"/>
            </p:cNvSpPr>
            <p:nvPr/>
          </p:nvSpPr>
          <p:spPr bwMode="auto">
            <a:xfrm>
              <a:off x="1680" y="3840"/>
              <a:ext cx="3264" cy="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Rectangle 1"/>
          <p:cNvSpPr/>
          <p:nvPr/>
        </p:nvSpPr>
        <p:spPr>
          <a:xfrm>
            <a:off x="6358285" y="3294659"/>
            <a:ext cx="252343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SELECT bar</a:t>
            </a:r>
          </a:p>
          <a:p>
            <a:r>
              <a:rPr lang="en-US" dirty="0"/>
              <a:t>FROM Sells</a:t>
            </a:r>
          </a:p>
        </p:txBody>
      </p:sp>
      <p:sp>
        <p:nvSpPr>
          <p:cNvPr id="3" name="Slide Number Placeholder 2"/>
          <p:cNvSpPr>
            <a:spLocks noGrp="1"/>
          </p:cNvSpPr>
          <p:nvPr>
            <p:ph type="sldNum" sz="quarter" idx="12"/>
          </p:nvPr>
        </p:nvSpPr>
        <p:spPr/>
        <p:txBody>
          <a:bodyPr/>
          <a:lstStyle/>
          <a:p>
            <a:fld id="{72871ABA-279E-4BA3-839A-A45A0D649214}" type="slidenum">
              <a:rPr lang="zh-CN" altLang="en-US" smtClean="0"/>
              <a:pPr/>
              <a:t>34</a:t>
            </a:fld>
            <a:endParaRPr lang="en-US" altLang="zh-CN"/>
          </a:p>
        </p:txBody>
      </p:sp>
      <p:sp>
        <p:nvSpPr>
          <p:cNvPr id="4" name="Rectangle 3"/>
          <p:cNvSpPr/>
          <p:nvPr/>
        </p:nvSpPr>
        <p:spPr>
          <a:xfrm>
            <a:off x="589756" y="3294659"/>
            <a:ext cx="5494412" cy="1656184"/>
          </a:xfrm>
          <a:prstGeom prst="rect">
            <a:avLst/>
          </a:prstGeom>
          <a:solidFill>
            <a:schemeClr val="accent1">
              <a:alpha val="23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p:cNvSpPr/>
          <p:nvPr/>
        </p:nvSpPr>
        <p:spPr>
          <a:xfrm>
            <a:off x="2267744" y="2570922"/>
            <a:ext cx="5112568" cy="498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1" name="Ink 10"/>
              <p14:cNvContentPartPr/>
              <p14:nvPr>
                <p:extLst>
                  <p:ext uri="{42D2F446-02D8-4167-A562-619A0277C38B}">
                    <p15:isNarration xmlns:p15="http://schemas.microsoft.com/office/powerpoint/2012/main" val="1"/>
                  </p:ext>
                </p:extLst>
              </p14:nvPr>
            </p14:nvContentPartPr>
            <p14:xfrm>
              <a:off x="400320" y="3130560"/>
              <a:ext cx="7886880" cy="1854720"/>
            </p14:xfrm>
          </p:contentPart>
        </mc:Choice>
        <mc:Fallback xmlns="">
          <p:pic>
            <p:nvPicPr>
              <p:cNvPr id="11" name="Ink 10"/>
              <p:cNvPicPr>
                <a:picLocks noGrp="1" noRot="1" noChangeAspect="1" noMove="1" noResize="1" noEditPoints="1" noAdjustHandles="1" noChangeArrowheads="1" noChangeShapeType="1"/>
              </p:cNvPicPr>
              <p:nvPr/>
            </p:nvPicPr>
            <p:blipFill>
              <a:blip r:embed="rId7"/>
              <a:stretch>
                <a:fillRect/>
              </a:stretch>
            </p:blipFill>
            <p:spPr>
              <a:xfrm>
                <a:off x="390960" y="3121200"/>
                <a:ext cx="7905600" cy="1873440"/>
              </a:xfrm>
              <a:prstGeom prst="rect">
                <a:avLst/>
              </a:prstGeom>
            </p:spPr>
          </p:pic>
        </mc:Fallback>
      </mc:AlternateContent>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113177776"/>
      </p:ext>
    </p:extLst>
  </p:cSld>
  <p:clrMapOvr>
    <a:masterClrMapping/>
  </p:clrMapOvr>
  <mc:AlternateContent xmlns:mc="http://schemas.openxmlformats.org/markup-compatibility/2006" xmlns:p14="http://schemas.microsoft.com/office/powerpoint/2010/main">
    <mc:Choice Requires="p14">
      <p:transition spd="slow" p14:dur="2000" advTm="96044"/>
    </mc:Choice>
    <mc:Fallback xmlns="">
      <p:transition spd="slow" advTm="9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499"/>
                                          </p:stCondLst>
                                        </p:cTn>
                                        <p:tgtEl>
                                          <p:spTgt spid="6625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662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p:txBody>
          <a:bodyPr/>
          <a:lstStyle/>
          <a:p>
            <a:r>
              <a:rPr lang="en-US" altLang="zh-CN">
                <a:ea typeface="宋体" pitchFamily="2" charset="-122"/>
              </a:rPr>
              <a:t>Example: Effect of NULL’s</a:t>
            </a:r>
          </a:p>
        </p:txBody>
      </p:sp>
      <p:sp>
        <p:nvSpPr>
          <p:cNvPr id="672771" name="Rectangle 3"/>
          <p:cNvSpPr>
            <a:spLocks noGrp="1" noChangeArrowheads="1"/>
          </p:cNvSpPr>
          <p:nvPr>
            <p:ph idx="1"/>
          </p:nvPr>
        </p:nvSpPr>
        <p:spPr>
          <a:xfrm>
            <a:off x="662880" y="2296616"/>
            <a:ext cx="8229600" cy="4876800"/>
          </a:xfrm>
        </p:spPr>
        <p:txBody>
          <a:bodyPr/>
          <a:lstStyle/>
          <a:p>
            <a:pPr>
              <a:buFont typeface="Wingdings" pitchFamily="2" charset="2"/>
              <a:buNone/>
            </a:pPr>
            <a:r>
              <a:rPr lang="en-US" altLang="zh-CN">
                <a:ea typeface="宋体" pitchFamily="2" charset="-122"/>
              </a:rPr>
              <a:t>SELECT count(*)</a:t>
            </a:r>
          </a:p>
          <a:p>
            <a:pPr>
              <a:buFont typeface="Wingdings" pitchFamily="2" charset="2"/>
              <a:buNone/>
            </a:pPr>
            <a:r>
              <a:rPr lang="en-US" altLang="zh-CN">
                <a:ea typeface="宋体" pitchFamily="2" charset="-122"/>
              </a:rPr>
              <a:t>FROM Sells</a:t>
            </a:r>
          </a:p>
          <a:p>
            <a:pPr>
              <a:buFont typeface="Wingdings" pitchFamily="2" charset="2"/>
              <a:buNone/>
            </a:pPr>
            <a:r>
              <a:rPr lang="en-US" altLang="zh-CN">
                <a:ea typeface="宋体" pitchFamily="2" charset="-122"/>
              </a:rPr>
              <a:t>WHERE beer = ’Bud’;</a:t>
            </a:r>
          </a:p>
          <a:p>
            <a:pPr>
              <a:buFont typeface="Wingdings" pitchFamily="2" charset="2"/>
              <a:buNone/>
            </a:pPr>
            <a:endParaRPr lang="en-US" altLang="zh-CN">
              <a:ea typeface="宋体" pitchFamily="2" charset="-122"/>
            </a:endParaRPr>
          </a:p>
          <a:p>
            <a:pPr>
              <a:buFont typeface="Wingdings" pitchFamily="2" charset="2"/>
              <a:buNone/>
            </a:pPr>
            <a:r>
              <a:rPr lang="en-US" altLang="zh-CN">
                <a:ea typeface="宋体" pitchFamily="2" charset="-122"/>
              </a:rPr>
              <a:t>SELECT count(price)</a:t>
            </a:r>
          </a:p>
          <a:p>
            <a:pPr>
              <a:buFont typeface="Wingdings" pitchFamily="2" charset="2"/>
              <a:buNone/>
            </a:pPr>
            <a:r>
              <a:rPr lang="en-US" altLang="zh-CN">
                <a:ea typeface="宋体" pitchFamily="2" charset="-122"/>
              </a:rPr>
              <a:t>FROM Sells</a:t>
            </a:r>
          </a:p>
          <a:p>
            <a:pPr>
              <a:buFont typeface="Wingdings" pitchFamily="2" charset="2"/>
              <a:buNone/>
            </a:pPr>
            <a:r>
              <a:rPr lang="en-US" altLang="zh-CN">
                <a:ea typeface="宋体" pitchFamily="2" charset="-122"/>
              </a:rPr>
              <a:t>WHERE beer = ’Bud’;</a:t>
            </a:r>
          </a:p>
        </p:txBody>
      </p:sp>
      <p:grpSp>
        <p:nvGrpSpPr>
          <p:cNvPr id="672772" name="Group 4"/>
          <p:cNvGrpSpPr>
            <a:grpSpLocks/>
          </p:cNvGrpSpPr>
          <p:nvPr/>
        </p:nvGrpSpPr>
        <p:grpSpPr bwMode="auto">
          <a:xfrm>
            <a:off x="601216" y="1988840"/>
            <a:ext cx="7491412" cy="1752600"/>
            <a:chOff x="432" y="1296"/>
            <a:chExt cx="4719" cy="1104"/>
          </a:xfrm>
        </p:grpSpPr>
        <p:sp>
          <p:nvSpPr>
            <p:cNvPr id="672773" name="Rectangle 5"/>
            <p:cNvSpPr>
              <a:spLocks noChangeArrowheads="1"/>
            </p:cNvSpPr>
            <p:nvPr/>
          </p:nvSpPr>
          <p:spPr bwMode="auto">
            <a:xfrm>
              <a:off x="432" y="1296"/>
              <a:ext cx="2544" cy="1104"/>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774" name="Text Box 6"/>
            <p:cNvSpPr txBox="1">
              <a:spLocks noChangeArrowheads="1"/>
            </p:cNvSpPr>
            <p:nvPr/>
          </p:nvSpPr>
          <p:spPr bwMode="auto">
            <a:xfrm>
              <a:off x="3638" y="1396"/>
              <a:ext cx="151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itchFamily="2" charset="-122"/>
                </a:rPr>
                <a:t>The number of bars</a:t>
              </a:r>
            </a:p>
            <a:p>
              <a:pPr eaLnBrk="0" hangingPunct="0"/>
              <a:r>
                <a:rPr lang="en-US" altLang="zh-CN" sz="2000">
                  <a:ea typeface="宋体" pitchFamily="2" charset="-122"/>
                </a:rPr>
                <a:t>that sell Bud.</a:t>
              </a:r>
            </a:p>
          </p:txBody>
        </p:sp>
        <p:sp>
          <p:nvSpPr>
            <p:cNvPr id="672775" name="Line 7"/>
            <p:cNvSpPr>
              <a:spLocks noChangeShapeType="1"/>
            </p:cNvSpPr>
            <p:nvPr/>
          </p:nvSpPr>
          <p:spPr bwMode="auto">
            <a:xfrm flipH="1">
              <a:off x="2976" y="1632"/>
              <a:ext cx="624"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72776" name="Group 8"/>
          <p:cNvGrpSpPr>
            <a:grpSpLocks/>
          </p:cNvGrpSpPr>
          <p:nvPr/>
        </p:nvGrpSpPr>
        <p:grpSpPr bwMode="auto">
          <a:xfrm>
            <a:off x="601216" y="4053408"/>
            <a:ext cx="7567612" cy="1752600"/>
            <a:chOff x="432" y="2736"/>
            <a:chExt cx="4767" cy="1104"/>
          </a:xfrm>
        </p:grpSpPr>
        <p:sp>
          <p:nvSpPr>
            <p:cNvPr id="672777" name="Rectangle 9"/>
            <p:cNvSpPr>
              <a:spLocks noChangeArrowheads="1"/>
            </p:cNvSpPr>
            <p:nvPr/>
          </p:nvSpPr>
          <p:spPr bwMode="auto">
            <a:xfrm>
              <a:off x="432" y="2736"/>
              <a:ext cx="2544" cy="1104"/>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2778" name="Text Box 10"/>
            <p:cNvSpPr txBox="1">
              <a:spLocks noChangeArrowheads="1"/>
            </p:cNvSpPr>
            <p:nvPr/>
          </p:nvSpPr>
          <p:spPr bwMode="auto">
            <a:xfrm>
              <a:off x="3686" y="2788"/>
              <a:ext cx="1513"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000">
                  <a:ea typeface="宋体" pitchFamily="2" charset="-122"/>
                </a:rPr>
                <a:t>The number of bars</a:t>
              </a:r>
            </a:p>
            <a:p>
              <a:pPr eaLnBrk="0" hangingPunct="0"/>
              <a:r>
                <a:rPr lang="en-US" altLang="zh-CN" sz="2000">
                  <a:ea typeface="宋体" pitchFamily="2" charset="-122"/>
                </a:rPr>
                <a:t>that sell Bud at a</a:t>
              </a:r>
            </a:p>
            <a:p>
              <a:pPr eaLnBrk="0" hangingPunct="0"/>
              <a:r>
                <a:rPr lang="en-US" altLang="zh-CN" sz="2000">
                  <a:ea typeface="宋体" pitchFamily="2" charset="-122"/>
                </a:rPr>
                <a:t>known price.</a:t>
              </a:r>
            </a:p>
          </p:txBody>
        </p:sp>
        <p:sp>
          <p:nvSpPr>
            <p:cNvPr id="672779" name="Line 11"/>
            <p:cNvSpPr>
              <a:spLocks noChangeShapeType="1"/>
            </p:cNvSpPr>
            <p:nvPr/>
          </p:nvSpPr>
          <p:spPr bwMode="auto">
            <a:xfrm flipH="1">
              <a:off x="2976" y="3072"/>
              <a:ext cx="672"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Slide Number Placeholder 1"/>
          <p:cNvSpPr>
            <a:spLocks noGrp="1"/>
          </p:cNvSpPr>
          <p:nvPr>
            <p:ph type="sldNum" sz="quarter" idx="12"/>
          </p:nvPr>
        </p:nvSpPr>
        <p:spPr/>
        <p:txBody>
          <a:bodyPr/>
          <a:lstStyle/>
          <a:p>
            <a:fld id="{72871ABA-279E-4BA3-839A-A45A0D649214}" type="slidenum">
              <a:rPr lang="zh-CN" altLang="en-US" smtClean="0"/>
              <a:pPr/>
              <a:t>35</a:t>
            </a:fld>
            <a:endParaRPr lang="en-US" altLang="zh-CN"/>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247510251"/>
      </p:ext>
    </p:extLst>
  </p:cSld>
  <p:clrMapOvr>
    <a:masterClrMapping/>
  </p:clrMapOvr>
  <mc:AlternateContent xmlns:mc="http://schemas.openxmlformats.org/markup-compatibility/2006" xmlns:p14="http://schemas.microsoft.com/office/powerpoint/2010/main">
    <mc:Choice Requires="p14">
      <p:transition spd="slow" p14:dur="2000" advTm="24795"/>
    </mc:Choice>
    <mc:Fallback xmlns="">
      <p:transition spd="slow" advTm="2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727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72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 Example</a:t>
            </a:r>
          </a:p>
        </p:txBody>
      </p:sp>
      <p:sp>
        <p:nvSpPr>
          <p:cNvPr id="3" name="Content Placeholder 2"/>
          <p:cNvSpPr>
            <a:spLocks noGrp="1"/>
          </p:cNvSpPr>
          <p:nvPr>
            <p:ph idx="1"/>
          </p:nvPr>
        </p:nvSpPr>
        <p:spPr/>
        <p:txBody>
          <a:bodyPr/>
          <a:lstStyle/>
          <a:p>
            <a:r>
              <a:rPr lang="en-US" dirty="0"/>
              <a:t>Find name of employee who is a supervisor and a department manager.</a:t>
            </a:r>
          </a:p>
          <a:p>
            <a:pPr marL="0" indent="0">
              <a:buNone/>
            </a:pPr>
            <a:endParaRPr lang="en-US" dirty="0"/>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36</a:t>
            </a:fld>
            <a:endParaRPr lang="en-US" altLang="zh-CN"/>
          </a:p>
        </p:txBody>
      </p:sp>
      <p:sp>
        <p:nvSpPr>
          <p:cNvPr id="5" name="Rectangle 4"/>
          <p:cNvSpPr/>
          <p:nvPr/>
        </p:nvSpPr>
        <p:spPr>
          <a:xfrm>
            <a:off x="457200" y="3142970"/>
            <a:ext cx="7902624" cy="17912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fontAlgn="auto">
              <a:spcBef>
                <a:spcPct val="20000"/>
              </a:spcBef>
              <a:spcAft>
                <a:spcPts val="0"/>
              </a:spcAft>
              <a:buClr>
                <a:srgbClr val="93A299"/>
              </a:buClr>
              <a:buSzPct val="85000"/>
            </a:pPr>
            <a:r>
              <a:rPr lang="en-US" b="1" dirty="0">
                <a:solidFill>
                  <a:srgbClr val="292934"/>
                </a:solidFill>
                <a:latin typeface="Arial"/>
              </a:rPr>
              <a:t>SELECT	DISTINCT </a:t>
            </a:r>
            <a:r>
              <a:rPr lang="en-US" b="1" dirty="0" err="1">
                <a:solidFill>
                  <a:srgbClr val="292934"/>
                </a:solidFill>
                <a:latin typeface="Arial"/>
              </a:rPr>
              <a:t>E.FName</a:t>
            </a:r>
            <a:r>
              <a:rPr lang="en-US" b="1" dirty="0">
                <a:solidFill>
                  <a:srgbClr val="292934"/>
                </a:solidFill>
                <a:latin typeface="Arial"/>
              </a:rPr>
              <a:t>, </a:t>
            </a:r>
            <a:r>
              <a:rPr lang="en-US" b="1" dirty="0" err="1">
                <a:solidFill>
                  <a:srgbClr val="292934"/>
                </a:solidFill>
                <a:latin typeface="Arial"/>
              </a:rPr>
              <a:t>E.LName</a:t>
            </a:r>
            <a:endParaRPr lang="en-US" b="1" dirty="0">
              <a:solidFill>
                <a:srgbClr val="292934"/>
              </a:solidFill>
              <a:latin typeface="Arial"/>
            </a:endParaRPr>
          </a:p>
          <a:p>
            <a:pPr lvl="0" fontAlgn="auto">
              <a:spcBef>
                <a:spcPct val="20000"/>
              </a:spcBef>
              <a:spcAft>
                <a:spcPts val="0"/>
              </a:spcAft>
              <a:buClr>
                <a:srgbClr val="93A299"/>
              </a:buClr>
              <a:buSzPct val="85000"/>
            </a:pPr>
            <a:r>
              <a:rPr lang="en-US" b="1" dirty="0">
                <a:solidFill>
                  <a:srgbClr val="292934"/>
                </a:solidFill>
                <a:latin typeface="Arial"/>
              </a:rPr>
              <a:t>FROM		Employee E, Employee S, Department D</a:t>
            </a:r>
          </a:p>
          <a:p>
            <a:pPr lvl="0" fontAlgn="auto">
              <a:spcBef>
                <a:spcPct val="20000"/>
              </a:spcBef>
              <a:spcAft>
                <a:spcPts val="0"/>
              </a:spcAft>
              <a:buClr>
                <a:srgbClr val="93A299"/>
              </a:buClr>
              <a:buSzPct val="85000"/>
            </a:pPr>
            <a:r>
              <a:rPr lang="en-US" b="1" dirty="0">
                <a:solidFill>
                  <a:srgbClr val="292934"/>
                </a:solidFill>
                <a:latin typeface="Arial"/>
              </a:rPr>
              <a:t>WHERE	(E.SSN = </a:t>
            </a:r>
            <a:r>
              <a:rPr lang="en-US" b="1" dirty="0" err="1">
                <a:solidFill>
                  <a:srgbClr val="292934"/>
                </a:solidFill>
                <a:latin typeface="Arial"/>
              </a:rPr>
              <a:t>S.Superssn</a:t>
            </a:r>
            <a:r>
              <a:rPr lang="en-US" b="1" dirty="0">
                <a:solidFill>
                  <a:srgbClr val="292934"/>
                </a:solidFill>
                <a:latin typeface="Arial"/>
              </a:rPr>
              <a:t>) </a:t>
            </a:r>
          </a:p>
          <a:p>
            <a:pPr lvl="0" fontAlgn="auto">
              <a:spcBef>
                <a:spcPct val="20000"/>
              </a:spcBef>
              <a:spcAft>
                <a:spcPts val="0"/>
              </a:spcAft>
              <a:buClr>
                <a:srgbClr val="93A299"/>
              </a:buClr>
              <a:buSzPct val="85000"/>
            </a:pPr>
            <a:r>
              <a:rPr lang="en-US" b="1" dirty="0">
                <a:solidFill>
                  <a:srgbClr val="292934"/>
                </a:solidFill>
                <a:latin typeface="Arial"/>
              </a:rPr>
              <a:t>		AND (E.SSN = </a:t>
            </a:r>
            <a:r>
              <a:rPr lang="en-US" b="1" dirty="0" err="1">
                <a:solidFill>
                  <a:srgbClr val="292934"/>
                </a:solidFill>
                <a:latin typeface="Arial"/>
              </a:rPr>
              <a:t>D.Mgrssn</a:t>
            </a:r>
            <a:r>
              <a:rPr lang="en-US" b="1" dirty="0">
                <a:solidFill>
                  <a:srgbClr val="292934"/>
                </a:solidFill>
                <a:latin typeface="Arial"/>
              </a:rPr>
              <a:t>);</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096996545"/>
      </p:ext>
    </p:extLst>
  </p:cSld>
  <p:clrMapOvr>
    <a:masterClrMapping/>
  </p:clrMapOvr>
  <mc:AlternateContent xmlns:mc="http://schemas.openxmlformats.org/markup-compatibility/2006" xmlns:p14="http://schemas.microsoft.com/office/powerpoint/2010/main">
    <mc:Choice Requires="p14">
      <p:transition spd="slow" p14:dur="2000" advTm="88974"/>
    </mc:Choice>
    <mc:Fallback xmlns="">
      <p:transition spd="slow" advTm="8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5" grpId="0" animBg="1"/>
    </p:bldLst>
  </p:timing>
  <p:extLst>
    <p:ext uri="{3A86A75C-4F4B-4683-9AE1-C65F6400EC91}">
      <p14:laserTraceLst xmlns:p14="http://schemas.microsoft.com/office/powerpoint/2010/main">
        <p14:tracePtLst>
          <p14:tracePt t="23680" x="1397000" y="4984750"/>
          <p14:tracePt t="23769" x="1397000" y="4978400"/>
          <p14:tracePt t="23777" x="1397000" y="4972050"/>
          <p14:tracePt t="23785" x="1403350" y="4959350"/>
          <p14:tracePt t="23798" x="1416050" y="4946650"/>
          <p14:tracePt t="23815" x="1568450" y="4794250"/>
          <p14:tracePt t="23831" x="1638300" y="4730750"/>
          <p14:tracePt t="23847" x="2101850" y="4470400"/>
          <p14:tracePt t="23865" x="2247900" y="4425950"/>
          <p14:tracePt t="24081" x="2247900" y="4419600"/>
          <p14:tracePt t="24089" x="2286000" y="4419600"/>
          <p14:tracePt t="24102" x="2305050" y="4419600"/>
          <p14:tracePt t="24119" x="2368550" y="4419600"/>
          <p14:tracePt t="24135" x="2374900" y="4457700"/>
          <p14:tracePt t="24152" x="2374900" y="4476750"/>
          <p14:tracePt t="24169" x="2368550" y="4495800"/>
          <p14:tracePt t="24185" x="2368550" y="4502150"/>
          <p14:tracePt t="24361" x="2381250" y="4502150"/>
          <p14:tracePt t="24369" x="2432050" y="4483100"/>
          <p14:tracePt t="24377" x="2482850" y="4457700"/>
          <p14:tracePt t="24385" x="2527300" y="4438650"/>
          <p14:tracePt t="24402" x="2628900" y="4394200"/>
          <p14:tracePt t="24419" x="2717800" y="4311650"/>
          <p14:tracePt t="24436" x="2794000" y="4229100"/>
          <p14:tracePt t="24452" x="2863850" y="4140200"/>
          <p14:tracePt t="24469" x="2870200" y="4089400"/>
          <p14:tracePt t="24486" x="2870200" y="4000500"/>
          <p14:tracePt t="24503" x="2838450" y="3886200"/>
          <p14:tracePt t="24519" x="2825750" y="3886200"/>
          <p14:tracePt t="24536" x="2813050" y="3886200"/>
          <p14:tracePt t="24641" x="2819400" y="3886200"/>
          <p14:tracePt t="24657" x="2825750" y="3886200"/>
          <p14:tracePt t="24665" x="2832100" y="3886200"/>
          <p14:tracePt t="24769" x="2825750" y="3886200"/>
          <p14:tracePt t="24785" x="2806700" y="3886200"/>
          <p14:tracePt t="24793" x="2794000" y="3886200"/>
          <p14:tracePt t="24802" x="2774950" y="3879850"/>
          <p14:tracePt t="24819" x="2743200" y="3867150"/>
          <p14:tracePt t="24836" x="2736850" y="3867150"/>
          <p14:tracePt t="24853" x="2730500" y="3867150"/>
          <p14:tracePt t="24870" x="2724150" y="3867150"/>
          <p14:tracePt t="24903" x="2705100" y="3867150"/>
          <p14:tracePt t="24919" x="2679700" y="3867150"/>
          <p14:tracePt t="24936" x="2647950" y="3867150"/>
          <p14:tracePt t="24953" x="2609850" y="3867150"/>
          <p14:tracePt t="24970" x="2590800" y="3867150"/>
          <p14:tracePt t="25003" x="2584450" y="3867150"/>
          <p14:tracePt t="25019" x="2578100" y="3867150"/>
          <p14:tracePt t="25036" x="2571750" y="3873500"/>
          <p14:tracePt t="25057" x="2559050" y="3886200"/>
          <p14:tracePt t="25069" x="2546350" y="3886200"/>
          <p14:tracePt t="25087" x="2495550" y="3892550"/>
          <p14:tracePt t="25103" x="2463800" y="3892550"/>
          <p14:tracePt t="25119" x="2406650" y="3898900"/>
          <p14:tracePt t="25136" x="2393950" y="3905250"/>
          <p14:tracePt t="25194" x="2387600" y="3905250"/>
          <p14:tracePt t="25241" x="2381250" y="3905250"/>
          <p14:tracePt t="25257" x="2362200" y="3905250"/>
          <p14:tracePt t="25265" x="2355850" y="3905250"/>
          <p14:tracePt t="25273" x="2349500" y="3905250"/>
          <p14:tracePt t="25338" x="2343150" y="3905250"/>
          <p14:tracePt t="25345" x="2336800" y="3905250"/>
          <p14:tracePt t="25402" x="2330450" y="3905250"/>
          <p14:tracePt t="25417" x="2324100" y="3911600"/>
          <p14:tracePt t="25426" x="2317750" y="3917950"/>
          <p14:tracePt t="25721" x="2324100" y="3917950"/>
          <p14:tracePt t="25729" x="2336800" y="3930650"/>
          <p14:tracePt t="25737" x="2374900" y="3937000"/>
          <p14:tracePt t="25745" x="2406650" y="3956050"/>
          <p14:tracePt t="25759" x="2463800" y="3975100"/>
          <p14:tracePt t="25776" x="2635250" y="4013200"/>
          <p14:tracePt t="25792" x="2762250" y="4013200"/>
          <p14:tracePt t="25810" x="2895600" y="4013200"/>
          <p14:tracePt t="25825" x="2971800" y="4013200"/>
          <p14:tracePt t="25842" x="3035300" y="4000500"/>
          <p14:tracePt t="25859" x="3079750" y="3994150"/>
          <p14:tracePt t="25875" x="3130550" y="3994150"/>
          <p14:tracePt t="25892" x="3162300" y="3994150"/>
          <p14:tracePt t="25909" x="3206750" y="3994150"/>
          <p14:tracePt t="25927" x="3251200" y="3994150"/>
          <p14:tracePt t="25942" x="3333750" y="4006850"/>
          <p14:tracePt t="25959" x="3403600" y="4025900"/>
          <p14:tracePt t="25976" x="3441700" y="4038600"/>
          <p14:tracePt t="25993" x="3473450" y="4038600"/>
          <p14:tracePt t="26010" x="3479800" y="4038600"/>
          <p14:tracePt t="26026" x="3498850" y="4038600"/>
          <p14:tracePt t="26042" x="3530600" y="4038600"/>
          <p14:tracePt t="26060" x="3581400" y="4032250"/>
          <p14:tracePt t="26076" x="3632200" y="4019550"/>
          <p14:tracePt t="26092" x="3683000" y="3994150"/>
          <p14:tracePt t="26109" x="3740150" y="3975100"/>
          <p14:tracePt t="26126" x="3759200" y="3968750"/>
          <p14:tracePt t="26130" x="3759200" y="3962400"/>
          <p14:tracePt t="26169" x="3765550" y="3962400"/>
          <p14:tracePt t="26178" x="3778250" y="3962400"/>
          <p14:tracePt t="26185" x="3784600" y="3956050"/>
          <p14:tracePt t="26193" x="3803650" y="3943350"/>
          <p14:tracePt t="26209" x="3835400" y="3930650"/>
          <p14:tracePt t="26225" x="3867150" y="3911600"/>
          <p14:tracePt t="26243" x="3886200" y="3886200"/>
          <p14:tracePt t="26259" x="3898900" y="3867150"/>
          <p14:tracePt t="26276" x="3898900" y="3835400"/>
          <p14:tracePt t="26292" x="3898900" y="3816350"/>
          <p14:tracePt t="26309" x="3911600" y="3784600"/>
          <p14:tracePt t="26326" x="3917950" y="3752850"/>
          <p14:tracePt t="26343" x="3917950" y="3708400"/>
          <p14:tracePt t="26359" x="3917950" y="3676650"/>
          <p14:tracePt t="26376" x="3905250" y="3644900"/>
          <p14:tracePt t="26393" x="3873500" y="3613150"/>
          <p14:tracePt t="26409" x="3829050" y="3587750"/>
          <p14:tracePt t="26427" x="3790950" y="3581400"/>
          <p14:tracePt t="26443" x="3746500" y="3575050"/>
          <p14:tracePt t="26460" x="3695700" y="3568700"/>
          <p14:tracePt t="26477" x="3606800" y="3543300"/>
          <p14:tracePt t="26493" x="3517900" y="3524250"/>
          <p14:tracePt t="26509" x="3435350" y="3511550"/>
          <p14:tracePt t="26526" x="3378200" y="3498850"/>
          <p14:tracePt t="26543" x="3251200" y="3492500"/>
          <p14:tracePt t="26559" x="2997200" y="3492500"/>
          <p14:tracePt t="26576" x="2781300" y="3492500"/>
          <p14:tracePt t="26593" x="2571750" y="3524250"/>
          <p14:tracePt t="26610" x="2413000" y="3568700"/>
          <p14:tracePt t="26626" x="2330450" y="3600450"/>
          <p14:tracePt t="26643" x="2279650" y="3619500"/>
          <p14:tracePt t="26660" x="2266950" y="3632200"/>
          <p14:tracePt t="26676" x="2254250" y="3651250"/>
          <p14:tracePt t="26695" x="2254250" y="3663950"/>
          <p14:tracePt t="26710" x="2247900" y="3695700"/>
          <p14:tracePt t="26727" x="2241550" y="3752850"/>
          <p14:tracePt t="26743" x="2241550" y="3778250"/>
          <p14:tracePt t="26760" x="2260600" y="3860800"/>
          <p14:tracePt t="26776" x="2305050" y="3905250"/>
          <p14:tracePt t="26793" x="2368550" y="3937000"/>
          <p14:tracePt t="26810" x="2400300" y="3968750"/>
          <p14:tracePt t="26826" x="2451100" y="3994150"/>
          <p14:tracePt t="26844" x="2520950" y="3994150"/>
          <p14:tracePt t="26860" x="2597150" y="3994150"/>
          <p14:tracePt t="26877" x="2698750" y="3962400"/>
          <p14:tracePt t="26893" x="2762250" y="3911600"/>
          <p14:tracePt t="26910" x="2800350" y="3860800"/>
          <p14:tracePt t="26927" x="2838450" y="3810000"/>
          <p14:tracePt t="27209" x="2832100" y="3810000"/>
          <p14:tracePt t="27217" x="2819400" y="3810000"/>
          <p14:tracePt t="27226" x="2813050" y="3810000"/>
          <p14:tracePt t="27237" x="2806700" y="3810000"/>
          <p14:tracePt t="27433" x="2794000" y="3810000"/>
          <p14:tracePt t="27561" x="2794000" y="3816350"/>
          <p14:tracePt t="27786" x="2800350" y="3822700"/>
          <p14:tracePt t="27793" x="2813050" y="3822700"/>
          <p14:tracePt t="27806" x="2851150" y="3822700"/>
          <p14:tracePt t="27824" x="2997200" y="3822700"/>
          <p14:tracePt t="27839" x="3149600" y="3822700"/>
          <p14:tracePt t="27856" x="3314700" y="3822700"/>
          <p14:tracePt t="27873" x="3454400" y="3822700"/>
          <p14:tracePt t="27891" x="3581400" y="3822700"/>
          <p14:tracePt t="27906" x="3651250" y="3822700"/>
          <p14:tracePt t="27923" x="3676650" y="3822700"/>
          <p14:tracePt t="27940" x="3702050" y="3816350"/>
          <p14:tracePt t="27956" x="3714750" y="3816350"/>
          <p14:tracePt t="27974" x="3727450" y="3810000"/>
          <p14:tracePt t="27989" x="3759200" y="3790950"/>
          <p14:tracePt t="28008" x="3829050" y="3784600"/>
          <p14:tracePt t="28023" x="3867150" y="3784600"/>
          <p14:tracePt t="28040" x="3943350" y="3784600"/>
          <p14:tracePt t="28057" x="3968750" y="3784600"/>
          <p14:tracePt t="28074" x="3994150" y="3784600"/>
          <p14:tracePt t="28090" x="4019550" y="3797300"/>
          <p14:tracePt t="28107" x="4070350" y="3810000"/>
          <p14:tracePt t="28123" x="4089400" y="3822700"/>
          <p14:tracePt t="28141" x="4095750" y="3822700"/>
          <p14:tracePt t="28147" x="4102100" y="3822700"/>
          <p14:tracePt t="28162" x="4114800" y="3822700"/>
          <p14:tracePt t="28186" x="4121150" y="3822700"/>
          <p14:tracePt t="28217" x="4127500" y="3822700"/>
          <p14:tracePt t="28259" x="4127500" y="3816350"/>
          <p14:tracePt t="28265" x="4121150" y="3803650"/>
          <p14:tracePt t="28273" x="4076700" y="3790950"/>
          <p14:tracePt t="28290" x="4038600" y="3784600"/>
          <p14:tracePt t="28308" x="3962400" y="3784600"/>
          <p14:tracePt t="28324" x="3911600" y="3784600"/>
          <p14:tracePt t="28340" x="3879850" y="3784600"/>
          <p14:tracePt t="28358" x="3867150" y="3784600"/>
          <p14:tracePt t="28373" x="3848100" y="3784600"/>
          <p14:tracePt t="28873" x="3841750" y="3784600"/>
          <p14:tracePt t="28890" x="3822700" y="3790950"/>
          <p14:tracePt t="28897" x="3797300" y="3790950"/>
          <p14:tracePt t="28906" x="3778250" y="3797300"/>
          <p14:tracePt t="28913" x="3765550" y="3803650"/>
          <p14:tracePt t="28927" x="3721100" y="3816350"/>
          <p14:tracePt t="28961" x="3708400" y="3816350"/>
          <p14:tracePt t="28978" x="3702050" y="3822700"/>
          <p14:tracePt t="33737" x="3708400" y="3822700"/>
          <p14:tracePt t="33745" x="3759200" y="3822700"/>
          <p14:tracePt t="33753" x="3835400" y="3822700"/>
          <p14:tracePt t="33761" x="3911600" y="3822700"/>
          <p14:tracePt t="33775" x="4089400" y="3822700"/>
          <p14:tracePt t="33791" x="4254500" y="3822700"/>
          <p14:tracePt t="33809" x="4432300" y="3822700"/>
          <p14:tracePt t="33825" x="4610100" y="3822700"/>
          <p14:tracePt t="33841" x="4775200" y="3822700"/>
          <p14:tracePt t="33859" x="4864100" y="3822700"/>
          <p14:tracePt t="33875" x="4895850" y="3822700"/>
          <p14:tracePt t="33908" x="4902200" y="3822700"/>
          <p14:tracePt t="33925" x="4933950" y="3822700"/>
          <p14:tracePt t="33942" x="4997450" y="3822700"/>
          <p14:tracePt t="33959" x="5130800" y="3841750"/>
          <p14:tracePt t="33976" x="5226050" y="3860800"/>
          <p14:tracePt t="33991" x="5276850" y="3867150"/>
          <p14:tracePt t="34042" x="5283200" y="3867150"/>
          <p14:tracePt t="34305" x="5289550" y="3860800"/>
          <p14:tracePt t="34329" x="5302250" y="3860800"/>
          <p14:tracePt t="34337" x="5308600" y="3854450"/>
          <p14:tracePt t="34355" x="5314950" y="3854450"/>
          <p14:tracePt t="34377" x="5321300" y="3848100"/>
          <p14:tracePt t="34401" x="5321300" y="3841750"/>
          <p14:tracePt t="34593" x="5334000" y="3841750"/>
          <p14:tracePt t="34785" x="5314950" y="3841750"/>
          <p14:tracePt t="35081" x="5308600" y="3841750"/>
          <p14:tracePt t="35089" x="5302250" y="3848100"/>
          <p14:tracePt t="35185" x="5308600" y="3841750"/>
          <p14:tracePt t="35249" x="5308600" y="3835400"/>
          <p14:tracePt t="35263" x="5302250" y="3835400"/>
          <p14:tracePt t="35280" x="5302250" y="3841750"/>
          <p14:tracePt t="35287" x="5302250" y="3854450"/>
          <p14:tracePt t="35634" x="5321300" y="3854450"/>
          <p14:tracePt t="35641" x="5359400" y="3854450"/>
          <p14:tracePt t="35649" x="5422900" y="3854450"/>
          <p14:tracePt t="35657" x="5524500" y="3867150"/>
          <p14:tracePt t="35671" x="5600700" y="3879850"/>
          <p14:tracePt t="35688" x="5778500" y="3917950"/>
          <p14:tracePt t="35704" x="5810250" y="3930650"/>
          <p14:tracePt t="35721" x="5816600" y="3930650"/>
          <p14:tracePt t="35769" x="5822950" y="3930650"/>
          <p14:tracePt t="35777" x="5835650" y="3917950"/>
          <p14:tracePt t="35801" x="5842000" y="3911600"/>
          <p14:tracePt t="35929" x="5848350" y="3911600"/>
          <p14:tracePt t="35937" x="5848350" y="3905250"/>
          <p14:tracePt t="35978" x="5848350" y="3898900"/>
          <p14:tracePt t="36705" x="5848350" y="3892550"/>
          <p14:tracePt t="41282" x="5886450" y="3886200"/>
          <p14:tracePt t="41287" x="5975350" y="3886200"/>
          <p14:tracePt t="41298" x="6064250" y="3886200"/>
          <p14:tracePt t="41315" x="6159500" y="3886200"/>
          <p14:tracePt t="41332" x="6242050" y="3867150"/>
          <p14:tracePt t="41521" x="6242050" y="3860800"/>
          <p14:tracePt t="41528" x="6261100" y="3835400"/>
          <p14:tracePt t="41540" x="6286500" y="3816350"/>
          <p14:tracePt t="41545" x="6292850" y="3816350"/>
          <p14:tracePt t="41554" x="6299200" y="3816350"/>
          <p14:tracePt t="41571" x="6337300" y="3816350"/>
          <p14:tracePt t="41588" x="6388100" y="3816350"/>
          <p14:tracePt t="41605" x="6419850" y="3816350"/>
          <p14:tracePt t="41621" x="6470650" y="3822700"/>
          <p14:tracePt t="41625" x="6502400" y="3829050"/>
          <p14:tracePt t="41638" x="6515100" y="3829050"/>
          <p14:tracePt t="41657" x="6565900" y="3829050"/>
          <p14:tracePt t="41672" x="6591300" y="3829050"/>
          <p14:tracePt t="41705" x="6597650" y="3829050"/>
          <p14:tracePt t="41721" x="6604000" y="3829050"/>
          <p14:tracePt t="44097" x="6616700" y="3822700"/>
          <p14:tracePt t="44114" x="6623050" y="3816350"/>
          <p14:tracePt t="44129" x="6623050" y="3810000"/>
          <p14:tracePt t="44657" x="6591300" y="3810000"/>
          <p14:tracePt t="44665" x="6508750" y="3829050"/>
          <p14:tracePt t="44672" x="6381750" y="3835400"/>
          <p14:tracePt t="44682" x="6223000" y="3860800"/>
          <p14:tracePt t="44695" x="5880100" y="3860800"/>
          <p14:tracePt t="44711" x="5473700" y="3898900"/>
          <p14:tracePt t="44728" x="4978400" y="3975100"/>
          <p14:tracePt t="44745" x="4451350" y="4064000"/>
          <p14:tracePt t="44761" x="4013200" y="4121150"/>
          <p14:tracePt t="44778" x="3746500" y="4165600"/>
          <p14:tracePt t="44795" x="3587750" y="4184650"/>
          <p14:tracePt t="44812" x="3498850" y="4229100"/>
          <p14:tracePt t="44829" x="3454400" y="4248150"/>
          <p14:tracePt t="44845" x="3454400" y="4273550"/>
          <p14:tracePt t="44861" x="3448050" y="4305300"/>
          <p14:tracePt t="44879" x="3429000" y="4356100"/>
          <p14:tracePt t="44895" x="3416300" y="4387850"/>
          <p14:tracePt t="44912" x="3378200" y="4432300"/>
          <p14:tracePt t="44928" x="3352800" y="4445000"/>
          <p14:tracePt t="45025" x="3340100" y="4451350"/>
          <p14:tracePt t="45033" x="3333750" y="4451350"/>
          <p14:tracePt t="45045" x="3295650" y="4451350"/>
          <p14:tracePt t="45062" x="3225800" y="4451350"/>
          <p14:tracePt t="45079" x="3181350" y="4457700"/>
          <p14:tracePt t="45095" x="3168650" y="4457700"/>
          <p14:tracePt t="45306" x="3175000" y="4451350"/>
          <p14:tracePt t="45322" x="3181350" y="4445000"/>
          <p14:tracePt t="45449" x="3187700" y="4438650"/>
          <p14:tracePt t="45506" x="3187700" y="4432300"/>
          <p14:tracePt t="45538" x="3187700" y="4425950"/>
          <p14:tracePt t="45545" x="3181350" y="4419600"/>
          <p14:tracePt t="45554" x="3155950" y="4413250"/>
          <p14:tracePt t="45562" x="3124200" y="4394200"/>
          <p14:tracePt t="45579" x="3086100" y="4381500"/>
          <p14:tracePt t="45596" x="3054350" y="4375150"/>
          <p14:tracePt t="45612" x="3048000" y="4368800"/>
          <p14:tracePt t="45630" x="3041650" y="4362450"/>
          <p14:tracePt t="45713" x="3041650" y="4356100"/>
          <p14:tracePt t="45761" x="3041650" y="4343400"/>
          <p14:tracePt t="45777" x="3041650" y="4337050"/>
          <p14:tracePt t="45793" x="3041650" y="4330700"/>
          <p14:tracePt t="45873" x="3041650" y="4324350"/>
          <p14:tracePt t="46067" x="3041650" y="4311650"/>
          <p14:tracePt t="46506" x="3041650" y="4305300"/>
          <p14:tracePt t="46538" x="3041650" y="4298950"/>
          <p14:tracePt t="46554" x="3041650" y="4292600"/>
          <p14:tracePt t="47017" x="3048000" y="4292600"/>
          <p14:tracePt t="47035" x="3054350" y="4292600"/>
          <p14:tracePt t="47040" x="3067050" y="4292600"/>
          <p14:tracePt t="47056" x="3086100" y="4292600"/>
          <p14:tracePt t="47071" x="3111500" y="4305300"/>
          <p14:tracePt t="47921" x="3111500" y="4298950"/>
          <p14:tracePt t="47930" x="3111500" y="4286250"/>
          <p14:tracePt t="47937" x="3111500" y="4279900"/>
          <p14:tracePt t="47945" x="3111500" y="4254500"/>
          <p14:tracePt t="47960" x="3105150" y="4222750"/>
          <p14:tracePt t="47976" x="3098800" y="4191000"/>
          <p14:tracePt t="47992" x="3098800" y="4152900"/>
          <p14:tracePt t="48008" x="3098800" y="4121150"/>
          <p14:tracePt t="48025" x="3098800" y="4083050"/>
          <p14:tracePt t="48042" x="3098800" y="4057650"/>
          <p14:tracePt t="48059" x="3098800" y="4025900"/>
          <p14:tracePt t="48075" x="3111500" y="3987800"/>
          <p14:tracePt t="48092" x="3130550" y="3949700"/>
          <p14:tracePt t="48109" x="3149600" y="3924300"/>
          <p14:tracePt t="48125" x="3194050" y="3879850"/>
          <p14:tracePt t="48142" x="3263900" y="3822700"/>
          <p14:tracePt t="48159" x="3378200" y="3733800"/>
          <p14:tracePt t="48175" x="3460750" y="3689350"/>
          <p14:tracePt t="48192" x="3549650" y="3644900"/>
          <p14:tracePt t="48210" x="3644900" y="3606800"/>
          <p14:tracePt t="48227" x="3752850" y="3581400"/>
          <p14:tracePt t="48242" x="3860800" y="3562350"/>
          <p14:tracePt t="48259" x="3981450" y="3562350"/>
          <p14:tracePt t="48276" x="4121150" y="3562350"/>
          <p14:tracePt t="48292" x="4248150" y="3562350"/>
          <p14:tracePt t="48309" x="4337050" y="3562350"/>
          <p14:tracePt t="48326" x="4432300" y="3562350"/>
          <p14:tracePt t="48342" x="4489450" y="3562350"/>
          <p14:tracePt t="48359" x="4521200" y="3562350"/>
          <p14:tracePt t="48376" x="4546600" y="3568700"/>
          <p14:tracePt t="48392" x="4565650" y="3581400"/>
          <p14:tracePt t="48409" x="4584700" y="3600450"/>
          <p14:tracePt t="48427" x="4597400" y="3619500"/>
          <p14:tracePt t="48442" x="4635500" y="3651250"/>
          <p14:tracePt t="48459" x="4679950" y="3708400"/>
          <p14:tracePt t="48476" x="4705350" y="3740150"/>
          <p14:tracePt t="48492" x="4730750" y="3790950"/>
          <p14:tracePt t="48509" x="4775200" y="3867150"/>
          <p14:tracePt t="48528" x="4832350" y="3943350"/>
          <p14:tracePt t="48543" x="4845050" y="3962400"/>
          <p14:tracePt t="48559" x="4851400" y="3975100"/>
          <p14:tracePt t="48576" x="4851400" y="4006850"/>
          <p14:tracePt t="48592" x="4870450" y="4044950"/>
          <p14:tracePt t="48609" x="4870450" y="4083050"/>
          <p14:tracePt t="48626" x="4857750" y="4140200"/>
          <p14:tracePt t="48642" x="4832350" y="4197350"/>
          <p14:tracePt t="48659" x="4819650" y="4222750"/>
          <p14:tracePt t="48676" x="4800600" y="4254500"/>
          <p14:tracePt t="48693" x="4794250" y="4260850"/>
          <p14:tracePt t="48709" x="4787900" y="4279900"/>
          <p14:tracePt t="48726" x="4781550" y="4305300"/>
          <p14:tracePt t="48743" x="4762500" y="4324350"/>
          <p14:tracePt t="48759" x="4756150" y="4337050"/>
          <p14:tracePt t="48841" x="4756150" y="4343400"/>
          <p14:tracePt t="48849" x="4762500" y="4343400"/>
          <p14:tracePt t="48860" x="4775200" y="4337050"/>
          <p14:tracePt t="48876" x="4794250" y="4330700"/>
          <p14:tracePt t="48893" x="4813300" y="4311650"/>
          <p14:tracePt t="48909" x="4832350" y="4286250"/>
          <p14:tracePt t="48928" x="4838700" y="4254500"/>
          <p14:tracePt t="48943" x="4838700" y="4241800"/>
          <p14:tracePt t="48959" x="4838700" y="4210050"/>
          <p14:tracePt t="48976" x="4838700" y="4197350"/>
          <p14:tracePt t="48993" x="4819650" y="4178300"/>
          <p14:tracePt t="49010" x="4787900" y="4146550"/>
          <p14:tracePt t="49026" x="4705350" y="4102100"/>
          <p14:tracePt t="49043" x="4572000" y="4057650"/>
          <p14:tracePt t="49060" x="4381500" y="3975100"/>
          <p14:tracePt t="49076" x="4191000" y="3924300"/>
          <p14:tracePt t="49093" x="4057650" y="3911600"/>
          <p14:tracePt t="49110" x="3981450" y="3911600"/>
          <p14:tracePt t="49127" x="3924300" y="3924300"/>
          <p14:tracePt t="49143" x="3905250" y="3943350"/>
          <p14:tracePt t="49160" x="3848100" y="3987800"/>
          <p14:tracePt t="49176" x="3810000" y="4013200"/>
          <p14:tracePt t="49193" x="3759200" y="4051300"/>
          <p14:tracePt t="49211" x="3683000" y="4095750"/>
          <p14:tracePt t="49227" x="3625850" y="4140200"/>
          <p14:tracePt t="49243" x="3594100" y="4152900"/>
          <p14:tracePt t="49261" x="3575050" y="4171950"/>
          <p14:tracePt t="49278" x="3575050" y="4191000"/>
          <p14:tracePt t="49293" x="3568700" y="4203700"/>
          <p14:tracePt t="49312" x="3568700" y="4254500"/>
          <p14:tracePt t="49327" x="3568700" y="4267200"/>
          <p14:tracePt t="49344" x="3733800" y="4356100"/>
          <p14:tracePt t="49361" x="3917950" y="4406900"/>
          <p14:tracePt t="49377" x="4095750" y="4457700"/>
          <p14:tracePt t="49393" x="4254500" y="4476750"/>
          <p14:tracePt t="49410" x="4387850" y="4508500"/>
          <p14:tracePt t="49428" x="4489450" y="4508500"/>
          <p14:tracePt t="49443" x="4527550" y="4508500"/>
          <p14:tracePt t="49461" x="4572000" y="4476750"/>
          <p14:tracePt t="49478" x="4622800" y="4413250"/>
          <p14:tracePt t="49494" x="4660900" y="4324350"/>
          <p14:tracePt t="49511" x="4699000" y="4241800"/>
          <p14:tracePt t="49528" x="4705350" y="4222750"/>
          <p14:tracePt t="49543" x="4711700" y="4203700"/>
          <p14:tracePt t="49560" x="4730750" y="4184650"/>
          <p14:tracePt t="49577" x="4737100" y="4171950"/>
          <p14:tracePt t="49594" x="4737100" y="4165600"/>
          <p14:tracePt t="49610" x="4737100" y="4140200"/>
          <p14:tracePt t="49627" x="4737100" y="4121150"/>
          <p14:tracePt t="49644" x="4679950" y="4102100"/>
          <p14:tracePt t="49660" x="4572000" y="4064000"/>
          <p14:tracePt t="49664" x="4508500" y="4064000"/>
          <p14:tracePt t="49677" x="4445000" y="4057650"/>
          <p14:tracePt t="49694" x="4324350" y="4044950"/>
          <p14:tracePt t="49711" x="4146550" y="4044950"/>
          <p14:tracePt t="49727" x="4095750" y="4044950"/>
          <p14:tracePt t="49744" x="3994150" y="4044950"/>
          <p14:tracePt t="49760" x="3937000" y="4070350"/>
          <p14:tracePt t="49777" x="3886200" y="4102100"/>
          <p14:tracePt t="49794" x="3841750" y="4146550"/>
          <p14:tracePt t="49810" x="3816350" y="4171950"/>
          <p14:tracePt t="49827" x="3797300" y="4203700"/>
          <p14:tracePt t="49844" x="3797300" y="4229100"/>
          <p14:tracePt t="49860" x="3797300" y="4235450"/>
          <p14:tracePt t="49877" x="3803650" y="4273550"/>
          <p14:tracePt t="49894" x="3841750" y="4305300"/>
          <p14:tracePt t="49911" x="4006850" y="4362450"/>
          <p14:tracePt t="49928" x="4108450" y="4362450"/>
          <p14:tracePt t="49944" x="4235450" y="4362450"/>
          <p14:tracePt t="49961" x="4305300" y="4362450"/>
          <p14:tracePt t="49977" x="4349750" y="4330700"/>
          <p14:tracePt t="49994" x="4362450" y="4318000"/>
          <p14:tracePt t="50011" x="4362450" y="4305300"/>
          <p14:tracePt t="50028" x="4362450" y="4286250"/>
          <p14:tracePt t="50044" x="4362450" y="4273550"/>
          <p14:tracePt t="50061" x="4362450" y="4260850"/>
          <p14:tracePt t="51017" x="4356100" y="4260850"/>
          <p14:tracePt t="51026" x="4356100" y="4273550"/>
          <p14:tracePt t="51033" x="4356100" y="4324350"/>
          <p14:tracePt t="51041" x="4356100" y="4375150"/>
          <p14:tracePt t="51055" x="4356100" y="4464050"/>
          <p14:tracePt t="51071" x="4273550" y="4737100"/>
          <p14:tracePt t="51088" x="4159250" y="4883150"/>
          <p14:tracePt t="51105" x="4025900" y="4940300"/>
          <p14:tracePt t="51121" x="3917950" y="4953000"/>
          <p14:tracePt t="51139" x="3879850" y="4953000"/>
          <p14:tracePt t="51155" x="3873500" y="4946650"/>
          <p14:tracePt t="51159" x="3873500" y="4933950"/>
          <p14:tracePt t="51171" x="3873500" y="4927600"/>
          <p14:tracePt t="51188" x="3873500" y="4902200"/>
          <p14:tracePt t="51205" x="3873500" y="4883150"/>
          <p14:tracePt t="51222" x="3873500" y="4870450"/>
          <p14:tracePt t="51282" x="3873500" y="4857750"/>
          <p14:tracePt t="51330" x="3873500" y="4851400"/>
          <p14:tracePt t="51337" x="3879850" y="4851400"/>
          <p14:tracePt t="51354" x="3886200" y="4845050"/>
          <p14:tracePt t="51369" x="3886200" y="4838700"/>
          <p14:tracePt t="51377" x="3892550" y="4832350"/>
          <p14:tracePt t="51388" x="3905250" y="4826000"/>
          <p14:tracePt t="51405" x="3911600" y="4819650"/>
          <p14:tracePt t="51459" x="3917950" y="4819650"/>
          <p14:tracePt t="51465" x="3924300" y="4813300"/>
          <p14:tracePt t="51474" x="3943350" y="4806950"/>
          <p14:tracePt t="51489" x="3956050" y="4800600"/>
          <p14:tracePt t="51506" x="3994150" y="4775200"/>
          <p14:tracePt t="51523" x="4038600" y="4749800"/>
          <p14:tracePt t="51539" x="4051300" y="4724400"/>
          <p14:tracePt t="51556" x="4070350" y="4711700"/>
          <p14:tracePt t="51573" x="4070350" y="4699000"/>
          <p14:tracePt t="51589" x="4076700" y="4686300"/>
          <p14:tracePt t="51607" x="4083050" y="4667250"/>
          <p14:tracePt t="51622" x="4095750" y="4641850"/>
          <p14:tracePt t="51640" x="4095750" y="4603750"/>
          <p14:tracePt t="51657" x="4095750" y="4584700"/>
          <p14:tracePt t="51672" x="4095750" y="4565650"/>
          <p14:tracePt t="51690" x="4076700" y="4552950"/>
          <p14:tracePt t="51705" x="4064000" y="4540250"/>
          <p14:tracePt t="51723" x="4032250" y="4533900"/>
          <p14:tracePt t="51739" x="4000500" y="4533900"/>
          <p14:tracePt t="51756" x="3968750" y="4527550"/>
          <p14:tracePt t="51773" x="3943350" y="4527550"/>
          <p14:tracePt t="51789" x="3924300" y="4514850"/>
          <p14:tracePt t="51807" x="3911600" y="4508500"/>
          <p14:tracePt t="51824" x="3886200" y="4502150"/>
          <p14:tracePt t="51840" x="3848100" y="4483100"/>
          <p14:tracePt t="51856" x="3759200" y="4483100"/>
          <p14:tracePt t="51872" x="3651250" y="4483100"/>
          <p14:tracePt t="51890" x="3575050" y="4483100"/>
          <p14:tracePt t="51907" x="3543300" y="4489450"/>
          <p14:tracePt t="51922" x="3530600" y="4489450"/>
          <p14:tracePt t="51962" x="3524250" y="4489450"/>
          <p14:tracePt t="51974" x="3511550" y="4495800"/>
          <p14:tracePt t="51989" x="3498850" y="4508500"/>
          <p14:tracePt t="52008" x="3441700" y="4552950"/>
          <p14:tracePt t="52024" x="3409950" y="4597400"/>
          <p14:tracePt t="52039" x="3397250" y="4654550"/>
          <p14:tracePt t="52057" x="3384550" y="4724400"/>
          <p14:tracePt t="52074" x="3409950" y="4806950"/>
          <p14:tracePt t="52090" x="3479800" y="4889500"/>
          <p14:tracePt t="52107" x="3625850" y="4953000"/>
          <p14:tracePt t="52123" x="3797300" y="5003800"/>
          <p14:tracePt t="52140" x="3924300" y="5054600"/>
          <p14:tracePt t="52156" x="4076700" y="5054600"/>
          <p14:tracePt t="52161" x="4127500" y="5054600"/>
          <p14:tracePt t="52173" x="4178300" y="5054600"/>
          <p14:tracePt t="52189" x="4279900" y="5016500"/>
          <p14:tracePt t="52206" x="4305300" y="4978400"/>
          <p14:tracePt t="52224" x="4305300" y="4902200"/>
          <p14:tracePt t="52239" x="4298950" y="4851400"/>
          <p14:tracePt t="52257" x="4260850" y="4819650"/>
          <p14:tracePt t="52274" x="4235450" y="4813300"/>
          <p14:tracePt t="52482" x="4229100" y="4813300"/>
          <p14:tracePt t="52513" x="4222750" y="4813300"/>
          <p14:tracePt t="52529" x="4222750" y="4819650"/>
          <p14:tracePt t="52537" x="4222750" y="4826000"/>
          <p14:tracePt t="52545" x="4216400" y="4832350"/>
          <p14:tracePt t="52569" x="4216400" y="4845050"/>
          <p14:tracePt t="52585" x="4216400" y="4851400"/>
          <p14:tracePt t="52593" x="4210050" y="4857750"/>
          <p14:tracePt t="52602" x="4203700" y="4864100"/>
          <p14:tracePt t="52851" x="4203700" y="4857750"/>
          <p14:tracePt t="52873" x="4210050" y="4851400"/>
          <p14:tracePt t="52881" x="4216400" y="4845050"/>
          <p14:tracePt t="52905" x="4222750" y="4845050"/>
          <p14:tracePt t="52913" x="4235450" y="4845050"/>
          <p14:tracePt t="52921" x="4248150" y="4845050"/>
          <p14:tracePt t="52937" x="4279900" y="4845050"/>
          <p14:tracePt t="52953" x="4324350" y="4845050"/>
          <p14:tracePt t="52970" x="4362450" y="4845050"/>
          <p14:tracePt t="52987" x="4394200" y="4845050"/>
          <p14:tracePt t="53004" x="4419600" y="4845050"/>
          <p14:tracePt t="53020" x="4445000" y="4845050"/>
          <p14:tracePt t="53037" x="4451350" y="4845050"/>
          <p14:tracePt t="53053" x="4483100" y="4845050"/>
          <p14:tracePt t="53071" x="4559300" y="4845050"/>
          <p14:tracePt t="53087" x="4591050" y="4845050"/>
          <p14:tracePt t="53104" x="4667250" y="4838700"/>
          <p14:tracePt t="53120" x="4749800" y="4826000"/>
          <p14:tracePt t="53137" x="4845050" y="4806950"/>
          <p14:tracePt t="53154" x="4902200" y="4806950"/>
          <p14:tracePt t="53170" x="4959350" y="4806950"/>
          <p14:tracePt t="53187" x="4972050" y="4806950"/>
          <p14:tracePt t="53204" x="4997450" y="4806950"/>
          <p14:tracePt t="53220" x="5003800" y="4806950"/>
          <p14:tracePt t="53237" x="5022850" y="4806950"/>
          <p14:tracePt t="53254" x="5054600" y="4806950"/>
          <p14:tracePt t="53272" x="5092700" y="4800600"/>
          <p14:tracePt t="53287" x="5118100" y="4787900"/>
          <p14:tracePt t="53305" x="5130800" y="4787900"/>
          <p14:tracePt t="53322" x="5143500" y="4781550"/>
          <p14:tracePt t="53337" x="5149850" y="4781550"/>
          <p14:tracePt t="53370" x="5156200" y="4781550"/>
          <p14:tracePt t="53505" x="5168900" y="4781550"/>
          <p14:tracePt t="53522" x="5175250" y="4787900"/>
          <p14:tracePt t="53753" x="5175250" y="4794250"/>
          <p14:tracePt t="53772" x="5168900" y="4794250"/>
          <p14:tracePt t="53817" x="5156200" y="4794250"/>
          <p14:tracePt t="53907" x="5149850" y="4794250"/>
          <p14:tracePt t="53913" x="5149850" y="4800600"/>
          <p14:tracePt t="53924" x="5143500" y="4800600"/>
          <p14:tracePt t="53941" x="5124450" y="4806950"/>
          <p14:tracePt t="53959" x="5086350" y="4819650"/>
          <p14:tracePt t="53976" x="5073650" y="4826000"/>
          <p14:tracePt t="53991" x="5067300" y="4826000"/>
          <p14:tracePt t="55746" x="5060950" y="4832350"/>
          <p14:tracePt t="58249" x="5060950" y="4845050"/>
          <p14:tracePt t="58833" x="5048250" y="4838700"/>
          <p14:tracePt t="58841" x="4984750" y="4838700"/>
          <p14:tracePt t="58849" x="4883150" y="4838700"/>
          <p14:tracePt t="58858" x="4787900" y="4819650"/>
          <p14:tracePt t="58871" x="4578350" y="4749800"/>
          <p14:tracePt t="58889" x="4419600" y="4699000"/>
          <p14:tracePt t="58904" x="4260850" y="4629150"/>
          <p14:tracePt t="58920" x="4140200" y="4578350"/>
          <p14:tracePt t="58937" x="4044950" y="4552950"/>
          <p14:tracePt t="58954" x="4006850" y="4527550"/>
          <p14:tracePt t="58971" x="3937000" y="4514850"/>
          <p14:tracePt t="58987" x="3879850" y="4514850"/>
          <p14:tracePt t="59004" x="3765550" y="4514850"/>
          <p14:tracePt t="59020" x="3644900" y="4502150"/>
          <p14:tracePt t="59037" x="3530600" y="4495800"/>
          <p14:tracePt t="59054" x="3409950" y="4470400"/>
          <p14:tracePt t="59071" x="3225800" y="4457700"/>
          <p14:tracePt t="59087" x="3086100" y="4438650"/>
          <p14:tracePt t="59104" x="2952750" y="4419600"/>
          <p14:tracePt t="59121" x="2838450" y="4400550"/>
          <p14:tracePt t="59137" x="2774950" y="4381500"/>
          <p14:tracePt t="59154" x="2762250" y="4375150"/>
          <p14:tracePt t="59171" x="2755900" y="4368800"/>
          <p14:tracePt t="59193" x="2755900" y="4356100"/>
          <p14:tracePt t="59209" x="2755900" y="4349750"/>
          <p14:tracePt t="59221" x="2755900" y="4343400"/>
          <p14:tracePt t="59238" x="2755900" y="4330700"/>
          <p14:tracePt t="59256" x="2749550" y="4318000"/>
          <p14:tracePt t="59271" x="2743200" y="4311650"/>
          <p14:tracePt t="59288" x="2705100" y="4292600"/>
          <p14:tracePt t="59305" x="2673350" y="4286250"/>
          <p14:tracePt t="59322" x="2641600" y="4279900"/>
          <p14:tracePt t="59338" x="2635250" y="4273550"/>
          <p14:tracePt t="59387" x="2628900" y="4273550"/>
          <p14:tracePt t="59393" x="2628900" y="4279900"/>
          <p14:tracePt t="59409" x="2628900" y="4286250"/>
          <p14:tracePt t="59425" x="2628900" y="4292600"/>
          <p14:tracePt t="59497" x="2628900" y="4298950"/>
          <p14:tracePt t="59625" x="2635250" y="4298950"/>
          <p14:tracePt t="59641" x="2641600" y="4298950"/>
          <p14:tracePt t="59681" x="2647950" y="4298950"/>
          <p14:tracePt t="59699" x="2654300" y="4298950"/>
          <p14:tracePt t="59705" x="2667000" y="4298950"/>
          <p14:tracePt t="59713" x="2673350" y="4298950"/>
          <p14:tracePt t="59721" x="2686050" y="4298950"/>
          <p14:tracePt t="59738" x="2717800" y="4298950"/>
          <p14:tracePt t="59756" x="2774950" y="4298950"/>
          <p14:tracePt t="59771" x="2851150" y="4298950"/>
          <p14:tracePt t="59788" x="2959100" y="4298950"/>
          <p14:tracePt t="59806" x="3048000" y="4298950"/>
          <p14:tracePt t="59823" x="3168650" y="4298950"/>
          <p14:tracePt t="59839" x="3219450" y="4298950"/>
          <p14:tracePt t="59856" x="3251200" y="4286250"/>
          <p14:tracePt t="59872" x="3270250" y="4267200"/>
          <p14:tracePt t="59888" x="3282950" y="4229100"/>
          <p14:tracePt t="59904" x="3289300" y="4197350"/>
          <p14:tracePt t="59921" x="3289300" y="4184650"/>
          <p14:tracePt t="59954" x="3289300" y="4165600"/>
          <p14:tracePt t="59972" x="3232150" y="4165600"/>
          <p14:tracePt t="59988" x="3143250" y="4165600"/>
          <p14:tracePt t="60007" x="3067050" y="4165600"/>
          <p14:tracePt t="60022" x="3028950" y="4165600"/>
          <p14:tracePt t="60039" x="2997200" y="4165600"/>
          <p14:tracePt t="60056" x="2997200" y="4178300"/>
          <p14:tracePt t="60073" x="2997200" y="4197350"/>
          <p14:tracePt t="60088" x="3009900" y="4241800"/>
          <p14:tracePt t="60106" x="3105150" y="4279900"/>
          <p14:tracePt t="60122" x="3225800" y="4318000"/>
          <p14:tracePt t="60138" x="3289300" y="4343400"/>
          <p14:tracePt t="60155" x="3314700" y="4356100"/>
          <p14:tracePt t="60233" x="3308350" y="4356100"/>
          <p14:tracePt t="60249" x="3308350" y="4349750"/>
          <p14:tracePt t="60259" x="3308350" y="4343400"/>
          <p14:tracePt t="60265" x="3308350" y="4330700"/>
          <p14:tracePt t="60273" x="3308350" y="4324350"/>
          <p14:tracePt t="60289" x="3308350" y="4318000"/>
          <p14:tracePt t="60361" x="3308350" y="4305300"/>
          <p14:tracePt t="60377" x="3308350" y="4292600"/>
          <p14:tracePt t="60385" x="3314700" y="4286250"/>
          <p14:tracePt t="60393" x="3327400" y="4286250"/>
          <p14:tracePt t="60406" x="3359150" y="4286250"/>
          <p14:tracePt t="60423" x="3403600" y="4267200"/>
          <p14:tracePt t="60439" x="3409950" y="4260850"/>
          <p14:tracePt t="60455" x="3448050" y="4248150"/>
          <p14:tracePt t="60472" x="3467100" y="4229100"/>
          <p14:tracePt t="60489" x="3511550" y="4222750"/>
          <p14:tracePt t="60507" x="3600450" y="4184650"/>
          <p14:tracePt t="60522" x="3695700" y="4140200"/>
          <p14:tracePt t="60539" x="3816350" y="4089400"/>
          <p14:tracePt t="60557" x="3905250" y="4044950"/>
          <p14:tracePt t="60572" x="3949700" y="4019550"/>
          <p14:tracePt t="60589" x="3956050" y="4013200"/>
          <p14:tracePt t="60606" x="4000500" y="4006850"/>
          <p14:tracePt t="60623" x="4083050" y="3987800"/>
          <p14:tracePt t="60639" x="4184650" y="3987800"/>
          <p14:tracePt t="60656" x="4311650" y="3987800"/>
          <p14:tracePt t="60672" x="4406900" y="3987800"/>
          <p14:tracePt t="60689" x="4533900" y="3987800"/>
          <p14:tracePt t="60706" x="4641850" y="4006850"/>
          <p14:tracePt t="60723" x="4749800" y="4044950"/>
          <p14:tracePt t="60739" x="4806950" y="4083050"/>
          <p14:tracePt t="60756" x="4851400" y="4102100"/>
          <p14:tracePt t="60772" x="4857750" y="4108450"/>
          <p14:tracePt t="60789" x="4864100" y="4114800"/>
          <p14:tracePt t="60806" x="4851400" y="4133850"/>
          <p14:tracePt t="60824" x="4806950" y="4178300"/>
          <p14:tracePt t="60839" x="4787900" y="4203700"/>
          <p14:tracePt t="60856" x="4781550" y="4229100"/>
          <p14:tracePt t="60873" x="4775200" y="4235450"/>
          <p14:tracePt t="61361" x="4775200" y="4254500"/>
          <p14:tracePt t="61369" x="4775200" y="4305300"/>
          <p14:tracePt t="61377" x="4724400" y="4375150"/>
          <p14:tracePt t="61385" x="4648200" y="4470400"/>
          <p14:tracePt t="61399" x="4470400" y="4597400"/>
          <p14:tracePt t="61415" x="4349750" y="4641850"/>
          <p14:tracePt t="61432" x="4267200" y="4660900"/>
          <p14:tracePt t="61449" x="4191000" y="4660900"/>
          <p14:tracePt t="61465" x="4140200" y="4654550"/>
          <p14:tracePt t="61482" x="4114800" y="4648200"/>
          <p14:tracePt t="61499" x="4095750" y="4635500"/>
          <p14:tracePt t="61515" x="4051300" y="4629150"/>
          <p14:tracePt t="61532" x="3968750" y="4629150"/>
          <p14:tracePt t="61549" x="3892550" y="4629150"/>
          <p14:tracePt t="61565" x="3835400" y="4629150"/>
          <p14:tracePt t="61582" x="3797300" y="4629150"/>
          <p14:tracePt t="61599" x="3759200" y="4629150"/>
          <p14:tracePt t="61615" x="3733800" y="4635500"/>
          <p14:tracePt t="61632" x="3632200" y="4660900"/>
          <p14:tracePt t="61649" x="3524250" y="4718050"/>
          <p14:tracePt t="61666" x="3460750" y="4737100"/>
          <p14:tracePt t="61682" x="3429000" y="4749800"/>
          <p14:tracePt t="61745" x="3422650" y="4749800"/>
          <p14:tracePt t="61753" x="3416300" y="4743450"/>
          <p14:tracePt t="61761" x="3403600" y="4743450"/>
          <p14:tracePt t="61769" x="3397250" y="4743450"/>
          <p14:tracePt t="61783" x="3371850" y="4743450"/>
          <p14:tracePt t="61851" x="3371850" y="4737100"/>
          <p14:tracePt t="61873" x="3371850" y="4724400"/>
          <p14:tracePt t="61883" x="3378200" y="4724400"/>
          <p14:tracePt t="61889" x="3403600" y="4724400"/>
          <p14:tracePt t="61899" x="3409950" y="4724400"/>
          <p14:tracePt t="61916" x="3422650" y="4724400"/>
          <p14:tracePt t="61934" x="3441700" y="4724400"/>
          <p14:tracePt t="61950" x="3467100" y="4724400"/>
          <p14:tracePt t="61966" x="3505200" y="4724400"/>
          <p14:tracePt t="61983" x="3575050" y="4724400"/>
          <p14:tracePt t="61999" x="3651250" y="4724400"/>
          <p14:tracePt t="62017" x="3752850" y="4724400"/>
          <p14:tracePt t="62032" x="3860800" y="4724400"/>
          <p14:tracePt t="62049" x="3987800" y="4724400"/>
          <p14:tracePt t="62067" x="4102100" y="4730750"/>
          <p14:tracePt t="62083" x="4210050" y="4743450"/>
          <p14:tracePt t="62100" x="4318000" y="4781550"/>
          <p14:tracePt t="62116" x="4464050" y="4800600"/>
          <p14:tracePt t="62134" x="4559300" y="4826000"/>
          <p14:tracePt t="62149" x="4679950" y="4838700"/>
          <p14:tracePt t="62168" x="4787900" y="4838700"/>
          <p14:tracePt t="62183" x="4826000" y="4838700"/>
          <p14:tracePt t="62200" x="4838700" y="4838700"/>
          <p14:tracePt t="62216" x="4864100" y="4838700"/>
          <p14:tracePt t="62234" x="4876800" y="4838700"/>
          <p14:tracePt t="62266" x="4883150" y="4838700"/>
          <p14:tracePt t="62457" x="4895850" y="4845050"/>
          <p14:tracePt t="62465" x="4933950" y="4857750"/>
          <p14:tracePt t="62474" x="4978400" y="4857750"/>
          <p14:tracePt t="62481" x="5054600" y="4870450"/>
          <p14:tracePt t="62495" x="5092700" y="4876800"/>
          <p14:tracePt t="62511" x="5162550" y="4876800"/>
          <p14:tracePt t="62528" x="5175250" y="4876800"/>
          <p14:tracePt t="63417" x="5162550" y="4883150"/>
          <p14:tracePt t="63425" x="5156200" y="4883150"/>
          <p14:tracePt t="63433" x="5137150" y="4883150"/>
          <p14:tracePt t="63443" x="5124450" y="4895850"/>
          <p14:tracePt t="63521" x="5118100" y="4902200"/>
          <p14:tracePt t="63545" x="5105400" y="4902200"/>
          <p14:tracePt t="63553" x="5105400" y="4908550"/>
          <p14:tracePt t="63577" x="5099050" y="4908550"/>
          <p14:tracePt t="63586" x="5086350" y="4908550"/>
          <p14:tracePt t="63603" x="5080000" y="4914900"/>
          <p14:tracePt t="65553" x="5067300" y="4921250"/>
          <p14:tracePt t="65561" x="5060950" y="4921250"/>
          <p14:tracePt t="65698" x="5060950" y="4927600"/>
          <p14:tracePt t="65713" x="5054600" y="4933950"/>
          <p14:tracePt t="65721" x="5048250" y="4933950"/>
          <p14:tracePt t="65747" x="5041900" y="4933950"/>
          <p14:tracePt t="65777" x="5029200" y="4933950"/>
          <p14:tracePt t="65786" x="5022850" y="4940300"/>
          <p14:tracePt t="66241" x="5010150" y="4940300"/>
          <p14:tracePt t="66249" x="5010150" y="4946650"/>
          <p14:tracePt t="66258" x="5003800" y="4953000"/>
          <p14:tracePt t="66265" x="4997450" y="4953000"/>
          <p14:tracePt t="66282" x="4972050" y="4953000"/>
          <p14:tracePt t="66300" x="4965700" y="4959350"/>
          <p14:tracePt t="66316" x="4959350" y="4959350"/>
          <p14:tracePt t="67287" x="4959350" y="4953000"/>
          <p14:tracePt t="67831" x="4972050" y="4953000"/>
          <p14:tracePt t="67839" x="4978400" y="4953000"/>
          <p14:tracePt t="67848" x="4997450" y="4959350"/>
          <p14:tracePt t="67856" x="5003800" y="4965700"/>
          <p14:tracePt t="67870" x="5016500" y="4972050"/>
          <p14:tracePt t="67887" x="5022850" y="4978400"/>
          <p14:tracePt t="67904" x="5022850" y="4984750"/>
          <p14:tracePt t="67937" x="5035550" y="4978400"/>
          <p14:tracePt t="67954" x="5048250" y="4978400"/>
          <p14:tracePt t="68138" x="5054600" y="4965700"/>
          <p14:tracePt t="68145" x="5054600" y="4959350"/>
          <p14:tracePt t="68154" x="5054600" y="4953000"/>
          <p14:tracePt t="68171" x="5054600" y="4946650"/>
          <p14:tracePt t="68187" x="5060950" y="4927600"/>
          <p14:tracePt t="69850" x="5054600" y="4927600"/>
          <p14:tracePt t="69865" x="5054600" y="4933950"/>
          <p14:tracePt t="69873" x="5054600" y="4946650"/>
          <p14:tracePt t="69945" x="5054600" y="4953000"/>
          <p14:tracePt t="70025" x="5060950" y="4953000"/>
          <p14:tracePt t="70041" x="5080000" y="4953000"/>
          <p14:tracePt t="70057" x="5086350" y="4959350"/>
          <p14:tracePt t="70065" x="5092700" y="4965700"/>
          <p14:tracePt t="71329" x="5092700" y="4959350"/>
          <p14:tracePt t="71338" x="5092700" y="4953000"/>
          <p14:tracePt t="71345" x="5092700" y="4946650"/>
          <p14:tracePt t="72232" x="5092700" y="4927600"/>
          <p14:tracePt t="72242" x="5092700" y="4876800"/>
          <p14:tracePt t="72252" x="5080000" y="4819650"/>
          <p14:tracePt t="72269" x="4953000" y="4667250"/>
          <p14:tracePt t="72285" x="4845050" y="4527550"/>
          <p14:tracePt t="72302" x="4756150" y="4387850"/>
          <p14:tracePt t="72319" x="4679950" y="4286250"/>
          <p14:tracePt t="72335" x="4635500" y="4203700"/>
          <p14:tracePt t="72352" x="4635500" y="4184650"/>
          <p14:tracePt t="72369" x="4635500" y="4178300"/>
          <p14:tracePt t="72449" x="4635500" y="4184650"/>
          <p14:tracePt t="72457" x="4635500" y="4197350"/>
          <p14:tracePt t="72537" x="4635500" y="4203700"/>
          <p14:tracePt t="72777" x="4641850" y="4203700"/>
          <p14:tracePt t="72905" x="4654550" y="4203700"/>
          <p14:tracePt t="72912" x="4660900" y="4203700"/>
          <p14:tracePt t="72921" x="4667250" y="4203700"/>
          <p14:tracePt t="72937" x="4679950" y="4203700"/>
          <p14:tracePt t="73001" x="4648200" y="4171950"/>
          <p14:tracePt t="73009" x="4610100" y="4146550"/>
          <p14:tracePt t="73018" x="4584700" y="4146550"/>
          <p14:tracePt t="73145" x="4572000" y="4146550"/>
          <p14:tracePt t="73153" x="4572000" y="4159250"/>
          <p14:tracePt t="73177" x="4591050" y="4184650"/>
          <p14:tracePt t="73193" x="4603750" y="4197350"/>
          <p14:tracePt t="73210" x="4610100" y="4203700"/>
          <p14:tracePt t="73218" x="4616450" y="4216400"/>
          <p14:tracePt t="73232" x="4629150" y="4222750"/>
          <p14:tracePt t="73249" x="4635500" y="4229100"/>
          <p14:tracePt t="73345" x="4641850" y="4229100"/>
          <p14:tracePt t="73353" x="4648200" y="4235450"/>
          <p14:tracePt t="73377" x="4654550" y="4241800"/>
          <p14:tracePt t="73490" x="4660900" y="4241800"/>
          <p14:tracePt t="73497" x="4667250" y="4241800"/>
          <p14:tracePt t="73554" x="4673600" y="4241800"/>
          <p14:tracePt t="73657" x="4679950" y="4241800"/>
          <p14:tracePt t="74184" x="4699000" y="4235450"/>
          <p14:tracePt t="74193" x="4705350" y="4222750"/>
          <p14:tracePt t="74200" x="4705350" y="4216400"/>
          <p14:tracePt t="74210" x="4711700" y="4203700"/>
          <p14:tracePt t="74673" x="4730750" y="4210050"/>
          <p14:tracePt t="74681" x="4756150" y="4235450"/>
          <p14:tracePt t="74689" x="4762500" y="4241800"/>
          <p14:tracePt t="74697" x="4781550" y="4260850"/>
          <p14:tracePt t="74711" x="4806950" y="4279900"/>
          <p14:tracePt t="74727" x="4826000" y="4292600"/>
          <p14:tracePt t="74881" x="4832350" y="4298950"/>
          <p14:tracePt t="74907" x="4832350" y="4311650"/>
          <p14:tracePt t="74914" x="4832350" y="4318000"/>
          <p14:tracePt t="74921" x="4832350" y="4324350"/>
          <p14:tracePt t="74938" x="4832350" y="4330700"/>
          <p14:tracePt t="75194" x="4838700" y="4337050"/>
          <p14:tracePt t="75210" x="4838700" y="4330700"/>
          <p14:tracePt t="75225" x="4838700" y="4324350"/>
          <p14:tracePt t="75234" x="4838700" y="4311650"/>
          <p14:tracePt t="75247" x="4826000" y="4279900"/>
          <p14:tracePt t="75265" x="4794250" y="4241800"/>
          <p14:tracePt t="75282" x="4718050" y="4203700"/>
          <p14:tracePt t="75298" x="4616450" y="4159250"/>
          <p14:tracePt t="75314" x="4552950" y="4102100"/>
          <p14:tracePt t="75331" x="4483100" y="4057650"/>
          <p14:tracePt t="75349" x="4457700" y="4032250"/>
          <p14:tracePt t="75365" x="4438650" y="4013200"/>
          <p14:tracePt t="75382" x="4432300" y="4006850"/>
          <p14:tracePt t="75400" x="4432300" y="3994150"/>
          <p14:tracePt t="75414" x="4425950" y="3987800"/>
          <p14:tracePt t="75641" x="4425950" y="3981450"/>
          <p14:tracePt t="75651" x="4425950" y="3975100"/>
          <p14:tracePt t="75657" x="4425950" y="3962400"/>
          <p14:tracePt t="75673" x="4406900" y="3943350"/>
          <p14:tracePt t="75683" x="4349750" y="3905250"/>
          <p14:tracePt t="75695" x="4292600" y="3873500"/>
          <p14:tracePt t="75712" x="4146550" y="3784600"/>
          <p14:tracePt t="75728" x="4013200" y="3727450"/>
          <p14:tracePt t="75745" x="3968750" y="3695700"/>
          <p14:tracePt t="75764" x="3949700" y="3676650"/>
          <p14:tracePt t="75780" x="3949700" y="3657600"/>
          <p14:tracePt t="75795" x="3949700" y="3644900"/>
          <p14:tracePt t="75812" x="3949700" y="3638550"/>
          <p14:tracePt t="75829" x="3943350" y="3632200"/>
          <p14:tracePt t="75913" x="3943350" y="3625850"/>
          <p14:tracePt t="75921" x="3943350" y="3619500"/>
          <p14:tracePt t="75937" x="3956050" y="3606800"/>
          <p14:tracePt t="75954" x="3962400" y="3600450"/>
          <p14:tracePt t="75962" x="3975100" y="3600450"/>
          <p14:tracePt t="75979" x="3981450" y="3562350"/>
          <p14:tracePt t="75996" x="3987800" y="3549650"/>
          <p14:tracePt t="76014" x="3987800" y="3505200"/>
          <p14:tracePt t="76029" x="3987800" y="3473450"/>
          <p14:tracePt t="76046" x="3987800" y="3441700"/>
          <p14:tracePt t="76063" x="3956050" y="3403600"/>
          <p14:tracePt t="76079" x="3937000" y="3378200"/>
          <p14:tracePt t="76096" x="3911600" y="3359150"/>
          <p14:tracePt t="76112" x="3892550" y="3346450"/>
          <p14:tracePt t="76129" x="3873500" y="3346450"/>
          <p14:tracePt t="76147" x="3841750" y="3346450"/>
          <p14:tracePt t="76162" x="3778250" y="3346450"/>
          <p14:tracePt t="76180" x="3708400" y="3346450"/>
          <p14:tracePt t="76185" x="3689350" y="3346450"/>
          <p14:tracePt t="76196" x="3670300" y="3346450"/>
          <p14:tracePt t="76213" x="3638550" y="3352800"/>
          <p14:tracePt t="76230" x="3625850" y="3352800"/>
          <p14:tracePt t="76246" x="3600450" y="3371850"/>
          <p14:tracePt t="76263" x="3530600" y="3416300"/>
          <p14:tracePt t="76279" x="3492500" y="3448050"/>
          <p14:tracePt t="76296" x="3454400" y="3505200"/>
          <p14:tracePt t="76312" x="3448050" y="3549650"/>
          <p14:tracePt t="76329" x="3435350" y="3600450"/>
          <p14:tracePt t="76346" x="3435350" y="3670300"/>
          <p14:tracePt t="76363" x="3435350" y="3746500"/>
          <p14:tracePt t="76380" x="3460750" y="3841750"/>
          <p14:tracePt t="76397" x="3511550" y="3917950"/>
          <p14:tracePt t="76413" x="3549650" y="3994150"/>
          <p14:tracePt t="76430" x="3600450" y="4051300"/>
          <p14:tracePt t="76447" x="3670300" y="4127500"/>
          <p14:tracePt t="76464" x="3740150" y="4171950"/>
          <p14:tracePt t="76481" x="3829050" y="4184650"/>
          <p14:tracePt t="76496" x="3937000" y="4191000"/>
          <p14:tracePt t="76513" x="4076700" y="4191000"/>
          <p14:tracePt t="76529" x="4191000" y="4191000"/>
          <p14:tracePt t="76546" x="4248150" y="4159250"/>
          <p14:tracePt t="76563" x="4254500" y="4057650"/>
          <p14:tracePt t="76579" x="4254500" y="3975100"/>
          <p14:tracePt t="76596" x="4254500" y="3917950"/>
          <p14:tracePt t="76613" x="4235450" y="3867150"/>
          <p14:tracePt t="76630" x="4222750" y="3848100"/>
          <p14:tracePt t="76647" x="4222750" y="3822700"/>
          <p14:tracePt t="76663" x="4210050" y="3803650"/>
          <p14:tracePt t="76680" x="4191000" y="3746500"/>
          <p14:tracePt t="76696" x="4171950" y="3663950"/>
          <p14:tracePt t="76713" x="4121150" y="3568700"/>
          <p14:tracePt t="76729" x="4114800" y="3517900"/>
          <p14:tracePt t="76746" x="4102100" y="3473450"/>
          <p14:tracePt t="76762" x="4102100" y="3441700"/>
          <p14:tracePt t="76779" x="4089400" y="3409950"/>
          <p14:tracePt t="76813" x="4083050" y="3384550"/>
          <p14:tracePt t="76830" x="4076700" y="3378200"/>
          <p14:tracePt t="76847" x="4057650" y="3365500"/>
          <p14:tracePt t="76863" x="4019550" y="3359150"/>
          <p14:tracePt t="76880" x="3994150" y="3352800"/>
          <p14:tracePt t="76896" x="3943350" y="3352800"/>
          <p14:tracePt t="76913" x="3886200" y="3352800"/>
          <p14:tracePt t="76930" x="3810000" y="3352800"/>
          <p14:tracePt t="76947" x="3714750" y="3371850"/>
          <p14:tracePt t="76963" x="3613150" y="3441700"/>
          <p14:tracePt t="76980" x="3562350" y="3517900"/>
          <p14:tracePt t="76996" x="3524250" y="3613150"/>
          <p14:tracePt t="77013" x="3498850" y="3721100"/>
          <p14:tracePt t="77030" x="3498850" y="3822700"/>
          <p14:tracePt t="77047" x="3498850" y="3911600"/>
          <p14:tracePt t="77063" x="3498850" y="3943350"/>
          <p14:tracePt t="77080" x="3505200" y="3962400"/>
          <p14:tracePt t="77097" x="3530600" y="3975100"/>
          <p14:tracePt t="77113" x="3594100" y="3975100"/>
          <p14:tracePt t="77130" x="3657600" y="3975100"/>
          <p14:tracePt t="77147" x="3803650" y="3924300"/>
          <p14:tracePt t="77163" x="3924300" y="3829050"/>
          <p14:tracePt t="77181" x="3962400" y="3708400"/>
          <p14:tracePt t="77187" x="3962400" y="3676650"/>
          <p14:tracePt t="77197" x="3962400" y="3638550"/>
          <p14:tracePt t="77214" x="3962400" y="3587750"/>
          <p14:tracePt t="77281" x="3956050" y="3600450"/>
          <p14:tracePt t="77289" x="3949700" y="3613150"/>
          <p14:tracePt t="77297" x="3949700" y="3619500"/>
          <p14:tracePt t="77314" x="3943350" y="3625850"/>
          <p14:tracePt t="77459" x="3956050" y="3625850"/>
          <p14:tracePt t="77473" x="3968750" y="3613150"/>
          <p14:tracePt t="77480" x="3975100" y="3613150"/>
          <p14:tracePt t="77489" x="3987800" y="3600450"/>
          <p14:tracePt t="77497" x="4000500" y="3587750"/>
          <p14:tracePt t="77514" x="4013200" y="3568700"/>
          <p14:tracePt t="77531" x="4025900" y="3543300"/>
          <p14:tracePt t="77547" x="4032250" y="3543300"/>
          <p14:tracePt t="77564" x="4044950" y="3536950"/>
          <p14:tracePt t="77580" x="4076700" y="3517900"/>
          <p14:tracePt t="77597" x="4133850" y="3517900"/>
          <p14:tracePt t="77615" x="4387850" y="3517900"/>
          <p14:tracePt t="77632" x="4667250" y="3594100"/>
          <p14:tracePt t="77648" x="4991100" y="3657600"/>
          <p14:tracePt t="77664" x="5207000" y="3695700"/>
          <p14:tracePt t="77681" x="5365750" y="3733800"/>
          <p14:tracePt t="77697" x="5435600" y="3759200"/>
          <p14:tracePt t="77714" x="5524500" y="3797300"/>
          <p14:tracePt t="77731" x="5568950" y="3816350"/>
          <p14:tracePt t="77748" x="5600700" y="3822700"/>
          <p14:tracePt t="77764" x="5619750" y="3829050"/>
          <p14:tracePt t="77781" x="5626100" y="3829050"/>
          <p14:tracePt t="77798" x="5657850" y="3810000"/>
          <p14:tracePt t="77815" x="5822950" y="3765550"/>
          <p14:tracePt t="77831" x="5924550" y="3752850"/>
          <p14:tracePt t="77848" x="6134100" y="3708400"/>
          <p14:tracePt t="77864" x="6191250" y="3683000"/>
          <p14:tracePt t="77881" x="6197600" y="3683000"/>
          <p14:tracePt t="77914" x="6203950" y="3676650"/>
          <p14:tracePt t="77953" x="6203950" y="3670300"/>
          <p14:tracePt t="77961" x="6203950" y="3657600"/>
          <p14:tracePt t="78001" x="6203950" y="3651250"/>
          <p14:tracePt t="78041" x="6203950" y="3638550"/>
          <p14:tracePt t="78057" x="6203950" y="3632200"/>
          <p14:tracePt t="78065" x="6203950" y="3625850"/>
          <p14:tracePt t="78073" x="6203950" y="3619500"/>
          <p14:tracePt t="78081" x="6203950" y="3613150"/>
          <p14:tracePt t="78098" x="6203950" y="3600450"/>
          <p14:tracePt t="78115" x="6203950" y="3575050"/>
          <p14:tracePt t="78131" x="6203950" y="3549650"/>
          <p14:tracePt t="78148" x="6191250" y="3543300"/>
          <p14:tracePt t="78165" x="6121400" y="3524250"/>
          <p14:tracePt t="78181" x="6038850" y="3524250"/>
          <p14:tracePt t="78186" x="6000750" y="3524250"/>
          <p14:tracePt t="78198" x="5975350" y="3524250"/>
          <p14:tracePt t="78215" x="5911850" y="3524250"/>
          <p14:tracePt t="78231" x="5886450" y="3524250"/>
          <p14:tracePt t="78265" x="5880100" y="3524250"/>
          <p14:tracePt t="78283" x="5873750" y="3524250"/>
          <p14:tracePt t="78298" x="5842000" y="3543300"/>
          <p14:tracePt t="78315" x="5797550" y="3568700"/>
          <p14:tracePt t="78332" x="5765800" y="3606800"/>
          <p14:tracePt t="78349" x="5734050" y="3651250"/>
          <p14:tracePt t="78365" x="5708650" y="3746500"/>
          <p14:tracePt t="78383" x="5689600" y="3930650"/>
          <p14:tracePt t="78400" x="5689600" y="4070350"/>
          <p14:tracePt t="78415" x="5689600" y="4133850"/>
          <p14:tracePt t="78431" x="5721350" y="4241800"/>
          <p14:tracePt t="78448" x="5746750" y="4273550"/>
          <p14:tracePt t="78465" x="5753100" y="4273550"/>
          <p14:tracePt t="78481" x="5772150" y="4273550"/>
          <p14:tracePt t="78498" x="5822950" y="4229100"/>
          <p14:tracePt t="78515" x="5861050" y="4178300"/>
          <p14:tracePt t="78532" x="5905500" y="4114800"/>
          <p14:tracePt t="78548" x="5924550" y="4070350"/>
          <p14:tracePt t="78565" x="5943600" y="4044950"/>
          <p14:tracePt t="78582" x="5949950" y="4025900"/>
          <p14:tracePt t="78599" x="5956300" y="4019550"/>
          <p14:tracePt t="78632" x="5956300" y="4013200"/>
          <p14:tracePt t="78857" x="5956300" y="4006850"/>
          <p14:tracePt t="78882" x="5962650" y="4000500"/>
          <p14:tracePt t="78920" x="5962650" y="3994150"/>
          <p14:tracePt t="78937" x="5962650" y="3987800"/>
          <p14:tracePt t="78946" x="5962650" y="3981450"/>
          <p14:tracePt t="78969" x="5962650" y="3968750"/>
          <p14:tracePt t="78977" x="5969000" y="3962400"/>
          <p14:tracePt t="78985" x="5969000" y="3956050"/>
          <p14:tracePt t="79001" x="5969000" y="3949700"/>
          <p14:tracePt t="79011" x="5969000" y="3937000"/>
          <p14:tracePt t="79033" x="5969000" y="3930650"/>
          <p14:tracePt t="81776" x="5969000" y="3924300"/>
          <p14:tracePt t="85625" x="5969000" y="3930650"/>
          <p14:tracePt t="85762" x="5975350" y="3937000"/>
          <p14:tracePt t="85777" x="5981700" y="3937000"/>
          <p14:tracePt t="88054" x="0" y="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In-class Exercise #2</a:t>
            </a:r>
          </a:p>
        </p:txBody>
      </p:sp>
      <p:sp>
        <p:nvSpPr>
          <p:cNvPr id="3" name="Content Placeholder 2"/>
          <p:cNvSpPr>
            <a:spLocks noGrp="1"/>
          </p:cNvSpPr>
          <p:nvPr>
            <p:ph idx="1"/>
          </p:nvPr>
        </p:nvSpPr>
        <p:spPr/>
        <p:txBody>
          <a:bodyPr>
            <a:normAutofit/>
          </a:bodyPr>
          <a:lstStyle/>
          <a:p>
            <a:pPr>
              <a:buClr>
                <a:srgbClr val="93A299"/>
              </a:buClr>
            </a:pPr>
            <a:r>
              <a:rPr lang="en-US" dirty="0">
                <a:solidFill>
                  <a:srgbClr val="292934"/>
                </a:solidFill>
              </a:rPr>
              <a:t>Project the total cost if the company gives a 5% raise to all supervisors. (be careful with duplicates!)</a:t>
            </a:r>
          </a:p>
          <a:p>
            <a:pPr marL="457200" indent="-457200">
              <a:buFont typeface="+mj-lt"/>
              <a:buAutoNum type="arabicPeriod"/>
            </a:pPr>
            <a:endParaRPr lang="en-US" dirty="0">
              <a:solidFill>
                <a:srgbClr val="000000"/>
              </a:solidFill>
              <a:ea typeface="宋体" pitchFamily="2" charset="-122"/>
            </a:endParaRP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37</a:t>
            </a:fld>
            <a:endParaRPr lang="en-US" altLang="zh-CN"/>
          </a:p>
        </p:txBody>
      </p:sp>
      <p:sp>
        <p:nvSpPr>
          <p:cNvPr id="6" name="Rectangle 5"/>
          <p:cNvSpPr/>
          <p:nvPr/>
        </p:nvSpPr>
        <p:spPr>
          <a:xfrm>
            <a:off x="457200" y="2852936"/>
            <a:ext cx="8314901" cy="276998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eaLnBrk="0" hangingPunct="0">
              <a:lnSpc>
                <a:spcPct val="150000"/>
              </a:lnSpc>
              <a:spcBef>
                <a:spcPct val="30000"/>
              </a:spcBef>
            </a:pPr>
            <a:r>
              <a:rPr kumimoji="1" lang="en-US" sz="2000" dirty="0">
                <a:solidFill>
                  <a:srgbClr val="000000"/>
                </a:solidFill>
                <a:latin typeface="Arial" pitchFamily="34" charset="0"/>
              </a:rPr>
              <a:t>SELECT 	SUM(</a:t>
            </a:r>
            <a:r>
              <a:rPr kumimoji="1" lang="en-US" sz="2000" dirty="0" err="1">
                <a:solidFill>
                  <a:srgbClr val="000000"/>
                </a:solidFill>
                <a:latin typeface="Arial" pitchFamily="34" charset="0"/>
              </a:rPr>
              <a:t>S.Salary</a:t>
            </a:r>
            <a:r>
              <a:rPr kumimoji="1" lang="en-US" sz="2000" dirty="0">
                <a:solidFill>
                  <a:srgbClr val="000000"/>
                </a:solidFill>
                <a:latin typeface="Arial" pitchFamily="34" charset="0"/>
              </a:rPr>
              <a:t> * 1.05)</a:t>
            </a:r>
          </a:p>
          <a:p>
            <a:pPr lvl="0" eaLnBrk="0" hangingPunct="0">
              <a:lnSpc>
                <a:spcPct val="150000"/>
              </a:lnSpc>
              <a:spcBef>
                <a:spcPct val="30000"/>
              </a:spcBef>
            </a:pPr>
            <a:r>
              <a:rPr kumimoji="1" lang="en-US" sz="2000" dirty="0">
                <a:solidFill>
                  <a:srgbClr val="000000"/>
                </a:solidFill>
                <a:latin typeface="Arial" pitchFamily="34" charset="0"/>
              </a:rPr>
              <a:t>FROM		Employee S</a:t>
            </a:r>
          </a:p>
          <a:p>
            <a:pPr lvl="0" eaLnBrk="0" hangingPunct="0">
              <a:lnSpc>
                <a:spcPct val="150000"/>
              </a:lnSpc>
              <a:spcBef>
                <a:spcPct val="30000"/>
              </a:spcBef>
            </a:pPr>
            <a:r>
              <a:rPr kumimoji="1" lang="en-US" sz="2000" dirty="0">
                <a:solidFill>
                  <a:srgbClr val="000000"/>
                </a:solidFill>
                <a:latin typeface="Arial" pitchFamily="34" charset="0"/>
              </a:rPr>
              <a:t>WHERE	S.SSN IN </a:t>
            </a:r>
          </a:p>
          <a:p>
            <a:pPr lvl="0" eaLnBrk="0" hangingPunct="0">
              <a:lnSpc>
                <a:spcPct val="150000"/>
              </a:lnSpc>
              <a:spcBef>
                <a:spcPct val="30000"/>
              </a:spcBef>
            </a:pPr>
            <a:r>
              <a:rPr kumimoji="1" lang="en-US" sz="2000" dirty="0">
                <a:solidFill>
                  <a:srgbClr val="000000"/>
                </a:solidFill>
                <a:latin typeface="Arial" pitchFamily="34" charset="0"/>
              </a:rPr>
              <a:t>			(SELECT 	DISTINCT 	SUPERSSN</a:t>
            </a:r>
          </a:p>
          <a:p>
            <a:pPr lvl="0" eaLnBrk="0" hangingPunct="0">
              <a:lnSpc>
                <a:spcPct val="150000"/>
              </a:lnSpc>
              <a:spcBef>
                <a:spcPct val="30000"/>
              </a:spcBef>
            </a:pPr>
            <a:r>
              <a:rPr kumimoji="1" lang="en-US" sz="2000" dirty="0">
                <a:solidFill>
                  <a:srgbClr val="000000"/>
                </a:solidFill>
                <a:latin typeface="Arial" pitchFamily="34" charset="0"/>
              </a:rPr>
              <a:t>			FROM				Employee);</a:t>
            </a:r>
          </a:p>
        </p:txBody>
      </p:sp>
      <p:sp>
        <p:nvSpPr>
          <p:cNvPr id="7" name="Rectangle 6"/>
          <p:cNvSpPr/>
          <p:nvPr/>
        </p:nvSpPr>
        <p:spPr>
          <a:xfrm>
            <a:off x="2915816" y="4581128"/>
            <a:ext cx="577098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9551" y="3568196"/>
            <a:ext cx="4346307" cy="359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9626" y="4033723"/>
            <a:ext cx="4336232" cy="382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9626" y="3000543"/>
            <a:ext cx="4336233" cy="420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857312438"/>
      </p:ext>
    </p:extLst>
  </p:cSld>
  <p:clrMapOvr>
    <a:masterClrMapping/>
  </p:clrMapOvr>
  <mc:AlternateContent xmlns:mc="http://schemas.openxmlformats.org/markup-compatibility/2006" xmlns:p14="http://schemas.microsoft.com/office/powerpoint/2010/main">
    <mc:Choice Requires="p14">
      <p:transition spd="slow" p14:dur="2000" advTm="32446"/>
    </mc:Choice>
    <mc:Fallback xmlns="">
      <p:transition spd="slow" advTm="3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In-class Exercise #3</a:t>
            </a:r>
          </a:p>
        </p:txBody>
      </p:sp>
      <p:sp>
        <p:nvSpPr>
          <p:cNvPr id="3" name="Content Placeholder 2"/>
          <p:cNvSpPr>
            <a:spLocks noGrp="1"/>
          </p:cNvSpPr>
          <p:nvPr>
            <p:ph idx="1"/>
          </p:nvPr>
        </p:nvSpPr>
        <p:spPr>
          <a:xfrm>
            <a:off x="457200" y="1600200"/>
            <a:ext cx="8507288" cy="892696"/>
          </a:xfrm>
        </p:spPr>
        <p:txBody>
          <a:bodyPr>
            <a:normAutofit/>
          </a:bodyPr>
          <a:lstStyle/>
          <a:p>
            <a:r>
              <a:rPr lang="en-US" dirty="0"/>
              <a:t>Project the total cost if the company gives a 5% raise to all managers and all supervisors. (be careful with duplicates!)</a:t>
            </a:r>
          </a:p>
          <a:p>
            <a:pPr marL="457200"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72871ABA-279E-4BA3-839A-A45A0D649214}" type="slidenum">
              <a:rPr lang="zh-CN" altLang="en-US" smtClean="0"/>
              <a:pPr/>
              <a:t>38</a:t>
            </a:fld>
            <a:endParaRPr lang="en-US" altLang="zh-CN"/>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35814921"/>
      </p:ext>
    </p:extLst>
  </p:cSld>
  <p:clrMapOvr>
    <a:masterClrMapping/>
  </p:clrMapOvr>
  <mc:AlternateContent xmlns:mc="http://schemas.openxmlformats.org/markup-compatibility/2006" xmlns:p14="http://schemas.microsoft.com/office/powerpoint/2010/main">
    <mc:Choice Requires="p14">
      <p:transition spd="slow" p14:dur="2000" advTm="9958"/>
    </mc:Choice>
    <mc:Fallback xmlns="">
      <p:transition spd="slow" advTm="9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1026"/>
          <p:cNvSpPr>
            <a:spLocks noGrp="1" noChangeArrowheads="1"/>
          </p:cNvSpPr>
          <p:nvPr>
            <p:ph type="title"/>
          </p:nvPr>
        </p:nvSpPr>
        <p:spPr/>
        <p:txBody>
          <a:bodyPr/>
          <a:lstStyle/>
          <a:p>
            <a:r>
              <a:rPr lang="en-US" altLang="zh-CN">
                <a:ea typeface="宋体" pitchFamily="2" charset="-122"/>
              </a:rPr>
              <a:t>Summary of SQL Queries I</a:t>
            </a:r>
            <a:endParaRPr lang="en-US" altLang="zh-CN">
              <a:solidFill>
                <a:srgbClr val="000000"/>
              </a:solidFill>
              <a:ea typeface="宋体" pitchFamily="2" charset="-122"/>
            </a:endParaRPr>
          </a:p>
        </p:txBody>
      </p:sp>
      <p:sp>
        <p:nvSpPr>
          <p:cNvPr id="734211" name="Rectangle 1027"/>
          <p:cNvSpPr>
            <a:spLocks noGrp="1" noChangeArrowheads="1"/>
          </p:cNvSpPr>
          <p:nvPr>
            <p:ph idx="1"/>
          </p:nvPr>
        </p:nvSpPr>
        <p:spPr>
          <a:xfrm>
            <a:off x="467544" y="1772816"/>
            <a:ext cx="8193088" cy="4459287"/>
          </a:xfrm>
        </p:spPr>
        <p:txBody>
          <a:bodyPr/>
          <a:lstStyle/>
          <a:p>
            <a:r>
              <a:rPr lang="en-US" altLang="zh-CN" sz="2400" dirty="0">
                <a:solidFill>
                  <a:srgbClr val="000000"/>
                </a:solidFill>
                <a:ea typeface="宋体" pitchFamily="2" charset="-122"/>
              </a:rPr>
              <a:t>A query in SQL can consist of up to six clauses, but only the first two, SELECT and FROM, are mandatory. The clauses are specified in the following order:</a:t>
            </a:r>
            <a:br>
              <a:rPr lang="en-US" altLang="zh-CN" sz="2400" b="1" dirty="0">
                <a:solidFill>
                  <a:srgbClr val="000000"/>
                </a:solidFill>
                <a:ea typeface="宋体" pitchFamily="2" charset="-122"/>
              </a:rPr>
            </a:br>
            <a:br>
              <a:rPr lang="en-US" altLang="zh-CN" sz="2400" b="1" dirty="0">
                <a:solidFill>
                  <a:srgbClr val="000000"/>
                </a:solidFill>
                <a:ea typeface="宋体" pitchFamily="2" charset="-122"/>
              </a:rPr>
            </a:br>
            <a:r>
              <a:rPr lang="en-US" altLang="zh-CN" sz="2400" b="1" dirty="0">
                <a:solidFill>
                  <a:srgbClr val="000000"/>
                </a:solidFill>
                <a:ea typeface="宋体" pitchFamily="2" charset="-122"/>
              </a:rPr>
              <a:t>SELECT	&lt;attribute list&gt;</a:t>
            </a:r>
            <a:br>
              <a:rPr lang="en-US" altLang="zh-CN" sz="2400" b="1" dirty="0">
                <a:solidFill>
                  <a:srgbClr val="000000"/>
                </a:solidFill>
                <a:ea typeface="宋体" pitchFamily="2" charset="-122"/>
              </a:rPr>
            </a:br>
            <a:r>
              <a:rPr lang="en-US" altLang="zh-CN" sz="2400" b="1" dirty="0">
                <a:solidFill>
                  <a:srgbClr val="000000"/>
                </a:solidFill>
                <a:ea typeface="宋体" pitchFamily="2" charset="-122"/>
              </a:rPr>
              <a:t>FROM	&lt;table list&gt;</a:t>
            </a:r>
            <a:br>
              <a:rPr lang="en-US" altLang="zh-CN" sz="2400" b="1" dirty="0">
                <a:solidFill>
                  <a:srgbClr val="000000"/>
                </a:solidFill>
                <a:ea typeface="宋体" pitchFamily="2" charset="-122"/>
              </a:rPr>
            </a:br>
            <a:r>
              <a:rPr lang="en-US" altLang="zh-CN" sz="2400" b="1" dirty="0">
                <a:solidFill>
                  <a:srgbClr val="000000"/>
                </a:solidFill>
                <a:ea typeface="宋体" pitchFamily="2" charset="-122"/>
              </a:rPr>
              <a:t>[WHERE	&lt;condition&gt;]</a:t>
            </a:r>
            <a:br>
              <a:rPr lang="en-US" altLang="zh-CN" sz="2400" b="1" dirty="0">
                <a:solidFill>
                  <a:srgbClr val="000000"/>
                </a:solidFill>
                <a:ea typeface="宋体" pitchFamily="2" charset="-122"/>
              </a:rPr>
            </a:br>
            <a:r>
              <a:rPr lang="en-US" altLang="zh-CN" sz="2400" b="1" dirty="0">
                <a:solidFill>
                  <a:srgbClr val="000000"/>
                </a:solidFill>
                <a:ea typeface="宋体" pitchFamily="2" charset="-122"/>
              </a:rPr>
              <a:t>[GROUP BY &lt;grouping attribute(s)&gt;]</a:t>
            </a:r>
            <a:br>
              <a:rPr lang="en-US" altLang="zh-CN" sz="2400" b="1" dirty="0">
                <a:solidFill>
                  <a:srgbClr val="000000"/>
                </a:solidFill>
                <a:ea typeface="宋体" pitchFamily="2" charset="-122"/>
              </a:rPr>
            </a:br>
            <a:r>
              <a:rPr lang="en-US" altLang="zh-CN" sz="2400" b="1" dirty="0">
                <a:solidFill>
                  <a:srgbClr val="000000"/>
                </a:solidFill>
                <a:ea typeface="宋体" pitchFamily="2" charset="-122"/>
              </a:rPr>
              <a:t>[HAVING	&lt;group condition&gt;]</a:t>
            </a:r>
            <a:br>
              <a:rPr lang="en-US" altLang="zh-CN" sz="2400" b="1" dirty="0">
                <a:solidFill>
                  <a:srgbClr val="000000"/>
                </a:solidFill>
                <a:ea typeface="宋体" pitchFamily="2" charset="-122"/>
              </a:rPr>
            </a:br>
            <a:r>
              <a:rPr lang="en-US" altLang="zh-CN" sz="2400" b="1" dirty="0">
                <a:solidFill>
                  <a:srgbClr val="000000"/>
                </a:solidFill>
                <a:ea typeface="宋体" pitchFamily="2" charset="-122"/>
              </a:rPr>
              <a:t>[ORDER BY &lt;attribute list&gt;]</a:t>
            </a:r>
            <a:endParaRPr lang="en-US" altLang="zh-CN" dirty="0">
              <a:solidFill>
                <a:srgbClr val="000000"/>
              </a:solidFill>
              <a:ea typeface="宋体" pitchFamily="2" charset="-122"/>
            </a:endParaRP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39</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93348024"/>
      </p:ext>
    </p:extLst>
  </p:cSld>
  <p:clrMapOvr>
    <a:masterClrMapping/>
  </p:clrMapOvr>
  <mc:AlternateContent xmlns:mc="http://schemas.openxmlformats.org/markup-compatibility/2006" xmlns:p14="http://schemas.microsoft.com/office/powerpoint/2010/main">
    <mc:Choice Requires="p14">
      <p:transition spd="slow" p14:dur="2000" advTm="19656"/>
    </mc:Choice>
    <mc:Fallback xmlns="">
      <p:transition spd="slow" advTm="1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lstStyle/>
          <a:p>
            <a:r>
              <a:rPr lang="en-US" altLang="zh-CN" cap="all" dirty="0">
                <a:ea typeface="宋体" pitchFamily="2" charset="-122"/>
              </a:rPr>
              <a:t>Order By</a:t>
            </a:r>
          </a:p>
        </p:txBody>
      </p:sp>
      <p:graphicFrame>
        <p:nvGraphicFramePr>
          <p:cNvPr id="546820" name="Object 4"/>
          <p:cNvGraphicFramePr>
            <a:graphicFrameLocks noChangeAspect="1"/>
          </p:cNvGraphicFramePr>
          <p:nvPr/>
        </p:nvGraphicFramePr>
        <p:xfrm>
          <a:off x="323528" y="1700808"/>
          <a:ext cx="7086600" cy="4570413"/>
        </p:xfrm>
        <a:graphic>
          <a:graphicData uri="http://schemas.openxmlformats.org/presentationml/2006/ole">
            <mc:AlternateContent xmlns:mc="http://schemas.openxmlformats.org/markup-compatibility/2006">
              <mc:Choice xmlns:v="urn:schemas-microsoft-com:vml" Requires="v">
                <p:oleObj name="位图图像" r:id="rId5" imgW="6276190" imgH="4048690" progId="Paint.Picture">
                  <p:embed/>
                </p:oleObj>
              </mc:Choice>
              <mc:Fallback>
                <p:oleObj name="位图图像" r:id="rId5" imgW="6276190" imgH="4048690" progId="Paint.Picture">
                  <p:embed/>
                  <p:pic>
                    <p:nvPicPr>
                      <p:cNvPr id="54682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700808"/>
                        <a:ext cx="7086600"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Content Placeholder 2"/>
          <p:cNvSpPr>
            <a:spLocks noGrp="1"/>
          </p:cNvSpPr>
          <p:nvPr>
            <p:ph idx="1"/>
          </p:nvPr>
        </p:nvSpPr>
        <p:spPr>
          <a:xfrm>
            <a:off x="590872" y="2852936"/>
            <a:ext cx="8553128" cy="3624064"/>
          </a:xfrm>
          <a:solidFill>
            <a:schemeClr val="bg1"/>
          </a:solidFill>
        </p:spPr>
        <p:txBody>
          <a:bodyPr>
            <a:normAutofit lnSpcReduction="10000"/>
          </a:bodyPr>
          <a:lstStyle/>
          <a:p>
            <a:pPr marL="0" indent="0">
              <a:buNone/>
            </a:pPr>
            <a:r>
              <a:rPr lang="en-US" dirty="0"/>
              <a:t>SELECT	</a:t>
            </a:r>
            <a:r>
              <a:rPr lang="en-US" dirty="0" err="1"/>
              <a:t>FName</a:t>
            </a:r>
            <a:r>
              <a:rPr lang="en-US" dirty="0"/>
              <a:t>, </a:t>
            </a:r>
            <a:r>
              <a:rPr lang="en-US" dirty="0" err="1"/>
              <a:t>LName</a:t>
            </a:r>
            <a:endParaRPr lang="en-US" dirty="0"/>
          </a:p>
          <a:p>
            <a:pPr marL="0" indent="0">
              <a:buNone/>
            </a:pPr>
            <a:r>
              <a:rPr lang="en-US" dirty="0"/>
              <a:t>FROM		Employee</a:t>
            </a:r>
          </a:p>
          <a:p>
            <a:pPr marL="0" indent="0">
              <a:buNone/>
            </a:pPr>
            <a:r>
              <a:rPr lang="en-US" dirty="0"/>
              <a:t>ORDER BY	</a:t>
            </a:r>
            <a:r>
              <a:rPr lang="en-US" dirty="0" err="1"/>
              <a:t>LName</a:t>
            </a:r>
            <a:r>
              <a:rPr lang="en-US" dirty="0"/>
              <a:t>	/* The default is ASC */						/* Don’t be lazy! */</a:t>
            </a:r>
          </a:p>
          <a:p>
            <a:pPr marL="0" indent="0">
              <a:buNone/>
            </a:pPr>
            <a:r>
              <a:rPr lang="en-US" dirty="0"/>
              <a:t>				/* Specify it to avoid confusion */</a:t>
            </a:r>
          </a:p>
          <a:p>
            <a:pPr marL="0" indent="0">
              <a:buNone/>
            </a:pPr>
            <a:endParaRPr lang="en-US" dirty="0"/>
          </a:p>
          <a:p>
            <a:pPr marL="0" indent="0">
              <a:buNone/>
            </a:pPr>
            <a:r>
              <a:rPr lang="en-US" dirty="0"/>
              <a:t>SELECT	</a:t>
            </a:r>
            <a:r>
              <a:rPr lang="en-US" dirty="0" err="1"/>
              <a:t>FName</a:t>
            </a:r>
            <a:r>
              <a:rPr lang="en-US" dirty="0"/>
              <a:t>, </a:t>
            </a:r>
            <a:r>
              <a:rPr lang="en-US" dirty="0" err="1"/>
              <a:t>LName</a:t>
            </a:r>
            <a:endParaRPr lang="en-US" dirty="0"/>
          </a:p>
          <a:p>
            <a:pPr marL="0" indent="0">
              <a:buNone/>
            </a:pPr>
            <a:r>
              <a:rPr lang="en-US" dirty="0"/>
              <a:t>FROM		Employee</a:t>
            </a:r>
          </a:p>
          <a:p>
            <a:pPr marL="0" indent="0">
              <a:buNone/>
            </a:pPr>
            <a:r>
              <a:rPr lang="en-US" dirty="0"/>
              <a:t>ORDER BY	Salary DESC</a:t>
            </a:r>
          </a:p>
          <a:p>
            <a:pPr marL="0" indent="0">
              <a:buNone/>
            </a:pPr>
            <a:endParaRPr lang="en-US" dirty="0"/>
          </a:p>
          <a:p>
            <a:pPr marL="0" indent="0">
              <a:buNone/>
            </a:pPr>
            <a:endParaRPr lang="en-US" dirty="0"/>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4</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64615622"/>
      </p:ext>
    </p:extLst>
  </p:cSld>
  <p:clrMapOvr>
    <a:masterClrMapping/>
  </p:clrMapOvr>
  <mc:AlternateContent xmlns:mc="http://schemas.openxmlformats.org/markup-compatibility/2006" xmlns:p14="http://schemas.microsoft.com/office/powerpoint/2010/main">
    <mc:Choice Requires="p14">
      <p:transition spd="slow" p14:dur="2000" advTm="49216"/>
    </mc:Choice>
    <mc:Fallback xmlns="">
      <p:transition spd="slow" advTm="4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3119" x="1060450" y="5054600"/>
          <p14:tracePt t="13151" x="1054100" y="5048250"/>
          <p14:tracePt t="13160" x="1047750" y="5041900"/>
          <p14:tracePt t="13183" x="1047750" y="5029200"/>
          <p14:tracePt t="13192" x="1047750" y="4991100"/>
          <p14:tracePt t="13209" x="1117600" y="4813300"/>
          <p14:tracePt t="13226" x="1206500" y="4641850"/>
          <p14:tracePt t="13243" x="1346200" y="4438650"/>
          <p14:tracePt t="13259" x="1511300" y="4229100"/>
          <p14:tracePt t="13276" x="1784350" y="4019550"/>
          <p14:tracePt t="13293" x="2108200" y="3892550"/>
          <p14:tracePt t="13309" x="2387600" y="3829050"/>
          <p14:tracePt t="13327" x="2559050" y="3810000"/>
          <p14:tracePt t="13343" x="2597150" y="3810000"/>
          <p14:tracePt t="13360" x="2603500" y="3810000"/>
          <p14:tracePt t="13488" x="2628900" y="3810000"/>
          <p14:tracePt t="13496" x="2698750" y="3810000"/>
          <p14:tracePt t="13510" x="2787650" y="3810000"/>
          <p14:tracePt t="13527" x="3187700" y="3810000"/>
          <p14:tracePt t="13543" x="3416300" y="3810000"/>
          <p14:tracePt t="13561" x="3594100" y="3797300"/>
          <p14:tracePt t="13577" x="3689350" y="3765550"/>
          <p14:tracePt t="13594" x="3778250" y="3727450"/>
          <p14:tracePt t="13610" x="3790950" y="3695700"/>
          <p14:tracePt t="13627" x="3790950" y="3657600"/>
          <p14:tracePt t="13643" x="3790950" y="3600450"/>
          <p14:tracePt t="13660" x="3790950" y="3543300"/>
          <p14:tracePt t="13677" x="3790950" y="3473450"/>
          <p14:tracePt t="13693" x="3790950" y="3384550"/>
          <p14:tracePt t="13711" x="3822700" y="3225800"/>
          <p14:tracePt t="13727" x="3822700" y="3124200"/>
          <p14:tracePt t="13744" x="3822700" y="3054350"/>
          <p14:tracePt t="13760" x="3822700" y="2997200"/>
          <p14:tracePt t="13777" x="3822700" y="2978150"/>
          <p14:tracePt t="13794" x="3822700" y="2965450"/>
          <p14:tracePt t="13810" x="3822700" y="2959100"/>
          <p14:tracePt t="13827" x="3822700" y="2952750"/>
          <p14:tracePt t="13860" x="3822700" y="2940050"/>
          <p14:tracePt t="13877" x="3822700" y="2921000"/>
          <p14:tracePt t="13894" x="3778250" y="2914650"/>
          <p14:tracePt t="13910" x="3708400" y="2901950"/>
          <p14:tracePt t="13927" x="3619500" y="2882900"/>
          <p14:tracePt t="13943" x="3562350" y="2876550"/>
          <p14:tracePt t="13960" x="3511550" y="2863850"/>
          <p14:tracePt t="13977" x="3454400" y="2857500"/>
          <p14:tracePt t="13993" x="3397250" y="2844800"/>
          <p14:tracePt t="14010" x="3333750" y="2838450"/>
          <p14:tracePt t="14027" x="3263900" y="2838450"/>
          <p14:tracePt t="14044" x="3162300" y="2838450"/>
          <p14:tracePt t="14060" x="2984500" y="2819400"/>
          <p14:tracePt t="14063" x="2870200" y="2806700"/>
          <p14:tracePt t="14077" x="2749550" y="2787650"/>
          <p14:tracePt t="14094" x="2520950" y="2755900"/>
          <p14:tracePt t="14111" x="2235200" y="2705100"/>
          <p14:tracePt t="14127" x="2095500" y="2686050"/>
          <p14:tracePt t="14144" x="1962150" y="2667000"/>
          <p14:tracePt t="14160" x="1847850" y="2667000"/>
          <p14:tracePt t="14177" x="1733550" y="2667000"/>
          <p14:tracePt t="14194" x="1593850" y="2667000"/>
          <p14:tracePt t="14210" x="1409700" y="2705100"/>
          <p14:tracePt t="14227" x="1238250" y="2749550"/>
          <p14:tracePt t="14244" x="1092200" y="2787650"/>
          <p14:tracePt t="14260" x="946150" y="2838450"/>
          <p14:tracePt t="14277" x="825500" y="2876550"/>
          <p14:tracePt t="14294" x="723900" y="2921000"/>
          <p14:tracePt t="14311" x="590550" y="3016250"/>
          <p14:tracePt t="14327" x="527050" y="3073400"/>
          <p14:tracePt t="14344" x="488950" y="3149600"/>
          <p14:tracePt t="14361" x="476250" y="3219450"/>
          <p14:tracePt t="14377" x="476250" y="3276600"/>
          <p14:tracePt t="14394" x="495300" y="3321050"/>
          <p14:tracePt t="14411" x="546100" y="3365500"/>
          <p14:tracePt t="14427" x="635000" y="3460750"/>
          <p14:tracePt t="14444" x="685800" y="3549650"/>
          <p14:tracePt t="14461" x="742950" y="3670300"/>
          <p14:tracePt t="14477" x="768350" y="3759200"/>
          <p14:tracePt t="14495" x="812800" y="3854450"/>
          <p14:tracePt t="14511" x="825500" y="3886200"/>
          <p14:tracePt t="14527" x="844550" y="3905250"/>
          <p14:tracePt t="14544" x="869950" y="3917950"/>
          <p14:tracePt t="14561" x="895350" y="3924300"/>
          <p14:tracePt t="14578" x="933450" y="3924300"/>
          <p14:tracePt t="14595" x="984250" y="3937000"/>
          <p14:tracePt t="14611" x="1047750" y="3943350"/>
          <p14:tracePt t="14628" x="1123950" y="3956050"/>
          <p14:tracePt t="14644" x="1206500" y="3962400"/>
          <p14:tracePt t="14661" x="1289050" y="3981450"/>
          <p14:tracePt t="14678" x="1371600" y="3994150"/>
          <p14:tracePt t="14694" x="1460500" y="4000500"/>
          <p14:tracePt t="14711" x="1562100" y="4000500"/>
          <p14:tracePt t="14728" x="1657350" y="4000500"/>
          <p14:tracePt t="14744" x="1784350" y="4000500"/>
          <p14:tracePt t="14761" x="1924050" y="4000500"/>
          <p14:tracePt t="14778" x="2114550" y="4000500"/>
          <p14:tracePt t="14794" x="2317750" y="4000500"/>
          <p14:tracePt t="14811" x="2527300" y="4000500"/>
          <p14:tracePt t="14828" x="2705100" y="4000500"/>
          <p14:tracePt t="14845" x="2876550" y="4025900"/>
          <p14:tracePt t="14861" x="2997200" y="4044950"/>
          <p14:tracePt t="14878" x="3098800" y="4051300"/>
          <p14:tracePt t="14894" x="3206750" y="4051300"/>
          <p14:tracePt t="14911" x="3270250" y="4051300"/>
          <p14:tracePt t="14928" x="3321050" y="4051300"/>
          <p14:tracePt t="14945" x="3384550" y="4032250"/>
          <p14:tracePt t="14961" x="3429000" y="4019550"/>
          <p14:tracePt t="14978" x="3467100" y="4000500"/>
          <p14:tracePt t="14995" x="3486150" y="3994150"/>
          <p14:tracePt t="15011" x="3505200" y="3987800"/>
          <p14:tracePt t="15028" x="3517900" y="3981450"/>
          <p14:tracePt t="15095" x="3524250" y="3981450"/>
          <p14:tracePt t="15119" x="3530600" y="3981450"/>
          <p14:tracePt t="15151" x="3536950" y="3981450"/>
          <p14:tracePt t="15159" x="3543300" y="3981450"/>
          <p14:tracePt t="15167" x="3556000" y="3981450"/>
          <p14:tracePt t="15178" x="3562350" y="3981450"/>
          <p14:tracePt t="15195" x="3587750" y="3962400"/>
          <p14:tracePt t="15212" x="3600450" y="3949700"/>
          <p14:tracePt t="15228" x="3638550" y="3930650"/>
          <p14:tracePt t="15245" x="3657600" y="3930650"/>
          <p14:tracePt t="15262" x="3683000" y="3924300"/>
          <p14:tracePt t="15279" x="3714750" y="3917950"/>
          <p14:tracePt t="15295" x="3740150" y="3917950"/>
          <p14:tracePt t="15312" x="3752850" y="3905250"/>
          <p14:tracePt t="15328" x="3759200" y="3905250"/>
          <p14:tracePt t="15345" x="3771900" y="3905250"/>
          <p14:tracePt t="15362" x="3784600" y="3898900"/>
          <p14:tracePt t="15378" x="3803650" y="3898900"/>
          <p14:tracePt t="15395" x="3835400" y="3886200"/>
          <p14:tracePt t="15412" x="3873500" y="3867150"/>
          <p14:tracePt t="15428" x="3898900" y="3860800"/>
          <p14:tracePt t="15445" x="3911600" y="3854450"/>
          <p14:tracePt t="19680" x="3848100" y="3854450"/>
          <p14:tracePt t="19688" x="3771900" y="3854450"/>
          <p14:tracePt t="19700" x="3721100" y="3854450"/>
          <p14:tracePt t="19717" x="3689350" y="3854450"/>
          <p14:tracePt t="19734" x="3663950" y="3854450"/>
          <p14:tracePt t="19751" x="3613150" y="3854450"/>
          <p14:tracePt t="19767" x="3581400" y="3841750"/>
          <p14:tracePt t="19784" x="3530600" y="3841750"/>
          <p14:tracePt t="19801" x="3498850" y="3841750"/>
          <p14:tracePt t="19817" x="3479800" y="3841750"/>
          <p14:tracePt t="19851" x="3467100" y="3841750"/>
          <p14:tracePt t="19888" x="3467100" y="3848100"/>
          <p14:tracePt t="19904" x="3473450" y="3848100"/>
          <p14:tracePt t="19917" x="3492500" y="3848100"/>
          <p14:tracePt t="19934" x="3536950" y="3848100"/>
          <p14:tracePt t="19951" x="3619500" y="3848100"/>
          <p14:tracePt t="19967" x="3695700" y="3848100"/>
          <p14:tracePt t="19984" x="3752850" y="3848100"/>
          <p14:tracePt t="20000" x="3803650" y="3848100"/>
          <p14:tracePt t="20017" x="3854450" y="3848100"/>
          <p14:tracePt t="20034" x="3867150" y="3848100"/>
          <p14:tracePt t="20050" x="3892550" y="3848100"/>
          <p14:tracePt t="20067" x="3924300" y="3848100"/>
          <p14:tracePt t="20084" x="3930650" y="3848100"/>
          <p14:tracePt t="20100" x="3943350" y="3848100"/>
          <p14:tracePt t="20160" x="3917950" y="3848100"/>
          <p14:tracePt t="20168" x="3892550" y="3848100"/>
          <p14:tracePt t="20175" x="3879850" y="3848100"/>
          <p14:tracePt t="20184" x="3854450" y="3848100"/>
          <p14:tracePt t="20200" x="3841750" y="3848100"/>
          <p14:tracePt t="20280" x="3860800" y="3848100"/>
          <p14:tracePt t="20287" x="3898900" y="3848100"/>
          <p14:tracePt t="20300" x="3949700" y="3867150"/>
          <p14:tracePt t="20317" x="4057650" y="3867150"/>
          <p14:tracePt t="20334" x="4146550" y="3867150"/>
          <p14:tracePt t="20351" x="4229100" y="3879850"/>
          <p14:tracePt t="20367" x="4254500" y="3879850"/>
          <p14:tracePt t="20401" x="4260850" y="3879850"/>
          <p14:tracePt t="20423" x="4248150" y="3867150"/>
          <p14:tracePt t="20434" x="4210050" y="3867150"/>
          <p14:tracePt t="20450" x="4140200" y="3867150"/>
          <p14:tracePt t="20467" x="4076700" y="3867150"/>
          <p14:tracePt t="20484" x="4032250" y="3873500"/>
          <p14:tracePt t="20501" x="4025900" y="3879850"/>
          <p14:tracePt t="20560" x="4032250" y="3879850"/>
          <p14:tracePt t="20591" x="4038600" y="3879850"/>
          <p14:tracePt t="20769" x="4051300" y="3873500"/>
          <p14:tracePt t="21008" x="4057650" y="3867150"/>
          <p14:tracePt t="21320" x="4064000" y="3867150"/>
          <p14:tracePt t="21328" x="4076700" y="3867150"/>
          <p14:tracePt t="21337" x="4089400" y="3867150"/>
          <p14:tracePt t="21352" x="4114800" y="3867150"/>
          <p14:tracePt t="21368" x="4152900" y="3860800"/>
          <p14:tracePt t="21385" x="4178300" y="3841750"/>
          <p14:tracePt t="21402" x="4216400" y="3829050"/>
          <p14:tracePt t="21419" x="4235450" y="3816350"/>
          <p14:tracePt t="21435" x="4248150" y="3810000"/>
          <p14:tracePt t="21452" x="4273550" y="3810000"/>
          <p14:tracePt t="21469" x="4305300" y="3810000"/>
          <p14:tracePt t="21485" x="4330700" y="3810000"/>
          <p14:tracePt t="21502" x="4337050" y="3810000"/>
          <p14:tracePt t="21519" x="4343400" y="3810000"/>
          <p14:tracePt t="26520" x="4279900" y="3848100"/>
          <p14:tracePt t="26528" x="4178300" y="3962400"/>
          <p14:tracePt t="26541" x="4051300" y="4146550"/>
          <p14:tracePt t="26558" x="3790950" y="4737100"/>
          <p14:tracePt t="26575" x="3340100" y="5613400"/>
          <p14:tracePt t="26592" x="2971800" y="6115050"/>
          <p14:tracePt t="26609" x="2673350" y="6356350"/>
          <p14:tracePt t="26624" x="2501900" y="6407150"/>
          <p14:tracePt t="26641" x="2413000" y="6407150"/>
          <p14:tracePt t="26658" x="2349500" y="6375400"/>
          <p14:tracePt t="26674" x="2343150" y="6292850"/>
          <p14:tracePt t="26691" x="2343150" y="6235700"/>
          <p14:tracePt t="26708" x="2349500" y="6203950"/>
          <p14:tracePt t="26724" x="2349500" y="6178550"/>
          <p14:tracePt t="26741" x="2355850" y="6153150"/>
          <p14:tracePt t="26758" x="2355850" y="6121400"/>
          <p14:tracePt t="26775" x="2362200" y="6089650"/>
          <p14:tracePt t="26791" x="2362200" y="6083300"/>
          <p14:tracePt t="26808" x="2362200" y="6064250"/>
          <p14:tracePt t="26825" x="2362200" y="6057900"/>
          <p14:tracePt t="26841" x="2362200" y="6032500"/>
          <p14:tracePt t="26858" x="2362200" y="5994400"/>
          <p14:tracePt t="26875" x="2362200" y="5937250"/>
          <p14:tracePt t="26891" x="2362200" y="5848350"/>
          <p14:tracePt t="26908" x="2362200" y="5746750"/>
          <p14:tracePt t="26924" x="2362200" y="5651500"/>
          <p14:tracePt t="26941" x="2355850" y="5549900"/>
          <p14:tracePt t="26958" x="2292350" y="5467350"/>
          <p14:tracePt t="26975" x="2171700" y="5359400"/>
          <p14:tracePt t="26991" x="2070100" y="5314950"/>
          <p14:tracePt t="27008" x="1949450" y="5276850"/>
          <p14:tracePt t="27025" x="1873250" y="5264150"/>
          <p14:tracePt t="27041" x="1803400" y="5238750"/>
          <p14:tracePt t="27058" x="1733550" y="5219700"/>
          <p14:tracePt t="27075" x="1663700" y="5213350"/>
          <p14:tracePt t="27092" x="1543050" y="5194300"/>
          <p14:tracePt t="27108" x="1403350" y="5194300"/>
          <p14:tracePt t="27125" x="1238250" y="5194300"/>
          <p14:tracePt t="27142" x="1085850" y="5194300"/>
          <p14:tracePt t="27159" x="876300" y="5245100"/>
          <p14:tracePt t="27175" x="749300" y="5302250"/>
          <p14:tracePt t="27192" x="622300" y="5403850"/>
          <p14:tracePt t="27208" x="558800" y="5486400"/>
          <p14:tracePt t="27225" x="527050" y="5524500"/>
          <p14:tracePt t="27242" x="501650" y="5581650"/>
          <p14:tracePt t="27258" x="488950" y="5632450"/>
          <p14:tracePt t="27275" x="488950" y="5695950"/>
          <p14:tracePt t="27292" x="495300" y="5791200"/>
          <p14:tracePt t="27308" x="552450" y="5918200"/>
          <p14:tracePt t="27325" x="628650" y="6019800"/>
          <p14:tracePt t="27342" x="704850" y="6108700"/>
          <p14:tracePt t="27359" x="819150" y="6229350"/>
          <p14:tracePt t="27375" x="933450" y="6305550"/>
          <p14:tracePt t="27392" x="1079500" y="6369050"/>
          <p14:tracePt t="27409" x="1339850" y="6426200"/>
          <p14:tracePt t="27425" x="1809750" y="6483350"/>
          <p14:tracePt t="27442" x="2419350" y="6546850"/>
          <p14:tracePt t="27459" x="2990850" y="6546850"/>
          <p14:tracePt t="27475" x="3460750" y="6546850"/>
          <p14:tracePt t="27492" x="3797300" y="6546850"/>
          <p14:tracePt t="27509" x="4070350" y="6546850"/>
          <p14:tracePt t="27525" x="4286250" y="6546850"/>
          <p14:tracePt t="27542" x="4451350" y="6546850"/>
          <p14:tracePt t="27559" x="4603750" y="6515100"/>
          <p14:tracePt t="27575" x="4705350" y="6451600"/>
          <p14:tracePt t="27592" x="4768850" y="6394450"/>
          <p14:tracePt t="27609" x="4851400" y="6299200"/>
          <p14:tracePt t="27625" x="4908550" y="6197600"/>
          <p14:tracePt t="27642" x="4914900" y="6108700"/>
          <p14:tracePt t="27659" x="4914900" y="6000750"/>
          <p14:tracePt t="27675" x="4864100" y="5880100"/>
          <p14:tracePt t="27692" x="4813300" y="5778500"/>
          <p14:tracePt t="27709" x="4775200" y="5727700"/>
          <p14:tracePt t="27725" x="4737100" y="5683250"/>
          <p14:tracePt t="27743" x="4603750" y="5588000"/>
          <p14:tracePt t="27759" x="4451350" y="5467350"/>
          <p14:tracePt t="27775" x="4292600" y="5346700"/>
          <p14:tracePt t="27792" x="4165600" y="5257800"/>
          <p14:tracePt t="27809" x="4076700" y="5194300"/>
          <p14:tracePt t="27826" x="4025900" y="5162550"/>
          <p14:tracePt t="27842" x="3975100" y="5156200"/>
          <p14:tracePt t="27859" x="3949700" y="5156200"/>
          <p14:tracePt t="27876" x="3905250" y="5156200"/>
          <p14:tracePt t="27892" x="3860800" y="5156200"/>
          <p14:tracePt t="27909" x="3816350" y="5156200"/>
          <p14:tracePt t="27926" x="3746500" y="5156200"/>
          <p14:tracePt t="27942" x="3619500" y="5156200"/>
          <p14:tracePt t="27959" x="3473450" y="5137150"/>
          <p14:tracePt t="27976" x="3295650" y="5118100"/>
          <p14:tracePt t="27992" x="3092450" y="5105400"/>
          <p14:tracePt t="28009" x="2876550" y="5105400"/>
          <p14:tracePt t="28026" x="2622550" y="5105400"/>
          <p14:tracePt t="28042" x="2374900" y="5105400"/>
          <p14:tracePt t="28059" x="2127250" y="5156200"/>
          <p14:tracePt t="28079" x="1841500" y="5257800"/>
          <p14:tracePt t="28092" x="1771650" y="5289550"/>
          <p14:tracePt t="28109" x="1695450" y="5327650"/>
          <p14:tracePt t="28126" x="1644650" y="5372100"/>
          <p14:tracePt t="28142" x="1619250" y="5397500"/>
          <p14:tracePt t="28159" x="1619250" y="5422900"/>
          <p14:tracePt t="28176" x="1619250" y="5441950"/>
          <p14:tracePt t="28192" x="1619250" y="5499100"/>
          <p14:tracePt t="28209" x="1638300" y="5594350"/>
          <p14:tracePt t="28226" x="1676400" y="5664200"/>
          <p14:tracePt t="28243" x="1689100" y="5708650"/>
          <p14:tracePt t="28259" x="1695450" y="5746750"/>
          <p14:tracePt t="28276" x="1708150" y="5759450"/>
          <p14:tracePt t="28351" x="1708150" y="5753100"/>
          <p14:tracePt t="28367" x="1701800" y="5740400"/>
          <p14:tracePt t="28383" x="1695450" y="5734050"/>
          <p14:tracePt t="28391" x="1695450" y="5721350"/>
          <p14:tracePt t="28399" x="1695450" y="5715000"/>
          <p14:tracePt t="28409" x="1689100" y="5702300"/>
          <p14:tracePt t="28426" x="1689100" y="5695950"/>
          <p14:tracePt t="28443" x="1676400" y="5683250"/>
          <p14:tracePt t="28459" x="1644650" y="5683250"/>
          <p14:tracePt t="28476" x="1606550" y="5683250"/>
          <p14:tracePt t="28493" x="1562100" y="5683250"/>
          <p14:tracePt t="28509" x="1555750" y="5683250"/>
          <p14:tracePt t="28543" x="1549400" y="5683250"/>
          <p14:tracePt t="28784" x="1555750" y="5689600"/>
          <p14:tracePt t="28816" x="1574800" y="5689600"/>
          <p14:tracePt t="28824" x="1587500" y="5695950"/>
          <p14:tracePt t="28832" x="1625600" y="5715000"/>
          <p14:tracePt t="28843" x="1670050" y="5727700"/>
          <p14:tracePt t="28860" x="1879600" y="5791200"/>
          <p14:tracePt t="28877" x="2279650" y="5911850"/>
          <p14:tracePt t="28893" x="2901950" y="6096000"/>
          <p14:tracePt t="28911" x="3803650" y="6337300"/>
          <p14:tracePt t="28927" x="4127500" y="6445250"/>
          <p14:tracePt t="28946" x="4298950" y="6540500"/>
          <p14:tracePt t="28960" x="4356100" y="6584950"/>
          <p14:tracePt t="29015" x="4356100" y="6591300"/>
          <p14:tracePt t="29031" x="4349750" y="6591300"/>
          <p14:tracePt t="29055" x="4337050" y="6591300"/>
          <p14:tracePt t="29095" x="4330700" y="6591300"/>
          <p14:tracePt t="29103" x="4324350" y="6591300"/>
          <p14:tracePt t="29111" x="4311650" y="6591300"/>
          <p14:tracePt t="29127" x="4267200" y="6616700"/>
          <p14:tracePt t="29143" x="4210050" y="6616700"/>
          <p14:tracePt t="29160" x="4146550" y="6616700"/>
          <p14:tracePt t="29177" x="4044950" y="6610350"/>
          <p14:tracePt t="29193" x="3949700" y="6584950"/>
          <p14:tracePt t="29210" x="3905250" y="6572250"/>
          <p14:tracePt t="29227" x="3879850" y="6559550"/>
          <p14:tracePt t="29243" x="3867150" y="6546850"/>
          <p14:tracePt t="29260" x="3854450" y="6527800"/>
          <p14:tracePt t="29277" x="3810000" y="6502400"/>
          <p14:tracePt t="29294" x="3778250" y="6489700"/>
          <p14:tracePt t="29310" x="3740150" y="6477000"/>
          <p14:tracePt t="29327" x="3708400" y="6477000"/>
          <p14:tracePt t="29344" x="3689350" y="6477000"/>
          <p14:tracePt t="29360" x="3683000" y="6477000"/>
          <p14:tracePt t="29399" x="3670300" y="6477000"/>
          <p14:tracePt t="29472" x="3663950" y="6470650"/>
          <p14:tracePt t="29488" x="3663950" y="6464300"/>
          <p14:tracePt t="29496" x="3663950" y="6451600"/>
          <p14:tracePt t="29520" x="3663950" y="6445250"/>
          <p14:tracePt t="29529" x="3657600" y="6438900"/>
          <p14:tracePt t="29552" x="3651250" y="6438900"/>
          <p14:tracePt t="29561" x="3632200" y="6438900"/>
          <p14:tracePt t="29568" x="3606800" y="6438900"/>
          <p14:tracePt t="29577" x="3568700" y="6438900"/>
          <p14:tracePt t="29595" x="3511550" y="6438900"/>
          <p14:tracePt t="29611" x="3390900" y="6451600"/>
          <p14:tracePt t="29628" x="3302000" y="6451600"/>
          <p14:tracePt t="29645" x="3244850" y="6451600"/>
          <p14:tracePt t="29661" x="3225800" y="6451600"/>
          <p14:tracePt t="29695" x="3219450" y="6451600"/>
          <p14:tracePt t="29711" x="3219450" y="6445250"/>
          <p14:tracePt t="29728" x="3219450" y="6438900"/>
          <p14:tracePt t="29760" x="3225800" y="6438900"/>
          <p14:tracePt t="29888" x="3232150" y="6432550"/>
          <p14:tracePt t="29912" x="3232150" y="6419850"/>
          <p14:tracePt t="29920" x="3232150" y="6407150"/>
          <p14:tracePt t="29928" x="3232150" y="6394450"/>
          <p14:tracePt t="29944" x="3219450" y="6381750"/>
          <p14:tracePt t="29962" x="3213100" y="6381750"/>
          <p14:tracePt t="37943" x="3276600" y="6381750"/>
          <p14:tracePt t="37951" x="3486150" y="6286500"/>
          <p14:tracePt t="37959" x="3708400" y="6261100"/>
          <p14:tracePt t="37970" x="3937000" y="6216650"/>
          <p14:tracePt t="37987" x="4260850" y="6146800"/>
          <p14:tracePt t="38004" x="4533900" y="6070600"/>
          <p14:tracePt t="38020" x="4775200" y="5924550"/>
          <p14:tracePt t="38037" x="5029200" y="5721350"/>
          <p14:tracePt t="38054" x="5219700" y="5499100"/>
          <p14:tracePt t="38071" x="5486400" y="5099050"/>
          <p14:tracePt t="38089" x="5626100" y="4902200"/>
          <p14:tracePt t="38104" x="5702300" y="4762500"/>
          <p14:tracePt t="38120" x="5759450" y="4673600"/>
          <p14:tracePt t="38137" x="5778500" y="4635500"/>
          <p14:tracePt t="38154" x="5784850" y="4622800"/>
          <p14:tracePt t="38360" x="5791200" y="4622800"/>
          <p14:tracePt t="38368" x="5816600" y="4622800"/>
          <p14:tracePt t="38377" x="5873750" y="4610100"/>
          <p14:tracePt t="38388" x="5943600" y="4565650"/>
          <p14:tracePt t="38404" x="6026150" y="4483100"/>
          <p14:tracePt t="38421" x="6083300" y="4413250"/>
          <p14:tracePt t="38438" x="6140450" y="4324350"/>
          <p14:tracePt t="38455" x="6197600" y="4229100"/>
          <p14:tracePt t="38471" x="6216650" y="4184650"/>
          <p14:tracePt t="38488" x="6235700" y="4165600"/>
          <p14:tracePt t="38552" x="6216650" y="4165600"/>
          <p14:tracePt t="38712" x="6210300" y="4165600"/>
          <p14:tracePt t="38984" x="6242050" y="4159250"/>
          <p14:tracePt t="38992" x="6330950" y="4121150"/>
          <p14:tracePt t="39005" x="6413500" y="4108450"/>
          <p14:tracePt t="39022" x="6578600" y="4070350"/>
          <p14:tracePt t="39039" x="6718300" y="4051300"/>
          <p14:tracePt t="39055" x="6750050" y="4051300"/>
          <p14:tracePt t="39072" x="6769100" y="4038600"/>
          <p14:tracePt t="39152" x="6775450" y="4032250"/>
          <p14:tracePt t="39168" x="6781800" y="4025900"/>
          <p14:tracePt t="39184" x="6788150" y="4006850"/>
          <p14:tracePt t="39192" x="6794500" y="3994150"/>
          <p14:tracePt t="39205" x="6800850" y="3994150"/>
          <p14:tracePt t="39221" x="6819900" y="3956050"/>
          <p14:tracePt t="39238" x="6838950" y="3949700"/>
          <p14:tracePt t="39255" x="6864350" y="3943350"/>
          <p14:tracePt t="39271" x="6915150" y="3937000"/>
          <p14:tracePt t="39288" x="6978650" y="3924300"/>
          <p14:tracePt t="39305" x="7042150" y="3905250"/>
          <p14:tracePt t="39322" x="7073900" y="3898900"/>
          <p14:tracePt t="39338" x="7086600" y="3886200"/>
          <p14:tracePt t="39355" x="7092950" y="3879850"/>
          <p14:tracePt t="39372" x="7092950" y="3873500"/>
          <p14:tracePt t="39388" x="7092950" y="3867150"/>
          <p14:tracePt t="39405" x="7092950" y="3841750"/>
          <p14:tracePt t="39422" x="7080250" y="3822700"/>
          <p14:tracePt t="39438" x="7029450" y="3790950"/>
          <p14:tracePt t="39455" x="6972300" y="3771900"/>
          <p14:tracePt t="39472" x="6921500" y="3771900"/>
          <p14:tracePt t="39488" x="6889750" y="3759200"/>
          <p14:tracePt t="39505" x="6858000" y="3759200"/>
          <p14:tracePt t="39522" x="6845300" y="3759200"/>
          <p14:tracePt t="39583" x="6838950" y="3759200"/>
          <p14:tracePt t="39599" x="6838950" y="3765550"/>
          <p14:tracePt t="39720" x="6838950" y="3759200"/>
          <p14:tracePt t="39736" x="6838950" y="3752850"/>
          <p14:tracePt t="40040" x="6838950" y="3746500"/>
          <p14:tracePt t="40448" x="6845300" y="3746500"/>
          <p14:tracePt t="41801" x="6845300" y="3759200"/>
          <p14:tracePt t="41824" x="6845300" y="3765550"/>
          <p14:tracePt t="43248" x="6851650" y="3771900"/>
          <p14:tracePt t="43264" x="6858000" y="3771900"/>
          <p14:tracePt t="43272" x="6864350" y="3778250"/>
          <p14:tracePt t="43288" x="6870700" y="3784600"/>
          <p14:tracePt t="43304" x="6870700" y="3797300"/>
          <p14:tracePt t="43336" x="6870700" y="3803650"/>
          <p14:tracePt t="43448" x="6877050" y="3810000"/>
          <p14:tracePt t="43472" x="6877050" y="3803650"/>
          <p14:tracePt t="43480" x="6877050" y="3797300"/>
          <p14:tracePt t="43498" x="6877050" y="3790950"/>
          <p14:tracePt t="43512" x="6877050" y="3771900"/>
          <p14:tracePt t="43528" x="6883400" y="3759200"/>
          <p14:tracePt t="43888" x="6896100" y="3759200"/>
          <p14:tracePt t="44624" x="6896100" y="3746500"/>
          <p14:tracePt t="44632" x="6896100" y="3740150"/>
          <p14:tracePt t="44644" x="6902450" y="3727450"/>
          <p14:tracePt t="44661" x="6902450" y="3708400"/>
          <p14:tracePt t="44678" x="6915150" y="3683000"/>
          <p14:tracePt t="44695" x="6921500" y="3676650"/>
          <p14:tracePt t="44760" x="6927850" y="3670300"/>
          <p14:tracePt t="44776" x="6934200" y="3670300"/>
          <p14:tracePt t="44872" x="6940550" y="3676650"/>
          <p14:tracePt t="45568" x="6940550" y="3683000"/>
          <p14:tracePt t="45584" x="6940550" y="3702050"/>
          <p14:tracePt t="45592" x="6953250" y="3727450"/>
          <p14:tracePt t="45600" x="6953250" y="3740150"/>
          <p14:tracePt t="45612" x="6959600" y="3765550"/>
          <p14:tracePt t="45629" x="6965950" y="3810000"/>
          <p14:tracePt t="45646" x="6985000" y="3835400"/>
          <p14:tracePt t="45663" x="7004050" y="3860800"/>
          <p14:tracePt t="45679" x="7016750" y="3860800"/>
          <p14:tracePt t="45696" x="7023100" y="3867150"/>
          <p14:tracePt t="45712" x="7029450" y="3873500"/>
          <p14:tracePt t="45729" x="7048500" y="3879850"/>
          <p14:tracePt t="45746" x="7073900" y="3886200"/>
          <p14:tracePt t="45763" x="7099300" y="3898900"/>
          <p14:tracePt t="45779" x="7118350" y="3911600"/>
          <p14:tracePt t="45796" x="7150100" y="3917950"/>
          <p14:tracePt t="45812" x="7169150" y="3930650"/>
          <p14:tracePt t="45829" x="7181850" y="3937000"/>
          <p14:tracePt t="45872" x="7188200" y="3937000"/>
          <p14:tracePt t="45903" x="7188200" y="3930650"/>
          <p14:tracePt t="45935" x="7194550" y="3924300"/>
          <p14:tracePt t="46104" x="7194550" y="3911600"/>
          <p14:tracePt t="46120" x="7194550" y="3905250"/>
          <p14:tracePt t="46128" x="7194550" y="3898900"/>
          <p14:tracePt t="46136" x="7194550" y="3886200"/>
          <p14:tracePt t="46146" x="7194550" y="3879850"/>
          <p14:tracePt t="46162" x="7194550" y="3873500"/>
          <p14:tracePt t="46179" x="7194550" y="3867150"/>
          <p14:tracePt t="46196" x="7194550" y="3860800"/>
          <p14:tracePt t="46384" x="7194550" y="3848100"/>
          <p14:tracePt t="46392" x="7194550" y="3841750"/>
          <p14:tracePt t="46400" x="7200900" y="3829050"/>
          <p14:tracePt t="46656" x="7200900" y="3848100"/>
          <p14:tracePt t="46664" x="7200900" y="3854450"/>
          <p14:tracePt t="46672" x="7200900" y="3867150"/>
          <p14:tracePt t="46681" x="7200900" y="3873500"/>
          <p14:tracePt t="47224" x="7207250" y="3879850"/>
          <p14:tracePt t="47544" x="7207250" y="3886200"/>
          <p14:tracePt t="47919" x="7207250" y="3898900"/>
          <p14:tracePt t="47935" x="7207250" y="3905250"/>
          <p14:tracePt t="48136" x="7200900" y="3905250"/>
          <p14:tracePt t="48440" x="7194550" y="3905250"/>
          <p14:tracePt t="48448" x="7181850" y="3905250"/>
          <p14:tracePt t="48456" x="7175500" y="3905250"/>
          <p14:tracePt t="48465" x="7169150" y="3905250"/>
          <p14:tracePt t="48482" x="7143750" y="3905250"/>
          <p14:tracePt t="48498" x="7137400" y="3905250"/>
          <p14:tracePt t="48515" x="7118350" y="3905250"/>
          <p14:tracePt t="48532" x="7112000" y="3898900"/>
          <p14:tracePt t="48584" x="7099300" y="3892550"/>
          <p14:tracePt t="48599" x="7092950" y="3892550"/>
          <p14:tracePt t="48608" x="7092950" y="3886200"/>
          <p14:tracePt t="48616" x="7086600" y="3879850"/>
          <p14:tracePt t="48648" x="7080250" y="3879850"/>
          <p14:tracePt t="48778" x="0" y="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p:txBody>
          <a:bodyPr/>
          <a:lstStyle/>
          <a:p>
            <a:r>
              <a:rPr lang="en-US" altLang="zh-CN"/>
              <a:t>Summary of SQL Queries II</a:t>
            </a:r>
          </a:p>
        </p:txBody>
      </p:sp>
      <p:sp>
        <p:nvSpPr>
          <p:cNvPr id="735235" name="Rectangle 3"/>
          <p:cNvSpPr>
            <a:spLocks noGrp="1" noChangeArrowheads="1"/>
          </p:cNvSpPr>
          <p:nvPr>
            <p:ph idx="1"/>
          </p:nvPr>
        </p:nvSpPr>
        <p:spPr/>
        <p:txBody>
          <a:bodyPr>
            <a:normAutofit fontScale="92500"/>
          </a:bodyPr>
          <a:lstStyle/>
          <a:p>
            <a:r>
              <a:rPr lang="en-US" altLang="zh-CN" dirty="0"/>
              <a:t>The SELECT-clause lists the attributes or functions to be retrieved</a:t>
            </a:r>
          </a:p>
          <a:p>
            <a:r>
              <a:rPr lang="en-US" altLang="zh-CN" dirty="0"/>
              <a:t>The FROM-clause specifies all relations (or aliases) needed in the query but not those needed in nested queries</a:t>
            </a:r>
          </a:p>
          <a:p>
            <a:r>
              <a:rPr lang="en-US" altLang="zh-CN" dirty="0"/>
              <a:t>The WHERE-clause specifies the conditions for selection and join of tuples from the relations specified in the FROM-clause</a:t>
            </a:r>
          </a:p>
          <a:p>
            <a:r>
              <a:rPr lang="en-US" altLang="zh-CN" dirty="0"/>
              <a:t>GROUP BY specifies grouping attributes</a:t>
            </a:r>
          </a:p>
          <a:p>
            <a:r>
              <a:rPr lang="en-US" altLang="zh-CN" dirty="0"/>
              <a:t>HAVING specifies a condition for selection of groups</a:t>
            </a:r>
          </a:p>
          <a:p>
            <a:r>
              <a:rPr lang="en-US" altLang="zh-CN" dirty="0"/>
              <a:t>ORDER BY specifies an order for displaying the result of a query</a:t>
            </a:r>
          </a:p>
          <a:p>
            <a:r>
              <a:rPr lang="en-US" altLang="zh-CN" dirty="0"/>
              <a:t>A query is evaluated by first looking up the tables in the FROM-clause, then applying the WHERE-clause, then GROUP BY and HAVING, and finally the SELECT-clause</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40</a:t>
            </a:fld>
            <a:endParaRPr lang="en-US" altLang="zh-CN"/>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76786914"/>
      </p:ext>
    </p:extLst>
  </p:cSld>
  <p:clrMapOvr>
    <a:masterClrMapping/>
  </p:clrMapOvr>
  <mc:AlternateContent xmlns:mc="http://schemas.openxmlformats.org/markup-compatibility/2006" xmlns:p14="http://schemas.microsoft.com/office/powerpoint/2010/main">
    <mc:Choice Requires="p14">
      <p:transition spd="slow" p14:dur="2000" advTm="36188"/>
    </mc:Choice>
    <mc:Fallback xmlns="">
      <p:transition spd="slow" advTm="36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p:txBody>
          <a:bodyPr/>
          <a:lstStyle/>
          <a:p>
            <a:r>
              <a:rPr lang="en-CA" altLang="en-US" dirty="0"/>
              <a:t>Summary </a:t>
            </a:r>
            <a:r>
              <a:rPr lang="en-CA" altLang="en-US"/>
              <a:t>of Today’s Lecture</a:t>
            </a:r>
            <a:endParaRPr lang="en-CA" altLang="en-US" dirty="0"/>
          </a:p>
        </p:txBody>
      </p:sp>
      <p:sp>
        <p:nvSpPr>
          <p:cNvPr id="875523" name="Rectangle 3"/>
          <p:cNvSpPr>
            <a:spLocks noGrp="1" noChangeArrowheads="1"/>
          </p:cNvSpPr>
          <p:nvPr>
            <p:ph idx="1"/>
          </p:nvPr>
        </p:nvSpPr>
        <p:spPr/>
        <p:txBody>
          <a:bodyPr/>
          <a:lstStyle/>
          <a:p>
            <a:r>
              <a:rPr lang="en-CA" altLang="en-US" dirty="0"/>
              <a:t>Order By</a:t>
            </a:r>
          </a:p>
          <a:p>
            <a:pPr lvl="1"/>
            <a:r>
              <a:rPr lang="en-CA" altLang="en-US" dirty="0"/>
              <a:t>ASC</a:t>
            </a:r>
          </a:p>
          <a:p>
            <a:pPr lvl="1"/>
            <a:r>
              <a:rPr lang="en-CA" altLang="en-US" dirty="0"/>
              <a:t>DESC</a:t>
            </a:r>
          </a:p>
          <a:p>
            <a:r>
              <a:rPr lang="en-CA" altLang="en-US" dirty="0"/>
              <a:t>Group By, Having</a:t>
            </a:r>
          </a:p>
          <a:p>
            <a:pPr lvl="1"/>
            <a:r>
              <a:rPr lang="en-CA" altLang="en-US" dirty="0"/>
              <a:t>Special requirements</a:t>
            </a:r>
          </a:p>
          <a:p>
            <a:r>
              <a:rPr lang="en-CA" altLang="en-US" dirty="0"/>
              <a:t>Union, intersect, minus</a:t>
            </a:r>
          </a:p>
          <a:p>
            <a:pPr lvl="1"/>
            <a:r>
              <a:rPr lang="en-CA" altLang="en-US" dirty="0"/>
              <a:t>Special requirements</a:t>
            </a:r>
          </a:p>
          <a:p>
            <a:r>
              <a:rPr lang="en-US" dirty="0"/>
              <a:t>Effect of NULL</a:t>
            </a:r>
          </a:p>
          <a:p>
            <a:pPr lvl="1"/>
            <a:endParaRPr lang="en-CA" altLang="en-US" dirty="0"/>
          </a:p>
          <a:p>
            <a:endParaRPr lang="en-CA" altLang="en-US" dirty="0"/>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41</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68670248"/>
      </p:ext>
    </p:extLst>
  </p:cSld>
  <p:clrMapOvr>
    <a:masterClrMapping/>
  </p:clrMapOvr>
  <mc:AlternateContent xmlns:mc="http://schemas.openxmlformats.org/markup-compatibility/2006" xmlns:p14="http://schemas.microsoft.com/office/powerpoint/2010/main">
    <mc:Choice Requires="p14">
      <p:transition spd="slow" p14:dur="2000" advTm="20620"/>
    </mc:Choice>
    <mc:Fallback xmlns="">
      <p:transition spd="slow" advTm="2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p:txBody>
          <a:bodyPr/>
          <a:lstStyle/>
          <a:p>
            <a:r>
              <a:rPr lang="en-US" altLang="zh-CN" cap="all" dirty="0">
                <a:ea typeface="宋体" pitchFamily="2" charset="-122"/>
              </a:rPr>
              <a:t>Group By</a:t>
            </a:r>
          </a:p>
        </p:txBody>
      </p:sp>
      <p:sp>
        <p:nvSpPr>
          <p:cNvPr id="2" name="Rectangle 1"/>
          <p:cNvSpPr/>
          <p:nvPr/>
        </p:nvSpPr>
        <p:spPr>
          <a:xfrm>
            <a:off x="467544" y="1628507"/>
            <a:ext cx="8676456" cy="3170099"/>
          </a:xfrm>
          <a:prstGeom prst="rect">
            <a:avLst/>
          </a:prstGeom>
          <a:solidFill>
            <a:schemeClr val="bg1"/>
          </a:solidFill>
        </p:spPr>
        <p:txBody>
          <a:bodyPr wrap="square">
            <a:spAutoFit/>
          </a:bodyPr>
          <a:lstStyle/>
          <a:p>
            <a:pPr marL="0" indent="0">
              <a:buNone/>
            </a:pPr>
            <a:r>
              <a:rPr lang="en-US" sz="2000" dirty="0"/>
              <a:t>SELECT		DNO, COUNT(*)		/* Count # of E in each D */</a:t>
            </a:r>
          </a:p>
          <a:p>
            <a:pPr marL="0" indent="0">
              <a:buNone/>
            </a:pPr>
            <a:r>
              <a:rPr lang="en-US" sz="2000" dirty="0"/>
              <a:t>FROM		Employee</a:t>
            </a:r>
          </a:p>
          <a:p>
            <a:pPr marL="0" indent="0">
              <a:buNone/>
            </a:pPr>
            <a:r>
              <a:rPr lang="en-US" sz="2000" dirty="0"/>
              <a:t>GROUP BY	DNO</a:t>
            </a:r>
          </a:p>
          <a:p>
            <a:pPr marL="0" indent="0">
              <a:buNone/>
            </a:pPr>
            <a:endParaRPr lang="en-US" sz="2000" dirty="0"/>
          </a:p>
          <a:p>
            <a:pPr marL="0" indent="0">
              <a:buNone/>
            </a:pPr>
            <a:endParaRPr lang="en-US" sz="2000" dirty="0"/>
          </a:p>
          <a:p>
            <a:pPr marL="0" indent="0">
              <a:buNone/>
            </a:pPr>
            <a:r>
              <a:rPr lang="en-US" sz="2000" dirty="0"/>
              <a:t>SELECT		Sex, COUNT(*)		/* Find # of E in each gender */</a:t>
            </a:r>
          </a:p>
          <a:p>
            <a:pPr marL="0" indent="0">
              <a:buNone/>
            </a:pPr>
            <a:r>
              <a:rPr lang="en-US" sz="2000" dirty="0"/>
              <a:t>FROM		Employee</a:t>
            </a:r>
          </a:p>
          <a:p>
            <a:pPr marL="0" indent="0">
              <a:buNone/>
            </a:pPr>
            <a:r>
              <a:rPr lang="en-US" sz="2000" dirty="0"/>
              <a:t>GROUP BY	Sex</a:t>
            </a:r>
          </a:p>
          <a:p>
            <a:pPr marL="0" indent="0">
              <a:buNone/>
            </a:pPr>
            <a:endParaRPr lang="en-US" sz="2000" dirty="0"/>
          </a:p>
          <a:p>
            <a:pPr marL="0" indent="0">
              <a:buNone/>
            </a:pPr>
            <a:endParaRPr lang="en-US" sz="2000" dirty="0"/>
          </a:p>
        </p:txBody>
      </p:sp>
      <p:sp>
        <p:nvSpPr>
          <p:cNvPr id="3" name="Slide Number Placeholder 2"/>
          <p:cNvSpPr>
            <a:spLocks noGrp="1"/>
          </p:cNvSpPr>
          <p:nvPr>
            <p:ph type="sldNum" sz="quarter" idx="12"/>
          </p:nvPr>
        </p:nvSpPr>
        <p:spPr/>
        <p:txBody>
          <a:bodyPr/>
          <a:lstStyle/>
          <a:p>
            <a:fld id="{72871ABA-279E-4BA3-839A-A45A0D649214}" type="slidenum">
              <a:rPr lang="zh-CN" altLang="en-US" smtClean="0"/>
              <a:pPr/>
              <a:t>5</a:t>
            </a:fld>
            <a:endParaRPr lang="en-US" altLang="zh-CN"/>
          </a:p>
        </p:txBody>
      </p:sp>
      <p:sp>
        <p:nvSpPr>
          <p:cNvPr id="4" name="Rectangle 3"/>
          <p:cNvSpPr/>
          <p:nvPr/>
        </p:nvSpPr>
        <p:spPr>
          <a:xfrm>
            <a:off x="457200" y="4879312"/>
            <a:ext cx="8046640" cy="1200329"/>
          </a:xfrm>
          <a:prstGeom prst="rect">
            <a:avLst/>
          </a:prstGeom>
        </p:spPr>
        <p:txBody>
          <a:bodyPr wrap="square">
            <a:spAutoFit/>
          </a:bodyPr>
          <a:lstStyle/>
          <a:p>
            <a:r>
              <a:rPr lang="en-US" dirty="0"/>
              <a:t>Any form of SQL query (e.g., with or without subqueries) can have the answer "grouped". </a:t>
            </a:r>
            <a:r>
              <a:rPr lang="en-US" dirty="0">
                <a:solidFill>
                  <a:srgbClr val="FF0000"/>
                </a:solidFill>
              </a:rPr>
              <a:t>When a query answer is grouped, there is one output row - for each group.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7268595"/>
      </p:ext>
    </p:extLst>
  </p:cSld>
  <p:clrMapOvr>
    <a:masterClrMapping/>
  </p:clrMapOvr>
  <mc:AlternateContent xmlns:mc="http://schemas.openxmlformats.org/markup-compatibility/2006" xmlns:p14="http://schemas.microsoft.com/office/powerpoint/2010/main">
    <mc:Choice Requires="p14">
      <p:transition spd="slow" p14:dur="2000" advTm="40141"/>
    </mc:Choice>
    <mc:Fallback xmlns="">
      <p:transition spd="slow" advTm="4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zh-CN" sz="4000" dirty="0">
                <a:ea typeface="宋体" pitchFamily="2" charset="-122"/>
              </a:rPr>
              <a:t>Example of Computing </a:t>
            </a:r>
            <a:r>
              <a:rPr lang="en-US" altLang="zh-CN" sz="4000" cap="all" dirty="0">
                <a:ea typeface="宋体" pitchFamily="2" charset="-122"/>
              </a:rPr>
              <a:t>Group By</a:t>
            </a:r>
          </a:p>
        </p:txBody>
      </p:sp>
      <p:graphicFrame>
        <p:nvGraphicFramePr>
          <p:cNvPr id="760836" name="Object 4"/>
          <p:cNvGraphicFramePr>
            <a:graphicFrameLocks noChangeAspect="1"/>
          </p:cNvGraphicFramePr>
          <p:nvPr>
            <p:extLst>
              <p:ext uri="{D42A27DB-BD31-4B8C-83A1-F6EECF244321}">
                <p14:modId xmlns:p14="http://schemas.microsoft.com/office/powerpoint/2010/main" val="1416197094"/>
              </p:ext>
            </p:extLst>
          </p:nvPr>
        </p:nvGraphicFramePr>
        <p:xfrm>
          <a:off x="755576" y="1916832"/>
          <a:ext cx="7258050" cy="4313238"/>
        </p:xfrm>
        <a:graphic>
          <a:graphicData uri="http://schemas.openxmlformats.org/presentationml/2006/ole">
            <mc:AlternateContent xmlns:mc="http://schemas.openxmlformats.org/markup-compatibility/2006">
              <mc:Choice xmlns:v="urn:schemas-microsoft-com:vml" Requires="v">
                <p:oleObj name="位图图像" r:id="rId4" imgW="5657143" imgH="3362794" progId="Paint.Picture">
                  <p:embed/>
                </p:oleObj>
              </mc:Choice>
              <mc:Fallback>
                <p:oleObj name="位图图像" r:id="rId4" imgW="5657143" imgH="3362794" progId="Paint.Picture">
                  <p:embed/>
                  <p:pic>
                    <p:nvPicPr>
                      <p:cNvPr id="76083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916832"/>
                        <a:ext cx="7258050" cy="431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6</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34450826"/>
      </p:ext>
    </p:extLst>
  </p:cSld>
  <p:clrMapOvr>
    <a:masterClrMapping/>
  </p:clrMapOvr>
  <mc:AlternateContent xmlns:mc="http://schemas.openxmlformats.org/markup-compatibility/2006" xmlns:p14="http://schemas.microsoft.com/office/powerpoint/2010/main">
    <mc:Choice Requires="p14">
      <p:transition spd="slow" p14:dur="2000" advTm="42622"/>
    </mc:Choice>
    <mc:Fallback xmlns="">
      <p:transition spd="slow" advTm="4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p:txBody>
          <a:bodyPr>
            <a:normAutofit fontScale="90000"/>
          </a:bodyPr>
          <a:lstStyle/>
          <a:p>
            <a:r>
              <a:rPr lang="en-US" altLang="zh-CN"/>
              <a:t>Restriction on SELECT With Aggregation/Group</a:t>
            </a:r>
          </a:p>
        </p:txBody>
      </p:sp>
      <p:sp>
        <p:nvSpPr>
          <p:cNvPr id="6" name="Content Placeholder 5"/>
          <p:cNvSpPr>
            <a:spLocks noGrp="1"/>
          </p:cNvSpPr>
          <p:nvPr>
            <p:ph idx="1"/>
          </p:nvPr>
        </p:nvSpPr>
        <p:spPr>
          <a:xfrm>
            <a:off x="457200" y="1709928"/>
            <a:ext cx="8229600" cy="4876800"/>
          </a:xfrm>
        </p:spPr>
        <p:txBody>
          <a:bodyPr/>
          <a:lstStyle/>
          <a:p>
            <a:pPr lvl="0"/>
            <a:r>
              <a:rPr lang="en-US" dirty="0"/>
              <a:t>If a query uses aggregation/group by, then every attribute referenced in SELECT MUST be either</a:t>
            </a:r>
          </a:p>
          <a:p>
            <a:pPr lvl="1"/>
            <a:r>
              <a:rPr lang="en-US" dirty="0"/>
              <a:t>Grouping attribute or</a:t>
            </a:r>
          </a:p>
          <a:p>
            <a:pPr lvl="1"/>
            <a:r>
              <a:rPr lang="en-US" dirty="0"/>
              <a:t>Aggregated</a:t>
            </a:r>
          </a:p>
          <a:p>
            <a:pPr lvl="1"/>
            <a:endParaRPr lang="en-US" dirty="0"/>
          </a:p>
          <a:p>
            <a:r>
              <a:rPr lang="en-US" dirty="0"/>
              <a:t>This restriction ensures that any SELECT expression produces only one value for each group</a:t>
            </a:r>
          </a:p>
          <a:p>
            <a:endParaRPr lang="en-US" dirty="0"/>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7</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27559468"/>
      </p:ext>
    </p:extLst>
  </p:cSld>
  <p:clrMapOvr>
    <a:masterClrMapping/>
  </p:clrMapOvr>
  <mc:AlternateContent xmlns:mc="http://schemas.openxmlformats.org/markup-compatibility/2006" xmlns:p14="http://schemas.microsoft.com/office/powerpoint/2010/main">
    <mc:Choice Requires="p14">
      <p:transition spd="slow" p14:dur="2000" advTm="49797"/>
    </mc:Choice>
    <mc:Fallback xmlns="">
      <p:transition spd="slow" advTm="4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ChangeArrowheads="1"/>
          </p:cNvSpPr>
          <p:nvPr>
            <p:ph type="title"/>
          </p:nvPr>
        </p:nvSpPr>
        <p:spPr/>
        <p:txBody>
          <a:bodyPr/>
          <a:lstStyle/>
          <a:p>
            <a:r>
              <a:rPr lang="en-US" altLang="zh-CN"/>
              <a:t>Illegal Query Example</a:t>
            </a:r>
          </a:p>
        </p:txBody>
      </p:sp>
      <p:sp>
        <p:nvSpPr>
          <p:cNvPr id="674819" name="Rectangle 3"/>
          <p:cNvSpPr>
            <a:spLocks noGrp="1" noChangeArrowheads="1"/>
          </p:cNvSpPr>
          <p:nvPr>
            <p:ph idx="1"/>
          </p:nvPr>
        </p:nvSpPr>
        <p:spPr/>
        <p:txBody>
          <a:bodyPr/>
          <a:lstStyle/>
          <a:p>
            <a:r>
              <a:rPr lang="en-US" altLang="zh-CN" dirty="0"/>
              <a:t>You might think you could find the employees with the lowest salary:</a:t>
            </a:r>
          </a:p>
          <a:p>
            <a:pPr marL="0" indent="0">
              <a:buNone/>
            </a:pPr>
            <a:r>
              <a:rPr lang="en-US" altLang="zh-CN" b="1" dirty="0"/>
              <a:t>		SELECT 	SSN, MIN(Salary)</a:t>
            </a:r>
          </a:p>
          <a:p>
            <a:pPr marL="0" indent="0">
              <a:buNone/>
            </a:pPr>
            <a:r>
              <a:rPr lang="en-US" altLang="zh-CN" b="1" dirty="0"/>
              <a:t>		FROM 	Employee</a:t>
            </a:r>
          </a:p>
          <a:p>
            <a:r>
              <a:rPr lang="en-US" altLang="zh-CN" dirty="0"/>
              <a:t>But this query is illegal in SQL.</a:t>
            </a:r>
          </a:p>
          <a:p>
            <a:pPr lvl="1"/>
            <a:r>
              <a:rPr lang="en-US" altLang="zh-CN" dirty="0"/>
              <a:t>SQLite allows it and selects the first row matches (the first employee in the table with the lowest salary). But what if there are more than employees with the same lowest salary? Only the first one will be shown!</a:t>
            </a:r>
          </a:p>
        </p:txBody>
      </p:sp>
      <p:sp>
        <p:nvSpPr>
          <p:cNvPr id="2" name="Slide Number Placeholder 1"/>
          <p:cNvSpPr>
            <a:spLocks noGrp="1"/>
          </p:cNvSpPr>
          <p:nvPr>
            <p:ph type="sldNum" sz="quarter" idx="12"/>
          </p:nvPr>
        </p:nvSpPr>
        <p:spPr/>
        <p:txBody>
          <a:bodyPr/>
          <a:lstStyle/>
          <a:p>
            <a:fld id="{72871ABA-279E-4BA3-839A-A45A0D649214}" type="slidenum">
              <a:rPr lang="zh-CN" altLang="en-US" smtClean="0"/>
              <a:pPr/>
              <a:t>8</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53031168"/>
      </p:ext>
    </p:extLst>
  </p:cSld>
  <p:clrMapOvr>
    <a:masterClrMapping/>
  </p:clrMapOvr>
  <mc:AlternateContent xmlns:mc="http://schemas.openxmlformats.org/markup-compatibility/2006" xmlns:p14="http://schemas.microsoft.com/office/powerpoint/2010/main">
    <mc:Choice Requires="p14">
      <p:transition spd="slow" p14:dur="2000" advTm="50423"/>
    </mc:Choice>
    <mc:Fallback xmlns="">
      <p:transition spd="slow" advTm="5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015" x="946150" y="4908550"/>
          <p14:tracePt t="15081" x="952500" y="4921250"/>
          <p14:tracePt t="15091" x="971550" y="4933950"/>
          <p14:tracePt t="15100" x="1022350" y="4946650"/>
          <p14:tracePt t="15114" x="1155700" y="4991100"/>
          <p14:tracePt t="15130" x="1371600" y="5022850"/>
          <p14:tracePt t="15147" x="1638300" y="5022850"/>
          <p14:tracePt t="15164" x="2057400" y="5022850"/>
          <p14:tracePt t="15181" x="2698750" y="4965700"/>
          <p14:tracePt t="15198" x="3321050" y="4768850"/>
          <p14:tracePt t="15215" x="4038600" y="4356100"/>
          <p14:tracePt t="15231" x="4121150" y="4292600"/>
          <p14:tracePt t="15392" x="4133850" y="4292600"/>
          <p14:tracePt t="15400" x="4152900" y="4292600"/>
          <p14:tracePt t="15415" x="4229100" y="4279900"/>
          <p14:tracePt t="15431" x="4451350" y="4216400"/>
          <p14:tracePt t="15448" x="4603750" y="4127500"/>
          <p14:tracePt t="15464" x="4730750" y="4025900"/>
          <p14:tracePt t="15481" x="4851400" y="3886200"/>
          <p14:tracePt t="15498" x="5010150" y="3695700"/>
          <p14:tracePt t="15515" x="5143500" y="3467100"/>
          <p14:tracePt t="15531" x="5194300" y="3219450"/>
          <p14:tracePt t="15548" x="5232400" y="2971800"/>
          <p14:tracePt t="15551" x="5232400" y="2882900"/>
          <p14:tracePt t="15564" x="5232400" y="2806700"/>
          <p14:tracePt t="15581" x="5232400" y="2730500"/>
          <p14:tracePt t="15598" x="5226050" y="2660650"/>
          <p14:tracePt t="15615" x="5226050" y="2622550"/>
          <p14:tracePt t="15631" x="5238750" y="2597150"/>
          <p14:tracePt t="15648" x="5270500" y="2571750"/>
          <p14:tracePt t="15665" x="5270500" y="2552700"/>
          <p14:tracePt t="15681" x="5270500" y="2533650"/>
          <p14:tracePt t="15698" x="5270500" y="2527300"/>
          <p14:tracePt t="15715" x="5270500" y="2495550"/>
          <p14:tracePt t="15731" x="5289550" y="2463800"/>
          <p14:tracePt t="15748" x="5321300" y="2425700"/>
          <p14:tracePt t="15765" x="5365750" y="2419350"/>
          <p14:tracePt t="15781" x="5397500" y="2406650"/>
          <p14:tracePt t="15798" x="5403850" y="2400300"/>
          <p14:tracePt t="15815" x="5410200" y="2393950"/>
          <p14:tracePt t="15831" x="5422900" y="2362200"/>
          <p14:tracePt t="15848" x="5435600" y="2298700"/>
          <p14:tracePt t="15865" x="5435600" y="2247900"/>
          <p14:tracePt t="15882" x="5435600" y="2209800"/>
          <p14:tracePt t="15898" x="5429250" y="2159000"/>
          <p14:tracePt t="15915" x="5372100" y="2114550"/>
          <p14:tracePt t="15932" x="5289550" y="2082800"/>
          <p14:tracePt t="15948" x="5226050" y="2076450"/>
          <p14:tracePt t="15965" x="5149850" y="2063750"/>
          <p14:tracePt t="15982" x="5067300" y="2057400"/>
          <p14:tracePt t="15999" x="4972050" y="2057400"/>
          <p14:tracePt t="16015" x="4870450" y="2057400"/>
          <p14:tracePt t="16032" x="4768850" y="2057400"/>
          <p14:tracePt t="16048" x="4641850" y="2057400"/>
          <p14:tracePt t="16065" x="4514850" y="2057400"/>
          <p14:tracePt t="16082" x="4394200" y="2070100"/>
          <p14:tracePt t="16099" x="4292600" y="2127250"/>
          <p14:tracePt t="16115" x="4229100" y="2165350"/>
          <p14:tracePt t="16132" x="4178300" y="2203450"/>
          <p14:tracePt t="16149" x="4083050" y="2235200"/>
          <p14:tracePt t="16166" x="4006850" y="2260600"/>
          <p14:tracePt t="16182" x="3956050" y="2286000"/>
          <p14:tracePt t="16199" x="3924300" y="2311400"/>
          <p14:tracePt t="16215" x="3924300" y="2324100"/>
          <p14:tracePt t="16232" x="3924300" y="2343150"/>
          <p14:tracePt t="16248" x="3924300" y="2368550"/>
          <p14:tracePt t="16265" x="3924300" y="2406650"/>
          <p14:tracePt t="16281" x="3924300" y="2470150"/>
          <p14:tracePt t="16298" x="3924300" y="2514600"/>
          <p14:tracePt t="16315" x="3924300" y="2546350"/>
          <p14:tracePt t="16332" x="3924300" y="2590800"/>
          <p14:tracePt t="16349" x="3924300" y="2622550"/>
          <p14:tracePt t="16365" x="3937000" y="2667000"/>
          <p14:tracePt t="16382" x="3949700" y="2698750"/>
          <p14:tracePt t="16399" x="3975100" y="2736850"/>
          <p14:tracePt t="16416" x="4000500" y="2749550"/>
          <p14:tracePt t="16432" x="4006850" y="2755900"/>
          <p14:tracePt t="16449" x="4032250" y="2768600"/>
          <p14:tracePt t="16466" x="4108450" y="2800350"/>
          <p14:tracePt t="16482" x="4254500" y="2857500"/>
          <p14:tracePt t="16499" x="4451350" y="2914650"/>
          <p14:tracePt t="16516" x="4660900" y="2965450"/>
          <p14:tracePt t="16532" x="4864100" y="2984500"/>
          <p14:tracePt t="16549" x="5080000" y="3003550"/>
          <p14:tracePt t="16553" x="5168900" y="3003550"/>
          <p14:tracePt t="16566" x="5257800" y="3003550"/>
          <p14:tracePt t="16582" x="5422900" y="3003550"/>
          <p14:tracePt t="16599" x="5683250" y="2984500"/>
          <p14:tracePt t="16616" x="5861050" y="2959100"/>
          <p14:tracePt t="16632" x="6051550" y="2959100"/>
          <p14:tracePt t="16649" x="6242050" y="2959100"/>
          <p14:tracePt t="16666" x="6369050" y="2959100"/>
          <p14:tracePt t="16682" x="6451600" y="2959100"/>
          <p14:tracePt t="16699" x="6483350" y="2959100"/>
          <p14:tracePt t="16716" x="6515100" y="2959100"/>
          <p14:tracePt t="16732" x="6546850" y="2959100"/>
          <p14:tracePt t="16749" x="6597650" y="2959100"/>
          <p14:tracePt t="16766" x="6635750" y="2959100"/>
          <p14:tracePt t="16783" x="6680200" y="2946400"/>
          <p14:tracePt t="16799" x="6718300" y="2933700"/>
          <p14:tracePt t="16816" x="6750050" y="2914650"/>
          <p14:tracePt t="16833" x="6769100" y="2901950"/>
          <p14:tracePt t="16849" x="6794500" y="2895600"/>
          <p14:tracePt t="16866" x="6807200" y="2882900"/>
          <p14:tracePt t="16882" x="6813550" y="2876550"/>
          <p14:tracePt t="16899" x="6819900" y="2870200"/>
          <p14:tracePt t="16916" x="6826250" y="2863850"/>
          <p14:tracePt t="16933" x="6832600" y="2844800"/>
          <p14:tracePt t="16950" x="6838950" y="2813050"/>
          <p14:tracePt t="16966" x="6845300" y="2768600"/>
          <p14:tracePt t="16983" x="6864350" y="2717800"/>
          <p14:tracePt t="16999" x="6864350" y="2686050"/>
          <p14:tracePt t="17016" x="6864350" y="2647950"/>
          <p14:tracePt t="17032" x="6858000" y="2609850"/>
          <p14:tracePt t="17049" x="6813550" y="2559050"/>
          <p14:tracePt t="17065" x="6756400" y="2508250"/>
          <p14:tracePt t="17082" x="6673850" y="2470150"/>
          <p14:tracePt t="17099" x="6502400" y="2419350"/>
          <p14:tracePt t="17116" x="6280150" y="2362200"/>
          <p14:tracePt t="17132" x="5956300" y="2330450"/>
          <p14:tracePt t="17149" x="5683250" y="2286000"/>
          <p14:tracePt t="17166" x="5467350" y="2254250"/>
          <p14:tracePt t="17183" x="5308600" y="2254250"/>
          <p14:tracePt t="17199" x="5219700" y="2254250"/>
          <p14:tracePt t="17215" x="5149850" y="2254250"/>
          <p14:tracePt t="17232" x="5105400" y="2254250"/>
          <p14:tracePt t="17249" x="5073650" y="2247900"/>
          <p14:tracePt t="17266" x="5041900" y="2247900"/>
          <p14:tracePt t="17282" x="5010150" y="2241550"/>
          <p14:tracePt t="17299" x="4978400" y="2235200"/>
          <p14:tracePt t="17316" x="4914900" y="2222500"/>
          <p14:tracePt t="17333" x="4845050" y="2209800"/>
          <p14:tracePt t="17349" x="4762500" y="2197100"/>
          <p14:tracePt t="17366" x="4705350" y="2171700"/>
          <p14:tracePt t="17383" x="4603750" y="2139950"/>
          <p14:tracePt t="17399" x="4584700" y="2133600"/>
          <p14:tracePt t="17416" x="4559300" y="2133600"/>
          <p14:tracePt t="17433" x="4527550" y="2133600"/>
          <p14:tracePt t="17449" x="4495800" y="2133600"/>
          <p14:tracePt t="17466" x="4464050" y="2133600"/>
          <p14:tracePt t="17483" x="4419600" y="2133600"/>
          <p14:tracePt t="17500" x="4387850" y="2133600"/>
          <p14:tracePt t="17517" x="4330700" y="2133600"/>
          <p14:tracePt t="17533" x="4273550" y="2133600"/>
          <p14:tracePt t="17550" x="4203700" y="2133600"/>
          <p14:tracePt t="17553" x="4178300" y="2133600"/>
          <p14:tracePt t="17567" x="4095750" y="2146300"/>
          <p14:tracePt t="17583" x="4025900" y="2159000"/>
          <p14:tracePt t="17600" x="3975100" y="2190750"/>
          <p14:tracePt t="17617" x="3937000" y="2209800"/>
          <p14:tracePt t="17634" x="3911600" y="2235200"/>
          <p14:tracePt t="17650" x="3898900" y="2273300"/>
          <p14:tracePt t="17668" x="3879850" y="2311400"/>
          <p14:tracePt t="17684" x="3867150" y="2349500"/>
          <p14:tracePt t="17700" x="3860800" y="2387600"/>
          <p14:tracePt t="17717" x="3841750" y="2451100"/>
          <p14:tracePt t="17733" x="3841750" y="2482850"/>
          <p14:tracePt t="17750" x="3860800" y="2527300"/>
          <p14:tracePt t="17767" x="3937000" y="2584450"/>
          <p14:tracePt t="17783" x="4019550" y="2616200"/>
          <p14:tracePt t="17800" x="4127500" y="2641600"/>
          <p14:tracePt t="17817" x="4229100" y="2654300"/>
          <p14:tracePt t="17833" x="4330700" y="2654300"/>
          <p14:tracePt t="17850" x="4394200" y="2654300"/>
          <p14:tracePt t="17867" x="4445000" y="2654300"/>
          <p14:tracePt t="17884" x="4476750" y="2654300"/>
          <p14:tracePt t="17901" x="4489450" y="2654300"/>
          <p14:tracePt t="17917" x="4521200" y="2654300"/>
          <p14:tracePt t="17934" x="4546600" y="2654300"/>
          <p14:tracePt t="17951" x="4622800" y="2654300"/>
          <p14:tracePt t="17967" x="4679950" y="2654300"/>
          <p14:tracePt t="17984" x="4724400" y="2654300"/>
          <p14:tracePt t="18000" x="4737100" y="2654300"/>
          <p14:tracePt t="18409" x="4737100" y="2660650"/>
          <p14:tracePt t="18433" x="4737100" y="2673350"/>
          <p14:tracePt t="18624" x="4730750" y="2673350"/>
          <p14:tracePt t="18632" x="4724400" y="2673350"/>
          <p14:tracePt t="18641" x="4711700" y="2673350"/>
          <p14:tracePt t="18651" x="4699000" y="2673350"/>
          <p14:tracePt t="18668" x="4692650" y="2679700"/>
          <p14:tracePt t="18872" x="4699000" y="2679700"/>
          <p14:tracePt t="18952" x="4718050" y="2692400"/>
          <p14:tracePt t="18961" x="4737100" y="2711450"/>
          <p14:tracePt t="18969" x="4762500" y="2711450"/>
          <p14:tracePt t="18985" x="4832350" y="2711450"/>
          <p14:tracePt t="19002" x="4953000" y="2711450"/>
          <p14:tracePt t="19018" x="4997450" y="2724150"/>
          <p14:tracePt t="19035" x="5035550" y="2736850"/>
          <p14:tracePt t="19051" x="5092700" y="2781300"/>
          <p14:tracePt t="19055" x="5118100" y="2825750"/>
          <p14:tracePt t="19068" x="5130800" y="2844800"/>
          <p14:tracePt t="19085" x="5137150" y="2844800"/>
          <p14:tracePt t="19152" x="5143500" y="2844800"/>
          <p14:tracePt t="19161" x="5149850" y="2844800"/>
          <p14:tracePt t="19170" x="5168900" y="2844800"/>
          <p14:tracePt t="19185" x="5200650" y="2844800"/>
          <p14:tracePt t="19202" x="5219700" y="2863850"/>
          <p14:tracePt t="19219" x="5245100" y="2863850"/>
          <p14:tracePt t="19235" x="5264150" y="2870200"/>
          <p14:tracePt t="19251" x="5270500" y="2870200"/>
          <p14:tracePt t="19268" x="5302250" y="2876550"/>
          <p14:tracePt t="19285" x="5321300" y="2876550"/>
          <p14:tracePt t="19425" x="5321300" y="2870200"/>
          <p14:tracePt t="19432" x="5321300" y="2863850"/>
          <p14:tracePt t="19441" x="5289550" y="2851150"/>
          <p14:tracePt t="19452" x="5226050" y="2851150"/>
          <p14:tracePt t="19469" x="5124450" y="2825750"/>
          <p14:tracePt t="19485" x="5105400" y="2825750"/>
          <p14:tracePt t="19521" x="5099050" y="2825750"/>
          <p14:tracePt t="19536" x="5086350" y="2825750"/>
          <p14:tracePt t="19552" x="5080000" y="2832100"/>
          <p14:tracePt t="19569" x="5067300" y="2832100"/>
          <p14:tracePt t="19602" x="5060950" y="2832100"/>
          <p14:tracePt t="19619" x="5029200" y="2825750"/>
          <p14:tracePt t="19636" x="5022850" y="2819400"/>
          <p14:tracePt t="19652" x="5003800" y="2813050"/>
          <p14:tracePt t="19669" x="4991100" y="2813050"/>
          <p14:tracePt t="19686" x="4978400" y="2813050"/>
          <p14:tracePt t="19703" x="4959350" y="2819400"/>
          <p14:tracePt t="19719" x="4933950" y="2838450"/>
          <p14:tracePt t="19736" x="4921250" y="2851150"/>
          <p14:tracePt t="19752" x="4902200" y="2857500"/>
          <p14:tracePt t="19913" x="4889500" y="2857500"/>
          <p14:tracePt t="19945" x="4883150" y="2857500"/>
          <p14:tracePt t="20056" x="4876800" y="2857500"/>
          <p14:tracePt t="20328" x="4883150" y="2857500"/>
          <p14:tracePt t="20337" x="4921250" y="2857500"/>
          <p14:tracePt t="20344" x="4959350" y="2857500"/>
          <p14:tracePt t="20353" x="5010150" y="2857500"/>
          <p14:tracePt t="20370" x="5124450" y="2844800"/>
          <p14:tracePt t="20386" x="5295900" y="2825750"/>
          <p14:tracePt t="20403" x="5486400" y="2794000"/>
          <p14:tracePt t="20420" x="5657850" y="2768600"/>
          <p14:tracePt t="20436" x="5803900" y="2736850"/>
          <p14:tracePt t="20453" x="5880100" y="2730500"/>
          <p14:tracePt t="20470" x="5949950" y="2711450"/>
          <p14:tracePt t="20487" x="6070600" y="2705100"/>
          <p14:tracePt t="20503" x="6165850" y="2698750"/>
          <p14:tracePt t="20520" x="6286500" y="2686050"/>
          <p14:tracePt t="20537" x="6350000" y="2686050"/>
          <p14:tracePt t="20553" x="6400800" y="2686050"/>
          <p14:tracePt t="20570" x="6432550" y="2686050"/>
          <p14:tracePt t="20587" x="6464300" y="2686050"/>
          <p14:tracePt t="20604" x="6489700" y="2686050"/>
          <p14:tracePt t="20620" x="6521450" y="2686050"/>
          <p14:tracePt t="20637" x="6565900" y="2673350"/>
          <p14:tracePt t="20653" x="6597650" y="2667000"/>
          <p14:tracePt t="20670" x="6616700" y="2660650"/>
          <p14:tracePt t="20687" x="6629400" y="2654300"/>
          <p14:tracePt t="20703" x="6648450" y="2654300"/>
          <p14:tracePt t="20720" x="6705600" y="2654300"/>
          <p14:tracePt t="20737" x="6832600" y="2654300"/>
          <p14:tracePt t="20754" x="6972300" y="2654300"/>
          <p14:tracePt t="20770" x="7105650" y="2686050"/>
          <p14:tracePt t="20787" x="7150100" y="2686050"/>
          <p14:tracePt t="20804" x="7156450" y="2692400"/>
          <p14:tracePt t="20842" x="7143750" y="2692400"/>
          <p14:tracePt t="20854" x="7118350" y="2692400"/>
          <p14:tracePt t="20871" x="7004050" y="2724150"/>
          <p14:tracePt t="20887" x="6845300" y="2743200"/>
          <p14:tracePt t="20904" x="6629400" y="2787650"/>
          <p14:tracePt t="20920" x="6343650" y="2819400"/>
          <p14:tracePt t="20937" x="6102350" y="2819400"/>
          <p14:tracePt t="20954" x="5911850" y="2819400"/>
          <p14:tracePt t="20970" x="5759450" y="2819400"/>
          <p14:tracePt t="20987" x="5645150" y="2819400"/>
          <p14:tracePt t="21004" x="5556250" y="2825750"/>
          <p14:tracePt t="21020" x="5473700" y="2844800"/>
          <p14:tracePt t="21037" x="5410200" y="2870200"/>
          <p14:tracePt t="21054" x="5359400" y="2876550"/>
          <p14:tracePt t="21057" x="5340350" y="2876550"/>
          <p14:tracePt t="21071" x="5308600" y="2876550"/>
          <p14:tracePt t="21087" x="5276850" y="2876550"/>
          <p14:tracePt t="21104" x="5245100" y="2876550"/>
          <p14:tracePt t="21121" x="5194300" y="2863850"/>
          <p14:tracePt t="21138" x="5143500" y="2857500"/>
          <p14:tracePt t="21154" x="5073650" y="2844800"/>
          <p14:tracePt t="21171" x="5022850" y="2825750"/>
          <p14:tracePt t="21188" x="4965700" y="2825750"/>
          <p14:tracePt t="21204" x="4902200" y="2825750"/>
          <p14:tracePt t="21221" x="4864100" y="2825750"/>
          <p14:tracePt t="21254" x="4857750" y="2825750"/>
          <p14:tracePt t="21270" x="4864100" y="2857500"/>
          <p14:tracePt t="21287" x="5162550" y="2901950"/>
          <p14:tracePt t="21304" x="5441950" y="2914650"/>
          <p14:tracePt t="21321" x="5727700" y="2914650"/>
          <p14:tracePt t="21338" x="5988050" y="2914650"/>
          <p14:tracePt t="21354" x="6178550" y="2914650"/>
          <p14:tracePt t="21371" x="6248400" y="2914650"/>
          <p14:tracePt t="21415" x="6254750" y="2914650"/>
          <p14:tracePt t="21440" x="6254750" y="2908300"/>
          <p14:tracePt t="21447" x="6248400" y="2901950"/>
          <p14:tracePt t="21472" x="6242050" y="2901950"/>
          <p14:tracePt t="21480" x="6229350" y="2901950"/>
          <p14:tracePt t="21513" x="6223000" y="2901950"/>
          <p14:tracePt t="21520" x="6216650" y="2901950"/>
          <p14:tracePt t="21535" x="6203950" y="2901950"/>
          <p14:tracePt t="21560" x="6197600" y="2901950"/>
          <p14:tracePt t="21656" x="6191250" y="2895600"/>
          <p14:tracePt t="21753" x="6172200" y="2895600"/>
          <p14:tracePt t="21760" x="6127750" y="2876550"/>
          <p14:tracePt t="21771" x="6038850" y="2876550"/>
          <p14:tracePt t="21788" x="5803900" y="2851150"/>
          <p14:tracePt t="21805" x="5505450" y="2768600"/>
          <p14:tracePt t="21821" x="5257800" y="2692400"/>
          <p14:tracePt t="21839" x="5105400" y="2622550"/>
          <p14:tracePt t="21855" x="5099050" y="2616200"/>
          <p14:tracePt t="21936" x="5092700" y="2609850"/>
          <p14:tracePt t="21944" x="5080000" y="2609850"/>
          <p14:tracePt t="21955" x="5054600" y="2609850"/>
          <p14:tracePt t="21971" x="5003800" y="2609850"/>
          <p14:tracePt t="21988" x="4927600" y="2603500"/>
          <p14:tracePt t="22005" x="4864100" y="2571750"/>
          <p14:tracePt t="22022" x="4762500" y="2514600"/>
          <p14:tracePt t="22039" x="4629150" y="2432050"/>
          <p14:tracePt t="22055" x="4584700" y="2400300"/>
          <p14:tracePt t="22072" x="4559300" y="2368550"/>
          <p14:tracePt t="22088" x="4527550" y="2349500"/>
          <p14:tracePt t="22105" x="4483100" y="2330450"/>
          <p14:tracePt t="22122" x="4425950" y="2305050"/>
          <p14:tracePt t="22139" x="4375150" y="2305050"/>
          <p14:tracePt t="22155" x="4305300" y="2298700"/>
          <p14:tracePt t="22172" x="4222750" y="2292350"/>
          <p14:tracePt t="22188" x="4140200" y="2266950"/>
          <p14:tracePt t="22205" x="4057650" y="2247900"/>
          <p14:tracePt t="22222" x="3975100" y="2235200"/>
          <p14:tracePt t="22239" x="3790950" y="2203450"/>
          <p14:tracePt t="22254" x="3594100" y="2178050"/>
          <p14:tracePt t="22271" x="3409950" y="2178050"/>
          <p14:tracePt t="22288" x="3232150" y="2178050"/>
          <p14:tracePt t="22305" x="3098800" y="2178050"/>
          <p14:tracePt t="22322" x="2984500" y="2178050"/>
          <p14:tracePt t="22338" x="2882900" y="2178050"/>
          <p14:tracePt t="22355" x="2806700" y="2178050"/>
          <p14:tracePt t="22372" x="2724150" y="2178050"/>
          <p14:tracePt t="22388" x="2635250" y="2178050"/>
          <p14:tracePt t="22405" x="2508250" y="2178050"/>
          <p14:tracePt t="22422" x="2400300" y="2190750"/>
          <p14:tracePt t="22439" x="2222500" y="2273300"/>
          <p14:tracePt t="22455" x="2070100" y="2343150"/>
          <p14:tracePt t="22472" x="1943100" y="2419350"/>
          <p14:tracePt t="22489" x="1879600" y="2470150"/>
          <p14:tracePt t="22506" x="1835150" y="2546350"/>
          <p14:tracePt t="22522" x="1790700" y="2622550"/>
          <p14:tracePt t="22539" x="1790700" y="2660650"/>
          <p14:tracePt t="22556" x="1790700" y="2717800"/>
          <p14:tracePt t="22559" x="1790700" y="2743200"/>
          <p14:tracePt t="22572" x="1803400" y="2781300"/>
          <p14:tracePt t="22589" x="1841500" y="2825750"/>
          <p14:tracePt t="22606" x="1879600" y="2889250"/>
          <p14:tracePt t="22623" x="1936750" y="2965450"/>
          <p14:tracePt t="22639" x="2025650" y="3048000"/>
          <p14:tracePt t="22656" x="2139950" y="3124200"/>
          <p14:tracePt t="22673" x="2317750" y="3200400"/>
          <p14:tracePt t="22689" x="2565400" y="3270250"/>
          <p14:tracePt t="22706" x="2870200" y="3340100"/>
          <p14:tracePt t="22722" x="3086100" y="3378200"/>
          <p14:tracePt t="22739" x="3282950" y="3409950"/>
          <p14:tracePt t="22756" x="3435350" y="3416300"/>
          <p14:tracePt t="22772" x="3562350" y="3416300"/>
          <p14:tracePt t="22789" x="3689350" y="3416300"/>
          <p14:tracePt t="22806" x="3810000" y="3416300"/>
          <p14:tracePt t="22824" x="3987800" y="3416300"/>
          <p14:tracePt t="22839" x="4140200" y="3416300"/>
          <p14:tracePt t="22856" x="4330700" y="3416300"/>
          <p14:tracePt t="22872" x="4572000" y="3416300"/>
          <p14:tracePt t="22889" x="4794250" y="3416300"/>
          <p14:tracePt t="22906" x="4984750" y="3416300"/>
          <p14:tracePt t="22923" x="5162550" y="3416300"/>
          <p14:tracePt t="22939" x="5321300" y="3416300"/>
          <p14:tracePt t="22956" x="5441950" y="3390900"/>
          <p14:tracePt t="22973" x="5549900" y="3359150"/>
          <p14:tracePt t="22989" x="5645150" y="3346450"/>
          <p14:tracePt t="23006" x="5822950" y="3314700"/>
          <p14:tracePt t="23023" x="6102350" y="3302000"/>
          <p14:tracePt t="23039" x="6286500" y="3270250"/>
          <p14:tracePt t="23056" x="6445250" y="3213100"/>
          <p14:tracePt t="23073" x="6584950" y="3111500"/>
          <p14:tracePt t="23090" x="6629400" y="3028950"/>
          <p14:tracePt t="23106" x="6629400" y="2882900"/>
          <p14:tracePt t="23123" x="6578600" y="2774950"/>
          <p14:tracePt t="23140" x="6419850" y="2654300"/>
          <p14:tracePt t="23156" x="6197600" y="2552700"/>
          <p14:tracePt t="23173" x="5949950" y="2482850"/>
          <p14:tracePt t="23190" x="5778500" y="2432050"/>
          <p14:tracePt t="23206" x="5645150" y="2381250"/>
          <p14:tracePt t="23223" x="5391150" y="2292350"/>
          <p14:tracePt t="23239" x="5194300" y="2241550"/>
          <p14:tracePt t="23256" x="4991100" y="2222500"/>
          <p14:tracePt t="23272" x="4762500" y="2222500"/>
          <p14:tracePt t="23289" x="4470400" y="2222500"/>
          <p14:tracePt t="23306" x="4254500" y="2235200"/>
          <p14:tracePt t="23323" x="4070350" y="2266950"/>
          <p14:tracePt t="23340" x="3892550" y="2292350"/>
          <p14:tracePt t="23356" x="3702050" y="2305050"/>
          <p14:tracePt t="23373" x="3524250" y="2305050"/>
          <p14:tracePt t="23390" x="3346450" y="2305050"/>
          <p14:tracePt t="23407" x="3060700" y="2343150"/>
          <p14:tracePt t="23424" x="2901950" y="2406650"/>
          <p14:tracePt t="23440" x="2800350" y="2482850"/>
          <p14:tracePt t="23456" x="2736850" y="2571750"/>
          <p14:tracePt t="23473" x="2717800" y="2667000"/>
          <p14:tracePt t="23490" x="2717800" y="2781300"/>
          <p14:tracePt t="23507" x="2730500" y="2876550"/>
          <p14:tracePt t="23523" x="2806700" y="2990850"/>
          <p14:tracePt t="23540" x="2901950" y="3098800"/>
          <p14:tracePt t="23543" x="2946400" y="3130550"/>
          <p14:tracePt t="23557" x="3003550" y="3168650"/>
          <p14:tracePt t="23573" x="3105150" y="3225800"/>
          <p14:tracePt t="23590" x="3168650" y="3232150"/>
          <p14:tracePt t="23641" x="3175000" y="3232150"/>
          <p14:tracePt t="23665" x="3175000" y="3225800"/>
          <p14:tracePt t="24137" x="3181350" y="3213100"/>
          <p14:tracePt t="24144" x="3219450" y="3187700"/>
          <p14:tracePt t="24157" x="3289300" y="3168650"/>
          <p14:tracePt t="24173" x="3448050" y="3111500"/>
          <p14:tracePt t="24190" x="3632200" y="3060700"/>
          <p14:tracePt t="24207" x="3994150" y="2984500"/>
          <p14:tracePt t="24223" x="4260850" y="2952750"/>
          <p14:tracePt t="24240" x="4514850" y="2908300"/>
          <p14:tracePt t="24257" x="4800600" y="2876550"/>
          <p14:tracePt t="24274" x="5054600" y="2863850"/>
          <p14:tracePt t="24291" x="5207000" y="2863850"/>
          <p14:tracePt t="24307" x="5245100" y="2863850"/>
          <p14:tracePt t="24324" x="5238750" y="2863850"/>
          <p14:tracePt t="24341" x="5200650" y="2863850"/>
          <p14:tracePt t="24472" x="5245100" y="2882900"/>
          <p14:tracePt t="24480" x="5283200" y="2882900"/>
          <p14:tracePt t="24491" x="5365750" y="2889250"/>
          <p14:tracePt t="24508" x="5410200" y="2889250"/>
          <p14:tracePt t="24524" x="5448300" y="2889250"/>
          <p14:tracePt t="24541" x="5480050" y="2889250"/>
          <p14:tracePt t="24545" x="5492750" y="2889250"/>
          <p14:tracePt t="24558" x="5499100" y="2889250"/>
          <p14:tracePt t="24625" x="5505450" y="2889250"/>
          <p14:tracePt t="24632" x="5518150" y="2889250"/>
          <p14:tracePt t="24641" x="5524500" y="2889250"/>
          <p14:tracePt t="24664" x="5530850" y="2889250"/>
          <p14:tracePt t="24675" x="5537200" y="2882900"/>
          <p14:tracePt t="24691" x="5537200" y="2876550"/>
          <p14:tracePt t="24708" x="5537200" y="2870200"/>
          <p14:tracePt t="24725" x="5416550" y="2832100"/>
          <p14:tracePt t="24741" x="5168900" y="2787650"/>
          <p14:tracePt t="24758" x="4927600" y="2768600"/>
          <p14:tracePt t="24776" x="4730750" y="2743200"/>
          <p14:tracePt t="24791" x="4724400" y="2743200"/>
          <p14:tracePt t="24808" x="4718050" y="2736850"/>
          <p14:tracePt t="24825" x="4724400" y="2730500"/>
          <p14:tracePt t="24842" x="4743450" y="2730500"/>
          <p14:tracePt t="24858" x="4762500" y="2730500"/>
          <p14:tracePt t="24875" x="4781550" y="2717800"/>
          <p14:tracePt t="24892" x="4832350" y="2717800"/>
          <p14:tracePt t="24908" x="4946650" y="2717800"/>
          <p14:tracePt t="24925" x="5162550" y="2743200"/>
          <p14:tracePt t="24941" x="5454650" y="2774950"/>
          <p14:tracePt t="24959" x="5861050" y="2787650"/>
          <p14:tracePt t="24975" x="6089650" y="2787650"/>
          <p14:tracePt t="24992" x="6267450" y="2787650"/>
          <p14:tracePt t="25008" x="6375400" y="2774950"/>
          <p14:tracePt t="25025" x="6445250" y="2755900"/>
          <p14:tracePt t="25042" x="6502400" y="2749550"/>
          <p14:tracePt t="25058" x="6534150" y="2749550"/>
          <p14:tracePt t="25075" x="6565900" y="2749550"/>
          <p14:tracePt t="25092" x="6597650" y="2749550"/>
          <p14:tracePt t="25109" x="6648450" y="2749550"/>
          <p14:tracePt t="25125" x="6705600" y="2749550"/>
          <p14:tracePt t="25142" x="6718300" y="2749550"/>
          <p14:tracePt t="25179" x="6705600" y="2749550"/>
          <p14:tracePt t="25185" x="6623050" y="2768600"/>
          <p14:tracePt t="25193" x="6483350" y="2768600"/>
          <p14:tracePt t="25208" x="6248400" y="2768600"/>
          <p14:tracePt t="25225" x="6007100" y="2768600"/>
          <p14:tracePt t="25242" x="5842000" y="2768600"/>
          <p14:tracePt t="25258" x="5734050" y="2768600"/>
          <p14:tracePt t="25336" x="5753100" y="2768600"/>
          <p14:tracePt t="25345" x="5791200" y="2774950"/>
          <p14:tracePt t="25359" x="5905500" y="2774950"/>
          <p14:tracePt t="25375" x="6045200" y="2774950"/>
          <p14:tracePt t="25392" x="6159500" y="2774950"/>
          <p14:tracePt t="25409" x="6184900" y="2774950"/>
          <p14:tracePt t="25425" x="6191250" y="2774950"/>
          <p14:tracePt t="25593" x="6197600" y="2781300"/>
          <p14:tracePt t="25689" x="6203950" y="2781300"/>
          <p14:tracePt t="25696" x="6261100" y="2781300"/>
          <p14:tracePt t="25709" x="6311900" y="2781300"/>
          <p14:tracePt t="25726" x="6438900" y="2781300"/>
          <p14:tracePt t="25743" x="6483350" y="2787650"/>
          <p14:tracePt t="26105" x="6477000" y="2813050"/>
          <p14:tracePt t="26112" x="6305550" y="2819400"/>
          <p14:tracePt t="26126" x="5962650" y="2838450"/>
          <p14:tracePt t="26143" x="4673600" y="2838450"/>
          <p14:tracePt t="26160" x="4171950" y="2832100"/>
          <p14:tracePt t="26177" x="4133850" y="2813050"/>
          <p14:tracePt t="26224" x="4133850" y="2819400"/>
          <p14:tracePt t="26232" x="4165600" y="2851150"/>
          <p14:tracePt t="26242" x="4178300" y="2851150"/>
          <p14:tracePt t="26259" x="4191000" y="2844800"/>
          <p14:tracePt t="26276" x="4210050" y="2825750"/>
          <p14:tracePt t="26310" x="4210050" y="2819400"/>
          <p14:tracePt t="26345" x="4203700" y="2819400"/>
          <p14:tracePt t="26353" x="4191000" y="2819400"/>
          <p14:tracePt t="26361" x="4171950" y="2819400"/>
          <p14:tracePt t="26376" x="4127500" y="2819400"/>
          <p14:tracePt t="26393" x="4044950" y="2819400"/>
          <p14:tracePt t="26410" x="3930650" y="2819400"/>
          <p14:tracePt t="26426" x="3765550" y="2819400"/>
          <p14:tracePt t="26443" x="3562350" y="2794000"/>
          <p14:tracePt t="26460" x="3340100" y="2755900"/>
          <p14:tracePt t="26477" x="3124200" y="2711450"/>
          <p14:tracePt t="26493" x="2971800" y="2705100"/>
          <p14:tracePt t="26510" x="2863850" y="2692400"/>
          <p14:tracePt t="26527" x="2825750" y="2692400"/>
          <p14:tracePt t="26592" x="2819400" y="2692400"/>
          <p14:tracePt t="26601" x="2813050" y="2692400"/>
          <p14:tracePt t="26610" x="2800350" y="2692400"/>
          <p14:tracePt t="26627" x="2794000" y="2692400"/>
          <p14:tracePt t="26649" x="2787650" y="2692400"/>
          <p14:tracePt t="26721" x="2838450" y="2692400"/>
          <p14:tracePt t="26729" x="2952750" y="2692400"/>
          <p14:tracePt t="26743" x="3359150" y="2692400"/>
          <p14:tracePt t="26760" x="3879850" y="2692400"/>
          <p14:tracePt t="26777" x="4375150" y="2692400"/>
          <p14:tracePt t="26794" x="4787900" y="2692400"/>
          <p14:tracePt t="26811" x="5207000" y="2692400"/>
          <p14:tracePt t="26827" x="5549900" y="2692400"/>
          <p14:tracePt t="26844" x="5803900" y="2692400"/>
          <p14:tracePt t="26860" x="5981700" y="2692400"/>
          <p14:tracePt t="26877" x="6121400" y="2692400"/>
          <p14:tracePt t="26894" x="6165850" y="2692400"/>
          <p14:tracePt t="26910" x="6178550" y="2692400"/>
          <p14:tracePt t="26985" x="6184900" y="2692400"/>
          <p14:tracePt t="27009" x="6184900" y="2698750"/>
          <p14:tracePt t="27017" x="6159500" y="2711450"/>
          <p14:tracePt t="27027" x="6096000" y="2711450"/>
          <p14:tracePt t="27044" x="5854700" y="2724150"/>
          <p14:tracePt t="27048" x="5715000" y="2724150"/>
          <p14:tracePt t="27061" x="5562600" y="2724150"/>
          <p14:tracePt t="27077" x="5283200" y="2724150"/>
          <p14:tracePt t="27094" x="5054600" y="2724150"/>
          <p14:tracePt t="27111" x="4921250" y="2711450"/>
          <p14:tracePt t="27127" x="4895850" y="2711450"/>
          <p14:tracePt t="27144" x="4883150" y="2711450"/>
          <p14:tracePt t="27161" x="4870450" y="2711450"/>
          <p14:tracePt t="27178" x="4857750" y="2711450"/>
          <p14:tracePt t="27194" x="4845050" y="2711450"/>
          <p14:tracePt t="27263" x="4857750" y="2711450"/>
          <p14:tracePt t="27271" x="4908550" y="2711450"/>
          <p14:tracePt t="27279" x="4997450" y="2711450"/>
          <p14:tracePt t="27294" x="5073650" y="2711450"/>
          <p14:tracePt t="27311" x="5473700" y="2711450"/>
          <p14:tracePt t="27327" x="5822950" y="2711450"/>
          <p14:tracePt t="27344" x="6127750" y="2730500"/>
          <p14:tracePt t="27361" x="6311900" y="2762250"/>
          <p14:tracePt t="27378" x="6394450" y="2768600"/>
          <p14:tracePt t="27497" x="6350000" y="2768600"/>
          <p14:tracePt t="27505" x="6261100" y="2768600"/>
          <p14:tracePt t="27512" x="6121400" y="2768600"/>
          <p14:tracePt t="27528" x="5753100" y="2768600"/>
          <p14:tracePt t="27544" x="5207000" y="2768600"/>
          <p14:tracePt t="27561" x="4584700" y="2768600"/>
          <p14:tracePt t="27578" x="4089400" y="2768600"/>
          <p14:tracePt t="27594" x="3898900" y="2768600"/>
          <p14:tracePt t="27611" x="3829050" y="2768600"/>
          <p14:tracePt t="27628" x="3822700" y="2768600"/>
          <p14:tracePt t="27644" x="3816350" y="2768600"/>
          <p14:tracePt t="27661" x="3797300" y="2774950"/>
          <p14:tracePt t="27679" x="3752850" y="2781300"/>
          <p14:tracePt t="27695" x="3606800" y="2806700"/>
          <p14:tracePt t="27711" x="3486150" y="2825750"/>
          <p14:tracePt t="27728" x="3371850" y="2844800"/>
          <p14:tracePt t="27745" x="3302000" y="2844800"/>
          <p14:tracePt t="27761" x="3257550" y="2844800"/>
          <p14:tracePt t="27778" x="3232150" y="2838450"/>
          <p14:tracePt t="27795" x="3200400" y="2806700"/>
          <p14:tracePt t="27812" x="3175000" y="2794000"/>
          <p14:tracePt t="27828" x="3155950" y="2781300"/>
          <p14:tracePt t="27845" x="3098800" y="2768600"/>
          <p14:tracePt t="27862" x="2997200" y="2743200"/>
          <p14:tracePt t="27878" x="2882900" y="2724150"/>
          <p14:tracePt t="27895" x="2660650" y="2686050"/>
          <p14:tracePt t="27911" x="2590800" y="2679700"/>
          <p14:tracePt t="27928" x="2578100" y="2679700"/>
          <p14:tracePt t="27945" x="2571750" y="2673350"/>
          <p14:tracePt t="28753" x="2597150" y="2673350"/>
          <p14:tracePt t="28760" x="2641600" y="2673350"/>
          <p14:tracePt t="28769" x="2717800" y="2654300"/>
          <p14:tracePt t="28779" x="2781300" y="2641600"/>
          <p14:tracePt t="28796" x="2971800" y="2641600"/>
          <p14:tracePt t="28812" x="3162300" y="2641600"/>
          <p14:tracePt t="28829" x="3289300" y="2641600"/>
          <p14:tracePt t="28846" x="3346450" y="2641600"/>
          <p14:tracePt t="28862" x="3359150" y="2641600"/>
          <p14:tracePt t="28879" x="3365500" y="2635250"/>
          <p14:tracePt t="28896" x="3390900" y="2635250"/>
          <p14:tracePt t="28912" x="3441700" y="2635250"/>
          <p14:tracePt t="28929" x="3517900" y="2635250"/>
          <p14:tracePt t="28946" x="3670300" y="2635250"/>
          <p14:tracePt t="28963" x="3860800" y="2654300"/>
          <p14:tracePt t="28979" x="3987800" y="2660650"/>
          <p14:tracePt t="28996" x="4064000" y="2679700"/>
          <p14:tracePt t="29013" x="4102100" y="2698750"/>
          <p14:tracePt t="29029" x="4140200" y="2711450"/>
          <p14:tracePt t="29046" x="4178300" y="2730500"/>
          <p14:tracePt t="29050" x="4197350" y="2730500"/>
          <p14:tracePt t="29063" x="4235450" y="2743200"/>
          <p14:tracePt t="29079" x="4248150" y="2743200"/>
          <p14:tracePt t="29096" x="4273550" y="2743200"/>
          <p14:tracePt t="29113" x="4305300" y="2743200"/>
          <p14:tracePt t="29130" x="4368800" y="2743200"/>
          <p14:tracePt t="29146" x="4451350" y="2743200"/>
          <p14:tracePt t="29163" x="4514850" y="2743200"/>
          <p14:tracePt t="29180" x="4559300" y="2743200"/>
          <p14:tracePt t="29196" x="4597400" y="2743200"/>
          <p14:tracePt t="29213" x="4629150" y="2743200"/>
          <p14:tracePt t="29229" x="4641850" y="2736850"/>
          <p14:tracePt t="29262" x="4648200" y="2730500"/>
          <p14:tracePt t="29279" x="4654550" y="2717800"/>
          <p14:tracePt t="29296" x="4686300" y="2698750"/>
          <p14:tracePt t="29313" x="4724400" y="2679700"/>
          <p14:tracePt t="29330" x="4743450" y="2660650"/>
          <p14:tracePt t="29346" x="4762500" y="2635250"/>
          <p14:tracePt t="29363" x="4762500" y="2616200"/>
          <p14:tracePt t="29380" x="4781550" y="2578100"/>
          <p14:tracePt t="29396" x="4794250" y="2540000"/>
          <p14:tracePt t="29413" x="4800600" y="2514600"/>
          <p14:tracePt t="29430" x="4800600" y="2489200"/>
          <p14:tracePt t="29447" x="4800600" y="2451100"/>
          <p14:tracePt t="29463" x="4781550" y="2432050"/>
          <p14:tracePt t="29480" x="4775200" y="2425700"/>
          <p14:tracePt t="29497" x="4775200" y="2419350"/>
          <p14:tracePt t="29513" x="4775200" y="2393950"/>
          <p14:tracePt t="29530" x="4756150" y="2381250"/>
          <p14:tracePt t="29547" x="4749800" y="2355850"/>
          <p14:tracePt t="29563" x="4743450" y="2355850"/>
          <p14:tracePt t="29580" x="4737100" y="2343150"/>
          <p14:tracePt t="29597" x="4724400" y="2330450"/>
          <p14:tracePt t="29613" x="4705350" y="2324100"/>
          <p14:tracePt t="29630" x="4654550" y="2317750"/>
          <p14:tracePt t="29647" x="4572000" y="2305050"/>
          <p14:tracePt t="29663" x="4540250" y="2305050"/>
          <p14:tracePt t="29680" x="4514850" y="2305050"/>
          <p14:tracePt t="29696" x="4508500" y="2305050"/>
          <p14:tracePt t="29713" x="4502150" y="2305050"/>
          <p14:tracePt t="29730" x="4483100" y="2305050"/>
          <p14:tracePt t="29747" x="4470400" y="2317750"/>
          <p14:tracePt t="29763" x="4457700" y="2330450"/>
          <p14:tracePt t="29780" x="4457700" y="2336800"/>
          <p14:tracePt t="29796" x="4457700" y="2349500"/>
          <p14:tracePt t="29813" x="4451350" y="2355850"/>
          <p14:tracePt t="34152" x="4470400" y="2362200"/>
          <p14:tracePt t="34161" x="4546600" y="2362200"/>
          <p14:tracePt t="34169" x="4648200" y="2362200"/>
          <p14:tracePt t="34185" x="4832350" y="2413000"/>
          <p14:tracePt t="34201" x="5029200" y="2495550"/>
          <p14:tracePt t="34219" x="5226050" y="2578100"/>
          <p14:tracePt t="34235" x="5448300" y="2654300"/>
          <p14:tracePt t="34251" x="5651500" y="2673350"/>
          <p14:tracePt t="34268" x="5816600" y="2686050"/>
          <p14:tracePt t="34284" x="5867400" y="2686050"/>
          <p14:tracePt t="34301" x="5873750" y="2686050"/>
          <p14:tracePt t="34376" x="5892800" y="2686050"/>
          <p14:tracePt t="34384" x="5899150" y="2686050"/>
          <p14:tracePt t="34392" x="5924550" y="2686050"/>
          <p14:tracePt t="34402" x="5962650" y="2686050"/>
          <p14:tracePt t="34419" x="6070600" y="2711450"/>
          <p14:tracePt t="34435" x="6197600" y="2711450"/>
          <p14:tracePt t="34452" x="6267450" y="2711450"/>
          <p14:tracePt t="34468" x="6299200" y="2698750"/>
          <p14:tracePt t="34485" x="6311900" y="2679700"/>
          <p14:tracePt t="34502" x="6311900" y="2647950"/>
          <p14:tracePt t="34519" x="6311900" y="2616200"/>
          <p14:tracePt t="34536" x="6311900" y="2609850"/>
          <p14:tracePt t="34552" x="6311900" y="2597150"/>
          <p14:tracePt t="34569" x="6311900" y="2590800"/>
          <p14:tracePt t="34585" x="6299200" y="2571750"/>
          <p14:tracePt t="34602" x="6273800" y="2565400"/>
          <p14:tracePt t="34619" x="6242050" y="2546350"/>
          <p14:tracePt t="34635" x="6191250" y="2520950"/>
          <p14:tracePt t="34652" x="6127750" y="2501900"/>
          <p14:tracePt t="34669" x="6064250" y="2476500"/>
          <p14:tracePt t="34686" x="5994400" y="2463800"/>
          <p14:tracePt t="34702" x="5873750" y="2432050"/>
          <p14:tracePt t="34719" x="5683250" y="2413000"/>
          <p14:tracePt t="34736" x="5537200" y="2413000"/>
          <p14:tracePt t="34752" x="5384800" y="2413000"/>
          <p14:tracePt t="34769" x="5264150" y="2438400"/>
          <p14:tracePt t="34786" x="5181600" y="2463800"/>
          <p14:tracePt t="34803" x="5118100" y="2501900"/>
          <p14:tracePt t="34819" x="5073650" y="2540000"/>
          <p14:tracePt t="34836" x="5041900" y="2565400"/>
          <p14:tracePt t="34853" x="5016500" y="2616200"/>
          <p14:tracePt t="34869" x="5003800" y="2667000"/>
          <p14:tracePt t="34886" x="4984750" y="2698750"/>
          <p14:tracePt t="34903" x="4978400" y="2755900"/>
          <p14:tracePt t="34919" x="4978400" y="2800350"/>
          <p14:tracePt t="34936" x="4991100" y="2844800"/>
          <p14:tracePt t="34952" x="5099050" y="2895600"/>
          <p14:tracePt t="34969" x="5327650" y="2914650"/>
          <p14:tracePt t="34986" x="5588000" y="2914650"/>
          <p14:tracePt t="35003" x="5810250" y="2901950"/>
          <p14:tracePt t="35019" x="5969000" y="2851150"/>
          <p14:tracePt t="35036" x="6038850" y="2832100"/>
          <p14:tracePt t="35053" x="6064250" y="2825750"/>
          <p14:tracePt t="35096" x="6070600" y="2825750"/>
          <p14:tracePt t="35105" x="6076950" y="2825750"/>
          <p14:tracePt t="35119" x="6159500" y="2813050"/>
          <p14:tracePt t="35136" x="6280150" y="2787650"/>
          <p14:tracePt t="35153" x="6426200" y="2768600"/>
          <p14:tracePt t="35170" x="6534150" y="2730500"/>
          <p14:tracePt t="35186" x="6629400" y="2698750"/>
          <p14:tracePt t="35203" x="6673850" y="2667000"/>
          <p14:tracePt t="35219" x="6705600" y="2647950"/>
          <p14:tracePt t="35236" x="6705600" y="2622550"/>
          <p14:tracePt t="35252" x="6692900" y="2597150"/>
          <p14:tracePt t="35269" x="6629400" y="2559050"/>
          <p14:tracePt t="35285" x="6559550" y="2546350"/>
          <p14:tracePt t="35303" x="6489700" y="2514600"/>
          <p14:tracePt t="35319" x="6451600" y="2495550"/>
          <p14:tracePt t="35336" x="6356350" y="2457450"/>
          <p14:tracePt t="35353" x="6197600" y="2419350"/>
          <p14:tracePt t="35370" x="5975350" y="2368550"/>
          <p14:tracePt t="35386" x="5797550" y="2355850"/>
          <p14:tracePt t="35403" x="5708650" y="2355850"/>
          <p14:tracePt t="35420" x="5676900" y="2355850"/>
          <p14:tracePt t="35436" x="5664200" y="2355850"/>
          <p14:tracePt t="35453" x="5645150" y="2381250"/>
          <p14:tracePt t="35470" x="5645150" y="2406650"/>
          <p14:tracePt t="35487" x="5645150" y="2476500"/>
          <p14:tracePt t="35503" x="5645150" y="2533650"/>
          <p14:tracePt t="35520" x="5645150" y="2565400"/>
          <p14:tracePt t="35536" x="5645150" y="2616200"/>
          <p14:tracePt t="35553" x="5645150" y="2654300"/>
          <p14:tracePt t="35570" x="5651500" y="2698750"/>
          <p14:tracePt t="35587" x="5670550" y="2730500"/>
          <p14:tracePt t="35603" x="5695950" y="2762250"/>
          <p14:tracePt t="35620" x="5740400" y="2787650"/>
          <p14:tracePt t="35637" x="5791200" y="2794000"/>
          <p14:tracePt t="35653" x="5854700" y="2819400"/>
          <p14:tracePt t="35670" x="5943600" y="2825750"/>
          <p14:tracePt t="35687" x="6115050" y="2825750"/>
          <p14:tracePt t="35704" x="6267450" y="2825750"/>
          <p14:tracePt t="35720" x="6419850" y="2800350"/>
          <p14:tracePt t="35737" x="6496050" y="2762250"/>
          <p14:tracePt t="35753" x="6546850" y="2692400"/>
          <p14:tracePt t="35770" x="6584950" y="2622550"/>
          <p14:tracePt t="35787" x="6597650" y="2559050"/>
          <p14:tracePt t="35803" x="6604000" y="2520950"/>
          <p14:tracePt t="35820" x="6610350" y="2489200"/>
          <p14:tracePt t="35837" x="6610350" y="2470150"/>
          <p14:tracePt t="35854" x="6610350" y="2451100"/>
          <p14:tracePt t="35871" x="6496050" y="2400300"/>
          <p14:tracePt t="35887" x="6381750" y="2400300"/>
          <p14:tracePt t="35904" x="6203950" y="2400300"/>
          <p14:tracePt t="35920" x="6051550" y="2400300"/>
          <p14:tracePt t="35937" x="5956300" y="2406650"/>
          <p14:tracePt t="35953" x="5899150" y="2425700"/>
          <p14:tracePt t="35970" x="5892800" y="2451100"/>
          <p14:tracePt t="35987" x="5892800" y="2508250"/>
          <p14:tracePt t="36004" x="5892800" y="2590800"/>
          <p14:tracePt t="36020" x="5937250" y="2686050"/>
          <p14:tracePt t="36037" x="5962650" y="2749550"/>
          <p14:tracePt t="36054" x="6007100" y="2806700"/>
          <p14:tracePt t="36059" x="6026150" y="2819400"/>
          <p14:tracePt t="36071" x="6045200" y="2832100"/>
          <p14:tracePt t="36087" x="6057900" y="2832100"/>
          <p14:tracePt t="36104" x="6076950" y="2832100"/>
          <p14:tracePt t="36120" x="6083300" y="2787650"/>
          <p14:tracePt t="36137" x="6083300" y="2749550"/>
          <p14:tracePt t="36154" x="6083300" y="2724150"/>
          <p14:tracePt t="36171" x="6083300" y="2717800"/>
          <p14:tracePt t="36271" x="6083300" y="2711450"/>
          <p14:tracePt t="36287" x="6102350" y="2711450"/>
          <p14:tracePt t="36296" x="6108700" y="2717800"/>
          <p14:tracePt t="36304" x="6115050" y="2724150"/>
          <p14:tracePt t="36320" x="6115050" y="2736850"/>
          <p14:tracePt t="36337" x="6000750" y="2762250"/>
          <p14:tracePt t="36354" x="5556250" y="2774950"/>
          <p14:tracePt t="36370" x="4857750" y="2774950"/>
          <p14:tracePt t="36387" x="4260850" y="2774950"/>
          <p14:tracePt t="36404" x="3987800" y="2762250"/>
          <p14:tracePt t="36420" x="3930650" y="2749550"/>
          <p14:tracePt t="36456" x="3949700" y="2749550"/>
          <p14:tracePt t="36471" x="4064000" y="2749550"/>
          <p14:tracePt t="36487" x="4121150" y="2749550"/>
          <p14:tracePt t="36504" x="4140200" y="2749550"/>
          <p14:tracePt t="36577" x="4140200" y="2743200"/>
          <p14:tracePt t="36592" x="4140200" y="2730500"/>
          <p14:tracePt t="36600" x="4140200" y="2724150"/>
          <p14:tracePt t="36608" x="4140200" y="2717800"/>
          <p14:tracePt t="36621" x="4140200" y="2698750"/>
          <p14:tracePt t="36638" x="4140200" y="2692400"/>
          <p14:tracePt t="36655" x="4159250" y="2667000"/>
          <p14:tracePt t="36671" x="4210050" y="2660650"/>
          <p14:tracePt t="36688" x="4235450" y="2654300"/>
          <p14:tracePt t="36704" x="4260850" y="2647950"/>
          <p14:tracePt t="36721" x="4298950" y="2635250"/>
          <p14:tracePt t="36738" x="4343400" y="2616200"/>
          <p14:tracePt t="36755" x="4413250" y="2590800"/>
          <p14:tracePt t="36771" x="4464050" y="2578100"/>
          <p14:tracePt t="36788" x="4521200" y="2546350"/>
          <p14:tracePt t="36805" x="4552950" y="2514600"/>
          <p14:tracePt t="36821" x="4578350" y="2489200"/>
          <p14:tracePt t="36838" x="4597400" y="2470150"/>
          <p14:tracePt t="36855" x="4629150" y="2419350"/>
          <p14:tracePt t="36871" x="4635500" y="2413000"/>
          <p14:tracePt t="36905" x="4635500" y="2400300"/>
          <p14:tracePt t="36922" x="4603750" y="2400300"/>
          <p14:tracePt t="36938" x="4527550" y="2400300"/>
          <p14:tracePt t="36955" x="4451350" y="2400300"/>
          <p14:tracePt t="36971" x="4337050" y="2438400"/>
          <p14:tracePt t="36988" x="4273550" y="2489200"/>
          <p14:tracePt t="37005" x="4229100" y="2533650"/>
          <p14:tracePt t="37021" x="4210050" y="2584450"/>
          <p14:tracePt t="37038" x="4210050" y="2635250"/>
          <p14:tracePt t="37055" x="4210050" y="2705100"/>
          <p14:tracePt t="37072" x="4235450" y="2755900"/>
          <p14:tracePt t="37089" x="4292600" y="2813050"/>
          <p14:tracePt t="37105" x="4387850" y="2825750"/>
          <p14:tracePt t="37122" x="4552950" y="2857500"/>
          <p14:tracePt t="37139" x="4743450" y="2857500"/>
          <p14:tracePt t="37155" x="4933950" y="2851150"/>
          <p14:tracePt t="37172" x="5048250" y="2800350"/>
          <p14:tracePt t="37188" x="5086350" y="2762250"/>
          <p14:tracePt t="37205" x="5092700" y="2717800"/>
          <p14:tracePt t="37222" x="5092700" y="2692400"/>
          <p14:tracePt t="37239" x="5092700" y="2654300"/>
          <p14:tracePt t="37254" x="5086350" y="2654300"/>
          <p14:tracePt t="37271" x="5080000" y="2654300"/>
          <p14:tracePt t="37680" x="5073650" y="2654300"/>
          <p14:tracePt t="37713" x="5060950" y="2654300"/>
          <p14:tracePt t="37721" x="5048250" y="2654300"/>
          <p14:tracePt t="37729" x="5041900" y="2654300"/>
          <p14:tracePt t="37739" x="5022850" y="2654300"/>
          <p14:tracePt t="37756" x="4972050" y="2654300"/>
          <p14:tracePt t="37772" x="4921250" y="2635250"/>
          <p14:tracePt t="37789" x="4876800" y="2603500"/>
          <p14:tracePt t="37806" x="4864100" y="2590800"/>
          <p14:tracePt t="37822" x="4864100" y="2584450"/>
          <p14:tracePt t="37928" x="4857750" y="2584450"/>
          <p14:tracePt t="37976" x="4851400" y="2584450"/>
          <p14:tracePt t="43368" x="4857750" y="2584450"/>
          <p14:tracePt t="43377" x="4857750" y="2571750"/>
          <p14:tracePt t="43385" x="4857750" y="2552700"/>
          <p14:tracePt t="43395" x="4826000" y="2514600"/>
          <p14:tracePt t="43412" x="4756150" y="2438400"/>
          <p14:tracePt t="43428" x="4641850" y="2362200"/>
          <p14:tracePt t="43445" x="4552950" y="2317750"/>
          <p14:tracePt t="43462" x="4438650" y="2298700"/>
          <p14:tracePt t="43479" x="4305300" y="2292350"/>
          <p14:tracePt t="43495" x="4210050" y="2292350"/>
          <p14:tracePt t="43512" x="4133850" y="2292350"/>
          <p14:tracePt t="43528" x="4057650" y="2336800"/>
          <p14:tracePt t="43545" x="3924300" y="2381250"/>
          <p14:tracePt t="43561" x="3778250" y="2451100"/>
          <p14:tracePt t="43578" x="3663950" y="2508250"/>
          <p14:tracePt t="43595" x="3587750" y="2559050"/>
          <p14:tracePt t="43611" x="3568700" y="2616200"/>
          <p14:tracePt t="43628" x="3568700" y="2686050"/>
          <p14:tracePt t="43645" x="3568700" y="2736850"/>
          <p14:tracePt t="43662" x="3695700" y="2800350"/>
          <p14:tracePt t="43679" x="3962400" y="2832100"/>
          <p14:tracePt t="43696" x="4178300" y="2832100"/>
          <p14:tracePt t="43712" x="4356100" y="2832100"/>
          <p14:tracePt t="43729" x="4527550" y="2800350"/>
          <p14:tracePt t="43745" x="4591050" y="2755900"/>
          <p14:tracePt t="43762" x="4629150" y="2730500"/>
          <p14:tracePt t="43779" x="4629150" y="2717800"/>
          <p14:tracePt t="43812" x="4629150" y="2711450"/>
          <p14:tracePt t="43828" x="4591050" y="2698750"/>
          <p14:tracePt t="43845" x="4514850" y="2698750"/>
          <p14:tracePt t="43862" x="4457700" y="2717800"/>
          <p14:tracePt t="43878" x="4432300" y="2730500"/>
          <p14:tracePt t="43927" x="4432300" y="2736850"/>
          <p14:tracePt t="44943" x="4425950" y="2736850"/>
          <p14:tracePt t="44951" x="4387850" y="2749550"/>
          <p14:tracePt t="44963" x="4305300" y="2768600"/>
          <p14:tracePt t="44980" x="4184650" y="2806700"/>
          <p14:tracePt t="44996" x="4064000" y="2844800"/>
          <p14:tracePt t="45013" x="3930650" y="2857500"/>
          <p14:tracePt t="45030" x="3860800" y="2876550"/>
          <p14:tracePt t="45046" x="3848100" y="2876550"/>
          <p14:tracePt t="45111" x="3854450" y="2876550"/>
          <p14:tracePt t="45119" x="3905250" y="2876550"/>
          <p14:tracePt t="45130" x="3994150" y="2876550"/>
          <p14:tracePt t="45146" x="4178300" y="2876550"/>
          <p14:tracePt t="45163" x="4464050" y="2876550"/>
          <p14:tracePt t="45180" x="4870450" y="2914650"/>
          <p14:tracePt t="45197" x="5391150" y="2990850"/>
          <p14:tracePt t="45213" x="5937250" y="3067050"/>
          <p14:tracePt t="45230" x="6432550" y="3143250"/>
          <p14:tracePt t="45247" x="6807200" y="3181350"/>
          <p14:tracePt t="45263" x="6832600" y="3181350"/>
          <p14:tracePt t="45280" x="6838950" y="3181350"/>
          <p14:tracePt t="45297" x="6838950" y="3155950"/>
          <p14:tracePt t="45313" x="6838950" y="3136900"/>
          <p14:tracePt t="45330" x="6819900" y="3117850"/>
          <p14:tracePt t="45347" x="6813550" y="3111500"/>
          <p14:tracePt t="45399" x="6807200" y="3111500"/>
          <p14:tracePt t="45415" x="6807200" y="3124200"/>
          <p14:tracePt t="45423" x="6826250" y="3130550"/>
          <p14:tracePt t="45431" x="6845300" y="3130550"/>
          <p14:tracePt t="45447" x="6902450" y="3149600"/>
          <p14:tracePt t="45463" x="6934200" y="3149600"/>
          <p14:tracePt t="45480" x="6965950" y="3149600"/>
          <p14:tracePt t="45497" x="6991350" y="3149600"/>
          <p14:tracePt t="45514" x="7016750" y="3149600"/>
          <p14:tracePt t="45560" x="6997700" y="3149600"/>
          <p14:tracePt t="45568" x="6896100" y="3149600"/>
          <p14:tracePt t="45581" x="6743700" y="3149600"/>
          <p14:tracePt t="45598" x="6375400" y="3149600"/>
          <p14:tracePt t="45615" x="6102350" y="3105150"/>
          <p14:tracePt t="45631" x="6064250" y="3098800"/>
          <p14:tracePt t="45648" x="6057900" y="3098800"/>
          <p14:tracePt t="45681" x="6064250" y="3098800"/>
          <p14:tracePt t="45697" x="6108700" y="3098800"/>
          <p14:tracePt t="45714" x="6159500" y="3098800"/>
          <p14:tracePt t="45731" x="6178550" y="3105150"/>
          <p14:tracePt t="45748" x="6242050" y="3117850"/>
          <p14:tracePt t="45764" x="6388100" y="3143250"/>
          <p14:tracePt t="45781" x="6629400" y="3155950"/>
          <p14:tracePt t="45798" x="6940550" y="3155950"/>
          <p14:tracePt t="45815" x="7346950" y="3155950"/>
          <p14:tracePt t="45831" x="7448550" y="3155950"/>
          <p14:tracePt t="45848" x="7461250" y="3155950"/>
          <p14:tracePt t="46009" x="7448550" y="3149600"/>
          <p14:tracePt t="46104" x="7442200" y="3143250"/>
          <p14:tracePt t="46121" x="7442200" y="3136900"/>
          <p14:tracePt t="46137" x="7448550" y="3130550"/>
          <p14:tracePt t="46144" x="7448550" y="3124200"/>
          <p14:tracePt t="46152" x="7454900" y="3117850"/>
          <p14:tracePt t="46165" x="7467600" y="3105150"/>
          <p14:tracePt t="46181" x="7473950" y="3098800"/>
          <p14:tracePt t="46233" x="7467600" y="3092450"/>
          <p14:tracePt t="46240" x="7423150" y="3092450"/>
          <p14:tracePt t="46248" x="7334250" y="3092450"/>
          <p14:tracePt t="46264" x="7143750" y="3092450"/>
          <p14:tracePt t="46281" x="6985000" y="3073400"/>
          <p14:tracePt t="46298" x="6826250" y="3048000"/>
          <p14:tracePt t="46315" x="6724650" y="3035300"/>
          <p14:tracePt t="46332" x="6705600" y="3028950"/>
          <p14:tracePt t="46497" x="6680200" y="3028950"/>
          <p14:tracePt t="46505" x="6654800" y="3028950"/>
          <p14:tracePt t="46515" x="6635750" y="3035300"/>
          <p14:tracePt t="46532" x="6584950" y="3041650"/>
          <p14:tracePt t="46549" x="6534150" y="3048000"/>
          <p14:tracePt t="46552" x="6527800" y="3048000"/>
          <p14:tracePt t="46565" x="6515100" y="3048000"/>
          <p14:tracePt t="46582" x="6508750" y="3048000"/>
          <p14:tracePt t="48814"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p:txBody>
          <a:bodyPr/>
          <a:lstStyle/>
          <a:p>
            <a:r>
              <a:rPr lang="en-US" altLang="zh-CN">
                <a:ea typeface="宋体" pitchFamily="2" charset="-122"/>
              </a:rPr>
              <a:t>More Examples of Invalid Queries</a:t>
            </a:r>
          </a:p>
        </p:txBody>
      </p:sp>
      <p:graphicFrame>
        <p:nvGraphicFramePr>
          <p:cNvPr id="757764" name="Object 4"/>
          <p:cNvGraphicFramePr>
            <a:graphicFrameLocks noChangeAspect="1"/>
          </p:cNvGraphicFramePr>
          <p:nvPr/>
        </p:nvGraphicFramePr>
        <p:xfrm>
          <a:off x="539552" y="1844824"/>
          <a:ext cx="7620000" cy="4202113"/>
        </p:xfrm>
        <a:graphic>
          <a:graphicData uri="http://schemas.openxmlformats.org/presentationml/2006/ole">
            <mc:AlternateContent xmlns:mc="http://schemas.openxmlformats.org/markup-compatibility/2006">
              <mc:Choice xmlns:v="urn:schemas-microsoft-com:vml" Requires="v">
                <p:oleObj name="位图图像" r:id="rId4" imgW="5544324" imgH="3057143" progId="Paint.Picture">
                  <p:embed/>
                </p:oleObj>
              </mc:Choice>
              <mc:Fallback>
                <p:oleObj name="位图图像" r:id="rId4" imgW="5544324" imgH="3057143" progId="Paint.Picture">
                  <p:embed/>
                  <p:pic>
                    <p:nvPicPr>
                      <p:cNvPr id="75776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844824"/>
                        <a:ext cx="7620000"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72871ABA-279E-4BA3-839A-A45A0D649214}" type="slidenum">
              <a:rPr lang="zh-CN" altLang="en-US" smtClean="0"/>
              <a:pPr/>
              <a:t>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25804660"/>
      </p:ext>
    </p:extLst>
  </p:cSld>
  <p:clrMapOvr>
    <a:masterClrMapping/>
  </p:clrMapOvr>
  <mc:AlternateContent xmlns:mc="http://schemas.openxmlformats.org/markup-compatibility/2006" xmlns:p14="http://schemas.microsoft.com/office/powerpoint/2010/main">
    <mc:Choice Requires="p14">
      <p:transition spd="slow" p14:dur="2000" advTm="43067"/>
    </mc:Choice>
    <mc:Fallback xmlns="">
      <p:transition spd="slow" advTm="43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216" x="1003300" y="4959350"/>
          <p14:tracePt t="5232" x="1060450" y="4895850"/>
          <p14:tracePt t="5244" x="1117600" y="4857750"/>
          <p14:tracePt t="5260" x="1263650" y="4756150"/>
          <p14:tracePt t="5277" x="1454150" y="4514850"/>
          <p14:tracePt t="5294" x="1670050" y="4349750"/>
          <p14:tracePt t="5311" x="2082800" y="4184650"/>
          <p14:tracePt t="5328" x="3194050" y="3854450"/>
          <p14:tracePt t="5345" x="4121150" y="3746500"/>
          <p14:tracePt t="5361" x="4946650" y="3638550"/>
          <p14:tracePt t="5378" x="5314950" y="3581400"/>
          <p14:tracePt t="5395" x="5397500" y="3568700"/>
          <p14:tracePt t="5411" x="5403850" y="3568700"/>
          <p14:tracePt t="5505" x="5416550" y="3568700"/>
          <p14:tracePt t="5513" x="5556250" y="3549650"/>
          <p14:tracePt t="5521" x="5670550" y="3536950"/>
          <p14:tracePt t="5531" x="5746750" y="3530600"/>
          <p14:tracePt t="5545" x="5854700" y="3505200"/>
          <p14:tracePt t="5561" x="5911850" y="3454400"/>
          <p14:tracePt t="5578" x="6026150" y="3371850"/>
          <p14:tracePt t="5595" x="6178550" y="3238500"/>
          <p14:tracePt t="5611" x="6337300" y="3079750"/>
          <p14:tracePt t="5628" x="6445250" y="2965450"/>
          <p14:tracePt t="5645" x="6521450" y="2857500"/>
          <p14:tracePt t="5662" x="6584950" y="2794000"/>
          <p14:tracePt t="5678" x="6654800" y="2743200"/>
          <p14:tracePt t="5695" x="6705600" y="2705100"/>
          <p14:tracePt t="5711" x="6743700" y="2667000"/>
          <p14:tracePt t="5728" x="6756400" y="2635250"/>
          <p14:tracePt t="5769" x="6756400" y="2628900"/>
          <p14:tracePt t="5817" x="6756400" y="2609850"/>
          <p14:tracePt t="5825" x="6756400" y="2578100"/>
          <p14:tracePt t="5833" x="6756400" y="2565400"/>
          <p14:tracePt t="5845" x="6756400" y="2540000"/>
          <p14:tracePt t="5862" x="6756400" y="2470150"/>
          <p14:tracePt t="5878" x="6699250" y="2425700"/>
          <p14:tracePt t="5896" x="6559550" y="2374900"/>
          <p14:tracePt t="5911" x="6483350" y="2362200"/>
          <p14:tracePt t="5928" x="6381750" y="2336800"/>
          <p14:tracePt t="5945" x="6292850" y="2336800"/>
          <p14:tracePt t="5962" x="6153150" y="2336800"/>
          <p14:tracePt t="5979" x="6000750" y="2336800"/>
          <p14:tracePt t="5995" x="5810250" y="2336800"/>
          <p14:tracePt t="6012" x="5657850" y="2336800"/>
          <p14:tracePt t="6029" x="5556250" y="2336800"/>
          <p14:tracePt t="6045" x="5524500" y="2336800"/>
          <p14:tracePt t="6062" x="5511800" y="2336800"/>
          <p14:tracePt t="6079" x="5492750" y="2336800"/>
          <p14:tracePt t="6129" x="5518150" y="2330450"/>
          <p14:tracePt t="6137" x="5568950" y="2324100"/>
          <p14:tracePt t="6146" x="5651500" y="2311400"/>
          <p14:tracePt t="6162" x="5867400" y="2279650"/>
          <p14:tracePt t="6179" x="6178550" y="2279650"/>
          <p14:tracePt t="6195" x="6470650" y="2279650"/>
          <p14:tracePt t="6212" x="6724650" y="2279650"/>
          <p14:tracePt t="6229" x="6864350" y="2286000"/>
          <p14:tracePt t="6245" x="6896100" y="2286000"/>
          <p14:tracePt t="6279" x="6877050" y="2286000"/>
          <p14:tracePt t="6296" x="6616700" y="2286000"/>
          <p14:tracePt t="6312" x="6350000" y="2286000"/>
          <p14:tracePt t="6329" x="6096000" y="2286000"/>
          <p14:tracePt t="6346" x="5956300" y="2286000"/>
          <p14:tracePt t="6362" x="5943600" y="2286000"/>
          <p14:tracePt t="6396" x="5994400" y="2286000"/>
          <p14:tracePt t="6412" x="6223000" y="2292350"/>
          <p14:tracePt t="6429" x="6527800" y="2336800"/>
          <p14:tracePt t="6446" x="6699250" y="2355850"/>
          <p14:tracePt t="6462" x="6731000" y="2362200"/>
          <p14:tracePt t="6480" x="6699250" y="2374900"/>
          <p14:tracePt t="6496" x="6483350" y="2374900"/>
          <p14:tracePt t="6513" x="6229350" y="2374900"/>
          <p14:tracePt t="6529" x="6121400" y="2374900"/>
          <p14:tracePt t="6546" x="6108700" y="2374900"/>
          <p14:tracePt t="6569" x="6134100" y="2374900"/>
          <p14:tracePt t="6579" x="6184900" y="2374900"/>
          <p14:tracePt t="6596" x="6350000" y="2387600"/>
          <p14:tracePt t="6613" x="6445250" y="2400300"/>
          <p14:tracePt t="6629" x="6470650" y="2419350"/>
          <p14:tracePt t="6646" x="6477000" y="2419350"/>
          <p14:tracePt t="6937" x="6483350" y="2425700"/>
          <p14:tracePt t="6946" x="6489700" y="2425700"/>
          <p14:tracePt t="6985" x="6445250" y="2432050"/>
          <p14:tracePt t="6994" x="6318250" y="2432050"/>
          <p14:tracePt t="7001" x="6108700" y="2432050"/>
          <p14:tracePt t="7013" x="5873750" y="2432050"/>
          <p14:tracePt t="7030" x="5467350" y="2457450"/>
          <p14:tracePt t="7033" x="5289550" y="2457450"/>
          <p14:tracePt t="7046" x="5130800" y="2457450"/>
          <p14:tracePt t="7064" x="4438650" y="2559050"/>
          <p14:tracePt t="7080" x="3860800" y="2571750"/>
          <p14:tracePt t="7097" x="3422650" y="2571750"/>
          <p14:tracePt t="7113" x="3162300" y="2590800"/>
          <p14:tracePt t="7130" x="3067050" y="2603500"/>
          <p14:tracePt t="7147" x="3041650" y="2603500"/>
          <p14:tracePt t="7163" x="3035300" y="2603500"/>
          <p14:tracePt t="7180" x="2984500" y="2597150"/>
          <p14:tracePt t="7197" x="2844800" y="2578100"/>
          <p14:tracePt t="7213" x="2590800" y="2546350"/>
          <p14:tracePt t="7230" x="2203450" y="2470150"/>
          <p14:tracePt t="7247" x="1860550" y="2419350"/>
          <p14:tracePt t="7264" x="1333500" y="2355850"/>
          <p14:tracePt t="7280" x="1054100" y="2343150"/>
          <p14:tracePt t="7297" x="857250" y="2305050"/>
          <p14:tracePt t="7313" x="800100" y="2298700"/>
          <p14:tracePt t="7330" x="787400" y="2292350"/>
          <p14:tracePt t="7363" x="787400" y="2286000"/>
          <p14:tracePt t="7385" x="787400" y="2279650"/>
          <p14:tracePt t="7441" x="774700" y="2279650"/>
          <p14:tracePt t="7449" x="762000" y="2286000"/>
          <p14:tracePt t="7464" x="755650" y="2286000"/>
          <p14:tracePt t="7531" x="774700" y="2286000"/>
          <p14:tracePt t="7537" x="787400" y="2286000"/>
          <p14:tracePt t="7547" x="806450" y="2286000"/>
          <p14:tracePt t="7564" x="838200" y="2286000"/>
          <p14:tracePt t="7580" x="876300" y="2286000"/>
          <p14:tracePt t="7597" x="990600" y="2286000"/>
          <p14:tracePt t="7614" x="1155700" y="2286000"/>
          <p14:tracePt t="7630" x="1371600" y="2286000"/>
          <p14:tracePt t="7648" x="1689100" y="2317750"/>
          <p14:tracePt t="7664" x="1879600" y="2336800"/>
          <p14:tracePt t="7680" x="2089150" y="2368550"/>
          <p14:tracePt t="7697" x="2266950" y="2368550"/>
          <p14:tracePt t="7713" x="2368550" y="2368550"/>
          <p14:tracePt t="7730" x="2400300" y="2368550"/>
          <p14:tracePt t="7747" x="2406650" y="2362200"/>
          <p14:tracePt t="7763" x="2419350" y="2349500"/>
          <p14:tracePt t="7781" x="2444750" y="2349500"/>
          <p14:tracePt t="7797" x="2552700" y="2336800"/>
          <p14:tracePt t="7814" x="2762250" y="2336800"/>
          <p14:tracePt t="7831" x="2990850" y="2336800"/>
          <p14:tracePt t="7847" x="3175000" y="2330450"/>
          <p14:tracePt t="7864" x="3225800" y="2298700"/>
          <p14:tracePt t="7880" x="3263900" y="2273300"/>
          <p14:tracePt t="7897" x="3270250" y="2203450"/>
          <p14:tracePt t="7913" x="3270250" y="2101850"/>
          <p14:tracePt t="7931" x="3244850" y="1981200"/>
          <p14:tracePt t="7947" x="3232150" y="1917700"/>
          <p14:tracePt t="7964" x="3232150" y="1892300"/>
          <p14:tracePt t="7981" x="3232150" y="1885950"/>
          <p14:tracePt t="7997" x="3232150" y="1873250"/>
          <p14:tracePt t="8035" x="3232150" y="1866900"/>
          <p14:tracePt t="8048" x="3181350" y="1835150"/>
          <p14:tracePt t="8064" x="3073400" y="1828800"/>
          <p14:tracePt t="8081" x="2882900" y="1809750"/>
          <p14:tracePt t="8097" x="2660650" y="1765300"/>
          <p14:tracePt t="8114" x="2457450" y="1727200"/>
          <p14:tracePt t="8131" x="2311400" y="1708150"/>
          <p14:tracePt t="8148" x="2222500" y="1708150"/>
          <p14:tracePt t="8164" x="2165350" y="1708150"/>
          <p14:tracePt t="8181" x="2120900" y="1714500"/>
          <p14:tracePt t="8198" x="2082800" y="1771650"/>
          <p14:tracePt t="8214" x="2025650" y="1854200"/>
          <p14:tracePt t="8232" x="1949450" y="2025650"/>
          <p14:tracePt t="8248" x="1905000" y="2120900"/>
          <p14:tracePt t="8264" x="1898650" y="2216150"/>
          <p14:tracePt t="8281" x="1898650" y="2292350"/>
          <p14:tracePt t="8298" x="1987550" y="2413000"/>
          <p14:tracePt t="8315" x="2171700" y="2482850"/>
          <p14:tracePt t="8331" x="2419350" y="2514600"/>
          <p14:tracePt t="8348" x="2679700" y="2514600"/>
          <p14:tracePt t="8365" x="2895600" y="2514600"/>
          <p14:tracePt t="8381" x="3098800" y="2476500"/>
          <p14:tracePt t="8398" x="3282950" y="2438400"/>
          <p14:tracePt t="8414" x="3378200" y="2413000"/>
          <p14:tracePt t="8431" x="3460750" y="2381250"/>
          <p14:tracePt t="8448" x="3556000" y="2355850"/>
          <p14:tracePt t="8465" x="3644900" y="2330450"/>
          <p14:tracePt t="8482" x="3765550" y="2286000"/>
          <p14:tracePt t="8498" x="3810000" y="2247900"/>
          <p14:tracePt t="8515" x="3810000" y="2197100"/>
          <p14:tracePt t="8531" x="3803650" y="2152650"/>
          <p14:tracePt t="8536" x="3765550" y="2108200"/>
          <p14:tracePt t="8549" x="3721100" y="2063750"/>
          <p14:tracePt t="8565" x="3575050" y="1993900"/>
          <p14:tracePt t="8581" x="3403600" y="1943100"/>
          <p14:tracePt t="8598" x="3149600" y="1898650"/>
          <p14:tracePt t="8615" x="2870200" y="1898650"/>
          <p14:tracePt t="8632" x="2425700" y="1898650"/>
          <p14:tracePt t="8648" x="2324100" y="1930400"/>
          <p14:tracePt t="8665" x="2305050" y="1955800"/>
          <p14:tracePt t="8682" x="2305050" y="1981200"/>
          <p14:tracePt t="8699" x="2343150" y="2006600"/>
          <p14:tracePt t="8714" x="2419350" y="2025650"/>
          <p14:tracePt t="8731" x="2451100" y="2032000"/>
          <p14:tracePt t="8764" x="2457450" y="2038350"/>
          <p14:tracePt t="9465" x="2489200" y="2038350"/>
          <p14:tracePt t="9473" x="2565400" y="2025650"/>
          <p14:tracePt t="9482" x="2622550" y="2019300"/>
          <p14:tracePt t="9499" x="2660650" y="2006600"/>
          <p14:tracePt t="9516" x="2673350" y="2006600"/>
          <p14:tracePt t="9533" x="2698750" y="2000250"/>
          <p14:tracePt t="9537" x="2717800" y="1987550"/>
          <p14:tracePt t="9550" x="2743200" y="1981200"/>
          <p14:tracePt t="9566" x="2819400" y="1968500"/>
          <p14:tracePt t="9583" x="2863850" y="1949450"/>
          <p14:tracePt t="9599" x="2882900" y="1949450"/>
          <p14:tracePt t="9616" x="2901950" y="1949450"/>
          <p14:tracePt t="9633" x="2927350" y="1949450"/>
          <p14:tracePt t="9666" x="2940050" y="1949450"/>
          <p14:tracePt t="9682" x="2940050" y="1955800"/>
          <p14:tracePt t="9699" x="2940050" y="1981200"/>
          <p14:tracePt t="9715" x="2940050" y="2006600"/>
          <p14:tracePt t="9732" x="2940050" y="2019300"/>
          <p14:tracePt t="9749" x="2965450" y="2051050"/>
          <p14:tracePt t="9766" x="2990850" y="2082800"/>
          <p14:tracePt t="9783" x="3028950" y="2127250"/>
          <p14:tracePt t="9800" x="3041650" y="2152650"/>
          <p14:tracePt t="9816" x="3041650" y="2165350"/>
          <p14:tracePt t="9851" x="3041650" y="2171700"/>
          <p14:tracePt t="9914" x="3054350" y="2178050"/>
          <p14:tracePt t="9921" x="3067050" y="2178050"/>
          <p14:tracePt t="9933" x="3086100" y="2178050"/>
          <p14:tracePt t="9950" x="3111500" y="2159000"/>
          <p14:tracePt t="9966" x="3143250" y="2133600"/>
          <p14:tracePt t="9984" x="3181350" y="2089150"/>
          <p14:tracePt t="10000" x="3187700" y="2089150"/>
          <p14:tracePt t="10017" x="3194050" y="2089150"/>
          <p14:tracePt t="10058" x="3200400" y="2089150"/>
          <p14:tracePt t="10073" x="3200400" y="2095500"/>
          <p14:tracePt t="10083" x="3200400" y="2108200"/>
          <p14:tracePt t="10100" x="3200400" y="2133600"/>
          <p14:tracePt t="10117" x="3206750" y="2159000"/>
          <p14:tracePt t="10133" x="3206750" y="2165350"/>
          <p14:tracePt t="10150" x="3213100" y="2171700"/>
          <p14:tracePt t="10167" x="3225800" y="2171700"/>
          <p14:tracePt t="10184" x="3238500" y="2165350"/>
          <p14:tracePt t="10225" x="3244850" y="2159000"/>
          <p14:tracePt t="10281" x="3251200" y="2159000"/>
          <p14:tracePt t="10305" x="3263900" y="2152650"/>
          <p14:tracePt t="10314" x="3276600" y="2146300"/>
          <p14:tracePt t="10321" x="3289300" y="2133600"/>
          <p14:tracePt t="10333" x="3314700" y="2108200"/>
          <p14:tracePt t="10350" x="3340100" y="2076450"/>
          <p14:tracePt t="10367" x="3359150" y="2012950"/>
          <p14:tracePt t="10384" x="3359150" y="1936750"/>
          <p14:tracePt t="10400" x="3346450" y="1885950"/>
          <p14:tracePt t="10417" x="3321050" y="1860550"/>
          <p14:tracePt t="10433" x="3289300" y="1847850"/>
          <p14:tracePt t="10450" x="3238500" y="1835150"/>
          <p14:tracePt t="10467" x="3206750" y="1835150"/>
          <p14:tracePt t="10484" x="3149600" y="1835150"/>
          <p14:tracePt t="10500" x="3060700" y="1835150"/>
          <p14:tracePt t="10517" x="2901950" y="1854200"/>
          <p14:tracePt t="10534" x="2730500" y="1905000"/>
          <p14:tracePt t="10538" x="2679700" y="1924050"/>
          <p14:tracePt t="10550" x="2622550" y="1962150"/>
          <p14:tracePt t="10568" x="2565400" y="2012950"/>
          <p14:tracePt t="10584" x="2552700" y="2051050"/>
          <p14:tracePt t="10600" x="2552700" y="2101850"/>
          <p14:tracePt t="10617" x="2552700" y="2184400"/>
          <p14:tracePt t="10634" x="2654300" y="2311400"/>
          <p14:tracePt t="10650" x="2781300" y="2406650"/>
          <p14:tracePt t="10667" x="2832100" y="2432050"/>
          <p14:tracePt t="10684" x="2851150" y="2444750"/>
          <p14:tracePt t="10700" x="2870200" y="2451100"/>
          <p14:tracePt t="10716" x="2889250" y="2451100"/>
          <p14:tracePt t="10733" x="2921000" y="2451100"/>
          <p14:tracePt t="10750" x="2984500" y="2425700"/>
          <p14:tracePt t="10768" x="3098800" y="2317750"/>
          <p14:tracePt t="10784" x="3149600" y="2241550"/>
          <p14:tracePt t="10801" x="3219450" y="2190750"/>
          <p14:tracePt t="10817" x="3263900" y="2165350"/>
          <p14:tracePt t="10834" x="3295650" y="2133600"/>
          <p14:tracePt t="10850" x="3302000" y="2120900"/>
          <p14:tracePt t="10867" x="3302000" y="2089150"/>
          <p14:tracePt t="10884" x="3302000" y="2051050"/>
          <p14:tracePt t="10900" x="3289300" y="2006600"/>
          <p14:tracePt t="10917" x="3213100" y="1974850"/>
          <p14:tracePt t="10934" x="3130550" y="1974850"/>
          <p14:tracePt t="10951" x="3079750" y="1974850"/>
          <p14:tracePt t="10968" x="3003550" y="2032000"/>
          <p14:tracePt t="10984" x="2984500" y="2082800"/>
          <p14:tracePt t="11001" x="2984500" y="2114550"/>
          <p14:tracePt t="11017" x="3028950" y="2152650"/>
          <p14:tracePt t="11034" x="3105150" y="2171700"/>
          <p14:tracePt t="11051" x="3162300" y="2171700"/>
          <p14:tracePt t="11067" x="3213100" y="2171700"/>
          <p14:tracePt t="11084" x="3238500" y="2159000"/>
          <p14:tracePt t="11101" x="3238500" y="2139950"/>
          <p14:tracePt t="11117" x="3238500" y="2114550"/>
          <p14:tracePt t="11134" x="3219450" y="2089150"/>
          <p14:tracePt t="11151" x="3187700" y="2082800"/>
          <p14:tracePt t="11168" x="3181350" y="2082800"/>
          <p14:tracePt t="11297" x="3175000" y="2076450"/>
          <p14:tracePt t="11313" x="3181350" y="2070100"/>
          <p14:tracePt t="11321" x="3194050" y="2063750"/>
          <p14:tracePt t="11334" x="3232150" y="2063750"/>
          <p14:tracePt t="11351" x="3378200" y="2032000"/>
          <p14:tracePt t="11368" x="3771900" y="2032000"/>
          <p14:tracePt t="11385" x="4241800" y="2032000"/>
          <p14:tracePt t="11401" x="4762500" y="2032000"/>
          <p14:tracePt t="11418" x="5302250" y="2032000"/>
          <p14:tracePt t="11435" x="5975350" y="2032000"/>
          <p14:tracePt t="11451" x="6750050" y="2032000"/>
          <p14:tracePt t="11468" x="7499350" y="2108200"/>
          <p14:tracePt t="11485" x="7969250" y="2184400"/>
          <p14:tracePt t="11501" x="8229600" y="2216150"/>
          <p14:tracePt t="11518" x="8350250" y="2235200"/>
          <p14:tracePt t="11535" x="8350250" y="2241550"/>
          <p14:tracePt t="11551" x="8356600" y="2247900"/>
          <p14:tracePt t="11609" x="8362950" y="2247900"/>
          <p14:tracePt t="11617" x="8375650" y="2247900"/>
          <p14:tracePt t="11625" x="8382000" y="2247900"/>
          <p14:tracePt t="11634" x="8388350" y="2247900"/>
          <p14:tracePt t="11681" x="8394700" y="2247900"/>
          <p14:tracePt t="11745" x="8382000" y="2235200"/>
          <p14:tracePt t="11753" x="8343900" y="2235200"/>
          <p14:tracePt t="11761" x="8305800" y="2228850"/>
          <p14:tracePt t="11769" x="8255000" y="2228850"/>
          <p14:tracePt t="11785" x="8159750" y="2203450"/>
          <p14:tracePt t="11802" x="8007350" y="2152650"/>
          <p14:tracePt t="11818" x="7880350" y="2120900"/>
          <p14:tracePt t="11835" x="7766050" y="2089150"/>
          <p14:tracePt t="11852" x="7734300" y="2082800"/>
          <p14:tracePt t="11868" x="7727950" y="2082800"/>
          <p14:tracePt t="11902" x="7721600" y="2082800"/>
          <p14:tracePt t="11920" x="7664450" y="2082800"/>
          <p14:tracePt t="11936" x="7594600" y="2082800"/>
          <p14:tracePt t="11952" x="7512050" y="2082800"/>
          <p14:tracePt t="11969" x="7385050" y="2114550"/>
          <p14:tracePt t="11985" x="7251700" y="2159000"/>
          <p14:tracePt t="12002" x="7181850" y="2184400"/>
          <p14:tracePt t="12019" x="7175500" y="2203450"/>
          <p14:tracePt t="12035" x="7175500" y="2241550"/>
          <p14:tracePt t="12052" x="7181850" y="2266950"/>
          <p14:tracePt t="12069" x="7213600" y="2292350"/>
          <p14:tracePt t="12085" x="7258050" y="2305050"/>
          <p14:tracePt t="12102" x="7302500" y="2305050"/>
          <p14:tracePt t="12119" x="7353300" y="2305050"/>
          <p14:tracePt t="12136" x="7505700" y="2254250"/>
          <p14:tracePt t="12152" x="7556500" y="2197100"/>
          <p14:tracePt t="12169" x="7562850" y="2178050"/>
          <p14:tracePt t="12185" x="7562850" y="2165350"/>
          <p14:tracePt t="12202" x="7531100" y="2159000"/>
          <p14:tracePt t="12219" x="7391400" y="2184400"/>
          <p14:tracePt t="12236" x="7277100" y="2222500"/>
          <p14:tracePt t="12252" x="7258050" y="2235200"/>
          <p14:tracePt t="12305" x="7258050" y="2241550"/>
          <p14:tracePt t="12322" x="7264400" y="2241550"/>
          <p14:tracePt t="12329" x="7277100" y="2241550"/>
          <p14:tracePt t="12337" x="7283450" y="2235200"/>
          <p14:tracePt t="12465" x="7289800" y="2228850"/>
          <p14:tracePt t="12473" x="7296150" y="2228850"/>
          <p14:tracePt t="12486" x="7308850" y="2228850"/>
          <p14:tracePt t="12502" x="7359650" y="2228850"/>
          <p14:tracePt t="12519" x="7385050" y="2222500"/>
          <p14:tracePt t="12536" x="7391400" y="2222500"/>
          <p14:tracePt t="12553" x="7245350" y="2286000"/>
          <p14:tracePt t="12569" x="6673850" y="2374900"/>
          <p14:tracePt t="12586" x="5892800" y="2495550"/>
          <p14:tracePt t="12603" x="5499100" y="2508250"/>
          <p14:tracePt t="12620" x="5353050" y="2508250"/>
          <p14:tracePt t="12636" x="5334000" y="2508250"/>
          <p14:tracePt t="12653" x="5346700" y="2501900"/>
          <p14:tracePt t="12669" x="5511800" y="2463800"/>
          <p14:tracePt t="12686" x="5816600" y="2419350"/>
          <p14:tracePt t="12702" x="6057900" y="2387600"/>
          <p14:tracePt t="12719" x="6121400" y="2368550"/>
          <p14:tracePt t="12752" x="5632450" y="2368550"/>
          <p14:tracePt t="12769" x="4679950" y="2368550"/>
          <p14:tracePt t="12786" x="3651250" y="2368550"/>
          <p14:tracePt t="12803" x="2863850" y="2393950"/>
          <p14:tracePt t="12820" x="2540000" y="2438400"/>
          <p14:tracePt t="12836" x="2495550" y="2444750"/>
          <p14:tracePt t="13001" x="2495550" y="2438400"/>
          <p14:tracePt t="13009" x="2495550" y="2425700"/>
          <p14:tracePt t="13019" x="2495550" y="2419350"/>
          <p14:tracePt t="13036" x="2495550" y="2413000"/>
          <p14:tracePt t="13065" x="2527300" y="2406650"/>
          <p14:tracePt t="13073" x="2616200" y="2406650"/>
          <p14:tracePt t="13086" x="2717800" y="2406650"/>
          <p14:tracePt t="13103" x="2908300" y="2406650"/>
          <p14:tracePt t="13120" x="3041650" y="2381250"/>
          <p14:tracePt t="13136" x="3060700" y="2374900"/>
          <p14:tracePt t="13153" x="3079750" y="2362200"/>
          <p14:tracePt t="13186" x="3079750" y="2355850"/>
          <p14:tracePt t="13249" x="3086100" y="2349500"/>
          <p14:tracePt t="13257" x="3098800" y="2355850"/>
          <p14:tracePt t="13270" x="3111500" y="2362200"/>
          <p14:tracePt t="13287" x="3175000" y="2374900"/>
          <p14:tracePt t="13303" x="3181350" y="2374900"/>
          <p14:tracePt t="13322" x="3187700" y="2374900"/>
          <p14:tracePt t="13339" x="3175000" y="2349500"/>
          <p14:tracePt t="13353" x="3092450" y="2324100"/>
          <p14:tracePt t="13370" x="3003550" y="2305050"/>
          <p14:tracePt t="13387" x="2946400" y="2298700"/>
          <p14:tracePt t="13404" x="2940050" y="2298700"/>
          <p14:tracePt t="13449" x="2959100" y="2305050"/>
          <p14:tracePt t="13457" x="3022600" y="2317750"/>
          <p14:tracePt t="13470" x="3105150" y="2343150"/>
          <p14:tracePt t="13487" x="3213100" y="2355850"/>
          <p14:tracePt t="13504" x="3276600" y="2362200"/>
          <p14:tracePt t="13554" x="3257550" y="2362200"/>
          <p14:tracePt t="13561" x="3187700" y="2355850"/>
          <p14:tracePt t="13569" x="3124200" y="2349500"/>
          <p14:tracePt t="13586" x="3016250" y="2330450"/>
          <p14:tracePt t="13603" x="2997200" y="2330450"/>
          <p14:tracePt t="13620" x="2984500" y="2324100"/>
          <p14:tracePt t="13657" x="2990850" y="2324100"/>
          <p14:tracePt t="13670" x="3022600" y="2324100"/>
          <p14:tracePt t="13687" x="3067050" y="2324100"/>
          <p14:tracePt t="13703" x="3098800" y="2324100"/>
          <p14:tracePt t="13720" x="3105150" y="2330450"/>
          <p14:tracePt t="13736" x="3105150" y="2336800"/>
          <p14:tracePt t="13753" x="3086100" y="2349500"/>
          <p14:tracePt t="13770" x="3009900" y="2374900"/>
          <p14:tracePt t="13787" x="2971800" y="2387600"/>
          <p14:tracePt t="13873" x="2965450" y="2387600"/>
          <p14:tracePt t="13881" x="2952750" y="2387600"/>
          <p14:tracePt t="13889" x="2927350" y="2387600"/>
          <p14:tracePt t="13904" x="2914650" y="2387600"/>
          <p14:tracePt t="13955" x="2940050" y="2387600"/>
          <p14:tracePt t="13961" x="2978150" y="2387600"/>
          <p14:tracePt t="13970" x="3035300" y="2381250"/>
          <p14:tracePt t="13988" x="3092450" y="2381250"/>
          <p14:tracePt t="14004" x="3105150" y="2374900"/>
          <p14:tracePt t="14057" x="3111500" y="2374900"/>
          <p14:tracePt t="14153" x="3117850" y="2374900"/>
          <p14:tracePt t="14161" x="3124200" y="2374900"/>
          <p14:tracePt t="14171" x="3130550" y="2374900"/>
          <p14:tracePt t="14188" x="3149600" y="2374900"/>
          <p14:tracePt t="14204" x="3155950" y="2374900"/>
          <p14:tracePt t="14265" x="3124200" y="2374900"/>
          <p14:tracePt t="14273" x="3060700" y="2374900"/>
          <p14:tracePt t="14288" x="2933700" y="2374900"/>
          <p14:tracePt t="14304" x="2844800" y="2374900"/>
          <p14:tracePt t="14321" x="2794000" y="2374900"/>
          <p14:tracePt t="14338" x="2781300" y="2374900"/>
          <p14:tracePt t="14441" x="2781300" y="2368550"/>
          <p14:tracePt t="14449" x="2787650" y="2368550"/>
          <p14:tracePt t="14465" x="2794000" y="2368550"/>
          <p14:tracePt t="14473" x="2800350" y="2368550"/>
          <p14:tracePt t="14488" x="2813050" y="2368550"/>
          <p14:tracePt t="14505" x="2819400" y="2374900"/>
          <p14:tracePt t="14537" x="2819400" y="2381250"/>
          <p14:tracePt t="14561" x="2819400" y="2393950"/>
          <p14:tracePt t="14586" x="2819400" y="2400300"/>
          <p14:tracePt t="14593" x="2819400" y="2406650"/>
          <p14:tracePt t="14625" x="2813050" y="2406650"/>
          <p14:tracePt t="14633" x="2806700" y="2406650"/>
          <p14:tracePt t="14641" x="2794000" y="2406650"/>
          <p14:tracePt t="14655" x="2787650" y="2406650"/>
          <p14:tracePt t="14672" x="2774950" y="2393950"/>
          <p14:tracePt t="14833" x="2774950" y="2387600"/>
          <p14:tracePt t="14850" x="2774950" y="2381250"/>
          <p14:tracePt t="14857" x="2774950" y="2368550"/>
          <p14:tracePt t="14873" x="2876550" y="2362200"/>
          <p14:tracePt t="14888" x="3022600" y="2355850"/>
          <p14:tracePt t="14905" x="3149600" y="2355850"/>
          <p14:tracePt t="14922" x="3225800" y="2355850"/>
          <p14:tracePt t="14939" x="3270250" y="2355850"/>
          <p14:tracePt t="14955" x="3302000" y="2355850"/>
          <p14:tracePt t="15034" x="3295650" y="2355850"/>
          <p14:tracePt t="15041" x="3289300" y="2355850"/>
          <p14:tracePt t="15056" x="3263900" y="2355850"/>
          <p14:tracePt t="15072" x="3232150" y="2355850"/>
          <p14:tracePt t="15089" x="3213100" y="2343150"/>
          <p14:tracePt t="15105" x="3206750" y="2343150"/>
          <p14:tracePt t="15122" x="3200400" y="2343150"/>
          <p14:tracePt t="15139" x="3187700" y="2343150"/>
          <p14:tracePt t="15155" x="3175000" y="2343150"/>
          <p14:tracePt t="15233" x="3181350" y="2343150"/>
          <p14:tracePt t="15241" x="3187700" y="2343150"/>
          <p14:tracePt t="15255" x="3194050" y="2343150"/>
          <p14:tracePt t="15313" x="3175000" y="2343150"/>
          <p14:tracePt t="15321" x="3136900" y="2343150"/>
          <p14:tracePt t="15329" x="3105150" y="2343150"/>
          <p14:tracePt t="15339" x="3092450" y="2343150"/>
          <p14:tracePt t="15355" x="3079750" y="2343150"/>
          <p14:tracePt t="15401" x="3098800" y="2343150"/>
          <p14:tracePt t="15409" x="3149600" y="2343150"/>
          <p14:tracePt t="15423" x="3200400" y="2343150"/>
          <p14:tracePt t="15440" x="3302000" y="2343150"/>
          <p14:tracePt t="15456" x="3308350" y="2343150"/>
          <p14:tracePt t="15472" x="3314700" y="2343150"/>
          <p14:tracePt t="15489" x="3295650" y="2343150"/>
          <p14:tracePt t="15506" x="3175000" y="2343150"/>
          <p14:tracePt t="15523" x="3079750" y="2343150"/>
          <p14:tracePt t="15539" x="3067050" y="2343150"/>
          <p14:tracePt t="15569" x="3060700" y="2343150"/>
          <p14:tracePt t="15586" x="3073400" y="2330450"/>
          <p14:tracePt t="15593" x="3092450" y="2330450"/>
          <p14:tracePt t="15606" x="3111500" y="2330450"/>
          <p14:tracePt t="15744" x="3111500" y="2324100"/>
          <p14:tracePt t="16010" x="3086100" y="2349500"/>
          <p14:tracePt t="16017" x="3048000" y="2362200"/>
          <p14:tracePt t="16025" x="3028950" y="2374900"/>
          <p14:tracePt t="16040" x="3016250" y="2374900"/>
          <p14:tracePt t="16161" x="3003550" y="2381250"/>
          <p14:tracePt t="16170" x="3003550" y="2387600"/>
          <p14:tracePt t="16177" x="2990850" y="2381250"/>
          <p14:tracePt t="16217" x="2978150" y="2381250"/>
          <p14:tracePt t="16226" x="2921000" y="2419350"/>
          <p14:tracePt t="16233" x="2876550" y="2463800"/>
          <p14:tracePt t="16241" x="2819400" y="2495550"/>
          <p14:tracePt t="16256" x="2749550" y="2540000"/>
          <p14:tracePt t="16273" x="2743200" y="2559050"/>
          <p14:tracePt t="16290" x="2743200" y="2578100"/>
          <p14:tracePt t="16323" x="2743200" y="2584450"/>
          <p14:tracePt t="16353" x="2736850" y="2584450"/>
          <p14:tracePt t="16369" x="2730500" y="2584450"/>
          <p14:tracePt t="16385" x="2724150" y="2578100"/>
          <p14:tracePt t="16393" x="2711450" y="2578100"/>
          <p14:tracePt t="16407" x="2705100" y="2578100"/>
          <p14:tracePt t="16423" x="2698750" y="2578100"/>
          <p14:tracePt t="16440" x="2692400" y="2578100"/>
          <p14:tracePt t="16481" x="2679700" y="2571750"/>
          <p14:tracePt t="16497" x="2673350" y="2565400"/>
          <p14:tracePt t="16506" x="2654300" y="2565400"/>
          <p14:tracePt t="16514" x="2622550" y="2552700"/>
          <p14:tracePt t="16523" x="2590800" y="2540000"/>
          <p14:tracePt t="16540" x="2508250" y="2527300"/>
          <p14:tracePt t="16557" x="2387600" y="2489200"/>
          <p14:tracePt t="16574" x="2292350" y="2463800"/>
          <p14:tracePt t="16591" x="2222500" y="2438400"/>
          <p14:tracePt t="16607" x="2178050" y="2419350"/>
          <p14:tracePt t="16624" x="2152650" y="2413000"/>
          <p14:tracePt t="16640" x="2127250" y="2393950"/>
          <p14:tracePt t="16657" x="2120900" y="2381250"/>
          <p14:tracePt t="16674" x="2089150" y="2362200"/>
          <p14:tracePt t="16690" x="2063750" y="2349500"/>
          <p14:tracePt t="16707" x="2051050" y="2343150"/>
          <p14:tracePt t="16723" x="2044700" y="2336800"/>
          <p14:tracePt t="16761" x="2044700" y="2330450"/>
          <p14:tracePt t="16774" x="2044700" y="2311400"/>
          <p14:tracePt t="16790" x="2095500" y="2286000"/>
          <p14:tracePt t="16808" x="2171700" y="2266950"/>
          <p14:tracePt t="16824" x="2178050" y="2260600"/>
          <p14:tracePt t="17785" x="2184400" y="2260600"/>
          <p14:tracePt t="17794" x="2209800" y="2260600"/>
          <p14:tracePt t="17802" x="2247900" y="2260600"/>
          <p14:tracePt t="17810" x="2292350" y="2260600"/>
          <p14:tracePt t="17825" x="2368550" y="2260600"/>
          <p14:tracePt t="17842" x="2393950" y="2273300"/>
          <p14:tracePt t="17858" x="2406650" y="2279650"/>
          <p14:tracePt t="17875" x="2419350" y="2279650"/>
          <p14:tracePt t="18418" x="2425700" y="2279650"/>
          <p14:tracePt t="19009" x="2432050" y="2279650"/>
          <p14:tracePt t="19057" x="2438400" y="2279650"/>
          <p14:tracePt t="19089" x="2444750" y="2279650"/>
          <p14:tracePt t="19257" x="2432050" y="2279650"/>
          <p14:tracePt t="19266" x="2393950" y="2279650"/>
          <p14:tracePt t="19276" x="2368550" y="2279650"/>
          <p14:tracePt t="19293" x="2324100" y="2279650"/>
          <p14:tracePt t="19310" x="2311400" y="2279650"/>
          <p14:tracePt t="19327" x="2298700" y="2279650"/>
          <p14:tracePt t="19473" x="2286000" y="2279650"/>
          <p14:tracePt t="19482" x="2266950" y="2279650"/>
          <p14:tracePt t="19493" x="2228850" y="2279650"/>
          <p14:tracePt t="19510" x="2120900" y="2298700"/>
          <p14:tracePt t="19527" x="1993900" y="2311400"/>
          <p14:tracePt t="19544" x="1873250" y="2311400"/>
          <p14:tracePt t="19560" x="1847850" y="2311400"/>
          <p14:tracePt t="19594" x="1835150" y="2311400"/>
          <p14:tracePt t="19817" x="1822450" y="2311400"/>
          <p14:tracePt t="19857" x="1816100" y="2311400"/>
          <p14:tracePt t="19874" x="1847850" y="2311400"/>
          <p14:tracePt t="19881" x="1924050" y="2311400"/>
          <p14:tracePt t="19894" x="1993900" y="2311400"/>
          <p14:tracePt t="19911" x="2203450" y="2311400"/>
          <p14:tracePt t="19928" x="2571750" y="2311400"/>
          <p14:tracePt t="19944" x="2711450" y="2317750"/>
          <p14:tracePt t="19961" x="2736850" y="2317750"/>
          <p14:tracePt t="19977" x="2743200" y="2317750"/>
          <p14:tracePt t="20057" x="2724150" y="2317750"/>
          <p14:tracePt t="20065" x="2679700" y="2317750"/>
          <p14:tracePt t="20077" x="2616200" y="2317750"/>
          <p14:tracePt t="20094" x="2476500" y="2317750"/>
          <p14:tracePt t="20111" x="2324100" y="2317750"/>
          <p14:tracePt t="20128" x="2165350" y="2317750"/>
          <p14:tracePt t="20144" x="2146300" y="2317750"/>
          <p14:tracePt t="20178" x="2139950" y="2324100"/>
          <p14:tracePt t="20194" x="2146300" y="2336800"/>
          <p14:tracePt t="20211" x="2228850" y="2343150"/>
          <p14:tracePt t="20228" x="2305050" y="2343150"/>
          <p14:tracePt t="20244" x="2336800" y="2343150"/>
          <p14:tracePt t="20289" x="2343150" y="2349500"/>
          <p14:tracePt t="20297" x="2336800" y="2349500"/>
          <p14:tracePt t="20312" x="2260600" y="2349500"/>
          <p14:tracePt t="20328" x="2203450" y="2349500"/>
          <p14:tracePt t="20417" x="2209800" y="2349500"/>
          <p14:tracePt t="20705" x="2228850" y="2349500"/>
          <p14:tracePt t="20913" x="2235200" y="2343150"/>
          <p14:tracePt t="20921" x="2241550" y="2343150"/>
          <p14:tracePt t="20930" x="2260600" y="2343150"/>
          <p14:tracePt t="20945" x="2266950" y="2343150"/>
          <p14:tracePt t="21001" x="2203450" y="2343150"/>
          <p14:tracePt t="21009" x="2070100" y="2324100"/>
          <p14:tracePt t="21017" x="1936750" y="2311400"/>
          <p14:tracePt t="21028" x="1752600" y="2273300"/>
          <p14:tracePt t="21045" x="1422400" y="2197100"/>
          <p14:tracePt t="21062" x="1104900" y="2101850"/>
          <p14:tracePt t="21079" x="901700" y="2070100"/>
          <p14:tracePt t="21096" x="800100" y="2051050"/>
          <p14:tracePt t="21112" x="781050" y="2057400"/>
          <p14:tracePt t="21129" x="774700" y="2076450"/>
          <p14:tracePt t="21145" x="762000" y="2089150"/>
          <p14:tracePt t="21162" x="749300" y="2108200"/>
          <p14:tracePt t="21179" x="736600" y="2114550"/>
          <p14:tracePt t="21212" x="730250" y="2120900"/>
          <p14:tracePt t="21229" x="717550" y="2120900"/>
          <p14:tracePt t="21246" x="692150" y="2139950"/>
          <p14:tracePt t="21262" x="596900" y="2178050"/>
          <p14:tracePt t="21279" x="406400" y="2190750"/>
          <p14:tracePt t="21296" x="120650" y="2190750"/>
          <p14:tracePt t="21312" x="25400" y="2178050"/>
          <p14:tracePt t="21329" x="12700" y="2171700"/>
          <p14:tracePt t="21362" x="38100" y="2171700"/>
          <p14:tracePt t="21379" x="139700" y="2171700"/>
          <p14:tracePt t="21396" x="247650" y="2184400"/>
          <p14:tracePt t="21412" x="317500" y="2190750"/>
          <p14:tracePt t="21429" x="381000" y="2190750"/>
          <p14:tracePt t="21446" x="412750" y="2197100"/>
          <p14:tracePt t="21462" x="476250" y="2197100"/>
          <p14:tracePt t="21480" x="647700" y="2235200"/>
          <p14:tracePt t="21496" x="787400" y="2241550"/>
          <p14:tracePt t="21513" x="1003300" y="2254250"/>
          <p14:tracePt t="21529" x="1244600" y="2273300"/>
          <p14:tracePt t="21546" x="1524000" y="2286000"/>
          <p14:tracePt t="21563" x="1784350" y="2298700"/>
          <p14:tracePt t="21579" x="1962150" y="2330450"/>
          <p14:tracePt t="21596" x="2082800" y="2336800"/>
          <p14:tracePt t="21612" x="2184400" y="2336800"/>
          <p14:tracePt t="21629" x="2241550" y="2336800"/>
          <p14:tracePt t="21646" x="2286000" y="2336800"/>
          <p14:tracePt t="21663" x="2349500" y="2336800"/>
          <p14:tracePt t="21680" x="2476500" y="2336800"/>
          <p14:tracePt t="21696" x="2616200" y="2336800"/>
          <p14:tracePt t="21712" x="2844800" y="2336800"/>
          <p14:tracePt t="21729" x="3086100" y="2336800"/>
          <p14:tracePt t="21745" x="3340100" y="2336800"/>
          <p14:tracePt t="21763" x="3587750" y="2336800"/>
          <p14:tracePt t="21779" x="3790950" y="2336800"/>
          <p14:tracePt t="21795" x="3943350" y="2336800"/>
          <p14:tracePt t="21812" x="4083050" y="2336800"/>
          <p14:tracePt t="21829" x="4273550" y="2336800"/>
          <p14:tracePt t="21845" x="4489450" y="2336800"/>
          <p14:tracePt t="21862" x="4756150" y="2336800"/>
          <p14:tracePt t="21879" x="5137150" y="2336800"/>
          <p14:tracePt t="21896" x="5886450" y="2393950"/>
          <p14:tracePt t="21912" x="6419850" y="2438400"/>
          <p14:tracePt t="21929" x="6832600" y="2495550"/>
          <p14:tracePt t="21946" x="7118350" y="2495550"/>
          <p14:tracePt t="21962" x="7283450" y="2495550"/>
          <p14:tracePt t="21979" x="7334250" y="2495550"/>
          <p14:tracePt t="21996" x="7346950" y="2495550"/>
          <p14:tracePt t="22013" x="7353300" y="2482850"/>
          <p14:tracePt t="22030" x="7359650" y="2482850"/>
          <p14:tracePt t="22046" x="7366000" y="2476500"/>
          <p14:tracePt t="22063" x="7391400" y="2476500"/>
          <p14:tracePt t="22080" x="7454900" y="2476500"/>
          <p14:tracePt t="22096" x="7499350" y="2476500"/>
          <p14:tracePt t="22113" x="7524750" y="2476500"/>
          <p14:tracePt t="22130" x="7550150" y="2463800"/>
          <p14:tracePt t="22147" x="7569200" y="2457450"/>
          <p14:tracePt t="22163" x="7607300" y="2444750"/>
          <p14:tracePt t="22180" x="7639050" y="2425700"/>
          <p14:tracePt t="22196" x="7677150" y="2419350"/>
          <p14:tracePt t="22213" x="7721600" y="2413000"/>
          <p14:tracePt t="22230" x="7747000" y="2406650"/>
          <p14:tracePt t="22247" x="7759700" y="2406650"/>
          <p14:tracePt t="22264" x="7778750" y="2406650"/>
          <p14:tracePt t="22280" x="7785100" y="2400300"/>
          <p14:tracePt t="22297" x="7791450" y="2400300"/>
          <p14:tracePt t="22386" x="7772400" y="2400300"/>
          <p14:tracePt t="22393" x="7683500" y="2406650"/>
          <p14:tracePt t="22401" x="7531100" y="2406650"/>
          <p14:tracePt t="22413" x="7296150" y="2406650"/>
          <p14:tracePt t="22430" x="6724650" y="2406650"/>
          <p14:tracePt t="22447" x="6051550" y="2406650"/>
          <p14:tracePt t="22464" x="4889500" y="2406650"/>
          <p14:tracePt t="22480" x="4114800" y="2406650"/>
          <p14:tracePt t="22497" x="3594100" y="2406650"/>
          <p14:tracePt t="22514" x="3232150" y="2406650"/>
          <p14:tracePt t="22530" x="2933700" y="2406650"/>
          <p14:tracePt t="22547" x="2667000" y="2406650"/>
          <p14:tracePt t="22564" x="2387600" y="2406650"/>
          <p14:tracePt t="22580" x="2108200" y="2406650"/>
          <p14:tracePt t="22597" x="1816100" y="2406650"/>
          <p14:tracePt t="22614" x="1562100" y="2406650"/>
          <p14:tracePt t="22630" x="1308100" y="2406650"/>
          <p14:tracePt t="22647" x="1047750" y="2406650"/>
          <p14:tracePt t="22664" x="692150" y="2406650"/>
          <p14:tracePt t="22680" x="463550" y="2406650"/>
          <p14:tracePt t="22696" x="273050" y="2406650"/>
          <p14:tracePt t="22713" x="133350" y="2406650"/>
          <p14:tracePt t="22730" x="76200" y="2406650"/>
          <p14:tracePt t="22747" x="69850" y="2406650"/>
          <p14:tracePt t="22841" x="88900" y="2406650"/>
          <p14:tracePt t="22849" x="146050" y="2406650"/>
          <p14:tracePt t="22857" x="234950" y="2406650"/>
          <p14:tracePt t="22866" x="374650" y="2406650"/>
          <p14:tracePt t="22881" x="831850" y="2406650"/>
          <p14:tracePt t="22897" x="1657350" y="2406650"/>
          <p14:tracePt t="22914" x="2616200" y="2425700"/>
          <p14:tracePt t="22931" x="3746500" y="2559050"/>
          <p14:tracePt t="22948" x="4902200" y="2692400"/>
          <p14:tracePt t="22964" x="5905500" y="2806700"/>
          <p14:tracePt t="22981" x="6648450" y="2889250"/>
          <p14:tracePt t="22998" x="6934200" y="2914650"/>
          <p14:tracePt t="23014" x="7061200" y="2914650"/>
          <p14:tracePt t="23031" x="7073900" y="2914650"/>
          <p14:tracePt t="23873" x="7042150" y="2921000"/>
          <p14:tracePt t="23881" x="6978650" y="2933700"/>
          <p14:tracePt t="23890" x="6877050" y="2940050"/>
          <p14:tracePt t="23898" x="6692900" y="2965450"/>
          <p14:tracePt t="23915" x="6146800" y="3054350"/>
          <p14:tracePt t="23932" x="5613400" y="3086100"/>
          <p14:tracePt t="23949" x="5257800" y="3111500"/>
          <p14:tracePt t="23965" x="5073650" y="3098800"/>
          <p14:tracePt t="23982" x="5060950" y="3098800"/>
          <p14:tracePt t="24025" x="5022850" y="3136900"/>
          <p14:tracePt t="24034" x="4991100" y="3206750"/>
          <p14:tracePt t="24041" x="4965700" y="3251200"/>
          <p14:tracePt t="24050" x="4953000" y="3282950"/>
          <p14:tracePt t="24066" x="4965700" y="3282950"/>
          <p14:tracePt t="24082" x="5016500" y="3276600"/>
          <p14:tracePt t="24099" x="5060950" y="3270250"/>
          <p14:tracePt t="24115" x="5080000" y="3257550"/>
          <p14:tracePt t="24169" x="5086350" y="3276600"/>
          <p14:tracePt t="24177" x="5080000" y="3327400"/>
          <p14:tracePt t="24186" x="5054600" y="3397250"/>
          <p14:tracePt t="24199" x="5003800" y="3479800"/>
          <p14:tracePt t="24216" x="4559300" y="3879850"/>
          <p14:tracePt t="24232" x="4108450" y="4121150"/>
          <p14:tracePt t="24249" x="3803650" y="4229100"/>
          <p14:tracePt t="24266" x="3600450" y="4248150"/>
          <p14:tracePt t="24282" x="3492500" y="4267200"/>
          <p14:tracePt t="24299" x="3441700" y="4267200"/>
          <p14:tracePt t="24316" x="3416300" y="4267200"/>
          <p14:tracePt t="24332" x="3403600" y="4260850"/>
          <p14:tracePt t="24349" x="3346450" y="4222750"/>
          <p14:tracePt t="24365" x="3327400" y="4203700"/>
          <p14:tracePt t="24382" x="3314700" y="4184650"/>
          <p14:tracePt t="24400" x="3289300" y="4140200"/>
          <p14:tracePt t="24416" x="3225800" y="4102100"/>
          <p14:tracePt t="24432" x="3079750" y="4051300"/>
          <p14:tracePt t="24449" x="2933700" y="4032250"/>
          <p14:tracePt t="24466" x="2794000" y="4000500"/>
          <p14:tracePt t="24482" x="2654300" y="4000500"/>
          <p14:tracePt t="24499" x="2495550" y="4000500"/>
          <p14:tracePt t="24516" x="2343150" y="4000500"/>
          <p14:tracePt t="24532" x="2241550" y="4000500"/>
          <p14:tracePt t="24537" x="2165350" y="4000500"/>
          <p14:tracePt t="24549" x="2101850" y="4000500"/>
          <p14:tracePt t="24566" x="1949450" y="3981450"/>
          <p14:tracePt t="24582" x="1816100" y="3956050"/>
          <p14:tracePt t="24599" x="1651000" y="3917950"/>
          <p14:tracePt t="24616" x="1593850" y="3911600"/>
          <p14:tracePt t="24633" x="1536700" y="3905250"/>
          <p14:tracePt t="24649" x="1384300" y="3905250"/>
          <p14:tracePt t="24666" x="1181100" y="3905250"/>
          <p14:tracePt t="24682" x="952500" y="3905250"/>
          <p14:tracePt t="24699" x="762000" y="3905250"/>
          <p14:tracePt t="24715" x="660400" y="3905250"/>
          <p14:tracePt t="24732" x="641350" y="3898900"/>
          <p14:tracePt t="24766" x="641350" y="3892550"/>
          <p14:tracePt t="24783" x="641350" y="3886200"/>
          <p14:tracePt t="24833" x="641350" y="3879850"/>
          <p14:tracePt t="24841" x="673100" y="3879850"/>
          <p14:tracePt t="24849" x="730250" y="3879850"/>
          <p14:tracePt t="24866" x="933450" y="3879850"/>
          <p14:tracePt t="24883" x="1263650" y="3879850"/>
          <p14:tracePt t="24899" x="1758950" y="3879850"/>
          <p14:tracePt t="24916" x="2247900" y="3879850"/>
          <p14:tracePt t="24933" x="2616200" y="3879850"/>
          <p14:tracePt t="24950" x="2857500" y="3879850"/>
          <p14:tracePt t="24966" x="3035300" y="3879850"/>
          <p14:tracePt t="24983" x="3162300" y="3879850"/>
          <p14:tracePt t="25000" x="3289300" y="3879850"/>
          <p14:tracePt t="25016" x="3321050" y="3879850"/>
          <p14:tracePt t="25033" x="3327400" y="3879850"/>
          <p14:tracePt t="25050" x="3333750" y="3879850"/>
          <p14:tracePt t="25081" x="3333750" y="3898900"/>
          <p14:tracePt t="25089" x="3308350" y="3898900"/>
          <p14:tracePt t="25100" x="3244850" y="3924300"/>
          <p14:tracePt t="25117" x="3155950" y="3924300"/>
          <p14:tracePt t="25133" x="3105150" y="3924300"/>
          <p14:tracePt t="25150" x="3086100" y="3924300"/>
          <p14:tracePt t="25166" x="3079750" y="3924300"/>
          <p14:tracePt t="25233" x="3079750" y="3917950"/>
          <p14:tracePt t="25241" x="3086100" y="3911600"/>
          <p14:tracePt t="25633" x="3079750" y="3911600"/>
          <p14:tracePt t="25666" x="3073400" y="3911600"/>
          <p14:tracePt t="25712" x="3086100" y="3911600"/>
          <p14:tracePt t="25720" x="3155950" y="3892550"/>
          <p14:tracePt t="25728" x="3257550" y="3879850"/>
          <p14:tracePt t="25736" x="3397250" y="3879850"/>
          <p14:tracePt t="25750" x="3568700" y="3879850"/>
          <p14:tracePt t="25767" x="4013200" y="3879850"/>
          <p14:tracePt t="25784" x="4445000" y="3879850"/>
          <p14:tracePt t="25800" x="4552950" y="3879850"/>
          <p14:tracePt t="25817" x="4559300" y="3886200"/>
          <p14:tracePt t="25833" x="4527550" y="3886200"/>
          <p14:tracePt t="25850" x="4387850" y="3886200"/>
          <p14:tracePt t="25867" x="4222750" y="3886200"/>
          <p14:tracePt t="25883" x="4133850" y="3886200"/>
          <p14:tracePt t="25929" x="4152900" y="3886200"/>
          <p14:tracePt t="25938" x="4191000" y="3886200"/>
          <p14:tracePt t="25950" x="4229100" y="3886200"/>
          <p14:tracePt t="25968" x="4279900" y="3886200"/>
          <p14:tracePt t="26049" x="4267200" y="3886200"/>
          <p14:tracePt t="26057" x="4248150" y="3886200"/>
          <p14:tracePt t="26067" x="4216400" y="3886200"/>
          <p14:tracePt t="26084" x="4140200" y="3892550"/>
          <p14:tracePt t="26101" x="4070350" y="3905250"/>
          <p14:tracePt t="26117" x="4025900" y="3905250"/>
          <p14:tracePt t="26134" x="3994150" y="3905250"/>
          <p14:tracePt t="26151" x="3962400" y="3905250"/>
          <p14:tracePt t="26168" x="3892550" y="3905250"/>
          <p14:tracePt t="26184" x="3816350" y="3905250"/>
          <p14:tracePt t="26201" x="3727450" y="3905250"/>
          <p14:tracePt t="26218" x="3613150" y="3905250"/>
          <p14:tracePt t="26234" x="3543300" y="3905250"/>
          <p14:tracePt t="26251" x="3524250" y="3892550"/>
          <p14:tracePt t="26268" x="3524250" y="3879850"/>
          <p14:tracePt t="26284" x="3568700" y="3841750"/>
          <p14:tracePt t="26301" x="3657600" y="3803650"/>
          <p14:tracePt t="26318" x="3740150" y="3778250"/>
          <p14:tracePt t="26334" x="3752850" y="3765550"/>
          <p14:tracePt t="26351" x="3765550" y="3759200"/>
          <p14:tracePt t="26368" x="3784600" y="3746500"/>
          <p14:tracePt t="26384" x="3797300" y="3740150"/>
          <p14:tracePt t="26402" x="3854450" y="3714750"/>
          <p14:tracePt t="26418" x="3892550" y="3689350"/>
          <p14:tracePt t="26435" x="3930650" y="3657600"/>
          <p14:tracePt t="26451" x="3962400" y="3606800"/>
          <p14:tracePt t="26468" x="3962400" y="3549650"/>
          <p14:tracePt t="26485" x="3962400" y="3498850"/>
          <p14:tracePt t="26501" x="3898900" y="3429000"/>
          <p14:tracePt t="26518" x="3765550" y="3384550"/>
          <p14:tracePt t="26535" x="3568700" y="3321050"/>
          <p14:tracePt t="26539" x="3460750" y="3289300"/>
          <p14:tracePt t="26552" x="3295650" y="3270250"/>
          <p14:tracePt t="26568" x="3175000" y="3251200"/>
          <p14:tracePt t="26585" x="3130550" y="3251200"/>
          <p14:tracePt t="26602" x="3086100" y="3263900"/>
          <p14:tracePt t="26618" x="3028950" y="3340100"/>
          <p14:tracePt t="26635" x="2978150" y="3416300"/>
          <p14:tracePt t="26652" x="2952750" y="3460750"/>
          <p14:tracePt t="26668" x="2927350" y="3505200"/>
          <p14:tracePt t="26685" x="2901950" y="3543300"/>
          <p14:tracePt t="26701" x="2889250" y="3594100"/>
          <p14:tracePt t="26717" x="2863850" y="3657600"/>
          <p14:tracePt t="26734" x="2863850" y="3695700"/>
          <p14:tracePt t="26751" x="2863850" y="3708400"/>
          <p14:tracePt t="26768" x="2889250" y="3740150"/>
          <p14:tracePt t="26785" x="2952750" y="3740150"/>
          <p14:tracePt t="26801" x="3073400" y="3740150"/>
          <p14:tracePt t="26818" x="3263900" y="3727450"/>
          <p14:tracePt t="26835" x="3467100" y="3695700"/>
          <p14:tracePt t="26852" x="3721100" y="3663950"/>
          <p14:tracePt t="26868" x="3937000" y="3651250"/>
          <p14:tracePt t="26885" x="4089400" y="3651250"/>
          <p14:tracePt t="26902" x="4146550" y="3651250"/>
          <p14:tracePt t="26919" x="4165600" y="3644900"/>
          <p14:tracePt t="26936" x="4197350" y="3613150"/>
          <p14:tracePt t="26952" x="4222750" y="3543300"/>
          <p14:tracePt t="26969" x="4241800" y="3460750"/>
          <p14:tracePt t="26985" x="4241800" y="3365500"/>
          <p14:tracePt t="27002" x="4235450" y="3302000"/>
          <p14:tracePt t="27019" x="4171950" y="3251200"/>
          <p14:tracePt t="27035" x="4000500" y="3200400"/>
          <p14:tracePt t="27052" x="3841750" y="3168650"/>
          <p14:tracePt t="27068" x="3676650" y="3162300"/>
          <p14:tracePt t="27085" x="3524250" y="3162300"/>
          <p14:tracePt t="27102" x="3352800" y="3194050"/>
          <p14:tracePt t="27119" x="3257550" y="3232150"/>
          <p14:tracePt t="27136" x="3175000" y="3302000"/>
          <p14:tracePt t="27152" x="3130550" y="3346450"/>
          <p14:tracePt t="27169" x="3073400" y="3422650"/>
          <p14:tracePt t="27185" x="3022600" y="3486150"/>
          <p14:tracePt t="27202" x="2971800" y="3556000"/>
          <p14:tracePt t="27219" x="2946400" y="3600450"/>
          <p14:tracePt t="27235" x="2946400" y="3619500"/>
          <p14:tracePt t="27252" x="2946400" y="3651250"/>
          <p14:tracePt t="27268" x="2946400" y="3683000"/>
          <p14:tracePt t="27285" x="2978150" y="3740150"/>
          <p14:tracePt t="27302" x="3060700" y="3810000"/>
          <p14:tracePt t="27319" x="3130550" y="3848100"/>
          <p14:tracePt t="27336" x="3276600" y="3873500"/>
          <p14:tracePt t="27352" x="3384550" y="3892550"/>
          <p14:tracePt t="27369" x="3448050" y="3892550"/>
          <p14:tracePt t="27385" x="3479800" y="3892550"/>
          <p14:tracePt t="27402" x="3517900" y="3892550"/>
          <p14:tracePt t="27419" x="3613150" y="3854450"/>
          <p14:tracePt t="27436" x="3714750" y="3829050"/>
          <p14:tracePt t="27452" x="3810000" y="3771900"/>
          <p14:tracePt t="27469" x="3848100" y="3727450"/>
          <p14:tracePt t="27486" x="3860800" y="3689350"/>
          <p14:tracePt t="27502" x="3873500" y="3625850"/>
          <p14:tracePt t="27520" x="3886200" y="3556000"/>
          <p14:tracePt t="27536" x="3886200" y="3517900"/>
          <p14:tracePt t="27552" x="3886200" y="3473450"/>
          <p14:tracePt t="27569" x="3803650" y="3429000"/>
          <p14:tracePt t="27586" x="3606800" y="3371850"/>
          <p14:tracePt t="27602" x="3365500" y="3333750"/>
          <p14:tracePt t="27619" x="3111500" y="3314700"/>
          <p14:tracePt t="27636" x="2921000" y="3314700"/>
          <p14:tracePt t="27653" x="2838450" y="3314700"/>
          <p14:tracePt t="27669" x="2832100" y="3333750"/>
          <p14:tracePt t="27686" x="2832100" y="3359150"/>
          <p14:tracePt t="27702" x="2832100" y="3384550"/>
          <p14:tracePt t="27719" x="2844800" y="3397250"/>
          <p14:tracePt t="27735" x="2851150" y="3403600"/>
          <p14:tracePt t="27833" x="2863850" y="3403600"/>
          <p14:tracePt t="27970" x="2870200" y="3403600"/>
          <p14:tracePt t="27977" x="2876550" y="3403600"/>
          <p14:tracePt t="27994" x="2889250" y="3403600"/>
          <p14:tracePt t="28017" x="2895600" y="3403600"/>
          <p14:tracePt t="28065" x="2901950" y="3403600"/>
          <p14:tracePt t="28089" x="2914650" y="3403600"/>
          <p14:tracePt t="28097" x="2927350" y="3403600"/>
          <p14:tracePt t="28105" x="2940050" y="3403600"/>
          <p14:tracePt t="28120" x="2997200" y="3460750"/>
          <p14:tracePt t="28136" x="3035300" y="3562350"/>
          <p14:tracePt t="28153" x="3067050" y="3670300"/>
          <p14:tracePt t="28170" x="3111500" y="3765550"/>
          <p14:tracePt t="28186" x="3175000" y="3841750"/>
          <p14:tracePt t="28203" x="3206750" y="3848100"/>
          <p14:tracePt t="28220" x="3219450" y="3835400"/>
          <p14:tracePt t="28237" x="3251200" y="3771900"/>
          <p14:tracePt t="28253" x="3295650" y="3695700"/>
          <p14:tracePt t="28270" x="3321050" y="3644900"/>
          <p14:tracePt t="28286" x="3321050" y="3638550"/>
          <p14:tracePt t="28304" x="3289300" y="3632200"/>
          <p14:tracePt t="28320" x="3022600" y="3714750"/>
          <p14:tracePt t="28337" x="2628900" y="3841750"/>
          <p14:tracePt t="28353" x="2317750" y="3924300"/>
          <p14:tracePt t="28370" x="2114550" y="3956050"/>
          <p14:tracePt t="28387" x="2019300" y="3956050"/>
          <p14:tracePt t="28403" x="1981200" y="3956050"/>
          <p14:tracePt t="28420" x="1968500" y="3956050"/>
          <p14:tracePt t="28489" x="1962150" y="3956050"/>
          <p14:tracePt t="28497" x="1949450" y="3956050"/>
          <p14:tracePt t="28506" x="1917700" y="3949700"/>
          <p14:tracePt t="28520" x="1797050" y="3911600"/>
          <p14:tracePt t="28537" x="1714500" y="3892550"/>
          <p14:tracePt t="28553" x="1676400" y="3886200"/>
          <p14:tracePt t="28570" x="1663700" y="3873500"/>
          <p14:tracePt t="28587" x="1657350" y="3867150"/>
          <p14:tracePt t="28603" x="1638300" y="3860800"/>
          <p14:tracePt t="28620" x="1593850" y="3860800"/>
          <p14:tracePt t="28637" x="1555750" y="3860800"/>
          <p14:tracePt t="28653" x="1517650" y="3860800"/>
          <p14:tracePt t="28669" x="1485900" y="3860800"/>
          <p14:tracePt t="28686" x="1454150" y="3860800"/>
          <p14:tracePt t="28704" x="1384300" y="3860800"/>
          <p14:tracePt t="28720" x="1339850" y="3860800"/>
          <p14:tracePt t="28736" x="1295400" y="3860800"/>
          <p14:tracePt t="28753" x="1270000" y="3860800"/>
          <p14:tracePt t="28770" x="1263650" y="3860800"/>
          <p14:tracePt t="28787" x="1250950" y="3860800"/>
          <p14:tracePt t="28820" x="1238250" y="3860800"/>
          <p14:tracePt t="28854" x="1225550" y="3854450"/>
          <p14:tracePt t="28870" x="1219200" y="3854450"/>
          <p14:tracePt t="28888" x="1193800" y="3854450"/>
          <p14:tracePt t="28904" x="1155700" y="3854450"/>
          <p14:tracePt t="28920" x="1117600" y="3854450"/>
          <p14:tracePt t="28937" x="1073150" y="3854450"/>
          <p14:tracePt t="28954" x="1047750" y="3854450"/>
          <p14:tracePt t="28970" x="1028700" y="3841750"/>
          <p14:tracePt t="29041" x="1022350" y="3841750"/>
          <p14:tracePt t="29049" x="1016000" y="3841750"/>
          <p14:tracePt t="29057" x="1009650" y="3848100"/>
          <p14:tracePt t="29070" x="1003300" y="3848100"/>
          <p14:tracePt t="29137" x="1016000" y="3848100"/>
          <p14:tracePt t="29145" x="1066800" y="3848100"/>
          <p14:tracePt t="29154" x="1155700" y="3848100"/>
          <p14:tracePt t="29171" x="1403350" y="3848100"/>
          <p14:tracePt t="29188" x="1752600" y="3848100"/>
          <p14:tracePt t="29204" x="2063750" y="3848100"/>
          <p14:tracePt t="29221" x="2235200" y="3898900"/>
          <p14:tracePt t="29238" x="2368550" y="3924300"/>
          <p14:tracePt t="29254" x="2495550" y="3937000"/>
          <p14:tracePt t="29271" x="2578100" y="3949700"/>
          <p14:tracePt t="29288" x="2660650" y="3949700"/>
          <p14:tracePt t="29304" x="2673350" y="3949700"/>
          <p14:tracePt t="29353" x="2635250" y="3949700"/>
          <p14:tracePt t="29361" x="2546350" y="3949700"/>
          <p14:tracePt t="29371" x="2457450" y="3949700"/>
          <p14:tracePt t="29388" x="2266950" y="3949700"/>
          <p14:tracePt t="29404" x="2063750" y="3949700"/>
          <p14:tracePt t="29421" x="1860550" y="3949700"/>
          <p14:tracePt t="29438" x="1708150" y="3949700"/>
          <p14:tracePt t="29454" x="1606550" y="3949700"/>
          <p14:tracePt t="29472" x="1485900" y="3949700"/>
          <p14:tracePt t="29488" x="1390650" y="3930650"/>
          <p14:tracePt t="29505" x="1333500" y="3924300"/>
          <p14:tracePt t="29521" x="1270000" y="3911600"/>
          <p14:tracePt t="29538" x="1238250" y="3911600"/>
          <p14:tracePt t="29555" x="1225550" y="3911600"/>
          <p14:tracePt t="29617" x="1219200" y="3911600"/>
          <p14:tracePt t="29625" x="1219200" y="3905250"/>
          <p14:tracePt t="29642" x="1219200" y="3898900"/>
          <p14:tracePt t="29657" x="1219200" y="3892550"/>
          <p14:tracePt t="29674" x="1219200" y="3879850"/>
          <p14:tracePt t="29688" x="1276350" y="3867150"/>
          <p14:tracePt t="29705" x="1428750" y="3854450"/>
          <p14:tracePt t="29721" x="1606550" y="3854450"/>
          <p14:tracePt t="29737" x="1714500" y="3854450"/>
          <p14:tracePt t="29754" x="1746250" y="3854450"/>
          <p14:tracePt t="29771" x="1758950" y="3854450"/>
          <p14:tracePt t="29805" x="1593850" y="3854450"/>
          <p14:tracePt t="29821" x="1327150" y="3854450"/>
          <p14:tracePt t="29838" x="1047750" y="3835400"/>
          <p14:tracePt t="29855" x="920750" y="3803650"/>
          <p14:tracePt t="29872" x="908050" y="3803650"/>
          <p14:tracePt t="29889" x="958850" y="3803650"/>
          <p14:tracePt t="29905" x="1225550" y="3803650"/>
          <p14:tracePt t="29922" x="1568450" y="3803650"/>
          <p14:tracePt t="29938" x="1790700" y="3829050"/>
          <p14:tracePt t="29955" x="1924050" y="3873500"/>
          <p14:tracePt t="29973" x="1968500" y="3879850"/>
          <p14:tracePt t="29988" x="1981200" y="3879850"/>
          <p14:tracePt t="30017" x="1987550" y="3879850"/>
          <p14:tracePt t="30058" x="1962150" y="3879850"/>
          <p14:tracePt t="30065" x="1949450" y="3879850"/>
          <p14:tracePt t="30074" x="1924050" y="3873500"/>
          <p14:tracePt t="30088" x="1892300" y="3867150"/>
          <p14:tracePt t="30105" x="1885950" y="3867150"/>
          <p14:tracePt t="30122" x="1866900" y="3867150"/>
          <p14:tracePt t="30139" x="1854200" y="3867150"/>
          <p14:tracePt t="30155" x="1803400" y="3867150"/>
          <p14:tracePt t="30172" x="1733550" y="3867150"/>
          <p14:tracePt t="30189" x="1644650" y="3867150"/>
          <p14:tracePt t="30205" x="1549400" y="3854450"/>
          <p14:tracePt t="30222" x="1435100" y="3854450"/>
          <p14:tracePt t="30239" x="1333500" y="3854450"/>
          <p14:tracePt t="30256" x="1200150" y="3854450"/>
          <p14:tracePt t="30272" x="1155700" y="3854450"/>
          <p14:tracePt t="30289" x="1149350" y="3854450"/>
          <p14:tracePt t="30329" x="1155700" y="3854450"/>
          <p14:tracePt t="30339" x="1193800" y="3854450"/>
          <p14:tracePt t="30356" x="1308100" y="3854450"/>
          <p14:tracePt t="30372" x="1384300" y="3854450"/>
          <p14:tracePt t="30389" x="1435100" y="3854450"/>
          <p14:tracePt t="30406" x="1454150" y="3854450"/>
          <p14:tracePt t="30466" x="1447800" y="3854450"/>
          <p14:tracePt t="30473" x="1428750" y="3854450"/>
          <p14:tracePt t="30481" x="1416050" y="3854450"/>
          <p14:tracePt t="30490" x="1397000" y="3854450"/>
          <p14:tracePt t="30506" x="1346200" y="3854450"/>
          <p14:tracePt t="30523" x="1282700" y="3854450"/>
          <p14:tracePt t="30539" x="1238250" y="3848100"/>
          <p14:tracePt t="30556" x="1206500" y="3835400"/>
          <p14:tracePt t="30572" x="1206500" y="3829050"/>
          <p14:tracePt t="30657" x="1200150" y="3822700"/>
          <p14:tracePt t="30674" x="1225550" y="3816350"/>
          <p14:tracePt t="30681" x="1301750" y="3816350"/>
          <p14:tracePt t="30689" x="1365250" y="3816350"/>
          <p14:tracePt t="30705" x="1473200" y="3816350"/>
          <p14:tracePt t="30722" x="1492250" y="3816350"/>
          <p14:tracePt t="30784" x="1479550" y="3803650"/>
          <p14:tracePt t="30794" x="1447800" y="3803650"/>
          <p14:tracePt t="30801" x="1435100" y="3803650"/>
          <p14:tracePt t="30810" x="1416050" y="3797300"/>
          <p14:tracePt t="30823" x="1403350" y="3797300"/>
          <p14:tracePt t="30839" x="1377950" y="3797300"/>
          <p14:tracePt t="30856" x="1371600" y="3797300"/>
          <p14:tracePt t="31105" x="1358900" y="3797300"/>
          <p14:tracePt t="31113" x="1346200" y="3797300"/>
          <p14:tracePt t="31123" x="1327150" y="3797300"/>
          <p14:tracePt t="31140" x="1308100" y="3797300"/>
          <p14:tracePt t="31156" x="1282700" y="3797300"/>
          <p14:tracePt t="31173" x="1270000" y="3797300"/>
          <p14:tracePt t="31209" x="1263650" y="3797300"/>
          <p14:tracePt t="31289" x="1282700" y="3797300"/>
          <p14:tracePt t="31297" x="1320800" y="3797300"/>
          <p14:tracePt t="31306" x="1333500" y="3797300"/>
          <p14:tracePt t="31323" x="1358900" y="3797300"/>
          <p14:tracePt t="31340" x="1365250" y="3797300"/>
          <p14:tracePt t="31385" x="1371600" y="3803650"/>
          <p14:tracePt t="31513" x="1377950" y="3810000"/>
          <p14:tracePt t="31531" x="1384300" y="3816350"/>
          <p14:tracePt t="31545" x="1390650" y="3816350"/>
          <p14:tracePt t="31561" x="1397000" y="3816350"/>
          <p14:tracePt t="31578" x="1403350" y="3822700"/>
          <p14:tracePt t="31585" x="1409700" y="3822700"/>
          <p14:tracePt t="31593" x="1416050" y="3822700"/>
          <p14:tracePt t="31607" x="1435100" y="3822700"/>
          <p14:tracePt t="31624" x="1485900" y="3822700"/>
          <p14:tracePt t="31640" x="1517650" y="3822700"/>
          <p14:tracePt t="31657" x="1574800" y="3822700"/>
          <p14:tracePt t="31673" x="1670050" y="3822700"/>
          <p14:tracePt t="31690" x="1758950" y="3822700"/>
          <p14:tracePt t="31706" x="1841500" y="3822700"/>
          <p14:tracePt t="31723" x="1860550" y="3822700"/>
          <p14:tracePt t="32425" x="1866900" y="3829050"/>
          <p14:tracePt t="32531" x="1866900" y="3822700"/>
          <p14:tracePt t="33049" x="1866900" y="3816350"/>
          <p14:tracePt t="33170" x="1860550" y="3816350"/>
          <p14:tracePt t="33241" x="1847850" y="3816350"/>
          <p14:tracePt t="33265" x="1841500" y="3816350"/>
          <p14:tracePt t="33281" x="1841500" y="3822700"/>
          <p14:tracePt t="33289" x="1841500" y="3829050"/>
          <p14:tracePt t="33297" x="1841500" y="3835400"/>
          <p14:tracePt t="33309" x="1854200" y="3854450"/>
          <p14:tracePt t="33325" x="1924050" y="3860800"/>
          <p14:tracePt t="33342" x="2063750" y="3860800"/>
          <p14:tracePt t="33359" x="2254250" y="3860800"/>
          <p14:tracePt t="33376" x="2571750" y="3860800"/>
          <p14:tracePt t="33392" x="2749550" y="3860800"/>
          <p14:tracePt t="33409" x="2825750" y="3860800"/>
          <p14:tracePt t="33425" x="2832100" y="3860800"/>
          <p14:tracePt t="33459" x="2851150" y="3854450"/>
          <p14:tracePt t="33476" x="2870200" y="3841750"/>
          <p14:tracePt t="33492" x="2901950" y="3822700"/>
          <p14:tracePt t="33509" x="2927350" y="3816350"/>
          <p14:tracePt t="33569" x="2933700" y="3816350"/>
          <p14:tracePt t="33585" x="2933700" y="3829050"/>
          <p14:tracePt t="33593" x="2933700" y="3835400"/>
          <p14:tracePt t="33601" x="2946400" y="3860800"/>
          <p14:tracePt t="33611" x="2965450" y="3860800"/>
          <p14:tracePt t="33626" x="2978150" y="3867150"/>
          <p14:tracePt t="33697" x="2984500" y="3867150"/>
          <p14:tracePt t="33712" x="2984500" y="3860800"/>
          <p14:tracePt t="33720" x="2984500" y="3854450"/>
          <p14:tracePt t="33736" x="2952750" y="3835400"/>
          <p14:tracePt t="33744" x="2901950" y="3816350"/>
          <p14:tracePt t="33760" x="2806700" y="3816350"/>
          <p14:tracePt t="33776" x="2724150" y="3810000"/>
          <p14:tracePt t="33793" x="2705100" y="3810000"/>
          <p14:tracePt t="33865" x="2705100" y="3803650"/>
          <p14:tracePt t="33873" x="2705100" y="3797300"/>
          <p14:tracePt t="33881" x="2724150" y="3797300"/>
          <p14:tracePt t="33893" x="2755900" y="3797300"/>
          <p14:tracePt t="33909" x="2863850" y="3797300"/>
          <p14:tracePt t="33926" x="3092450" y="3797300"/>
          <p14:tracePt t="33943" x="3308350" y="3797300"/>
          <p14:tracePt t="33960" x="3695700" y="3797300"/>
          <p14:tracePt t="33976" x="4006850" y="3797300"/>
          <p14:tracePt t="33993" x="4248150" y="3797300"/>
          <p14:tracePt t="34009" x="4425950" y="3784600"/>
          <p14:tracePt t="34026" x="4495800" y="3778250"/>
          <p14:tracePt t="34043" x="4502150" y="3778250"/>
          <p14:tracePt t="34113" x="4457700" y="3778250"/>
          <p14:tracePt t="34122" x="4381500" y="3771900"/>
          <p14:tracePt t="34129" x="4311650" y="3771900"/>
          <p14:tracePt t="34144" x="4171950" y="3771900"/>
          <p14:tracePt t="34160" x="4095750" y="3771900"/>
          <p14:tracePt t="34176" x="4064000" y="3771900"/>
          <p14:tracePt t="34193" x="4057650" y="3771900"/>
          <p14:tracePt t="34273" x="4070350" y="3771900"/>
          <p14:tracePt t="34281" x="4133850" y="3771900"/>
          <p14:tracePt t="34293" x="4197350" y="3771900"/>
          <p14:tracePt t="34310" x="4273550" y="3771900"/>
          <p14:tracePt t="34327" x="4279900" y="3771900"/>
          <p14:tracePt t="34345" x="4273550" y="3771900"/>
          <p14:tracePt t="34360" x="4076700" y="3790950"/>
          <p14:tracePt t="34377" x="3860800" y="3803650"/>
          <p14:tracePt t="34393" x="3733800" y="3803650"/>
          <p14:tracePt t="34410" x="3702050" y="3803650"/>
          <p14:tracePt t="34427" x="3695700" y="3803650"/>
          <p14:tracePt t="34444" x="3689350" y="3803650"/>
          <p14:tracePt t="34460" x="3702050" y="3797300"/>
          <p14:tracePt t="34476" x="3765550" y="3778250"/>
          <p14:tracePt t="34493" x="3778250" y="3778250"/>
          <p14:tracePt t="34585" x="3790950" y="3778250"/>
          <p14:tracePt t="34594" x="3803650" y="3778250"/>
          <p14:tracePt t="34602" x="3816350" y="3797300"/>
          <p14:tracePt t="34634" x="3816350" y="3816350"/>
          <p14:tracePt t="34643" x="3816350" y="3822700"/>
          <p14:tracePt t="34650" x="3765550" y="3835400"/>
          <p14:tracePt t="34660" x="3689350" y="3848100"/>
          <p14:tracePt t="34677" x="3448050" y="3879850"/>
          <p14:tracePt t="34693" x="3168650" y="3892550"/>
          <p14:tracePt t="34710" x="2901950" y="3892550"/>
          <p14:tracePt t="34726" x="2698750" y="3892550"/>
          <p14:tracePt t="34743" x="2590800" y="3892550"/>
          <p14:tracePt t="34777" x="2584450" y="3892550"/>
          <p14:tracePt t="34793" x="2578100" y="3892550"/>
          <p14:tracePt t="34810" x="2514600" y="3892550"/>
          <p14:tracePt t="34827" x="2425700" y="3892550"/>
          <p14:tracePt t="34844" x="2298700" y="3892550"/>
          <p14:tracePt t="34860" x="2209800" y="3892550"/>
          <p14:tracePt t="34877" x="2127250" y="3892550"/>
          <p14:tracePt t="34894" x="2051050" y="3892550"/>
          <p14:tracePt t="34910" x="2006600" y="3886200"/>
          <p14:tracePt t="34927" x="2000250" y="3886200"/>
          <p14:tracePt t="34944" x="1993900" y="3879850"/>
          <p14:tracePt t="34993" x="1981200" y="3879850"/>
          <p14:tracePt t="35001" x="1917700" y="3879850"/>
          <p14:tracePt t="35010" x="1892300" y="3879850"/>
          <p14:tracePt t="35027" x="1841500" y="3860800"/>
          <p14:tracePt t="35044" x="1822450" y="3848100"/>
          <p14:tracePt t="35065" x="1822450" y="3841750"/>
          <p14:tracePt t="35077" x="1828800" y="3829050"/>
          <p14:tracePt t="35094" x="1968500" y="3829050"/>
          <p14:tracePt t="35111" x="2133600" y="3829050"/>
          <p14:tracePt t="35128" x="2286000" y="3829050"/>
          <p14:tracePt t="35144" x="2330450" y="3829050"/>
          <p14:tracePt t="35161" x="2362200" y="3829050"/>
          <p14:tracePt t="35177" x="2387600" y="3829050"/>
          <p14:tracePt t="35194" x="2425700" y="3848100"/>
          <p14:tracePt t="35211" x="2470150" y="3848100"/>
          <p14:tracePt t="35227" x="2482850" y="3848100"/>
          <p14:tracePt t="35266" x="2463800" y="3848100"/>
          <p14:tracePt t="35278" x="2413000" y="3841750"/>
          <p14:tracePt t="35294" x="2305050" y="3835400"/>
          <p14:tracePt t="35311" x="2190750" y="3822700"/>
          <p14:tracePt t="35328" x="2133600" y="3797300"/>
          <p14:tracePt t="35393" x="2139950" y="3797300"/>
          <p14:tracePt t="35401" x="2159000" y="3797300"/>
          <p14:tracePt t="35411" x="2184400" y="3797300"/>
          <p14:tracePt t="35428" x="2216150" y="3797300"/>
          <p14:tracePt t="35444" x="2222500" y="3797300"/>
          <p14:tracePt t="35489" x="2190750" y="3797300"/>
          <p14:tracePt t="35498" x="2139950" y="3797300"/>
          <p14:tracePt t="35512" x="2044700" y="3790950"/>
          <p14:tracePt t="35528" x="2019300" y="3784600"/>
          <p14:tracePt t="35569" x="2019300" y="3778250"/>
          <p14:tracePt t="35578" x="2063750" y="3771900"/>
          <p14:tracePt t="35586" x="2127250" y="3771900"/>
          <p14:tracePt t="35594" x="2216150" y="3771900"/>
          <p14:tracePt t="35611" x="2330450" y="3771900"/>
          <p14:tracePt t="35628" x="2374900" y="3771900"/>
          <p14:tracePt t="35645" x="2387600" y="3771900"/>
          <p14:tracePt t="35760" x="2381250" y="3771900"/>
          <p14:tracePt t="35833" x="2374900" y="3765550"/>
          <p14:tracePt t="35849" x="2374900" y="3759200"/>
          <p14:tracePt t="35979" x="2387600" y="3759200"/>
          <p14:tracePt t="35993" x="2400300" y="3759200"/>
          <p14:tracePt t="36017" x="2406650" y="3759200"/>
          <p14:tracePt t="36041" x="2419350" y="3759200"/>
          <p14:tracePt t="36057" x="2425700" y="3759200"/>
          <p14:tracePt t="36073" x="2432050" y="3759200"/>
          <p14:tracePt t="36089" x="2438400" y="3759200"/>
          <p14:tracePt t="36106" x="2457450" y="3759200"/>
          <p14:tracePt t="36121" x="2470150" y="3765550"/>
          <p14:tracePt t="36130" x="2476500" y="3771900"/>
          <p14:tracePt t="36145" x="2476500" y="3778250"/>
          <p14:tracePt t="36217" x="2463800" y="3784600"/>
          <p14:tracePt t="36225" x="2457450" y="3784600"/>
          <p14:tracePt t="36233" x="2425700" y="3784600"/>
          <p14:tracePt t="36245" x="2387600" y="3784600"/>
          <p14:tracePt t="36262" x="2273300" y="3784600"/>
          <p14:tracePt t="36279" x="2120900" y="3790950"/>
          <p14:tracePt t="36296" x="2006600" y="3810000"/>
          <p14:tracePt t="36312" x="1962150" y="3816350"/>
          <p14:tracePt t="36353" x="1955800" y="3816350"/>
          <p14:tracePt t="36378" x="1943100" y="3816350"/>
          <p14:tracePt t="36385" x="1936750" y="3816350"/>
          <p14:tracePt t="36395" x="1924050" y="3816350"/>
          <p14:tracePt t="36412" x="1866900" y="3816350"/>
          <p14:tracePt t="36429" x="1797050" y="3810000"/>
          <p14:tracePt t="36446" x="1752600" y="3803650"/>
          <p14:tracePt t="36462" x="1733550" y="3797300"/>
          <p14:tracePt t="36479" x="1727200" y="3797300"/>
          <p14:tracePt t="36617" x="1752600" y="3797300"/>
          <p14:tracePt t="36625" x="1797050" y="3797300"/>
          <p14:tracePt t="36633" x="1873250" y="3797300"/>
          <p14:tracePt t="36645" x="1949450" y="3797300"/>
          <p14:tracePt t="36662" x="2178050" y="3797300"/>
          <p14:tracePt t="36680" x="2508250" y="3797300"/>
          <p14:tracePt t="36696" x="2584450" y="3797300"/>
          <p14:tracePt t="36712" x="2616200" y="3797300"/>
          <p14:tracePt t="36945" x="2609850" y="3803650"/>
          <p14:tracePt t="36962" x="2597150" y="3810000"/>
          <p14:tracePt t="36969" x="2590800" y="3816350"/>
          <p14:tracePt t="36979" x="2578100" y="3822700"/>
          <p14:tracePt t="36996" x="2527300" y="3835400"/>
          <p14:tracePt t="37013" x="2451100" y="3848100"/>
          <p14:tracePt t="37030" x="2362200" y="3854450"/>
          <p14:tracePt t="37034" x="2324100" y="3854450"/>
          <p14:tracePt t="37046" x="2260600" y="3854450"/>
          <p14:tracePt t="37064" x="2057400" y="3854450"/>
          <p14:tracePt t="37080" x="2006600" y="3854450"/>
          <p14:tracePt t="37121" x="2006600" y="3848100"/>
          <p14:tracePt t="37130" x="2012950" y="3848100"/>
          <p14:tracePt t="37146" x="2032000" y="3848100"/>
          <p14:tracePt t="37163" x="2044700" y="3848100"/>
          <p14:tracePt t="37180" x="2057400" y="3848100"/>
          <p14:tracePt t="37196" x="2063750" y="3848100"/>
          <p14:tracePt t="37213" x="2095500" y="3848100"/>
          <p14:tracePt t="37230" x="2152650" y="3848100"/>
          <p14:tracePt t="37246" x="2203450" y="3848100"/>
          <p14:tracePt t="37263" x="2222500" y="3848100"/>
          <p14:tracePt t="37280" x="2228850" y="3848100"/>
          <p14:tracePt t="37321" x="2222500" y="3848100"/>
          <p14:tracePt t="37329" x="2203450" y="3848100"/>
          <p14:tracePt t="37361" x="2197100" y="3848100"/>
          <p14:tracePt t="37377" x="2190750" y="3848100"/>
          <p14:tracePt t="37385" x="2184400" y="3848100"/>
          <p14:tracePt t="37401" x="2178050" y="3848100"/>
          <p14:tracePt t="37434" x="2178050" y="3841750"/>
          <p14:tracePt t="37513" x="2178050" y="3848100"/>
          <p14:tracePt t="37531" x="2178050" y="3860800"/>
          <p14:tracePt t="37545" x="2178050" y="3867150"/>
          <p14:tracePt t="37633" x="2184400" y="3873500"/>
          <p14:tracePt t="37665" x="2197100" y="3873500"/>
          <p14:tracePt t="37681" x="2209800" y="3873500"/>
          <p14:tracePt t="37688" x="2222500" y="3867150"/>
          <p14:tracePt t="37697" x="2228850" y="3867150"/>
          <p14:tracePt t="37713" x="2273300" y="3867150"/>
          <p14:tracePt t="37730" x="2330450" y="3867150"/>
          <p14:tracePt t="37746" x="2368550" y="3867150"/>
          <p14:tracePt t="37763" x="2374900" y="3867150"/>
          <p14:tracePt t="37796" x="2273300" y="3873500"/>
          <p14:tracePt t="37813" x="2006600" y="3873500"/>
          <p14:tracePt t="37830" x="1670050" y="3873500"/>
          <p14:tracePt t="37847" x="1397000" y="3873500"/>
          <p14:tracePt t="37863" x="1212850" y="3860800"/>
          <p14:tracePt t="37880" x="1206500" y="3848100"/>
          <p14:tracePt t="37897" x="1206500" y="3841750"/>
          <p14:tracePt t="37913" x="1200150" y="3822700"/>
          <p14:tracePt t="37931" x="1187450" y="3810000"/>
          <p14:tracePt t="37948" x="1104900" y="3790950"/>
          <p14:tracePt t="37964" x="1022350" y="3771900"/>
          <p14:tracePt t="37981" x="952500" y="3765550"/>
          <p14:tracePt t="37997" x="914400" y="3759200"/>
          <p14:tracePt t="38014" x="889000" y="3759200"/>
          <p14:tracePt t="38031" x="882650" y="3759200"/>
          <p14:tracePt t="38034" x="869950" y="3759200"/>
          <p14:tracePt t="38048" x="793750" y="3759200"/>
          <p14:tracePt t="38064" x="698500" y="3771900"/>
          <p14:tracePt t="38081" x="635000" y="3771900"/>
          <p14:tracePt t="38097" x="584200" y="3771900"/>
          <p14:tracePt t="38114" x="565150" y="3771900"/>
          <p14:tracePt t="38131" x="539750" y="3771900"/>
          <p14:tracePt t="38147" x="527050" y="3771900"/>
          <p14:tracePt t="38164" x="520700" y="3771900"/>
          <p14:tracePt t="38233" x="527050" y="3771900"/>
          <p14:tracePt t="38241" x="571500" y="3771900"/>
          <p14:tracePt t="38249" x="635000" y="3771900"/>
          <p14:tracePt t="38264" x="787400" y="3771900"/>
          <p14:tracePt t="38281" x="977900" y="3771900"/>
          <p14:tracePt t="38298" x="1130300" y="3771900"/>
          <p14:tracePt t="38314" x="1282700" y="3771900"/>
          <p14:tracePt t="38331" x="1428750" y="3784600"/>
          <p14:tracePt t="38348" x="1593850" y="3790950"/>
          <p14:tracePt t="38364" x="1752600" y="3822700"/>
          <p14:tracePt t="38381" x="1879600" y="3829050"/>
          <p14:tracePt t="38398" x="2000250" y="3829050"/>
          <p14:tracePt t="38414" x="2152650" y="3829050"/>
          <p14:tracePt t="38431" x="2317750" y="3829050"/>
          <p14:tracePt t="38448" x="2609850" y="3873500"/>
          <p14:tracePt t="38464" x="2832100" y="3905250"/>
          <p14:tracePt t="38481" x="3048000" y="3937000"/>
          <p14:tracePt t="38498" x="3238500" y="3956050"/>
          <p14:tracePt t="38515" x="3403600" y="3975100"/>
          <p14:tracePt t="38531" x="3619500" y="3975100"/>
          <p14:tracePt t="38548" x="3848100" y="3975100"/>
          <p14:tracePt t="38565" x="4051300" y="3975100"/>
          <p14:tracePt t="38581" x="4267200" y="3975100"/>
          <p14:tracePt t="38598" x="4432300" y="3975100"/>
          <p14:tracePt t="38615" x="4533900" y="3975100"/>
          <p14:tracePt t="38632" x="4610100" y="3975100"/>
          <p14:tracePt t="38648" x="4616450" y="3975100"/>
          <p14:tracePt t="38665" x="4629150" y="3975100"/>
          <p14:tracePt t="38681" x="4660900" y="3975100"/>
          <p14:tracePt t="38698" x="4737100" y="3975100"/>
          <p14:tracePt t="38714" x="4895850" y="3975100"/>
          <p14:tracePt t="38731" x="5099050" y="3975100"/>
          <p14:tracePt t="38747" x="5321300" y="3975100"/>
          <p14:tracePt t="38764" x="5511800" y="3975100"/>
          <p14:tracePt t="38782" x="5626100" y="3975100"/>
          <p14:tracePt t="38798" x="5670550" y="3975100"/>
          <p14:tracePt t="38816" x="5695950" y="3968750"/>
          <p14:tracePt t="38832" x="5721350" y="3962400"/>
          <p14:tracePt t="38848" x="5772150" y="3962400"/>
          <p14:tracePt t="38865" x="5880100" y="3943350"/>
          <p14:tracePt t="38881" x="6057900" y="3930650"/>
          <p14:tracePt t="38898" x="6286500" y="3930650"/>
          <p14:tracePt t="38915" x="6578600" y="3930650"/>
          <p14:tracePt t="38931" x="6845300" y="3930650"/>
          <p14:tracePt t="38950" x="7080250" y="3930650"/>
          <p14:tracePt t="38965" x="7308850" y="3930650"/>
          <p14:tracePt t="38982" x="7461250" y="3930650"/>
          <p14:tracePt t="38998" x="7505700" y="3930650"/>
          <p14:tracePt t="39097" x="7486650" y="3930650"/>
          <p14:tracePt t="39105" x="7442200" y="3930650"/>
          <p14:tracePt t="39115" x="7315200" y="3930650"/>
          <p14:tracePt t="39132" x="6965950" y="3930650"/>
          <p14:tracePt t="39148" x="6445250" y="3930650"/>
          <p14:tracePt t="39165" x="5772150" y="3930650"/>
          <p14:tracePt t="39182" x="4946650" y="3930650"/>
          <p14:tracePt t="39199" x="4121150" y="3930650"/>
          <p14:tracePt t="39216" x="3340100" y="3930650"/>
          <p14:tracePt t="39232" x="3073400" y="3930650"/>
          <p14:tracePt t="39249" x="2921000" y="3930650"/>
          <p14:tracePt t="39265" x="2851150" y="3930650"/>
          <p14:tracePt t="39282" x="2806700" y="3930650"/>
          <p14:tracePt t="39299" x="2692400" y="3930650"/>
          <p14:tracePt t="39315" x="2489200" y="3930650"/>
          <p14:tracePt t="39332" x="2222500" y="3930650"/>
          <p14:tracePt t="39349" x="1949450" y="3930650"/>
          <p14:tracePt t="39365" x="1657350" y="3930650"/>
          <p14:tracePt t="39382" x="1416050" y="3930650"/>
          <p14:tracePt t="39399" x="1187450" y="3930650"/>
          <p14:tracePt t="39416" x="920750" y="3930650"/>
          <p14:tracePt t="39432" x="819150" y="3930650"/>
          <p14:tracePt t="39449" x="800100" y="3930650"/>
          <p14:tracePt t="39521" x="787400" y="3930650"/>
          <p14:tracePt t="39531" x="774700" y="3930650"/>
          <p14:tracePt t="39537" x="774700" y="3924300"/>
          <p14:tracePt t="39549" x="755650" y="3924300"/>
          <p14:tracePt t="39566" x="730250" y="3917950"/>
          <p14:tracePt t="39582" x="723900" y="3917950"/>
          <p14:tracePt t="39921" x="730250" y="3917950"/>
          <p14:tracePt t="39929" x="755650" y="3917950"/>
          <p14:tracePt t="39938" x="793750" y="3917950"/>
          <p14:tracePt t="39950" x="857250" y="3917950"/>
          <p14:tracePt t="39966" x="1022350" y="3917950"/>
          <p14:tracePt t="39983" x="1333500" y="3917950"/>
          <p14:tracePt t="40000" x="2114550" y="3917950"/>
          <p14:tracePt t="40016" x="2813050" y="3917950"/>
          <p14:tracePt t="40033" x="3409950" y="3917950"/>
          <p14:tracePt t="40049" x="4006850" y="3917950"/>
          <p14:tracePt t="40066" x="4419600" y="3917950"/>
          <p14:tracePt t="40083" x="4686300" y="3917950"/>
          <p14:tracePt t="40099" x="4902200" y="3917950"/>
          <p14:tracePt t="40116" x="5041900" y="3905250"/>
          <p14:tracePt t="40133" x="5187950" y="3886200"/>
          <p14:tracePt t="40150" x="5314950" y="3873500"/>
          <p14:tracePt t="40166" x="5448300" y="3848100"/>
          <p14:tracePt t="40183" x="5568950" y="3835400"/>
          <p14:tracePt t="40200" x="5676900" y="3835400"/>
          <p14:tracePt t="40216" x="5702300" y="3835400"/>
          <p14:tracePt t="40425" x="5702300" y="3841750"/>
          <p14:tracePt t="40522" x="5702300" y="3848100"/>
          <p14:tracePt t="40802" x="5702300" y="3854450"/>
          <p14:tracePt t="40809" x="5702300" y="3860800"/>
          <p14:tracePt t="40833" x="5695950" y="3867150"/>
          <p14:tracePt t="41105" x="5708650" y="3867150"/>
          <p14:tracePt t="41113" x="5772150" y="3867150"/>
          <p14:tracePt t="41121" x="5873750" y="3867150"/>
          <p14:tracePt t="41134" x="5988050" y="3867150"/>
          <p14:tracePt t="41151" x="6216650" y="3867150"/>
          <p14:tracePt t="41168" x="6521450" y="3867150"/>
          <p14:tracePt t="41184" x="6737350" y="3867150"/>
          <p14:tracePt t="41201" x="6959600" y="3867150"/>
          <p14:tracePt t="41217" x="7226300" y="3867150"/>
          <p14:tracePt t="41234" x="7626350" y="3867150"/>
          <p14:tracePt t="41251" x="7994650" y="3917950"/>
          <p14:tracePt t="41267" x="8039100" y="3930650"/>
          <p14:tracePt t="41505" x="8032750" y="3943350"/>
          <p14:tracePt t="41513" x="8039100" y="4006850"/>
          <p14:tracePt t="41521" x="8020050" y="4025900"/>
          <p14:tracePt t="41535" x="8007350" y="4064000"/>
          <p14:tracePt t="41551" x="8001000" y="4070350"/>
          <p14:tracePt t="41577" x="7994650" y="4076700"/>
          <p14:tracePt t="41593" x="7994650" y="4083050"/>
          <p14:tracePt t="41609" x="7988300" y="4083050"/>
          <p14:tracePt t="42026" x="7981950" y="4083050"/>
          <p14:tracePt t="42057" x="7975600" y="4083050"/>
          <p14:tracePt t="42103"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86"/>
</p:tagLst>
</file>

<file path=ppt/tags/tag10.xml><?xml version="1.0" encoding="utf-8"?>
<p:tagLst xmlns:a="http://schemas.openxmlformats.org/drawingml/2006/main" xmlns:r="http://schemas.openxmlformats.org/officeDocument/2006/relationships" xmlns:p="http://schemas.openxmlformats.org/presentationml/2006/main">
  <p:tag name="TIMING" val="|12.7|13.8|1.6|4.3"/>
</p:tagLst>
</file>

<file path=ppt/tags/tag11.xml><?xml version="1.0" encoding="utf-8"?>
<p:tagLst xmlns:a="http://schemas.openxmlformats.org/drawingml/2006/main" xmlns:r="http://schemas.openxmlformats.org/officeDocument/2006/relationships" xmlns:p="http://schemas.openxmlformats.org/presentationml/2006/main">
  <p:tag name="TIMING" val="|53.1|6.1|5.8"/>
</p:tagLst>
</file>

<file path=ppt/tags/tag12.xml><?xml version="1.0" encoding="utf-8"?>
<p:tagLst xmlns:a="http://schemas.openxmlformats.org/drawingml/2006/main" xmlns:r="http://schemas.openxmlformats.org/officeDocument/2006/relationships" xmlns:p="http://schemas.openxmlformats.org/presentationml/2006/main">
  <p:tag name="TIMING" val="|9.5|6.6"/>
</p:tagLst>
</file>

<file path=ppt/tags/tag13.xml><?xml version="1.0" encoding="utf-8"?>
<p:tagLst xmlns:a="http://schemas.openxmlformats.org/drawingml/2006/main" xmlns:r="http://schemas.openxmlformats.org/officeDocument/2006/relationships" xmlns:p="http://schemas.openxmlformats.org/presentationml/2006/main">
  <p:tag name="TIMING" val="|20.3"/>
</p:tagLst>
</file>

<file path=ppt/tags/tag14.xml><?xml version="1.0" encoding="utf-8"?>
<p:tagLst xmlns:a="http://schemas.openxmlformats.org/drawingml/2006/main" xmlns:r="http://schemas.openxmlformats.org/officeDocument/2006/relationships" xmlns:p="http://schemas.openxmlformats.org/presentationml/2006/main">
  <p:tag name="TIMING" val="|10.4|4.3|5.6|6"/>
</p:tagLst>
</file>

<file path=ppt/tags/tag2.xml><?xml version="1.0" encoding="utf-8"?>
<p:tagLst xmlns:a="http://schemas.openxmlformats.org/drawingml/2006/main" xmlns:r="http://schemas.openxmlformats.org/officeDocument/2006/relationships" xmlns:p="http://schemas.openxmlformats.org/presentationml/2006/main">
  <p:tag name="TIMING" val="|79.6"/>
</p:tagLst>
</file>

<file path=ppt/tags/tag3.xml><?xml version="1.0" encoding="utf-8"?>
<p:tagLst xmlns:a="http://schemas.openxmlformats.org/drawingml/2006/main" xmlns:r="http://schemas.openxmlformats.org/officeDocument/2006/relationships" xmlns:p="http://schemas.openxmlformats.org/presentationml/2006/main">
  <p:tag name="TIMING" val="|14.8|98.8|32.5"/>
</p:tagLst>
</file>

<file path=ppt/tags/tag4.xml><?xml version="1.0" encoding="utf-8"?>
<p:tagLst xmlns:a="http://schemas.openxmlformats.org/drawingml/2006/main" xmlns:r="http://schemas.openxmlformats.org/officeDocument/2006/relationships" xmlns:p="http://schemas.openxmlformats.org/presentationml/2006/main">
  <p:tag name="TIMING" val="|3.3|11.9"/>
</p:tagLst>
</file>

<file path=ppt/tags/tag5.xml><?xml version="1.0" encoding="utf-8"?>
<p:tagLst xmlns:a="http://schemas.openxmlformats.org/drawingml/2006/main" xmlns:r="http://schemas.openxmlformats.org/officeDocument/2006/relationships" xmlns:p="http://schemas.openxmlformats.org/presentationml/2006/main">
  <p:tag name="TIMING" val="|6.6|0.7"/>
</p:tagLst>
</file>

<file path=ppt/tags/tag6.xml><?xml version="1.0" encoding="utf-8"?>
<p:tagLst xmlns:a="http://schemas.openxmlformats.org/drawingml/2006/main" xmlns:r="http://schemas.openxmlformats.org/officeDocument/2006/relationships" xmlns:p="http://schemas.openxmlformats.org/presentationml/2006/main">
  <p:tag name="TIMING" val="|36.7|24.3"/>
</p:tagLst>
</file>

<file path=ppt/tags/tag7.xml><?xml version="1.0" encoding="utf-8"?>
<p:tagLst xmlns:a="http://schemas.openxmlformats.org/drawingml/2006/main" xmlns:r="http://schemas.openxmlformats.org/officeDocument/2006/relationships" xmlns:p="http://schemas.openxmlformats.org/presentationml/2006/main">
  <p:tag name="TIMING" val="|3.6|1.1|0.4"/>
</p:tagLst>
</file>

<file path=ppt/tags/tag8.xml><?xml version="1.0" encoding="utf-8"?>
<p:tagLst xmlns:a="http://schemas.openxmlformats.org/drawingml/2006/main" xmlns:r="http://schemas.openxmlformats.org/officeDocument/2006/relationships" xmlns:p="http://schemas.openxmlformats.org/presentationml/2006/main">
  <p:tag name="TIMING" val="|15.4|10"/>
</p:tagLst>
</file>

<file path=ppt/tags/tag9.xml><?xml version="1.0" encoding="utf-8"?>
<p:tagLst xmlns:a="http://schemas.openxmlformats.org/drawingml/2006/main" xmlns:r="http://schemas.openxmlformats.org/officeDocument/2006/relationships" xmlns:p="http://schemas.openxmlformats.org/presentationml/2006/main">
  <p:tag name="TIMING" val="|17.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6834</TotalTime>
  <Words>3463</Words>
  <Application>Microsoft Office PowerPoint</Application>
  <PresentationFormat>On-screen Show (4:3)</PresentationFormat>
  <Paragraphs>467</Paragraphs>
  <Slides>41</Slides>
  <Notes>29</Notes>
  <HiddenSlides>0</HiddenSlides>
  <MMClips>41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8" baseType="lpstr">
      <vt:lpstr>宋体</vt:lpstr>
      <vt:lpstr>Arial</vt:lpstr>
      <vt:lpstr>ArialMT</vt:lpstr>
      <vt:lpstr>Tahoma</vt:lpstr>
      <vt:lpstr>Wingdings</vt:lpstr>
      <vt:lpstr>Clarity</vt:lpstr>
      <vt:lpstr>位图图像</vt:lpstr>
      <vt:lpstr>Review of Last Lecture</vt:lpstr>
      <vt:lpstr>Today’s Plan</vt:lpstr>
      <vt:lpstr>Today’s Plan</vt:lpstr>
      <vt:lpstr>Order By</vt:lpstr>
      <vt:lpstr>Group By</vt:lpstr>
      <vt:lpstr>Example of Computing Group By</vt:lpstr>
      <vt:lpstr>Restriction on SELECT With Aggregation/Group</vt:lpstr>
      <vt:lpstr>Illegal Query Example</vt:lpstr>
      <vt:lpstr>More Examples of Invalid Queries</vt:lpstr>
      <vt:lpstr>Why Wrong</vt:lpstr>
      <vt:lpstr>Why Right</vt:lpstr>
      <vt:lpstr>Having</vt:lpstr>
      <vt:lpstr>Having: Problem</vt:lpstr>
      <vt:lpstr>Requirements on HAVING Conditions</vt:lpstr>
      <vt:lpstr>HAVING: Exercise</vt:lpstr>
      <vt:lpstr>HAVING: Solution</vt:lpstr>
      <vt:lpstr>Group By and Having: Exercise</vt:lpstr>
      <vt:lpstr>Evaluation Order</vt:lpstr>
      <vt:lpstr>Combining Queries</vt:lpstr>
      <vt:lpstr>Union</vt:lpstr>
      <vt:lpstr>Exercise: how many rows in the output?</vt:lpstr>
      <vt:lpstr>Union: Exercise</vt:lpstr>
      <vt:lpstr>Intersect</vt:lpstr>
      <vt:lpstr>Minus (Difference, Except)</vt:lpstr>
      <vt:lpstr>Union Compatible</vt:lpstr>
      <vt:lpstr>In-Class Exercise #1</vt:lpstr>
      <vt:lpstr>What is the output?</vt:lpstr>
      <vt:lpstr>NULL Value</vt:lpstr>
      <vt:lpstr>NULL: Example</vt:lpstr>
      <vt:lpstr>Three Valued Logic</vt:lpstr>
      <vt:lpstr>WHERE and UNKNOWN</vt:lpstr>
      <vt:lpstr>NULL and Aggregation</vt:lpstr>
      <vt:lpstr>Unfortunate Consequence</vt:lpstr>
      <vt:lpstr>Surprising Example</vt:lpstr>
      <vt:lpstr>Example: Effect of NULL’s</vt:lpstr>
      <vt:lpstr>SQL Example</vt:lpstr>
      <vt:lpstr>In-class Exercise #2</vt:lpstr>
      <vt:lpstr>In-class Exercise #3</vt:lpstr>
      <vt:lpstr>Summary of SQL Queries I</vt:lpstr>
      <vt:lpstr>Summary of SQL Queries II</vt:lpstr>
      <vt:lpstr>Summary of Today’s Lecture</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415</cp:revision>
  <cp:lastPrinted>1601-01-01T00:00:00Z</cp:lastPrinted>
  <dcterms:created xsi:type="dcterms:W3CDTF">2005-04-29T16:14:00Z</dcterms:created>
  <dcterms:modified xsi:type="dcterms:W3CDTF">2026-06-22T08:58:20Z</dcterms:modified>
</cp:coreProperties>
</file>