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.xml" ContentType="application/vnd.openxmlformats-officedocument.presentationml.tags+xml"/>
  <Override PartName="/ppt/notesSlides/notesSlide12.xml" ContentType="application/vnd.openxmlformats-officedocument.presentationml.notesSlide+xml"/>
  <Override PartName="/ppt/ink/inkAction1.xml" ContentType="application/vnd.ms-office.inkAction+xml"/>
  <Override PartName="/ppt/notesSlides/notesSlide13.xml" ContentType="application/vnd.openxmlformats-officedocument.presentationml.notesSlide+xml"/>
  <Override PartName="/ppt/ink/inkAction2.xml" ContentType="application/vnd.ms-office.inkAction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2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3.xml" ContentType="application/vnd.openxmlformats-officedocument.presentationml.tags+xml"/>
  <Override PartName="/ppt/notesSlides/notesSlide23.xml" ContentType="application/vnd.openxmlformats-officedocument.presentationml.notesSlide+xml"/>
  <Override PartName="/ppt/ink/inkAction3.xml" ContentType="application/vnd.ms-office.inkAction+xml"/>
  <Override PartName="/ppt/tags/tag4.xml" ContentType="application/vnd.openxmlformats-officedocument.presentationml.tags+xml"/>
  <Override PartName="/ppt/ink/inkAction4.xml" ContentType="application/vnd.ms-office.inkAction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5.xml" ContentType="application/vnd.openxmlformats-officedocument.presentationml.tags+xml"/>
  <Override PartName="/ppt/notesSlides/notesSlide26.xml" ContentType="application/vnd.openxmlformats-officedocument.presentationml.notesSlide+xml"/>
  <Override PartName="/ppt/tags/tag6.xml" ContentType="application/vnd.openxmlformats-officedocument.presentationml.tag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ags/tag7.xml" ContentType="application/vnd.openxmlformats-officedocument.presentationml.tags+xml"/>
  <Override PartName="/ppt/notesSlides/notesSlide30.xml" ContentType="application/vnd.openxmlformats-officedocument.presentationml.notesSlide+xml"/>
  <Override PartName="/ppt/tags/tag8.xml" ContentType="application/vnd.openxmlformats-officedocument.presentationml.tags+xml"/>
  <Override PartName="/ppt/notesSlides/notesSlide31.xml" ContentType="application/vnd.openxmlformats-officedocument.presentationml.notesSlide+xml"/>
  <Override PartName="/ppt/tags/tag9.xml" ContentType="application/vnd.openxmlformats-officedocument.presentationml.tags+xml"/>
  <Override PartName="/ppt/notesSlides/notesSlide32.xml" ContentType="application/vnd.openxmlformats-officedocument.presentationml.notesSlide+xml"/>
  <Override PartName="/ppt/ink/inkAction5.xml" ContentType="application/vnd.ms-office.inkAction+xml"/>
  <Override PartName="/ppt/tags/tag10.xml" ContentType="application/vnd.openxmlformats-officedocument.presentationml.tags+xml"/>
  <Override PartName="/ppt/notesSlides/notesSlide33.xml" ContentType="application/vnd.openxmlformats-officedocument.presentationml.notesSlide+xml"/>
  <Override PartName="/ppt/ink/inkAction6.xml" ContentType="application/vnd.ms-office.inkAction+xml"/>
  <Override PartName="/ppt/tags/tag11.xml" ContentType="application/vnd.openxmlformats-officedocument.presentationml.tags+xml"/>
  <Override PartName="/ppt/notesSlides/notesSlide34.xml" ContentType="application/vnd.openxmlformats-officedocument.presentationml.notesSlide+xml"/>
  <Override PartName="/ppt/ink/inkAction7.xml" ContentType="application/vnd.ms-office.inkAction+xml"/>
  <Override PartName="/ppt/tags/tag12.xml" ContentType="application/vnd.openxmlformats-officedocument.presentationml.tags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9" r:id="rId1"/>
  </p:sldMasterIdLst>
  <p:notesMasterIdLst>
    <p:notesMasterId r:id="rId43"/>
  </p:notesMasterIdLst>
  <p:handoutMasterIdLst>
    <p:handoutMasterId r:id="rId44"/>
  </p:handoutMasterIdLst>
  <p:sldIdLst>
    <p:sldId id="774" r:id="rId2"/>
    <p:sldId id="784" r:id="rId3"/>
    <p:sldId id="773" r:id="rId4"/>
    <p:sldId id="612" r:id="rId5"/>
    <p:sldId id="571" r:id="rId6"/>
    <p:sldId id="753" r:id="rId7"/>
    <p:sldId id="754" r:id="rId8"/>
    <p:sldId id="755" r:id="rId9"/>
    <p:sldId id="756" r:id="rId10"/>
    <p:sldId id="757" r:id="rId11"/>
    <p:sldId id="758" r:id="rId12"/>
    <p:sldId id="760" r:id="rId13"/>
    <p:sldId id="761" r:id="rId14"/>
    <p:sldId id="762" r:id="rId15"/>
    <p:sldId id="763" r:id="rId16"/>
    <p:sldId id="765" r:id="rId17"/>
    <p:sldId id="766" r:id="rId18"/>
    <p:sldId id="770" r:id="rId19"/>
    <p:sldId id="771" r:id="rId20"/>
    <p:sldId id="772" r:id="rId21"/>
    <p:sldId id="586" r:id="rId22"/>
    <p:sldId id="426" r:id="rId23"/>
    <p:sldId id="777" r:id="rId24"/>
    <p:sldId id="416" r:id="rId25"/>
    <p:sldId id="690" r:id="rId26"/>
    <p:sldId id="418" r:id="rId27"/>
    <p:sldId id="425" r:id="rId28"/>
    <p:sldId id="419" r:id="rId29"/>
    <p:sldId id="673" r:id="rId30"/>
    <p:sldId id="420" r:id="rId31"/>
    <p:sldId id="421" r:id="rId32"/>
    <p:sldId id="423" r:id="rId33"/>
    <p:sldId id="741" r:id="rId34"/>
    <p:sldId id="778" r:id="rId35"/>
    <p:sldId id="779" r:id="rId36"/>
    <p:sldId id="780" r:id="rId37"/>
    <p:sldId id="781" r:id="rId38"/>
    <p:sldId id="782" r:id="rId39"/>
    <p:sldId id="783" r:id="rId40"/>
    <p:sldId id="722" r:id="rId41"/>
    <p:sldId id="776" r:id="rId42"/>
  </p:sldIdLst>
  <p:sldSz cx="9144000" cy="6858000" type="screen4x3"/>
  <p:notesSz cx="7099300" cy="102346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F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4" autoAdjust="0"/>
    <p:restoredTop sz="58639" autoAdjust="0"/>
  </p:normalViewPr>
  <p:slideViewPr>
    <p:cSldViewPr>
      <p:cViewPr varScale="1">
        <p:scale>
          <a:sx n="48" d="100"/>
          <a:sy n="48" d="100"/>
        </p:scale>
        <p:origin x="2458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832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323" tIns="48161" rIns="96323" bIns="48161" numCol="1" anchor="t" anchorCtr="0" compatLnSpc="1">
            <a:prstTxWarp prst="textNoShape">
              <a:avLst/>
            </a:prstTxWarp>
          </a:bodyPr>
          <a:lstStyle>
            <a:lvl1pPr defTabSz="963613">
              <a:defRPr sz="1300">
                <a:latin typeface="Arial" pitchFamily="34" charset="0"/>
              </a:defRPr>
            </a:lvl1pPr>
          </a:lstStyle>
          <a:p>
            <a:endParaRPr lang="en-CA" altLang="en-US"/>
          </a:p>
        </p:txBody>
      </p:sp>
      <p:sp>
        <p:nvSpPr>
          <p:cNvPr id="7936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323" tIns="48161" rIns="96323" bIns="48161" numCol="1" anchor="t" anchorCtr="0" compatLnSpc="1">
            <a:prstTxWarp prst="textNoShape">
              <a:avLst/>
            </a:prstTxWarp>
          </a:bodyPr>
          <a:lstStyle>
            <a:lvl1pPr algn="r" defTabSz="963613">
              <a:defRPr sz="1300">
                <a:latin typeface="Arial" pitchFamily="34" charset="0"/>
              </a:defRPr>
            </a:lvl1pPr>
          </a:lstStyle>
          <a:p>
            <a:endParaRPr lang="en-CA" altLang="en-US"/>
          </a:p>
        </p:txBody>
      </p:sp>
      <p:sp>
        <p:nvSpPr>
          <p:cNvPr id="7936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0263"/>
            <a:ext cx="3076575" cy="512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323" tIns="48161" rIns="96323" bIns="48161" numCol="1" anchor="b" anchorCtr="0" compatLnSpc="1">
            <a:prstTxWarp prst="textNoShape">
              <a:avLst/>
            </a:prstTxWarp>
          </a:bodyPr>
          <a:lstStyle>
            <a:lvl1pPr defTabSz="963613">
              <a:defRPr sz="1300">
                <a:latin typeface="Arial" pitchFamily="34" charset="0"/>
              </a:defRPr>
            </a:lvl1pPr>
          </a:lstStyle>
          <a:p>
            <a:endParaRPr lang="en-CA" altLang="en-US"/>
          </a:p>
        </p:txBody>
      </p:sp>
      <p:sp>
        <p:nvSpPr>
          <p:cNvPr id="7936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323" tIns="48161" rIns="96323" bIns="48161" numCol="1" anchor="b" anchorCtr="0" compatLnSpc="1">
            <a:prstTxWarp prst="textNoShape">
              <a:avLst/>
            </a:prstTxWarp>
          </a:bodyPr>
          <a:lstStyle>
            <a:lvl1pPr algn="r" defTabSz="963613">
              <a:defRPr sz="1300">
                <a:latin typeface="Arial" pitchFamily="34" charset="0"/>
              </a:defRPr>
            </a:lvl1pPr>
          </a:lstStyle>
          <a:p>
            <a:fld id="{819924BD-3522-4F16-B2F9-9A6B8B7CC1E0}" type="slidenum">
              <a:rPr lang="en-CA" altLang="en-US"/>
              <a:pPr/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7442027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49133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9-26T17:50:27.11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1217">
    <iact:property name="dataType"/>
    <iact:actionData xml:id="d0">
      <inkml:trace xmlns:inkml="http://www.w3.org/2003/InkML" xml:id="stk0" contextRef="#ctx0" brushRef="#br0">14217 5539 0,'-35'0'8,"17"0"7,-17 0-8,-18 0 2,0 0 3,0 0-9,-52 0 5,-1 0 0,-35 0 1,52 0-1,-16 0-1,-1 0 7,18 0-12,-18 53 12,-18-36-6,54 18 1,-1 1-7,-35-1 6,71-17 0,-18-1 0,-17 36-1,52-35 2,0-1-1,-35 36-1,53 0 14,-17-35-18,17 17 5,0 1 0,0-1 0,0 0-6,0-17 8,0-1 10,0 36-10,17-17 0,19-1 0,-19-18 0,19 36-9,-1 18 8,53 17 1,-53-53 0,53 54 0,-17-54 0,17 53-9,-53-70 8,54 52 1,-54-52 0,106 0-9,-88 34 18,35-34-18,-17-18 8,70 18 1,-71-18-2,36 0-6,35 0 8,-105 0 3,140 0-6,-70 0-6,70 0 8,-35-36 1,53 36 0,-88 0 0,35 0-9,-70 0 14,-1 0-7,36 0-2,-35 0 4,35 0-9,17 36 8,-17-36 1,35 17 0,88 36 0,-52-53-9,70 0 8,0 0 1,35 0 0,0 0 0,-70 0 0,35 0-9,-36 0 8,-70 0 1,-35 0 0,-17 0 0,-19 0-9,-17 0 8,35 0 1,-70 0 0,52 0 0,-52 0 0,17 0-9,53 0 8,-70 0 1,53 0-9,-36 0 7,18 0 3,-35 0-1,-1 0 0,-17-17 0,35 17-9,-17 0 8,0-18 11,-1 0-12,19 18-6,-1-17 8,35 17 3,19-53-6,-1-18 4,0 54-6,71-54 3,-124 36 3,18 0-5,-18-18 1,1 17 5,-36 19-8,0-1 13,0 0-10,0-17 2,-18-18-1,18-17 7,-18 34 2,18 1-9,0 0-1,0 0 2,-17-1-1,-1 19 3,-17-19-6,35 19 3,0-19 3,-18 1-6,0 35 3,18-17 0,-35-19 0,-35 1 0,34 17 0,1 18 5,-18-35-10,-17 35 5,-1-18 4,-70-17-8,70 35 4,-34 0 0,16-18 0,-17-17 4,1 35-8,-54 0 4,-88 0-1,35 0 2,1 0 3,-36 0-8,-36 0 4,37 0-1,-19 0 2,18 0-2,-53-88 1,88 88 1,1 0-1,70 0-1,0 0 1,35 0 1,-18 0 3,18-18-8,54 18 8,-54 0-4,-18-17-5,-17 17 6,71 0-2,-36 0 2,-18 0-2,18 0 1,36-18 0,-1 18 1,1-53-2,52 53 7,-17 0-12,17 0 7,-17 0 7,17-17-8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49133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9-26T17:50:57.23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5242">
    <iact:property name="dataType"/>
    <iact:actionData xml:id="d0">
      <inkml:trace xmlns:inkml="http://www.w3.org/2003/InkML" xml:id="stk0" contextRef="#ctx0" brushRef="#br0">4269 12947 0,'0'0'1,"35"-18"8,53-35-4,54 53 1,-1-17 5,70-19-4,-34 36 1,52-17-1,18 17 6,-71 0-9,1 0 4,-36 0 0,-88 0 0,53 0 3,17 0-3,-17 53-2,-18-36 1,-35 1 5,-18 0-8,53 52 3,-52-52 3,-1 0 1,36 34-6,-18-16 2,-18 17 1,35 0 0,-17 17 0,18-35-1,-36 1 2,0-1-2,-17 53 1,0-17 1,-18 35-1,0-18-1,0-18 5,0 18-3,0-17-4,0 17 1,-18-53 5,-17 18-4,-1 18 0,-34-18 6,-54 0-10,1 17 5,35-17 1,-36 18-2,18-54 2,-35 19-1,18-1 2,17-35-5,-17 0 2,-89 0 1,36 0 3,-107-88-5,-17 0 1,18-53 2,18 17-1,34 18-1,72 0 1,69 36 6,19-1-12,52 18 7,-17-52-2,35 69 2,0-52-1,0 53 0,18-36-1,52-52 4,1 52-1,-1-17-5,-35 35 4,54-35 0,-72 35-4,1-18 2,0 54 2,-1-36 0,-17 35-2,0 1 0</inkml:trace>
    </iact:actionData>
  </iact:action>
  <iact:action type="add" startTime="20842">
    <iact:property name="dataType"/>
    <iact:actionData xml:id="d1">
      <inkml:trace xmlns:inkml="http://www.w3.org/2003/InkML" xml:id="stk1" contextRef="#ctx0" brushRef="#br0">9984 13123 0,'0'-17'16,"0"-1"-7,0-17-2,18 0-1,35-1 2,35-34 3,0 52-5,53-17 3,71 35 3,-18-53-4,17 35-4,1-17 4,0 35-1,-36 0 0,71 0 7,0 0-11,0 0 5,-35 0 2,35 0 0,-18-18-7,-53-35 5,54 18 0,-89 17 2,0 18-2,0 0 2,35 0-3,-123 0-1,53 0 2,-18 0 3,18 0-6,-35 0 2,17 18 1,-35 0 0,0-1 0,0 36 0,-36-17 2,18-1-2,1 18 0,-19-36-2,1 72 2,53-19 0,-19-17 0,19 18 1,53-1-2,34 18 1,-52-70 1,-35 35-2,-18-35 1,-1 34 3,-16-16-3,-36-19 5,0 19-4,0-1-1,0 36 0,0-36 3,-18 35-3,-52 1-3,17 17 3,-18-35 4,36 35-4,-36 18-4,18-53 4,18 53 4,-35-36-8,17 19 9,-18-37-10,-88 72 5,71-89 0,-35 36 5,-1-18-7,-17 0-1,0-53 6,-106 0-3,-71 0 0,-87-53 0,-160-88 0,-34-53-1,105 35 2,-53-71-5,159 72 8,70 17-4,124 88-3,0-71 6,141 89-3,36 17 0,-19-17-2,36-18 4,0-17-6,0 17 7,0-53-1,0-18-3,0 54 2,0-18-2,0 17 3,0 18-4,0-35 2,0 17-3,18 36 3,-18-35 0,18 34 3,-1-17 3,1 36-7,0 17 52,-18 17-30,17 1-16,1 17-10</inkml:trace>
    </iact:actionData>
  </iact:action>
  <iact:action type="add" startTime="26978">
    <iact:property name="dataType"/>
    <iact:actionData xml:id="d2">
      <inkml:trace xmlns:inkml="http://www.w3.org/2003/InkML" xml:id="stk2" contextRef="#ctx0" brushRef="#br0">16034 14129 0,'0'0'1,"-18"-18"0,1 0 18,-18-34-13,-1 16 1,1-17 1,-36-35-1,36 35 1,-18 0 0,18-70 0,17 70 3,-35-53-7,36 36 9,-1-36-8,18 53 5,0 18-3,0-18-2,0 35 3,0 0 0,0 1 0,0-1 0,18-52 0,-1 52 1,54-17-2,52-1 1,-34 1 0,16 0 2,-52-1-9,18 1 8,-1 0 1,-52 35 0,70 0-9,-52-18 7,34 18 2,36 0 1,17 0-1,-17 0-9,35 0 8,18 36 0,53 69 2,-89-52-1,36 0-9,-106-17 8,18 16 0,-36-16 2,0-1-2,-17 0-8,17 1 8,0 16 2,1-16-1,16 34-1,-34-17 2,-18 0-10,18-18 7,-1 1 3,19 34-1,-19-34-9,-17-19 17,0 1-17,0 17 9,-17 18 0,-1 0-9,-53 35 8,36-35 1,18 35 0,-89 36 0,88-89-9,-52 71 8,34-36 1,-52 1 0,17-18-1,36-36-8,-71 54 16,-35-53-14,-53 17 7,-53-35 0,0 0-9,36 0 12,70 0-8,35 0 5,-18-53 5,71 0-11,0 18 4,36 0 0,-18-18-3,17 17 6,18 1-2,0 17-8,-18-17 9,18 0 79,0 17-68,0 1 9,0-19 9,0 19-18,0-1-12,0 0 1,0-35 0,-17 18 0,-1-35 1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49133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9-27T02:09:41.46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2702">
    <iact:property name="dataType"/>
    <iact:actionData xml:id="d0">
      <inkml:trace xmlns:inkml="http://www.w3.org/2003/InkML" xml:id="stk0" contextRef="#ctx0" brushRef="#br0">653 15064 0,'-18'-18'76,"36"18"-73,35-35 9,-18 35-8,0 0 4,1 0 3,-1 0-6,18 0 3,-18 0 0,0 0 0,-17 0 0,0 0 0,17 0 36,-17 0-31,-1 0-5,1 0 0,35 0 0,-18 0 0,0 0 4,-17 0-9,0 0 8,17 0 6,-17 0-4,-1 0 10,1 0-5,17 0-11,-17 0 16,-1 17 11,19-17-20,-19 0-6,1 18 0,17-18 8,1 18 16,-19-1 8</inkml:trace>
    </iact:actionData>
  </iact:action>
  <iact:action type="add" startTime="13743">
    <iact:property name="dataType"/>
    <iact:actionData xml:id="d1">
      <inkml:trace xmlns:inkml="http://www.w3.org/2003/InkML" xml:id="stk1" contextRef="#ctx0" brushRef="#br0">1464 14905 0,'18'0'38,"35"18"-29,-18-1-2,53 1 7,-70-1-11,53 36 5,-54-35-1,36 35 9,-35-35 9,-18-1 55,-18 1-68,18-1 5,-35-17-15,0 18 7,-1 17-1,1-35 5,0 18-10,-18-18 5,18 18 8,17-18-3,-17 0 165</inkml:trace>
    </iact:actionData>
  </iact:action>
  <iact:action type="add" startTime="15970">
    <iact:property name="dataType"/>
    <iact:actionData xml:id="d2">
      <inkml:trace xmlns:inkml="http://www.w3.org/2003/InkML" xml:id="stk2" contextRef="#ctx0" brushRef="#br0">1500 15187 0,'0'0'1,"17"0"7,19 0-5,-19 0 5,1 0 7,35 0-7,-18 0 0,53 0 0,18 0 0,0 0 1,0 0-2,35 0 2,0 0-2,35 0 1,-35 0 5,124-18-5,-89 18-5,36 0 10,35 0-10,-71 0 5,71 0 1,-106 0-1,1 0 0,34 0 4,-17 0-9,-53 0 6,-1 0-1,1 0 0,0 0 0,0 0 0,17 0 0,-17 0 0,0 0 0,0 0 0,0 0 0,52 0 0,-52 0 0,0 0 0,35 0 0,-35 0 0,0 0 4,88 36-8,-88-19 8,35-17-8,-18 0 4,-17 0-1,35 0 1,0 0 0,-35 0 0,0 0 0,-18 0 0,-17 0 0,-36 0 0,36 0 0,-1 0 1,-17 18 2,53-18-7,53 53 8,17-53-8,71 18 6,-53 34-4,88 19 5,-35-53-4,-70-18 1,70 0 0,-36 0 0,-34 0-2,-89 0 6,35 0-8,36 0 8,-53 0-7,-36 0 7,19 0-8,-19 0 8,-35 0-5,18 0-2,-17 0 2,17 0 7,-18 0-11,35 0 9,-34 0-5,34 0 1,-34 0-3,69 0 6,-34 0-3,35 0-3,52 0 6,19 0-3,-1 0 0,-35 0 0,106 0 0,-35-36-1,0 36 1,52-53-3,-52 53 6,-36-52-3,-17 16 1,-53 19-2,0 17 2,-18-18-2,-18 18 1,1-35 0,-36 35 0,1-18 0,-1 18 0,0-18 0,-17 18 17,-1 0-17,1 0-3,17 0 2,18 0 1,0 0 1,18 0-2,-18 0 5,-18 0-7,-17 0 3,34 0 0,-34 0 8</inkml:trace>
    </iact:actionData>
  </iact:action>
  <iact:action type="add" startTime="18176">
    <iact:property name="dataType"/>
    <iact:actionData xml:id="d3">
      <inkml:trace xmlns:inkml="http://www.w3.org/2003/InkML" xml:id="stk3" contextRef="#ctx0" brushRef="#br0">1270 15293 0,'0'0'1,"-17"0"21,-54 18-15,36-1 0,-36 18 1,-17-17 4,35 17-8,-35 1 8,35-1-8,-17 18 4,34-35 0,-17 17 1,36-18-1,-19 19 0,19-19 12,-1 1-15,1 35 1,17 0 10,-18-18-4,0 0-7,18-17 2,-17 17 2,17 1-1,0-19 8,0 1-9,0 17 2,0-17-1,0-1 8,0 1-6,35-18 7,53 53-12,-70-53 19,-1 18-17,19-18 9,-19 0-7,36 0-1,-35 0 0,-1 0 0,19 0-1,-19 0 9,1 0-7,17 0 3,1 0-6,-19 0 1,18 0-1,-17 0 26,0 0-7,17 0-1</inkml:trace>
    </iact:actionData>
  </iact:action>
  <iact:action type="add" startTime="19184">
    <iact:property name="dataType"/>
    <iact:actionData xml:id="d4">
      <inkml:trace xmlns:inkml="http://www.w3.org/2003/InkML" xml:id="stk4" contextRef="#ctx0" brushRef="#br0">1217 16087 0,'0'0'5,"36"17"-2,-19 1 4,1 0-1,-18-1 2,35 1 0,36 17 2,-54-17 12,-17-1 66,0 19-68,0-19-14,-17-17 1,-1 0 9,-17 0-8,17 0 0,1 0 4,-19 0 23,19 0 61</inkml:trace>
    </iact:actionData>
  </iact:action>
  <iact:action type="add" startTime="23846">
    <iact:property name="dataType"/>
    <iact:actionData xml:id="d5">
      <inkml:trace xmlns:inkml="http://www.w3.org/2003/InkML" xml:id="stk5" contextRef="#ctx0" brushRef="#br0">1553 16245 0,'17'-17'14,"18"17"19,1 0-21,52 0-9,35 0 6,54 0-2,140 0 6,36 0-9,70 0 4,160 0 0,-72 0 0,1 0 0,52 0-1,-52 0 2,-124 0-2,-36 0 2,-34 0-1,-71 0 0,0 0 0,-71 0 0,36 0 0,-1 0 0,36 0 0,0 0 0,106 0-1,-71 0 2,1 0-1,-72 0 4,36 0-4,0 0-4,-70 0 4,34 0 5,-34-18-10,-72 18 5,1 0 0,18-53 0,-18 53 5,-1 0-10,19 0 10,-18 0-10,-53 0 6,88 0-2,-71 0 6,36 0-10,-18 0 5,-52 0 0,34 0 0,-52 0 0,35 0-1,-18 0 1,-17 0 1,-1 0-2,1 0 1,17 0 9,0 18-10,1 0 5,17-18-8,17 17 5,-17 1-2,-18-18 2,18 0-2,-35 0 7,0 0-11,17 0 4,-17 0 10</inkml:trace>
    </iact:actionData>
  </iact:action>
  <iact:action type="add" startTime="25455">
    <iact:property name="dataType"/>
    <iact:actionData xml:id="d6">
      <inkml:trace xmlns:inkml="http://www.w3.org/2003/InkML" xml:id="stk6" contextRef="#ctx0" brushRef="#br0">935 17357 0,'18'-18'22,"17"18"-14,0-18 0,54 1 3,-72 17-6,89 0 3,-18 0 0,-35 0 0,35 0 0,36 0 0,-36 0 0,-35 0 0,0 0 0,-18 0 0,0 0 1,-17 0 167,17 0-168</inkml:trace>
    </iact:actionData>
  </iact:action>
  <iact:action type="add" startTime="25955">
    <iact:property name="dataType"/>
    <iact:actionData xml:id="d7">
      <inkml:trace xmlns:inkml="http://www.w3.org/2003/InkML" xml:id="stk7" contextRef="#ctx0" brushRef="#br0">1658 17110 0,'53'0'26,"18"35"-18,-53-17 4,-1-1 4,1 1-12,-18 0 24,0-1-16,0 1-4,-18 17 1,1-35-1,-36 0 0,-36 0 2,54 0-4,-35 0 1,34 0 9</inkml:trace>
    </iact:actionData>
  </iact:action>
  <iact:action type="add" startTime="26363">
    <iact:property name="dataType"/>
    <iact:actionData xml:id="d8">
      <inkml:trace xmlns:inkml="http://www.w3.org/2003/InkML" xml:id="stk8" contextRef="#ctx0" brushRef="#br0">1641 17251 0,'0'0'1,"106"0"4,35 0-1,70 0 5,72 0-1,-1 0-1,71 0 2,35 0-1,35 0 0,-70 0 0,123 0 0,-35 0 1,53 0-4,17 0 4,-70 0 1,-53 0-5,36 0 7,-36 0-8,-35 0 4,17 0 0,-52 0 0,-1 0 5,-35 0-9,0 0 4,1 0 0,-1 0 0,35 0 0,1 0 0,-36 0 0,0 0 0,1 0 2,-19 0-3,18 0 0,-35 0 5,0 0-8,-70 0 8,17 17-8,-141-17 4,0 0 1,35 36-1,-71-36 8,19 0 32,-1 0-31,53 0-10,-35 0-1,-18 0 4,1 17 40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49133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9-27T02:16:56.77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31731">
    <iact:property name="dataType"/>
    <iact:actionData xml:id="d0">
      <inkml:trace xmlns:inkml="http://www.w3.org/2003/InkML" xml:id="stk0" contextRef="#ctx0" brushRef="#br0">935 16263 0,'0'-18'55,"18"18"-47,-1 0 9,54 0 2,-36 0-15,1 0 4,-19 0-1,19 0 1,-1 0 0,35 0 4,-52 0-8,0 0 8,17 0-8,-17 0 5,-1 0-1,1 0 0,-1 0 8,1 0 24,0 0-23,-1 0-6,36 0-5,-35 0 1,35 0 1,-36 0 1,1 0-3,17 18 5,-17-18-6,0 0 12,17 18 46,-17-18-52,-1 0 2,19 17 15,-19-17 536,1 0-523,-1 0-22,1 0-2,17 0 12,-17 0-7,0 0-14,17 0 8,-17 0 1,17 18 6,-18-18 49,1 0-59,0 0-8,-1 0 1,19 0 2,-1 0 0,-17 0 8,34 0 5</inkml:trace>
    </iact:actionData>
  </iact:action>
  <iact:action type="add" startTime="33427">
    <iact:property name="dataType"/>
    <iact:actionData xml:id="d1">
      <inkml:trace xmlns:inkml="http://www.w3.org/2003/InkML" xml:id="stk1" contextRef="#ctx0" brushRef="#br0">2082 16210 0,'17'35'56,"1"18"-49,0 36 5,35-1-8,-36 18 4,1-89 4,-18 18-8,0-17 8,0 0-8,17 17 45,19 0 71,-19-35-86,89-17-28,-53-89 3,88 18-2,-70-36 5,-1 1-8,1-1 8,-18 36-9,-36 53 9,1-36-4,0 54 1,-18-1-6,35-17 13,-35 17 0,0 0 0,0 1 0</inkml:trace>
    </iact:actionData>
  </iact:action>
  <iact:action type="add" startTime="39627">
    <iact:property name="dataType"/>
    <iact:actionData xml:id="d2">
      <inkml:trace xmlns:inkml="http://www.w3.org/2003/InkML" xml:id="stk2" contextRef="#ctx0" brushRef="#br0">1852 16387 0,'36'0'22,"-1"0"-14,53 0 8,-53 0-8,71 0 2,35 0-2,1 0 0,34 0 0,-35 0 0,35 0 0,1 0-2,-54 0 4,-17 0-2,-35 0 0,34-18-2,-69 0 2,70 18 0,-18 0 2,18-35-4,52 0 4,-52 35-1,106-18-2,35 18 2,-36 0-2,1 0 2,-35 0-2,34 0 3,-105 0-4,18-35 1,-19 35 2,-69-35 0,69 35-1,-16-18 0,-19 18-1,54-18 0,-18 18 2,35 0-1,-36 0 1,107 0-3,-35 0 4,34 0-3,-70 0 0,36 0 2,-19 0-1,-16 0-2,-90 0 2,19 0-7,0 0 16,-1 0-9,-17 0-2,35 0 3,-17 0 1,35 0-5,-1 0 3,54 0 2,-18 0-1,71 0-2,-36 0-1,36 0 5,-36 0-6,-34 0 4,-1 0 0,0 0 0,-53 0-3,-17 0 2,34 0 0,19 0 1,52 0-2,-35 0 3,36 0-3,-1 0 2,-35 0-3,0 0 4,-52 0-4,16 0 5,-69 0-5,17 0 4,17 0-3,-52 0-1,17 0 2,36 0 0,-1 0 2,-35 0-3,36 0 2,-36 0-2,18 0 1,-35 0 1,35 36-1,-18-36-1,-17 0 2,35 0-3,-1 0 4,19 0-4,17 17 2,18-17 1,53 18-1,52-18 0,-69 0 1,-1 0-4,70 0 7,-70 0-8,-35 0 8,-18 0-8,-52 0 4,34 0 1,36 53-2,-18-53 3,-17 0-4,52 17 5,18 19-6,18 34 5,-18-70-3,36 35 1,-36-35 0,53 18 1,-18 0-2,-35-18 2,0 0-2,18 0 3,53 0-2,-106 0 0,35 53-2,-53-18 5,0-35-4,-35 0 2,18 0-4,-18 0 3,70 18 0,-70-1 0,0-17 0,35 0 0,-53 0 8,-17 0-6,0 0-4,-1 0 4,1 0-2,0 0 0,-1 0-2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49133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9-27T03:54:46.62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4689">
    <iact:property name="dataType"/>
    <iact:actionData xml:id="d0">
      <inkml:trace xmlns:inkml="http://www.w3.org/2003/InkML" xml:id="stk0" contextRef="#ctx0" brushRef="#br0">24007 8484 0,'-18'0'7,"-35"0"96,-35 0-95,53 0-7,17 0 25,-35 0-19,36 0-6,-19 0 30,19 0-25,-1 18-5,0 0 45,-34-18-40,34 0-5,-53 35 35,54-35-30,-1 18-5,0-18 26,1 17-20,-1 1 21,-35 17 58,36-17-22,-54-1 52,36 36-110,17-17 32,0-19-30,18 1-7,-17-1 17,17 1 16,0 35-26,0-35-7,0 17 16,0-17-10,0-1-6,0 54 45,0-54-38,17 1-7,19 35 38,-19-35-15,36 35-7,-35-53-16,53 35 29,-1-18-23,18 19-6,-17-19 39,-54 1-34,19-18-5,-19 18 28,19-18-23,34 35-5,-17-17 39,-35-1-33,-1 1 13,54 17-13,-53-35 21,105 18-22,-105-18-5,-1 0 39,107 0-33,-89 0-6,71-71 30,-53-17-24,-36 53-6,1 17 27,-18-52-21,0 52-6,18-53 37,-18 1-31,0 52-6,0-35 27,-36-88-21,36 123-6,-35-52 17,35 17-10,0 35-7,0 1 26,0-36-20,-17 0-6,-19 0 36,-70 18-29,54 35-7,-1-36 18,-18 36-13,36 0-5,-18 0 29,-53 0-23,71 0 40,17 0-23</inkml:trace>
    </iact:actionData>
  </iact:action>
  <iact:action type="add" startTime="26923">
    <iact:property name="dataType"/>
    <iact:actionData xml:id="d1">
      <inkml:trace xmlns:inkml="http://www.w3.org/2003/InkML" xml:id="stk1" contextRef="#ctx0" brushRef="#br0">23848 9578 0,'-70'0'107,"34"0"-99,1 0-7,17 0 0,1 0 26,-19 18-20,19-1-6,-1-17 55,-35 53-49,36-35 11,17-1-2,-53 19 21,35-19-21,0 36 104,18-35-101,0 0 11,-17 17-24,17-18 15,0 1 358,35 35-372,0-53 2,18 18-8,-17-1 28,52 1-22,0 17-6,-53-17 21,0-18-15,-17 0-6,0 0 26,17 0-20,-17 0-6,35 0 17,-36 0-11,1 0-6,0 0 26,34 0-20,-34 0-6,17 0 26,18 0-20,-17 0-6,-19 0 16,36-18-10,-35 1-6,17 17 37,0-18-32,-17 18-5,35 0 37,-36 0-31,1 0-6,0-18 26,-1 18 7,1-17-27,0-1 3,-1 18 18,19-18-20,-19 18-7,19-35 25,-19 17-19,-17 1 30,18 17-29,17-35 46,-17 17-47,-18 0-6,35 1 33,-35-1 1,0 0-28,0-35 67,-18 36-66,1-1-7,-36-17 35,35 17-27,1 1-8,-19-1 37,-34 0-32,52 18-5,0 0 26,-52-35-19,17 35-7,-53 0 33,36-18-27,52 18-6,-53-17 35,54 17-20,-1 0-15,-35 0 27,18-18-12,17 18-1,1 0-14,-1 0 39,-35 0-32,35 0-7,1 0 34,-19 0-28,19 0 11,-1 0-11</inkml:trace>
    </iact:actionData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49133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9-27T03:53:37.67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2541">
    <iact:property name="dataType"/>
    <iact:actionData xml:id="d0">
      <inkml:trace xmlns:inkml="http://www.w3.org/2003/InkML" xml:id="stk0" contextRef="#ctx0" brushRef="#br0">21202 12929 0,'-17'0'31,"-1"0"-29,-70 0 31,35 36-30,-18 17 24,18-1-25,-17 19 25,-1 0-24,54-71-2,-1 35 26,-53 88-25,19-35 31,-19 18-30,36-53 23,17-17-23,0-19-2,18 18 25,-17 54-21,17-54-4,-18 0 24,-17 89-23,35-1 30,-35 71-29,17-53 31,-35 106-31,18-141 18,17 35-18,-17 36 23,35-125-23,0 37-2,0-1 33,0-18-32,0 19 26,0-1-25,0 35 26,0 71-27,0-17 24,0-71-21,0-36-4,0 54 29,0 17-27,0-53 18,0 18-18,0 35 30,0-88-30,18 17-2,-18-52 25,17 52-23,18 1 23,-17-18-22,-18 70 29,18-34-29,-18-1-3,53 123 38,-53-105-36,35 71 23,-17-142-24,-1 71-1,36 17 26,0-17-25,18-18-1,-36 0 32,124 107-31,-124-143 26,-17-16-26,-18-19-1,17 1 25,1 0 10,17 17-34,-17 0 24,35 18-24,-18-18 29,-17-35-29,-1 0 12,71 0 14,-17 0-25,70-35 29,0-71-30,-106 71 24,142-177-23,-54 36 27,-70 70-28,53-17 25,-35 52-24,-18 18-2,52-53 24,-69 71-20,-1 0-4,0-1 31,89-193-30,-54 35 23,-52 106-22,17-159 25,-17 18-26,35-1 26,-36 36-25,-17 36 30,0-54-31,0 0 26,0 18-26,-53 36 23,36 87-22,-19-35-2,19 71 31,-18-89-30,-1-17 25,1 35-23,0-17 30,-36-1-31,54 72-2,-36-72 37,35-88-36,-17 54 26,35 122-25,0-52-2,-18 53 25,-35-106-23,36 35 29,-1 18-29,-17 17-2,-18-17 24,0 0-23,17 17 27,19 18-26,-36-17 24,-18 17-25,36 18 43,17-1-26,1 36-18,-18-17 26,-18-1 7,0-35-32,17 18 24,19 35-7,-54-35-5,54 35-12,-19 0 24,1 0-24,17 0 13,1 0 18,-19 0-30,-16 0 24,16 0-24,1 0 23,17 0-5</inkml:trace>
    </iact:actionData>
  </iact:action>
  <iact:action type="add" startTime="34792">
    <iact:property name="dataType"/>
    <iact:actionData xml:id="d1">
      <inkml:trace xmlns:inkml="http://www.w3.org/2003/InkML" xml:id="stk1" contextRef="#ctx0" brushRef="#br0">21626 12594 0,'-36'0'45,"-52"0"-43,0 0 31,0 0-31,52 0 12,19 0-12,-71 0 25,-1 0-25,1 18 25,18-1-25,17 19-1,-53-1 31,35 0-29,1-17 23,-18 35-23,17-18 24,-17 36-25,17-18 27,18 0-27,36-1 31,-18 19-30,35 0 24,17-1 1,-17-35-24,18 18 27,35 0-27,-36-18-3,1 1 24,53 52-23,-19-17 34,72 52-33,-54-88 17,-17 1-17,-17-1 25,-1-18-25,-17 1-2,-1-18 31,36 18-29,18-1 24,-18-17-24,17 0 24,-35 18-23,-17-18-3,70 0 26,-35 0-23,-18 0-3,107 0 23,-89 0-21,35 0 27,0 0-27,-18 0 26,-17-35-27,-17 35 28,-1-18-27,0 0 26,36 18-26,-1-17 25,-34 17-25,34-35 25,1 17-25,-18-17 23,17-1-21,-70 19-4,53-19 24,-18 1-23,-35 18-1,53-54 29,-17 36-28,-36-1-1,35-52 27,0 53-25,-17 17-2,-1-35 27,1 0-25,0 36-2,-18-1 26,0-70-25,0 35 25,0 0-24,0 0 23,0 18-24,-18 0 33,-35-18-33,53 35 25,-88-35-25,70 53 25,-17-17-25,17 17-1,1 0 31,-54-18-30,54 18 25,-36 0-10,-18 0-14,18 0 28,-70 0-29,17 0 26,88 0-26,-35 0-1,36 0 24,-54 0-23,18-35 30,-17 35-29,52 0 10,-35 0-11,-35 0 25,35 0-25,-35 0 29,35 0-28,18 0 23,17 0-24</inkml:trace>
    </iact:actionData>
  </iact:action>
</iact:actions>
</file>

<file path=ppt/ink/inkAction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49133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9-27T04:04:10.47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5819">
    <iact:property name="dataType"/>
    <iact:actionData xml:id="d0">
      <inkml:trace xmlns:inkml="http://www.w3.org/2003/InkML" xml:id="stk0" contextRef="#ctx0" brushRef="#br0">19826 6879 0,'71'0'80,"35"0"-77,0 0 24,-18 0-24,-70 0 27,52 35-27</inkml:trace>
    </iact:actionData>
  </iact:action>
  <iact:action type="add" startTime="16399">
    <iact:property name="dataType"/>
    <iact:actionData xml:id="d1">
      <inkml:trace xmlns:inkml="http://www.w3.org/2003/InkML" xml:id="stk1" contextRef="#ctx0" brushRef="#br0">20162 6756 0,'17'-18'13,"54"71"20,-18 0-31,-36-35 25,-17 34-23,36-16 23,-36 17 5,0-18-28,-18 18 24,-123-18-25,123-35 41,1 0 2</inkml:trace>
    </iact:actionData>
  </iact:action>
  <iact:action type="add" startTime="17381">
    <iact:property name="dataType"/>
    <iact:actionData xml:id="d2">
      <inkml:trace xmlns:inkml="http://www.w3.org/2003/InkML" xml:id="stk2" contextRef="#ctx0" brushRef="#br0">23037 6562 0,'0'0'15,"-141"0"-12,105 0-2,-17 0 28,-70 0-25,70 0 26,-18 70-27,71-17 25,-35 53-25,0-18-2,35 106 40,18-88-37,70 18 23,53-36-24,35-53 24,54 36-23,-19-71 10,-105 0 15,88 0-26,-88 0-2,-36-18 28,125-88-26,-178 88 23,36-70-23,-35 18-2,-18 52 26,53-70-25,-36 17 28,1-17-27,-18 35 24,0 0-25,0-17 29,-18-18-28,-158 35 25,-18-18-25,17 71 25,107 0-25,-124 0 27,35 0-26,53 35 19,89-35-18,-1 18-4</inkml:trace>
    </iact:actionData>
  </iact:action>
  <iact:action type="add" startTime="18494">
    <iact:property name="dataType"/>
    <iact:actionData xml:id="d3">
      <inkml:trace xmlns:inkml="http://www.w3.org/2003/InkML" xml:id="stk3" contextRef="#ctx0" brushRef="#br0">23531 7232 0,'-36'0'14,"19"0"15,-54 0-27,-35 35 27,0 71-25,54-53 24,-142 247-25,141-141 26,-124 229-26,107-141 27,-1 123-26,18-52 19,0-89-19,0 71 24,-17-36-22,35-211-5,-36 53 26,36-18-22,-18 0-4,-18 36 24,18-36-21,18 0-3,17 0 23,-70 89-21,-35 17 25,70-18-25,-18-88 26,1 36-26,34-89 23,-52 71-22,0-35-3,-18 70 29,71-71-28,0 1 26,17-54-24,-17 19-3,-1-1 27,19 36-23,17-36-4,-18-35 21,18 176-19,-53-35 25,53-17-26,-17-36 31,17-35-30,0 0-2,0-18 13,0 36-12,0-18 26,0 70-25,-18-70-2,18-35 21,-35 17-17,52-53 181,-17 1 19,0-19-91</inkml:trace>
    </iact:actionData>
  </iact:action>
  <iact:action type="add" startTime="20086">
    <iact:property name="dataType"/>
    <iact:actionData xml:id="d4">
      <inkml:trace xmlns:inkml="http://www.w3.org/2003/InkML" xml:id="stk4" contextRef="#ctx0" brushRef="#br0">20938 12718 0,'17'0'76,"-17"35"-73,18 35 25,0 19-24,17-36 24,-35-36-23,18 1 22,-1 0-24,1 17 101,88 0-103</inkml:trace>
    </iact:actionData>
  </iact:action>
  <iact:action type="add" startTime="20537">
    <iact:property name="dataType"/>
    <iact:actionData xml:id="d5">
      <inkml:trace xmlns:inkml="http://www.w3.org/2003/InkML" xml:id="stk5" contextRef="#ctx0" brushRef="#br0">21396 12771 0,'0'0'16,"-17"0"-12,-36 0 41,35 17-42,0 1 25,-34-1-24,16 19 29,-87 17-30,88-53-2,-18 35 26</inkml:trace>
    </iact:actionData>
  </iact:action>
  <iact:action type="add" startTime="21635">
    <iact:property name="dataType"/>
    <iact:actionData xml:id="d6">
      <inkml:trace xmlns:inkml="http://www.w3.org/2003/InkML" xml:id="stk6" contextRef="#ctx0" brushRef="#br0">23407 7514 0,'18'-17'29,"35"140"14,-18 0-40,18 230 25,0 18-25,-36-54 25,36-52-25,-53 52 26,0-87-25,-17-89 26,-124 247-26,17-71 25,-17-17-26,-18 53 25,-52 0-25,105-195 23,-106 178-21,159-266 22,-53 18-25,53-52 26,1 16-26,-19-16 25,-52 34-25,52-52 29,-17 53-28,17-54 26,18 1-26,0-1 28,18 19-29,17-19-1,18 36 42,0-17 31,-17-1-72,-1-35 93,1 0-94</inkml:trace>
    </iact:actionData>
  </iact:action>
  <iact:action type="add" startTime="22506">
    <iact:property name="dataType"/>
    <iact:actionData xml:id="d7">
      <inkml:trace xmlns:inkml="http://www.w3.org/2003/InkML" xml:id="stk7" contextRef="#ctx0" brushRef="#br0">21643 12241 0,'0'71'64,"0"0"-61,0-54 23,0 54-23,0-1-2,0-34 45,18 16-43,0-34 22,-1 0-22,1-18 44,-1 0-45,1 0-1,17 0 27,18 0-26,0 0 11,-35 0-11,35 0 28,0 0-27,-18-18 23,0 0-23,1-17 30,-19 35-31,1-17 23</inkml:trace>
    </iact:actionData>
  </iact:action>
  <iact:action type="add" startTime="23428">
    <iact:property name="dataType"/>
    <iact:actionData xml:id="d8">
      <inkml:trace xmlns:inkml="http://www.w3.org/2003/InkML" xml:id="stk8" contextRef="#ctx0" brushRef="#br0">22719 11324 0,'0'0'13,"53"-53"-10,176 53 25,-158 0-26,35 0 27,17 71-25,-105-18 25,-18-18-26,0 36 28,0 17-28,0-18 27,-53-34-27,0-36 12,18 17 59,-18 19-73</inkml:trace>
    </iact:actionData>
  </iact:action>
  <iact:action type="add" startTime="23838">
    <iact:property name="dataType"/>
    <iact:actionData xml:id="d9">
      <inkml:trace xmlns:inkml="http://www.w3.org/2003/InkML" xml:id="stk9" contextRef="#ctx0" brushRef="#br0">23037 11853 0,'0'0'9,"17"0"102</inkml:trace>
    </iact:actionData>
  </iact:action>
  <iact:action type="add" startTime="33225">
    <iact:property name="dataType"/>
    <iact:actionData xml:id="d10">
      <inkml:trace xmlns:inkml="http://www.w3.org/2003/InkML" xml:id="stk10" contextRef="#ctx0" brushRef="#br0">24060 5680 0,'0'0'1,"-194"0"1,53 0 24,-71 0-24,106 0-1,-88 0 28,141 0-27,0 17-1,0 19 26,-17-19-25,-1 1 30,36 0-30,35-1-1,-18 1 27,18 70-26,0-35 29,0 53-27,0-53-3,0 0 21,18 35-18,141 71 28,52-18-29,-122-71-2,34-17 25,36 35-20,-106-70-5,0 17 21,0-17-19,-18-18 35,124 0-35,-106 0 18,141-71-19,-18-17 12,-106 71 15,36-36-26,-35 35-2,-18 0 24,-18 18-21,-17-17 27,-18-1-10,0-70-19,0-18 19,-18-88-19,-52 18 29,17 70-29,35 53 29,-35 53-3,-176-18-26,-124 18 27,247 0-11,18 0-16,70 0 31,-35 18 70</inkml:trace>
    </iact:actionData>
  </iact:action>
  <iact:action type="add" startTime="34946">
    <iact:property name="dataType"/>
    <iact:actionData xml:id="d11">
      <inkml:trace xmlns:inkml="http://www.w3.org/2003/InkML" xml:id="stk11" contextRef="#ctx0" brushRef="#br0">20567 12118 0,'-88'0'0,"18"35"27,34-35-24,-87 53 29,35 0-29,70-18 22,-35 18-22,35 0 29,-17 0-30,35-35-1,0 35 25,0-36-24,0 36 15,88 0 9,1-18-23,-19 1 32,-17-19-32,0-17-2,-35 0 20,52 0-18,18 0 26,53 0-25,-88 0-3,18 0 26,35-17-25,-71-1-1,-17 18 28,-1-18-26,1 18 26,17-35 17,-17-35-42,-18 34-3,17-34 29,1-18-28,-18 52 36,0 1-35,0-18 29,-18-18-29,1 36 23,17 18-23,-18-1 57,1 0-57,-54 1 29,36 17-6,-195-53-22,89 53-3,-194-53 30,106 0-28,176 53 21,35 0 71,1 0-77</inkml:trace>
    </iact:actionData>
  </iact:action>
  <iact:action type="add" startTime="41727">
    <iact:property name="dataType"/>
    <iact:actionData xml:id="d12">
      <inkml:trace xmlns:inkml="http://www.w3.org/2003/InkML" xml:id="stk12" contextRef="#ctx0" brushRef="#br0">4498 8132 0,'-35'0'0,"70"0"15,-141 35-13,89-35-1,-18 17 25,-89 1-24,18 53 26,-53-36-24,18-35 27,106 18-28,-35 17 22,52 0-23,0 0 30,-17-17-30,17 35 34,18 53-33,0 88 35,0-35-35,0-107 25,0 213-25,89-141 23,-37-36-23,54 18 28,-18 17-28,-70-88-2,0-35 23,35 53-21,0 18 13,-1-54-2,54 54-11,88 0 24,159 52-25,-88-52 26,35-19-25,-106 19 25,-106-53-25,18-18-2,88 17 30,53-17-29,-106 0 23,247 0-21,-141 0-3,-53 0 26,264 0-25,-140 0 30,-1 0-30,-211 0-1,18 0 32,211-70-31,-300 70 23,106-18-22,-88 18-2,0-18 26,106-34-25,0-1 25,-54-18-25,36 1 29,-70 34-29,88-34 26,-36 17-25,-17-71 23,-88 71-24,-1-52 15,1-89-13,35 52 24,17-140-26,-70 247 25,0-106-24,0 88-2,0 0 25,-88-70-23,-123-19 26,17 72-27,-283-18 31,-87-18-30,264 18-2,18 52 26,-247-17-25,158 1 24,124 34-24,0 18 36,-282 0-36,265 35 19,-195-17-19,89 70 27,176-53-26,141-17 28,-89 123-29,125-70 25,-1-71-24,1 35-2,-1-18 44</inkml:trace>
    </iact:actionData>
  </iact:action>
  <iact:action type="add" startTime="43959">
    <iact:property name="dataType"/>
    <iact:actionData xml:id="d13">
      <inkml:trace xmlns:inkml="http://www.w3.org/2003/InkML" xml:id="stk13" contextRef="#ctx0" brushRef="#br0">9384 8837 0,'71'0'155,"88"0"-121,-18 0-32,-18-18 24,-17-17-23,123 18 27,18-1-27,-17-17 23,-107-18-23,-17 35-2,35-17 29,0-18-28,-106 35 25,106-17-25,53-18 29,406-88-28,-388 123 24,264-123-25,0 18 25,54 17-25,510-71 30,-564 142-30,371-88 26,35-1-25,-265-52 29,-211 70-29,-177 53 28,-193 35-29,17 1-1,-53-1 54,158-17 56,178-18-110,-125 35 0,-52-17 27,106-35-26,-177 34-1,-53 19 42,0 17 58,-35-18-99,18 18 98</inkml:trace>
    </iact:actionData>
  </iact:action>
  <iact:action type="add" startTime="45288">
    <iact:property name="dataType"/>
    <iact:actionData xml:id="d14">
      <inkml:trace xmlns:inkml="http://www.w3.org/2003/InkML" xml:id="stk14" contextRef="#ctx0" brushRef="#br0">19580 6685 0,'88'35'75,"-35"18"-73,52 18 28,-87-36-28,-18 0 45,-123 54-44,-18-36 24,52-18-25,36 0 29,18 0-28,17-17 22,-17 17-23</inkml:trace>
    </iact:actionData>
  </iact:action>
  <iact:action type="add" startTime="46850">
    <iact:property name="dataType"/>
    <iact:actionData xml:id="d15">
      <inkml:trace xmlns:inkml="http://www.w3.org/2003/InkML" xml:id="stk15" contextRef="#ctx0" brushRef="#br0">5239 10724 0,'-70'0'0,"140"0"15,-423 0-13,247 0 26,-264 0-26,158 0-1,-211 0 30,0 36-29,193 34 29,142-17-28,71-35 22,17 17-21,0 0 22,0 36-24,0 52 30,0-34-30,0-36-1,0 17 27,0 159-26,0 18 27,70 18-27,71-124 25,-17 0-24,-36-35 29,106 35-30,18-53 24,-54-35-23,-52 18 28,-35-36-29,-1-17 26,89 35-26,-88-36 26,193-17-25,-87 18-2,34-18 26,19 88-25,-125-53 27,-87-35-26,17 18 26,1 0-27,52 35 30,18 17-30,-1-35-1,-16 18 25,-1-17-24,18 34 25,-71-52-25,36 35 29,34-18-28,-16 18 32,263 141-33,-228-124-1,158 89 34,88-35-31,-105-36-4,-89-35 14,54-18-13,-54 36 27,247 70-25,-52-35 27,-159-89-27,-89-17-2,18 0 31,282 35-29,-264-35 22,88 0-22,-70 0-2,-1 0 24,177 0-23,-71 0 30,0-70-30,-35-106 25,-106 52-25,71-123 29,-159 212-29,123-36 25,230-105-24,-194 123-2,281-141 31,-157 0-30,16-53 23,-281 194-20,52-17-4,54-72 25,-142 107-21,36-35-4,-36-1 26,0-17-22,-17 53-4,-18-18 21,0-106-20,0 18 30,-141-36-30,-159-52 27,-494-36-26,-300-70 24,-17 159-24,88-18 29,370 106-30,160 17 24,193 36-23,194 17 24,-106 18-24,89 0-2,-230 0 26,247 0-25,-211 0 36,-213 106-35,354-18-2,-36-52 34,54 34-33,34-70 30,36 0-30,35 0-1,18 0 25,17 0-23,353 124 87</inkml:trace>
    </iact:actionData>
  </iact:action>
  <iact:action type="add" startTime="49085">
    <iact:property name="dataType"/>
    <iact:actionData xml:id="d16">
      <inkml:trace xmlns:inkml="http://www.w3.org/2003/InkML" xml:id="stk16" contextRef="#ctx0" brushRef="#br0">12789 12083 0,'17'0'30,"71"0"-27,230 0 25,440 0-26,548 0 25,-1 0-23,-776 17 28,-106 54-29,54-18 21,-354-53-6,54 0-16,-160 0 26,54 35-26,-36-35-1,124 71 26,-1-71-25,160 70 29,-89-52-28,-193-18 9,-19 0-10,54 0 28,-18 17 2,-36 1 30,36 35-60,0-35 26,265 140-26,-301-140 168,-34-18-166,-36 0 26,35 0-29</inkml:trace>
    </iact:actionData>
  </iact:action>
  <iact:action type="add" startTime="50053">
    <iact:property name="dataType"/>
    <iact:actionData xml:id="d17">
      <inkml:trace xmlns:inkml="http://www.w3.org/2003/InkML" xml:id="stk17" contextRef="#ctx0" brushRef="#br0">19544 12188 0,'0'-17'49,"124"87"-46,34 36-2,-34 35 11,141 89 17,-160-107-27,-87-70 32,-18-18-31,0-17-2,0 17 36,-35 53-34,-1-70 25,-140-18-25,17 0-2,-52 0 36,-107-88-35,265 88-1,18 0 37,53 53 66,-18 35-103</inkml:trace>
    </iact:actionData>
  </iact:action>
  <iact:action type="add" startTime="51399">
    <iact:property name="dataType"/>
    <iact:actionData xml:id="d18">
      <inkml:trace xmlns:inkml="http://www.w3.org/2003/InkML" xml:id="stk18" contextRef="#ctx0" brushRef="#br0">5010 13988 0,'-35'0'26,"-18"0"-24,-124 0 31,-158 0-30,18 0 24,-1 0-25,106 0 29,107 0-29,69 17 40,1 71-24,0-52-17,35 17 26,0 0-24,0-18-2,0 35 35,0 1-34,0-53 22,0 35-21,0-18-2,17 0 27,54 89-26,-53-107-1,17 18 26,106 54-25,-18-19 28,124-17-28,194 88 25,-35-35-25,-194-35 30,-124-36-30,35-17 27,36-18-27,53 0 24,-71 0-21,0 0-4,-35 0 24,106 0-23,-124 0 23,35 0-23,-52-36 34,-18 19-34,-18 17-1,0-18 25,53 0-24,71-35 29,-18 36-28,-105-1 26,-19-52-26,18-1 28,1-17-28,-19 53-2,1-18 27,0-18-26,-18 36-1,35 0 20,-35-1-19,0-52-1,0 0 31,-159-53-30,-282 0 35,-106 88-34,477 53 18,17 0-19,18 0 25,-54 0-25,-16 0-1,-36 0 29,-36 0-27,142 35 28,-53-35-29,52 0 29,-52 35-29,71-35 20,-72 0-20,36 0 30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323" tIns="48161" rIns="96323" bIns="48161" numCol="1" anchor="t" anchorCtr="0" compatLnSpc="1">
            <a:prstTxWarp prst="textNoShape">
              <a:avLst/>
            </a:prstTxWarp>
          </a:bodyPr>
          <a:lstStyle>
            <a:lvl1pPr defTabSz="963613">
              <a:defRPr sz="1300"/>
            </a:lvl1pPr>
          </a:lstStyle>
          <a:p>
            <a:endParaRPr lang="en-US" altLang="zh-CN"/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6575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323" tIns="48161" rIns="96323" bIns="48161" numCol="1" anchor="t" anchorCtr="0" compatLnSpc="1">
            <a:prstTxWarp prst="textNoShape">
              <a:avLst/>
            </a:prstTxWarp>
          </a:bodyPr>
          <a:lstStyle>
            <a:lvl1pPr algn="r" defTabSz="963613">
              <a:defRPr sz="1300"/>
            </a:lvl1pPr>
          </a:lstStyle>
          <a:p>
            <a:endParaRPr lang="en-US" altLang="zh-CN"/>
          </a:p>
        </p:txBody>
      </p:sp>
      <p:sp>
        <p:nvSpPr>
          <p:cNvPr id="972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9688" cy="38401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72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150" y="4862513"/>
            <a:ext cx="5207000" cy="4605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323" tIns="48161" rIns="96323" bIns="4816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972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323" tIns="48161" rIns="96323" bIns="48161" numCol="1" anchor="b" anchorCtr="0" compatLnSpc="1">
            <a:prstTxWarp prst="textNoShape">
              <a:avLst/>
            </a:prstTxWarp>
          </a:bodyPr>
          <a:lstStyle>
            <a:lvl1pPr defTabSz="963613">
              <a:defRPr sz="1300"/>
            </a:lvl1pPr>
          </a:lstStyle>
          <a:p>
            <a:endParaRPr lang="en-US" altLang="zh-CN"/>
          </a:p>
        </p:txBody>
      </p:sp>
      <p:sp>
        <p:nvSpPr>
          <p:cNvPr id="972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21850"/>
            <a:ext cx="3076575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323" tIns="48161" rIns="96323" bIns="48161" numCol="1" anchor="b" anchorCtr="0" compatLnSpc="1">
            <a:prstTxWarp prst="textNoShape">
              <a:avLst/>
            </a:prstTxWarp>
          </a:bodyPr>
          <a:lstStyle>
            <a:lvl1pPr algn="r" defTabSz="963613">
              <a:defRPr sz="1300"/>
            </a:lvl1pPr>
          </a:lstStyle>
          <a:p>
            <a:fld id="{08F21F4B-9C84-4020-9B6F-9237FB2E64D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272227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dev.mysql.com/doc/refman/5.7/en/sql-mode.html#sqlmode_pad_char_to_full_length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dev.mysql.com/doc/refman/5.7/en/column-count-limit.html" TargetMode="Externa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B50288-E57D-43AE-A4D7-2262EAA88E44}" type="slidenum">
              <a:rPr lang="zh-CN" altLang="en-US"/>
              <a:pPr/>
              <a:t>1</a:t>
            </a:fld>
            <a:endParaRPr lang="en-US" altLang="zh-CN"/>
          </a:p>
        </p:txBody>
      </p:sp>
      <p:sp>
        <p:nvSpPr>
          <p:cNvPr id="876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9687" cy="3840162"/>
          </a:xfrm>
          <a:ln/>
        </p:spPr>
      </p:sp>
      <p:sp>
        <p:nvSpPr>
          <p:cNvPr id="876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CA" altLang="en-US" dirty="0"/>
          </a:p>
        </p:txBody>
      </p:sp>
    </p:spTree>
    <p:extLst>
      <p:ext uri="{BB962C8B-B14F-4D97-AF65-F5344CB8AC3E}">
        <p14:creationId xmlns:p14="http://schemas.microsoft.com/office/powerpoint/2010/main" val="33462167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A10A56-BEBD-46D3-B996-7DF57FD92D80}" type="slidenum">
              <a:rPr lang="zh-CN" altLang="en-US"/>
              <a:pPr/>
              <a:t>11</a:t>
            </a:fld>
            <a:endParaRPr lang="en-US" altLang="zh-CN"/>
          </a:p>
        </p:txBody>
      </p:sp>
      <p:sp>
        <p:nvSpPr>
          <p:cNvPr id="312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2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When creating the table, we can specify additonal IC at the same time like … … P is any valid Boolean expression</a:t>
            </a:r>
          </a:p>
          <a:p>
            <a:endParaRPr lang="en-US" altLang="zh-CN"/>
          </a:p>
          <a:p>
            <a:r>
              <a:rPr lang="en-US" altLang="zh-CN"/>
              <a:t>A key declaration can also be another element in the list of elements of a CREATE TABLE statement.</a:t>
            </a:r>
          </a:p>
          <a:p>
            <a:r>
              <a:rPr lang="en-US" altLang="zh-CN"/>
              <a:t>This form is essential if the key consists of more than one attribute.</a:t>
            </a:r>
          </a:p>
          <a:p>
            <a:pPr lvl="1"/>
            <a:r>
              <a:rPr lang="en-US" altLang="zh-CN"/>
              <a:t>May be used even for one-attribute keys.</a:t>
            </a:r>
          </a:p>
          <a:p>
            <a:endParaRPr lang="en-CA" altLang="en-US"/>
          </a:p>
          <a:p>
            <a:endParaRPr lang="en-CA" altLang="en-US"/>
          </a:p>
          <a:p>
            <a:r>
              <a:rPr lang="en-CA" altLang="en-US"/>
              <a:t>As far as I know (from last year), MySQL5.0 does not support check!</a:t>
            </a:r>
          </a:p>
        </p:txBody>
      </p:sp>
    </p:spTree>
    <p:extLst>
      <p:ext uri="{BB962C8B-B14F-4D97-AF65-F5344CB8AC3E}">
        <p14:creationId xmlns:p14="http://schemas.microsoft.com/office/powerpoint/2010/main" val="10940250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9812AA2-790A-4535-BB44-3BE00D3BC4AA}" type="slidenum">
              <a:rPr lang="zh-CN" altLang="en-US"/>
              <a:pPr/>
              <a:t>12</a:t>
            </a:fld>
            <a:endParaRPr lang="en-US" altLang="zh-CN"/>
          </a:p>
        </p:txBody>
      </p:sp>
      <p:sp>
        <p:nvSpPr>
          <p:cNvPr id="354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4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You can also specify the value for an attribute to be unique. </a:t>
            </a:r>
          </a:p>
        </p:txBody>
      </p:sp>
    </p:spTree>
    <p:extLst>
      <p:ext uri="{BB962C8B-B14F-4D97-AF65-F5344CB8AC3E}">
        <p14:creationId xmlns:p14="http://schemas.microsoft.com/office/powerpoint/2010/main" val="37484058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9B0AEC-508F-4781-AE26-CDC99692778D}" type="slidenum">
              <a:rPr lang="zh-CN" altLang="en-US"/>
              <a:pPr/>
              <a:t>14</a:t>
            </a:fld>
            <a:endParaRPr lang="en-US" altLang="zh-CN"/>
          </a:p>
        </p:txBody>
      </p:sp>
      <p:sp>
        <p:nvSpPr>
          <p:cNvPr id="559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9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If PK is single attribute, we can create them using this approach.</a:t>
            </a:r>
          </a:p>
        </p:txBody>
      </p:sp>
    </p:spTree>
    <p:extLst>
      <p:ext uri="{BB962C8B-B14F-4D97-AF65-F5344CB8AC3E}">
        <p14:creationId xmlns:p14="http://schemas.microsoft.com/office/powerpoint/2010/main" val="32231654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A9DF8B-BA97-4FCF-BE6B-ABCE497FF15A}" type="slidenum">
              <a:rPr lang="zh-CN" altLang="en-US"/>
              <a:pPr/>
              <a:t>15</a:t>
            </a:fld>
            <a:endParaRPr lang="en-US" altLang="zh-CN"/>
          </a:p>
        </p:txBody>
      </p:sp>
      <p:sp>
        <p:nvSpPr>
          <p:cNvPr id="558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8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Side note: we will discus how to insert, modify and delete data from a table later.</a:t>
            </a:r>
          </a:p>
          <a:p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7799103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F67612-4470-48FF-AD31-C5E9B7AEE8EB}" type="slidenum">
              <a:rPr lang="zh-CN" altLang="en-US"/>
              <a:pPr/>
              <a:t>16</a:t>
            </a:fld>
            <a:endParaRPr lang="en-US" altLang="zh-CN"/>
          </a:p>
        </p:txBody>
      </p:sp>
      <p:sp>
        <p:nvSpPr>
          <p:cNvPr id="314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4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We can also declare the FK. You can also assign a name for each IC, so that you can easily modify them later (delete or modify)</a:t>
            </a:r>
          </a:p>
          <a:p>
            <a:endParaRPr lang="en-US" altLang="zh-CN" dirty="0"/>
          </a:p>
          <a:p>
            <a:r>
              <a:rPr lang="en-US" altLang="zh-CN" u="sng" dirty="0"/>
              <a:t>If no attribute is mentioned in the referenced table, it means reference its PK.</a:t>
            </a:r>
            <a:r>
              <a:rPr lang="en-US" altLang="zh-CN" u="sng" baseline="0" dirty="0"/>
              <a:t> I don’t like this as it causes confusion. Always list the attribute being referenced!</a:t>
            </a:r>
          </a:p>
          <a:p>
            <a:endParaRPr lang="en-US" altLang="zh-CN" u="sng" baseline="0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What if the master value in the referenced table is modified or deleted? You can specify what to do when declaring the FK.</a:t>
            </a:r>
          </a:p>
          <a:p>
            <a:endParaRPr lang="en-US" altLang="zh-CN" u="sng" dirty="0"/>
          </a:p>
        </p:txBody>
      </p:sp>
    </p:spTree>
    <p:extLst>
      <p:ext uri="{BB962C8B-B14F-4D97-AF65-F5344CB8AC3E}">
        <p14:creationId xmlns:p14="http://schemas.microsoft.com/office/powerpoint/2010/main" val="33181845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99BAAD-2827-40A5-809A-3CF6C9A90F27}" type="slidenum">
              <a:rPr lang="zh-CN" altLang="en-US"/>
              <a:pPr/>
              <a:t>17</a:t>
            </a:fld>
            <a:endParaRPr lang="en-US" altLang="zh-CN"/>
          </a:p>
        </p:txBody>
      </p:sp>
      <p:sp>
        <p:nvSpPr>
          <p:cNvPr id="316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6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A complete </a:t>
            </a:r>
            <a:r>
              <a:rPr lang="en-US" altLang="zh-CN"/>
              <a:t>example … if no attributes mentioned in the referenced table, assume PK!</a:t>
            </a:r>
          </a:p>
          <a:p>
            <a:endParaRPr lang="en-CA" altLang="en-US" dirty="0"/>
          </a:p>
        </p:txBody>
      </p:sp>
    </p:spTree>
    <p:extLst>
      <p:ext uri="{BB962C8B-B14F-4D97-AF65-F5344CB8AC3E}">
        <p14:creationId xmlns:p14="http://schemas.microsoft.com/office/powerpoint/2010/main" val="25289699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F268589-52C6-4805-9CE1-7F23FEBA0274}" type="slidenum">
              <a:rPr lang="zh-CN" altLang="en-US"/>
              <a:pPr/>
              <a:t>18</a:t>
            </a:fld>
            <a:endParaRPr lang="en-US" altLang="zh-CN"/>
          </a:p>
        </p:txBody>
      </p:sp>
      <p:sp>
        <p:nvSpPr>
          <p:cNvPr id="318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8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000" dirty="0">
                <a:solidFill>
                  <a:srgbClr val="000000"/>
                </a:solidFill>
              </a:rPr>
              <a:t>Once table created, add data, query, also remove or modify it.</a:t>
            </a:r>
          </a:p>
          <a:p>
            <a:endParaRPr lang="en-US" altLang="zh-CN" sz="1000" dirty="0">
              <a:solidFill>
                <a:srgbClr val="000000"/>
              </a:solidFill>
            </a:endParaRPr>
          </a:p>
          <a:p>
            <a:r>
              <a:rPr lang="en-US" altLang="zh-CN" sz="1000" dirty="0">
                <a:solidFill>
                  <a:srgbClr val="000000"/>
                </a:solidFill>
              </a:rPr>
              <a:t>Alter</a:t>
            </a:r>
            <a:r>
              <a:rPr lang="en-US" altLang="zh-CN" sz="1000" baseline="0" dirty="0">
                <a:solidFill>
                  <a:srgbClr val="000000"/>
                </a:solidFill>
              </a:rPr>
              <a:t> table add is u</a:t>
            </a:r>
            <a:r>
              <a:rPr lang="en-US" altLang="zh-CN" sz="1000" dirty="0">
                <a:solidFill>
                  <a:srgbClr val="000000"/>
                </a:solidFill>
              </a:rPr>
              <a:t>sed to add an attribute to one of the base relations</a:t>
            </a:r>
          </a:p>
          <a:p>
            <a:r>
              <a:rPr lang="en-US" altLang="zh-CN" sz="1000" dirty="0">
                <a:solidFill>
                  <a:srgbClr val="000000"/>
                </a:solidFill>
              </a:rPr>
              <a:t>The new attribute will have NULLs in all the tuples of the relation right after the command is executed; hence, the NOT NULL constraint is </a:t>
            </a:r>
            <a:r>
              <a:rPr lang="en-US" altLang="zh-CN" sz="1000" i="1" dirty="0">
                <a:solidFill>
                  <a:srgbClr val="000000"/>
                </a:solidFill>
              </a:rPr>
              <a:t>not allowed</a:t>
            </a:r>
            <a:r>
              <a:rPr lang="en-US" altLang="zh-CN" sz="1000" dirty="0">
                <a:solidFill>
                  <a:srgbClr val="000000"/>
                </a:solidFill>
              </a:rPr>
              <a:t>  for such an attribute</a:t>
            </a:r>
          </a:p>
          <a:p>
            <a:endParaRPr lang="en-US" altLang="zh-CN" sz="1000" dirty="0">
              <a:solidFill>
                <a:srgbClr val="000000"/>
              </a:solidFill>
            </a:endParaRPr>
          </a:p>
          <a:p>
            <a:endParaRPr lang="en-US" altLang="zh-CN" sz="1000" dirty="0">
              <a:solidFill>
                <a:srgbClr val="000000"/>
              </a:solidFill>
            </a:endParaRP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157331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B9E5822-4B48-4012-A9AA-D2691592DC21}" type="slidenum">
              <a:rPr lang="zh-CN" altLang="en-US"/>
              <a:pPr/>
              <a:t>19</a:t>
            </a:fld>
            <a:endParaRPr lang="en-US" altLang="zh-CN"/>
          </a:p>
        </p:txBody>
      </p:sp>
      <p:sp>
        <p:nvSpPr>
          <p:cNvPr id="320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0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000000"/>
                </a:solidFill>
              </a:rPr>
              <a:t>Besides add A, we can also add IC like FK, check etc.</a:t>
            </a:r>
          </a:p>
          <a:p>
            <a:endParaRPr lang="en-CA" altLang="en-US" dirty="0"/>
          </a:p>
        </p:txBody>
      </p:sp>
    </p:spTree>
    <p:extLst>
      <p:ext uri="{BB962C8B-B14F-4D97-AF65-F5344CB8AC3E}">
        <p14:creationId xmlns:p14="http://schemas.microsoft.com/office/powerpoint/2010/main" val="16278208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70EDF8C-72AE-42BD-95E3-DE0614ACAA2F}" type="slidenum">
              <a:rPr lang="zh-CN" altLang="en-US"/>
              <a:pPr/>
              <a:t>20</a:t>
            </a:fld>
            <a:endParaRPr lang="en-US" altLang="zh-CN"/>
          </a:p>
        </p:txBody>
      </p:sp>
      <p:sp>
        <p:nvSpPr>
          <p:cNvPr id="322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2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000" dirty="0">
                <a:solidFill>
                  <a:srgbClr val="000000"/>
                </a:solidFill>
              </a:rPr>
              <a:t>Add and delete attributes, delete tables (both content and </a:t>
            </a:r>
            <a:r>
              <a:rPr lang="en-US" altLang="zh-CN" sz="1000" dirty="0" err="1">
                <a:solidFill>
                  <a:srgbClr val="000000"/>
                </a:solidFill>
              </a:rPr>
              <a:t>def</a:t>
            </a:r>
            <a:r>
              <a:rPr lang="en-US" altLang="zh-CN" sz="1000" dirty="0">
                <a:solidFill>
                  <a:srgbClr val="000000"/>
                </a:solidFill>
              </a:rPr>
              <a:t> are gone).</a:t>
            </a:r>
          </a:p>
        </p:txBody>
      </p:sp>
    </p:spTree>
    <p:extLst>
      <p:ext uri="{BB962C8B-B14F-4D97-AF65-F5344CB8AC3E}">
        <p14:creationId xmlns:p14="http://schemas.microsoft.com/office/powerpoint/2010/main" val="17231640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DF1FC4-18A8-439A-90A4-3357B43AC075}" type="slidenum">
              <a:rPr lang="zh-CN" altLang="en-US"/>
              <a:pPr/>
              <a:t>21</a:t>
            </a:fld>
            <a:endParaRPr lang="en-US" altLang="zh-CN"/>
          </a:p>
        </p:txBody>
      </p:sp>
      <p:sp>
        <p:nvSpPr>
          <p:cNvPr id="82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9687" cy="3840162"/>
          </a:xfrm>
          <a:ln/>
        </p:spPr>
      </p:sp>
      <p:sp>
        <p:nvSpPr>
          <p:cNvPr id="82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Once DB created using create table, we can add data into it.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1BA826-93BE-4387-BA5F-848FBE319843}" type="slidenum">
              <a:rPr lang="zh-CN" altLang="en-US"/>
              <a:pPr/>
              <a:t>2</a:t>
            </a:fld>
            <a:endParaRPr lang="en-US" altLang="zh-CN"/>
          </a:p>
        </p:txBody>
      </p:sp>
      <p:sp>
        <p:nvSpPr>
          <p:cNvPr id="68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9687" cy="3840162"/>
          </a:xfrm>
          <a:ln/>
        </p:spPr>
      </p:sp>
      <p:sp>
        <p:nvSpPr>
          <p:cNvPr id="68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00" u="none" dirty="0">
                <a:latin typeface="Times New Roman" pitchFamily="18" charset="0"/>
              </a:rPr>
              <a:t>This question is the same as the one in A1.</a:t>
            </a:r>
          </a:p>
          <a:p>
            <a:pPr marL="0" marR="0" indent="0" algn="l" defTabSz="914400" rtl="0" eaLnBrk="0" fontAlgn="base" latinLnBrk="0" hangingPunct="0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CN" sz="800" u="none" dirty="0">
              <a:latin typeface="Times New Roman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00" u="none" dirty="0">
                <a:latin typeface="Times New Roman" pitchFamily="18" charset="0"/>
              </a:rPr>
              <a:t>/* This</a:t>
            </a:r>
            <a:r>
              <a:rPr lang="en-US" altLang="zh-CN" sz="800" u="none" baseline="0" dirty="0">
                <a:latin typeface="Times New Roman" pitchFamily="18" charset="0"/>
              </a:rPr>
              <a:t> works but</a:t>
            </a:r>
            <a:r>
              <a:rPr lang="en-US" altLang="zh-CN" sz="800" u="none" dirty="0">
                <a:latin typeface="Times New Roman" pitchFamily="18" charset="0"/>
              </a:rPr>
              <a:t> lots of duplicates */</a:t>
            </a:r>
          </a:p>
          <a:p>
            <a:pPr>
              <a:lnSpc>
                <a:spcPct val="80000"/>
              </a:lnSpc>
            </a:pPr>
            <a:r>
              <a:rPr lang="en-US" altLang="zh-CN" sz="800" u="none" dirty="0">
                <a:latin typeface="Times New Roman" pitchFamily="18" charset="0"/>
              </a:rPr>
              <a:t>SELECT 	W1.ESSN, W2.ESSN </a:t>
            </a:r>
          </a:p>
          <a:p>
            <a:pPr>
              <a:lnSpc>
                <a:spcPct val="80000"/>
              </a:lnSpc>
            </a:pPr>
            <a:r>
              <a:rPr lang="en-US" altLang="zh-CN" sz="800" u="none" dirty="0">
                <a:latin typeface="Times New Roman" pitchFamily="18" charset="0"/>
              </a:rPr>
              <a:t>FROM 	</a:t>
            </a:r>
            <a:r>
              <a:rPr lang="en-US" altLang="zh-CN" sz="800" u="none" dirty="0" err="1">
                <a:latin typeface="Times New Roman" pitchFamily="18" charset="0"/>
              </a:rPr>
              <a:t>Works_ON</a:t>
            </a:r>
            <a:r>
              <a:rPr lang="en-US" altLang="zh-CN" sz="800" u="none" dirty="0">
                <a:latin typeface="Times New Roman" pitchFamily="18" charset="0"/>
              </a:rPr>
              <a:t> W1, </a:t>
            </a:r>
            <a:r>
              <a:rPr lang="en-US" altLang="zh-CN" sz="800" u="none" dirty="0" err="1">
                <a:latin typeface="Times New Roman" pitchFamily="18" charset="0"/>
              </a:rPr>
              <a:t>Works_ON</a:t>
            </a:r>
            <a:r>
              <a:rPr lang="en-US" altLang="zh-CN" sz="800" u="none" dirty="0">
                <a:latin typeface="Times New Roman" pitchFamily="18" charset="0"/>
              </a:rPr>
              <a:t> W2</a:t>
            </a:r>
          </a:p>
          <a:p>
            <a:pPr>
              <a:lnSpc>
                <a:spcPct val="80000"/>
              </a:lnSpc>
            </a:pPr>
            <a:r>
              <a:rPr lang="en-US" altLang="zh-CN" sz="800" u="none" dirty="0">
                <a:latin typeface="Times New Roman" pitchFamily="18" charset="0"/>
              </a:rPr>
              <a:t>WHERE 	(W1.</a:t>
            </a:r>
            <a:r>
              <a:rPr lang="en-US" altLang="zh-CN" sz="800" u="none" baseline="0" dirty="0">
                <a:latin typeface="Times New Roman" pitchFamily="18" charset="0"/>
              </a:rPr>
              <a:t>ESSN != W2.ESSN) A</a:t>
            </a:r>
            <a:r>
              <a:rPr lang="en-US" altLang="zh-CN" sz="800" u="none" dirty="0">
                <a:latin typeface="Times New Roman" pitchFamily="18" charset="0"/>
              </a:rPr>
              <a:t>ND (W1.PNO</a:t>
            </a:r>
            <a:r>
              <a:rPr lang="en-US" altLang="zh-CN" sz="800" u="none" baseline="0" dirty="0">
                <a:latin typeface="Times New Roman" pitchFamily="18" charset="0"/>
              </a:rPr>
              <a:t> = W2. PNO</a:t>
            </a:r>
            <a:r>
              <a:rPr lang="en-US" altLang="zh-CN" sz="800" u="none" dirty="0">
                <a:latin typeface="Times New Roman" pitchFamily="18" charset="0"/>
              </a:rPr>
              <a:t>);</a:t>
            </a:r>
          </a:p>
          <a:p>
            <a:pPr>
              <a:lnSpc>
                <a:spcPct val="80000"/>
              </a:lnSpc>
            </a:pPr>
            <a:endParaRPr lang="en-US" altLang="zh-CN" sz="800" u="none" dirty="0">
              <a:latin typeface="Times New Roman" pitchFamily="18" charset="0"/>
            </a:endParaRPr>
          </a:p>
          <a:p>
            <a:pPr>
              <a:lnSpc>
                <a:spcPct val="80000"/>
              </a:lnSpc>
            </a:pPr>
            <a:r>
              <a:rPr lang="en-US" altLang="zh-CN" sz="800" u="none" dirty="0">
                <a:latin typeface="Times New Roman" pitchFamily="18" charset="0"/>
              </a:rPr>
              <a:t>a) and b)</a:t>
            </a:r>
          </a:p>
          <a:p>
            <a:pPr>
              <a:lnSpc>
                <a:spcPct val="80000"/>
              </a:lnSpc>
            </a:pPr>
            <a:r>
              <a:rPr lang="en-US" altLang="zh-CN" sz="800" u="none" dirty="0">
                <a:latin typeface="Times New Roman" pitchFamily="18" charset="0"/>
              </a:rPr>
              <a:t>/* (e1,</a:t>
            </a:r>
            <a:r>
              <a:rPr lang="en-US" altLang="zh-CN" sz="800" u="none" baseline="0" dirty="0">
                <a:latin typeface="Times New Roman" pitchFamily="18" charset="0"/>
              </a:rPr>
              <a:t> e2) and (e2, e1) are duplicates! */</a:t>
            </a:r>
          </a:p>
          <a:p>
            <a:pPr>
              <a:lnSpc>
                <a:spcPct val="80000"/>
              </a:lnSpc>
            </a:pPr>
            <a:r>
              <a:rPr lang="en-US" altLang="zh-CN" sz="800" dirty="0"/>
              <a:t>/* No</a:t>
            </a:r>
            <a:r>
              <a:rPr lang="en-US" altLang="zh-CN" sz="800" baseline="0" dirty="0"/>
              <a:t> duplicates */</a:t>
            </a:r>
            <a:endParaRPr lang="en-US" altLang="zh-CN" sz="800" dirty="0"/>
          </a:p>
          <a:p>
            <a:pPr>
              <a:lnSpc>
                <a:spcPct val="80000"/>
              </a:lnSpc>
            </a:pPr>
            <a:r>
              <a:rPr lang="en-US" altLang="zh-CN" sz="800" u="none" dirty="0">
                <a:latin typeface="Times New Roman" pitchFamily="18" charset="0"/>
              </a:rPr>
              <a:t>SELECT</a:t>
            </a:r>
            <a:r>
              <a:rPr lang="en-US" altLang="zh-CN" sz="800" u="none" baseline="0" dirty="0">
                <a:latin typeface="Times New Roman" pitchFamily="18" charset="0"/>
              </a:rPr>
              <a:t> 	DISTINCT </a:t>
            </a:r>
            <a:r>
              <a:rPr lang="en-US" altLang="zh-CN" sz="800" u="none" dirty="0">
                <a:latin typeface="Times New Roman" pitchFamily="18" charset="0"/>
              </a:rPr>
              <a:t>W1.FName, W1.LName, W2.FName,</a:t>
            </a:r>
            <a:r>
              <a:rPr lang="en-US" altLang="zh-CN" sz="800" u="none" baseline="0" dirty="0">
                <a:latin typeface="Times New Roman" pitchFamily="18" charset="0"/>
              </a:rPr>
              <a:t> W2.LName</a:t>
            </a:r>
            <a:endParaRPr lang="en-US" altLang="zh-CN" sz="800" u="none" dirty="0">
              <a:latin typeface="Times New Roman" pitchFamily="18" charset="0"/>
            </a:endParaRPr>
          </a:p>
          <a:p>
            <a:pPr>
              <a:lnSpc>
                <a:spcPct val="80000"/>
              </a:lnSpc>
            </a:pPr>
            <a:r>
              <a:rPr lang="en-US" altLang="zh-CN" sz="800" u="none" dirty="0">
                <a:latin typeface="Times New Roman" pitchFamily="18" charset="0"/>
              </a:rPr>
              <a:t>FROM 	(SELECT 	*</a:t>
            </a:r>
          </a:p>
          <a:p>
            <a:pPr>
              <a:lnSpc>
                <a:spcPct val="80000"/>
              </a:lnSpc>
            </a:pPr>
            <a:r>
              <a:rPr lang="en-US" altLang="zh-CN" sz="800" u="none" dirty="0">
                <a:latin typeface="Times New Roman" pitchFamily="18" charset="0"/>
              </a:rPr>
              <a:t>	FROM	</a:t>
            </a:r>
            <a:r>
              <a:rPr lang="en-US" altLang="zh-CN" sz="800" u="none" dirty="0" err="1">
                <a:latin typeface="Times New Roman" pitchFamily="18" charset="0"/>
              </a:rPr>
              <a:t>Works_ON</a:t>
            </a:r>
            <a:r>
              <a:rPr lang="en-US" altLang="zh-CN" sz="800" u="none" dirty="0">
                <a:latin typeface="Times New Roman" pitchFamily="18" charset="0"/>
              </a:rPr>
              <a:t>,</a:t>
            </a:r>
            <a:r>
              <a:rPr lang="en-US" altLang="zh-CN" sz="800" u="none" baseline="0" dirty="0">
                <a:latin typeface="Times New Roman" pitchFamily="18" charset="0"/>
              </a:rPr>
              <a:t> Employee</a:t>
            </a:r>
            <a:r>
              <a:rPr lang="en-US" altLang="zh-CN" sz="800" u="none" dirty="0">
                <a:latin typeface="Times New Roman" pitchFamily="18" charset="0"/>
              </a:rPr>
              <a:t> </a:t>
            </a:r>
          </a:p>
          <a:p>
            <a:pPr>
              <a:lnSpc>
                <a:spcPct val="80000"/>
              </a:lnSpc>
            </a:pPr>
            <a:r>
              <a:rPr lang="en-US" altLang="zh-CN" sz="800" u="none" dirty="0">
                <a:latin typeface="Times New Roman" pitchFamily="18" charset="0"/>
              </a:rPr>
              <a:t>	WHERE 	ESSN = SSN) AS W1, </a:t>
            </a:r>
          </a:p>
          <a:p>
            <a:pPr>
              <a:lnSpc>
                <a:spcPct val="80000"/>
              </a:lnSpc>
            </a:pPr>
            <a:r>
              <a:rPr lang="en-US" altLang="zh-CN" sz="800" u="none" dirty="0">
                <a:latin typeface="Times New Roman" pitchFamily="18" charset="0"/>
              </a:rPr>
              <a:t>	(SELECT 	*</a:t>
            </a:r>
          </a:p>
          <a:p>
            <a:pPr>
              <a:lnSpc>
                <a:spcPct val="80000"/>
              </a:lnSpc>
            </a:pPr>
            <a:r>
              <a:rPr lang="en-US" altLang="zh-CN" sz="800" u="none" dirty="0">
                <a:latin typeface="Times New Roman" pitchFamily="18" charset="0"/>
              </a:rPr>
              <a:t>	FROM	</a:t>
            </a:r>
            <a:r>
              <a:rPr lang="en-US" altLang="zh-CN" sz="800" u="none" dirty="0" err="1">
                <a:latin typeface="Times New Roman" pitchFamily="18" charset="0"/>
              </a:rPr>
              <a:t>Works_ON</a:t>
            </a:r>
            <a:r>
              <a:rPr lang="en-US" altLang="zh-CN" sz="800" u="none" dirty="0">
                <a:latin typeface="Times New Roman" pitchFamily="18" charset="0"/>
              </a:rPr>
              <a:t>,</a:t>
            </a:r>
            <a:r>
              <a:rPr lang="en-US" altLang="zh-CN" sz="800" u="none" baseline="0" dirty="0">
                <a:latin typeface="Times New Roman" pitchFamily="18" charset="0"/>
              </a:rPr>
              <a:t> Employee</a:t>
            </a:r>
            <a:r>
              <a:rPr lang="en-US" altLang="zh-CN" sz="800" u="none" dirty="0">
                <a:latin typeface="Times New Roman" pitchFamily="18" charset="0"/>
              </a:rPr>
              <a:t> </a:t>
            </a:r>
          </a:p>
          <a:p>
            <a:pPr>
              <a:lnSpc>
                <a:spcPct val="80000"/>
              </a:lnSpc>
            </a:pPr>
            <a:r>
              <a:rPr lang="en-US" altLang="zh-CN" sz="800" u="none" dirty="0">
                <a:latin typeface="Times New Roman" pitchFamily="18" charset="0"/>
              </a:rPr>
              <a:t>	WHERE 	ESSN = SSN) AS W2</a:t>
            </a:r>
          </a:p>
          <a:p>
            <a:pPr>
              <a:lnSpc>
                <a:spcPct val="80000"/>
              </a:lnSpc>
            </a:pPr>
            <a:r>
              <a:rPr lang="en-US" altLang="zh-CN" sz="800" u="none" dirty="0">
                <a:latin typeface="Times New Roman" pitchFamily="18" charset="0"/>
              </a:rPr>
              <a:t>WHERE 	(W1.ESSN</a:t>
            </a:r>
            <a:r>
              <a:rPr lang="en-US" altLang="zh-CN" sz="800" u="none" baseline="0" dirty="0">
                <a:latin typeface="Times New Roman" pitchFamily="18" charset="0"/>
              </a:rPr>
              <a:t> &gt; W2.ESSN)</a:t>
            </a:r>
            <a:r>
              <a:rPr lang="en-US" altLang="zh-CN" sz="800" u="none" dirty="0">
                <a:latin typeface="Times New Roman" pitchFamily="18" charset="0"/>
              </a:rPr>
              <a:t> AND (W1.PNO = W2.PNO);</a:t>
            </a:r>
          </a:p>
          <a:p>
            <a:pPr>
              <a:lnSpc>
                <a:spcPct val="80000"/>
              </a:lnSpc>
            </a:pPr>
            <a:endParaRPr lang="en-US" altLang="zh-CN" sz="800" u="none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8324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</a:t>
            </a:r>
            <a:r>
              <a:rPr lang="en-US" baseline="0" dirty="0"/>
              <a:t> that all three commands can change one or more than one rows at a time.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F21F4B-9C84-4020-9B6F-9237FB2E64D3}" type="slidenum">
              <a:rPr lang="zh-CN" altLang="en-US" smtClean="0"/>
              <a:pPr/>
              <a:t>22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496663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A93F5F-CD2F-4382-BEED-53DE7015D9D5}" type="slidenum">
              <a:rPr lang="zh-CN" altLang="en-US"/>
              <a:pPr/>
              <a:t>23</a:t>
            </a:fld>
            <a:endParaRPr lang="en-US" altLang="zh-CN"/>
          </a:p>
        </p:txBody>
      </p:sp>
      <p:sp>
        <p:nvSpPr>
          <p:cNvPr id="570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9687" cy="3840162"/>
          </a:xfrm>
          <a:ln/>
        </p:spPr>
      </p:sp>
      <p:sp>
        <p:nvSpPr>
          <p:cNvPr id="570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To delete tuples satisfying a condition from some relation:</a:t>
            </a:r>
          </a:p>
          <a:p>
            <a:r>
              <a:rPr lang="en-US" altLang="zh-CN" dirty="0"/>
              <a:t>		DELETE FROM &lt;relation&gt;</a:t>
            </a:r>
          </a:p>
          <a:p>
            <a:r>
              <a:rPr lang="en-US" altLang="zh-CN" dirty="0"/>
              <a:t>		WHERE &lt;condition&gt;;</a:t>
            </a:r>
          </a:p>
          <a:p>
            <a:endParaRPr lang="en-US" altLang="zh-CN" dirty="0"/>
          </a:p>
          <a:p>
            <a:r>
              <a:rPr lang="en-US" altLang="zh-CN" u="sng" dirty="0"/>
              <a:t>Delete all tuples</a:t>
            </a:r>
          </a:p>
          <a:p>
            <a:r>
              <a:rPr lang="en-US" altLang="zh-CN" dirty="0"/>
              <a:t>Make the relation Project empty:</a:t>
            </a:r>
          </a:p>
          <a:p>
            <a:r>
              <a:rPr lang="en-US" altLang="zh-CN" dirty="0"/>
              <a:t>		</a:t>
            </a:r>
            <a:r>
              <a:rPr lang="en-US" altLang="zh-CN" dirty="0">
                <a:latin typeface="Courier New" pitchFamily="49" charset="0"/>
              </a:rPr>
              <a:t>DELETE FROM Project;</a:t>
            </a:r>
          </a:p>
          <a:p>
            <a:r>
              <a:rPr lang="en-US" altLang="zh-CN" dirty="0"/>
              <a:t>Note no WHERE clause needed.</a:t>
            </a:r>
          </a:p>
          <a:p>
            <a:endParaRPr lang="en-US" altLang="zh-CN" dirty="0"/>
          </a:p>
          <a:p>
            <a:r>
              <a:rPr lang="en-US" altLang="zh-CN" dirty="0"/>
              <a:t>DELETE is different from drop, delete data and schema!!!!</a:t>
            </a:r>
          </a:p>
          <a:p>
            <a:endParaRPr lang="en-US" altLang="zh-CN" dirty="0"/>
          </a:p>
          <a:p>
            <a:r>
              <a:rPr lang="en-US" altLang="zh-CN" dirty="0"/>
              <a:t>Alter table drop account</a:t>
            </a:r>
            <a:r>
              <a:rPr lang="en-US" altLang="zh-CN" baseline="0" dirty="0"/>
              <a:t> vs. Delete from account.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3656286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A93F5F-CD2F-4382-BEED-53DE7015D9D5}" type="slidenum">
              <a:rPr lang="zh-CN" altLang="en-US"/>
              <a:pPr/>
              <a:t>24</a:t>
            </a:fld>
            <a:endParaRPr lang="en-US" altLang="zh-CN"/>
          </a:p>
        </p:txBody>
      </p:sp>
      <p:sp>
        <p:nvSpPr>
          <p:cNvPr id="570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9687" cy="3840162"/>
          </a:xfrm>
          <a:ln/>
        </p:spPr>
      </p:sp>
      <p:sp>
        <p:nvSpPr>
          <p:cNvPr id="570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Simple enough.</a:t>
            </a:r>
            <a:r>
              <a:rPr lang="en-US" baseline="0" dirty="0"/>
              <a:t> Let’s have some fun. </a:t>
            </a:r>
            <a:r>
              <a:rPr lang="en-US" dirty="0"/>
              <a:t>What do you think will happen if we execute</a:t>
            </a:r>
            <a:r>
              <a:rPr lang="en-US" baseline="0" dirty="0"/>
              <a:t> this deletion query?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F21F4B-9C84-4020-9B6F-9237FB2E64D3}" type="slidenum">
              <a:rPr lang="zh-CN" altLang="en-US" smtClean="0"/>
              <a:pPr/>
              <a:t>25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819462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rows are deleted. Empty table. No PNO left.</a:t>
            </a:r>
          </a:p>
          <a:p>
            <a:endParaRPr lang="en-US" dirty="0"/>
          </a:p>
          <a:p>
            <a:r>
              <a:rPr lang="en-US" altLang="zh-CN" dirty="0"/>
              <a:t>The reason is that deletion proceeds in two stages:</a:t>
            </a:r>
          </a:p>
          <a:p>
            <a:pPr lvl="1"/>
            <a:r>
              <a:rPr lang="en-US" altLang="zh-CN" dirty="0">
                <a:solidFill>
                  <a:srgbClr val="FF0000"/>
                </a:solidFill>
              </a:rPr>
              <a:t>Mark all tuples for which the WHERE condition is satisfied.</a:t>
            </a:r>
          </a:p>
          <a:p>
            <a:pPr lvl="1"/>
            <a:r>
              <a:rPr lang="en-US" altLang="zh-CN" dirty="0">
                <a:solidFill>
                  <a:srgbClr val="FF0000"/>
                </a:solidFill>
              </a:rPr>
              <a:t>Delete the marked tuples.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F21F4B-9C84-4020-9B6F-9237FB2E64D3}" type="slidenum">
              <a:rPr lang="zh-CN" altLang="en-US" smtClean="0"/>
              <a:pPr/>
              <a:t>27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02622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640803-CF4A-48EC-9CF7-CBE1AC5F8166}" type="slidenum">
              <a:rPr lang="zh-CN" altLang="en-US"/>
              <a:pPr/>
              <a:t>28</a:t>
            </a:fld>
            <a:endParaRPr lang="en-US" altLang="zh-CN"/>
          </a:p>
        </p:txBody>
      </p:sp>
      <p:sp>
        <p:nvSpPr>
          <p:cNvPr id="576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9687" cy="3840162"/>
          </a:xfrm>
          <a:ln/>
        </p:spPr>
      </p:sp>
      <p:sp>
        <p:nvSpPr>
          <p:cNvPr id="576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We may add to the relation name a list of attributes.</a:t>
            </a:r>
          </a:p>
          <a:p>
            <a:r>
              <a:rPr lang="en-US" altLang="zh-CN" dirty="0"/>
              <a:t>Two reasons to do so:</a:t>
            </a:r>
          </a:p>
          <a:p>
            <a:pPr lvl="1">
              <a:buFont typeface="Monotype Sorts" pitchFamily="2" charset="2"/>
              <a:buNone/>
            </a:pPr>
            <a:r>
              <a:rPr lang="en-US" altLang="zh-CN" dirty="0"/>
              <a:t>We forget the standard order of attributes for the relation.</a:t>
            </a:r>
          </a:p>
          <a:p>
            <a:pPr lvl="1">
              <a:buFont typeface="Monotype Sorts" pitchFamily="2" charset="2"/>
              <a:buNone/>
            </a:pPr>
            <a:r>
              <a:rPr lang="en-US" altLang="zh-CN" dirty="0"/>
              <a:t>We don’t have values for all attributes, and we want the system to fill in missing components with NULL or a default value.</a:t>
            </a:r>
          </a:p>
          <a:p>
            <a:endParaRPr lang="en-US" altLang="zh-CN" dirty="0"/>
          </a:p>
          <a:p>
            <a:r>
              <a:rPr lang="en-US" altLang="zh-CN" dirty="0"/>
              <a:t>Another way to add the fact that Sally likes Bud to </a:t>
            </a:r>
            <a:r>
              <a:rPr lang="en-US" altLang="zh-CN" dirty="0">
                <a:solidFill>
                  <a:srgbClr val="CC00CC"/>
                </a:solidFill>
              </a:rPr>
              <a:t>Likes(drinker, beer)</a:t>
            </a:r>
            <a:r>
              <a:rPr lang="en-US" altLang="zh-CN" dirty="0"/>
              <a:t>:</a:t>
            </a:r>
          </a:p>
          <a:p>
            <a:endParaRPr lang="en-US" altLang="zh-CN" dirty="0"/>
          </a:p>
          <a:p>
            <a:r>
              <a:rPr lang="en-US" altLang="zh-CN" dirty="0">
                <a:latin typeface="Courier New" pitchFamily="49" charset="0"/>
              </a:rPr>
              <a:t>INSERT INTO Likes(beer, drinker)</a:t>
            </a:r>
          </a:p>
          <a:p>
            <a:r>
              <a:rPr lang="en-US" altLang="zh-CN" dirty="0">
                <a:latin typeface="Courier New" pitchFamily="49" charset="0"/>
              </a:rPr>
              <a:t>VALUES(’Bud’, ’Sally’);</a:t>
            </a:r>
          </a:p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27E6B2-E102-4F0F-A72B-52B9707F8C10}" type="slidenum">
              <a:rPr lang="zh-CN" altLang="en-US"/>
              <a:pPr/>
              <a:t>30</a:t>
            </a:fld>
            <a:endParaRPr lang="en-US" altLang="zh-CN"/>
          </a:p>
        </p:txBody>
      </p:sp>
      <p:sp>
        <p:nvSpPr>
          <p:cNvPr id="577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9687" cy="3840162"/>
          </a:xfrm>
          <a:ln/>
        </p:spPr>
      </p:sp>
      <p:sp>
        <p:nvSpPr>
          <p:cNvPr id="577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We may insert the entire result of a query into a relation, using the form:</a:t>
            </a:r>
          </a:p>
          <a:p>
            <a:r>
              <a:rPr lang="en-US" altLang="zh-CN" dirty="0"/>
              <a:t>		INSERT INTO &lt;relation&gt;</a:t>
            </a:r>
          </a:p>
          <a:p>
            <a:r>
              <a:rPr lang="en-US" altLang="zh-CN" dirty="0"/>
              <a:t>		( &lt;subquery&gt; );</a:t>
            </a:r>
          </a:p>
          <a:p>
            <a:endParaRPr lang="en-US" altLang="zh-CN" dirty="0"/>
          </a:p>
          <a:p>
            <a:pPr>
              <a:lnSpc>
                <a:spcPct val="90000"/>
              </a:lnSpc>
            </a:pPr>
            <a:r>
              <a:rPr lang="en-US" altLang="zh-CN" sz="1000" dirty="0">
                <a:solidFill>
                  <a:srgbClr val="000000"/>
                </a:solidFill>
              </a:rPr>
              <a:t>Another variation of INSERT allows insertion of </a:t>
            </a:r>
            <a:r>
              <a:rPr lang="en-US" altLang="zh-CN" sz="1000" i="1" dirty="0">
                <a:solidFill>
                  <a:srgbClr val="000000"/>
                </a:solidFill>
              </a:rPr>
              <a:t>multiple tuples</a:t>
            </a:r>
            <a:r>
              <a:rPr lang="en-US" altLang="zh-CN" sz="1000" dirty="0">
                <a:solidFill>
                  <a:srgbClr val="000000"/>
                </a:solidFill>
              </a:rPr>
              <a:t>  resulting from a query into a relation</a:t>
            </a:r>
          </a:p>
          <a:p>
            <a:pPr>
              <a:lnSpc>
                <a:spcPct val="90000"/>
              </a:lnSpc>
            </a:pPr>
            <a:endParaRPr lang="en-US" altLang="zh-CN" sz="1000" dirty="0">
              <a:solidFill>
                <a:srgbClr val="000000"/>
              </a:solidFill>
            </a:endParaRPr>
          </a:p>
          <a:p>
            <a:endParaRPr lang="en-US" altLang="zh-CN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Good?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F21F4B-9C84-4020-9B6F-9237FB2E64D3}" type="slidenum">
              <a:rPr lang="zh-CN" altLang="en-US" smtClean="0"/>
              <a:pPr/>
              <a:t>32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126498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ct val="50000"/>
              </a:spcBef>
              <a:buNone/>
            </a:pPr>
            <a:endParaRPr lang="en-CA" altLang="en-US" dirty="0"/>
          </a:p>
          <a:p>
            <a:pPr marL="0" indent="0">
              <a:spcBef>
                <a:spcPct val="50000"/>
              </a:spcBef>
              <a:buNone/>
            </a:pPr>
            <a:endParaRPr lang="en-CA" altLang="en-US" dirty="0"/>
          </a:p>
          <a:p>
            <a:pPr marL="0" indent="0">
              <a:spcBef>
                <a:spcPct val="50000"/>
              </a:spcBef>
              <a:buNone/>
            </a:pPr>
            <a:endParaRPr lang="en-CA" altLang="en-US" dirty="0"/>
          </a:p>
          <a:p>
            <a:pPr marL="0" indent="0">
              <a:spcBef>
                <a:spcPct val="50000"/>
              </a:spcBef>
              <a:buNone/>
            </a:pPr>
            <a:r>
              <a:rPr lang="en-CA" altLang="en-US" dirty="0"/>
              <a:t>As the subquery</a:t>
            </a:r>
            <a:r>
              <a:rPr lang="en-CA" altLang="en-US" baseline="0" dirty="0"/>
              <a:t> has only one row, &lt; ANY or &lt; ALL makes no difference.</a:t>
            </a:r>
            <a:endParaRPr lang="en-CA" altLang="en-US" dirty="0"/>
          </a:p>
          <a:p>
            <a:pPr marL="0" indent="0">
              <a:spcBef>
                <a:spcPct val="50000"/>
              </a:spcBef>
              <a:buNone/>
            </a:pPr>
            <a:endParaRPr lang="en-CA" altLang="en-US" dirty="0"/>
          </a:p>
          <a:p>
            <a:pPr marL="0" indent="0">
              <a:spcBef>
                <a:spcPct val="50000"/>
              </a:spcBef>
              <a:buNone/>
            </a:pPr>
            <a:endParaRPr lang="en-CA" altLang="en-US" dirty="0"/>
          </a:p>
          <a:p>
            <a:pPr marL="0" indent="0">
              <a:spcBef>
                <a:spcPct val="50000"/>
              </a:spcBef>
              <a:buNone/>
            </a:pPr>
            <a:r>
              <a:rPr lang="en-CA" altLang="en-US" dirty="0"/>
              <a:t>UPDATE 	Employee</a:t>
            </a:r>
          </a:p>
          <a:p>
            <a:pPr marL="0" indent="0">
              <a:spcBef>
                <a:spcPct val="50000"/>
              </a:spcBef>
              <a:buNone/>
            </a:pPr>
            <a:r>
              <a:rPr lang="en-CA" altLang="en-US" dirty="0"/>
              <a:t>SET	Salary = Salary * 1.05</a:t>
            </a:r>
          </a:p>
          <a:p>
            <a:pPr marL="0" indent="0">
              <a:spcBef>
                <a:spcPct val="50000"/>
              </a:spcBef>
              <a:buNone/>
            </a:pPr>
            <a:r>
              <a:rPr lang="en-CA" altLang="en-US" dirty="0"/>
              <a:t>WHERE 	Salary IN </a:t>
            </a:r>
          </a:p>
          <a:p>
            <a:pPr marL="0" indent="0">
              <a:spcBef>
                <a:spcPct val="50000"/>
              </a:spcBef>
              <a:buNone/>
            </a:pPr>
            <a:r>
              <a:rPr lang="en-CA" altLang="en-US" dirty="0"/>
              <a:t>		(SELECT 	</a:t>
            </a:r>
            <a:r>
              <a:rPr lang="en-CA" altLang="en-US" dirty="0" err="1"/>
              <a:t>E.Salary</a:t>
            </a:r>
            <a:endParaRPr lang="en-CA" altLang="en-US" dirty="0"/>
          </a:p>
          <a:p>
            <a:pPr marL="0" indent="0">
              <a:spcBef>
                <a:spcPct val="50000"/>
              </a:spcBef>
              <a:buNone/>
            </a:pPr>
            <a:r>
              <a:rPr lang="en-CA" altLang="en-US" dirty="0"/>
              <a:t>		FROM</a:t>
            </a:r>
            <a:r>
              <a:rPr lang="en-CA" altLang="en-US" baseline="0" dirty="0"/>
              <a:t> 	Employee E, 	</a:t>
            </a:r>
            <a:r>
              <a:rPr lang="en-CA" altLang="en-US" dirty="0"/>
              <a:t>(SELECT AVG(Salary) AS </a:t>
            </a:r>
            <a:r>
              <a:rPr lang="en-CA" altLang="en-US" dirty="0" err="1"/>
              <a:t>avs</a:t>
            </a:r>
            <a:r>
              <a:rPr lang="en-CA" altLang="en-US" dirty="0"/>
              <a:t> </a:t>
            </a:r>
          </a:p>
          <a:p>
            <a:pPr marL="0" indent="0">
              <a:spcBef>
                <a:spcPct val="50000"/>
              </a:spcBef>
              <a:buNone/>
            </a:pPr>
            <a:r>
              <a:rPr lang="en-CA" altLang="en-US" dirty="0"/>
              <a:t>				FROM Employee)</a:t>
            </a:r>
          </a:p>
          <a:p>
            <a:pPr marL="0" indent="0">
              <a:spcBef>
                <a:spcPct val="50000"/>
              </a:spcBef>
              <a:buNone/>
            </a:pPr>
            <a:r>
              <a:rPr lang="en-CA" altLang="en-US" dirty="0"/>
              <a:t>		WHERE</a:t>
            </a:r>
            <a:r>
              <a:rPr lang="en-CA" altLang="en-US" baseline="0" dirty="0"/>
              <a:t>  	</a:t>
            </a:r>
            <a:r>
              <a:rPr lang="en-CA" altLang="en-US" baseline="0" dirty="0" err="1"/>
              <a:t>E.Salary</a:t>
            </a:r>
            <a:r>
              <a:rPr lang="en-CA" altLang="en-US" baseline="0" dirty="0"/>
              <a:t> &lt; </a:t>
            </a:r>
            <a:r>
              <a:rPr lang="en-CA" altLang="en-US" baseline="0" dirty="0" err="1"/>
              <a:t>avs</a:t>
            </a:r>
            <a:r>
              <a:rPr lang="en-CA" altLang="en-US" dirty="0"/>
              <a:t>)</a:t>
            </a:r>
          </a:p>
          <a:p>
            <a:endParaRPr lang="en-US" dirty="0"/>
          </a:p>
          <a:p>
            <a:r>
              <a:rPr lang="en-US" dirty="0"/>
              <a:t>You can also correlated subquery</a:t>
            </a:r>
          </a:p>
          <a:p>
            <a:r>
              <a:rPr lang="en-US" dirty="0"/>
              <a:t>UPDATE 	Employee AS E</a:t>
            </a:r>
          </a:p>
          <a:p>
            <a:r>
              <a:rPr lang="en-US" dirty="0"/>
              <a:t>SET	Salary = Salary * 1.05</a:t>
            </a:r>
          </a:p>
          <a:p>
            <a:r>
              <a:rPr lang="en-US" dirty="0"/>
              <a:t>WHERE 	EXISTS </a:t>
            </a:r>
          </a:p>
          <a:p>
            <a:r>
              <a:rPr lang="en-US" dirty="0"/>
              <a:t>		(SELECT 	*</a:t>
            </a:r>
          </a:p>
          <a:p>
            <a:r>
              <a:rPr lang="en-US" dirty="0"/>
              <a:t>		FROM 	(SELECT AVG(Salary) AS </a:t>
            </a:r>
            <a:r>
              <a:rPr lang="en-US" dirty="0" err="1"/>
              <a:t>avs</a:t>
            </a:r>
            <a:r>
              <a:rPr lang="en-US" dirty="0"/>
              <a:t> </a:t>
            </a:r>
          </a:p>
          <a:p>
            <a:r>
              <a:rPr lang="en-US" dirty="0"/>
              <a:t>			FROM Employee)</a:t>
            </a:r>
          </a:p>
          <a:p>
            <a:r>
              <a:rPr lang="en-US" dirty="0"/>
              <a:t>		WHERE  	</a:t>
            </a:r>
            <a:r>
              <a:rPr lang="en-US" dirty="0" err="1"/>
              <a:t>E.Salary</a:t>
            </a:r>
            <a:r>
              <a:rPr lang="en-US" dirty="0"/>
              <a:t> &lt; </a:t>
            </a:r>
            <a:r>
              <a:rPr lang="en-US" dirty="0" err="1"/>
              <a:t>avs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F21F4B-9C84-4020-9B6F-9237FB2E64D3}" type="slidenum">
              <a:rPr lang="zh-CN" altLang="en-US" smtClean="0"/>
              <a:pPr/>
              <a:t>33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6273437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Average total hours per employee: Sum(hours) / count(distinct </a:t>
            </a:r>
            <a:r>
              <a:rPr lang="en-US" dirty="0" err="1"/>
              <a:t>essn</a:t>
            </a:r>
            <a:r>
              <a:rPr lang="en-US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F21F4B-9C84-4020-9B6F-9237FB2E64D3}" type="slidenum">
              <a:rPr lang="zh-CN" altLang="en-US" smtClean="0"/>
              <a:pPr/>
              <a:t>34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315677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B50288-E57D-43AE-A4D7-2262EAA88E44}" type="slidenum">
              <a:rPr lang="zh-CN" altLang="en-US"/>
              <a:pPr/>
              <a:t>3</a:t>
            </a:fld>
            <a:endParaRPr lang="en-US" altLang="zh-CN"/>
          </a:p>
        </p:txBody>
      </p:sp>
      <p:sp>
        <p:nvSpPr>
          <p:cNvPr id="876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9687" cy="3840162"/>
          </a:xfrm>
          <a:ln/>
        </p:spPr>
      </p:sp>
      <p:sp>
        <p:nvSpPr>
          <p:cNvPr id="876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>
                <a:solidFill>
                  <a:srgbClr val="000000"/>
                </a:solidFill>
              </a:rPr>
              <a:t>Select takes attributes, from the original tables or rename, or caculated from expression or aggregated (careful)</a:t>
            </a:r>
          </a:p>
          <a:p>
            <a:endParaRPr lang="en-US" altLang="zh-CN">
              <a:solidFill>
                <a:srgbClr val="000000"/>
              </a:solidFill>
            </a:endParaRPr>
          </a:p>
          <a:p>
            <a:r>
              <a:rPr lang="en-US" altLang="zh-CN">
                <a:solidFill>
                  <a:srgbClr val="000000"/>
                </a:solidFill>
              </a:rPr>
              <a:t>From takes in tables, from table in DB or table generated from other query;</a:t>
            </a:r>
          </a:p>
          <a:p>
            <a:endParaRPr lang="en-US" altLang="zh-CN">
              <a:solidFill>
                <a:srgbClr val="000000"/>
              </a:solidFill>
            </a:endParaRPr>
          </a:p>
          <a:p>
            <a:r>
              <a:rPr lang="en-US" altLang="zh-CN">
                <a:solidFill>
                  <a:srgbClr val="000000"/>
                </a:solidFill>
              </a:rPr>
              <a:t>Where takes a Boolean expression: … …</a:t>
            </a:r>
          </a:p>
          <a:p>
            <a:endParaRPr lang="en-US" altLang="zh-CN">
              <a:solidFill>
                <a:srgbClr val="000000"/>
              </a:solidFill>
            </a:endParaRPr>
          </a:p>
          <a:p>
            <a:endParaRPr lang="en-US" altLang="zh-CN">
              <a:solidFill>
                <a:srgbClr val="000000"/>
              </a:solidFill>
            </a:endParaRPr>
          </a:p>
          <a:p>
            <a:r>
              <a:rPr lang="en-US" altLang="zh-CN">
                <a:solidFill>
                  <a:srgbClr val="000000"/>
                </a:solidFill>
              </a:rPr>
              <a:t>You can think of the subquery is a method in java and might or might not take a parameter, the attribute from the outer are candiates for parameters. If no parameter, non-correlated, regardless who call it, same result;</a:t>
            </a:r>
          </a:p>
          <a:p>
            <a:endParaRPr lang="en-US" altLang="zh-CN">
              <a:solidFill>
                <a:srgbClr val="000000"/>
              </a:solidFill>
            </a:endParaRPr>
          </a:p>
          <a:p>
            <a:r>
              <a:rPr lang="en-US" altLang="zh-CN">
                <a:solidFill>
                  <a:srgbClr val="000000"/>
                </a:solidFill>
              </a:rPr>
              <a:t>If there is a parameter, correlated, depends on what is the value of the parameter, the result differs. Different tuple pass different value to the parameter</a:t>
            </a:r>
          </a:p>
          <a:p>
            <a:endParaRPr lang="en-US" altLang="zh-CN">
              <a:solidFill>
                <a:srgbClr val="000000"/>
              </a:solidFill>
            </a:endParaRPr>
          </a:p>
          <a:p>
            <a:r>
              <a:rPr lang="en-US" altLang="zh-CN">
                <a:solidFill>
                  <a:srgbClr val="000000"/>
                </a:solidFill>
              </a:rPr>
              <a:t>Project Part III: concentrate on search capability and update, insert, delete, fully utilize index, view, assertion or triggers if possible.</a:t>
            </a:r>
          </a:p>
          <a:p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14513027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F21F4B-9C84-4020-9B6F-9237FB2E64D3}" type="slidenum">
              <a:rPr lang="zh-CN" altLang="en-US" smtClean="0"/>
              <a:pPr/>
              <a:t>35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1751668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UPDATE 	Employee</a:t>
            </a:r>
          </a:p>
          <a:p>
            <a:r>
              <a:rPr lang="en-US" dirty="0"/>
              <a:t>SET	Salary = Salary</a:t>
            </a:r>
            <a:r>
              <a:rPr lang="en-US" baseline="0" dirty="0"/>
              <a:t> * 1.1</a:t>
            </a:r>
          </a:p>
          <a:p>
            <a:r>
              <a:rPr lang="en-US" baseline="0" dirty="0"/>
              <a:t>WHERE	SSN IN(</a:t>
            </a:r>
            <a:endParaRPr lang="en-US" dirty="0"/>
          </a:p>
          <a:p>
            <a:endParaRPr lang="en-US" dirty="0"/>
          </a:p>
          <a:p>
            <a:r>
              <a:rPr lang="en-US" dirty="0"/>
              <a:t>	SELECT 	ESSN</a:t>
            </a:r>
          </a:p>
          <a:p>
            <a:r>
              <a:rPr lang="en-US" dirty="0"/>
              <a:t>	FROM	</a:t>
            </a:r>
            <a:r>
              <a:rPr lang="en-US" dirty="0" err="1"/>
              <a:t>Works_ON</a:t>
            </a:r>
            <a:endParaRPr lang="en-US" dirty="0"/>
          </a:p>
          <a:p>
            <a:r>
              <a:rPr lang="en-US" dirty="0"/>
              <a:t>	GROUP</a:t>
            </a:r>
            <a:r>
              <a:rPr lang="en-US" baseline="0" dirty="0"/>
              <a:t> BY	ESSN</a:t>
            </a:r>
          </a:p>
          <a:p>
            <a:r>
              <a:rPr lang="en-US" baseline="0" dirty="0"/>
              <a:t>	HAVING	COUNT(PNO) &gt; 2</a:t>
            </a:r>
          </a:p>
          <a:p>
            <a:endParaRPr lang="en-US" baseline="0" dirty="0"/>
          </a:p>
          <a:p>
            <a:r>
              <a:rPr lang="en-US" baseline="0" dirty="0"/>
              <a:t>		UNION</a:t>
            </a:r>
            <a:endParaRPr lang="en-US" dirty="0"/>
          </a:p>
          <a:p>
            <a:r>
              <a:rPr lang="en-US" dirty="0"/>
              <a:t>	Subquery</a:t>
            </a:r>
            <a:r>
              <a:rPr lang="en-US" baseline="0" dirty="0"/>
              <a:t>2);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F21F4B-9C84-4020-9B6F-9237FB2E64D3}" type="slidenum">
              <a:rPr lang="zh-CN" altLang="en-US" smtClean="0"/>
              <a:pPr/>
              <a:t>36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6524542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UPDATE 	Employee</a:t>
            </a:r>
          </a:p>
          <a:p>
            <a:r>
              <a:rPr lang="en-US" dirty="0"/>
              <a:t>SET	Salary = Salary</a:t>
            </a:r>
            <a:r>
              <a:rPr lang="en-US" baseline="0" dirty="0"/>
              <a:t> * 1.1</a:t>
            </a:r>
          </a:p>
          <a:p>
            <a:r>
              <a:rPr lang="en-US" baseline="0" dirty="0"/>
              <a:t>WHERE	SSN IN(</a:t>
            </a:r>
            <a:endParaRPr lang="en-US" dirty="0"/>
          </a:p>
          <a:p>
            <a:endParaRPr lang="en-US" dirty="0"/>
          </a:p>
          <a:p>
            <a:r>
              <a:rPr lang="en-US" dirty="0"/>
              <a:t>	SELECT 	ESSN</a:t>
            </a:r>
          </a:p>
          <a:p>
            <a:r>
              <a:rPr lang="en-US" dirty="0"/>
              <a:t>	FROM	</a:t>
            </a:r>
            <a:r>
              <a:rPr lang="en-US" dirty="0" err="1"/>
              <a:t>Works_ON</a:t>
            </a:r>
            <a:endParaRPr lang="en-US" dirty="0"/>
          </a:p>
          <a:p>
            <a:r>
              <a:rPr lang="en-US" dirty="0"/>
              <a:t>	GROUP</a:t>
            </a:r>
            <a:r>
              <a:rPr lang="en-US" baseline="0" dirty="0"/>
              <a:t> BY	ESSN</a:t>
            </a:r>
          </a:p>
          <a:p>
            <a:r>
              <a:rPr lang="en-US" baseline="0" dirty="0"/>
              <a:t>	HAVING	COUNT(PNO) &gt; 2</a:t>
            </a:r>
          </a:p>
          <a:p>
            <a:endParaRPr lang="en-US" baseline="0" dirty="0"/>
          </a:p>
          <a:p>
            <a:r>
              <a:rPr lang="en-US" baseline="0" dirty="0"/>
              <a:t>		UNION</a:t>
            </a:r>
            <a:endParaRPr lang="en-US" dirty="0"/>
          </a:p>
          <a:p>
            <a:r>
              <a:rPr lang="en-US" dirty="0"/>
              <a:t>	Subquery</a:t>
            </a:r>
            <a:r>
              <a:rPr lang="en-US" baseline="0" dirty="0"/>
              <a:t>2);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F21F4B-9C84-4020-9B6F-9237FB2E64D3}" type="slidenum">
              <a:rPr lang="zh-CN" altLang="en-US" smtClean="0"/>
              <a:pPr/>
              <a:t>37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8835643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// The numbers</a:t>
            </a:r>
            <a:r>
              <a:rPr lang="en-US" baseline="0" dirty="0"/>
              <a:t> are generated using the sample company DB.</a:t>
            </a:r>
            <a:endParaRPr lang="en-US" dirty="0"/>
          </a:p>
          <a:p>
            <a:endParaRPr lang="en-US" dirty="0"/>
          </a:p>
          <a:p>
            <a:r>
              <a:rPr lang="en-US" dirty="0"/>
              <a:t>UPDATE 	Employee</a:t>
            </a:r>
          </a:p>
          <a:p>
            <a:r>
              <a:rPr lang="en-US" dirty="0"/>
              <a:t>SET	Salary = Salary</a:t>
            </a:r>
            <a:r>
              <a:rPr lang="en-US" baseline="0" dirty="0"/>
              <a:t> * 1.1</a:t>
            </a:r>
          </a:p>
          <a:p>
            <a:r>
              <a:rPr lang="en-US" baseline="0" dirty="0"/>
              <a:t>WHERE	SSN IN(</a:t>
            </a:r>
            <a:endParaRPr lang="en-US" dirty="0"/>
          </a:p>
          <a:p>
            <a:endParaRPr lang="en-US" dirty="0"/>
          </a:p>
          <a:p>
            <a:r>
              <a:rPr lang="en-US" dirty="0"/>
              <a:t>	SELECT 	ESSN</a:t>
            </a:r>
          </a:p>
          <a:p>
            <a:r>
              <a:rPr lang="en-US" dirty="0"/>
              <a:t>	FROM	</a:t>
            </a:r>
            <a:r>
              <a:rPr lang="en-US" dirty="0" err="1"/>
              <a:t>Works_ON</a:t>
            </a:r>
            <a:endParaRPr lang="en-US" dirty="0"/>
          </a:p>
          <a:p>
            <a:r>
              <a:rPr lang="en-US" dirty="0"/>
              <a:t>	GROUP</a:t>
            </a:r>
            <a:r>
              <a:rPr lang="en-US" baseline="0" dirty="0"/>
              <a:t> BY	ESSN</a:t>
            </a:r>
          </a:p>
          <a:p>
            <a:r>
              <a:rPr lang="en-US" baseline="0" dirty="0"/>
              <a:t>	HAVING	COUNT(PNO) &gt; 2</a:t>
            </a:r>
          </a:p>
          <a:p>
            <a:endParaRPr lang="en-US" baseline="0" dirty="0"/>
          </a:p>
          <a:p>
            <a:r>
              <a:rPr lang="en-US" baseline="0" dirty="0"/>
              <a:t>		UNION</a:t>
            </a:r>
            <a:endParaRPr lang="en-US" dirty="0"/>
          </a:p>
          <a:p>
            <a:r>
              <a:rPr lang="en-US" dirty="0"/>
              <a:t>	Subquery</a:t>
            </a:r>
            <a:r>
              <a:rPr lang="en-US" baseline="0" dirty="0"/>
              <a:t>2);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F21F4B-9C84-4020-9B6F-9237FB2E64D3}" type="slidenum">
              <a:rPr lang="zh-CN" altLang="en-US" smtClean="0"/>
              <a:pPr/>
              <a:t>38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1300546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// The numbers</a:t>
            </a:r>
            <a:r>
              <a:rPr lang="en-US" baseline="0" dirty="0"/>
              <a:t> are generated using the sample company DB.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UPDATE 	Employee</a:t>
            </a:r>
          </a:p>
          <a:p>
            <a:r>
              <a:rPr lang="en-US" dirty="0"/>
              <a:t>SET	Salary = Salary</a:t>
            </a:r>
            <a:r>
              <a:rPr lang="en-US" baseline="0" dirty="0"/>
              <a:t> * 1.1</a:t>
            </a:r>
          </a:p>
          <a:p>
            <a:r>
              <a:rPr lang="en-US" baseline="0" dirty="0"/>
              <a:t>WHERE	SSN IN(</a:t>
            </a:r>
            <a:endParaRPr lang="en-US" dirty="0"/>
          </a:p>
          <a:p>
            <a:endParaRPr lang="en-US" dirty="0"/>
          </a:p>
          <a:p>
            <a:r>
              <a:rPr lang="en-US" dirty="0"/>
              <a:t>	SELECT 	ESSN</a:t>
            </a:r>
          </a:p>
          <a:p>
            <a:r>
              <a:rPr lang="en-US" dirty="0"/>
              <a:t>	FROM	</a:t>
            </a:r>
            <a:r>
              <a:rPr lang="en-US" dirty="0" err="1"/>
              <a:t>Works_ON</a:t>
            </a:r>
            <a:endParaRPr lang="en-US" dirty="0"/>
          </a:p>
          <a:p>
            <a:r>
              <a:rPr lang="en-US" dirty="0"/>
              <a:t>	GROUP</a:t>
            </a:r>
            <a:r>
              <a:rPr lang="en-US" baseline="0" dirty="0"/>
              <a:t> BY	ESSN</a:t>
            </a:r>
          </a:p>
          <a:p>
            <a:r>
              <a:rPr lang="en-US" baseline="0" dirty="0"/>
              <a:t>	HAVING	COUNT(PNO) &gt; 2</a:t>
            </a:r>
          </a:p>
          <a:p>
            <a:endParaRPr lang="en-US" baseline="0" dirty="0"/>
          </a:p>
          <a:p>
            <a:r>
              <a:rPr lang="en-US" baseline="0" dirty="0"/>
              <a:t>		UNION</a:t>
            </a:r>
            <a:endParaRPr lang="en-US" dirty="0"/>
          </a:p>
          <a:p>
            <a:r>
              <a:rPr lang="en-US" dirty="0"/>
              <a:t>	Subquery</a:t>
            </a:r>
            <a:r>
              <a:rPr lang="en-US" baseline="0" dirty="0"/>
              <a:t>2);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F21F4B-9C84-4020-9B6F-9237FB2E64D3}" type="slidenum">
              <a:rPr lang="zh-CN" altLang="en-US" smtClean="0"/>
              <a:pPr/>
              <a:t>39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237451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UPDATE 	Employee</a:t>
            </a:r>
          </a:p>
          <a:p>
            <a:r>
              <a:rPr lang="en-US" dirty="0"/>
              <a:t>SET	Salary = Salary</a:t>
            </a:r>
            <a:r>
              <a:rPr lang="en-US" baseline="0" dirty="0"/>
              <a:t> * 1.1</a:t>
            </a:r>
          </a:p>
          <a:p>
            <a:r>
              <a:rPr lang="en-US" baseline="0" dirty="0"/>
              <a:t>WHERE	SSN IN(</a:t>
            </a:r>
            <a:endParaRPr lang="en-US" dirty="0"/>
          </a:p>
          <a:p>
            <a:endParaRPr lang="en-US" dirty="0"/>
          </a:p>
          <a:p>
            <a:r>
              <a:rPr lang="en-US" dirty="0"/>
              <a:t>	SELECT 	ESSN</a:t>
            </a:r>
          </a:p>
          <a:p>
            <a:r>
              <a:rPr lang="en-US" dirty="0"/>
              <a:t>	FROM	</a:t>
            </a:r>
            <a:r>
              <a:rPr lang="en-US" dirty="0" err="1"/>
              <a:t>Works_ON</a:t>
            </a:r>
            <a:endParaRPr lang="en-US" dirty="0"/>
          </a:p>
          <a:p>
            <a:r>
              <a:rPr lang="en-US" dirty="0"/>
              <a:t>	GROUP</a:t>
            </a:r>
            <a:r>
              <a:rPr lang="en-US" baseline="0" dirty="0"/>
              <a:t> BY	ESSN</a:t>
            </a:r>
          </a:p>
          <a:p>
            <a:r>
              <a:rPr lang="en-US" baseline="0" dirty="0"/>
              <a:t>	HAVING	COUNT(PNO) &gt; 2</a:t>
            </a:r>
          </a:p>
          <a:p>
            <a:endParaRPr lang="en-US" baseline="0" dirty="0"/>
          </a:p>
          <a:p>
            <a:r>
              <a:rPr lang="en-US" baseline="0" dirty="0"/>
              <a:t>		UNION</a:t>
            </a:r>
            <a:endParaRPr lang="en-US" dirty="0"/>
          </a:p>
          <a:p>
            <a:r>
              <a:rPr lang="en-US" sz="1200" dirty="0"/>
              <a:t>	</a:t>
            </a:r>
          </a:p>
          <a:p>
            <a:r>
              <a:rPr lang="en-US" sz="1200" dirty="0"/>
              <a:t>	SELECT	ESSN</a:t>
            </a:r>
          </a:p>
          <a:p>
            <a:r>
              <a:rPr lang="en-US" sz="1200" dirty="0"/>
              <a:t>	FROM	(</a:t>
            </a:r>
            <a:r>
              <a:rPr lang="en-US" sz="1200" dirty="0">
                <a:solidFill>
                  <a:srgbClr val="FF0000"/>
                </a:solidFill>
              </a:rPr>
              <a:t>SELECT 	ESSN, </a:t>
            </a:r>
          </a:p>
          <a:p>
            <a:r>
              <a:rPr lang="en-US" sz="1200" dirty="0">
                <a:solidFill>
                  <a:srgbClr val="FF0000"/>
                </a:solidFill>
              </a:rPr>
              <a:t>			SUM(Hours) AS </a:t>
            </a:r>
            <a:r>
              <a:rPr lang="en-US" sz="1200" dirty="0" err="1">
                <a:solidFill>
                  <a:srgbClr val="FF0000"/>
                </a:solidFill>
              </a:rPr>
              <a:t>THours</a:t>
            </a:r>
            <a:endParaRPr lang="en-US" sz="1200" dirty="0">
              <a:solidFill>
                <a:srgbClr val="FF0000"/>
              </a:solidFill>
            </a:endParaRPr>
          </a:p>
          <a:p>
            <a:r>
              <a:rPr lang="en-US" sz="1200" dirty="0">
                <a:solidFill>
                  <a:srgbClr val="FF0000"/>
                </a:solidFill>
              </a:rPr>
              <a:t>		FROM	</a:t>
            </a:r>
            <a:r>
              <a:rPr lang="en-US" sz="1200" dirty="0" err="1">
                <a:solidFill>
                  <a:srgbClr val="FF0000"/>
                </a:solidFill>
              </a:rPr>
              <a:t>Works_ON</a:t>
            </a:r>
            <a:endParaRPr lang="en-US" sz="1200" dirty="0">
              <a:solidFill>
                <a:srgbClr val="FF0000"/>
              </a:solidFill>
            </a:endParaRPr>
          </a:p>
          <a:p>
            <a:r>
              <a:rPr lang="en-US" sz="1200" dirty="0">
                <a:solidFill>
                  <a:srgbClr val="FF0000"/>
                </a:solidFill>
              </a:rPr>
              <a:t>		GROUP BY	ESSN</a:t>
            </a:r>
            <a:r>
              <a:rPr lang="en-US" sz="1200" dirty="0"/>
              <a:t>),</a:t>
            </a:r>
          </a:p>
          <a:p>
            <a:endParaRPr lang="en-US" sz="1200" dirty="0"/>
          </a:p>
          <a:p>
            <a:r>
              <a:rPr lang="en-US" sz="1200" dirty="0"/>
              <a:t>		(SELECT	</a:t>
            </a:r>
            <a:r>
              <a:rPr lang="en-US" sz="1200" dirty="0" err="1"/>
              <a:t>avg</a:t>
            </a:r>
            <a:r>
              <a:rPr lang="en-US" sz="1200" dirty="0"/>
              <a:t>(</a:t>
            </a:r>
            <a:r>
              <a:rPr lang="en-US" sz="1200" dirty="0" err="1"/>
              <a:t>THours</a:t>
            </a:r>
            <a:r>
              <a:rPr lang="en-US" sz="1200" dirty="0"/>
              <a:t>) AS ATH</a:t>
            </a:r>
          </a:p>
          <a:p>
            <a:r>
              <a:rPr lang="en-US" sz="1200" dirty="0"/>
              <a:t>		FROM	(</a:t>
            </a:r>
            <a:r>
              <a:rPr lang="en-US" sz="1200" dirty="0">
                <a:solidFill>
                  <a:srgbClr val="FF0000"/>
                </a:solidFill>
              </a:rPr>
              <a:t>SELECT 	ESSN, </a:t>
            </a:r>
          </a:p>
          <a:p>
            <a:r>
              <a:rPr lang="en-US" sz="1200" dirty="0">
                <a:solidFill>
                  <a:srgbClr val="FF0000"/>
                </a:solidFill>
              </a:rPr>
              <a:t>				SUM(Hours) AS </a:t>
            </a:r>
            <a:r>
              <a:rPr lang="en-US" sz="1200" dirty="0" err="1">
                <a:solidFill>
                  <a:srgbClr val="FF0000"/>
                </a:solidFill>
              </a:rPr>
              <a:t>THours</a:t>
            </a:r>
            <a:endParaRPr lang="en-US" sz="1200" dirty="0">
              <a:solidFill>
                <a:srgbClr val="FF0000"/>
              </a:solidFill>
            </a:endParaRPr>
          </a:p>
          <a:p>
            <a:r>
              <a:rPr lang="en-US" sz="1200" dirty="0">
                <a:solidFill>
                  <a:srgbClr val="FF0000"/>
                </a:solidFill>
              </a:rPr>
              <a:t>			FROM	</a:t>
            </a:r>
            <a:r>
              <a:rPr lang="en-US" sz="1200" dirty="0" err="1">
                <a:solidFill>
                  <a:srgbClr val="FF0000"/>
                </a:solidFill>
              </a:rPr>
              <a:t>Works_ON</a:t>
            </a:r>
            <a:endParaRPr lang="en-US" sz="1200" dirty="0">
              <a:solidFill>
                <a:srgbClr val="FF0000"/>
              </a:solidFill>
            </a:endParaRPr>
          </a:p>
          <a:p>
            <a:r>
              <a:rPr lang="en-US" sz="1200" dirty="0">
                <a:solidFill>
                  <a:srgbClr val="FF0000"/>
                </a:solidFill>
              </a:rPr>
              <a:t>			GROUP BY	ESSN</a:t>
            </a:r>
            <a:r>
              <a:rPr lang="en-US" sz="1200" dirty="0"/>
              <a:t>))</a:t>
            </a:r>
          </a:p>
          <a:p>
            <a:r>
              <a:rPr lang="en-US" sz="1200" dirty="0"/>
              <a:t>		WHERE	</a:t>
            </a:r>
            <a:r>
              <a:rPr lang="en-US" sz="1200" dirty="0" err="1"/>
              <a:t>THours</a:t>
            </a:r>
            <a:r>
              <a:rPr lang="en-US" sz="1200" dirty="0"/>
              <a:t> &gt; ATH</a:t>
            </a:r>
          </a:p>
          <a:p>
            <a:r>
              <a:rPr lang="en-US" baseline="0" dirty="0"/>
              <a:t>);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F21F4B-9C84-4020-9B6F-9237FB2E64D3}" type="slidenum">
              <a:rPr lang="zh-CN" altLang="en-US" smtClean="0"/>
              <a:pPr/>
              <a:t>40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391200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B50288-E57D-43AE-A4D7-2262EAA88E44}" type="slidenum">
              <a:rPr lang="zh-CN" altLang="en-US"/>
              <a:pPr/>
              <a:t>41</a:t>
            </a:fld>
            <a:endParaRPr lang="en-US" altLang="zh-CN"/>
          </a:p>
        </p:txBody>
      </p:sp>
      <p:sp>
        <p:nvSpPr>
          <p:cNvPr id="876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9687" cy="3840162"/>
          </a:xfrm>
          <a:ln/>
        </p:spPr>
      </p:sp>
      <p:sp>
        <p:nvSpPr>
          <p:cNvPr id="876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CA" altLang="en-US" dirty="0"/>
          </a:p>
        </p:txBody>
      </p:sp>
    </p:spTree>
    <p:extLst>
      <p:ext uri="{BB962C8B-B14F-4D97-AF65-F5344CB8AC3E}">
        <p14:creationId xmlns:p14="http://schemas.microsoft.com/office/powerpoint/2010/main" val="32719260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7A4EA-CF8D-4936-91ED-886FEEC431FC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B14263-4448-4351-BD93-A47B9BD77F22}" type="slidenum">
              <a:rPr lang="zh-CN" altLang="en-US"/>
              <a:pPr/>
              <a:t>6</a:t>
            </a:fld>
            <a:endParaRPr lang="en-US" altLang="zh-CN"/>
          </a:p>
        </p:txBody>
      </p:sp>
      <p:sp>
        <p:nvSpPr>
          <p:cNvPr id="364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4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5455569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8FA05A-AB21-48FE-B5B9-0F28F02EC617}" type="slidenum">
              <a:rPr lang="zh-CN" altLang="en-US"/>
              <a:pPr/>
              <a:t>7</a:t>
            </a:fld>
            <a:endParaRPr lang="en-US" altLang="zh-CN"/>
          </a:p>
        </p:txBody>
      </p:sp>
      <p:sp>
        <p:nvSpPr>
          <p:cNvPr id="293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3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>
                <a:solidFill>
                  <a:srgbClr val="000000"/>
                </a:solidFill>
              </a:rPr>
              <a:t>SQL is DDL and DML. Before we can access/manipulate the table/data, let create a DB to store them. SQL allows us to use … … to create or modify tables, as well as views index etc.</a:t>
            </a:r>
          </a:p>
          <a:p>
            <a:endParaRPr lang="en-US" altLang="zh-CN">
              <a:solidFill>
                <a:srgbClr val="000000"/>
              </a:solidFill>
            </a:endParaRPr>
          </a:p>
          <a:p>
            <a:r>
              <a:rPr lang="en-US" altLang="zh-CN">
                <a:solidFill>
                  <a:srgbClr val="000000"/>
                </a:solidFill>
              </a:rPr>
              <a:t>Used to CREATE, DROP, and ALTER the descriptions of the tables (relations) of a database</a:t>
            </a:r>
          </a:p>
          <a:p>
            <a:r>
              <a:rPr lang="en-US" altLang="zh-CN"/>
              <a:t>Data Definition, Constraints, and Schema Changes</a:t>
            </a:r>
          </a:p>
          <a:p>
            <a:endParaRPr lang="en-US" altLang="zh-CN"/>
          </a:p>
          <a:p>
            <a:r>
              <a:rPr lang="en-US" altLang="zh-CN">
                <a:solidFill>
                  <a:srgbClr val="3333CD"/>
                </a:solidFill>
                <a:latin typeface="ArialMT" charset="0"/>
              </a:rPr>
              <a:t>Data Definition Language (DDL)</a:t>
            </a:r>
          </a:p>
          <a:p>
            <a:r>
              <a:rPr lang="en-US" altLang="zh-CN">
                <a:solidFill>
                  <a:srgbClr val="000000"/>
                </a:solidFill>
                <a:latin typeface="ArialMT" charset="0"/>
              </a:rPr>
              <a:t>Allows the specification of not only a set of relations but also</a:t>
            </a:r>
          </a:p>
          <a:p>
            <a:r>
              <a:rPr lang="en-US" altLang="zh-CN">
                <a:solidFill>
                  <a:srgbClr val="000000"/>
                </a:solidFill>
                <a:latin typeface="ArialMT" charset="0"/>
              </a:rPr>
              <a:t>information about each relation, including:</a:t>
            </a:r>
          </a:p>
          <a:p>
            <a:r>
              <a:rPr lang="en-US" altLang="zh-CN">
                <a:solidFill>
                  <a:srgbClr val="000000"/>
                </a:solidFill>
                <a:latin typeface="ArialMT" charset="0"/>
              </a:rPr>
              <a:t>• The schema for each relation.</a:t>
            </a:r>
          </a:p>
          <a:p>
            <a:r>
              <a:rPr lang="en-US" altLang="zh-CN">
                <a:solidFill>
                  <a:srgbClr val="000000"/>
                </a:solidFill>
                <a:latin typeface="ArialMT" charset="0"/>
              </a:rPr>
              <a:t>• The domain of values associated with each</a:t>
            </a:r>
          </a:p>
          <a:p>
            <a:r>
              <a:rPr lang="en-US" altLang="zh-CN">
                <a:solidFill>
                  <a:srgbClr val="000000"/>
                </a:solidFill>
                <a:latin typeface="ArialMT" charset="0"/>
              </a:rPr>
              <a:t>attribute.</a:t>
            </a:r>
          </a:p>
          <a:p>
            <a:r>
              <a:rPr lang="en-US" altLang="zh-CN">
                <a:solidFill>
                  <a:srgbClr val="000000"/>
                </a:solidFill>
                <a:latin typeface="ArialMT" charset="0"/>
              </a:rPr>
              <a:t>• Integrity constraints</a:t>
            </a:r>
          </a:p>
          <a:p>
            <a:r>
              <a:rPr lang="en-US" altLang="zh-CN">
                <a:solidFill>
                  <a:srgbClr val="000000"/>
                </a:solidFill>
                <a:latin typeface="ArialMT" charset="0"/>
              </a:rPr>
              <a:t>• The set of indices to be maintained for each</a:t>
            </a:r>
          </a:p>
          <a:p>
            <a:r>
              <a:rPr lang="en-US" altLang="zh-CN">
                <a:solidFill>
                  <a:srgbClr val="000000"/>
                </a:solidFill>
                <a:latin typeface="ArialMT" charset="0"/>
              </a:rPr>
              <a:t>relations.</a:t>
            </a:r>
          </a:p>
          <a:p>
            <a:r>
              <a:rPr lang="en-US" altLang="zh-CN">
                <a:solidFill>
                  <a:srgbClr val="000000"/>
                </a:solidFill>
                <a:latin typeface="ArialMT" charset="0"/>
              </a:rPr>
              <a:t>• Security and authorization information for each</a:t>
            </a:r>
          </a:p>
          <a:p>
            <a:r>
              <a:rPr lang="en-US" altLang="zh-CN">
                <a:solidFill>
                  <a:srgbClr val="000000"/>
                </a:solidFill>
                <a:latin typeface="ArialMT" charset="0"/>
              </a:rPr>
              <a:t>relation.</a:t>
            </a:r>
          </a:p>
          <a:p>
            <a:r>
              <a:rPr lang="en-US" altLang="zh-CN">
                <a:solidFill>
                  <a:srgbClr val="000000"/>
                </a:solidFill>
                <a:latin typeface="ArialMT" charset="0"/>
              </a:rPr>
              <a:t>• The physical storage structure of each relation</a:t>
            </a:r>
          </a:p>
          <a:p>
            <a:r>
              <a:rPr lang="en-US" altLang="zh-CN">
                <a:solidFill>
                  <a:srgbClr val="000000"/>
                </a:solidFill>
                <a:latin typeface="ArialMT" charset="0"/>
              </a:rPr>
              <a:t>on disk.</a:t>
            </a:r>
          </a:p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57090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9AD1AC-BCF2-4F1D-B4D8-B88D1C92918D}" type="slidenum">
              <a:rPr lang="zh-CN" altLang="en-US"/>
              <a:pPr/>
              <a:t>8</a:t>
            </a:fld>
            <a:endParaRPr lang="en-US" altLang="zh-CN"/>
          </a:p>
        </p:txBody>
      </p:sp>
      <p:sp>
        <p:nvSpPr>
          <p:cNvPr id="310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0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Ai is the attribute name followed by its domain and optional constraint.</a:t>
            </a:r>
          </a:p>
          <a:p>
            <a:endParaRPr lang="en-US" altLang="zh-CN"/>
          </a:p>
          <a:p>
            <a:r>
              <a:rPr lang="en-US" altLang="zh-CN" sz="1000">
                <a:solidFill>
                  <a:srgbClr val="000000"/>
                </a:solidFill>
              </a:rPr>
              <a:t>In SQL2, can use the CREATE TABLE command for specifying the primary key attributes, secondary keys, and referential integrity constraints (foreign keys).</a:t>
            </a:r>
            <a:r>
              <a:rPr lang="en-US" altLang="zh-CN">
                <a:solidFill>
                  <a:srgbClr val="000000"/>
                </a:solidFill>
              </a:rPr>
              <a:t> </a:t>
            </a:r>
          </a:p>
          <a:p>
            <a:r>
              <a:rPr lang="en-US" altLang="zh-CN" sz="1000">
                <a:solidFill>
                  <a:srgbClr val="000000"/>
                </a:solidFill>
              </a:rPr>
              <a:t>Key attributes can be specified via the PRIMARY KEY and UNIQUE phrases</a:t>
            </a:r>
            <a:br>
              <a:rPr lang="en-US" altLang="zh-CN" sz="1000">
                <a:solidFill>
                  <a:srgbClr val="000000"/>
                </a:solidFill>
              </a:rPr>
            </a:br>
            <a:endParaRPr lang="en-US" altLang="zh-CN" sz="1000">
              <a:solidFill>
                <a:srgbClr val="000000"/>
              </a:solidFill>
            </a:endParaRPr>
          </a:p>
          <a:p>
            <a:r>
              <a:rPr lang="en-US" altLang="zh-CN"/>
              <a:t>The principal element is a pair consisting of an attribute and a type.</a:t>
            </a:r>
          </a:p>
          <a:p>
            <a:endParaRPr lang="en-US" altLang="zh-CN" sz="1000">
              <a:solidFill>
                <a:srgbClr val="000000"/>
              </a:solidFill>
            </a:endParaRPr>
          </a:p>
          <a:p>
            <a:endParaRPr lang="en-US" altLang="zh-CN"/>
          </a:p>
          <a:p>
            <a:r>
              <a:rPr lang="en-US" altLang="zh-CN"/>
              <a:t>Example …</a:t>
            </a:r>
          </a:p>
          <a:p>
            <a:endParaRPr lang="en-US" altLang="zh-CN"/>
          </a:p>
          <a:p>
            <a:r>
              <a:rPr lang="en-US" altLang="zh-CN"/>
              <a:t>Domain could be … </a:t>
            </a:r>
          </a:p>
          <a:p>
            <a:endParaRPr lang="en-US" altLang="zh-CN"/>
          </a:p>
          <a:p>
            <a:r>
              <a:rPr lang="en-US" altLang="zh-CN"/>
              <a:t>Constraint …</a:t>
            </a:r>
          </a:p>
        </p:txBody>
      </p:sp>
    </p:spTree>
    <p:extLst>
      <p:ext uri="{BB962C8B-B14F-4D97-AF65-F5344CB8AC3E}">
        <p14:creationId xmlns:p14="http://schemas.microsoft.com/office/powerpoint/2010/main" val="1514751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3032D0-F53F-4209-8C15-682AE4A602AA}" type="slidenum">
              <a:rPr lang="zh-CN" altLang="en-US"/>
              <a:pPr/>
              <a:t>9</a:t>
            </a:fld>
            <a:endParaRPr lang="en-US" altLang="zh-CN"/>
          </a:p>
        </p:txBody>
      </p:sp>
      <p:sp>
        <p:nvSpPr>
          <p:cNvPr id="306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6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000000"/>
                </a:solidFill>
              </a:rPr>
              <a:t>Data type for the attributes …</a:t>
            </a:r>
          </a:p>
          <a:p>
            <a:endParaRPr lang="en-US" altLang="zh-CN" dirty="0">
              <a:solidFill>
                <a:srgbClr val="000000"/>
              </a:solidFill>
            </a:endParaRPr>
          </a:p>
          <a:p>
            <a:r>
              <a:rPr lang="en-US" altLang="zh-CN" dirty="0">
                <a:solidFill>
                  <a:srgbClr val="000000"/>
                </a:solidFill>
              </a:rPr>
              <a:t>32 bit, 16 bit, float 32 bit, real 64</a:t>
            </a:r>
          </a:p>
          <a:p>
            <a:endParaRPr lang="en-US" altLang="zh-CN" dirty="0">
              <a:solidFill>
                <a:srgbClr val="000000"/>
              </a:solidFill>
            </a:endParaRPr>
          </a:p>
          <a:p>
            <a:r>
              <a:rPr lang="en-US" dirty="0">
                <a:effectLst/>
              </a:rPr>
              <a:t>numeric(</a:t>
            </a:r>
            <a:r>
              <a:rPr lang="en-US" dirty="0" err="1">
                <a:effectLst/>
              </a:rPr>
              <a:t>p,s</a:t>
            </a:r>
            <a:r>
              <a:rPr lang="en-US" dirty="0">
                <a:effectLst/>
              </a:rPr>
              <a:t>)Where </a:t>
            </a:r>
            <a:r>
              <a:rPr lang="en-US" b="1" i="1" dirty="0">
                <a:effectLst/>
              </a:rPr>
              <a:t>p</a:t>
            </a:r>
            <a:r>
              <a:rPr lang="en-US" dirty="0">
                <a:effectLst/>
              </a:rPr>
              <a:t> is a precision value; </a:t>
            </a:r>
            <a:r>
              <a:rPr lang="en-US" b="1" i="1" dirty="0">
                <a:effectLst/>
              </a:rPr>
              <a:t>s</a:t>
            </a:r>
            <a:r>
              <a:rPr lang="en-US" dirty="0">
                <a:effectLst/>
              </a:rPr>
              <a:t> is a scale value. For example, numeric(6,2) is a number that has 4 digits before the decimal and 2 digits after the decimal.</a:t>
            </a:r>
            <a:endParaRPr lang="en-US" altLang="zh-CN" dirty="0">
              <a:solidFill>
                <a:srgbClr val="000000"/>
              </a:solidFill>
            </a:endParaRPr>
          </a:p>
          <a:p>
            <a:endParaRPr lang="en-US" altLang="zh-CN" dirty="0">
              <a:solidFill>
                <a:srgbClr val="000000"/>
              </a:solidFill>
            </a:endParaRPr>
          </a:p>
          <a:p>
            <a:r>
              <a:rPr lang="en-US" altLang="zh-CN" dirty="0"/>
              <a:t>The most common types are:</a:t>
            </a:r>
          </a:p>
          <a:p>
            <a:pPr lvl="1"/>
            <a:r>
              <a:rPr lang="en-US" altLang="zh-CN" dirty="0"/>
              <a:t>INT or INTEGER (synonyms).</a:t>
            </a:r>
          </a:p>
          <a:p>
            <a:pPr lvl="1"/>
            <a:r>
              <a:rPr lang="en-US" altLang="zh-CN" dirty="0"/>
              <a:t>REAL or FLOAT (synonyms).</a:t>
            </a:r>
          </a:p>
          <a:p>
            <a:pPr lvl="1"/>
            <a:r>
              <a:rPr lang="en-US" altLang="zh-CN" dirty="0"/>
              <a:t>CHAR(</a:t>
            </a:r>
            <a:r>
              <a:rPr lang="en-US" altLang="zh-CN" i="1" dirty="0"/>
              <a:t>n</a:t>
            </a:r>
            <a:r>
              <a:rPr lang="en-US" altLang="zh-CN" dirty="0"/>
              <a:t> ) = fixed-length string of </a:t>
            </a:r>
            <a:r>
              <a:rPr lang="en-US" altLang="zh-CN" i="1" dirty="0"/>
              <a:t>n</a:t>
            </a:r>
            <a:r>
              <a:rPr lang="en-US" altLang="zh-CN" dirty="0"/>
              <a:t>  characters.</a:t>
            </a:r>
          </a:p>
          <a:p>
            <a:pPr lvl="1"/>
            <a:r>
              <a:rPr lang="en-US" altLang="zh-CN" dirty="0"/>
              <a:t>VARCHAR(</a:t>
            </a:r>
            <a:r>
              <a:rPr lang="en-US" altLang="zh-CN" i="1" dirty="0"/>
              <a:t>n</a:t>
            </a:r>
            <a:r>
              <a:rPr lang="en-US" altLang="zh-CN" dirty="0"/>
              <a:t> ) = variable-length string of up to </a:t>
            </a:r>
            <a:r>
              <a:rPr lang="en-US" altLang="zh-CN" i="1" dirty="0"/>
              <a:t>n</a:t>
            </a:r>
            <a:r>
              <a:rPr lang="en-US" altLang="zh-CN" dirty="0"/>
              <a:t>  characters.</a:t>
            </a:r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fontAlgn="base"/>
            <a:r>
              <a:rPr kumimoji="1" lang="en-US" sz="1200" b="0" i="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The CHAR and VARCHAR types are similar, but differ in the way they are stored and retrieved. They also differ in maximum length and in whether trailing spaces are retained.</a:t>
            </a:r>
          </a:p>
          <a:p>
            <a:pPr fontAlgn="base"/>
            <a:r>
              <a:rPr kumimoji="1" lang="en-US" sz="1200" b="0" i="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The CHAR and VARCHAR types are declared with a length that indicates the maximum number of characters you want to store. For example, CHAR(30) can hold up to 30 characters.</a:t>
            </a:r>
          </a:p>
          <a:p>
            <a:pPr fontAlgn="base"/>
            <a:r>
              <a:rPr kumimoji="1" lang="en-US" sz="1200" b="0" i="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The length of a CHAR column is fixed to the length that you declare when you create the table. The length can be any value from 0 to 255. </a:t>
            </a:r>
            <a:r>
              <a:rPr kumimoji="1" lang="en-US" sz="1200" b="1" i="0" u="sng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When CHAR values are stored, they are right-padded with spaces to the specified length. When CHAR values are retrieved, trailing spaces are removed unless </a:t>
            </a:r>
            <a:r>
              <a:rPr kumimoji="1" lang="en-US" sz="1200" b="1" i="0" u="sng" kern="1200" dirty="0" err="1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the</a:t>
            </a:r>
            <a:r>
              <a:rPr kumimoji="1" lang="en-US" sz="1200" b="1" i="0" u="sng" strike="noStrike" kern="1200" dirty="0" err="1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  <a:hlinkClick r:id="rId3"/>
              </a:rPr>
              <a:t>PAD_CHAR_TO_FULL_LENGTH</a:t>
            </a:r>
            <a:r>
              <a:rPr kumimoji="1" lang="en-US" sz="1200" b="1" i="0" u="sng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 SQL mode is enabled.</a:t>
            </a:r>
          </a:p>
          <a:p>
            <a:pPr fontAlgn="base"/>
            <a:r>
              <a:rPr kumimoji="1" lang="en-US" sz="1200" b="0" i="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Values in VARCHAR columns are variable-length strings. The length can be specified as a value from 0 to 65,535. The effective maximum length of a </a:t>
            </a:r>
            <a:r>
              <a:rPr kumimoji="1" lang="en-US" sz="1200" b="0" i="0" kern="1200" dirty="0" err="1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VARCHARis</a:t>
            </a:r>
            <a:r>
              <a:rPr kumimoji="1" lang="en-US" sz="1200" b="0" i="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 subject to the maximum row size (65,535 bytes, which is shared among all columns) and the character set used. See </a:t>
            </a:r>
            <a:r>
              <a:rPr kumimoji="1" lang="en-US" sz="1200" b="0" i="0" u="none" strike="noStrike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  <a:hlinkClick r:id="rId4" tooltip="C.10.4 Limits on Table Column Count and Row Size"/>
              </a:rPr>
              <a:t>Section C.10.4, “Limits on Table Column Count and Row Size”</a:t>
            </a:r>
            <a:r>
              <a:rPr kumimoji="1" lang="en-US" sz="1200" b="0" i="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.</a:t>
            </a:r>
          </a:p>
          <a:p>
            <a:pPr fontAlgn="base"/>
            <a:r>
              <a:rPr kumimoji="1" lang="en-US" sz="1200" b="0" i="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In contrast to CHAR, VARCHAR values are stored as a 1-byte or 2-byte length prefix plus data. The length prefix indicates the number of bytes in the value. A column uses one length byte if values require no more than 255 bytes, two length bytes if values may require more than 255 bytes.</a:t>
            </a:r>
          </a:p>
          <a:p>
            <a:pPr lvl="1"/>
            <a:endParaRPr lang="en-US" altLang="zh-CN" dirty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512601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FB7CA4-E39D-4FFF-93C0-9C77925682D3}" type="slidenum">
              <a:rPr lang="zh-CN" altLang="en-US"/>
              <a:pPr/>
              <a:t>10</a:t>
            </a:fld>
            <a:endParaRPr lang="en-US" altLang="zh-CN"/>
          </a:p>
        </p:txBody>
      </p:sp>
      <p:sp>
        <p:nvSpPr>
          <p:cNvPr id="308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8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sz="1200" b="0" i="0" kern="1200" dirty="0" err="1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strftime</a:t>
            </a:r>
            <a:r>
              <a:rPr kumimoji="1" lang="en-US" sz="1200" b="0" i="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('%Y', </a:t>
            </a:r>
            <a:r>
              <a:rPr kumimoji="1" lang="en-US" sz="1200" b="0" i="0" kern="1200" dirty="0" err="1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OrderDate</a:t>
            </a:r>
            <a:r>
              <a:rPr kumimoji="1" lang="en-US" sz="1200" b="0" i="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) as Year </a:t>
            </a:r>
            <a:endParaRPr lang="en-US" altLang="zh-CN" dirty="0">
              <a:solidFill>
                <a:srgbClr val="000000"/>
              </a:solidFill>
            </a:endParaRPr>
          </a:p>
          <a:p>
            <a:endParaRPr lang="en-US" altLang="zh-CN" dirty="0">
              <a:solidFill>
                <a:srgbClr val="000000"/>
              </a:solidFill>
            </a:endParaRPr>
          </a:p>
          <a:p>
            <a:r>
              <a:rPr lang="en-US" altLang="zh-CN" dirty="0">
                <a:solidFill>
                  <a:srgbClr val="000000"/>
                </a:solidFill>
              </a:rPr>
              <a:t>Introduced in SQL99, Has DATE, TIME, and TIMESTAMP data types</a:t>
            </a:r>
          </a:p>
          <a:p>
            <a:r>
              <a:rPr lang="en-US" altLang="zh-CN" b="1" dirty="0">
                <a:solidFill>
                  <a:srgbClr val="000000"/>
                </a:solidFill>
              </a:rPr>
              <a:t>DATE:</a:t>
            </a:r>
            <a:endParaRPr lang="en-US" altLang="zh-CN" dirty="0">
              <a:solidFill>
                <a:srgbClr val="000000"/>
              </a:solidFill>
            </a:endParaRPr>
          </a:p>
          <a:p>
            <a:pPr lvl="1"/>
            <a:r>
              <a:rPr lang="en-US" altLang="zh-CN" dirty="0">
                <a:solidFill>
                  <a:srgbClr val="000000"/>
                </a:solidFill>
              </a:rPr>
              <a:t>Made up of year-month-day in the format </a:t>
            </a:r>
            <a:r>
              <a:rPr lang="en-US" altLang="zh-CN" dirty="0" err="1">
                <a:solidFill>
                  <a:srgbClr val="000000"/>
                </a:solidFill>
              </a:rPr>
              <a:t>yyyy</a:t>
            </a:r>
            <a:r>
              <a:rPr lang="en-US" altLang="zh-CN" dirty="0">
                <a:solidFill>
                  <a:srgbClr val="000000"/>
                </a:solidFill>
              </a:rPr>
              <a:t>-mm-</a:t>
            </a:r>
            <a:r>
              <a:rPr lang="en-US" altLang="zh-CN" dirty="0" err="1">
                <a:solidFill>
                  <a:srgbClr val="000000"/>
                </a:solidFill>
              </a:rPr>
              <a:t>dd</a:t>
            </a:r>
            <a:endParaRPr lang="en-US" altLang="zh-CN" dirty="0">
              <a:solidFill>
                <a:srgbClr val="000000"/>
              </a:solidFill>
            </a:endParaRPr>
          </a:p>
          <a:p>
            <a:r>
              <a:rPr lang="en-US" altLang="zh-CN" b="1" dirty="0">
                <a:solidFill>
                  <a:srgbClr val="000000"/>
                </a:solidFill>
              </a:rPr>
              <a:t>TIME:</a:t>
            </a:r>
            <a:endParaRPr lang="en-US" altLang="zh-CN" dirty="0">
              <a:solidFill>
                <a:srgbClr val="000000"/>
              </a:solidFill>
            </a:endParaRPr>
          </a:p>
          <a:p>
            <a:pPr lvl="1"/>
            <a:r>
              <a:rPr lang="en-US" altLang="zh-CN" dirty="0">
                <a:solidFill>
                  <a:srgbClr val="000000"/>
                </a:solidFill>
              </a:rPr>
              <a:t>Made up of </a:t>
            </a:r>
            <a:r>
              <a:rPr lang="en-US" altLang="zh-CN" dirty="0" err="1">
                <a:solidFill>
                  <a:srgbClr val="000000"/>
                </a:solidFill>
              </a:rPr>
              <a:t>hour:minute:second</a:t>
            </a:r>
            <a:r>
              <a:rPr lang="en-US" altLang="zh-CN" dirty="0">
                <a:solidFill>
                  <a:srgbClr val="000000"/>
                </a:solidFill>
              </a:rPr>
              <a:t> in the format </a:t>
            </a:r>
            <a:r>
              <a:rPr lang="en-US" altLang="zh-CN" dirty="0" err="1">
                <a:solidFill>
                  <a:srgbClr val="000000"/>
                </a:solidFill>
              </a:rPr>
              <a:t>hh:mm:ss</a:t>
            </a:r>
            <a:endParaRPr lang="en-US" altLang="zh-CN" dirty="0">
              <a:solidFill>
                <a:srgbClr val="000000"/>
              </a:solidFill>
            </a:endParaRPr>
          </a:p>
          <a:p>
            <a:r>
              <a:rPr lang="en-US" altLang="zh-CN" b="1" dirty="0">
                <a:solidFill>
                  <a:srgbClr val="000000"/>
                </a:solidFill>
              </a:rPr>
              <a:t>TIME(</a:t>
            </a:r>
            <a:r>
              <a:rPr lang="en-US" altLang="zh-CN" b="1" dirty="0" err="1">
                <a:solidFill>
                  <a:srgbClr val="000000"/>
                </a:solidFill>
              </a:rPr>
              <a:t>i</a:t>
            </a:r>
            <a:r>
              <a:rPr lang="en-US" altLang="zh-CN" b="1" dirty="0">
                <a:solidFill>
                  <a:srgbClr val="000000"/>
                </a:solidFill>
              </a:rPr>
              <a:t>):</a:t>
            </a:r>
            <a:endParaRPr lang="en-US" altLang="zh-CN" dirty="0">
              <a:solidFill>
                <a:srgbClr val="000000"/>
              </a:solidFill>
            </a:endParaRPr>
          </a:p>
          <a:p>
            <a:pPr lvl="1"/>
            <a:r>
              <a:rPr lang="en-US" altLang="zh-CN" dirty="0">
                <a:solidFill>
                  <a:srgbClr val="000000"/>
                </a:solidFill>
              </a:rPr>
              <a:t>Made up of </a:t>
            </a:r>
            <a:r>
              <a:rPr lang="en-US" altLang="zh-CN" dirty="0" err="1">
                <a:solidFill>
                  <a:srgbClr val="000000"/>
                </a:solidFill>
              </a:rPr>
              <a:t>hour:minute:second</a:t>
            </a:r>
            <a:r>
              <a:rPr lang="en-US" altLang="zh-CN" dirty="0">
                <a:solidFill>
                  <a:srgbClr val="000000"/>
                </a:solidFill>
              </a:rPr>
              <a:t> plus </a:t>
            </a:r>
            <a:r>
              <a:rPr lang="en-US" altLang="zh-CN" dirty="0" err="1">
                <a:solidFill>
                  <a:srgbClr val="000000"/>
                </a:solidFill>
              </a:rPr>
              <a:t>i</a:t>
            </a:r>
            <a:r>
              <a:rPr lang="en-US" altLang="zh-CN" dirty="0">
                <a:solidFill>
                  <a:srgbClr val="000000"/>
                </a:solidFill>
              </a:rPr>
              <a:t> additional digits specifying fractions of a second</a:t>
            </a:r>
          </a:p>
          <a:p>
            <a:pPr lvl="1"/>
            <a:r>
              <a:rPr lang="en-US" altLang="zh-CN" dirty="0">
                <a:solidFill>
                  <a:srgbClr val="000000"/>
                </a:solidFill>
              </a:rPr>
              <a:t>format is </a:t>
            </a:r>
            <a:r>
              <a:rPr lang="en-US" altLang="zh-CN" dirty="0" err="1">
                <a:solidFill>
                  <a:srgbClr val="000000"/>
                </a:solidFill>
              </a:rPr>
              <a:t>hh:mm:ss:ii</a:t>
            </a:r>
            <a:r>
              <a:rPr lang="en-US" altLang="zh-CN" dirty="0">
                <a:solidFill>
                  <a:srgbClr val="000000"/>
                </a:solidFill>
              </a:rPr>
              <a:t>...</a:t>
            </a:r>
            <a:r>
              <a:rPr lang="en-US" altLang="zh-CN" dirty="0" err="1">
                <a:solidFill>
                  <a:srgbClr val="000000"/>
                </a:solidFill>
              </a:rPr>
              <a:t>i</a:t>
            </a:r>
            <a:endParaRPr lang="en-US" altLang="zh-CN" u="sng" dirty="0">
              <a:solidFill>
                <a:srgbClr val="000000"/>
              </a:solidFill>
            </a:endParaRPr>
          </a:p>
          <a:p>
            <a:r>
              <a:rPr lang="en-US" altLang="zh-CN" b="1" dirty="0">
                <a:solidFill>
                  <a:srgbClr val="000000"/>
                </a:solidFill>
              </a:rPr>
              <a:t>TIMESTAMP:</a:t>
            </a:r>
            <a:endParaRPr lang="en-US" altLang="zh-CN" dirty="0">
              <a:solidFill>
                <a:srgbClr val="000000"/>
              </a:solidFill>
            </a:endParaRPr>
          </a:p>
          <a:p>
            <a:pPr lvl="1"/>
            <a:r>
              <a:rPr lang="en-US" altLang="zh-CN" dirty="0">
                <a:solidFill>
                  <a:srgbClr val="000000"/>
                </a:solidFill>
              </a:rPr>
              <a:t>Has both DATE and TIME components</a:t>
            </a:r>
            <a:endParaRPr lang="en-US" altLang="zh-CN" u="sng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</a:pPr>
            <a:r>
              <a:rPr lang="en-US" altLang="zh-CN" sz="1000" b="1" dirty="0">
                <a:solidFill>
                  <a:srgbClr val="000000"/>
                </a:solidFill>
              </a:rPr>
              <a:t>INTERVAL:</a:t>
            </a:r>
            <a:endParaRPr lang="en-US" altLang="zh-CN" sz="1000" dirty="0">
              <a:solidFill>
                <a:srgbClr val="000000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altLang="zh-CN" sz="1000" dirty="0">
                <a:solidFill>
                  <a:srgbClr val="000000"/>
                </a:solidFill>
              </a:rPr>
              <a:t>Specifies a relative value rather than an absolute value</a:t>
            </a:r>
          </a:p>
          <a:p>
            <a:pPr lvl="1">
              <a:lnSpc>
                <a:spcPct val="90000"/>
              </a:lnSpc>
            </a:pPr>
            <a:r>
              <a:rPr lang="en-US" altLang="zh-CN" sz="1000" dirty="0">
                <a:solidFill>
                  <a:srgbClr val="000000"/>
                </a:solidFill>
              </a:rPr>
              <a:t>Can be DAY/TIME intervals or YEAR/MONTH intervals</a:t>
            </a:r>
          </a:p>
          <a:p>
            <a:pPr lvl="1">
              <a:lnSpc>
                <a:spcPct val="90000"/>
              </a:lnSpc>
            </a:pPr>
            <a:r>
              <a:rPr lang="en-US" altLang="zh-CN" sz="1000" dirty="0">
                <a:solidFill>
                  <a:srgbClr val="000000"/>
                </a:solidFill>
              </a:rPr>
              <a:t>Can be positive or negative when added to or subtracted from an absolute value, the result is an absolute value</a:t>
            </a:r>
            <a:endParaRPr lang="en-US" altLang="zh-CN" sz="1000" u="sng" dirty="0">
              <a:solidFill>
                <a:srgbClr val="000000"/>
              </a:solidFill>
            </a:endParaRPr>
          </a:p>
          <a:p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520706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A8568-874F-4E93-A606-4FF8A6A70C06}" type="slidenum">
              <a:rPr lang="zh-CN" altLang="en-US" smtClean="0"/>
              <a:pPr/>
              <a:t>‹#›</a:t>
            </a:fld>
            <a:endParaRPr lang="en-US" altLang="zh-CN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96D16-EC6A-4B4B-8397-E7E8C7C809AC}" type="slidenum">
              <a:rPr lang="zh-CN" altLang="en-US" smtClean="0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62AA3-ED37-471B-B9D1-FAA30F1793DC}" type="slidenum">
              <a:rPr lang="zh-CN" altLang="en-US" smtClean="0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F2196-2518-48A6-A756-6448583BC97C}" type="slidenum">
              <a:rPr lang="zh-CN" altLang="en-US" smtClean="0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B1AD7-6E5A-4B54-B16B-E97991F8E2AB}" type="slidenum">
              <a:rPr lang="zh-CN" altLang="en-US" smtClean="0"/>
              <a:pPr/>
              <a:t>‹#›</a:t>
            </a:fld>
            <a:endParaRPr lang="en-US" altLang="zh-CN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69571-C140-46CC-A8F5-2075840091A5}" type="slidenum">
              <a:rPr lang="zh-CN" altLang="en-US" smtClean="0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598B3-EDED-4A8C-BA9F-7CA89CC49FCD}" type="slidenum">
              <a:rPr lang="zh-CN" altLang="en-US" smtClean="0"/>
              <a:pPr/>
              <a:t>‹#›</a:t>
            </a:fld>
            <a:endParaRPr lang="en-US" altLang="zh-CN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812-B6D2-4E9B-98C8-3D0EFE7740A0}" type="slidenum">
              <a:rPr lang="zh-CN" altLang="en-US" smtClean="0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C60BC-869D-4722-B6D2-91E8979DA34A}" type="slidenum">
              <a:rPr lang="zh-CN" altLang="en-US" smtClean="0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DB3D6-ABC5-4C91-A49A-DF6ECA64B2D3}" type="slidenum">
              <a:rPr lang="zh-CN" altLang="en-US" smtClean="0"/>
              <a:pPr/>
              <a:t>‹#›</a:t>
            </a:fld>
            <a:endParaRPr lang="en-US" altLang="zh-CN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3D749-98D8-4DAC-A0E0-3E2620874CEE}" type="slidenum">
              <a:rPr lang="zh-CN" altLang="en-US" smtClean="0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32D12AA7-9EEF-444F-817D-7701899432A2}" type="slidenum">
              <a:rPr lang="zh-CN" altLang="en-US" smtClean="0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5.png"/><Relationship Id="rId5" Type="http://schemas.openxmlformats.org/officeDocument/2006/relationships/oleObject" Target="../embeddings/oleObject3.bin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6.png"/><Relationship Id="rId5" Type="http://schemas.openxmlformats.org/officeDocument/2006/relationships/oleObject" Target="../embeddings/oleObject4.bin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4.m4a"/><Relationship Id="rId7" Type="http://schemas.openxmlformats.org/officeDocument/2006/relationships/image" Target="../media/image7.png"/><Relationship Id="rId2" Type="http://schemas.microsoft.com/office/2007/relationships/media" Target="../media/media14.m4a"/><Relationship Id="rId1" Type="http://schemas.openxmlformats.org/officeDocument/2006/relationships/tags" Target="../tags/tag1.xml"/><Relationship Id="rId6" Type="http://schemas.microsoft.com/office/2011/relationships/inkAction" Target="../ink/inkAction1.xml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8.png"/><Relationship Id="rId5" Type="http://schemas.microsoft.com/office/2011/relationships/inkAction" Target="../ink/inkAction2.xml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0.png"/><Relationship Id="rId5" Type="http://schemas.openxmlformats.org/officeDocument/2006/relationships/oleObject" Target="../embeddings/oleObject5.bin"/><Relationship Id="rId4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1.png"/><Relationship Id="rId5" Type="http://schemas.openxmlformats.org/officeDocument/2006/relationships/oleObject" Target="../embeddings/oleObject6.bin"/><Relationship Id="rId4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2" Type="http://schemas.microsoft.com/office/2007/relationships/media" Target="../media/media22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25.m4a"/><Relationship Id="rId7" Type="http://schemas.openxmlformats.org/officeDocument/2006/relationships/image" Target="../media/image12.png"/><Relationship Id="rId2" Type="http://schemas.microsoft.com/office/2007/relationships/media" Target="../media/media25.m4a"/><Relationship Id="rId1" Type="http://schemas.openxmlformats.org/officeDocument/2006/relationships/tags" Target="../tags/tag3.xml"/><Relationship Id="rId6" Type="http://schemas.microsoft.com/office/2011/relationships/inkAction" Target="../ink/inkAction3.xml"/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m4a"/><Relationship Id="rId7" Type="http://schemas.openxmlformats.org/officeDocument/2006/relationships/image" Target="../media/image2.png"/><Relationship Id="rId2" Type="http://schemas.microsoft.com/office/2007/relationships/media" Target="../media/media26.m4a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microsoft.com/office/2011/relationships/inkAction" Target="../ink/inkAction4.xml"/><Relationship Id="rId4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2.png"/><Relationship Id="rId5" Type="http://schemas.openxmlformats.org/officeDocument/2006/relationships/image" Target="../media/image12.emf"/><Relationship Id="rId4" Type="http://schemas.openxmlformats.org/officeDocument/2006/relationships/notesSlide" Target="../notesSlides/notesSlide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14.png"/><Relationship Id="rId5" Type="http://schemas.openxmlformats.org/officeDocument/2006/relationships/oleObject" Target="../embeddings/oleObject7.bin"/><Relationship Id="rId4" Type="http://schemas.openxmlformats.org/officeDocument/2006/relationships/notesSlide" Target="../notesSlides/notesSlide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9.m4a"/><Relationship Id="rId2" Type="http://schemas.microsoft.com/office/2007/relationships/media" Target="../media/media29.m4a"/><Relationship Id="rId1" Type="http://schemas.openxmlformats.org/officeDocument/2006/relationships/tags" Target="../tags/tag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15.png"/><Relationship Id="rId5" Type="http://schemas.openxmlformats.org/officeDocument/2006/relationships/oleObject" Target="../embeddings/oleObject8.bin"/><Relationship Id="rId4" Type="http://schemas.openxmlformats.org/officeDocument/2006/relationships/notesSlide" Target="../notesSlides/notesSlide2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2.png"/><Relationship Id="rId4" Type="http://schemas.openxmlformats.org/officeDocument/2006/relationships/image" Target="../media/image16.e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32.m4a"/><Relationship Id="rId7" Type="http://schemas.openxmlformats.org/officeDocument/2006/relationships/image" Target="../media/image17.png"/><Relationship Id="rId2" Type="http://schemas.microsoft.com/office/2007/relationships/media" Target="../media/media32.m4a"/><Relationship Id="rId1" Type="http://schemas.openxmlformats.org/officeDocument/2006/relationships/tags" Target="../tags/tag6.xml"/><Relationship Id="rId6" Type="http://schemas.openxmlformats.org/officeDocument/2006/relationships/oleObject" Target="../embeddings/oleObject9.bin"/><Relationship Id="rId5" Type="http://schemas.openxmlformats.org/officeDocument/2006/relationships/notesSlide" Target="../notesSlides/notesSlide27.xml"/><Relationship Id="rId4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media35.m4a"/><Relationship Id="rId2" Type="http://schemas.microsoft.com/office/2007/relationships/media" Target="../media/media35.m4a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30.xml"/><Relationship Id="rId4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media36.m4a"/><Relationship Id="rId7" Type="http://schemas.openxmlformats.org/officeDocument/2006/relationships/image" Target="../media/image2.png"/><Relationship Id="rId2" Type="http://schemas.microsoft.com/office/2007/relationships/media" Target="../media/media36.m4a"/><Relationship Id="rId1" Type="http://schemas.openxmlformats.org/officeDocument/2006/relationships/tags" Target="../tags/tag8.xml"/><Relationship Id="rId6" Type="http://schemas.openxmlformats.org/officeDocument/2006/relationships/image" Target="../media/image12.emf"/><Relationship Id="rId5" Type="http://schemas.openxmlformats.org/officeDocument/2006/relationships/notesSlide" Target="../notesSlides/notesSlide31.xml"/><Relationship Id="rId4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media37.m4a"/><Relationship Id="rId7" Type="http://schemas.microsoft.com/office/2011/relationships/inkAction" Target="../ink/inkAction5.xml"/><Relationship Id="rId2" Type="http://schemas.microsoft.com/office/2007/relationships/media" Target="../media/media37.m4a"/><Relationship Id="rId1" Type="http://schemas.openxmlformats.org/officeDocument/2006/relationships/tags" Target="../tags/tag9.xml"/><Relationship Id="rId6" Type="http://schemas.openxmlformats.org/officeDocument/2006/relationships/image" Target="../media/image12.emf"/><Relationship Id="rId5" Type="http://schemas.openxmlformats.org/officeDocument/2006/relationships/notesSlide" Target="../notesSlides/notesSlide32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38.m4a"/><Relationship Id="rId7" Type="http://schemas.openxmlformats.org/officeDocument/2006/relationships/image" Target="../media/image20.png"/><Relationship Id="rId2" Type="http://schemas.microsoft.com/office/2007/relationships/media" Target="../media/media38.m4a"/><Relationship Id="rId1" Type="http://schemas.openxmlformats.org/officeDocument/2006/relationships/tags" Target="../tags/tag10.xml"/><Relationship Id="rId6" Type="http://schemas.microsoft.com/office/2011/relationships/inkAction" Target="../ink/inkAction6.xml"/><Relationship Id="rId5" Type="http://schemas.openxmlformats.org/officeDocument/2006/relationships/notesSlide" Target="../notesSlides/notesSlide33.xml"/><Relationship Id="rId4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39.m4a"/><Relationship Id="rId7" Type="http://schemas.openxmlformats.org/officeDocument/2006/relationships/image" Target="../media/image21.png"/><Relationship Id="rId2" Type="http://schemas.microsoft.com/office/2007/relationships/media" Target="../media/media39.m4a"/><Relationship Id="rId1" Type="http://schemas.openxmlformats.org/officeDocument/2006/relationships/tags" Target="../tags/tag11.xml"/><Relationship Id="rId6" Type="http://schemas.microsoft.com/office/2011/relationships/inkAction" Target="../ink/inkAction7.xml"/><Relationship Id="rId5" Type="http://schemas.openxmlformats.org/officeDocument/2006/relationships/notesSlide" Target="../notesSlides/notesSlide34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media40.m4a"/><Relationship Id="rId2" Type="http://schemas.microsoft.com/office/2007/relationships/media" Target="../media/media40.m4a"/><Relationship Id="rId1" Type="http://schemas.openxmlformats.org/officeDocument/2006/relationships/tags" Target="../tags/tag12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35.xml"/><Relationship Id="rId4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oleObject" Target="../embeddings/oleObject2.bin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dirty="0"/>
              <a:t>Review of Last Lecture</a:t>
            </a:r>
          </a:p>
        </p:txBody>
      </p:sp>
      <p:sp>
        <p:nvSpPr>
          <p:cNvPr id="87552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CA" altLang="en-US" dirty="0"/>
              <a:t>Lecture 6-2: Midterm</a:t>
            </a:r>
          </a:p>
          <a:p>
            <a:r>
              <a:rPr lang="en-CA" altLang="en-US" cap="all" dirty="0"/>
              <a:t>Order by</a:t>
            </a:r>
          </a:p>
          <a:p>
            <a:r>
              <a:rPr lang="en-CA" altLang="en-US" cap="all" dirty="0"/>
              <a:t>Group by, Having</a:t>
            </a:r>
          </a:p>
          <a:p>
            <a:pPr lvl="1"/>
            <a:r>
              <a:rPr lang="en-CA" altLang="en-US" dirty="0"/>
              <a:t>Special requirements</a:t>
            </a:r>
          </a:p>
          <a:p>
            <a:r>
              <a:rPr lang="en-CA" altLang="en-US" cap="all" dirty="0"/>
              <a:t>Union, intersect, minus</a:t>
            </a:r>
          </a:p>
          <a:p>
            <a:pPr lvl="1"/>
            <a:r>
              <a:rPr lang="en-CA" altLang="en-US" dirty="0"/>
              <a:t>Special requirements</a:t>
            </a:r>
          </a:p>
          <a:p>
            <a:r>
              <a:rPr lang="en-CA" altLang="en-US" dirty="0"/>
              <a:t>How to process </a:t>
            </a:r>
            <a:r>
              <a:rPr lang="en-CA" altLang="en-US" cap="all" dirty="0"/>
              <a:t>null</a:t>
            </a:r>
          </a:p>
          <a:p>
            <a:pPr lvl="1"/>
            <a:r>
              <a:rPr lang="en-CA" altLang="en-US" cap="all" dirty="0"/>
              <a:t>Is null, is not null</a:t>
            </a:r>
          </a:p>
          <a:p>
            <a:pPr lvl="1"/>
            <a:r>
              <a:rPr lang="en-CA" altLang="en-US" dirty="0"/>
              <a:t>3 value logic</a:t>
            </a:r>
          </a:p>
          <a:p>
            <a:pPr lvl="1"/>
            <a:r>
              <a:rPr lang="en-CA" altLang="en-US" dirty="0"/>
              <a:t>Where clause treats </a:t>
            </a:r>
            <a:r>
              <a:rPr lang="en-CA" altLang="en-US" cap="all" dirty="0"/>
              <a:t>unknown</a:t>
            </a:r>
            <a:r>
              <a:rPr lang="en-CA" altLang="en-US" dirty="0"/>
              <a:t> as false, but </a:t>
            </a:r>
            <a:r>
              <a:rPr lang="en-CA" altLang="en-US" cap="all" dirty="0"/>
              <a:t>unknown</a:t>
            </a:r>
            <a:r>
              <a:rPr lang="en-CA" altLang="en-US" dirty="0"/>
              <a:t> is not equal to </a:t>
            </a:r>
            <a:r>
              <a:rPr lang="en-CA" altLang="en-US" cap="all" dirty="0"/>
              <a:t>false</a:t>
            </a:r>
            <a:r>
              <a:rPr lang="en-CA" altLang="en-US" dirty="0"/>
              <a:t>.</a:t>
            </a:r>
          </a:p>
          <a:p>
            <a:pPr lvl="1"/>
            <a:r>
              <a:rPr lang="en-CA" altLang="en-US" dirty="0"/>
              <a:t>Aggregation with </a:t>
            </a:r>
            <a:r>
              <a:rPr lang="en-CA" altLang="en-US" cap="all" dirty="0"/>
              <a:t>null</a:t>
            </a:r>
          </a:p>
          <a:p>
            <a:pPr lvl="2"/>
            <a:r>
              <a:rPr lang="en-CA" altLang="en-US" cap="all" dirty="0"/>
              <a:t>COUNT(*)</a:t>
            </a:r>
          </a:p>
          <a:p>
            <a:pPr lvl="1"/>
            <a:endParaRPr lang="en-CA" altLang="en-US" dirty="0"/>
          </a:p>
          <a:p>
            <a:endParaRPr lang="en-CA" altLang="en-US" dirty="0"/>
          </a:p>
          <a:p>
            <a:endParaRPr lang="en-CA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F2196-2518-48A6-A756-6448583BC97C}" type="slidenum">
              <a:rPr lang="zh-CN" altLang="en-US" smtClean="0"/>
              <a:pPr/>
              <a:t>1</a:t>
            </a:fld>
            <a:endParaRPr lang="en-US" altLang="zh-CN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07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297"/>
    </mc:Choice>
    <mc:Fallback xmlns="">
      <p:transition spd="slow" advTm="1082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Date/Time Type (FYI)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307204" name="Object 4"/>
          <p:cNvGraphicFramePr>
            <a:graphicFrameLocks noChangeAspect="1"/>
          </p:cNvGraphicFramePr>
          <p:nvPr/>
        </p:nvGraphicFramePr>
        <p:xfrm>
          <a:off x="539552" y="1628800"/>
          <a:ext cx="7573962" cy="4840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位图图像" r:id="rId5" imgW="8183117" imgH="5229955" progId="Paint.Picture">
                  <p:embed/>
                </p:oleObj>
              </mc:Choice>
              <mc:Fallback>
                <p:oleObj name="位图图像" r:id="rId5" imgW="8183117" imgH="5229955" progId="Paint.Picture">
                  <p:embed/>
                  <p:pic>
                    <p:nvPicPr>
                      <p:cNvPr id="30720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552" y="1628800"/>
                        <a:ext cx="7573962" cy="4840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71ABA-279E-4BA3-839A-A45A0D649214}" type="slidenum">
              <a:rPr lang="zh-CN" altLang="en-US" smtClean="0"/>
              <a:pPr/>
              <a:t>10</a:t>
            </a:fld>
            <a:endParaRPr lang="en-US" altLang="zh-CN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306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86"/>
    </mc:Choice>
    <mc:Fallback xmlns="">
      <p:transition spd="slow" advTm="91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Integrity Constraint in SQL 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311300" name="Object 4"/>
          <p:cNvGraphicFramePr>
            <a:graphicFrameLocks noChangeAspect="1"/>
          </p:cNvGraphicFramePr>
          <p:nvPr/>
        </p:nvGraphicFramePr>
        <p:xfrm>
          <a:off x="323528" y="1700808"/>
          <a:ext cx="6019800" cy="4810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位图图像" r:id="rId5" imgW="6771429" imgH="5409524" progId="Paint.Picture">
                  <p:embed/>
                </p:oleObj>
              </mc:Choice>
              <mc:Fallback>
                <p:oleObj name="位图图像" r:id="rId5" imgW="6771429" imgH="5409524" progId="Paint.Picture">
                  <p:embed/>
                  <p:pic>
                    <p:nvPicPr>
                      <p:cNvPr id="31130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28" y="1700808"/>
                        <a:ext cx="6019800" cy="4810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71ABA-279E-4BA3-839A-A45A0D649214}" type="slidenum">
              <a:rPr lang="zh-CN" altLang="en-US" smtClean="0"/>
              <a:pPr/>
              <a:t>11</a:t>
            </a:fld>
            <a:endParaRPr lang="en-US" altLang="zh-CN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122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382"/>
    </mc:Choice>
    <mc:Fallback xmlns="">
      <p:transition spd="slow" advTm="543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798" x="1054100" y="4972050"/>
          <p14:tracePt t="7823" x="1047750" y="4972050"/>
          <p14:tracePt t="7831" x="1035050" y="4972050"/>
          <p14:tracePt t="7844" x="1016000" y="4972050"/>
          <p14:tracePt t="7861" x="996950" y="4972050"/>
          <p14:tracePt t="8144" x="1079500" y="4933950"/>
          <p14:tracePt t="8152" x="1276350" y="4927600"/>
          <p14:tracePt t="8161" x="1524000" y="4883150"/>
          <p14:tracePt t="8178" x="1797050" y="4845050"/>
          <p14:tracePt t="8195" x="1885950" y="4813300"/>
          <p14:tracePt t="8212" x="1911350" y="4806950"/>
          <p14:tracePt t="8228" x="1924050" y="4806950"/>
          <p14:tracePt t="8245" x="2000250" y="4806950"/>
          <p14:tracePt t="8262" x="2178050" y="4914900"/>
          <p14:tracePt t="8279" x="2419350" y="5054600"/>
          <p14:tracePt t="8295" x="2501900" y="5105400"/>
          <p14:tracePt t="8312" x="2546350" y="5143500"/>
          <p14:tracePt t="8328" x="2552700" y="5143500"/>
          <p14:tracePt t="8346" x="2559050" y="5143500"/>
          <p14:tracePt t="8362" x="2571750" y="5156200"/>
          <p14:tracePt t="8379" x="2622550" y="5175250"/>
          <p14:tracePt t="8395" x="2711450" y="5200650"/>
          <p14:tracePt t="8412" x="2794000" y="5219700"/>
          <p14:tracePt t="8429" x="2838450" y="5232400"/>
          <p14:tracePt t="8445" x="2870200" y="5245100"/>
          <p14:tracePt t="8463" x="2901950" y="5264150"/>
          <p14:tracePt t="8479" x="2921000" y="5283200"/>
          <p14:tracePt t="8495" x="2946400" y="5308600"/>
          <p14:tracePt t="8511" x="3016250" y="5340350"/>
          <p14:tracePt t="8528" x="3136900" y="5353050"/>
          <p14:tracePt t="8545" x="3175000" y="5353050"/>
          <p14:tracePt t="8568" x="3175000" y="5334000"/>
          <p14:tracePt t="8578" x="3143250" y="5321300"/>
          <p14:tracePt t="8595" x="3041650" y="5295900"/>
          <p14:tracePt t="8612" x="2946400" y="5257800"/>
          <p14:tracePt t="8629" x="2933700" y="5257800"/>
          <p14:tracePt t="8645" x="2927350" y="5257800"/>
          <p14:tracePt t="8663" x="2901950" y="5251450"/>
          <p14:tracePt t="8679" x="2832100" y="5251450"/>
          <p14:tracePt t="8696" x="2730500" y="5251450"/>
          <p14:tracePt t="8712" x="2540000" y="5251450"/>
          <p14:tracePt t="8729" x="2298700" y="5251450"/>
          <p14:tracePt t="8746" x="2063750" y="5251450"/>
          <p14:tracePt t="8762" x="1873250" y="5251450"/>
          <p14:tracePt t="8779" x="1790700" y="5251450"/>
          <p14:tracePt t="8812" x="1784350" y="5245100"/>
          <p14:tracePt t="8848" x="1778000" y="5226050"/>
          <p14:tracePt t="8856" x="1771650" y="5226050"/>
          <p14:tracePt t="8864" x="1752600" y="5226050"/>
          <p14:tracePt t="8879" x="1714500" y="5226050"/>
          <p14:tracePt t="8896" x="1663700" y="5226050"/>
          <p14:tracePt t="8912" x="1657350" y="5226050"/>
          <p14:tracePt t="8929" x="1638300" y="5226050"/>
          <p14:tracePt t="8946" x="1593850" y="5226050"/>
          <p14:tracePt t="8962" x="1504950" y="5226050"/>
          <p14:tracePt t="8979" x="1428750" y="5226050"/>
          <p14:tracePt t="8996" x="1409700" y="5226050"/>
          <p14:tracePt t="9013" x="1403350" y="5226050"/>
          <p14:tracePt t="9029" x="1397000" y="5226050"/>
          <p14:tracePt t="9047" x="1365250" y="5226050"/>
          <p14:tracePt t="9063" x="1346200" y="5226050"/>
          <p14:tracePt t="9152" x="1371600" y="5226050"/>
          <p14:tracePt t="9160" x="1403350" y="5226050"/>
          <p14:tracePt t="9168" x="1441450" y="5226050"/>
          <p14:tracePt t="9179" x="1460500" y="5232400"/>
          <p14:tracePt t="9196" x="1543050" y="5264150"/>
          <p14:tracePt t="9213" x="1619250" y="5308600"/>
          <p14:tracePt t="9229" x="1739900" y="5334000"/>
          <p14:tracePt t="9246" x="1924050" y="5353050"/>
          <p14:tracePt t="9263" x="2012950" y="5340350"/>
          <p14:tracePt t="9280" x="2101850" y="5308600"/>
          <p14:tracePt t="9296" x="2146300" y="5283200"/>
          <p14:tracePt t="9313" x="2178050" y="5264150"/>
          <p14:tracePt t="9330" x="2197100" y="5264150"/>
          <p14:tracePt t="9346" x="2216150" y="5257800"/>
          <p14:tracePt t="9363" x="2235200" y="5257800"/>
          <p14:tracePt t="9380" x="2254250" y="5264150"/>
          <p14:tracePt t="9396" x="2273300" y="5289550"/>
          <p14:tracePt t="9413" x="2330450" y="5314950"/>
          <p14:tracePt t="9430" x="2387600" y="5340350"/>
          <p14:tracePt t="9447" x="2590800" y="5340350"/>
          <p14:tracePt t="9463" x="2768600" y="5340350"/>
          <p14:tracePt t="9480" x="2901950" y="5340350"/>
          <p14:tracePt t="9496" x="2952750" y="5340350"/>
          <p14:tracePt t="9513" x="2959100" y="5340350"/>
          <p14:tracePt t="9559" x="2965450" y="5340350"/>
          <p14:tracePt t="9567" x="2990850" y="5340350"/>
          <p14:tracePt t="9579" x="3003550" y="5340350"/>
          <p14:tracePt t="9597" x="3086100" y="5353050"/>
          <p14:tracePt t="9613" x="3143250" y="5359400"/>
          <p14:tracePt t="9631" x="3213100" y="5372100"/>
          <p14:tracePt t="9647" x="3244850" y="5372100"/>
          <p14:tracePt t="9663" x="3308350" y="5372100"/>
          <p14:tracePt t="9680" x="3371850" y="5372100"/>
          <p14:tracePt t="9697" x="3441700" y="5365750"/>
          <p14:tracePt t="9713" x="3486150" y="5359400"/>
          <p14:tracePt t="9730" x="3530600" y="5346700"/>
          <p14:tracePt t="9747" x="3575050" y="5346700"/>
          <p14:tracePt t="9763" x="3619500" y="5346700"/>
          <p14:tracePt t="9780" x="3670300" y="5346700"/>
          <p14:tracePt t="9797" x="3721100" y="5346700"/>
          <p14:tracePt t="9813" x="3784600" y="5346700"/>
          <p14:tracePt t="9831" x="3905250" y="5346700"/>
          <p14:tracePt t="9847" x="3981450" y="5346700"/>
          <p14:tracePt t="9864" x="4070350" y="5346700"/>
          <p14:tracePt t="9880" x="4165600" y="5346700"/>
          <p14:tracePt t="9897" x="4222750" y="5346700"/>
          <p14:tracePt t="9913" x="4279900" y="5346700"/>
          <p14:tracePt t="9930" x="4343400" y="5346700"/>
          <p14:tracePt t="9947" x="4432300" y="5346700"/>
          <p14:tracePt t="9964" x="4584700" y="5346700"/>
          <p14:tracePt t="9980" x="4743450" y="5359400"/>
          <p14:tracePt t="9997" x="4845050" y="5365750"/>
          <p14:tracePt t="10014" x="4933950" y="5403850"/>
          <p14:tracePt t="10031" x="4997450" y="5410200"/>
          <p14:tracePt t="10047" x="5003800" y="5410200"/>
          <p14:tracePt t="10088" x="4991100" y="5410200"/>
          <p14:tracePt t="10096" x="4921250" y="5410200"/>
          <p14:tracePt t="10104" x="4832350" y="5410200"/>
          <p14:tracePt t="10114" x="4718050" y="5410200"/>
          <p14:tracePt t="10131" x="4451350" y="5410200"/>
          <p14:tracePt t="10147" x="4140200" y="5410200"/>
          <p14:tracePt t="10164" x="3905250" y="5410200"/>
          <p14:tracePt t="10180" x="3740150" y="5410200"/>
          <p14:tracePt t="10197" x="3670300" y="5410200"/>
          <p14:tracePt t="10214" x="3651250" y="5410200"/>
          <p14:tracePt t="10256" x="3644900" y="5410200"/>
          <p14:tracePt t="10288" x="3644900" y="5403850"/>
          <p14:tracePt t="10296" x="3644900" y="5397500"/>
          <p14:tracePt t="10304" x="3676650" y="5397500"/>
          <p14:tracePt t="10314" x="3721100" y="5397500"/>
          <p14:tracePt t="10331" x="3860800" y="5397500"/>
          <p14:tracePt t="10347" x="4000500" y="5397500"/>
          <p14:tracePt t="10364" x="4114800" y="5403850"/>
          <p14:tracePt t="10381" x="4178300" y="5416550"/>
          <p14:tracePt t="10432" x="4108450" y="5416550"/>
          <p14:tracePt t="10440" x="4019550" y="5416550"/>
          <p14:tracePt t="10448" x="3892550" y="5416550"/>
          <p14:tracePt t="10464" x="3663950" y="5416550"/>
          <p14:tracePt t="10481" x="3505200" y="5365750"/>
          <p14:tracePt t="10497" x="3454400" y="5334000"/>
          <p14:tracePt t="10514" x="3448050" y="5334000"/>
          <p14:tracePt t="10567" x="3454400" y="5340350"/>
          <p14:tracePt t="10575" x="3505200" y="5353050"/>
          <p14:tracePt t="10584" x="3556000" y="5359400"/>
          <p14:tracePt t="10597" x="3663950" y="5378450"/>
          <p14:tracePt t="10615" x="4165600" y="5416550"/>
          <p14:tracePt t="10631" x="4578350" y="5467350"/>
          <p14:tracePt t="10648" x="4857750" y="5480050"/>
          <p14:tracePt t="10664" x="4927600" y="5480050"/>
          <p14:tracePt t="10698" x="4933950" y="5480050"/>
          <p14:tracePt t="10714" x="4819650" y="5454650"/>
          <p14:tracePt t="10731" x="4616450" y="5435600"/>
          <p14:tracePt t="10748" x="4464050" y="5416550"/>
          <p14:tracePt t="10764" x="4368800" y="5403850"/>
          <p14:tracePt t="10781" x="4362450" y="5403850"/>
          <p14:tracePt t="10808" x="4368800" y="5403850"/>
          <p14:tracePt t="10817" x="4400550" y="5397500"/>
          <p14:tracePt t="10831" x="4476750" y="5397500"/>
          <p14:tracePt t="10848" x="4552950" y="5397500"/>
          <p14:tracePt t="10865" x="4603750" y="5397500"/>
          <p14:tracePt t="10881" x="4616450" y="5397500"/>
          <p14:tracePt t="11016" x="4610100" y="5397500"/>
          <p14:tracePt t="11024" x="4597400" y="5397500"/>
          <p14:tracePt t="11033" x="4591050" y="5397500"/>
          <p14:tracePt t="11200" x="4584700" y="5397500"/>
          <p14:tracePt t="11208" x="4489450" y="5391150"/>
          <p14:tracePt t="11216" x="4267200" y="5340350"/>
          <p14:tracePt t="11232" x="3594100" y="5340350"/>
          <p14:tracePt t="11248" x="3225800" y="5340350"/>
          <p14:tracePt t="11265" x="3181350" y="5334000"/>
          <p14:tracePt t="11304" x="3244850" y="5334000"/>
          <p14:tracePt t="11315" x="3321050" y="5334000"/>
          <p14:tracePt t="11332" x="3517900" y="5334000"/>
          <p14:tracePt t="11349" x="3676650" y="5334000"/>
          <p14:tracePt t="11365" x="3721100" y="5334000"/>
          <p14:tracePt t="11382" x="3746500" y="5334000"/>
          <p14:tracePt t="11480" x="3740150" y="5334000"/>
          <p14:tracePt t="11592" x="3714750" y="5334000"/>
          <p14:tracePt t="11600" x="3632200" y="5334000"/>
          <p14:tracePt t="11608" x="3409950" y="5378450"/>
          <p14:tracePt t="11617" x="3092450" y="5410200"/>
          <p14:tracePt t="11632" x="2254250" y="5448300"/>
          <p14:tracePt t="11649" x="1739900" y="5448300"/>
          <p14:tracePt t="11666" x="1441450" y="5448300"/>
          <p14:tracePt t="11682" x="1384300" y="5435600"/>
          <p14:tracePt t="11716" x="1504950" y="5403850"/>
          <p14:tracePt t="11732" x="1797050" y="5378450"/>
          <p14:tracePt t="11749" x="1974850" y="5378450"/>
          <p14:tracePt t="11766" x="1993900" y="5378450"/>
          <p14:tracePt t="11799" x="1968500" y="5378450"/>
          <p14:tracePt t="11816" x="1955800" y="5378450"/>
          <p14:tracePt t="11832" x="1955800" y="5403850"/>
          <p14:tracePt t="11848" x="2120900" y="5435600"/>
          <p14:tracePt t="11865" x="2463800" y="5467350"/>
          <p14:tracePt t="11882" x="2927350" y="5524500"/>
          <p14:tracePt t="11899" x="3200400" y="5524500"/>
          <p14:tracePt t="11915" x="3365500" y="5524500"/>
          <p14:tracePt t="11933" x="3403600" y="5524500"/>
          <p14:tracePt t="11949" x="3416300" y="5524500"/>
          <p14:tracePt t="11966" x="3435350" y="5511800"/>
          <p14:tracePt t="11983" x="3441700" y="5492750"/>
          <p14:tracePt t="11999" x="3454400" y="5473700"/>
          <p14:tracePt t="12016" x="3498850" y="5473700"/>
          <p14:tracePt t="12033" x="3549650" y="5473700"/>
          <p14:tracePt t="12049" x="3625850" y="5473700"/>
          <p14:tracePt t="12066" x="3721100" y="5473700"/>
          <p14:tracePt t="12083" x="3784600" y="5492750"/>
          <p14:tracePt t="12100" x="3822700" y="5492750"/>
          <p14:tracePt t="12117" x="3854450" y="5492750"/>
          <p14:tracePt t="12132" x="3917950" y="5480050"/>
          <p14:tracePt t="12149" x="3962400" y="5454650"/>
          <p14:tracePt t="12167" x="3981450" y="5448300"/>
          <p14:tracePt t="12183" x="3987800" y="5448300"/>
          <p14:tracePt t="12216" x="3994150" y="5448300"/>
          <p14:tracePt t="12233" x="4006850" y="5448300"/>
          <p14:tracePt t="12416" x="4013200" y="5441950"/>
          <p14:tracePt t="12649" x="4038600" y="5441950"/>
          <p14:tracePt t="12656" x="4076700" y="5441950"/>
          <p14:tracePt t="12666" x="4165600" y="5422900"/>
          <p14:tracePt t="12683" x="4394200" y="5422900"/>
          <p14:tracePt t="12700" x="4559300" y="5435600"/>
          <p14:tracePt t="12717" x="4686300" y="5486400"/>
          <p14:tracePt t="12733" x="4762500" y="5524500"/>
          <p14:tracePt t="12750" x="4781550" y="5530850"/>
          <p14:tracePt t="12792" x="4794250" y="5530850"/>
          <p14:tracePt t="12800" x="4806950" y="5530850"/>
          <p14:tracePt t="12808" x="4819650" y="5518150"/>
          <p14:tracePt t="12817" x="4832350" y="5511800"/>
          <p14:tracePt t="12834" x="4883150" y="5499100"/>
          <p14:tracePt t="12850" x="4953000" y="5499100"/>
          <p14:tracePt t="12867" x="4991100" y="5486400"/>
          <p14:tracePt t="12912" x="4965700" y="5480050"/>
          <p14:tracePt t="12968" x="5016500" y="5480050"/>
          <p14:tracePt t="12976" x="5035550" y="5467350"/>
          <p14:tracePt t="12985" x="5048250" y="5467350"/>
          <p14:tracePt t="13000" x="5060950" y="5461000"/>
          <p14:tracePt t="13017" x="5060950" y="5454650"/>
          <p14:tracePt t="13034" x="5060950" y="5448300"/>
          <p14:tracePt t="13051" x="5035550" y="5416550"/>
          <p14:tracePt t="13067" x="4978400" y="5397500"/>
          <p14:tracePt t="13084" x="4953000" y="5384800"/>
          <p14:tracePt t="13144" x="4946650" y="5378450"/>
          <p14:tracePt t="13168" x="4946650" y="5372100"/>
          <p14:tracePt t="13176" x="4946650" y="5359400"/>
          <p14:tracePt t="13192" x="4946650" y="5353050"/>
          <p14:tracePt t="13200" x="4946650" y="5334000"/>
          <p14:tracePt t="13217" x="4946650" y="5302250"/>
          <p14:tracePt t="13234" x="4927600" y="5276850"/>
          <p14:tracePt t="13251" x="4914900" y="5257800"/>
          <p14:tracePt t="13344" x="4921250" y="5257800"/>
          <p14:tracePt t="13352" x="4927600" y="5257800"/>
          <p14:tracePt t="13360" x="4946650" y="5270500"/>
          <p14:tracePt t="13384" x="4946650" y="5283200"/>
          <p14:tracePt t="14168" x="4940300" y="5283200"/>
          <p14:tracePt t="14176" x="4921250" y="5283200"/>
          <p14:tracePt t="14185" x="4914900" y="5283200"/>
          <p14:tracePt t="14202" x="4889500" y="5283200"/>
          <p14:tracePt t="14928" x="4889500" y="5276850"/>
          <p14:tracePt t="14937" x="4889500" y="5270500"/>
          <p14:tracePt t="14944" x="4889500" y="5264150"/>
          <p14:tracePt t="16360" x="4895850" y="5283200"/>
          <p14:tracePt t="16368" x="4908550" y="5308600"/>
          <p14:tracePt t="16376" x="4953000" y="5346700"/>
          <p14:tracePt t="16387" x="4972050" y="5353050"/>
          <p14:tracePt t="16404" x="5003800" y="5384800"/>
          <p14:tracePt t="16448" x="5010150" y="5384800"/>
          <p14:tracePt t="16456" x="5010150" y="5378450"/>
          <p14:tracePt t="16473" x="5010150" y="5372100"/>
          <p14:tracePt t="16543" x="5003800" y="5372100"/>
          <p14:tracePt t="16551" x="5003800" y="5378450"/>
          <p14:tracePt t="16616" x="4997450" y="5372100"/>
          <p14:tracePt t="16624" x="4991100" y="5365750"/>
          <p14:tracePt t="16638" x="4984750" y="5359400"/>
          <p14:tracePt t="16654" x="4965700" y="5346700"/>
          <p14:tracePt t="16671" x="4953000" y="5346700"/>
          <p14:tracePt t="16688" x="4940300" y="5346700"/>
          <p14:tracePt t="16721" x="4927600" y="5346700"/>
          <p14:tracePt t="16808" x="4953000" y="5346700"/>
          <p14:tracePt t="16817" x="4984750" y="5346700"/>
          <p14:tracePt t="16824" x="5029200" y="5346700"/>
          <p14:tracePt t="16839" x="5118100" y="5334000"/>
          <p14:tracePt t="16855" x="5289550" y="5302250"/>
          <p14:tracePt t="16871" x="5467350" y="5295900"/>
          <p14:tracePt t="16888" x="5657850" y="5295900"/>
          <p14:tracePt t="16904" x="5810250" y="5295900"/>
          <p14:tracePt t="16921" x="5918200" y="5295900"/>
          <p14:tracePt t="16938" x="5956300" y="5302250"/>
          <p14:tracePt t="16955" x="5994400" y="5314950"/>
          <p14:tracePt t="16971" x="6007100" y="5327650"/>
          <p14:tracePt t="16988" x="6026150" y="5334000"/>
          <p14:tracePt t="17056" x="5975350" y="5334000"/>
          <p14:tracePt t="17064" x="5835650" y="5334000"/>
          <p14:tracePt t="17073" x="5645150" y="5334000"/>
          <p14:tracePt t="17088" x="5276850" y="5334000"/>
          <p14:tracePt t="17105" x="4959350" y="5334000"/>
          <p14:tracePt t="17122" x="4794250" y="5334000"/>
          <p14:tracePt t="17138" x="4749800" y="5346700"/>
          <p14:tracePt t="17176" x="4749800" y="5353050"/>
          <p14:tracePt t="17188" x="4756150" y="5378450"/>
          <p14:tracePt t="17205" x="4883150" y="5403850"/>
          <p14:tracePt t="17222" x="5080000" y="5416550"/>
          <p14:tracePt t="17239" x="5429250" y="5416550"/>
          <p14:tracePt t="17255" x="5607050" y="5416550"/>
          <p14:tracePt t="17272" x="5689600" y="5416550"/>
          <p14:tracePt t="17288" x="5708650" y="5416550"/>
          <p14:tracePt t="17305" x="5721350" y="5416550"/>
          <p14:tracePt t="17322" x="5727700" y="5416550"/>
          <p14:tracePt t="17338" x="5740400" y="5416550"/>
          <p14:tracePt t="17376" x="5746750" y="5416550"/>
          <p14:tracePt t="17392" x="5746750" y="5429250"/>
          <p14:tracePt t="17405" x="5734050" y="5441950"/>
          <p14:tracePt t="17422" x="5708650" y="5441950"/>
          <p14:tracePt t="17438" x="5695950" y="5441950"/>
          <p14:tracePt t="17456" x="5689600" y="5441950"/>
          <p14:tracePt t="17472" x="5721350" y="5422900"/>
          <p14:tracePt t="17489" x="5816600" y="5403850"/>
          <p14:tracePt t="17505" x="5924550" y="5397500"/>
          <p14:tracePt t="17521" x="5981700" y="5391150"/>
          <p14:tracePt t="17538" x="6013450" y="5391150"/>
          <p14:tracePt t="17575" x="5994400" y="5391150"/>
          <p14:tracePt t="17583" x="5905500" y="5391150"/>
          <p14:tracePt t="17591" x="5803900" y="5391150"/>
          <p14:tracePt t="17605" x="5715000" y="5391150"/>
          <p14:tracePt t="17621" x="5638800" y="5391150"/>
          <p14:tracePt t="17679" x="5638800" y="5378450"/>
          <p14:tracePt t="17687" x="5645150" y="5378450"/>
          <p14:tracePt t="17703" x="5664200" y="5378450"/>
          <p14:tracePt t="17711" x="5664200" y="5384800"/>
          <p14:tracePt t="17722" x="5619750" y="5403850"/>
          <p14:tracePt t="17738" x="5308600" y="5461000"/>
          <p14:tracePt t="17755" x="4584700" y="5549900"/>
          <p14:tracePt t="17772" x="3733800" y="5651500"/>
          <p14:tracePt t="17791" x="2952750" y="5746750"/>
          <p14:tracePt t="17808" x="2698750" y="5791200"/>
          <p14:tracePt t="17824" x="2616200" y="5803900"/>
          <p14:tracePt t="17839" x="2571750" y="5803900"/>
          <p14:tracePt t="17856" x="2552700" y="5803900"/>
          <p14:tracePt t="17872" x="2533650" y="5803900"/>
          <p14:tracePt t="17889" x="2489200" y="5803900"/>
          <p14:tracePt t="17906" x="2387600" y="5803900"/>
          <p14:tracePt t="17922" x="2317750" y="5803900"/>
          <p14:tracePt t="17939" x="2279650" y="5803900"/>
          <p14:tracePt t="17956" x="2216150" y="5803900"/>
          <p14:tracePt t="17972" x="2159000" y="5803900"/>
          <p14:tracePt t="17989" x="2146300" y="5803900"/>
          <p14:tracePt t="18006" x="2139950" y="5803900"/>
          <p14:tracePt t="18048" x="2133600" y="5803900"/>
          <p14:tracePt t="18057" x="2133600" y="5797550"/>
          <p14:tracePt t="18064" x="2133600" y="5791200"/>
          <p14:tracePt t="18072" x="2133600" y="5772150"/>
          <p14:tracePt t="18089" x="2133600" y="5753100"/>
          <p14:tracePt t="18106" x="2108200" y="5727700"/>
          <p14:tracePt t="18122" x="2044700" y="5715000"/>
          <p14:tracePt t="18139" x="1962150" y="5689600"/>
          <p14:tracePt t="18156" x="1911350" y="5670550"/>
          <p14:tracePt t="18173" x="1885950" y="5657850"/>
          <p14:tracePt t="18189" x="1879600" y="5657850"/>
          <p14:tracePt t="18224" x="1885950" y="5657850"/>
          <p14:tracePt t="18232" x="1898650" y="5657850"/>
          <p14:tracePt t="18241" x="1936750" y="5657850"/>
          <p14:tracePt t="18256" x="1987550" y="5657850"/>
          <p14:tracePt t="18273" x="2000250" y="5657850"/>
          <p14:tracePt t="18312" x="1949450" y="5645150"/>
          <p14:tracePt t="18323" x="1803400" y="5613400"/>
          <p14:tracePt t="18340" x="1504950" y="5581650"/>
          <p14:tracePt t="18356" x="1231900" y="5543550"/>
          <p14:tracePt t="18373" x="1143000" y="5524500"/>
          <p14:tracePt t="18390" x="1136650" y="5518150"/>
          <p14:tracePt t="18423" x="1181100" y="5511800"/>
          <p14:tracePt t="18440" x="1238250" y="5511800"/>
          <p14:tracePt t="18457" x="1263650" y="5518150"/>
          <p14:tracePt t="18473" x="1276350" y="5518150"/>
          <p14:tracePt t="18490" x="1289050" y="5524500"/>
          <p14:tracePt t="18506" x="1333500" y="5530850"/>
          <p14:tracePt t="18523" x="1397000" y="5543550"/>
          <p14:tracePt t="18539" x="1530350" y="5543550"/>
          <p14:tracePt t="18556" x="1670050" y="5543550"/>
          <p14:tracePt t="18572" x="1873250" y="5543550"/>
          <p14:tracePt t="18590" x="2025650" y="5543550"/>
          <p14:tracePt t="18607" x="2120900" y="5543550"/>
          <p14:tracePt t="18648" x="2127250" y="5543550"/>
          <p14:tracePt t="18744" x="2127250" y="5549900"/>
          <p14:tracePt t="18784" x="2127250" y="5556250"/>
          <p14:tracePt t="18792" x="2101850" y="5556250"/>
          <p14:tracePt t="18807" x="2000250" y="5556250"/>
          <p14:tracePt t="18823" x="1885950" y="5556250"/>
          <p14:tracePt t="18840" x="1752600" y="5556250"/>
          <p14:tracePt t="18857" x="1651000" y="5556250"/>
          <p14:tracePt t="18873" x="1593850" y="5556250"/>
          <p14:tracePt t="19000" x="1587500" y="5556250"/>
          <p14:tracePt t="19016" x="1574800" y="5556250"/>
          <p14:tracePt t="19025" x="1574800" y="5549900"/>
          <p14:tracePt t="19032" x="1568450" y="5537200"/>
          <p14:tracePt t="19041" x="1562100" y="5537200"/>
          <p14:tracePt t="19057" x="1536700" y="5518150"/>
          <p14:tracePt t="19074" x="1517650" y="5511800"/>
          <p14:tracePt t="19090" x="1447800" y="5505450"/>
          <p14:tracePt t="19107" x="1358900" y="5505450"/>
          <p14:tracePt t="19124" x="1238250" y="5505450"/>
          <p14:tracePt t="19140" x="1162050" y="5505450"/>
          <p14:tracePt t="19157" x="1149350" y="5505450"/>
          <p14:tracePt t="19174" x="1143000" y="5505450"/>
          <p14:tracePt t="19200" x="1155700" y="5505450"/>
          <p14:tracePt t="19209" x="1187450" y="5505450"/>
          <p14:tracePt t="19224" x="1282700" y="5505450"/>
          <p14:tracePt t="19240" x="1352550" y="5505450"/>
          <p14:tracePt t="19257" x="1384300" y="5505450"/>
          <p14:tracePt t="19274" x="1397000" y="5505450"/>
          <p14:tracePt t="19291" x="1447800" y="5511800"/>
          <p14:tracePt t="19307" x="1492250" y="5549900"/>
          <p14:tracePt t="19324" x="1638300" y="5562600"/>
          <p14:tracePt t="19341" x="1727200" y="5568950"/>
          <p14:tracePt t="19357" x="1790700" y="5568950"/>
          <p14:tracePt t="19375" x="1835150" y="5568950"/>
          <p14:tracePt t="19391" x="1866900" y="5568950"/>
          <p14:tracePt t="19407" x="1917700" y="5568950"/>
          <p14:tracePt t="19424" x="1962150" y="5568950"/>
          <p14:tracePt t="19441" x="2025650" y="5568950"/>
          <p14:tracePt t="19457" x="2038350" y="5575300"/>
          <p14:tracePt t="19474" x="2038350" y="5581650"/>
          <p14:tracePt t="19512" x="2032000" y="5588000"/>
          <p14:tracePt t="19567" x="2057400" y="5594350"/>
          <p14:tracePt t="19576" x="2063750" y="5594350"/>
          <p14:tracePt t="19584" x="2089150" y="5594350"/>
          <p14:tracePt t="19593" x="2095500" y="5594350"/>
          <p14:tracePt t="19607" x="2108200" y="5600700"/>
          <p14:tracePt t="19624" x="2120900" y="5607050"/>
          <p14:tracePt t="19641" x="2120900" y="5613400"/>
          <p14:tracePt t="19658" x="2127250" y="5619750"/>
          <p14:tracePt t="19691" x="2152650" y="5626100"/>
          <p14:tracePt t="19708" x="2216150" y="5626100"/>
          <p14:tracePt t="19724" x="2260600" y="5626100"/>
          <p14:tracePt t="19741" x="2286000" y="5626100"/>
          <p14:tracePt t="19784" x="2266950" y="5619750"/>
          <p14:tracePt t="19793" x="2152650" y="5619750"/>
          <p14:tracePt t="19808" x="1676400" y="5549900"/>
          <p14:tracePt t="19824" x="1104900" y="5473700"/>
          <p14:tracePt t="19841" x="762000" y="5441950"/>
          <p14:tracePt t="19858" x="673100" y="5435600"/>
          <p14:tracePt t="19891" x="723900" y="5422900"/>
          <p14:tracePt t="19908" x="889000" y="5422900"/>
          <p14:tracePt t="19924" x="1041400" y="5429250"/>
          <p14:tracePt t="19941" x="1066800" y="5441950"/>
          <p14:tracePt t="19959" x="1066800" y="5448300"/>
          <p14:tracePt t="19975" x="1041400" y="5448300"/>
          <p14:tracePt t="19991" x="1003300" y="5448300"/>
          <p14:tracePt t="20025" x="996950" y="5448300"/>
          <p14:tracePt t="20072" x="996950" y="5435600"/>
          <p14:tracePt t="20080" x="990600" y="5429250"/>
          <p14:tracePt t="20091" x="984250" y="5422900"/>
          <p14:tracePt t="20108" x="971550" y="5416550"/>
          <p14:tracePt t="20141" x="958850" y="5416550"/>
          <p14:tracePt t="20177" x="1022350" y="5416550"/>
          <p14:tracePt t="20184" x="1149350" y="5435600"/>
          <p14:tracePt t="20194" x="1308100" y="5448300"/>
          <p14:tracePt t="20208" x="1708150" y="5511800"/>
          <p14:tracePt t="20225" x="1924050" y="5530850"/>
          <p14:tracePt t="20242" x="2019300" y="5556250"/>
          <p14:tracePt t="20304" x="2006600" y="5549900"/>
          <p14:tracePt t="20368" x="2000250" y="5549900"/>
          <p14:tracePt t="20376" x="1981200" y="5549900"/>
          <p14:tracePt t="20384" x="1949450" y="5549900"/>
          <p14:tracePt t="20393" x="1892300" y="5556250"/>
          <p14:tracePt t="20408" x="1758950" y="5575300"/>
          <p14:tracePt t="20425" x="1657350" y="5581650"/>
          <p14:tracePt t="20442" x="1587500" y="5581650"/>
          <p14:tracePt t="20459" x="1568450" y="5581650"/>
          <p14:tracePt t="20492" x="1562100" y="5581650"/>
          <p14:tracePt t="20508" x="1562100" y="5568950"/>
          <p14:tracePt t="20600" x="1555750" y="5568950"/>
          <p14:tracePt t="20608" x="1549400" y="5568950"/>
          <p14:tracePt t="20616" x="1543050" y="5568950"/>
          <p14:tracePt t="20656" x="1536700" y="5562600"/>
          <p14:tracePt t="20672" x="1536700" y="5556250"/>
          <p14:tracePt t="20680" x="1549400" y="5556250"/>
          <p14:tracePt t="20692" x="1587500" y="5556250"/>
          <p14:tracePt t="20709" x="1720850" y="5537200"/>
          <p14:tracePt t="20726" x="1885950" y="5537200"/>
          <p14:tracePt t="20743" x="2089150" y="5537200"/>
          <p14:tracePt t="20759" x="2228850" y="5537200"/>
          <p14:tracePt t="20776" x="2349500" y="5537200"/>
          <p14:tracePt t="20792" x="2457450" y="5556250"/>
          <p14:tracePt t="20809" x="2527300" y="5594350"/>
          <p14:tracePt t="20826" x="2540000" y="5594350"/>
          <p14:tracePt t="20859" x="2514600" y="5594350"/>
          <p14:tracePt t="20876" x="2311400" y="5594350"/>
          <p14:tracePt t="20892" x="2108200" y="5575300"/>
          <p14:tracePt t="20909" x="1962150" y="5524500"/>
          <p14:tracePt t="20926" x="1905000" y="5505450"/>
          <p14:tracePt t="20961" x="1924050" y="5505450"/>
          <p14:tracePt t="20976" x="2006600" y="5505450"/>
          <p14:tracePt t="20992" x="2082800" y="5530850"/>
          <p14:tracePt t="21009" x="2171700" y="5594350"/>
          <p14:tracePt t="21026" x="2286000" y="5638800"/>
          <p14:tracePt t="21042" x="2432050" y="5689600"/>
          <p14:tracePt t="21058" x="2622550" y="5721350"/>
          <p14:tracePt t="21075" x="2781300" y="5721350"/>
          <p14:tracePt t="21092" x="2863850" y="5721350"/>
          <p14:tracePt t="21109" x="2876550" y="5721350"/>
          <p14:tracePt t="21125" x="2882900" y="5721350"/>
          <p14:tracePt t="21142" x="2743200" y="5683250"/>
          <p14:tracePt t="21159" x="2635250" y="5651500"/>
          <p14:tracePt t="21176" x="2603500" y="5638800"/>
          <p14:tracePt t="21416" x="2603500" y="5632450"/>
          <p14:tracePt t="21432" x="2603500" y="5626100"/>
          <p14:tracePt t="21448" x="2603500" y="5619750"/>
          <p14:tracePt t="21480" x="2603500" y="5613400"/>
          <p14:tracePt t="21496" x="2609850" y="5613400"/>
          <p14:tracePt t="21504" x="2622550" y="5607050"/>
          <p14:tracePt t="21512" x="2628900" y="5607050"/>
          <p14:tracePt t="21526" x="2647950" y="5607050"/>
          <p14:tracePt t="21542" x="2654300" y="5600700"/>
          <p14:tracePt t="21559" x="2660650" y="5594350"/>
          <p14:tracePt t="21576" x="2679700" y="5575300"/>
          <p14:tracePt t="21593" x="2686050" y="5568950"/>
          <p14:tracePt t="21610" x="2686050" y="5562600"/>
          <p14:tracePt t="21720" x="2654300" y="5562600"/>
          <p14:tracePt t="21728" x="2635250" y="5562600"/>
          <p14:tracePt t="21736" x="2597150" y="5562600"/>
          <p14:tracePt t="21745" x="2546350" y="5562600"/>
          <p14:tracePt t="21760" x="2425700" y="5562600"/>
          <p14:tracePt t="21776" x="2330450" y="5530850"/>
          <p14:tracePt t="21793" x="2260600" y="5505450"/>
          <p14:tracePt t="21809" x="2254250" y="5499100"/>
          <p14:tracePt t="21843" x="2241550" y="5499100"/>
          <p14:tracePt t="21860" x="2184400" y="5499100"/>
          <p14:tracePt t="21877" x="2038350" y="5505450"/>
          <p14:tracePt t="21894" x="1898650" y="5524500"/>
          <p14:tracePt t="21911" x="1701800" y="5562600"/>
          <p14:tracePt t="21927" x="1657350" y="5562600"/>
          <p14:tracePt t="21944" x="1651000" y="5562600"/>
          <p14:tracePt t="21992" x="1651000" y="5568950"/>
          <p14:tracePt t="22001" x="1625600" y="5575300"/>
          <p14:tracePt t="22010" x="1593850" y="5575300"/>
          <p14:tracePt t="22027" x="1517650" y="5588000"/>
          <p14:tracePt t="22044" x="1479550" y="5594350"/>
          <p14:tracePt t="22060" x="1479550" y="5600700"/>
          <p14:tracePt t="22077" x="1543050" y="5600700"/>
          <p14:tracePt t="22094" x="1752600" y="5600700"/>
          <p14:tracePt t="22111" x="2120900" y="5600700"/>
          <p14:tracePt t="22127" x="2209800" y="5600700"/>
          <p14:tracePt t="22144" x="2228850" y="5600700"/>
          <p14:tracePt t="22160" x="2209800" y="5607050"/>
          <p14:tracePt t="22177" x="2076450" y="5607050"/>
          <p14:tracePt t="22194" x="1936750" y="5607050"/>
          <p14:tracePt t="22210" x="1841500" y="5588000"/>
          <p14:tracePt t="22226" x="1828800" y="5575300"/>
          <p14:tracePt t="22260" x="1828800" y="5568950"/>
          <p14:tracePt t="22277" x="1854200" y="5543550"/>
          <p14:tracePt t="22295" x="1898650" y="5543550"/>
          <p14:tracePt t="22311" x="1905000" y="5543550"/>
          <p14:tracePt t="25104" x="1930400" y="5543550"/>
          <p14:tracePt t="25112" x="1993900" y="5543550"/>
          <p14:tracePt t="25121" x="2095500" y="5543550"/>
          <p14:tracePt t="25130" x="2216150" y="5594350"/>
          <p14:tracePt t="25147" x="2457450" y="5702300"/>
          <p14:tracePt t="25164" x="2654300" y="5753100"/>
          <p14:tracePt t="25180" x="2819400" y="5772150"/>
          <p14:tracePt t="25197" x="3022600" y="5772150"/>
          <p14:tracePt t="25215" x="3276600" y="5753100"/>
          <p14:tracePt t="25231" x="3352800" y="5708650"/>
          <p14:tracePt t="25247" x="3365500" y="5689600"/>
          <p14:tracePt t="25264" x="3365500" y="5683250"/>
          <p14:tracePt t="25280" x="3365500" y="5670550"/>
          <p14:tracePt t="25344" x="3390900" y="5695950"/>
          <p14:tracePt t="25351" x="3422650" y="5708650"/>
          <p14:tracePt t="25364" x="3454400" y="5715000"/>
          <p14:tracePt t="25381" x="3524250" y="5734050"/>
          <p14:tracePt t="25396" x="3543300" y="5734050"/>
          <p14:tracePt t="25447" x="3549650" y="5734050"/>
          <p14:tracePt t="25558" x="3562350" y="5727700"/>
          <p14:tracePt t="25574" x="3575050" y="5721350"/>
          <p14:tracePt t="25582" x="3581400" y="5708650"/>
          <p14:tracePt t="25591" x="3594100" y="5695950"/>
          <p14:tracePt t="25599" x="3606800" y="5683250"/>
          <p14:tracePt t="25613" x="3619500" y="5664200"/>
          <p14:tracePt t="25630" x="3632200" y="5651500"/>
          <p14:tracePt t="25647" x="3632200" y="5638800"/>
          <p14:tracePt t="25663" x="3632200" y="5619750"/>
          <p14:tracePt t="25680" x="3606800" y="5607050"/>
          <p14:tracePt t="25714" x="3600450" y="5600700"/>
          <p14:tracePt t="25767" x="3600450" y="5588000"/>
          <p14:tracePt t="25791" x="3600450" y="5581650"/>
          <p14:tracePt t="25799" x="3600450" y="5568950"/>
          <p14:tracePt t="25815" x="3606800" y="5556250"/>
          <p14:tracePt t="25831" x="3613150" y="5549900"/>
          <p14:tracePt t="25847" x="3619500" y="5543550"/>
          <p14:tracePt t="25854" x="3619500" y="5537200"/>
          <p14:tracePt t="25864" x="3625850" y="5530850"/>
          <p14:tracePt t="25880" x="3632200" y="5530850"/>
          <p14:tracePt t="25983" x="3619500" y="5524500"/>
          <p14:tracePt t="25991" x="3581400" y="5511800"/>
          <p14:tracePt t="25999" x="3543300" y="5505450"/>
          <p14:tracePt t="26014" x="3479800" y="5492750"/>
          <p14:tracePt t="26031" x="3429000" y="5473700"/>
          <p14:tracePt t="26047" x="3384550" y="5467350"/>
          <p14:tracePt t="26064" x="3352800" y="5448300"/>
          <p14:tracePt t="26081" x="3327400" y="5448300"/>
          <p14:tracePt t="26097" x="3276600" y="5441950"/>
          <p14:tracePt t="26115" x="3187700" y="5441950"/>
          <p14:tracePt t="26131" x="3073400" y="5441950"/>
          <p14:tracePt t="26148" x="2933700" y="5454650"/>
          <p14:tracePt t="26164" x="2813050" y="5480050"/>
          <p14:tracePt t="26181" x="2711450" y="5518150"/>
          <p14:tracePt t="26197" x="2667000" y="5568950"/>
          <p14:tracePt t="26214" x="2667000" y="5645150"/>
          <p14:tracePt t="26231" x="2705100" y="5689600"/>
          <p14:tracePt t="26248" x="2768600" y="5727700"/>
          <p14:tracePt t="26264" x="2819400" y="5740400"/>
          <p14:tracePt t="26281" x="2832100" y="5740400"/>
          <p14:tracePt t="26298" x="2838450" y="5740400"/>
          <p14:tracePt t="26314" x="2851150" y="5740400"/>
          <p14:tracePt t="26331" x="2882900" y="5740400"/>
          <p14:tracePt t="26348" x="2940050" y="5740400"/>
          <p14:tracePt t="26365" x="3079750" y="5740400"/>
          <p14:tracePt t="26381" x="3257550" y="5740400"/>
          <p14:tracePt t="26398" x="3340100" y="5740400"/>
          <p14:tracePt t="26414" x="3346450" y="5734050"/>
          <p14:tracePt t="26431" x="3359150" y="5721350"/>
          <p14:tracePt t="26448" x="3365500" y="5702300"/>
          <p14:tracePt t="26465" x="3384550" y="5670550"/>
          <p14:tracePt t="26481" x="3416300" y="5632450"/>
          <p14:tracePt t="26498" x="3473450" y="5594350"/>
          <p14:tracePt t="26515" x="3549650" y="5549900"/>
          <p14:tracePt t="26531" x="3606800" y="5518150"/>
          <p14:tracePt t="26548" x="3644900" y="5511800"/>
          <p14:tracePt t="26565" x="3689350" y="5505450"/>
          <p14:tracePt t="26581" x="3708400" y="5499100"/>
          <p14:tracePt t="26598" x="3721100" y="5499100"/>
          <p14:tracePt t="26615" x="3727450" y="5492750"/>
          <p14:tracePt t="26631" x="3727450" y="5480050"/>
          <p14:tracePt t="26648" x="3714750" y="5467350"/>
          <p14:tracePt t="26665" x="3683000" y="5429250"/>
          <p14:tracePt t="26681" x="3638550" y="5410200"/>
          <p14:tracePt t="26698" x="3575050" y="5391150"/>
          <p14:tracePt t="26715" x="3505200" y="5378450"/>
          <p14:tracePt t="26731" x="3416300" y="5378450"/>
          <p14:tracePt t="26748" x="3302000" y="5378450"/>
          <p14:tracePt t="26765" x="3232150" y="5378450"/>
          <p14:tracePt t="26781" x="3175000" y="5384800"/>
          <p14:tracePt t="26798" x="3092450" y="5410200"/>
          <p14:tracePt t="26815" x="3022600" y="5441950"/>
          <p14:tracePt t="26831" x="2984500" y="5467350"/>
          <p14:tracePt t="26848" x="2940050" y="5505450"/>
          <p14:tracePt t="26865" x="2908300" y="5562600"/>
          <p14:tracePt t="26881" x="2908300" y="5600700"/>
          <p14:tracePt t="26898" x="2908300" y="5619750"/>
          <p14:tracePt t="26915" x="2914650" y="5651500"/>
          <p14:tracePt t="26931" x="2984500" y="5651500"/>
          <p14:tracePt t="26948" x="3041650" y="5651500"/>
          <p14:tracePt t="26965" x="3143250" y="5651500"/>
          <p14:tracePt t="26982" x="3257550" y="5651500"/>
          <p14:tracePt t="26998" x="3340100" y="5651500"/>
          <p14:tracePt t="27015" x="3378200" y="5651500"/>
          <p14:tracePt t="27032" x="3409950" y="5651500"/>
          <p14:tracePt t="27048" x="3435350" y="5651500"/>
          <p14:tracePt t="27065" x="3454400" y="5651500"/>
          <p14:tracePt t="27082" x="3498850" y="5626100"/>
          <p14:tracePt t="27099" x="3524250" y="5613400"/>
          <p14:tracePt t="27116" x="3530600" y="5600700"/>
          <p14:tracePt t="27132" x="3530600" y="5581650"/>
          <p14:tracePt t="27149" x="3530600" y="5562600"/>
          <p14:tracePt t="27165" x="3498850" y="5530850"/>
          <p14:tracePt t="27182" x="3276600" y="5499100"/>
          <p14:tracePt t="27199" x="3086100" y="5492750"/>
          <p14:tracePt t="27215" x="2978150" y="5492750"/>
          <p14:tracePt t="27232" x="2952750" y="5499100"/>
          <p14:tracePt t="27249" x="2952750" y="5511800"/>
          <p14:tracePt t="27265" x="3009900" y="5537200"/>
          <p14:tracePt t="27282" x="3143250" y="5575300"/>
          <p14:tracePt t="27299" x="3289300" y="5581650"/>
          <p14:tracePt t="27315" x="3327400" y="5588000"/>
          <p14:tracePt t="27332" x="3340100" y="5588000"/>
          <p14:tracePt t="27616" x="3333750" y="5588000"/>
          <p14:tracePt t="27688" x="3340100" y="5613400"/>
          <p14:tracePt t="27696" x="3352800" y="5619750"/>
          <p14:tracePt t="27704" x="3384550" y="5619750"/>
          <p14:tracePt t="27716" x="3397250" y="5626100"/>
          <p14:tracePt t="27733" x="3448050" y="5638800"/>
          <p14:tracePt t="27750" x="3467100" y="5645150"/>
          <p14:tracePt t="27767" x="3479800" y="5645150"/>
          <p14:tracePt t="27872" x="3467100" y="5645150"/>
          <p14:tracePt t="27928" x="3486150" y="5645150"/>
          <p14:tracePt t="27935" x="3498850" y="5645150"/>
          <p14:tracePt t="27951" x="3568700" y="5645150"/>
          <p14:tracePt t="27967" x="3625850" y="5645150"/>
          <p14:tracePt t="27984" x="3683000" y="5638800"/>
          <p14:tracePt t="28000" x="3759200" y="5607050"/>
          <p14:tracePt t="28017" x="3829050" y="5581650"/>
          <p14:tracePt t="28033" x="3905250" y="5562600"/>
          <p14:tracePt t="28050" x="3937000" y="5562600"/>
          <p14:tracePt t="28128" x="3943350" y="5562600"/>
          <p14:tracePt t="28424" x="3943350" y="5568950"/>
          <p14:tracePt t="28575" x="3943350" y="5575300"/>
          <p14:tracePt t="30712" x="3943350" y="5562600"/>
          <p14:tracePt t="30721" x="3943350" y="5549900"/>
          <p14:tracePt t="30728" x="3930650" y="5511800"/>
          <p14:tracePt t="30736" x="3892550" y="5454650"/>
          <p14:tracePt t="30753" x="3702050" y="5270500"/>
          <p14:tracePt t="30770" x="3536950" y="5200650"/>
          <p14:tracePt t="30856" x="3517900" y="5175250"/>
          <p14:tracePt t="30864" x="3511550" y="5162550"/>
          <p14:tracePt t="30872" x="3511550" y="5149850"/>
          <p14:tracePt t="30887" x="3511550" y="5010150"/>
          <p14:tracePt t="30903" x="3600450" y="4787900"/>
          <p14:tracePt t="30920" x="3644900" y="4616450"/>
          <p14:tracePt t="30937" x="3644900" y="4438650"/>
          <p14:tracePt t="30953" x="3505200" y="4191000"/>
          <p14:tracePt t="30970" x="3302000" y="3860800"/>
          <p14:tracePt t="30987" x="3035300" y="3492500"/>
          <p14:tracePt t="31004" x="2781300" y="3124200"/>
          <p14:tracePt t="31020" x="2603500" y="2863850"/>
          <p14:tracePt t="31037" x="2470150" y="2628900"/>
          <p14:tracePt t="31042" x="2400300" y="2495550"/>
          <p14:tracePt t="31053" x="2305050" y="2362200"/>
          <p14:tracePt t="31071" x="2089150" y="2063750"/>
          <p14:tracePt t="31087" x="2044700" y="1993900"/>
          <p14:tracePt t="31152" x="2038350" y="1987550"/>
          <p14:tracePt t="31160" x="2032000" y="1987550"/>
          <p14:tracePt t="31170" x="2019300" y="1987550"/>
          <p14:tracePt t="31187" x="2006600" y="1974850"/>
          <p14:tracePt t="31204" x="1974850" y="1936750"/>
          <p14:tracePt t="31221" x="1860550" y="1835150"/>
          <p14:tracePt t="31237" x="1708150" y="1765300"/>
          <p14:tracePt t="31254" x="1600200" y="1720850"/>
          <p14:tracePt t="31270" x="1581150" y="1714500"/>
          <p14:tracePt t="31287" x="1574800" y="1701800"/>
          <p14:tracePt t="31304" x="1581150" y="1682750"/>
          <p14:tracePt t="31320" x="1587500" y="1682750"/>
          <p14:tracePt t="31337" x="1587500" y="1676400"/>
          <p14:tracePt t="31392" x="1587500" y="1670050"/>
          <p14:tracePt t="31400" x="1587500" y="1663700"/>
          <p14:tracePt t="31408" x="1587500" y="1631950"/>
          <p14:tracePt t="31421" x="1587500" y="1593850"/>
          <p14:tracePt t="31437" x="1587500" y="1485900"/>
          <p14:tracePt t="31455" x="1587500" y="1409700"/>
          <p14:tracePt t="31471" x="1574800" y="1390650"/>
          <p14:tracePt t="31487" x="1524000" y="1377950"/>
          <p14:tracePt t="31504" x="1365250" y="1365250"/>
          <p14:tracePt t="31520" x="1117600" y="1365250"/>
          <p14:tracePt t="31537" x="863600" y="1371600"/>
          <p14:tracePt t="31554" x="641350" y="1403350"/>
          <p14:tracePt t="31570" x="508000" y="1447800"/>
          <p14:tracePt t="31587" x="444500" y="1492250"/>
          <p14:tracePt t="31604" x="431800" y="1536700"/>
          <p14:tracePt t="31621" x="425450" y="1574800"/>
          <p14:tracePt t="31638" x="425450" y="1612900"/>
          <p14:tracePt t="31654" x="438150" y="1689100"/>
          <p14:tracePt t="31671" x="476250" y="1739900"/>
          <p14:tracePt t="31687" x="577850" y="1803400"/>
          <p14:tracePt t="31704" x="698500" y="1854200"/>
          <p14:tracePt t="31721" x="869950" y="1911350"/>
          <p14:tracePt t="31738" x="1098550" y="1930400"/>
          <p14:tracePt t="31754" x="1339850" y="1930400"/>
          <p14:tracePt t="31771" x="1568450" y="1930400"/>
          <p14:tracePt t="31788" x="1771650" y="1930400"/>
          <p14:tracePt t="31804" x="1924050" y="1962150"/>
          <p14:tracePt t="31820" x="2038350" y="2000250"/>
          <p14:tracePt t="31837" x="2159000" y="2025650"/>
          <p14:tracePt t="31854" x="2311400" y="2044700"/>
          <p14:tracePt t="31870" x="2546350" y="2038350"/>
          <p14:tracePt t="31888" x="2603500" y="1974850"/>
          <p14:tracePt t="31904" x="2609850" y="1936750"/>
          <p14:tracePt t="31921" x="2628900" y="1905000"/>
          <p14:tracePt t="31938" x="2628900" y="1873250"/>
          <p14:tracePt t="31954" x="2616200" y="1835150"/>
          <p14:tracePt t="31971" x="2584450" y="1803400"/>
          <p14:tracePt t="31988" x="2546350" y="1752600"/>
          <p14:tracePt t="32005" x="2393950" y="1663700"/>
          <p14:tracePt t="32023" x="2051050" y="1555750"/>
          <p14:tracePt t="32037" x="1936750" y="1524000"/>
          <p14:tracePt t="32040" x="1841500" y="1498600"/>
          <p14:tracePt t="32054" x="1689100" y="1479550"/>
          <p14:tracePt t="32070" x="1606550" y="1460500"/>
          <p14:tracePt t="32087" x="1562100" y="1460500"/>
          <p14:tracePt t="32104" x="1543050" y="1460500"/>
          <p14:tracePt t="32121" x="1511300" y="1460500"/>
          <p14:tracePt t="32137" x="1460500" y="1473200"/>
          <p14:tracePt t="32154" x="1327150" y="1492250"/>
          <p14:tracePt t="32171" x="1200150" y="1498600"/>
          <p14:tracePt t="32188" x="1079500" y="1536700"/>
          <p14:tracePt t="32204" x="990600" y="1562100"/>
          <p14:tracePt t="32222" x="908050" y="1606550"/>
          <p14:tracePt t="32239" x="806450" y="1720850"/>
          <p14:tracePt t="32255" x="781050" y="1822450"/>
          <p14:tracePt t="32272" x="768350" y="1905000"/>
          <p14:tracePt t="32288" x="825500" y="1981200"/>
          <p14:tracePt t="32305" x="901700" y="2025650"/>
          <p14:tracePt t="32322" x="958850" y="2038350"/>
          <p14:tracePt t="32338" x="990600" y="2051050"/>
          <p14:tracePt t="32355" x="1054100" y="2070100"/>
          <p14:tracePt t="32372" x="1085850" y="2070100"/>
          <p14:tracePt t="32388" x="1123950" y="2076450"/>
          <p14:tracePt t="32405" x="1250950" y="2101850"/>
          <p14:tracePt t="32422" x="1441450" y="2101850"/>
          <p14:tracePt t="32438" x="1771650" y="2101850"/>
          <p14:tracePt t="32455" x="1987550" y="2101850"/>
          <p14:tracePt t="32472" x="2114550" y="2101850"/>
          <p14:tracePt t="32488" x="2184400" y="2095500"/>
          <p14:tracePt t="32505" x="2209800" y="2082800"/>
          <p14:tracePt t="32521" x="2228850" y="2051050"/>
          <p14:tracePt t="32538" x="2228850" y="2006600"/>
          <p14:tracePt t="32555" x="2235200" y="1962150"/>
          <p14:tracePt t="32571" x="2235200" y="1924050"/>
          <p14:tracePt t="32588" x="2254250" y="1879600"/>
          <p14:tracePt t="32605" x="2254250" y="1854200"/>
          <p14:tracePt t="32623" x="2254250" y="1816100"/>
          <p14:tracePt t="32639" x="2247900" y="1790700"/>
          <p14:tracePt t="32655" x="2216150" y="1758950"/>
          <p14:tracePt t="32672" x="2165350" y="1720850"/>
          <p14:tracePt t="32689" x="2101850" y="1689100"/>
          <p14:tracePt t="32705" x="2032000" y="1676400"/>
          <p14:tracePt t="32722" x="1955800" y="1651000"/>
          <p14:tracePt t="32739" x="1911350" y="1638300"/>
          <p14:tracePt t="32755" x="1873250" y="1638300"/>
          <p14:tracePt t="32772" x="1866900" y="1638300"/>
          <p14:tracePt t="32789" x="1860550" y="1638300"/>
          <p14:tracePt t="32805" x="1854200" y="1638300"/>
          <p14:tracePt t="32823" x="1828800" y="1638300"/>
          <p14:tracePt t="32839" x="1797050" y="1651000"/>
          <p14:tracePt t="32855" x="1727200" y="1663700"/>
          <p14:tracePt t="32872" x="1606550" y="1695450"/>
          <p14:tracePt t="32889" x="1441450" y="1701800"/>
          <p14:tracePt t="32905" x="1295400" y="1733550"/>
          <p14:tracePt t="32922" x="1187450" y="1746250"/>
          <p14:tracePt t="32939" x="1155700" y="1752600"/>
          <p14:tracePt t="32956" x="1123950" y="1778000"/>
          <p14:tracePt t="32989" x="1136650" y="1816100"/>
          <p14:tracePt t="33006" x="1168400" y="1847850"/>
          <p14:tracePt t="33023" x="1308100" y="1898650"/>
          <p14:tracePt t="33039" x="1403350" y="1936750"/>
          <p14:tracePt t="33056" x="1479550" y="1968500"/>
          <p14:tracePt t="33072" x="1524000" y="1981200"/>
          <p14:tracePt t="33089" x="1543050" y="1993900"/>
          <p14:tracePt t="33106" x="1568450" y="2000250"/>
          <p14:tracePt t="33122" x="1593850" y="2000250"/>
          <p14:tracePt t="33139" x="1619250" y="1993900"/>
          <p14:tracePt t="33156" x="1657350" y="1974850"/>
          <p14:tracePt t="33173" x="1663700" y="1968500"/>
          <p14:tracePt t="33192" x="1663700" y="1962150"/>
          <p14:tracePt t="33240" x="1663700" y="1955800"/>
          <p14:tracePt t="33344" x="1695450" y="1949450"/>
          <p14:tracePt t="33352" x="1746250" y="1949450"/>
          <p14:tracePt t="33360" x="1835150" y="1949450"/>
          <p14:tracePt t="33372" x="1968500" y="1987550"/>
          <p14:tracePt t="33389" x="2476500" y="2311400"/>
          <p14:tracePt t="33407" x="3263900" y="2990850"/>
          <p14:tracePt t="33423" x="3562350" y="3346450"/>
          <p14:tracePt t="33440" x="3740150" y="3581400"/>
          <p14:tracePt t="33457" x="3822700" y="3746500"/>
          <p14:tracePt t="33473" x="3867150" y="3854450"/>
          <p14:tracePt t="33490" x="3886200" y="3937000"/>
          <p14:tracePt t="33506" x="3886200" y="3975100"/>
          <p14:tracePt t="33523" x="3886200" y="3981450"/>
          <p14:tracePt t="33539" x="3867150" y="3981450"/>
          <p14:tracePt t="33616" x="3822700" y="4019550"/>
          <p14:tracePt t="33624" x="3816350" y="4044950"/>
          <p14:tracePt t="33632" x="3816350" y="4051300"/>
          <p14:tracePt t="33641" x="3816350" y="4044950"/>
          <p14:tracePt t="33656" x="3835400" y="4032250"/>
          <p14:tracePt t="33673" x="3956050" y="4032250"/>
          <p14:tracePt t="33690" x="4292600" y="4298950"/>
          <p14:tracePt t="33707" x="4724400" y="4635500"/>
          <p14:tracePt t="33723" x="5080000" y="4946650"/>
          <p14:tracePt t="33740" x="5276850" y="5156200"/>
          <p14:tracePt t="33757" x="5314950" y="5251450"/>
          <p14:tracePt t="33773" x="5321300" y="5276850"/>
          <p14:tracePt t="33790" x="5308600" y="5295900"/>
          <p14:tracePt t="33807" x="5289550" y="5295900"/>
          <p14:tracePt t="33823" x="5257800" y="5295900"/>
          <p14:tracePt t="33840" x="5232400" y="5276850"/>
          <p14:tracePt t="33857" x="5219700" y="5270500"/>
          <p14:tracePt t="33984" x="5219700" y="5251450"/>
          <p14:tracePt t="33992" x="5238750" y="5232400"/>
          <p14:tracePt t="34007" x="5289550" y="5200650"/>
          <p14:tracePt t="34023" x="5302250" y="5194300"/>
          <p14:tracePt t="34040" x="5302250" y="5181600"/>
          <p14:tracePt t="34057" x="5308600" y="5149850"/>
          <p14:tracePt t="34074" x="5308600" y="5105400"/>
          <p14:tracePt t="34090" x="5289550" y="5022850"/>
          <p14:tracePt t="34107" x="5137150" y="4914900"/>
          <p14:tracePt t="34124" x="4927600" y="4819650"/>
          <p14:tracePt t="34140" x="4787900" y="4768850"/>
          <p14:tracePt t="34157" x="4749800" y="4737100"/>
          <p14:tracePt t="34174" x="4749800" y="4724400"/>
          <p14:tracePt t="34190" x="4749800" y="4673600"/>
          <p14:tracePt t="34207" x="4762500" y="4654550"/>
          <p14:tracePt t="34224" x="4762500" y="4629150"/>
          <p14:tracePt t="34240" x="4756150" y="4591050"/>
          <p14:tracePt t="34257" x="4711700" y="4578350"/>
          <p14:tracePt t="34274" x="4654550" y="4565650"/>
          <p14:tracePt t="34291" x="4584700" y="4546600"/>
          <p14:tracePt t="34307" x="4540250" y="4546600"/>
          <p14:tracePt t="34324" x="4514850" y="4546600"/>
          <p14:tracePt t="34357" x="4527550" y="4546600"/>
          <p14:tracePt t="34375" x="4572000" y="4533900"/>
          <p14:tracePt t="34391" x="4572000" y="4502150"/>
          <p14:tracePt t="34407" x="4572000" y="4464050"/>
          <p14:tracePt t="34424" x="4559300" y="4438650"/>
          <p14:tracePt t="34441" x="4527550" y="4438650"/>
          <p14:tracePt t="34457" x="4514850" y="4438650"/>
          <p14:tracePt t="34490" x="4514850" y="4451350"/>
          <p14:tracePt t="34507" x="4546600" y="4464050"/>
          <p14:tracePt t="34523" x="4559300" y="4476750"/>
          <p14:tracePt t="34557" x="4565650" y="4483100"/>
          <p14:tracePt t="34573" x="4572000" y="4483100"/>
          <p14:tracePt t="34608" x="4578350" y="4483100"/>
          <p14:tracePt t="34632" x="4578350" y="4476750"/>
          <p14:tracePt t="34640" x="4578350" y="4470400"/>
          <p14:tracePt t="34680" x="4578350" y="4464050"/>
          <p14:tracePt t="34712" x="4572000" y="4464050"/>
          <p14:tracePt t="34729" x="4552950" y="4464050"/>
          <p14:tracePt t="34745" x="4546600" y="4464050"/>
          <p14:tracePt t="34857" x="4578350" y="4464050"/>
          <p14:tracePt t="34864" x="4603750" y="4464050"/>
          <p14:tracePt t="34874" x="4641850" y="4464050"/>
          <p14:tracePt t="34891" x="4692650" y="4464050"/>
          <p14:tracePt t="34908" x="4724400" y="4470400"/>
          <p14:tracePt t="34941" x="4724400" y="4476750"/>
          <p14:tracePt t="34960" x="4724400" y="4483100"/>
          <p14:tracePt t="34977" x="4724400" y="4495800"/>
          <p14:tracePt t="34993" x="4711700" y="4495800"/>
          <p14:tracePt t="35009" x="4699000" y="4495800"/>
          <p14:tracePt t="35152" x="4718050" y="4502150"/>
          <p14:tracePt t="35168" x="4724400" y="4508500"/>
          <p14:tracePt t="35216" x="4724400" y="4514850"/>
          <p14:tracePt t="35272" x="4711700" y="4514850"/>
          <p14:tracePt t="35280" x="4692650" y="4514850"/>
          <p14:tracePt t="35291" x="4660900" y="4514850"/>
          <p14:tracePt t="35308" x="4629150" y="4521200"/>
          <p14:tracePt t="35325" x="4597400" y="4527550"/>
          <p14:tracePt t="35511" x="4591050" y="4527550"/>
          <p14:tracePt t="35520" x="4578350" y="4527550"/>
          <p14:tracePt t="35527" x="4559300" y="4527550"/>
          <p14:tracePt t="35541" x="4546600" y="4527550"/>
          <p14:tracePt t="35558" x="4533900" y="4527550"/>
          <p14:tracePt t="35672" x="4552950" y="4527550"/>
          <p14:tracePt t="35680" x="4565650" y="4527550"/>
          <p14:tracePt t="35692" x="4578350" y="4527550"/>
          <p14:tracePt t="35744" x="4584700" y="4533900"/>
          <p14:tracePt t="35792" x="4584700" y="4540250"/>
          <p14:tracePt t="35872" x="4584700" y="4546600"/>
          <p14:tracePt t="35880" x="4591050" y="4546600"/>
          <p14:tracePt t="35892" x="4610100" y="4546600"/>
          <p14:tracePt t="35909" x="4635500" y="4546600"/>
          <p14:tracePt t="35952" x="4616450" y="4552950"/>
          <p14:tracePt t="35961" x="4584700" y="4552950"/>
          <p14:tracePt t="35976" x="4546600" y="4572000"/>
          <p14:tracePt t="35992" x="4521200" y="4572000"/>
          <p14:tracePt t="36064" x="4552950" y="4572000"/>
          <p14:tracePt t="36072" x="4591050" y="4572000"/>
          <p14:tracePt t="36080" x="4629150" y="4572000"/>
          <p14:tracePt t="36092" x="4660900" y="4572000"/>
          <p14:tracePt t="36109" x="4673600" y="4572000"/>
          <p14:tracePt t="36160" x="4660900" y="4572000"/>
          <p14:tracePt t="51320" x="4667250" y="4572000"/>
          <p14:tracePt t="51328" x="4699000" y="4572000"/>
          <p14:tracePt t="51336" x="4762500" y="4559300"/>
          <p14:tracePt t="51344" x="4800600" y="4552950"/>
          <p14:tracePt t="51359" x="4883150" y="4502150"/>
          <p14:tracePt t="51376" x="4953000" y="4419600"/>
          <p14:tracePt t="51392" x="5016500" y="4318000"/>
          <p14:tracePt t="51409" x="5118100" y="4191000"/>
          <p14:tracePt t="51426" x="5232400" y="4083050"/>
          <p14:tracePt t="51443" x="5340350" y="4057650"/>
          <p14:tracePt t="51459" x="5422900" y="4057650"/>
          <p14:tracePt t="51476" x="5473700" y="4114800"/>
          <p14:tracePt t="51493" x="5473700" y="4133850"/>
          <p14:tracePt t="53983" x="0" y="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PRIMARY KEY vs. UNIQUE</a:t>
            </a:r>
          </a:p>
        </p:txBody>
      </p:sp>
      <p:sp>
        <p:nvSpPr>
          <p:cNvPr id="3368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There can be only one PRIMARY KEY for a relation, but several UNIQUE attributes.</a:t>
            </a:r>
          </a:p>
          <a:p>
            <a:r>
              <a:rPr lang="en-US" altLang="zh-CN" dirty="0"/>
              <a:t>No attribute of a PRIMARY KEY can ever be NULL in any tuple.  </a:t>
            </a:r>
          </a:p>
          <a:p>
            <a:r>
              <a:rPr lang="en-US" altLang="zh-CN" dirty="0"/>
              <a:t>But attributes declared UNIQUE may have NULL’s, and there may be several tuples with NULL.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71ABA-279E-4BA3-839A-A45A0D649214}" type="slidenum">
              <a:rPr lang="zh-CN" altLang="en-US" smtClean="0"/>
              <a:pPr/>
              <a:t>12</a:t>
            </a:fld>
            <a:endParaRPr lang="en-US" altLang="zh-CN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82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5"/>
    </mc:Choice>
    <mc:Fallback xmlns="">
      <p:transition spd="slow" advTm="376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Other Declarations for Attributes</a:t>
            </a:r>
          </a:p>
        </p:txBody>
      </p:sp>
      <p:sp>
        <p:nvSpPr>
          <p:cNvPr id="3379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Two other declarations we can make for an attribute are:</a:t>
            </a:r>
          </a:p>
          <a:p>
            <a:pPr lvl="1"/>
            <a:r>
              <a:rPr lang="en-US" altLang="zh-CN" dirty="0"/>
              <a:t>NOT NULL means that the value for this attribute may never be NULL.</a:t>
            </a:r>
          </a:p>
          <a:p>
            <a:pPr lvl="1"/>
            <a:r>
              <a:rPr lang="en-US" altLang="zh-CN" dirty="0"/>
              <a:t>DEFAULT &lt;value&gt; says that if there is no specific value known for this attribute’s component in some tuple, use the stated &lt;value&gt;.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71ABA-279E-4BA3-839A-A45A0D649214}" type="slidenum">
              <a:rPr lang="zh-CN" altLang="en-US" smtClean="0"/>
              <a:pPr/>
              <a:t>13</a:t>
            </a:fld>
            <a:endParaRPr lang="en-US" altLang="zh-CN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48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935"/>
    </mc:Choice>
    <mc:Fallback xmlns="">
      <p:transition spd="slow" advTm="249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Example: Default Values</a:t>
            </a:r>
          </a:p>
        </p:txBody>
      </p:sp>
      <p:sp>
        <p:nvSpPr>
          <p:cNvPr id="3389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CN" altLang="en-US" dirty="0"/>
              <a:t>	</a:t>
            </a:r>
            <a:r>
              <a:rPr lang="en-US" altLang="zh-CN" dirty="0"/>
              <a:t>CREATE TABLE Drinkers (</a:t>
            </a:r>
          </a:p>
          <a:p>
            <a:pPr marL="0" indent="0">
              <a:buNone/>
            </a:pPr>
            <a:r>
              <a:rPr lang="en-US" altLang="zh-CN" dirty="0"/>
              <a:t>		name 	CHAR(30) PRIMARY KEY,</a:t>
            </a:r>
          </a:p>
          <a:p>
            <a:pPr marL="0" indent="0">
              <a:buNone/>
            </a:pPr>
            <a:r>
              <a:rPr lang="en-US" altLang="zh-CN" dirty="0"/>
              <a:t>		</a:t>
            </a:r>
            <a:r>
              <a:rPr lang="en-US" altLang="zh-CN" dirty="0" err="1"/>
              <a:t>addr</a:t>
            </a:r>
            <a:r>
              <a:rPr lang="en-US" altLang="zh-CN" dirty="0"/>
              <a:t> 	CHAR(50)</a:t>
            </a:r>
          </a:p>
          <a:p>
            <a:pPr marL="0" indent="0">
              <a:buNone/>
            </a:pPr>
            <a:r>
              <a:rPr lang="en-US" altLang="zh-CN" dirty="0"/>
              <a:t>			DEFAULT ‘123 Sesame St.’,</a:t>
            </a:r>
          </a:p>
          <a:p>
            <a:pPr marL="0" indent="0">
              <a:buNone/>
            </a:pPr>
            <a:r>
              <a:rPr lang="en-US" altLang="zh-CN" dirty="0"/>
              <a:t>		phone CHAR(16)</a:t>
            </a:r>
          </a:p>
          <a:p>
            <a:pPr marL="0" indent="0">
              <a:buNone/>
            </a:pPr>
            <a:r>
              <a:rPr lang="en-US" altLang="zh-CN" dirty="0"/>
              <a:t>	);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71ABA-279E-4BA3-839A-A45A0D649214}" type="slidenum">
              <a:rPr lang="zh-CN" altLang="en-US" smtClean="0"/>
              <a:pPr/>
              <a:t>14</a:t>
            </a:fld>
            <a:endParaRPr lang="en-US" altLang="zh-CN"/>
          </a:p>
        </p:txBody>
      </p:sp>
      <p:sp>
        <p:nvSpPr>
          <p:cNvPr id="4" name="Rectangle 3"/>
          <p:cNvSpPr/>
          <p:nvPr/>
        </p:nvSpPr>
        <p:spPr>
          <a:xfrm>
            <a:off x="215900" y="4869160"/>
            <a:ext cx="64807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		INSERT INTO Drinkers(name)</a:t>
            </a:r>
          </a:p>
          <a:p>
            <a:r>
              <a:rPr lang="en-US" dirty="0"/>
              <a:t>		VALUES(‘Sally’);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7" name="Ink 6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496040" y="1994040"/>
              <a:ext cx="2622960" cy="533520"/>
            </p14:xfrm>
          </p:contentPart>
        </mc:Choice>
        <mc:Fallback xmlns="">
          <p:pic>
            <p:nvPicPr>
              <p:cNvPr id="7" name="Ink 6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486680" y="1984680"/>
                <a:ext cx="2641680" cy="55224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48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71"/>
    </mc:Choice>
    <mc:Fallback xmlns="">
      <p:transition spd="slow" advTm="25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Effect of Defaults</a:t>
            </a:r>
          </a:p>
        </p:txBody>
      </p:sp>
      <p:sp>
        <p:nvSpPr>
          <p:cNvPr id="33997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Suppose we insert the fact that Sally is a drinker, but we know neither her address nor her phone.</a:t>
            </a:r>
          </a:p>
          <a:p>
            <a:r>
              <a:rPr lang="en-US" altLang="zh-CN" dirty="0"/>
              <a:t>An INSERT with a partial list of attributes makes the insertion possible:</a:t>
            </a:r>
          </a:p>
          <a:p>
            <a:pPr marL="0" indent="0">
              <a:buNone/>
            </a:pPr>
            <a:r>
              <a:rPr lang="en-US" altLang="zh-CN" dirty="0"/>
              <a:t>		INSERT INTO Drinkers(name)</a:t>
            </a:r>
          </a:p>
          <a:p>
            <a:pPr marL="0" indent="0">
              <a:buNone/>
            </a:pPr>
            <a:r>
              <a:rPr lang="en-US" altLang="zh-CN" dirty="0"/>
              <a:t>		VALUES(‘Sally’);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71ABA-279E-4BA3-839A-A45A0D649214}" type="slidenum">
              <a:rPr lang="zh-CN" altLang="en-US" smtClean="0"/>
              <a:pPr/>
              <a:t>15</a:t>
            </a:fld>
            <a:endParaRPr lang="en-US" altLang="zh-CN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4530053"/>
              </p:ext>
            </p:extLst>
          </p:nvPr>
        </p:nvGraphicFramePr>
        <p:xfrm>
          <a:off x="1619672" y="4293096"/>
          <a:ext cx="60960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988916505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993883996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5944698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chemeClr val="bg1"/>
                          </a:solidFill>
                          <a:latin typeface="+mn-lt"/>
                          <a:ea typeface="宋体" pitchFamily="2" charset="-122"/>
                        </a:rPr>
                        <a:t>name</a:t>
                      </a:r>
                      <a:r>
                        <a:rPr lang="en-US" altLang="zh-CN" dirty="0">
                          <a:solidFill>
                            <a:srgbClr val="292934"/>
                          </a:solidFill>
                          <a:latin typeface="+mn-lt"/>
                          <a:ea typeface="宋体" pitchFamily="2" charset="-122"/>
                        </a:rPr>
                        <a:t>	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addr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Phone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64608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‘Sally’	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‘123 Sesame St’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NULL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3666565"/>
                  </a:ext>
                </a:extLst>
              </a:tr>
            </a:tbl>
          </a:graphicData>
        </a:graphic>
      </p:graphicFrame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7" name="Ink 6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397160" y="4489560"/>
              <a:ext cx="5092920" cy="864000"/>
            </p14:xfrm>
          </p:contentPart>
        </mc:Choice>
        <mc:Fallback xmlns="">
          <p:pic>
            <p:nvPicPr>
              <p:cNvPr id="7" name="Ink 6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87800" y="4480200"/>
                <a:ext cx="5111640" cy="88272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583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58"/>
    </mc:Choice>
    <mc:Fallback xmlns="">
      <p:transition spd="slow" advTm="309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Integrity Constraint in SQL II - FK</a:t>
            </a:r>
            <a:endParaRPr lang="en-US" altLang="zh-CN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532656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cap="all" dirty="0"/>
              <a:t>foreign key </a:t>
            </a:r>
            <a:r>
              <a:rPr lang="en-US" b="1" dirty="0"/>
              <a:t>(A1, A2 … …) REFERENCES R(B1, B2 .. …)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71ABA-279E-4BA3-839A-A45A0D649214}" type="slidenum">
              <a:rPr lang="zh-CN" altLang="en-US" smtClean="0"/>
              <a:pPr/>
              <a:t>16</a:t>
            </a:fld>
            <a:endParaRPr lang="en-US" altLang="zh-CN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262343" y="2492896"/>
            <a:ext cx="8610600" cy="43651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fontAlgn="auto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</a:pPr>
            <a:r>
              <a:rPr lang="en-US" altLang="zh-CN" b="1" dirty="0">
                <a:solidFill>
                  <a:srgbClr val="000000"/>
                </a:solidFill>
                <a:ea typeface="宋体" pitchFamily="2" charset="-122"/>
              </a:rPr>
              <a:t>CREATE TABLE   EMP (	</a:t>
            </a:r>
          </a:p>
          <a:p>
            <a:pPr lvl="1" fontAlgn="auto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</a:pPr>
            <a:r>
              <a:rPr lang="en-US" altLang="zh-CN" b="1" dirty="0">
                <a:solidFill>
                  <a:srgbClr val="000000"/>
                </a:solidFill>
                <a:ea typeface="宋体" pitchFamily="2" charset="-122"/>
              </a:rPr>
              <a:t>			ENAME 	VARCHAR(30)	NOT NULL,</a:t>
            </a:r>
            <a:br>
              <a:rPr lang="en-US" altLang="zh-CN" b="1" dirty="0">
                <a:solidFill>
                  <a:srgbClr val="000000"/>
                </a:solidFill>
                <a:ea typeface="宋体" pitchFamily="2" charset="-122"/>
              </a:rPr>
            </a:br>
            <a:r>
              <a:rPr lang="en-US" altLang="zh-CN" b="1" dirty="0">
                <a:solidFill>
                  <a:srgbClr val="000000"/>
                </a:solidFill>
                <a:ea typeface="宋体" pitchFamily="2" charset="-122"/>
              </a:rPr>
              <a:t>		ESSN		CHAR(9),</a:t>
            </a:r>
            <a:br>
              <a:rPr lang="en-US" altLang="zh-CN" b="1" dirty="0">
                <a:solidFill>
                  <a:srgbClr val="000000"/>
                </a:solidFill>
                <a:ea typeface="宋体" pitchFamily="2" charset="-122"/>
              </a:rPr>
            </a:br>
            <a:r>
              <a:rPr lang="en-US" altLang="zh-CN" b="1" dirty="0">
                <a:solidFill>
                  <a:srgbClr val="000000"/>
                </a:solidFill>
                <a:ea typeface="宋体" pitchFamily="2" charset="-122"/>
              </a:rPr>
              <a:t>		BDATE		DATE,</a:t>
            </a:r>
            <a:br>
              <a:rPr lang="en-US" altLang="zh-CN" b="1" dirty="0">
                <a:solidFill>
                  <a:srgbClr val="000000"/>
                </a:solidFill>
                <a:ea typeface="宋体" pitchFamily="2" charset="-122"/>
              </a:rPr>
            </a:br>
            <a:r>
              <a:rPr lang="en-US" altLang="zh-CN" b="1" dirty="0">
                <a:solidFill>
                  <a:srgbClr val="000000"/>
                </a:solidFill>
                <a:ea typeface="宋体" pitchFamily="2" charset="-122"/>
              </a:rPr>
              <a:t>		DNO		INTEGER  DEFAULT 1,</a:t>
            </a:r>
            <a:br>
              <a:rPr lang="en-US" altLang="zh-CN" b="1" dirty="0">
                <a:solidFill>
                  <a:srgbClr val="000000"/>
                </a:solidFill>
                <a:ea typeface="宋体" pitchFamily="2" charset="-122"/>
              </a:rPr>
            </a:br>
            <a:r>
              <a:rPr lang="en-US" altLang="zh-CN" b="1" dirty="0">
                <a:solidFill>
                  <a:srgbClr val="000000"/>
                </a:solidFill>
                <a:ea typeface="宋体" pitchFamily="2" charset="-122"/>
              </a:rPr>
              <a:t>		SUPERSSN	CHAR(9),</a:t>
            </a:r>
          </a:p>
          <a:p>
            <a:pPr lvl="1" fontAlgn="auto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</a:pPr>
            <a:br>
              <a:rPr lang="en-US" altLang="zh-CN" sz="1200" b="1" dirty="0">
                <a:solidFill>
                  <a:srgbClr val="000000"/>
                </a:solidFill>
                <a:ea typeface="宋体" pitchFamily="2" charset="-122"/>
              </a:rPr>
            </a:br>
            <a:r>
              <a:rPr lang="en-US" altLang="zh-CN" b="1" dirty="0">
                <a:solidFill>
                  <a:srgbClr val="000000"/>
                </a:solidFill>
                <a:ea typeface="宋体" pitchFamily="2" charset="-122"/>
              </a:rPr>
              <a:t>		PRIMARY KEY (ESSN),</a:t>
            </a:r>
            <a:br>
              <a:rPr lang="en-US" altLang="zh-CN" b="1" dirty="0">
                <a:solidFill>
                  <a:srgbClr val="000000"/>
                </a:solidFill>
                <a:ea typeface="宋体" pitchFamily="2" charset="-122"/>
              </a:rPr>
            </a:br>
            <a:endParaRPr lang="en-US" altLang="zh-CN" sz="1200" b="1" dirty="0">
              <a:solidFill>
                <a:srgbClr val="000000"/>
              </a:solidFill>
              <a:ea typeface="宋体" pitchFamily="2" charset="-122"/>
            </a:endParaRPr>
          </a:p>
          <a:p>
            <a:pPr lvl="1" fontAlgn="auto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</a:pPr>
            <a:r>
              <a:rPr lang="en-US" altLang="zh-CN" b="1" dirty="0">
                <a:solidFill>
                  <a:srgbClr val="000000"/>
                </a:solidFill>
                <a:ea typeface="宋体" pitchFamily="2" charset="-122"/>
              </a:rPr>
              <a:t>			</a:t>
            </a:r>
            <a:r>
              <a:rPr lang="en-US" altLang="zh-CN" b="1" dirty="0">
                <a:solidFill>
                  <a:srgbClr val="FF0000"/>
                </a:solidFill>
                <a:ea typeface="宋体" pitchFamily="2" charset="-122"/>
              </a:rPr>
              <a:t>FOREIGN KEY (DNO) REFERENCES DEPT(DNUMBER)</a:t>
            </a:r>
            <a:br>
              <a:rPr lang="en-US" altLang="zh-CN" b="1" dirty="0">
                <a:solidFill>
                  <a:srgbClr val="FF0000"/>
                </a:solidFill>
                <a:ea typeface="宋体" pitchFamily="2" charset="-122"/>
              </a:rPr>
            </a:br>
            <a:r>
              <a:rPr lang="en-US" altLang="zh-CN" b="1" dirty="0">
                <a:solidFill>
                  <a:srgbClr val="000000"/>
                </a:solidFill>
                <a:ea typeface="宋体" pitchFamily="2" charset="-122"/>
              </a:rPr>
              <a:t>          	ON DELETE SET DEFAULT ON UPDATE CASCADE,</a:t>
            </a:r>
            <a:br>
              <a:rPr lang="en-US" altLang="zh-CN" b="1" dirty="0">
                <a:solidFill>
                  <a:srgbClr val="000000"/>
                </a:solidFill>
                <a:ea typeface="宋体" pitchFamily="2" charset="-122"/>
              </a:rPr>
            </a:br>
            <a:r>
              <a:rPr lang="en-US" altLang="zh-CN" b="1" dirty="0">
                <a:solidFill>
                  <a:srgbClr val="000000"/>
                </a:solidFill>
                <a:ea typeface="宋体" pitchFamily="2" charset="-122"/>
              </a:rPr>
              <a:t>		</a:t>
            </a:r>
          </a:p>
          <a:p>
            <a:pPr lvl="1" fontAlgn="auto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</a:pPr>
            <a:r>
              <a:rPr lang="en-US" altLang="zh-CN" sz="1200" b="1" dirty="0">
                <a:solidFill>
                  <a:srgbClr val="000000"/>
                </a:solidFill>
                <a:ea typeface="宋体" pitchFamily="2" charset="-122"/>
              </a:rPr>
              <a:t>		</a:t>
            </a:r>
            <a:r>
              <a:rPr lang="en-US" altLang="zh-CN" b="1" dirty="0">
                <a:solidFill>
                  <a:srgbClr val="000000"/>
                </a:solidFill>
                <a:ea typeface="宋体" pitchFamily="2" charset="-122"/>
              </a:rPr>
              <a:t>	CONSTRAINT FK1</a:t>
            </a:r>
          </a:p>
          <a:p>
            <a:pPr lvl="1" fontAlgn="auto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</a:pPr>
            <a:r>
              <a:rPr lang="en-US" altLang="zh-CN" b="1" dirty="0">
                <a:solidFill>
                  <a:srgbClr val="000000"/>
                </a:solidFill>
                <a:ea typeface="宋体" pitchFamily="2" charset="-122"/>
              </a:rPr>
              <a:t>			</a:t>
            </a:r>
            <a:r>
              <a:rPr lang="en-US" altLang="zh-CN" b="1" dirty="0">
                <a:solidFill>
                  <a:srgbClr val="FF0000"/>
                </a:solidFill>
                <a:ea typeface="宋体" pitchFamily="2" charset="-122"/>
              </a:rPr>
              <a:t>FOREIGN KEY (SUPERSSN) REFERENCES EMP</a:t>
            </a:r>
            <a:br>
              <a:rPr lang="en-US" altLang="zh-CN" b="1" dirty="0">
                <a:solidFill>
                  <a:srgbClr val="000000"/>
                </a:solidFill>
                <a:ea typeface="宋体" pitchFamily="2" charset="-122"/>
              </a:rPr>
            </a:br>
            <a:r>
              <a:rPr lang="en-US" altLang="zh-CN" b="1" dirty="0">
                <a:solidFill>
                  <a:srgbClr val="000000"/>
                </a:solidFill>
                <a:ea typeface="宋体" pitchFamily="2" charset="-122"/>
              </a:rPr>
              <a:t>          	ON DELETE SET NULL ON UPDATE CASCADE);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131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380"/>
    </mc:Choice>
    <mc:Fallback xmlns="">
      <p:transition spd="slow" advTm="1193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411" x="1009650" y="4997450"/>
          <p14:tracePt t="7435" x="1073150" y="4914900"/>
          <p14:tracePt t="7451" x="1168400" y="4730750"/>
          <p14:tracePt t="7467" x="1276350" y="4413250"/>
          <p14:tracePt t="7484" x="1397000" y="3994150"/>
          <p14:tracePt t="7501" x="1543050" y="3568700"/>
          <p14:tracePt t="7518" x="1638300" y="3244850"/>
          <p14:tracePt t="7534" x="1701800" y="3041650"/>
          <p14:tracePt t="7551" x="1720850" y="2921000"/>
          <p14:tracePt t="7568" x="1720850" y="2870200"/>
          <p14:tracePt t="7584" x="1701800" y="2825750"/>
          <p14:tracePt t="7601" x="1644650" y="2794000"/>
          <p14:tracePt t="7618" x="1593850" y="2794000"/>
          <p14:tracePt t="7635" x="1524000" y="2794000"/>
          <p14:tracePt t="7651" x="1460500" y="2794000"/>
          <p14:tracePt t="7667" x="1352550" y="2787650"/>
          <p14:tracePt t="7684" x="1206500" y="2755900"/>
          <p14:tracePt t="7701" x="1149350" y="2730500"/>
          <p14:tracePt t="7718" x="1136650" y="2692400"/>
          <p14:tracePt t="7735" x="1136650" y="2609850"/>
          <p14:tracePt t="7751" x="1136650" y="2533650"/>
          <p14:tracePt t="7768" x="1104900" y="2425700"/>
          <p14:tracePt t="7785" x="1073150" y="2381250"/>
          <p14:tracePt t="7801" x="1009650" y="2349500"/>
          <p14:tracePt t="7818" x="965200" y="2336800"/>
          <p14:tracePt t="7836" x="952500" y="2317750"/>
          <p14:tracePt t="7851" x="933450" y="2260600"/>
          <p14:tracePt t="7868" x="901700" y="2203450"/>
          <p14:tracePt t="7885" x="882650" y="2139950"/>
          <p14:tracePt t="7902" x="876300" y="2063750"/>
          <p14:tracePt t="7918" x="876300" y="1949450"/>
          <p14:tracePt t="7935" x="876300" y="1854200"/>
          <p14:tracePt t="7952" x="882650" y="1809750"/>
          <p14:tracePt t="7985" x="889000" y="1809750"/>
          <p14:tracePt t="8002" x="920750" y="1809750"/>
          <p14:tracePt t="8018" x="1047750" y="1841500"/>
          <p14:tracePt t="8035" x="1384300" y="1924050"/>
          <p14:tracePt t="8052" x="1651000" y="1949450"/>
          <p14:tracePt t="8068" x="1974850" y="1981200"/>
          <p14:tracePt t="8085" x="2228850" y="1981200"/>
          <p14:tracePt t="8102" x="2406650" y="1968500"/>
          <p14:tracePt t="8119" x="2425700" y="1943100"/>
          <p14:tracePt t="8135" x="2419350" y="1885950"/>
          <p14:tracePt t="8152" x="2241550" y="1778000"/>
          <p14:tracePt t="8169" x="2057400" y="1701800"/>
          <p14:tracePt t="8185" x="1924050" y="1663700"/>
          <p14:tracePt t="8202" x="1898650" y="1663700"/>
          <p14:tracePt t="8220" x="1892300" y="1663700"/>
          <p14:tracePt t="8236" x="1892300" y="1720850"/>
          <p14:tracePt t="8348" x="1905000" y="1727200"/>
          <p14:tracePt t="8357" x="1993900" y="1727200"/>
          <p14:tracePt t="8369" x="2133600" y="1727200"/>
          <p14:tracePt t="8385" x="2489200" y="1727200"/>
          <p14:tracePt t="8402" x="2755900" y="1746250"/>
          <p14:tracePt t="8419" x="2908300" y="1790700"/>
          <p14:tracePt t="8436" x="2927350" y="1803400"/>
          <p14:tracePt t="8452" x="2933700" y="1809750"/>
          <p14:tracePt t="8486" x="2940050" y="1816100"/>
          <p14:tracePt t="8509" x="2940050" y="1828800"/>
          <p14:tracePt t="8519" x="2940050" y="1841500"/>
          <p14:tracePt t="8536" x="2965450" y="1873250"/>
          <p14:tracePt t="8539" x="2997200" y="1885950"/>
          <p14:tracePt t="8552" x="3035300" y="1892300"/>
          <p14:tracePt t="8569" x="3073400" y="1905000"/>
          <p14:tracePt t="8629" x="3086100" y="1898650"/>
          <p14:tracePt t="8637" x="3111500" y="1892300"/>
          <p14:tracePt t="8644" x="3130550" y="1873250"/>
          <p14:tracePt t="8654" x="3149600" y="1866900"/>
          <p14:tracePt t="8668" x="3225800" y="1835150"/>
          <p14:tracePt t="8685" x="3321050" y="1816100"/>
          <p14:tracePt t="8702" x="3473450" y="1797050"/>
          <p14:tracePt t="8719" x="3657600" y="1778000"/>
          <p14:tracePt t="8736" x="3752850" y="1752600"/>
          <p14:tracePt t="8752" x="3797300" y="1733550"/>
          <p14:tracePt t="8769" x="3797300" y="1727200"/>
          <p14:tracePt t="8786" x="3778250" y="1695450"/>
          <p14:tracePt t="8802" x="3727450" y="1670050"/>
          <p14:tracePt t="8819" x="3632200" y="1651000"/>
          <p14:tracePt t="8836" x="3606800" y="1638300"/>
          <p14:tracePt t="8852" x="3556000" y="1625600"/>
          <p14:tracePt t="8870" x="3517900" y="1606550"/>
          <p14:tracePt t="8886" x="3492500" y="1606550"/>
          <p14:tracePt t="8903" x="3473450" y="1606550"/>
          <p14:tracePt t="8919" x="3429000" y="1606550"/>
          <p14:tracePt t="8936" x="3346450" y="1625600"/>
          <p14:tracePt t="8953" x="3200400" y="1663700"/>
          <p14:tracePt t="8970" x="3079750" y="1720850"/>
          <p14:tracePt t="8986" x="3022600" y="1752600"/>
          <p14:tracePt t="9003" x="3016250" y="1797050"/>
          <p14:tracePt t="9020" x="3035300" y="1841500"/>
          <p14:tracePt t="9036" x="3149600" y="1936750"/>
          <p14:tracePt t="9053" x="3314700" y="2044700"/>
          <p14:tracePt t="9070" x="3460750" y="2114550"/>
          <p14:tracePt t="9086" x="3600450" y="2171700"/>
          <p14:tracePt t="9103" x="3752850" y="2209800"/>
          <p14:tracePt t="9120" x="3917950" y="2209800"/>
          <p14:tracePt t="9136" x="4108450" y="2209800"/>
          <p14:tracePt t="9153" x="4318000" y="2165350"/>
          <p14:tracePt t="9170" x="4489450" y="2082800"/>
          <p14:tracePt t="9186" x="4616450" y="2006600"/>
          <p14:tracePt t="9204" x="4660900" y="1879600"/>
          <p14:tracePt t="9220" x="4660900" y="1822450"/>
          <p14:tracePt t="9236" x="4648200" y="1758950"/>
          <p14:tracePt t="9253" x="4616450" y="1733550"/>
          <p14:tracePt t="9270" x="4540250" y="1682750"/>
          <p14:tracePt t="9287" x="4387850" y="1651000"/>
          <p14:tracePt t="9303" x="4178300" y="1600200"/>
          <p14:tracePt t="9320" x="3975100" y="1568450"/>
          <p14:tracePt t="9336" x="3803650" y="1549400"/>
          <p14:tracePt t="9353" x="3746500" y="1536700"/>
          <p14:tracePt t="9387" x="3740150" y="1536700"/>
          <p14:tracePt t="9403" x="3714750" y="1555750"/>
          <p14:tracePt t="9420" x="3651250" y="1600200"/>
          <p14:tracePt t="9437" x="3581400" y="1619250"/>
          <p14:tracePt t="9454" x="3511550" y="1663700"/>
          <p14:tracePt t="9470" x="3479800" y="1689100"/>
          <p14:tracePt t="9487" x="3473450" y="1708150"/>
          <p14:tracePt t="9504" x="3473450" y="1746250"/>
          <p14:tracePt t="9520" x="3530600" y="1803400"/>
          <p14:tracePt t="9537" x="3600450" y="1873250"/>
          <p14:tracePt t="9541" x="3644900" y="1911350"/>
          <p14:tracePt t="9554" x="3676650" y="1936750"/>
          <p14:tracePt t="9570" x="3765550" y="2000250"/>
          <p14:tracePt t="9588" x="3873500" y="2051050"/>
          <p14:tracePt t="9604" x="3943350" y="2057400"/>
          <p14:tracePt t="9620" x="3981450" y="2057400"/>
          <p14:tracePt t="9637" x="4032250" y="2057400"/>
          <p14:tracePt t="9654" x="4095750" y="2057400"/>
          <p14:tracePt t="9669" x="4178300" y="2057400"/>
          <p14:tracePt t="9686" x="4254500" y="2057400"/>
          <p14:tracePt t="9703" x="4337050" y="2044700"/>
          <p14:tracePt t="9720" x="4381500" y="2025650"/>
          <p14:tracePt t="9737" x="4381500" y="2006600"/>
          <p14:tracePt t="9753" x="4381500" y="1974850"/>
          <p14:tracePt t="9770" x="4356100" y="1943100"/>
          <p14:tracePt t="9787" x="4292600" y="1898650"/>
          <p14:tracePt t="9804" x="4229100" y="1866900"/>
          <p14:tracePt t="9821" x="4165600" y="1854200"/>
          <p14:tracePt t="9837" x="4095750" y="1816100"/>
          <p14:tracePt t="9854" x="3994150" y="1790700"/>
          <p14:tracePt t="9870" x="3892550" y="1784350"/>
          <p14:tracePt t="9887" x="3810000" y="1784350"/>
          <p14:tracePt t="9904" x="3765550" y="1784350"/>
          <p14:tracePt t="9921" x="3721100" y="1790700"/>
          <p14:tracePt t="9937" x="3676650" y="1835150"/>
          <p14:tracePt t="9954" x="3613150" y="1936750"/>
          <p14:tracePt t="9971" x="3594100" y="2051050"/>
          <p14:tracePt t="9987" x="3594100" y="2108200"/>
          <p14:tracePt t="10004" x="3676650" y="2165350"/>
          <p14:tracePt t="10021" x="3810000" y="2197100"/>
          <p14:tracePt t="10037" x="3987800" y="2203450"/>
          <p14:tracePt t="10054" x="4152900" y="2203450"/>
          <p14:tracePt t="10071" x="4241800" y="2165350"/>
          <p14:tracePt t="10087" x="4248150" y="2108200"/>
          <p14:tracePt t="10104" x="4203700" y="1993900"/>
          <p14:tracePt t="10123" x="4076700" y="1873250"/>
          <p14:tracePt t="10138" x="3873500" y="1765300"/>
          <p14:tracePt t="10154" x="3689350" y="1682750"/>
          <p14:tracePt t="10171" x="3613150" y="1670050"/>
          <p14:tracePt t="10213" x="3613150" y="1676400"/>
          <p14:tracePt t="10222" x="3638550" y="1695450"/>
          <p14:tracePt t="10237" x="3714750" y="1739900"/>
          <p14:tracePt t="10254" x="3803650" y="1778000"/>
          <p14:tracePt t="10271" x="3854450" y="1809750"/>
          <p14:tracePt t="10332" x="3848100" y="1809750"/>
          <p14:tracePt t="10341" x="3841750" y="1809750"/>
          <p14:tracePt t="10354" x="3835400" y="1809750"/>
          <p14:tracePt t="10422" x="3841750" y="1803400"/>
          <p14:tracePt t="10429" x="3848100" y="1797050"/>
          <p14:tracePt t="10438" x="3848100" y="1778000"/>
          <p14:tracePt t="10455" x="3759200" y="1739900"/>
          <p14:tracePt t="10471" x="3556000" y="1714500"/>
          <p14:tracePt t="10488" x="3295650" y="1714500"/>
          <p14:tracePt t="10504" x="3155950" y="1714500"/>
          <p14:tracePt t="10521" x="3149600" y="1714500"/>
          <p14:tracePt t="10538" x="3225800" y="1765300"/>
          <p14:tracePt t="10542" x="3346450" y="1784350"/>
          <p14:tracePt t="10555" x="3746500" y="1828800"/>
          <p14:tracePt t="10571" x="4216400" y="1828800"/>
          <p14:tracePt t="10588" x="4559300" y="1828800"/>
          <p14:tracePt t="10605" x="4667250" y="1828800"/>
          <p14:tracePt t="10621" x="4679950" y="1828800"/>
          <p14:tracePt t="10638" x="4673600" y="1822450"/>
          <p14:tracePt t="10654" x="4629150" y="1816100"/>
          <p14:tracePt t="10687" x="4660900" y="1841500"/>
          <p14:tracePt t="10704" x="4832350" y="1905000"/>
          <p14:tracePt t="10721" x="5111750" y="1987550"/>
          <p14:tracePt t="10738" x="5448300" y="2019300"/>
          <p14:tracePt t="10754" x="5753100" y="2070100"/>
          <p14:tracePt t="10771" x="6045200" y="2108200"/>
          <p14:tracePt t="10788" x="6159500" y="2146300"/>
          <p14:tracePt t="10805" x="6172200" y="2146300"/>
          <p14:tracePt t="10821" x="6146800" y="2146300"/>
          <p14:tracePt t="10838" x="6038850" y="2127250"/>
          <p14:tracePt t="10855" x="5892800" y="2076450"/>
          <p14:tracePt t="10872" x="5778500" y="2000250"/>
          <p14:tracePt t="10888" x="5753100" y="1974850"/>
          <p14:tracePt t="10922" x="5759450" y="1962150"/>
          <p14:tracePt t="10938" x="5765800" y="1962150"/>
          <p14:tracePt t="10955" x="5765800" y="1955800"/>
          <p14:tracePt t="10973" x="5740400" y="1943100"/>
          <p14:tracePt t="10988" x="5651500" y="1930400"/>
          <p14:tracePt t="11005" x="5543550" y="1930400"/>
          <p14:tracePt t="11021" x="5486400" y="1930400"/>
          <p14:tracePt t="11055" x="5492750" y="1930400"/>
          <p14:tracePt t="11072" x="5626100" y="1930400"/>
          <p14:tracePt t="11088" x="5886450" y="1955800"/>
          <p14:tracePt t="11105" x="6134100" y="1955800"/>
          <p14:tracePt t="11122" x="6273800" y="1955800"/>
          <p14:tracePt t="11139" x="6318250" y="1955800"/>
          <p14:tracePt t="11173" x="6292850" y="1955800"/>
          <p14:tracePt t="11181" x="6254750" y="1949450"/>
          <p14:tracePt t="11190" x="6197600" y="1943100"/>
          <p14:tracePt t="11205" x="6121400" y="1936750"/>
          <p14:tracePt t="11222" x="6108700" y="1930400"/>
          <p14:tracePt t="11255" x="6115050" y="1911350"/>
          <p14:tracePt t="11272" x="6153150" y="1905000"/>
          <p14:tracePt t="11289" x="6184900" y="1898650"/>
          <p14:tracePt t="11357" x="6178550" y="1898650"/>
          <p14:tracePt t="11364" x="6159500" y="1898650"/>
          <p14:tracePt t="11644" x="6153150" y="1905000"/>
          <p14:tracePt t="11652" x="6153150" y="1917700"/>
          <p14:tracePt t="11659" x="6159500" y="1936750"/>
          <p14:tracePt t="11671" x="6184900" y="1968500"/>
          <p14:tracePt t="11688" x="6299200" y="2044700"/>
          <p14:tracePt t="11706" x="6489700" y="2082800"/>
          <p14:tracePt t="11722" x="6718300" y="2108200"/>
          <p14:tracePt t="11739" x="7118350" y="2139950"/>
          <p14:tracePt t="11756" x="7239000" y="2139950"/>
          <p14:tracePt t="11772" x="7302500" y="2095500"/>
          <p14:tracePt t="11789" x="7321550" y="2063750"/>
          <p14:tracePt t="11806" x="7334250" y="2025650"/>
          <p14:tracePt t="11823" x="7353300" y="1981200"/>
          <p14:tracePt t="11839" x="7416800" y="1949450"/>
          <p14:tracePt t="11856" x="7524750" y="1943100"/>
          <p14:tracePt t="11873" x="7626350" y="1924050"/>
          <p14:tracePt t="11890" x="7708900" y="1924050"/>
          <p14:tracePt t="11906" x="7740650" y="1917700"/>
          <p14:tracePt t="11922" x="7766050" y="1911350"/>
          <p14:tracePt t="11939" x="7791450" y="1905000"/>
          <p14:tracePt t="11955" x="7797800" y="1905000"/>
          <p14:tracePt t="11972" x="7823200" y="1892300"/>
          <p14:tracePt t="11989" x="7842250" y="1879600"/>
          <p14:tracePt t="12005" x="7861300" y="1866900"/>
          <p14:tracePt t="12022" x="7880350" y="1841500"/>
          <p14:tracePt t="12039" x="7905750" y="1803400"/>
          <p14:tracePt t="12055" x="7924800" y="1778000"/>
          <p14:tracePt t="12072" x="7931150" y="1758950"/>
          <p14:tracePt t="12089" x="7931150" y="1739900"/>
          <p14:tracePt t="12105" x="7918450" y="1720850"/>
          <p14:tracePt t="12123" x="7683500" y="1714500"/>
          <p14:tracePt t="12139" x="7480300" y="1714500"/>
          <p14:tracePt t="12156" x="7346950" y="1714500"/>
          <p14:tracePt t="12173" x="7296150" y="1752600"/>
          <p14:tracePt t="12189" x="7296150" y="1797050"/>
          <p14:tracePt t="12206" x="7296150" y="1835150"/>
          <p14:tracePt t="12223" x="7366000" y="1885950"/>
          <p14:tracePt t="12240" x="7467600" y="1930400"/>
          <p14:tracePt t="12256" x="7632700" y="1949450"/>
          <p14:tracePt t="12273" x="7804150" y="1974850"/>
          <p14:tracePt t="12290" x="7918450" y="1974850"/>
          <p14:tracePt t="12307" x="7937500" y="1968500"/>
          <p14:tracePt t="12323" x="7829550" y="1885950"/>
          <p14:tracePt t="12341" x="7670800" y="1835150"/>
          <p14:tracePt t="12357" x="7512050" y="1784350"/>
          <p14:tracePt t="12373" x="7461250" y="1765300"/>
          <p14:tracePt t="12429" x="7486650" y="1765300"/>
          <p14:tracePt t="12437" x="7512050" y="1765300"/>
          <p14:tracePt t="12445" x="7524750" y="1765300"/>
          <p14:tracePt t="12457" x="7556500" y="1765300"/>
          <p14:tracePt t="12473" x="7588250" y="1771650"/>
          <p14:tracePt t="12490" x="7620000" y="1778000"/>
          <p14:tracePt t="12523" x="7626350" y="1784350"/>
          <p14:tracePt t="12557" x="7626350" y="1797050"/>
          <p14:tracePt t="12565" x="7620000" y="1797050"/>
          <p14:tracePt t="12573" x="7613650" y="1797050"/>
          <p14:tracePt t="12590" x="7543800" y="1797050"/>
          <p14:tracePt t="12607" x="7454900" y="1797050"/>
          <p14:tracePt t="12624" x="7346950" y="1771650"/>
          <p14:tracePt t="12640" x="7270750" y="1733550"/>
          <p14:tracePt t="12657" x="7232650" y="1701800"/>
          <p14:tracePt t="12673" x="7219950" y="1689100"/>
          <p14:tracePt t="12690" x="7219950" y="1682750"/>
          <p14:tracePt t="12733" x="7207250" y="1682750"/>
          <p14:tracePt t="12742" x="7188200" y="1689100"/>
          <p14:tracePt t="12757" x="7105650" y="1733550"/>
          <p14:tracePt t="12774" x="7023100" y="1803400"/>
          <p14:tracePt t="12790" x="6991350" y="1841500"/>
          <p14:tracePt t="12807" x="6965950" y="1885950"/>
          <p14:tracePt t="12824" x="6959600" y="1911350"/>
          <p14:tracePt t="12857" x="6959600" y="1917700"/>
          <p14:tracePt t="12874" x="6959600" y="1924050"/>
          <p14:tracePt t="12916" x="6959600" y="1917700"/>
          <p14:tracePt t="12925" x="6959600" y="1911350"/>
          <p14:tracePt t="12933" x="6959600" y="1898650"/>
          <p14:tracePt t="12942" x="6946900" y="1892300"/>
          <p14:tracePt t="12957" x="6902450" y="1873250"/>
          <p14:tracePt t="12974" x="6883400" y="1866900"/>
          <p14:tracePt t="13007" x="6877050" y="1866900"/>
          <p14:tracePt t="13030" x="6851650" y="1866900"/>
          <p14:tracePt t="13041" x="6813550" y="1866900"/>
          <p14:tracePt t="13057" x="6737350" y="1841500"/>
          <p14:tracePt t="13074" x="6699250" y="1822450"/>
          <p14:tracePt t="13091" x="6692900" y="1803400"/>
          <p14:tracePt t="13107" x="6692900" y="1797050"/>
          <p14:tracePt t="13581" x="6692900" y="1784350"/>
          <p14:tracePt t="13797" x="6699250" y="1784350"/>
          <p14:tracePt t="13804" x="6724650" y="1822450"/>
          <p14:tracePt t="13813" x="6737350" y="1866900"/>
          <p14:tracePt t="13825" x="6750050" y="1905000"/>
          <p14:tracePt t="13842" x="6775450" y="1987550"/>
          <p14:tracePt t="13858" x="6781800" y="2082800"/>
          <p14:tracePt t="13875" x="6781800" y="2228850"/>
          <p14:tracePt t="13892" x="6781800" y="2292350"/>
          <p14:tracePt t="13908" x="6781800" y="2393950"/>
          <p14:tracePt t="13925" x="6756400" y="2527300"/>
          <p14:tracePt t="13942" x="6692900" y="2749550"/>
          <p14:tracePt t="13959" x="6597650" y="3054350"/>
          <p14:tracePt t="13975" x="6508750" y="3327400"/>
          <p14:tracePt t="13992" x="6477000" y="3486150"/>
          <p14:tracePt t="14008" x="6483350" y="3568700"/>
          <p14:tracePt t="14025" x="6540500" y="3683000"/>
          <p14:tracePt t="14042" x="6578600" y="3733800"/>
          <p14:tracePt t="14046" x="6591300" y="3765550"/>
          <p14:tracePt t="14058" x="6591300" y="3778250"/>
          <p14:tracePt t="14075" x="6604000" y="3886200"/>
          <p14:tracePt t="14092" x="6604000" y="3962400"/>
          <p14:tracePt t="14108" x="6553200" y="4095750"/>
          <p14:tracePt t="14125" x="6356350" y="4324350"/>
          <p14:tracePt t="14142" x="5975350" y="4629150"/>
          <p14:tracePt t="14159" x="5556250" y="4946650"/>
          <p14:tracePt t="14176" x="5321300" y="5143500"/>
          <p14:tracePt t="14192" x="5181600" y="5251450"/>
          <p14:tracePt t="14209" x="5143500" y="5276850"/>
          <p14:tracePt t="14225" x="5124450" y="5276850"/>
          <p14:tracePt t="14243" x="5041900" y="5276850"/>
          <p14:tracePt t="14259" x="4895850" y="5276850"/>
          <p14:tracePt t="14275" x="4692650" y="5276850"/>
          <p14:tracePt t="14292" x="4489450" y="5276850"/>
          <p14:tracePt t="14309" x="4267200" y="5378450"/>
          <p14:tracePt t="14326" x="4127500" y="5435600"/>
          <p14:tracePt t="14342" x="3981450" y="5524500"/>
          <p14:tracePt t="14359" x="3829050" y="5581650"/>
          <p14:tracePt t="14375" x="3714750" y="5651500"/>
          <p14:tracePt t="14392" x="3663950" y="5664200"/>
          <p14:tracePt t="14409" x="3625850" y="5695950"/>
          <p14:tracePt t="14426" x="3600450" y="5715000"/>
          <p14:tracePt t="14442" x="3587750" y="5721350"/>
          <p14:tracePt t="14459" x="3556000" y="5734050"/>
          <p14:tracePt t="14476" x="3492500" y="5734050"/>
          <p14:tracePt t="14492" x="3403600" y="5734050"/>
          <p14:tracePt t="14509" x="3308350" y="5721350"/>
          <p14:tracePt t="14526" x="3200400" y="5695950"/>
          <p14:tracePt t="14542" x="3124200" y="5657850"/>
          <p14:tracePt t="14559" x="3048000" y="5613400"/>
          <p14:tracePt t="14576" x="2940050" y="5524500"/>
          <p14:tracePt t="14592" x="2844800" y="5429250"/>
          <p14:tracePt t="14609" x="2762250" y="5327650"/>
          <p14:tracePt t="14626" x="2711450" y="5251450"/>
          <p14:tracePt t="14642" x="2679700" y="5213350"/>
          <p14:tracePt t="14659" x="2635250" y="5181600"/>
          <p14:tracePt t="14675" x="2597150" y="5175250"/>
          <p14:tracePt t="14692" x="2578100" y="5175250"/>
          <p14:tracePt t="14709" x="2552700" y="5175250"/>
          <p14:tracePt t="14726" x="2540000" y="5187950"/>
          <p14:tracePt t="14742" x="2533650" y="5194300"/>
          <p14:tracePt t="14759" x="2495550" y="5194300"/>
          <p14:tracePt t="14776" x="2419350" y="5194300"/>
          <p14:tracePt t="14792" x="2336800" y="5194300"/>
          <p14:tracePt t="14809" x="2209800" y="5194300"/>
          <p14:tracePt t="14826" x="2019300" y="5168900"/>
          <p14:tracePt t="14844" x="1657350" y="5092700"/>
          <p14:tracePt t="14859" x="1536700" y="5054600"/>
          <p14:tracePt t="14876" x="1517650" y="5041900"/>
          <p14:tracePt t="14893" x="1517650" y="5035550"/>
          <p14:tracePt t="14909" x="1536700" y="5022850"/>
          <p14:tracePt t="14926" x="1574800" y="5016500"/>
          <p14:tracePt t="14943" x="1587500" y="5003800"/>
          <p14:tracePt t="14981" x="1581150" y="5003800"/>
          <p14:tracePt t="15061" x="1606550" y="5003800"/>
          <p14:tracePt t="15069" x="1657350" y="5003800"/>
          <p14:tracePt t="15078" x="1746250" y="5016500"/>
          <p14:tracePt t="15093" x="1974850" y="5048250"/>
          <p14:tracePt t="15110" x="2273300" y="5080000"/>
          <p14:tracePt t="15126" x="2546350" y="5124450"/>
          <p14:tracePt t="15143" x="2781300" y="5168900"/>
          <p14:tracePt t="15160" x="3035300" y="5187950"/>
          <p14:tracePt t="15176" x="3238500" y="5207000"/>
          <p14:tracePt t="15193" x="3352800" y="5207000"/>
          <p14:tracePt t="15210" x="3403600" y="5207000"/>
          <p14:tracePt t="15226" x="3454400" y="5200650"/>
          <p14:tracePt t="15243" x="3625850" y="5194300"/>
          <p14:tracePt t="15260" x="3790950" y="5194300"/>
          <p14:tracePt t="15277" x="3981450" y="5194300"/>
          <p14:tracePt t="15293" x="4171950" y="5194300"/>
          <p14:tracePt t="15310" x="4324350" y="5194300"/>
          <p14:tracePt t="15327" x="4451350" y="5194300"/>
          <p14:tracePt t="15343" x="4540250" y="5194300"/>
          <p14:tracePt t="15360" x="4610100" y="5194300"/>
          <p14:tracePt t="15376" x="4730750" y="5219700"/>
          <p14:tracePt t="15393" x="4883150" y="5232400"/>
          <p14:tracePt t="15410" x="5086350" y="5232400"/>
          <p14:tracePt t="15427" x="5505450" y="5232400"/>
          <p14:tracePt t="15444" x="5772150" y="5232400"/>
          <p14:tracePt t="15460" x="5956300" y="5232400"/>
          <p14:tracePt t="15477" x="6102350" y="5257800"/>
          <p14:tracePt t="15493" x="6223000" y="5276850"/>
          <p14:tracePt t="15510" x="6375400" y="5289550"/>
          <p14:tracePt t="15527" x="6515100" y="5289550"/>
          <p14:tracePt t="15544" x="6648450" y="5289550"/>
          <p14:tracePt t="15560" x="6775450" y="5264150"/>
          <p14:tracePt t="15577" x="6908800" y="5257800"/>
          <p14:tracePt t="15594" x="6997700" y="5245100"/>
          <p14:tracePt t="15610" x="7067550" y="5238750"/>
          <p14:tracePt t="15627" x="7188200" y="5238750"/>
          <p14:tracePt t="15643" x="7289800" y="5238750"/>
          <p14:tracePt t="15659" x="7423150" y="5219700"/>
          <p14:tracePt t="15676" x="7518400" y="5200650"/>
          <p14:tracePt t="15693" x="7594600" y="5194300"/>
          <p14:tracePt t="15710" x="7651750" y="5194300"/>
          <p14:tracePt t="15727" x="7734300" y="5194300"/>
          <p14:tracePt t="15744" x="7823200" y="5194300"/>
          <p14:tracePt t="15760" x="7950200" y="5194300"/>
          <p14:tracePt t="15777" x="8051800" y="5194300"/>
          <p14:tracePt t="15794" x="8134350" y="5175250"/>
          <p14:tracePt t="15812" x="8267700" y="5162550"/>
          <p14:tracePt t="15827" x="8350250" y="5156200"/>
          <p14:tracePt t="15844" x="8432800" y="5137150"/>
          <p14:tracePt t="15861" x="8509000" y="5137150"/>
          <p14:tracePt t="15877" x="8578850" y="5137150"/>
          <p14:tracePt t="15894" x="8636000" y="5137150"/>
          <p14:tracePt t="15910" x="8655050" y="5137150"/>
          <p14:tracePt t="15927" x="8667750" y="5137150"/>
          <p14:tracePt t="16013" x="8636000" y="5137150"/>
          <p14:tracePt t="16021" x="8521700" y="5156200"/>
          <p14:tracePt t="16031" x="8318500" y="5181600"/>
          <p14:tracePt t="16044" x="7543800" y="5302250"/>
          <p14:tracePt t="16061" x="6457950" y="5454650"/>
          <p14:tracePt t="16078" x="5270500" y="5651500"/>
          <p14:tracePt t="16094" x="4229100" y="5842000"/>
          <p14:tracePt t="16111" x="3575050" y="5969000"/>
          <p14:tracePt t="16128" x="3206750" y="6070600"/>
          <p14:tracePt t="16144" x="2984500" y="6134100"/>
          <p14:tracePt t="16161" x="2781300" y="6165850"/>
          <p14:tracePt t="16178" x="2616200" y="6184900"/>
          <p14:tracePt t="16194" x="2470150" y="6184900"/>
          <p14:tracePt t="16211" x="2286000" y="6159500"/>
          <p14:tracePt t="16228" x="2152650" y="6108700"/>
          <p14:tracePt t="16244" x="1993900" y="6070600"/>
          <p14:tracePt t="16261" x="1866900" y="6057900"/>
          <p14:tracePt t="16278" x="1746250" y="6057900"/>
          <p14:tracePt t="16294" x="1657350" y="6057900"/>
          <p14:tracePt t="16311" x="1587500" y="6076950"/>
          <p14:tracePt t="16328" x="1543050" y="6089650"/>
          <p14:tracePt t="16344" x="1517650" y="6102350"/>
          <p14:tracePt t="16361" x="1504950" y="6115050"/>
          <p14:tracePt t="16378" x="1498600" y="6127750"/>
          <p14:tracePt t="16394" x="1498600" y="6134100"/>
          <p14:tracePt t="16411" x="1498600" y="6159500"/>
          <p14:tracePt t="16428" x="1498600" y="6165850"/>
          <p14:tracePt t="16444" x="1504950" y="6172200"/>
          <p14:tracePt t="16461" x="1530350" y="6191250"/>
          <p14:tracePt t="16478" x="1612900" y="6203950"/>
          <p14:tracePt t="16494" x="1733550" y="6235700"/>
          <p14:tracePt t="16511" x="1860550" y="6242050"/>
          <p14:tracePt t="16528" x="1911350" y="6254750"/>
          <p14:tracePt t="16531" x="1924050" y="6254750"/>
          <p14:tracePt t="16629" x="1930400" y="6254750"/>
          <p14:tracePt t="16637" x="1949450" y="6254750"/>
          <p14:tracePt t="16645" x="1955800" y="6254750"/>
          <p14:tracePt t="16661" x="2006600" y="6254750"/>
          <p14:tracePt t="16677" x="2082800" y="6254750"/>
          <p14:tracePt t="16694" x="2197100" y="6254750"/>
          <p14:tracePt t="16711" x="2330450" y="6280150"/>
          <p14:tracePt t="16728" x="2533650" y="6299200"/>
          <p14:tracePt t="16745" x="2762250" y="6330950"/>
          <p14:tracePt t="16762" x="2984500" y="6350000"/>
          <p14:tracePt t="16778" x="3111500" y="6350000"/>
          <p14:tracePt t="16795" x="3162300" y="6362700"/>
          <p14:tracePt t="16811" x="3181350" y="6369050"/>
          <p14:tracePt t="16828" x="3200400" y="6369050"/>
          <p14:tracePt t="16845" x="3251200" y="6369050"/>
          <p14:tracePt t="16861" x="3365500" y="6369050"/>
          <p14:tracePt t="16878" x="3517900" y="6369050"/>
          <p14:tracePt t="16895" x="3670300" y="6369050"/>
          <p14:tracePt t="16912" x="3835400" y="6369050"/>
          <p14:tracePt t="16928" x="3956050" y="6369050"/>
          <p14:tracePt t="16945" x="4057650" y="6369050"/>
          <p14:tracePt t="16962" x="4133850" y="6369050"/>
          <p14:tracePt t="16978" x="4254500" y="6369050"/>
          <p14:tracePt t="16995" x="4540250" y="6369050"/>
          <p14:tracePt t="17012" x="4768850" y="6369050"/>
          <p14:tracePt t="17028" x="4984750" y="6369050"/>
          <p14:tracePt t="17045" x="5162550" y="6369050"/>
          <p14:tracePt t="17062" x="5302250" y="6369050"/>
          <p14:tracePt t="17078" x="5441950" y="6369050"/>
          <p14:tracePt t="17095" x="5619750" y="6369050"/>
          <p14:tracePt t="17112" x="5797550" y="6369050"/>
          <p14:tracePt t="17129" x="5975350" y="6369050"/>
          <p14:tracePt t="17145" x="6115050" y="6369050"/>
          <p14:tracePt t="17162" x="6210300" y="6369050"/>
          <p14:tracePt t="17179" x="6286500" y="6381750"/>
          <p14:tracePt t="17195" x="6470650" y="6419850"/>
          <p14:tracePt t="17212" x="6604000" y="6426200"/>
          <p14:tracePt t="17228" x="6731000" y="6438900"/>
          <p14:tracePt t="17246" x="6807200" y="6438900"/>
          <p14:tracePt t="17262" x="6851650" y="6438900"/>
          <p14:tracePt t="17278" x="6858000" y="6438900"/>
          <p14:tracePt t="17324" x="6864350" y="6438900"/>
          <p14:tracePt t="17333" x="6870700" y="6438900"/>
          <p14:tracePt t="17345" x="6877050" y="6438900"/>
          <p14:tracePt t="17362" x="6908800" y="6438900"/>
          <p14:tracePt t="17380" x="6959600" y="6426200"/>
          <p14:tracePt t="17395" x="7004050" y="6426200"/>
          <p14:tracePt t="17412" x="7035800" y="6426200"/>
          <p14:tracePt t="17429" x="7054850" y="6426200"/>
          <p14:tracePt t="17445" x="7073900" y="6426200"/>
          <p14:tracePt t="17462" x="7092950" y="6426200"/>
          <p14:tracePt t="17479" x="7124700" y="6426200"/>
          <p14:tracePt t="17495" x="7137400" y="6426200"/>
          <p14:tracePt t="17512" x="7162800" y="6426200"/>
          <p14:tracePt t="17529" x="7213600" y="6426200"/>
          <p14:tracePt t="17533" x="7232650" y="6426200"/>
          <p14:tracePt t="17546" x="7270750" y="6426200"/>
          <p14:tracePt t="17562" x="7353300" y="6426200"/>
          <p14:tracePt t="17579" x="7423150" y="6413500"/>
          <p14:tracePt t="17596" x="7473950" y="6407150"/>
          <p14:tracePt t="17612" x="7505700" y="6407150"/>
          <p14:tracePt t="17629" x="7537450" y="6407150"/>
          <p14:tracePt t="17645" x="7569200" y="6407150"/>
          <p14:tracePt t="17662" x="7600950" y="6407150"/>
          <p14:tracePt t="17678" x="7607300" y="6407150"/>
          <p14:tracePt t="17725" x="7600950" y="6407150"/>
          <p14:tracePt t="17733" x="7562850" y="6407150"/>
          <p14:tracePt t="17746" x="7550150" y="6407150"/>
          <p14:tracePt t="17763" x="7537450" y="6394450"/>
          <p14:tracePt t="17780" x="7524750" y="6394450"/>
          <p14:tracePt t="17796" x="7473950" y="6394450"/>
          <p14:tracePt t="17813" x="7327900" y="6394450"/>
          <p14:tracePt t="17829" x="7112000" y="6381750"/>
          <p14:tracePt t="17846" x="6902450" y="6311900"/>
          <p14:tracePt t="17863" x="6610350" y="6184900"/>
          <p14:tracePt t="17879" x="5949950" y="5949950"/>
          <p14:tracePt t="17896" x="5156200" y="5600700"/>
          <p14:tracePt t="17913" x="4413250" y="5264150"/>
          <p14:tracePt t="17930" x="3797300" y="4997450"/>
          <p14:tracePt t="17947" x="3390900" y="4845050"/>
          <p14:tracePt t="17964" x="3200400" y="4756150"/>
          <p14:tracePt t="17980" x="3162300" y="4737100"/>
          <p14:tracePt t="17996" x="3130550" y="4730750"/>
          <p14:tracePt t="18013" x="3079750" y="4730750"/>
          <p14:tracePt t="18029" x="3003550" y="4730750"/>
          <p14:tracePt t="18046" x="2921000" y="4730750"/>
          <p14:tracePt t="18063" x="2844800" y="4730750"/>
          <p14:tracePt t="18080" x="2787650" y="4730750"/>
          <p14:tracePt t="18096" x="2730500" y="4699000"/>
          <p14:tracePt t="18113" x="2673350" y="4679950"/>
          <p14:tracePt t="18130" x="2635250" y="4654550"/>
          <p14:tracePt t="18163" x="2609850" y="4692650"/>
          <p14:tracePt t="18180" x="2609850" y="4781550"/>
          <p14:tracePt t="18196" x="2609850" y="4902200"/>
          <p14:tracePt t="18213" x="2628900" y="4959350"/>
          <p14:tracePt t="18230" x="2628900" y="4991100"/>
          <p14:tracePt t="18247" x="2628900" y="5022850"/>
          <p14:tracePt t="18263" x="2628900" y="5035550"/>
          <p14:tracePt t="18297" x="2641600" y="5035550"/>
          <p14:tracePt t="18313" x="2698750" y="4997450"/>
          <p14:tracePt t="18330" x="2730500" y="4972050"/>
          <p14:tracePt t="18347" x="2730500" y="4965700"/>
          <p14:tracePt t="18363" x="2730500" y="4953000"/>
          <p14:tracePt t="18380" x="2730500" y="4946650"/>
          <p14:tracePt t="18396" x="2717800" y="4946650"/>
          <p14:tracePt t="18413" x="2711450" y="4946650"/>
          <p14:tracePt t="18447" x="2755900" y="4965700"/>
          <p14:tracePt t="18463" x="2889250" y="5003800"/>
          <p14:tracePt t="18480" x="3155950" y="5048250"/>
          <p14:tracePt t="18497" x="3422650" y="5092700"/>
          <p14:tracePt t="18513" x="3594100" y="5130800"/>
          <p14:tracePt t="18530" x="3657600" y="5143500"/>
          <p14:tracePt t="18565" x="3619500" y="5143500"/>
          <p14:tracePt t="18573" x="3581400" y="5143500"/>
          <p14:tracePt t="18582" x="3549650" y="5137150"/>
          <p14:tracePt t="18597" x="3536950" y="5130800"/>
          <p14:tracePt t="18667" x="3543300" y="5130800"/>
          <p14:tracePt t="18676" x="3549650" y="5130800"/>
          <p14:tracePt t="18683" x="3556000" y="5130800"/>
          <p14:tracePt t="18696" x="3562350" y="5130800"/>
          <p14:tracePt t="18713" x="3581400" y="5137150"/>
          <p14:tracePt t="18730" x="3657600" y="5175250"/>
          <p14:tracePt t="18748" x="3841750" y="5213350"/>
          <p14:tracePt t="18764" x="3994150" y="5213350"/>
          <p14:tracePt t="18781" x="4159250" y="5219700"/>
          <p14:tracePt t="18797" x="4273550" y="5219700"/>
          <p14:tracePt t="18813" x="4337050" y="5219700"/>
          <p14:tracePt t="18830" x="4349750" y="5219700"/>
          <p14:tracePt t="18846" x="4349750" y="5213350"/>
          <p14:tracePt t="18863" x="4349750" y="5207000"/>
          <p14:tracePt t="18897" x="4356100" y="5207000"/>
          <p14:tracePt t="18914" x="4381500" y="5207000"/>
          <p14:tracePt t="18931" x="4451350" y="5187950"/>
          <p14:tracePt t="18965" x="4451350" y="5181600"/>
          <p14:tracePt t="18981" x="4451350" y="5162550"/>
          <p14:tracePt t="18997" x="4451350" y="5149850"/>
          <p14:tracePt t="19032" x="4451350" y="5137150"/>
          <p14:tracePt t="19047" x="4451350" y="5130800"/>
          <p14:tracePt t="19064" x="4451350" y="5111750"/>
          <p14:tracePt t="19081" x="4451350" y="5092700"/>
          <p14:tracePt t="19125" x="4445000" y="5092700"/>
          <p14:tracePt t="20029" x="4451350" y="5092700"/>
          <p14:tracePt t="20037" x="4476750" y="5092700"/>
          <p14:tracePt t="20048" x="4527550" y="5092700"/>
          <p14:tracePt t="20065" x="4641850" y="5092700"/>
          <p14:tracePt t="20082" x="4806950" y="5118100"/>
          <p14:tracePt t="20100" x="5130800" y="5168900"/>
          <p14:tracePt t="20115" x="5321300" y="5187950"/>
          <p14:tracePt t="20132" x="5441950" y="5207000"/>
          <p14:tracePt t="20149" x="5467350" y="5207000"/>
          <p14:tracePt t="20165" x="5473700" y="5207000"/>
          <p14:tracePt t="20182" x="5480050" y="5200650"/>
          <p14:tracePt t="20215" x="5486400" y="5194300"/>
          <p14:tracePt t="20245" x="5486400" y="5187950"/>
          <p14:tracePt t="20277" x="5492750" y="5187950"/>
          <p14:tracePt t="20341" x="5499100" y="5187950"/>
          <p14:tracePt t="20349" x="5505450" y="5187950"/>
          <p14:tracePt t="20357" x="5524500" y="5187950"/>
          <p14:tracePt t="20365" x="5530850" y="5187950"/>
          <p14:tracePt t="20382" x="5537200" y="5187950"/>
          <p14:tracePt t="20399" x="5543550" y="5181600"/>
          <p14:tracePt t="20415" x="5549900" y="5181600"/>
          <p14:tracePt t="20821" x="5562600" y="5181600"/>
          <p14:tracePt t="20829" x="5600700" y="5181600"/>
          <p14:tracePt t="20837" x="5676900" y="5181600"/>
          <p14:tracePt t="20849" x="5765800" y="5181600"/>
          <p14:tracePt t="20866" x="5994400" y="5181600"/>
          <p14:tracePt t="20884" x="6369050" y="5181600"/>
          <p14:tracePt t="20900" x="6572250" y="5181600"/>
          <p14:tracePt t="20916" x="6711950" y="5181600"/>
          <p14:tracePt t="20933" x="6769100" y="5181600"/>
          <p14:tracePt t="20950" x="6788150" y="5181600"/>
          <p14:tracePt t="20966" x="6800850" y="5181600"/>
          <p14:tracePt t="20983" x="6813550" y="5181600"/>
          <p14:tracePt t="20999" x="6838950" y="5175250"/>
          <p14:tracePt t="21016" x="6883400" y="5168900"/>
          <p14:tracePt t="21033" x="6908800" y="5156200"/>
          <p14:tracePt t="21117" x="6915150" y="5149850"/>
          <p14:tracePt t="21124" x="6927850" y="5149850"/>
          <p14:tracePt t="21141" x="6934200" y="5149850"/>
          <p14:tracePt t="21150" x="6940550" y="5149850"/>
          <p14:tracePt t="21699" x="6959600" y="5149850"/>
          <p14:tracePt t="21707" x="6991350" y="5149850"/>
          <p14:tracePt t="21716" x="7029450" y="5149850"/>
          <p14:tracePt t="21734" x="7092950" y="5149850"/>
          <p14:tracePt t="21750" x="7200900" y="5149850"/>
          <p14:tracePt t="21767" x="7340600" y="5149850"/>
          <p14:tracePt t="21784" x="7480300" y="5137150"/>
          <p14:tracePt t="21800" x="7607300" y="5130800"/>
          <p14:tracePt t="21817" x="7689850" y="5130800"/>
          <p14:tracePt t="21834" x="7708900" y="5130800"/>
          <p14:tracePt t="21850" x="7727950" y="5130800"/>
          <p14:tracePt t="21867" x="7810500" y="5162550"/>
          <p14:tracePt t="21884" x="7854950" y="5175250"/>
          <p14:tracePt t="21900" x="7861300" y="5181600"/>
          <p14:tracePt t="21941" x="7874000" y="5181600"/>
          <p14:tracePt t="21957" x="7874000" y="5175250"/>
          <p14:tracePt t="21973" x="7886700" y="5168900"/>
          <p14:tracePt t="21984" x="7899400" y="5168900"/>
          <p14:tracePt t="22001" x="7924800" y="5168900"/>
          <p14:tracePt t="22017" x="7937500" y="5168900"/>
          <p14:tracePt t="22051" x="7943850" y="5162550"/>
          <p14:tracePt t="22157" x="7943850" y="5156200"/>
          <p14:tracePt t="22173" x="7962900" y="5149850"/>
          <p14:tracePt t="22181" x="7988300" y="5149850"/>
          <p14:tracePt t="22189" x="8039100" y="5149850"/>
          <p14:tracePt t="22201" x="8115300" y="5149850"/>
          <p14:tracePt t="22217" x="8267700" y="5149850"/>
          <p14:tracePt t="22234" x="8407400" y="5143500"/>
          <p14:tracePt t="22252" x="8540750" y="5143500"/>
          <p14:tracePt t="22267" x="8597900" y="5143500"/>
          <p14:tracePt t="23805" x="8521700" y="5143500"/>
          <p14:tracePt t="23812" x="8324850" y="5175250"/>
          <p14:tracePt t="23821" x="8039100" y="5251450"/>
          <p14:tracePt t="23836" x="7594600" y="5473700"/>
          <p14:tracePt t="23853" x="7327900" y="5670550"/>
          <p14:tracePt t="23869" x="7042150" y="5842000"/>
          <p14:tracePt t="23886" x="6540500" y="6007100"/>
          <p14:tracePt t="23903" x="5740400" y="6007100"/>
          <p14:tracePt t="23919" x="5568950" y="5943600"/>
          <p14:tracePt t="24061" x="5543550" y="5969000"/>
          <p14:tracePt t="24068" x="5505450" y="5975350"/>
          <p14:tracePt t="24101" x="5499100" y="5975350"/>
          <p14:tracePt t="24109" x="5492750" y="5981700"/>
          <p14:tracePt t="24119" x="5492750" y="5988050"/>
          <p14:tracePt t="24136" x="5518150" y="6057900"/>
          <p14:tracePt t="24181" x="5511800" y="6057900"/>
          <p14:tracePt t="24189" x="5448300" y="6076950"/>
          <p14:tracePt t="24203" x="5219700" y="6146800"/>
          <p14:tracePt t="24220" x="4876800" y="6210300"/>
          <p14:tracePt t="24237" x="4451350" y="6280150"/>
          <p14:tracePt t="24253" x="4038600" y="6280150"/>
          <p14:tracePt t="24270" x="3695700" y="6280150"/>
          <p14:tracePt t="24286" x="3409950" y="6254750"/>
          <p14:tracePt t="24303" x="3130550" y="6134100"/>
          <p14:tracePt t="24320" x="2959100" y="6045200"/>
          <p14:tracePt t="24336" x="2762250" y="5981700"/>
          <p14:tracePt t="24353" x="2603500" y="5949950"/>
          <p14:tracePt t="24370" x="2476500" y="5943600"/>
          <p14:tracePt t="24387" x="2349500" y="5975350"/>
          <p14:tracePt t="24403" x="2324100" y="6038850"/>
          <p14:tracePt t="24420" x="2305050" y="6070600"/>
          <p14:tracePt t="24549" x="2355850" y="6076950"/>
          <p14:tracePt t="24557" x="2457450" y="6089650"/>
          <p14:tracePt t="24570" x="2533650" y="6096000"/>
          <p14:tracePt t="24587" x="2851150" y="6223000"/>
          <p14:tracePt t="24603" x="3003550" y="6324600"/>
          <p14:tracePt t="24620" x="3073400" y="6375400"/>
          <p14:tracePt t="24637" x="3079750" y="6413500"/>
          <p14:tracePt t="24653" x="3067050" y="6438900"/>
          <p14:tracePt t="24669" x="3009900" y="6445250"/>
          <p14:tracePt t="24686" x="2952750" y="6445250"/>
          <p14:tracePt t="24703" x="2921000" y="6445250"/>
          <p14:tracePt t="24720" x="2914650" y="6445250"/>
          <p14:tracePt t="24764" x="2914650" y="6438900"/>
          <p14:tracePt t="24781" x="2914650" y="6432550"/>
          <p14:tracePt t="24861" x="2914650" y="6438900"/>
          <p14:tracePt t="24869" x="2914650" y="6445250"/>
          <p14:tracePt t="24884" x="2895600" y="6445250"/>
          <p14:tracePt t="24893" x="2863850" y="6445250"/>
          <p14:tracePt t="24904" x="2851150" y="6445250"/>
          <p14:tracePt t="24920" x="2794000" y="6445250"/>
          <p14:tracePt t="24937" x="2743200" y="6438900"/>
          <p14:tracePt t="24953" x="2698750" y="6419850"/>
          <p14:tracePt t="24970" x="2660650" y="6413500"/>
          <p14:tracePt t="25004" x="2660650" y="6407150"/>
          <p14:tracePt t="25020" x="2654300" y="6394450"/>
          <p14:tracePt t="25077" x="2647950" y="6394450"/>
          <p14:tracePt t="25093" x="2641600" y="6394450"/>
          <p14:tracePt t="25164" x="2667000" y="6394450"/>
          <p14:tracePt t="25173" x="2724150" y="6394450"/>
          <p14:tracePt t="25187" x="2927350" y="6394450"/>
          <p14:tracePt t="25204" x="3143250" y="6394450"/>
          <p14:tracePt t="25221" x="3327400" y="6394450"/>
          <p14:tracePt t="25237" x="3486150" y="6394450"/>
          <p14:tracePt t="25254" x="3600450" y="6394450"/>
          <p14:tracePt t="25271" x="3657600" y="6394450"/>
          <p14:tracePt t="25287" x="3683000" y="6394450"/>
          <p14:tracePt t="25517" x="3708400" y="6394450"/>
          <p14:tracePt t="25524" x="3740150" y="6394450"/>
          <p14:tracePt t="25537" x="3765550" y="6394450"/>
          <p14:tracePt t="25555" x="3886200" y="6413500"/>
          <p14:tracePt t="25571" x="4140200" y="6413500"/>
          <p14:tracePt t="25588" x="4381500" y="6413500"/>
          <p14:tracePt t="25605" x="4597400" y="6413500"/>
          <p14:tracePt t="25621" x="4775200" y="6413500"/>
          <p14:tracePt t="25638" x="4864100" y="6413500"/>
          <p14:tracePt t="25654" x="4902200" y="6413500"/>
          <p14:tracePt t="25699" x="4914900" y="6419850"/>
          <p14:tracePt t="25717" x="4921250" y="6426200"/>
          <p14:tracePt t="25733" x="4927600" y="6432550"/>
          <p14:tracePt t="25741" x="4933950" y="6432550"/>
          <p14:tracePt t="25757" x="4940300" y="6432550"/>
          <p14:tracePt t="25772" x="4953000" y="6432550"/>
          <p14:tracePt t="26021" x="4940300" y="6432550"/>
          <p14:tracePt t="26093" x="4933950" y="6432550"/>
          <p14:tracePt t="26789" x="4927600" y="6432550"/>
          <p14:tracePt t="26813" x="4953000" y="6432550"/>
          <p14:tracePt t="26821" x="5016500" y="6432550"/>
          <p14:tracePt t="26829" x="5092700" y="6432550"/>
          <p14:tracePt t="26839" x="5175250" y="6432550"/>
          <p14:tracePt t="26856" x="5372100" y="6432550"/>
          <p14:tracePt t="26872" x="5626100" y="6432550"/>
          <p14:tracePt t="26889" x="5880100" y="6432550"/>
          <p14:tracePt t="26906" x="6115050" y="6432550"/>
          <p14:tracePt t="26924" x="6394450" y="6432550"/>
          <p14:tracePt t="26939" x="6540500" y="6432550"/>
          <p14:tracePt t="26956" x="6654800" y="6432550"/>
          <p14:tracePt t="26973" x="6699250" y="6432550"/>
          <p14:tracePt t="26989" x="6737350" y="6419850"/>
          <p14:tracePt t="27006" x="6750050" y="6413500"/>
          <p14:tracePt t="27023" x="6762750" y="6407150"/>
          <p14:tracePt t="27221" x="6762750" y="6394450"/>
          <p14:tracePt t="27421" x="6762750" y="6388100"/>
          <p14:tracePt t="27581" x="6769100" y="6388100"/>
          <p14:tracePt t="27589" x="6794500" y="6388100"/>
          <p14:tracePt t="27597" x="6832600" y="6388100"/>
          <p14:tracePt t="27606" x="6883400" y="6388100"/>
          <p14:tracePt t="27623" x="7004050" y="6388100"/>
          <p14:tracePt t="27640" x="7143750" y="6388100"/>
          <p14:tracePt t="27657" x="7296150" y="6388100"/>
          <p14:tracePt t="27673" x="7435850" y="6388100"/>
          <p14:tracePt t="27689" x="7550150" y="6388100"/>
          <p14:tracePt t="27706" x="7613650" y="6388100"/>
          <p14:tracePt t="27723" x="7708900" y="6388100"/>
          <p14:tracePt t="27740" x="7747000" y="6394450"/>
          <p14:tracePt t="27757" x="7804150" y="6394450"/>
          <p14:tracePt t="27773" x="7848600" y="6400800"/>
          <p14:tracePt t="27790" x="7880350" y="6400800"/>
          <p14:tracePt t="27844" x="7886700" y="6400800"/>
          <p14:tracePt t="27965" x="7886700" y="6394450"/>
          <p14:tracePt t="28229" x="7886700" y="6388100"/>
          <p14:tracePt t="28237" x="7880350" y="6388100"/>
          <p14:tracePt t="28245" x="7874000" y="6381750"/>
          <p14:tracePt t="28257" x="7867650" y="6375400"/>
          <p14:tracePt t="28274" x="7854950" y="6356350"/>
          <p14:tracePt t="28291" x="7848600" y="6343650"/>
          <p14:tracePt t="28307" x="7829550" y="6337300"/>
          <p14:tracePt t="28549" x="7848600" y="6337300"/>
          <p14:tracePt t="28557" x="7880350" y="6337300"/>
          <p14:tracePt t="28565" x="7918450" y="6337300"/>
          <p14:tracePt t="28574" x="7969250" y="6318250"/>
          <p14:tracePt t="28591" x="8032750" y="6311900"/>
          <p14:tracePt t="28608" x="8064500" y="6292850"/>
          <p14:tracePt t="28624" x="8077200" y="6286500"/>
          <p14:tracePt t="28641" x="8083550" y="6280150"/>
          <p14:tracePt t="28684" x="8089900" y="6280150"/>
          <p14:tracePt t="28699" x="8102600" y="6280150"/>
          <p14:tracePt t="28718" x="8108950" y="6280150"/>
          <p14:tracePt t="28756" x="8115300" y="6280150"/>
          <p14:tracePt t="28773" x="8121650" y="6273800"/>
          <p14:tracePt t="28781" x="8121650" y="6267450"/>
          <p14:tracePt t="28829" x="8128000" y="6261100"/>
          <p14:tracePt t="28877" x="8134350" y="6254750"/>
          <p14:tracePt t="28885" x="8134350" y="6242050"/>
          <p14:tracePt t="28900" x="8134350" y="6229350"/>
          <p14:tracePt t="28910" x="8134350" y="6210300"/>
          <p14:tracePt t="28925" x="8128000" y="6197600"/>
          <p14:tracePt t="28942" x="8121650" y="6184900"/>
          <p14:tracePt t="28958" x="8108950" y="6172200"/>
          <p14:tracePt t="28992" x="8102600" y="6172200"/>
          <p14:tracePt t="29008" x="8083550" y="6172200"/>
          <p14:tracePt t="29025" x="8070850" y="6172200"/>
          <p14:tracePt t="29042" x="8045450" y="6172200"/>
          <p14:tracePt t="29046" x="8039100" y="6172200"/>
          <p14:tracePt t="29059" x="8026400" y="6172200"/>
          <p14:tracePt t="29075" x="8013700" y="6178550"/>
          <p14:tracePt t="29092" x="7988300" y="6178550"/>
          <p14:tracePt t="29108" x="7969250" y="6197600"/>
          <p14:tracePt t="29125" x="7950200" y="6216650"/>
          <p14:tracePt t="29142" x="7931150" y="6242050"/>
          <p14:tracePt t="29158" x="7924800" y="6286500"/>
          <p14:tracePt t="29175" x="7924800" y="6305550"/>
          <p14:tracePt t="29192" x="7924800" y="6330950"/>
          <p14:tracePt t="29208" x="7924800" y="6356350"/>
          <p14:tracePt t="29225" x="7931150" y="6369050"/>
          <p14:tracePt t="29242" x="7937500" y="6388100"/>
          <p14:tracePt t="29258" x="7943850" y="6388100"/>
          <p14:tracePt t="29275" x="7956550" y="6388100"/>
          <p14:tracePt t="29292" x="7975600" y="6388100"/>
          <p14:tracePt t="29308" x="8007350" y="6388100"/>
          <p14:tracePt t="29325" x="8051800" y="6407150"/>
          <p14:tracePt t="29342" x="8115300" y="6407150"/>
          <p14:tracePt t="29359" x="8210550" y="6432550"/>
          <p14:tracePt t="29375" x="8343900" y="6438900"/>
          <p14:tracePt t="29392" x="8458200" y="6451600"/>
          <p14:tracePt t="29409" x="8540750" y="6451600"/>
          <p14:tracePt t="29425" x="8597900" y="6451600"/>
          <p14:tracePt t="29442" x="8648700" y="6438900"/>
          <p14:tracePt t="29460" x="8674100" y="6400800"/>
          <p14:tracePt t="29476" x="8674100" y="6369050"/>
          <p14:tracePt t="29492" x="8674100" y="6337300"/>
          <p14:tracePt t="29509" x="8674100" y="6324600"/>
          <p14:tracePt t="29525" x="8674100" y="6318250"/>
          <p14:tracePt t="29542" x="8674100" y="6311900"/>
          <p14:tracePt t="29559" x="8674100" y="6305550"/>
          <p14:tracePt t="29575" x="8674100" y="6299200"/>
          <p14:tracePt t="29592" x="8674100" y="6267450"/>
          <p14:tracePt t="29609" x="8667750" y="6235700"/>
          <p14:tracePt t="29626" x="8667750" y="6210300"/>
          <p14:tracePt t="29642" x="8648700" y="6184900"/>
          <p14:tracePt t="29659" x="8604250" y="6165850"/>
          <p14:tracePt t="29675" x="8553450" y="6153150"/>
          <p14:tracePt t="29692" x="8502650" y="6146800"/>
          <p14:tracePt t="29708" x="8451850" y="6146800"/>
          <p14:tracePt t="29725" x="8394700" y="6146800"/>
          <p14:tracePt t="29742" x="8356600" y="6146800"/>
          <p14:tracePt t="29759" x="8324850" y="6146800"/>
          <p14:tracePt t="29776" x="8261350" y="6146800"/>
          <p14:tracePt t="29793" x="8229600" y="6159500"/>
          <p14:tracePt t="29809" x="8204200" y="6165850"/>
          <p14:tracePt t="29826" x="8185150" y="6165850"/>
          <p14:tracePt t="29843" x="8153400" y="6184900"/>
          <p14:tracePt t="29859" x="8147050" y="6197600"/>
          <p14:tracePt t="29876" x="8128000" y="6210300"/>
          <p14:tracePt t="29892" x="8121650" y="6216650"/>
          <p14:tracePt t="29909" x="8115300" y="6235700"/>
          <p14:tracePt t="29926" x="8102600" y="6242050"/>
          <p14:tracePt t="29942" x="8102600" y="6248400"/>
          <p14:tracePt t="29959" x="8064500" y="6267450"/>
          <p14:tracePt t="29976" x="8064500" y="6273800"/>
          <p14:tracePt t="29993" x="8045450" y="6280150"/>
          <p14:tracePt t="30009" x="8039100" y="6292850"/>
          <p14:tracePt t="30026" x="8039100" y="6311900"/>
          <p14:tracePt t="30043" x="8032750" y="6356350"/>
          <p14:tracePt t="30060" x="8032750" y="6369050"/>
          <p14:tracePt t="30076" x="8032750" y="6394450"/>
          <p14:tracePt t="30093" x="8032750" y="6413500"/>
          <p14:tracePt t="30110" x="8032750" y="6419850"/>
          <p14:tracePt t="30126" x="8039100" y="6432550"/>
          <p14:tracePt t="30143" x="8077200" y="6451600"/>
          <p14:tracePt t="30160" x="8089900" y="6457950"/>
          <p14:tracePt t="30176" x="8102600" y="6457950"/>
          <p14:tracePt t="30193" x="8108950" y="6457950"/>
          <p14:tracePt t="30210" x="8128000" y="6457950"/>
          <p14:tracePt t="30226" x="8147050" y="6457950"/>
          <p14:tracePt t="30243" x="8229600" y="6470650"/>
          <p14:tracePt t="30260" x="8299450" y="6483350"/>
          <p14:tracePt t="30277" x="8362950" y="6483350"/>
          <p14:tracePt t="30293" x="8394700" y="6489700"/>
          <p14:tracePt t="30310" x="8426450" y="6489700"/>
          <p14:tracePt t="30326" x="8458200" y="6470650"/>
          <p14:tracePt t="30343" x="8483600" y="6445250"/>
          <p14:tracePt t="30360" x="8509000" y="6407150"/>
          <p14:tracePt t="30376" x="8534400" y="6381750"/>
          <p14:tracePt t="30393" x="8559800" y="6356350"/>
          <p14:tracePt t="30410" x="8566150" y="6330950"/>
          <p14:tracePt t="30427" x="8578850" y="6318250"/>
          <p14:tracePt t="30443" x="8585200" y="6299200"/>
          <p14:tracePt t="30460" x="8585200" y="6286500"/>
          <p14:tracePt t="30477" x="8585200" y="6261100"/>
          <p14:tracePt t="30493" x="8578850" y="6242050"/>
          <p14:tracePt t="30510" x="8566150" y="6229350"/>
          <p14:tracePt t="30527" x="8540750" y="6210300"/>
          <p14:tracePt t="30543" x="8521700" y="6210300"/>
          <p14:tracePt t="30560" x="8502650" y="6203950"/>
          <p14:tracePt t="30577" x="8496300" y="6197600"/>
          <p14:tracePt t="30594" x="8489950" y="6191250"/>
          <p14:tracePt t="30610" x="8464550" y="6178550"/>
          <p14:tracePt t="30628" x="8407400" y="6165850"/>
          <p14:tracePt t="30643" x="8356600" y="6159500"/>
          <p14:tracePt t="30659" x="8312150" y="6159500"/>
          <p14:tracePt t="30676" x="8286750" y="6146800"/>
          <p14:tracePt t="30709" x="8274050" y="6146800"/>
          <p14:tracePt t="30727" x="8267700" y="6146800"/>
          <p14:tracePt t="30743" x="8255000" y="6146800"/>
          <p14:tracePt t="30760" x="8223250" y="6146800"/>
          <p14:tracePt t="30777" x="8191500" y="6146800"/>
          <p14:tracePt t="30794" x="8140700" y="6153150"/>
          <p14:tracePt t="30810" x="8108950" y="6172200"/>
          <p14:tracePt t="30827" x="8070850" y="6191250"/>
          <p14:tracePt t="30844" x="8051800" y="6203950"/>
          <p14:tracePt t="30860" x="8020050" y="6216650"/>
          <p14:tracePt t="30877" x="7988300" y="6229350"/>
          <p14:tracePt t="30894" x="7956550" y="6242050"/>
          <p14:tracePt t="30910" x="7937500" y="6254750"/>
          <p14:tracePt t="30927" x="7924800" y="6261100"/>
          <p14:tracePt t="30944" x="7924800" y="6267450"/>
          <p14:tracePt t="30960" x="7912100" y="6280150"/>
          <p14:tracePt t="30977" x="7899400" y="6286500"/>
          <p14:tracePt t="30994" x="7893050" y="6299200"/>
          <p14:tracePt t="31010" x="7880350" y="6318250"/>
          <p14:tracePt t="31027" x="7874000" y="6350000"/>
          <p14:tracePt t="31044" x="7867650" y="6356350"/>
          <p14:tracePt t="31063" x="7867650" y="6362700"/>
          <p14:tracePt t="31077" x="7867650" y="6381750"/>
          <p14:tracePt t="31094" x="7867650" y="6394450"/>
          <p14:tracePt t="31110" x="7880350" y="6419850"/>
          <p14:tracePt t="31127" x="7893050" y="6432550"/>
          <p14:tracePt t="31144" x="7912100" y="6451600"/>
          <p14:tracePt t="31161" x="7931150" y="6457950"/>
          <p14:tracePt t="31177" x="7950200" y="6470650"/>
          <p14:tracePt t="31194" x="7962900" y="6477000"/>
          <p14:tracePt t="31212" x="8020050" y="6496050"/>
          <p14:tracePt t="31227" x="8070850" y="6502400"/>
          <p14:tracePt t="31244" x="8159750" y="6508750"/>
          <p14:tracePt t="31261" x="8235950" y="6508750"/>
          <p14:tracePt t="31277" x="8293100" y="6508750"/>
          <p14:tracePt t="31294" x="8318500" y="6508750"/>
          <p14:tracePt t="31311" x="8337550" y="6502400"/>
          <p14:tracePt t="31327" x="8343900" y="6477000"/>
          <p14:tracePt t="31344" x="8350250" y="6445250"/>
          <p14:tracePt t="31361" x="8356600" y="6432550"/>
          <p14:tracePt t="31377" x="8362950" y="6413500"/>
          <p14:tracePt t="31394" x="8369300" y="6407150"/>
          <p14:tracePt t="31411" x="8382000" y="6381750"/>
          <p14:tracePt t="31428" x="8382000" y="6375400"/>
          <p14:tracePt t="31444" x="8394700" y="6356350"/>
          <p14:tracePt t="31461" x="8401050" y="6330950"/>
          <p14:tracePt t="31477" x="8413750" y="6324600"/>
          <p14:tracePt t="31494" x="8432800" y="6305550"/>
          <p14:tracePt t="31511" x="8439150" y="6299200"/>
          <p14:tracePt t="31544" x="8445500" y="6280150"/>
          <p14:tracePt t="31548" x="8445500" y="6273800"/>
          <p14:tracePt t="31561" x="8445500" y="6267450"/>
          <p14:tracePt t="31578" x="8445500" y="6254750"/>
          <p14:tracePt t="31594" x="8445500" y="6248400"/>
          <p14:tracePt t="31611" x="8445500" y="6242050"/>
          <p14:tracePt t="31629" x="8445500" y="6235700"/>
          <p14:tracePt t="31644" x="8445500" y="6223000"/>
          <p14:tracePt t="31660" x="8445500" y="6216650"/>
          <p14:tracePt t="31692" x="8445500" y="6210300"/>
          <p14:tracePt t="31708" x="8445500" y="6203950"/>
          <p14:tracePt t="31716" x="8432800" y="6203950"/>
          <p14:tracePt t="31728" x="8426450" y="6203950"/>
          <p14:tracePt t="31745" x="8413750" y="6203950"/>
          <p14:tracePt t="31761" x="8407400" y="6203950"/>
          <p14:tracePt t="31813" x="8401050" y="6203950"/>
          <p14:tracePt t="32141" x="8394700" y="6203950"/>
          <p14:tracePt t="32165" x="8394700" y="6210300"/>
          <p14:tracePt t="32173" x="8388350" y="6216650"/>
          <p14:tracePt t="32446" x="8382000" y="6223000"/>
          <p14:tracePt t="32453" x="8369300" y="6223000"/>
          <p14:tracePt t="32462" x="8362950" y="6223000"/>
          <p14:tracePt t="32478" x="8343900" y="6223000"/>
          <p14:tracePt t="32508" x="8337550" y="6223000"/>
          <p14:tracePt t="32517" x="8318500" y="6229350"/>
          <p14:tracePt t="32529" x="8299450" y="6235700"/>
          <p14:tracePt t="32545" x="8235950" y="6267450"/>
          <p14:tracePt t="32549" x="8204200" y="6286500"/>
          <p14:tracePt t="32562" x="8185150" y="6292850"/>
          <p14:tracePt t="32579" x="8128000" y="6311900"/>
          <p14:tracePt t="32596" x="8121650" y="6318250"/>
          <p14:tracePt t="32612" x="8115300" y="6324600"/>
          <p14:tracePt t="32629" x="8102600" y="6324600"/>
          <p14:tracePt t="32885" x="8102600" y="6318250"/>
          <p14:tracePt t="32893" x="8102600" y="6311900"/>
          <p14:tracePt t="32901" x="8102600" y="6299200"/>
          <p14:tracePt t="32912" x="8108950" y="6299200"/>
          <p14:tracePt t="32929" x="8108950" y="6292850"/>
          <p14:tracePt t="32946" x="8108950" y="6286500"/>
          <p14:tracePt t="32962" x="8108950" y="6273800"/>
          <p14:tracePt t="32979" x="8108950" y="6267450"/>
          <p14:tracePt t="33013" x="8108950" y="6261100"/>
          <p14:tracePt t="33021" x="8108950" y="6254750"/>
          <p14:tracePt t="33046" x="8102600" y="6254750"/>
          <p14:tracePt t="33620" x="8102600" y="6248400"/>
          <p14:tracePt t="33628" x="8102600" y="6242050"/>
          <p14:tracePt t="33645" x="8108950" y="6235700"/>
          <p14:tracePt t="33667" x="8115300" y="6229350"/>
          <p14:tracePt t="33676" x="8121650" y="6223000"/>
          <p14:tracePt t="33692" x="8128000" y="6216650"/>
          <p14:tracePt t="33732" x="8128000" y="6210300"/>
          <p14:tracePt t="33756" x="8128000" y="6203950"/>
          <p14:tracePt t="33780" x="8128000" y="6191250"/>
          <p14:tracePt t="33853" x="8128000" y="6184900"/>
          <p14:tracePt t="33901" x="8121650" y="6184900"/>
          <p14:tracePt t="33917" x="8115300" y="6184900"/>
          <p14:tracePt t="33925" x="8096250" y="6184900"/>
          <p14:tracePt t="33933" x="8089900" y="6184900"/>
          <p14:tracePt t="33949" x="8070850" y="6184900"/>
          <p14:tracePt t="33964" x="8058150" y="6184900"/>
          <p14:tracePt t="33981" x="8032750" y="6184900"/>
          <p14:tracePt t="33997" x="8026400" y="6191250"/>
          <p14:tracePt t="34014" x="8013700" y="6197600"/>
          <p14:tracePt t="34033" x="7994650" y="6216650"/>
          <p14:tracePt t="34047" x="7975600" y="6229350"/>
          <p14:tracePt t="34052" x="7969250" y="6235700"/>
          <p14:tracePt t="34064" x="7969250" y="6242050"/>
          <p14:tracePt t="34080" x="7950200" y="6261100"/>
          <p14:tracePt t="34097" x="7918450" y="6286500"/>
          <p14:tracePt t="34114" x="7912100" y="6299200"/>
          <p14:tracePt t="34131" x="7912100" y="6311900"/>
          <p14:tracePt t="34147" x="7912100" y="6330950"/>
          <p14:tracePt t="34163" x="7912100" y="6337300"/>
          <p14:tracePt t="34180" x="7912100" y="6356350"/>
          <p14:tracePt t="34197" x="7912100" y="6381750"/>
          <p14:tracePt t="34213" x="7924800" y="6394450"/>
          <p14:tracePt t="34231" x="7956550" y="6400800"/>
          <p14:tracePt t="34247" x="8013700" y="6413500"/>
          <p14:tracePt t="34264" x="8045450" y="6426200"/>
          <p14:tracePt t="34281" x="8077200" y="6426200"/>
          <p14:tracePt t="34297" x="8121650" y="6432550"/>
          <p14:tracePt t="34314" x="8178800" y="6438900"/>
          <p14:tracePt t="34331" x="8274050" y="6451600"/>
          <p14:tracePt t="34347" x="8324850" y="6451600"/>
          <p14:tracePt t="34364" x="8362950" y="6451600"/>
          <p14:tracePt t="34380" x="8394700" y="6432550"/>
          <p14:tracePt t="34397" x="8407400" y="6413500"/>
          <p14:tracePt t="34414" x="8432800" y="6394450"/>
          <p14:tracePt t="34430" x="8451850" y="6375400"/>
          <p14:tracePt t="34447" x="8496300" y="6350000"/>
          <p14:tracePt t="34464" x="8540750" y="6318250"/>
          <p14:tracePt t="34481" x="8572500" y="6292850"/>
          <p14:tracePt t="34498" x="8585200" y="6280150"/>
          <p14:tracePt t="34515" x="8597900" y="6267450"/>
          <p14:tracePt t="34531" x="8597900" y="6254750"/>
          <p14:tracePt t="34548" x="8597900" y="6229350"/>
          <p14:tracePt t="34573" x="8597900" y="6210300"/>
          <p14:tracePt t="34581" x="8591550" y="6203950"/>
          <p14:tracePt t="34598" x="8566150" y="6191250"/>
          <p14:tracePt t="34614" x="8483600" y="6165850"/>
          <p14:tracePt t="34631" x="8350250" y="6146800"/>
          <p14:tracePt t="34647" x="8261350" y="6146800"/>
          <p14:tracePt t="34664" x="8178800" y="6146800"/>
          <p14:tracePt t="34680" x="8147050" y="6146800"/>
          <p14:tracePt t="34697" x="8128000" y="6146800"/>
          <p14:tracePt t="34714" x="8115300" y="6146800"/>
          <p14:tracePt t="34731" x="8083550" y="6165850"/>
          <p14:tracePt t="34748" x="8045450" y="6178550"/>
          <p14:tracePt t="34764" x="7994650" y="6197600"/>
          <p14:tracePt t="34781" x="7943850" y="6216650"/>
          <p14:tracePt t="34798" x="7905750" y="6248400"/>
          <p14:tracePt t="34815" x="7886700" y="6267450"/>
          <p14:tracePt t="34831" x="7880350" y="6273800"/>
          <p14:tracePt t="34848" x="7880350" y="6286500"/>
          <p14:tracePt t="34865" x="7880350" y="6292850"/>
          <p14:tracePt t="34881" x="7880350" y="6305550"/>
          <p14:tracePt t="34898" x="7880350" y="6318250"/>
          <p14:tracePt t="34915" x="7886700" y="6350000"/>
          <p14:tracePt t="34932" x="7893050" y="6381750"/>
          <p14:tracePt t="34948" x="7912100" y="6400800"/>
          <p14:tracePt t="34965" x="7924800" y="6419850"/>
          <p14:tracePt t="34982" x="7943850" y="6432550"/>
          <p14:tracePt t="34999" x="7962900" y="6445250"/>
          <p14:tracePt t="35015" x="7975600" y="6445250"/>
          <p14:tracePt t="35032" x="8001000" y="6445250"/>
          <p14:tracePt t="35048" x="8026400" y="6445250"/>
          <p14:tracePt t="35053" x="8032750" y="6445250"/>
          <p14:tracePt t="35065" x="8051800" y="6445250"/>
          <p14:tracePt t="35082" x="8083550" y="6445250"/>
          <p14:tracePt t="35098" x="8115300" y="6438900"/>
          <p14:tracePt t="35115" x="8153400" y="6419850"/>
          <p14:tracePt t="35132" x="8172450" y="6400800"/>
          <p14:tracePt t="35148" x="8191500" y="6388100"/>
          <p14:tracePt t="35165" x="8216900" y="6369050"/>
          <p14:tracePt t="35182" x="8223250" y="6350000"/>
          <p14:tracePt t="35198" x="8242300" y="6337300"/>
          <p14:tracePt t="35215" x="8274050" y="6318250"/>
          <p14:tracePt t="35232" x="8286750" y="6311900"/>
          <p14:tracePt t="35249" x="8312150" y="6299200"/>
          <p14:tracePt t="35265" x="8318500" y="6292850"/>
          <p14:tracePt t="35282" x="8324850" y="6286500"/>
          <p14:tracePt t="35299" x="8331200" y="6267450"/>
          <p14:tracePt t="35341" x="8331200" y="6261100"/>
          <p14:tracePt t="35350" x="8331200" y="6248400"/>
          <p14:tracePt t="35381" x="8331200" y="6242050"/>
          <p14:tracePt t="35405" x="8331200" y="6235700"/>
          <p14:tracePt t="35413" x="8331200" y="6229350"/>
          <p14:tracePt t="35429" x="8318500" y="6216650"/>
          <p14:tracePt t="35437" x="8312150" y="6216650"/>
          <p14:tracePt t="35448" x="8305800" y="6216650"/>
          <p14:tracePt t="35465" x="8299450" y="6210300"/>
          <p14:tracePt t="35482" x="8293100" y="6203950"/>
          <p14:tracePt t="35525" x="8286750" y="6203950"/>
          <p14:tracePt t="35541" x="8280400" y="6197600"/>
          <p14:tracePt t="35550" x="8274050" y="6197600"/>
          <p14:tracePt t="35565" x="8261350" y="6197600"/>
          <p14:tracePt t="35582" x="8242300" y="6191250"/>
          <p14:tracePt t="35599" x="8235950" y="6184900"/>
          <p14:tracePt t="35615" x="8229600" y="6184900"/>
          <p14:tracePt t="35632" x="8223250" y="6184900"/>
          <p14:tracePt t="35665" x="8216900" y="6184900"/>
          <p14:tracePt t="35681" x="8197850" y="6184900"/>
          <p14:tracePt t="35699" x="8172450" y="6184900"/>
          <p14:tracePt t="35716" x="8159750" y="6184900"/>
          <p14:tracePt t="35732" x="8147050" y="6191250"/>
          <p14:tracePt t="35749" x="8140700" y="6191250"/>
          <p14:tracePt t="35766" x="8134350" y="6197600"/>
          <p14:tracePt t="35782" x="8121650" y="6203950"/>
          <p14:tracePt t="35799" x="8115300" y="6216650"/>
          <p14:tracePt t="35816" x="8108950" y="6216650"/>
          <p14:tracePt t="35832" x="8102600" y="6216650"/>
          <p14:tracePt t="36381" x="8089900" y="6216650"/>
          <p14:tracePt t="36413" x="8083550" y="6223000"/>
          <p14:tracePt t="37901" x="8083550" y="6229350"/>
          <p14:tracePt t="39236" x="8089900" y="6229350"/>
          <p14:tracePt t="39332" x="8102600" y="6229350"/>
          <p14:tracePt t="45764" x="8108950" y="6229350"/>
          <p14:tracePt t="46877" x="8115300" y="6223000"/>
          <p14:tracePt t="46916" x="8115300" y="6216650"/>
          <p14:tracePt t="46932" x="8115300" y="6210300"/>
          <p14:tracePt t="46956" x="8115300" y="6203950"/>
          <p14:tracePt t="47020" x="8108950" y="6191250"/>
          <p14:tracePt t="47046" x="8102600" y="6178550"/>
          <p14:tracePt t="47052" x="8096250" y="6172200"/>
          <p14:tracePt t="47061" x="8096250" y="6165850"/>
          <p14:tracePt t="47078" x="8083550" y="6159500"/>
          <p14:tracePt t="47095" x="8077200" y="6159500"/>
          <p14:tracePt t="47112" x="8064500" y="6153150"/>
          <p14:tracePt t="47128" x="8058150" y="6153150"/>
          <p14:tracePt t="47157" x="8051800" y="6153150"/>
          <p14:tracePt t="47165" x="8045450" y="6153150"/>
          <p14:tracePt t="47189" x="8032750" y="6153150"/>
          <p14:tracePt t="47205" x="8026400" y="6153150"/>
          <p14:tracePt t="47309" x="8020050" y="6153150"/>
          <p14:tracePt t="47332" x="8013700" y="6153150"/>
          <p14:tracePt t="47341" x="8001000" y="6153150"/>
          <p14:tracePt t="47349" x="8001000" y="6159500"/>
          <p14:tracePt t="47362" x="7994650" y="6165850"/>
          <p14:tracePt t="47378" x="7988300" y="6172200"/>
          <p14:tracePt t="47395" x="7962900" y="6191250"/>
          <p14:tracePt t="47412" x="7956550" y="6210300"/>
          <p14:tracePt t="47428" x="7937500" y="6242050"/>
          <p14:tracePt t="47445" x="7937500" y="6267450"/>
          <p14:tracePt t="47462" x="7931150" y="6280150"/>
          <p14:tracePt t="47479" x="7924800" y="6292850"/>
          <p14:tracePt t="47495" x="7924800" y="6305550"/>
          <p14:tracePt t="47512" x="7924800" y="6324600"/>
          <p14:tracePt t="47529" x="7924800" y="6337300"/>
          <p14:tracePt t="47545" x="7924800" y="6356350"/>
          <p14:tracePt t="47550" x="7924800" y="6375400"/>
          <p14:tracePt t="47562" x="7924800" y="6388100"/>
          <p14:tracePt t="47580" x="7924800" y="6426200"/>
          <p14:tracePt t="47595" x="7931150" y="6457950"/>
          <p14:tracePt t="47612" x="7950200" y="6483350"/>
          <p14:tracePt t="47629" x="7956550" y="6508750"/>
          <p14:tracePt t="47645" x="7981950" y="6527800"/>
          <p14:tracePt t="47662" x="8058150" y="6559550"/>
          <p14:tracePt t="47678" x="8134350" y="6572250"/>
          <p14:tracePt t="47695" x="8204200" y="6572250"/>
          <p14:tracePt t="47712" x="8255000" y="6572250"/>
          <p14:tracePt t="47729" x="8280400" y="6572250"/>
          <p14:tracePt t="47745" x="8305800" y="6546850"/>
          <p14:tracePt t="47762" x="8312150" y="6527800"/>
          <p14:tracePt t="47779" x="8318500" y="6489700"/>
          <p14:tracePt t="47795" x="8318500" y="6464300"/>
          <p14:tracePt t="47812" x="8318500" y="6457950"/>
          <p14:tracePt t="47829" x="8318500" y="6451600"/>
          <p14:tracePt t="47846" x="8324850" y="6445250"/>
          <p14:tracePt t="47862" x="8337550" y="6445250"/>
          <p14:tracePt t="47879" x="8369300" y="6445250"/>
          <p14:tracePt t="47896" x="8407400" y="6445250"/>
          <p14:tracePt t="47912" x="8451850" y="6426200"/>
          <p14:tracePt t="47929" x="8464550" y="6413500"/>
          <p14:tracePt t="47946" x="8477250" y="6394450"/>
          <p14:tracePt t="47962" x="8483600" y="6381750"/>
          <p14:tracePt t="47979" x="8483600" y="6362700"/>
          <p14:tracePt t="47996" x="8483600" y="6337300"/>
          <p14:tracePt t="48012" x="8483600" y="6311900"/>
          <p14:tracePt t="48029" x="8483600" y="6273800"/>
          <p14:tracePt t="48046" x="8483600" y="6242050"/>
          <p14:tracePt t="48062" x="8496300" y="6216650"/>
          <p14:tracePt t="48079" x="8509000" y="6191250"/>
          <p14:tracePt t="48096" x="8515350" y="6178550"/>
          <p14:tracePt t="48113" x="8515350" y="6159500"/>
          <p14:tracePt t="48129" x="8515350" y="6153150"/>
          <p14:tracePt t="48146" x="8515350" y="6146800"/>
          <p14:tracePt t="48163" x="8515350" y="6121400"/>
          <p14:tracePt t="48179" x="8489950" y="6108700"/>
          <p14:tracePt t="48196" x="8439150" y="6096000"/>
          <p14:tracePt t="48213" x="8394700" y="6089650"/>
          <p14:tracePt t="48230" x="8362950" y="6076950"/>
          <p14:tracePt t="48246" x="8337550" y="6076950"/>
          <p14:tracePt t="48263" x="8305800" y="6064250"/>
          <p14:tracePt t="48279" x="8274050" y="6064250"/>
          <p14:tracePt t="48296" x="8242300" y="6064250"/>
          <p14:tracePt t="48313" x="8204200" y="6064250"/>
          <p14:tracePt t="48330" x="8153400" y="6070600"/>
          <p14:tracePt t="48346" x="8102600" y="6076950"/>
          <p14:tracePt t="48363" x="8039100" y="6108700"/>
          <p14:tracePt t="48380" x="7994650" y="6127750"/>
          <p14:tracePt t="48396" x="7981950" y="6134100"/>
          <p14:tracePt t="48429" x="7975600" y="6140450"/>
          <p14:tracePt t="48446" x="7975600" y="6153150"/>
          <p14:tracePt t="48463" x="7962900" y="6172200"/>
          <p14:tracePt t="48480" x="7956550" y="6184900"/>
          <p14:tracePt t="48496" x="7956550" y="6197600"/>
          <p14:tracePt t="48513" x="7950200" y="6223000"/>
          <p14:tracePt t="48530" x="7943850" y="6248400"/>
          <p14:tracePt t="48547" x="7943850" y="6254750"/>
          <p14:tracePt t="48550" x="7943850" y="6273800"/>
          <p14:tracePt t="48563" x="7931150" y="6311900"/>
          <p14:tracePt t="48580" x="7931150" y="6343650"/>
          <p14:tracePt t="48596" x="7924800" y="6375400"/>
          <p14:tracePt t="48613" x="7924800" y="6407150"/>
          <p14:tracePt t="48630" x="7924800" y="6432550"/>
          <p14:tracePt t="48646" x="7924800" y="6464300"/>
          <p14:tracePt t="48662" x="7924800" y="6483350"/>
          <p14:tracePt t="48679" x="7924800" y="6496050"/>
          <p14:tracePt t="48696" x="7937500" y="6515100"/>
          <p14:tracePt t="48712" x="7962900" y="6534150"/>
          <p14:tracePt t="48730" x="8001000" y="6546850"/>
          <p14:tracePt t="48747" x="8070850" y="6559550"/>
          <p14:tracePt t="48763" x="8115300" y="6559550"/>
          <p14:tracePt t="48780" x="8153400" y="6559550"/>
          <p14:tracePt t="48797" x="8191500" y="6559550"/>
          <p14:tracePt t="48813" x="8216900" y="6553200"/>
          <p14:tracePt t="48830" x="8267700" y="6546850"/>
          <p14:tracePt t="48847" x="8299450" y="6546850"/>
          <p14:tracePt t="48863" x="8337550" y="6534150"/>
          <p14:tracePt t="48880" x="8388350" y="6527800"/>
          <p14:tracePt t="48897" x="8439150" y="6521450"/>
          <p14:tracePt t="48913" x="8477250" y="6521450"/>
          <p14:tracePt t="48930" x="8547100" y="6489700"/>
          <p14:tracePt t="48947" x="8604250" y="6451600"/>
          <p14:tracePt t="48963" x="8642350" y="6419850"/>
          <p14:tracePt t="48980" x="8661400" y="6388100"/>
          <p14:tracePt t="48997" x="8680450" y="6362700"/>
          <p14:tracePt t="49014" x="8686800" y="6356350"/>
          <p14:tracePt t="49030" x="8693150" y="6337300"/>
          <p14:tracePt t="49047" x="8693150" y="6324600"/>
          <p14:tracePt t="49051" x="8699500" y="6311900"/>
          <p14:tracePt t="49064" x="8705850" y="6299200"/>
          <p14:tracePt t="49080" x="8705850" y="6292850"/>
          <p14:tracePt t="49097" x="8705850" y="6267450"/>
          <p14:tracePt t="49114" x="8705850" y="6261100"/>
          <p14:tracePt t="49130" x="8705850" y="6242050"/>
          <p14:tracePt t="49147" x="8705850" y="6223000"/>
          <p14:tracePt t="49164" x="8699500" y="6216650"/>
          <p14:tracePt t="49181" x="8686800" y="6203950"/>
          <p14:tracePt t="49197" x="8642350" y="6178550"/>
          <p14:tracePt t="49214" x="8636000" y="6178550"/>
          <p14:tracePt t="49231" x="8623300" y="6178550"/>
          <p14:tracePt t="49247" x="8585200" y="6178550"/>
          <p14:tracePt t="49264" x="8553450" y="6178550"/>
          <p14:tracePt t="49281" x="8521700" y="6178550"/>
          <p14:tracePt t="49297" x="8477250" y="6178550"/>
          <p14:tracePt t="49314" x="8413750" y="6165850"/>
          <p14:tracePt t="49330" x="8369300" y="6159500"/>
          <p14:tracePt t="49347" x="8286750" y="6146800"/>
          <p14:tracePt t="49364" x="8235950" y="6140450"/>
          <p14:tracePt t="49381" x="8216900" y="6140450"/>
          <p14:tracePt t="49397" x="8204200" y="6134100"/>
          <p14:tracePt t="49414" x="8185150" y="6134100"/>
          <p14:tracePt t="49431" x="8172450" y="6134100"/>
          <p14:tracePt t="49447" x="8140700" y="6134100"/>
          <p14:tracePt t="49464" x="8128000" y="6134100"/>
          <p14:tracePt t="49481" x="8096250" y="6134100"/>
          <p14:tracePt t="49497" x="8051800" y="6140450"/>
          <p14:tracePt t="49514" x="8007350" y="6146800"/>
          <p14:tracePt t="49531" x="7956550" y="6159500"/>
          <p14:tracePt t="49547" x="7937500" y="6178550"/>
          <p14:tracePt t="49564" x="7918450" y="6197600"/>
          <p14:tracePt t="49581" x="7918450" y="6210300"/>
          <p14:tracePt t="49597" x="7912100" y="6235700"/>
          <p14:tracePt t="49614" x="7912100" y="6242050"/>
          <p14:tracePt t="49631" x="7912100" y="6273800"/>
          <p14:tracePt t="49647" x="7912100" y="6299200"/>
          <p14:tracePt t="49664" x="7912100" y="6324600"/>
          <p14:tracePt t="49680" x="7912100" y="6350000"/>
          <p14:tracePt t="49697" x="7912100" y="6356350"/>
          <p14:tracePt t="49714" x="7912100" y="6375400"/>
          <p14:tracePt t="49731" x="7912100" y="6388100"/>
          <p14:tracePt t="49748" x="7918450" y="6400800"/>
          <p14:tracePt t="49764" x="7931150" y="6413500"/>
          <p14:tracePt t="49781" x="7937500" y="6419850"/>
          <p14:tracePt t="49798" x="7969250" y="6432550"/>
          <p14:tracePt t="49814" x="7988300" y="6445250"/>
          <p14:tracePt t="49831" x="8020050" y="6451600"/>
          <p14:tracePt t="49848" x="8051800" y="6464300"/>
          <p14:tracePt t="49864" x="8089900" y="6477000"/>
          <p14:tracePt t="49881" x="8115300" y="6489700"/>
          <p14:tracePt t="49897" x="8147050" y="6489700"/>
          <p14:tracePt t="49914" x="8178800" y="6496050"/>
          <p14:tracePt t="49931" x="8216900" y="6496050"/>
          <p14:tracePt t="49948" x="8242300" y="6496050"/>
          <p14:tracePt t="49965" x="8267700" y="6496050"/>
          <p14:tracePt t="49981" x="8286750" y="6496050"/>
          <p14:tracePt t="49998" x="8305800" y="6489700"/>
          <p14:tracePt t="50015" x="8331200" y="6483350"/>
          <p14:tracePt t="50031" x="8350250" y="6483350"/>
          <p14:tracePt t="50048" x="8369300" y="6483350"/>
          <p14:tracePt t="50065" x="8375650" y="6483350"/>
          <p14:tracePt t="50082" x="8382000" y="6477000"/>
          <p14:tracePt t="50132" x="8388350" y="6477000"/>
          <p14:tracePt t="50141" x="8394700" y="6470650"/>
          <p14:tracePt t="50165" x="8407400" y="6470650"/>
          <p14:tracePt t="50181" x="8413750" y="6470650"/>
          <p14:tracePt t="50269" x="8420100" y="6464300"/>
          <p14:tracePt t="50285" x="8426450" y="6457950"/>
          <p14:tracePt t="50333" x="8432800" y="6457950"/>
          <p14:tracePt t="50341" x="8439150" y="6451600"/>
          <p14:tracePt t="50373" x="8445500" y="6445250"/>
          <p14:tracePt t="50453" x="8451850" y="6445250"/>
          <p14:tracePt t="50469" x="8451850" y="6438900"/>
          <p14:tracePt t="50486" x="8458200" y="6426200"/>
          <p14:tracePt t="50492" x="8464550" y="6419850"/>
          <p14:tracePt t="50509" x="8470900" y="6413500"/>
          <p14:tracePt t="50524" x="8470900" y="6407150"/>
          <p14:tracePt t="50556" x="8470900" y="6400800"/>
          <p14:tracePt t="50605" x="8470900" y="6394450"/>
          <p14:tracePt t="50613" x="8477250" y="6388100"/>
          <p14:tracePt t="50628" x="8477250" y="6381750"/>
          <p14:tracePt t="50989" x="8477250" y="6375400"/>
          <p14:tracePt t="51005" x="8477250" y="6369050"/>
          <p14:tracePt t="51013" x="8483600" y="6362700"/>
          <p14:tracePt t="51357" x="8489950" y="6362700"/>
          <p14:tracePt t="51572" x="8496300" y="6362700"/>
          <p14:tracePt t="51613" x="8496300" y="6356350"/>
          <p14:tracePt t="51621" x="8496300" y="6350000"/>
          <p14:tracePt t="51633" x="8496300" y="6343650"/>
          <p14:tracePt t="51650" x="8496300" y="6337300"/>
          <p14:tracePt t="51666" x="8496300" y="6324600"/>
          <p14:tracePt t="51691" x="8496300" y="6318250"/>
          <p14:tracePt t="53908" x="8496300" y="6311900"/>
          <p14:tracePt t="54046" x="8502650" y="6305550"/>
          <p14:tracePt t="58381" x="8496300" y="6305550"/>
          <p14:tracePt t="58388" x="8439150" y="6305550"/>
          <p14:tracePt t="58397" x="8299450" y="6311900"/>
          <p14:tracePt t="58407" x="8083550" y="6350000"/>
          <p14:tracePt t="58424" x="7569200" y="6407150"/>
          <p14:tracePt t="58441" x="6997700" y="6407150"/>
          <p14:tracePt t="58457" x="6299200" y="6407150"/>
          <p14:tracePt t="58474" x="5499100" y="6407150"/>
          <p14:tracePt t="58491" x="3975100" y="6407150"/>
          <p14:tracePt t="58508" x="3048000" y="6407150"/>
          <p14:tracePt t="58524" x="2374900" y="6407150"/>
          <p14:tracePt t="58541" x="2012950" y="6407150"/>
          <p14:tracePt t="58557" x="1771650" y="6407150"/>
          <p14:tracePt t="58574" x="1619250" y="6407150"/>
          <p14:tracePt t="58591" x="1524000" y="6426200"/>
          <p14:tracePt t="58608" x="1454150" y="6432550"/>
          <p14:tracePt t="58624" x="1384300" y="6432550"/>
          <p14:tracePt t="58641" x="1308100" y="6451600"/>
          <p14:tracePt t="58657" x="1212850" y="6451600"/>
          <p14:tracePt t="58674" x="1073150" y="6445250"/>
          <p14:tracePt t="58690" x="914400" y="6394450"/>
          <p14:tracePt t="58707" x="698500" y="6330950"/>
          <p14:tracePt t="58724" x="590550" y="6261100"/>
          <p14:tracePt t="58741" x="495300" y="6197600"/>
          <p14:tracePt t="58757" x="444500" y="6159500"/>
          <p14:tracePt t="58774" x="438150" y="6159500"/>
          <p14:tracePt t="58812" x="457200" y="6159500"/>
          <p14:tracePt t="58824" x="501650" y="6159500"/>
          <p14:tracePt t="58841" x="711200" y="6172200"/>
          <p14:tracePt t="58858" x="971550" y="6184900"/>
          <p14:tracePt t="58875" x="1327150" y="6184900"/>
          <p14:tracePt t="58891" x="1428750" y="6184900"/>
          <p14:tracePt t="58908" x="1466850" y="6184900"/>
          <p14:tracePt t="58924" x="1485900" y="6178550"/>
          <p14:tracePt t="58941" x="1492250" y="6165850"/>
          <p14:tracePt t="58958" x="1517650" y="6153150"/>
          <p14:tracePt t="58974" x="1581150" y="6115050"/>
          <p14:tracePt t="58991" x="1644650" y="6108700"/>
          <p14:tracePt t="59008" x="1727200" y="6096000"/>
          <p14:tracePt t="59025" x="1790700" y="6070600"/>
          <p14:tracePt t="59041" x="1822450" y="6064250"/>
          <p14:tracePt t="59058" x="1847850" y="6057900"/>
          <p14:tracePt t="59062" x="1854200" y="6057900"/>
          <p14:tracePt t="59075" x="1879600" y="6038850"/>
          <p14:tracePt t="59092" x="1911350" y="6026150"/>
          <p14:tracePt t="59108" x="1930400" y="6019800"/>
          <p14:tracePt t="59125" x="1930400" y="6013450"/>
          <p14:tracePt t="59141" x="1924050" y="5994400"/>
          <p14:tracePt t="59158" x="1854200" y="5969000"/>
          <p14:tracePt t="59175" x="1835150" y="5969000"/>
          <p14:tracePt t="59208" x="1828800" y="5962650"/>
          <p14:tracePt t="59225" x="1835150" y="5962650"/>
          <p14:tracePt t="59241" x="1854200" y="5949950"/>
          <p14:tracePt t="59541" x="1835150" y="5949950"/>
          <p14:tracePt t="59548" x="1809750" y="5943600"/>
          <p14:tracePt t="59558" x="1790700" y="5943600"/>
          <p14:tracePt t="59575" x="1752600" y="5937250"/>
          <p14:tracePt t="59592" x="1746250" y="5937250"/>
          <p14:tracePt t="59609" x="1739900" y="5930900"/>
          <p14:tracePt t="59625" x="1727200" y="5930900"/>
          <p14:tracePt t="59642" x="1714500" y="5930900"/>
          <p14:tracePt t="59659" x="1695450" y="5930900"/>
          <p14:tracePt t="59675" x="1670050" y="5930900"/>
          <p14:tracePt t="59691" x="1638300" y="5930900"/>
          <p14:tracePt t="59708" x="1631950" y="5930900"/>
          <p14:tracePt t="59773" x="1663700" y="5930900"/>
          <p14:tracePt t="59781" x="1714500" y="5930900"/>
          <p14:tracePt t="59792" x="1778000" y="5930900"/>
          <p14:tracePt t="59809" x="1873250" y="5930900"/>
          <p14:tracePt t="59826" x="1911350" y="5930900"/>
          <p14:tracePt t="59842" x="1949450" y="5930900"/>
          <p14:tracePt t="59859" x="1968500" y="5930900"/>
          <p14:tracePt t="59925" x="1974850" y="5930900"/>
          <p14:tracePt t="59941" x="1981200" y="5930900"/>
          <p14:tracePt t="59949" x="1993900" y="5930900"/>
          <p14:tracePt t="59959" x="2006600" y="5930900"/>
          <p14:tracePt t="59976" x="2019300" y="5930900"/>
          <p14:tracePt t="60013" x="2025650" y="5930900"/>
          <p14:tracePt t="60029" x="2019300" y="5930900"/>
          <p14:tracePt t="60037" x="1981200" y="5930900"/>
          <p14:tracePt t="60046" x="1943100" y="5930900"/>
          <p14:tracePt t="60059" x="1866900" y="5930900"/>
          <p14:tracePt t="60076" x="1828800" y="5930900"/>
          <p14:tracePt t="60141" x="1841500" y="5930900"/>
          <p14:tracePt t="60149" x="1873250" y="5930900"/>
          <p14:tracePt t="60159" x="1879600" y="5930900"/>
          <p14:tracePt t="60176" x="1930400" y="5930900"/>
          <p14:tracePt t="60192" x="1962150" y="5930900"/>
          <p14:tracePt t="60209" x="1993900" y="5930900"/>
          <p14:tracePt t="60226" x="2044700" y="5943600"/>
          <p14:tracePt t="60243" x="2139950" y="5943600"/>
          <p14:tracePt t="60259" x="2171700" y="5943600"/>
          <p14:tracePt t="60276" x="2209800" y="5930900"/>
          <p14:tracePt t="60293" x="2247900" y="5905500"/>
          <p14:tracePt t="60309" x="2286000" y="5892800"/>
          <p14:tracePt t="60326" x="2317750" y="5880100"/>
          <p14:tracePt t="60343" x="2343150" y="5880100"/>
          <p14:tracePt t="60359" x="2374900" y="5873750"/>
          <p14:tracePt t="60376" x="2419350" y="5873750"/>
          <p14:tracePt t="60393" x="2457450" y="5861050"/>
          <p14:tracePt t="60409" x="2482850" y="5861050"/>
          <p14:tracePt t="60426" x="2527300" y="5835650"/>
          <p14:tracePt t="60443" x="2616200" y="5816600"/>
          <p14:tracePt t="60460" x="2647950" y="5803900"/>
          <p14:tracePt t="60476" x="2667000" y="5797550"/>
          <p14:tracePt t="60493" x="2711450" y="5772150"/>
          <p14:tracePt t="60510" x="2724150" y="5772150"/>
          <p14:tracePt t="60526" x="2762250" y="5753100"/>
          <p14:tracePt t="60543" x="2768600" y="5746750"/>
          <p14:tracePt t="60560" x="2774950" y="5740400"/>
          <p14:tracePt t="60576" x="2794000" y="5721350"/>
          <p14:tracePt t="60593" x="2819400" y="5702300"/>
          <p14:tracePt t="60667" x="2819400" y="5695950"/>
          <p14:tracePt t="60676" x="2813050" y="5695950"/>
          <p14:tracePt t="60683" x="2800350" y="5695950"/>
          <p14:tracePt t="60692" x="2787650" y="5695950"/>
          <p14:tracePt t="60709" x="2768600" y="5695950"/>
          <p14:tracePt t="60726" x="2736850" y="5695950"/>
          <p14:tracePt t="60743" x="2698750" y="5695950"/>
          <p14:tracePt t="60760" x="2654300" y="5695950"/>
          <p14:tracePt t="60776" x="2559050" y="5708650"/>
          <p14:tracePt t="60793" x="2489200" y="5721350"/>
          <p14:tracePt t="60810" x="2432050" y="5734050"/>
          <p14:tracePt t="60828" x="2387600" y="5759450"/>
          <p14:tracePt t="60844" x="2374900" y="5784850"/>
          <p14:tracePt t="60860" x="2343150" y="5829300"/>
          <p14:tracePt t="60877" x="2336800" y="5861050"/>
          <p14:tracePt t="60893" x="2317750" y="5892800"/>
          <p14:tracePt t="60910" x="2317750" y="5924550"/>
          <p14:tracePt t="60927" x="2317750" y="5962650"/>
          <p14:tracePt t="60943" x="2355850" y="5994400"/>
          <p14:tracePt t="60960" x="2393950" y="6013450"/>
          <p14:tracePt t="60977" x="2457450" y="6032500"/>
          <p14:tracePt t="60994" x="2495550" y="6038850"/>
          <p14:tracePt t="61010" x="2559050" y="6057900"/>
          <p14:tracePt t="61027" x="2686050" y="6070600"/>
          <p14:tracePt t="61044" x="2832100" y="6102350"/>
          <p14:tracePt t="61060" x="2927350" y="6108700"/>
          <p14:tracePt t="61077" x="3009900" y="6127750"/>
          <p14:tracePt t="61094" x="3073400" y="6146800"/>
          <p14:tracePt t="61110" x="3124200" y="6153150"/>
          <p14:tracePt t="61127" x="3155950" y="6165850"/>
          <p14:tracePt t="61144" x="3187700" y="6178550"/>
          <p14:tracePt t="61160" x="3219450" y="6178550"/>
          <p14:tracePt t="61177" x="3244850" y="6178550"/>
          <p14:tracePt t="61194" x="3276600" y="6178550"/>
          <p14:tracePt t="61210" x="3340100" y="6178550"/>
          <p14:tracePt t="61227" x="3505200" y="6203950"/>
          <p14:tracePt t="61244" x="3619500" y="6223000"/>
          <p14:tracePt t="61260" x="3727450" y="6229350"/>
          <p14:tracePt t="61277" x="3829050" y="6242050"/>
          <p14:tracePt t="61294" x="3911600" y="6242050"/>
          <p14:tracePt t="61311" x="4000500" y="6242050"/>
          <p14:tracePt t="61327" x="4070350" y="6242050"/>
          <p14:tracePt t="61344" x="4114800" y="6242050"/>
          <p14:tracePt t="61361" x="4171950" y="6229350"/>
          <p14:tracePt t="61377" x="4235450" y="6216650"/>
          <p14:tracePt t="61394" x="4286250" y="6210300"/>
          <p14:tracePt t="61411" x="4324350" y="6191250"/>
          <p14:tracePt t="61427" x="4330700" y="6191250"/>
          <p14:tracePt t="61461" x="4337050" y="6184900"/>
          <p14:tracePt t="61477" x="4362450" y="6184900"/>
          <p14:tracePt t="61494" x="4406900" y="6172200"/>
          <p14:tracePt t="61511" x="4464050" y="6146800"/>
          <p14:tracePt t="61527" x="4521200" y="6115050"/>
          <p14:tracePt t="61545" x="4584700" y="6102350"/>
          <p14:tracePt t="61552" x="4603750" y="6089650"/>
          <p14:tracePt t="61563" x="4641850" y="6083300"/>
          <p14:tracePt t="61577" x="4648200" y="6076950"/>
          <p14:tracePt t="61593" x="4654550" y="6070600"/>
          <p14:tracePt t="61610" x="4654550" y="6064250"/>
          <p14:tracePt t="61627" x="4654550" y="6051550"/>
          <p14:tracePt t="61643" x="4654550" y="6038850"/>
          <p14:tracePt t="61660" x="4635500" y="6000750"/>
          <p14:tracePt t="61677" x="4616450" y="5981700"/>
          <p14:tracePt t="61694" x="4610100" y="5962650"/>
          <p14:tracePt t="61711" x="4603750" y="5937250"/>
          <p14:tracePt t="61727" x="4597400" y="5905500"/>
          <p14:tracePt t="61744" x="4578350" y="5886450"/>
          <p14:tracePt t="61761" x="4559300" y="5867400"/>
          <p14:tracePt t="61780" x="4470400" y="5848350"/>
          <p14:tracePt t="61796" x="4375150" y="5822950"/>
          <p14:tracePt t="61811" x="4254500" y="5810250"/>
          <p14:tracePt t="61828" x="4171950" y="5803900"/>
          <p14:tracePt t="61845" x="4095750" y="5791200"/>
          <p14:tracePt t="61861" x="4000500" y="5772150"/>
          <p14:tracePt t="61877" x="3917950" y="5765800"/>
          <p14:tracePt t="61894" x="3810000" y="5746750"/>
          <p14:tracePt t="61911" x="3740150" y="5734050"/>
          <p14:tracePt t="61928" x="3676650" y="5727700"/>
          <p14:tracePt t="61944" x="3600450" y="5727700"/>
          <p14:tracePt t="61961" x="3517900" y="5727700"/>
          <p14:tracePt t="61978" x="3429000" y="5727700"/>
          <p14:tracePt t="61995" x="3276600" y="5727700"/>
          <p14:tracePt t="62011" x="3130550" y="5727700"/>
          <p14:tracePt t="62028" x="3003550" y="5727700"/>
          <p14:tracePt t="62045" x="2863850" y="5727700"/>
          <p14:tracePt t="62062" x="2724150" y="5727700"/>
          <p14:tracePt t="62078" x="2584450" y="5727700"/>
          <p14:tracePt t="62095" x="2482850" y="5727700"/>
          <p14:tracePt t="62111" x="2413000" y="5727700"/>
          <p14:tracePt t="62128" x="2368550" y="5727700"/>
          <p14:tracePt t="62145" x="2362200" y="5746750"/>
          <p14:tracePt t="62161" x="2330450" y="5772150"/>
          <p14:tracePt t="62178" x="2298700" y="5829300"/>
          <p14:tracePt t="62195" x="2235200" y="5905500"/>
          <p14:tracePt t="62212" x="2184400" y="5956300"/>
          <p14:tracePt t="62228" x="2152650" y="6000750"/>
          <p14:tracePt t="62245" x="2139950" y="6038850"/>
          <p14:tracePt t="62262" x="2133600" y="6070600"/>
          <p14:tracePt t="62278" x="2133600" y="6102350"/>
          <p14:tracePt t="62295" x="2133600" y="6140450"/>
          <p14:tracePt t="62312" x="2159000" y="6178550"/>
          <p14:tracePt t="62328" x="2247900" y="6210300"/>
          <p14:tracePt t="62345" x="2393950" y="6229350"/>
          <p14:tracePt t="62362" x="2584450" y="6261100"/>
          <p14:tracePt t="62379" x="2787650" y="6261100"/>
          <p14:tracePt t="62395" x="3105150" y="6261100"/>
          <p14:tracePt t="62412" x="3282950" y="6261100"/>
          <p14:tracePt t="62428" x="3448050" y="6261100"/>
          <p14:tracePt t="62445" x="3562350" y="6261100"/>
          <p14:tracePt t="62462" x="3613150" y="6261100"/>
          <p14:tracePt t="62478" x="3657600" y="6261100"/>
          <p14:tracePt t="62495" x="3702050" y="6254750"/>
          <p14:tracePt t="62512" x="3771900" y="6248400"/>
          <p14:tracePt t="62529" x="3829050" y="6242050"/>
          <p14:tracePt t="62545" x="3911600" y="6223000"/>
          <p14:tracePt t="62550" x="3949700" y="6216650"/>
          <p14:tracePt t="62562" x="3994150" y="6203950"/>
          <p14:tracePt t="62580" x="4102100" y="6172200"/>
          <p14:tracePt t="62595" x="4133850" y="6165850"/>
          <p14:tracePt t="62612" x="4152900" y="6146800"/>
          <p14:tracePt t="62629" x="4152900" y="6140450"/>
          <p14:tracePt t="62645" x="4171950" y="6115050"/>
          <p14:tracePt t="62661" x="4184650" y="6083300"/>
          <p14:tracePt t="62678" x="4197350" y="6057900"/>
          <p14:tracePt t="62695" x="4203700" y="6038850"/>
          <p14:tracePt t="62712" x="4203700" y="6019800"/>
          <p14:tracePt t="62728" x="4203700" y="6000750"/>
          <p14:tracePt t="62745" x="4216400" y="5981700"/>
          <p14:tracePt t="62762" x="4241800" y="5956300"/>
          <p14:tracePt t="62780" x="4254500" y="5943600"/>
          <p14:tracePt t="62796" x="4273550" y="5937250"/>
          <p14:tracePt t="62812" x="4273550" y="5924550"/>
          <p14:tracePt t="62845" x="4286250" y="5899150"/>
          <p14:tracePt t="62862" x="4286250" y="5867400"/>
          <p14:tracePt t="62879" x="4286250" y="5842000"/>
          <p14:tracePt t="62896" x="4248150" y="5810250"/>
          <p14:tracePt t="62912" x="4165600" y="5784850"/>
          <p14:tracePt t="62929" x="4083050" y="5765800"/>
          <p14:tracePt t="62946" x="4057650" y="5765800"/>
          <p14:tracePt t="62962" x="4051300" y="5765800"/>
          <p14:tracePt t="63533" x="4064000" y="5765800"/>
          <p14:tracePt t="63541" x="4076700" y="5765800"/>
          <p14:tracePt t="63549" x="4089400" y="5765800"/>
          <p14:tracePt t="63565" x="4108450" y="5765800"/>
          <p14:tracePt t="63580" x="4127500" y="5765800"/>
          <p14:tracePt t="63596" x="4159250" y="5765800"/>
          <p14:tracePt t="63613" x="4210050" y="5759450"/>
          <p14:tracePt t="63630" x="4222750" y="5753100"/>
          <p14:tracePt t="63646" x="4222750" y="5727700"/>
          <p14:tracePt t="63662" x="4108450" y="5695950"/>
          <p14:tracePt t="63679" x="4089400" y="5689600"/>
          <p14:tracePt t="63797" x="4095750" y="5695950"/>
          <p14:tracePt t="63813" x="4095750" y="5702300"/>
          <p14:tracePt t="63821" x="4095750" y="5708650"/>
          <p14:tracePt t="63837" x="4095750" y="5715000"/>
          <p14:tracePt t="63846" x="4095750" y="5721350"/>
          <p14:tracePt t="63863" x="4095750" y="5746750"/>
          <p14:tracePt t="63909" x="4095750" y="5740400"/>
          <p14:tracePt t="63917" x="4095750" y="5695950"/>
          <p14:tracePt t="63930" x="4095750" y="5626100"/>
          <p14:tracePt t="63947" x="4013200" y="5410200"/>
          <p14:tracePt t="63963" x="3892550" y="5245100"/>
          <p14:tracePt t="63980" x="3695700" y="5086350"/>
          <p14:tracePt t="63997" x="3556000" y="4997450"/>
          <p14:tracePt t="64013" x="3441700" y="4940300"/>
          <p14:tracePt t="64030" x="3403600" y="4876800"/>
          <p14:tracePt t="64047" x="3403600" y="4832350"/>
          <p14:tracePt t="64051" x="3403600" y="4806950"/>
          <p14:tracePt t="64063" x="3403600" y="4794250"/>
          <p14:tracePt t="64081" x="3416300" y="4743450"/>
          <p14:tracePt t="64097" x="3429000" y="4711700"/>
          <p14:tracePt t="64114" x="3429000" y="4699000"/>
          <p14:tracePt t="64130" x="3416300" y="4686300"/>
          <p14:tracePt t="64148" x="3302000" y="4660900"/>
          <p14:tracePt t="64164" x="3263900" y="4654550"/>
          <p14:tracePt t="64180" x="3219450" y="4641850"/>
          <p14:tracePt t="64197" x="3149600" y="4603750"/>
          <p14:tracePt t="64214" x="3092450" y="4572000"/>
          <p14:tracePt t="64231" x="3067050" y="4546600"/>
          <p14:tracePt t="64247" x="3054350" y="4540250"/>
          <p14:tracePt t="64264" x="3054350" y="4533900"/>
          <p14:tracePt t="64280" x="3054350" y="4527550"/>
          <p14:tracePt t="64297" x="3060700" y="4508500"/>
          <p14:tracePt t="64314" x="3086100" y="4489450"/>
          <p14:tracePt t="64331" x="3111500" y="4483100"/>
          <p14:tracePt t="64347" x="3111500" y="4476750"/>
          <p14:tracePt t="64381" x="3111500" y="4464050"/>
          <p14:tracePt t="64397" x="3105150" y="4438650"/>
          <p14:tracePt t="64414" x="3105150" y="4406900"/>
          <p14:tracePt t="64431" x="3086100" y="4375150"/>
          <p14:tracePt t="64447" x="3073400" y="4330700"/>
          <p14:tracePt t="64464" x="3035300" y="4254500"/>
          <p14:tracePt t="64481" x="3022600" y="4184650"/>
          <p14:tracePt t="64497" x="2990850" y="4133850"/>
          <p14:tracePt t="64514" x="2971800" y="4121150"/>
          <p14:tracePt t="64531" x="2933700" y="4108450"/>
          <p14:tracePt t="64547" x="2882900" y="4108450"/>
          <p14:tracePt t="64564" x="2863850" y="4108450"/>
          <p14:tracePt t="64581" x="2844800" y="4108450"/>
          <p14:tracePt t="64598" x="2832100" y="4114800"/>
          <p14:tracePt t="64614" x="2825750" y="4114800"/>
          <p14:tracePt t="64631" x="2819400" y="4121150"/>
          <p14:tracePt t="64647" x="2774950" y="4127500"/>
          <p14:tracePt t="64663" x="2749550" y="4127500"/>
          <p14:tracePt t="64680" x="2717800" y="4140200"/>
          <p14:tracePt t="64697" x="2667000" y="4140200"/>
          <p14:tracePt t="64714" x="2616200" y="4146550"/>
          <p14:tracePt t="64731" x="2571750" y="4152900"/>
          <p14:tracePt t="64747" x="2552700" y="4152900"/>
          <p14:tracePt t="64764" x="2546350" y="4152900"/>
          <p14:tracePt t="64798" x="2540000" y="4152900"/>
          <p14:tracePt t="64814" x="2508250" y="4152900"/>
          <p14:tracePt t="64831" x="2470150" y="4152900"/>
          <p14:tracePt t="64848" x="2444750" y="4152900"/>
          <p14:tracePt t="64865" x="2438400" y="4152900"/>
          <p14:tracePt t="64881" x="2425700" y="4152900"/>
          <p14:tracePt t="64914" x="2419350" y="4152900"/>
          <p14:tracePt t="64931" x="2406650" y="4146550"/>
          <p14:tracePt t="64949" x="2387600" y="4146550"/>
          <p14:tracePt t="64965" x="2349500" y="4146550"/>
          <p14:tracePt t="64981" x="2279650" y="4146550"/>
          <p14:tracePt t="64998" x="2235200" y="4146550"/>
          <p14:tracePt t="65014" x="2184400" y="4146550"/>
          <p14:tracePt t="65031" x="2165350" y="4146550"/>
          <p14:tracePt t="65048" x="2146300" y="4146550"/>
          <p14:tracePt t="65052" x="2133600" y="4146550"/>
          <p14:tracePt t="65065" x="2127250" y="4152900"/>
          <p14:tracePt t="65081" x="2114550" y="4171950"/>
          <p14:tracePt t="65098" x="2108200" y="4203700"/>
          <p14:tracePt t="65115" x="2101850" y="4241800"/>
          <p14:tracePt t="65131" x="2101850" y="4260850"/>
          <p14:tracePt t="65148" x="2101850" y="4286250"/>
          <p14:tracePt t="65165" x="2120900" y="4305300"/>
          <p14:tracePt t="65181" x="2127250" y="4324350"/>
          <p14:tracePt t="65198" x="2133600" y="4337050"/>
          <p14:tracePt t="65215" x="2152650" y="4362450"/>
          <p14:tracePt t="65232" x="2159000" y="4368800"/>
          <p14:tracePt t="65248" x="2203450" y="4375150"/>
          <p14:tracePt t="65265" x="2247900" y="4381500"/>
          <p14:tracePt t="65282" x="2286000" y="4381500"/>
          <p14:tracePt t="65298" x="2355850" y="4381500"/>
          <p14:tracePt t="65315" x="2470150" y="4381500"/>
          <p14:tracePt t="65331" x="2546350" y="4381500"/>
          <p14:tracePt t="65348" x="2641600" y="4381500"/>
          <p14:tracePt t="65365" x="2730500" y="4381500"/>
          <p14:tracePt t="65382" x="2838450" y="4400550"/>
          <p14:tracePt t="65398" x="2882900" y="4406900"/>
          <p14:tracePt t="65415" x="2901950" y="4413250"/>
          <p14:tracePt t="65432" x="2914650" y="4413250"/>
          <p14:tracePt t="65448" x="2946400" y="4425950"/>
          <p14:tracePt t="65465" x="2965450" y="4432300"/>
          <p14:tracePt t="65482" x="3003550" y="4432300"/>
          <p14:tracePt t="65500" x="3079750" y="4438650"/>
          <p14:tracePt t="65515" x="3206750" y="4438650"/>
          <p14:tracePt t="65532" x="3359150" y="4438650"/>
          <p14:tracePt t="65548" x="3562350" y="4438650"/>
          <p14:tracePt t="65565" x="3740150" y="4438650"/>
          <p14:tracePt t="65582" x="3854450" y="4438650"/>
          <p14:tracePt t="65598" x="3905250" y="4438650"/>
          <p14:tracePt t="65615" x="3911600" y="4438650"/>
          <p14:tracePt t="65632" x="3924300" y="4432300"/>
          <p14:tracePt t="65648" x="3930650" y="4419600"/>
          <p14:tracePt t="65665" x="3949700" y="4400550"/>
          <p14:tracePt t="65681" x="3975100" y="4381500"/>
          <p14:tracePt t="65698" x="3987800" y="4368800"/>
          <p14:tracePt t="65715" x="4000500" y="4349750"/>
          <p14:tracePt t="65732" x="4000500" y="4337050"/>
          <p14:tracePt t="65749" x="4000500" y="4324350"/>
          <p14:tracePt t="65765" x="4000500" y="4311650"/>
          <p14:tracePt t="65782" x="3968750" y="4286250"/>
          <p14:tracePt t="65799" x="3937000" y="4273550"/>
          <p14:tracePt t="65815" x="3829050" y="4229100"/>
          <p14:tracePt t="65832" x="3683000" y="4222750"/>
          <p14:tracePt t="65849" x="3562350" y="4191000"/>
          <p14:tracePt t="65865" x="3498850" y="4191000"/>
          <p14:tracePt t="65882" x="3467100" y="4191000"/>
          <p14:tracePt t="65899" x="3448050" y="4203700"/>
          <p14:tracePt t="65915" x="3422650" y="4235450"/>
          <p14:tracePt t="65932" x="3390900" y="4267200"/>
          <p14:tracePt t="65949" x="3384550" y="4292600"/>
          <p14:tracePt t="65966" x="3384550" y="4298950"/>
          <p14:tracePt t="65982" x="3384550" y="4311650"/>
          <p14:tracePt t="65999" x="3384550" y="4318000"/>
          <p14:tracePt t="66016" x="3384550" y="4324350"/>
          <p14:tracePt t="66032" x="3384550" y="4349750"/>
          <p14:tracePt t="66049" x="3352800" y="4368800"/>
          <p14:tracePt t="66054" x="3289300" y="4387850"/>
          <p14:tracePt t="66066" x="3225800" y="4387850"/>
          <p14:tracePt t="66083" x="2990850" y="4413250"/>
          <p14:tracePt t="66099" x="2882900" y="4432300"/>
          <p14:tracePt t="66116" x="2774950" y="4451350"/>
          <p14:tracePt t="66132" x="2743200" y="4451350"/>
          <p14:tracePt t="66229" x="2736850" y="4451350"/>
          <p14:tracePt t="66237" x="2717800" y="4451350"/>
          <p14:tracePt t="66249" x="2705100" y="4451350"/>
          <p14:tracePt t="66266" x="2635250" y="4451350"/>
          <p14:tracePt t="66283" x="2546350" y="4451350"/>
          <p14:tracePt t="66299" x="2444750" y="4451350"/>
          <p14:tracePt t="66316" x="2355850" y="4451350"/>
          <p14:tracePt t="66333" x="2216150" y="4451350"/>
          <p14:tracePt t="66349" x="2063750" y="4451350"/>
          <p14:tracePt t="66366" x="1987550" y="4451350"/>
          <p14:tracePt t="66383" x="1943100" y="4451350"/>
          <p14:tracePt t="66399" x="1911350" y="4451350"/>
          <p14:tracePt t="66416" x="1898650" y="4451350"/>
          <p14:tracePt t="66433" x="1885950" y="4464050"/>
          <p14:tracePt t="66450" x="1885950" y="4470400"/>
          <p14:tracePt t="66466" x="1885950" y="4495800"/>
          <p14:tracePt t="66483" x="1981200" y="4533900"/>
          <p14:tracePt t="66499" x="2171700" y="4533900"/>
          <p14:tracePt t="66516" x="2400300" y="4533900"/>
          <p14:tracePt t="66533" x="2597150" y="4533900"/>
          <p14:tracePt t="66550" x="2705100" y="4533900"/>
          <p14:tracePt t="66566" x="2749550" y="4533900"/>
          <p14:tracePt t="66583" x="2755900" y="4533900"/>
          <p14:tracePt t="66716" x="2762250" y="4533900"/>
          <p14:tracePt t="66725" x="2768600" y="4527550"/>
          <p14:tracePt t="66733" x="2781300" y="4514850"/>
          <p14:tracePt t="72757" x="2794000" y="4572000"/>
          <p14:tracePt t="72764" x="2838450" y="4641850"/>
          <p14:tracePt t="72773" x="2844800" y="4730750"/>
          <p14:tracePt t="72790" x="2927350" y="4895850"/>
          <p14:tracePt t="72806" x="2965450" y="5054600"/>
          <p14:tracePt t="72823" x="2984500" y="5232400"/>
          <p14:tracePt t="72840" x="2984500" y="5372100"/>
          <p14:tracePt t="72856" x="2984500" y="5511800"/>
          <p14:tracePt t="72873" x="2952750" y="5645150"/>
          <p14:tracePt t="72890" x="2946400" y="5721350"/>
          <p14:tracePt t="72907" x="2946400" y="5791200"/>
          <p14:tracePt t="72923" x="3003550" y="5848350"/>
          <p14:tracePt t="72957" x="3009900" y="5854700"/>
          <p14:tracePt t="72981" x="3016250" y="5861050"/>
          <p14:tracePt t="72990" x="3028950" y="5873750"/>
          <p14:tracePt t="73007" x="3041650" y="5911850"/>
          <p14:tracePt t="73023" x="3041650" y="5943600"/>
          <p14:tracePt t="73040" x="3041650" y="5956300"/>
          <p14:tracePt t="73057" x="3048000" y="5981700"/>
          <p14:tracePt t="73073" x="3054350" y="5988050"/>
          <p14:tracePt t="73090" x="3060700" y="5994400"/>
          <p14:tracePt t="73107" x="3155950" y="6013450"/>
          <p14:tracePt t="73124" x="3263900" y="6013450"/>
          <p14:tracePt t="73140" x="3390900" y="6013450"/>
          <p14:tracePt t="73157" x="3543300" y="6013450"/>
          <p14:tracePt t="73174" x="3676650" y="6000750"/>
          <p14:tracePt t="73190" x="3752850" y="6000750"/>
          <p14:tracePt t="73207" x="3797300" y="5994400"/>
          <p14:tracePt t="73224" x="3816350" y="5994400"/>
          <p14:tracePt t="73240" x="3841750" y="5994400"/>
          <p14:tracePt t="73257" x="3892550" y="5994400"/>
          <p14:tracePt t="73274" x="3968750" y="5988050"/>
          <p14:tracePt t="73292" x="4083050" y="5956300"/>
          <p14:tracePt t="73307" x="4133850" y="5924550"/>
          <p14:tracePt t="73324" x="4171950" y="5911850"/>
          <p14:tracePt t="73340" x="4191000" y="5892800"/>
          <p14:tracePt t="73357" x="4203700" y="5880100"/>
          <p14:tracePt t="73374" x="4222750" y="5867400"/>
          <p14:tracePt t="73390" x="4241800" y="5861050"/>
          <p14:tracePt t="73407" x="4254500" y="5842000"/>
          <p14:tracePt t="73424" x="4267200" y="5822950"/>
          <p14:tracePt t="73440" x="4267200" y="5816600"/>
          <p14:tracePt t="73457" x="4267200" y="5810250"/>
          <p14:tracePt t="73493" x="4267200" y="5803900"/>
          <p14:tracePt t="73517" x="4241800" y="5797550"/>
          <p14:tracePt t="73525" x="4197350" y="5797550"/>
          <p14:tracePt t="73532" x="4133850" y="5797550"/>
          <p14:tracePt t="73541" x="4083050" y="5797550"/>
          <p14:tracePt t="73557" x="3994150" y="5797550"/>
          <p14:tracePt t="73574" x="3917950" y="5797550"/>
          <p14:tracePt t="73591" x="3886200" y="5797550"/>
          <p14:tracePt t="73607" x="3867150" y="5797550"/>
          <p14:tracePt t="73624" x="3841750" y="5822950"/>
          <p14:tracePt t="73641" x="3797300" y="5861050"/>
          <p14:tracePt t="73657" x="3733800" y="5899150"/>
          <p14:tracePt t="73673" x="3670300" y="5937250"/>
          <p14:tracePt t="73690" x="3651250" y="5949950"/>
          <p14:tracePt t="73707" x="3651250" y="5956300"/>
          <p14:tracePt t="73724" x="3651250" y="5962650"/>
          <p14:tracePt t="73741" x="3676650" y="5994400"/>
          <p14:tracePt t="73757" x="3752850" y="6026150"/>
          <p14:tracePt t="73774" x="3810000" y="6064250"/>
          <p14:tracePt t="73791" x="3873500" y="6096000"/>
          <p14:tracePt t="73807" x="3905250" y="6127750"/>
          <p14:tracePt t="73824" x="3930650" y="6153150"/>
          <p14:tracePt t="73841" x="3937000" y="6165850"/>
          <p14:tracePt t="73858" x="3937000" y="6172200"/>
          <p14:tracePt t="73884" x="3943350" y="6178550"/>
          <p14:tracePt t="73893" x="3949700" y="6184900"/>
          <p14:tracePt t="73908" x="3968750" y="6184900"/>
          <p14:tracePt t="73924" x="3994150" y="6184900"/>
          <p14:tracePt t="73941" x="4019550" y="6184900"/>
          <p14:tracePt t="73958" x="4057650" y="6184900"/>
          <p14:tracePt t="73974" x="4102100" y="6184900"/>
          <p14:tracePt t="73991" x="4146550" y="6165850"/>
          <p14:tracePt t="74008" x="4184650" y="6134100"/>
          <p14:tracePt t="74024" x="4197350" y="6121400"/>
          <p14:tracePt t="74041" x="4222750" y="6102350"/>
          <p14:tracePt t="74058" x="4241800" y="6096000"/>
          <p14:tracePt t="74062" x="4254500" y="6089650"/>
          <p14:tracePt t="74075" x="4279900" y="6070600"/>
          <p14:tracePt t="74091" x="4330700" y="6051550"/>
          <p14:tracePt t="74108" x="4362450" y="6038850"/>
          <p14:tracePt t="74125" x="4400550" y="6019800"/>
          <p14:tracePt t="74141" x="4425950" y="6000750"/>
          <p14:tracePt t="74158" x="4438650" y="5994400"/>
          <p14:tracePt t="74175" x="4457700" y="5981700"/>
          <p14:tracePt t="74191" x="4457700" y="5969000"/>
          <p14:tracePt t="74208" x="4470400" y="5962650"/>
          <p14:tracePt t="74225" x="4483100" y="5943600"/>
          <p14:tracePt t="74241" x="4495800" y="5918200"/>
          <p14:tracePt t="74258" x="4495800" y="5899150"/>
          <p14:tracePt t="74275" x="4495800" y="5873750"/>
          <p14:tracePt t="74291" x="4495800" y="5848350"/>
          <p14:tracePt t="74308" x="4489450" y="5829300"/>
          <p14:tracePt t="74325" x="4476750" y="5822950"/>
          <p14:tracePt t="74341" x="4445000" y="5816600"/>
          <p14:tracePt t="74358" x="4419600" y="5803900"/>
          <p14:tracePt t="74375" x="4394200" y="5784850"/>
          <p14:tracePt t="74392" x="4375150" y="5778500"/>
          <p14:tracePt t="74408" x="4362450" y="5772150"/>
          <p14:tracePt t="74425" x="4356100" y="5759450"/>
          <p14:tracePt t="74442" x="4337050" y="5759450"/>
          <p14:tracePt t="74458" x="4305300" y="5753100"/>
          <p14:tracePt t="74475" x="4273550" y="5746750"/>
          <p14:tracePt t="74491" x="4254500" y="5746750"/>
          <p14:tracePt t="74508" x="4229100" y="5740400"/>
          <p14:tracePt t="74525" x="4210050" y="5734050"/>
          <p14:tracePt t="74542" x="4171950" y="5734050"/>
          <p14:tracePt t="74558" x="4121150" y="5734050"/>
          <p14:tracePt t="74575" x="4083050" y="5734050"/>
          <p14:tracePt t="74592" x="4044950" y="5734050"/>
          <p14:tracePt t="74609" x="4013200" y="5734050"/>
          <p14:tracePt t="74625" x="3975100" y="5734050"/>
          <p14:tracePt t="74641" x="3937000" y="5734050"/>
          <p14:tracePt t="74658" x="3860800" y="5734050"/>
          <p14:tracePt t="74674" x="3790950" y="5734050"/>
          <p14:tracePt t="74691" x="3721100" y="5765800"/>
          <p14:tracePt t="74708" x="3708400" y="5772150"/>
          <p14:tracePt t="74725" x="3695700" y="5778500"/>
          <p14:tracePt t="74741" x="3689350" y="5791200"/>
          <p14:tracePt t="74759" x="3689350" y="5797550"/>
          <p14:tracePt t="74775" x="3683000" y="5822950"/>
          <p14:tracePt t="74792" x="3683000" y="5829300"/>
          <p14:tracePt t="74809" x="3683000" y="5854700"/>
          <p14:tracePt t="74825" x="3676650" y="5886450"/>
          <p14:tracePt t="74842" x="3670300" y="5905500"/>
          <p14:tracePt t="74859" x="3670300" y="5937250"/>
          <p14:tracePt t="74875" x="3663950" y="5949950"/>
          <p14:tracePt t="74892" x="3663950" y="5975350"/>
          <p14:tracePt t="74909" x="3663950" y="5988050"/>
          <p14:tracePt t="74926" x="3663950" y="6026150"/>
          <p14:tracePt t="74942" x="3689350" y="6045200"/>
          <p14:tracePt t="74959" x="3752850" y="6076950"/>
          <p14:tracePt t="74975" x="3784600" y="6096000"/>
          <p14:tracePt t="74992" x="3816350" y="6121400"/>
          <p14:tracePt t="75009" x="3860800" y="6146800"/>
          <p14:tracePt t="75026" x="3917950" y="6172200"/>
          <p14:tracePt t="75042" x="3949700" y="6191250"/>
          <p14:tracePt t="75046" x="3981450" y="6197600"/>
          <p14:tracePt t="75059" x="4044950" y="6229350"/>
          <p14:tracePt t="75076" x="4127500" y="6248400"/>
          <p14:tracePt t="75092" x="4191000" y="6248400"/>
          <p14:tracePt t="75109" x="4260850" y="6248400"/>
          <p14:tracePt t="75126" x="4305300" y="6248400"/>
          <p14:tracePt t="75142" x="4343400" y="6248400"/>
          <p14:tracePt t="75159" x="4375150" y="6248400"/>
          <p14:tracePt t="75176" x="4387850" y="6248400"/>
          <p14:tracePt t="75192" x="4394200" y="6248400"/>
          <p14:tracePt t="75209" x="4400550" y="6248400"/>
          <p14:tracePt t="75226" x="4413250" y="6248400"/>
          <p14:tracePt t="75293" x="4419600" y="6242050"/>
          <p14:tracePt t="75341" x="4419600" y="6235700"/>
          <p14:tracePt t="75348" x="4419600" y="6229350"/>
          <p14:tracePt t="75365" x="4419600" y="6223000"/>
          <p14:tracePt t="75381" x="4425950" y="6216650"/>
          <p14:tracePt t="75393" x="4425950" y="6210300"/>
          <p14:tracePt t="75409" x="4432300" y="6203950"/>
          <p14:tracePt t="75426" x="4438650" y="6191250"/>
          <p14:tracePt t="75443" x="4438650" y="6184900"/>
          <p14:tracePt t="75565" x="4438650" y="6178550"/>
          <p14:tracePt t="75707" x="4445000" y="6165850"/>
          <p14:tracePt t="75715" x="4457700" y="6159500"/>
          <p14:tracePt t="75733" x="4464050" y="6153150"/>
          <p14:tracePt t="75743" x="4470400" y="6146800"/>
          <p14:tracePt t="75760" x="4476750" y="6127750"/>
          <p14:tracePt t="75776" x="4495800" y="6102350"/>
          <p14:tracePt t="75793" x="4495800" y="6083300"/>
          <p14:tracePt t="75810" x="4527550" y="6051550"/>
          <p14:tracePt t="75827" x="4591050" y="5969000"/>
          <p14:tracePt t="75843" x="4635500" y="5924550"/>
          <p14:tracePt t="75860" x="4641850" y="5899150"/>
          <p14:tracePt t="75876" x="4641850" y="5867400"/>
          <p14:tracePt t="75893" x="4641850" y="5842000"/>
          <p14:tracePt t="75910" x="4641850" y="5835650"/>
          <p14:tracePt t="75926" x="4641850" y="5810250"/>
          <p14:tracePt t="75943" x="4641850" y="5778500"/>
          <p14:tracePt t="75960" x="4635500" y="5759450"/>
          <p14:tracePt t="75977" x="4629150" y="5740400"/>
          <p14:tracePt t="75993" x="4616450" y="5708650"/>
          <p14:tracePt t="76010" x="4591050" y="5689600"/>
          <p14:tracePt t="76027" x="4565650" y="5676900"/>
          <p14:tracePt t="76043" x="4527550" y="5664200"/>
          <p14:tracePt t="76061" x="4495800" y="5657850"/>
          <p14:tracePt t="76077" x="4445000" y="5657850"/>
          <p14:tracePt t="76094" x="4406900" y="5657850"/>
          <p14:tracePt t="76110" x="4362450" y="5657850"/>
          <p14:tracePt t="76127" x="4324350" y="5657850"/>
          <p14:tracePt t="76143" x="4292600" y="5657850"/>
          <p14:tracePt t="76160" x="4254500" y="5664200"/>
          <p14:tracePt t="76177" x="4216400" y="5676900"/>
          <p14:tracePt t="76194" x="4146550" y="5695950"/>
          <p14:tracePt t="76210" x="4070350" y="5715000"/>
          <p14:tracePt t="76227" x="3917950" y="5765800"/>
          <p14:tracePt t="76244" x="3860800" y="5797550"/>
          <p14:tracePt t="76260" x="3841750" y="5816600"/>
          <p14:tracePt t="76277" x="3835400" y="5822950"/>
          <p14:tracePt t="76294" x="3835400" y="5842000"/>
          <p14:tracePt t="76310" x="3835400" y="5848350"/>
          <p14:tracePt t="76327" x="3835400" y="5873750"/>
          <p14:tracePt t="76344" x="3835400" y="5899150"/>
          <p14:tracePt t="76360" x="3829050" y="5930900"/>
          <p14:tracePt t="76377" x="3829050" y="5962650"/>
          <p14:tracePt t="76394" x="3829050" y="5988050"/>
          <p14:tracePt t="76411" x="3829050" y="6019800"/>
          <p14:tracePt t="76427" x="3829050" y="6026150"/>
          <p14:tracePt t="76444" x="3829050" y="6038850"/>
          <p14:tracePt t="76460" x="3854450" y="6051550"/>
          <p14:tracePt t="76477" x="3892550" y="6057900"/>
          <p14:tracePt t="76494" x="3962400" y="6057900"/>
          <p14:tracePt t="76511" x="4025900" y="6057900"/>
          <p14:tracePt t="76527" x="4083050" y="6057900"/>
          <p14:tracePt t="76544" x="4140200" y="6057900"/>
          <p14:tracePt t="76547" x="4152900" y="6057900"/>
          <p14:tracePt t="76560" x="4159250" y="6057900"/>
          <p14:tracePt t="76577" x="4178300" y="6057900"/>
          <p14:tracePt t="76594" x="4184650" y="6057900"/>
          <p14:tracePt t="76611" x="4203700" y="6064250"/>
          <p14:tracePt t="76627" x="4235450" y="6064250"/>
          <p14:tracePt t="76644" x="4267200" y="6064250"/>
          <p14:tracePt t="76660" x="4298950" y="6064250"/>
          <p14:tracePt t="76677" x="4324350" y="6064250"/>
          <p14:tracePt t="76693" x="4337050" y="6064250"/>
          <p14:tracePt t="81732" x="4343400" y="6064250"/>
          <p14:tracePt t="81764" x="4330700" y="6057900"/>
          <p14:tracePt t="81773" x="4292600" y="6057900"/>
          <p14:tracePt t="81783" x="4267200" y="6057900"/>
          <p14:tracePt t="81800" x="4191000" y="6057900"/>
          <p14:tracePt t="81816" x="4114800" y="6070600"/>
          <p14:tracePt t="81833" x="4025900" y="6115050"/>
          <p14:tracePt t="81850" x="3917950" y="6153150"/>
          <p14:tracePt t="81866" x="3721100" y="6191250"/>
          <p14:tracePt t="81884" x="3517900" y="6210300"/>
          <p14:tracePt t="81900" x="3467100" y="6210300"/>
          <p14:tracePt t="81916" x="3460750" y="6210300"/>
          <p14:tracePt t="81964" x="3448050" y="6210300"/>
          <p14:tracePt t="81972" x="3429000" y="6210300"/>
          <p14:tracePt t="81983" x="3416300" y="6210300"/>
          <p14:tracePt t="82000" x="3359150" y="6210300"/>
          <p14:tracePt t="82017" x="3333750" y="6210300"/>
          <p14:tracePt t="82033" x="3302000" y="6203950"/>
          <p14:tracePt t="82050" x="3270250" y="6184900"/>
          <p14:tracePt t="82054" x="3244850" y="6159500"/>
          <p14:tracePt t="82067" x="3238500" y="6121400"/>
          <p14:tracePt t="82083" x="3225800" y="6102350"/>
          <p14:tracePt t="82100" x="3225800" y="6096000"/>
          <p14:tracePt t="82117" x="3219450" y="6089650"/>
          <p14:tracePt t="82636" x="3219450" y="6083300"/>
          <p14:tracePt t="82675" x="3213100" y="6083300"/>
          <p14:tracePt t="82684" x="3200400" y="6083300"/>
          <p14:tracePt t="82691" x="3187700" y="6083300"/>
          <p14:tracePt t="82708" x="3162300" y="6076950"/>
          <p14:tracePt t="82717" x="3155950" y="6070600"/>
          <p14:tracePt t="82734" x="3130550" y="6057900"/>
          <p14:tracePt t="82751" x="3086100" y="6051550"/>
          <p14:tracePt t="82767" x="3035300" y="6038850"/>
          <p14:tracePt t="82784" x="2990850" y="6038850"/>
          <p14:tracePt t="82801" x="2921000" y="6038850"/>
          <p14:tracePt t="82817" x="2857500" y="6038850"/>
          <p14:tracePt t="82834" x="2762250" y="6038850"/>
          <p14:tracePt t="82851" x="2635250" y="6038850"/>
          <p14:tracePt t="82868" x="2578100" y="6038850"/>
          <p14:tracePt t="82884" x="2546350" y="6038850"/>
          <p14:tracePt t="82901" x="2527300" y="6038850"/>
          <p14:tracePt t="82918" x="2501900" y="6038850"/>
          <p14:tracePt t="82934" x="2476500" y="6038850"/>
          <p14:tracePt t="82951" x="2451100" y="6045200"/>
          <p14:tracePt t="82968" x="2444750" y="6051550"/>
          <p14:tracePt t="82984" x="2438400" y="6051550"/>
          <p14:tracePt t="83001" x="2425700" y="6051550"/>
          <p14:tracePt t="83236" x="2413000" y="6051550"/>
          <p14:tracePt t="83245" x="2387600" y="6051550"/>
          <p14:tracePt t="83253" x="2336800" y="6051550"/>
          <p14:tracePt t="83268" x="2254250" y="6051550"/>
          <p14:tracePt t="83285" x="2222500" y="6051550"/>
          <p14:tracePt t="83301" x="2216150" y="6051550"/>
          <p14:tracePt t="83373" x="2209800" y="6051550"/>
          <p14:tracePt t="83484" x="2190750" y="6038850"/>
          <p14:tracePt t="83516" x="2190750" y="6032500"/>
          <p14:tracePt t="83532" x="2190750" y="6026150"/>
          <p14:tracePt t="83550" x="2190750" y="6013450"/>
          <p14:tracePt t="83564" x="2190750" y="6007100"/>
          <p14:tracePt t="83573" x="2190750" y="6000750"/>
          <p14:tracePt t="83585" x="2184400" y="5994400"/>
          <p14:tracePt t="83602" x="2152650" y="5975350"/>
          <p14:tracePt t="83618" x="2139950" y="5975350"/>
          <p14:tracePt t="83635" x="2114550" y="5969000"/>
          <p14:tracePt t="83651" x="2101850" y="5969000"/>
          <p14:tracePt t="83668" x="2063750" y="5969000"/>
          <p14:tracePt t="83684" x="2012950" y="5969000"/>
          <p14:tracePt t="83701" x="1993900" y="5969000"/>
          <p14:tracePt t="83718" x="1968500" y="5969000"/>
          <p14:tracePt t="83735" x="1955800" y="5969000"/>
          <p14:tracePt t="83752" x="1943100" y="5969000"/>
          <p14:tracePt t="83768" x="1911350" y="5969000"/>
          <p14:tracePt t="83785" x="1879600" y="5988050"/>
          <p14:tracePt t="83802" x="1803400" y="6026150"/>
          <p14:tracePt t="83819" x="1695450" y="6102350"/>
          <p14:tracePt t="83835" x="1644650" y="6140450"/>
          <p14:tracePt t="83852" x="1625600" y="6153150"/>
          <p14:tracePt t="83869" x="1606550" y="6159500"/>
          <p14:tracePt t="83989" x="1606550" y="6165850"/>
          <p14:tracePt t="83996" x="1606550" y="6172200"/>
          <p14:tracePt t="84005" x="1612900" y="6197600"/>
          <p14:tracePt t="84019" x="1644650" y="6210300"/>
          <p14:tracePt t="84035" x="1695450" y="6229350"/>
          <p14:tracePt t="84052" x="1739900" y="6229350"/>
          <p14:tracePt t="84069" x="1746250" y="6229350"/>
          <p14:tracePt t="84117" x="1752600" y="6235700"/>
          <p14:tracePt t="84132" x="1733550" y="6261100"/>
          <p14:tracePt t="84141" x="1701800" y="6267450"/>
          <p14:tracePt t="84152" x="1670050" y="6286500"/>
          <p14:tracePt t="84169" x="1631950" y="6311900"/>
          <p14:tracePt t="84185" x="1619250" y="6324600"/>
          <p14:tracePt t="84202" x="1600200" y="6343650"/>
          <p14:tracePt t="84219" x="1568450" y="6350000"/>
          <p14:tracePt t="84236" x="1504950" y="6362700"/>
          <p14:tracePt t="84253" x="1384300" y="6362700"/>
          <p14:tracePt t="84269" x="1238250" y="6362700"/>
          <p14:tracePt t="84286" x="1123950" y="6362700"/>
          <p14:tracePt t="84302" x="1060450" y="6362700"/>
          <p14:tracePt t="84319" x="1028700" y="6362700"/>
          <p14:tracePt t="84373" x="1035050" y="6362700"/>
          <p14:tracePt t="84380" x="1066800" y="6362700"/>
          <p14:tracePt t="84389" x="1092200" y="6362700"/>
          <p14:tracePt t="84403" x="1136650" y="6362700"/>
          <p14:tracePt t="84419" x="1149350" y="6362700"/>
          <p14:tracePt t="84436" x="1155700" y="6362700"/>
          <p14:tracePt t="84533" x="1162050" y="6356350"/>
          <p14:tracePt t="84540" x="1187450" y="6350000"/>
          <p14:tracePt t="84553" x="1219200" y="6330950"/>
          <p14:tracePt t="84569" x="1327150" y="6318250"/>
          <p14:tracePt t="84587" x="1504950" y="6305550"/>
          <p14:tracePt t="84603" x="1758950" y="6305550"/>
          <p14:tracePt t="84619" x="1860550" y="6305550"/>
          <p14:tracePt t="84636" x="1949450" y="6305550"/>
          <p14:tracePt t="84653" x="2025650" y="6305550"/>
          <p14:tracePt t="84669" x="2095500" y="6324600"/>
          <p14:tracePt t="84685" x="2171700" y="6324600"/>
          <p14:tracePt t="84702" x="2216150" y="6324600"/>
          <p14:tracePt t="84720" x="2273300" y="6318250"/>
          <p14:tracePt t="84736" x="2298700" y="6311900"/>
          <p14:tracePt t="84773" x="2305050" y="6311900"/>
          <p14:tracePt t="84786" x="2298700" y="6324600"/>
          <p14:tracePt t="84803" x="2012950" y="6343650"/>
          <p14:tracePt t="84820" x="1822450" y="6343650"/>
          <p14:tracePt t="84836" x="1701800" y="6324600"/>
          <p14:tracePt t="84853" x="1657350" y="6299200"/>
          <p14:tracePt t="84870" x="1651000" y="6299200"/>
          <p14:tracePt t="84887" x="1651000" y="6292850"/>
          <p14:tracePt t="84903" x="1676400" y="6280150"/>
          <p14:tracePt t="84920" x="1758950" y="6280150"/>
          <p14:tracePt t="84936" x="1835150" y="6280150"/>
          <p14:tracePt t="84954" x="1917700" y="6280150"/>
          <p14:tracePt t="84970" x="2019300" y="6280150"/>
          <p14:tracePt t="84987" x="2222500" y="6280150"/>
          <p14:tracePt t="85003" x="2279650" y="6280150"/>
          <p14:tracePt t="85020" x="2330450" y="6280150"/>
          <p14:tracePt t="85037" x="2336800" y="6280150"/>
          <p14:tracePt t="85076" x="2330450" y="6280150"/>
          <p14:tracePt t="85087" x="2260600" y="6280150"/>
          <p14:tracePt t="85103" x="2171700" y="6280150"/>
          <p14:tracePt t="85120" x="2101850" y="6280150"/>
          <p14:tracePt t="85137" x="2089150" y="6280150"/>
          <p14:tracePt t="85173" x="2152650" y="6280150"/>
          <p14:tracePt t="85187" x="2343150" y="6280150"/>
          <p14:tracePt t="85204" x="2590800" y="6280150"/>
          <p14:tracePt t="85221" x="2889250" y="6280150"/>
          <p14:tracePt t="85237" x="3187700" y="6280150"/>
          <p14:tracePt t="85254" x="3403600" y="6280150"/>
          <p14:tracePt t="85270" x="3543300" y="6280150"/>
          <p14:tracePt t="85287" x="3670300" y="6280150"/>
          <p14:tracePt t="85304" x="3759200" y="6280150"/>
          <p14:tracePt t="85321" x="3854450" y="6280150"/>
          <p14:tracePt t="85337" x="3917950" y="6280150"/>
          <p14:tracePt t="85354" x="4019550" y="6280150"/>
          <p14:tracePt t="85372" x="4229100" y="6280150"/>
          <p14:tracePt t="85387" x="4419600" y="6280150"/>
          <p14:tracePt t="85404" x="4654550" y="6280150"/>
          <p14:tracePt t="85420" x="4908550" y="6280150"/>
          <p14:tracePt t="85437" x="5111750" y="6280150"/>
          <p14:tracePt t="85454" x="5264150" y="6280150"/>
          <p14:tracePt t="85470" x="5353050" y="6280150"/>
          <p14:tracePt t="85487" x="5435600" y="6280150"/>
          <p14:tracePt t="85504" x="5549900" y="6292850"/>
          <p14:tracePt t="85521" x="5689600" y="6292850"/>
          <p14:tracePt t="85537" x="5867400" y="6292850"/>
          <p14:tracePt t="85554" x="6045200" y="6292850"/>
          <p14:tracePt t="85558" x="6134100" y="6292850"/>
          <p14:tracePt t="85571" x="6324600" y="6292850"/>
          <p14:tracePt t="85587" x="6489700" y="6305550"/>
          <p14:tracePt t="85604" x="6673850" y="6324600"/>
          <p14:tracePt t="85620" x="6889750" y="6343650"/>
          <p14:tracePt t="85637" x="7105650" y="6343650"/>
          <p14:tracePt t="85653" x="7308850" y="6343650"/>
          <p14:tracePt t="85670" x="7499350" y="6343650"/>
          <p14:tracePt t="85687" x="7664450" y="6343650"/>
          <p14:tracePt t="85703" x="7816850" y="6343650"/>
          <p14:tracePt t="85720" x="7943850" y="6330950"/>
          <p14:tracePt t="85737" x="8140700" y="6299200"/>
          <p14:tracePt t="85754" x="8343900" y="6292850"/>
          <p14:tracePt t="85771" x="8636000" y="6292850"/>
          <p14:tracePt t="85787" x="8763000" y="6292850"/>
          <p14:tracePt t="85804" x="8813800" y="6292850"/>
          <p14:tracePt t="85892" x="8807450" y="6292850"/>
          <p14:tracePt t="85901" x="8775700" y="6292850"/>
          <p14:tracePt t="85908" x="8737600" y="6292850"/>
          <p14:tracePt t="85921" x="8648700" y="6292850"/>
          <p14:tracePt t="85937" x="8362950" y="6292850"/>
          <p14:tracePt t="85955" x="7842250" y="6292850"/>
          <p14:tracePt t="85971" x="7512050" y="6292850"/>
          <p14:tracePt t="85987" x="7251700" y="6292850"/>
          <p14:tracePt t="86004" x="7086600" y="6292850"/>
          <p14:tracePt t="86020" x="6985000" y="6292850"/>
          <p14:tracePt t="86037" x="6877050" y="6311900"/>
          <p14:tracePt t="86054" x="6756400" y="6337300"/>
          <p14:tracePt t="86071" x="6584950" y="6369050"/>
          <p14:tracePt t="86088" x="6343650" y="6388100"/>
          <p14:tracePt t="86104" x="6064250" y="6388100"/>
          <p14:tracePt t="86121" x="5772150" y="6388100"/>
          <p14:tracePt t="86138" x="5480050" y="6388100"/>
          <p14:tracePt t="86155" x="5060950" y="6388100"/>
          <p14:tracePt t="86171" x="4832350" y="6388100"/>
          <p14:tracePt t="86188" x="4692650" y="6388100"/>
          <p14:tracePt t="86205" x="4540250" y="6388100"/>
          <p14:tracePt t="86221" x="4413250" y="6388100"/>
          <p14:tracePt t="86238" x="4343400" y="6388100"/>
          <p14:tracePt t="86255" x="4279900" y="6388100"/>
          <p14:tracePt t="86271" x="4184650" y="6407150"/>
          <p14:tracePt t="86288" x="4051300" y="6432550"/>
          <p14:tracePt t="86305" x="3860800" y="6457950"/>
          <p14:tracePt t="86321" x="3644900" y="6457950"/>
          <p14:tracePt t="86338" x="3416300" y="6457950"/>
          <p14:tracePt t="86355" x="3092450" y="6457950"/>
          <p14:tracePt t="86371" x="2997200" y="6457950"/>
          <p14:tracePt t="86388" x="2978150" y="6457950"/>
          <p14:tracePt t="86421" x="2978150" y="6445250"/>
          <p14:tracePt t="86438" x="3035300" y="6445250"/>
          <p14:tracePt t="86455" x="3124200" y="6445250"/>
          <p14:tracePt t="86472" x="3276600" y="6445250"/>
          <p14:tracePt t="86488" x="3492500" y="6445250"/>
          <p14:tracePt t="86505" x="3746500" y="6445250"/>
          <p14:tracePt t="86522" x="4019550" y="6445250"/>
          <p14:tracePt t="86538" x="4298950" y="6445250"/>
          <p14:tracePt t="86555" x="4679950" y="6445250"/>
          <p14:tracePt t="86572" x="4908550" y="6445250"/>
          <p14:tracePt t="86588" x="5060950" y="6432550"/>
          <p14:tracePt t="86605" x="5156200" y="6426200"/>
          <p14:tracePt t="86622" x="5219700" y="6407150"/>
          <p14:tracePt t="86638" x="5232400" y="6400800"/>
          <p14:tracePt t="86789" x="5226050" y="6400800"/>
          <p14:tracePt t="86805" x="5219700" y="6400800"/>
          <p14:tracePt t="86821" x="5207000" y="6400800"/>
          <p14:tracePt t="86932" x="5194300" y="6400800"/>
          <p14:tracePt t="86941" x="5168900" y="6400800"/>
          <p14:tracePt t="86955" x="5092700" y="6400800"/>
          <p14:tracePt t="86972" x="4946650" y="6381750"/>
          <p14:tracePt t="86989" x="4711700" y="6305550"/>
          <p14:tracePt t="87005" x="4502150" y="6223000"/>
          <p14:tracePt t="87022" x="4349750" y="6146800"/>
          <p14:tracePt t="87039" x="4286250" y="6096000"/>
          <p14:tracePt t="87055" x="4279900" y="6083300"/>
          <p14:tracePt t="87060" x="4279900" y="6076950"/>
          <p14:tracePt t="87072" x="4279900" y="6070600"/>
          <p14:tracePt t="87089" x="4292600" y="6045200"/>
          <p14:tracePt t="87204" x="4305300" y="6045200"/>
          <p14:tracePt t="87435" x="4311650" y="6045200"/>
          <p14:tracePt t="87443" x="4356100" y="6032500"/>
          <p14:tracePt t="87455" x="4394200" y="6026150"/>
          <p14:tracePt t="87472" x="4552950" y="5975350"/>
          <p14:tracePt t="87488" x="4660900" y="5937250"/>
          <p14:tracePt t="87505" x="4692650" y="5918200"/>
          <p14:tracePt t="87522" x="4692650" y="5892800"/>
          <p14:tracePt t="87539" x="4667250" y="5848350"/>
          <p14:tracePt t="87555" x="4616450" y="5816600"/>
          <p14:tracePt t="87572" x="4572000" y="5803900"/>
          <p14:tracePt t="87589" x="4540250" y="5772150"/>
          <p14:tracePt t="87605" x="4495800" y="5759450"/>
          <p14:tracePt t="87622" x="4425950" y="5734050"/>
          <p14:tracePt t="87639" x="4318000" y="5721350"/>
          <p14:tracePt t="87655" x="4248150" y="5702300"/>
          <p14:tracePt t="87672" x="4197350" y="5702300"/>
          <p14:tracePt t="87689" x="4171950" y="5702300"/>
          <p14:tracePt t="87705" x="4159250" y="5702300"/>
          <p14:tracePt t="87723" x="4140200" y="5702300"/>
          <p14:tracePt t="87739" x="4114800" y="5715000"/>
          <p14:tracePt t="87755" x="4076700" y="5734050"/>
          <p14:tracePt t="87772" x="4006850" y="5740400"/>
          <p14:tracePt t="87789" x="3937000" y="5753100"/>
          <p14:tracePt t="87806" x="3886200" y="5765800"/>
          <p14:tracePt t="87823" x="3854450" y="5765800"/>
          <p14:tracePt t="87840" x="3822700" y="5765800"/>
          <p14:tracePt t="87857" x="3765550" y="5784850"/>
          <p14:tracePt t="87873" x="3746500" y="5803900"/>
          <p14:tracePt t="87890" x="3727450" y="5867400"/>
          <p14:tracePt t="87907" x="3714750" y="5924550"/>
          <p14:tracePt t="87923" x="3714750" y="5994400"/>
          <p14:tracePt t="87940" x="3714750" y="6038850"/>
          <p14:tracePt t="87956" x="3740150" y="6076950"/>
          <p14:tracePt t="87973" x="3778250" y="6121400"/>
          <p14:tracePt t="87990" x="3822700" y="6165850"/>
          <p14:tracePt t="88007" x="3873500" y="6203950"/>
          <p14:tracePt t="88023" x="3905250" y="6216650"/>
          <p14:tracePt t="88040" x="3937000" y="6229350"/>
          <p14:tracePt t="88056" x="3968750" y="6235700"/>
          <p14:tracePt t="88060" x="3981450" y="6235700"/>
          <p14:tracePt t="88073" x="4000500" y="6235700"/>
          <p14:tracePt t="88090" x="4051300" y="6235700"/>
          <p14:tracePt t="88108" x="4159250" y="6235700"/>
          <p14:tracePt t="88124" x="4235450" y="6235700"/>
          <p14:tracePt t="88140" x="4318000" y="6242050"/>
          <p14:tracePt t="88156" x="4387850" y="6254750"/>
          <p14:tracePt t="88173" x="4451350" y="6254750"/>
          <p14:tracePt t="88190" x="4483100" y="6254750"/>
          <p14:tracePt t="88207" x="4502150" y="6254750"/>
          <p14:tracePt t="88224" x="4533900" y="6242050"/>
          <p14:tracePt t="88240" x="4565650" y="6229350"/>
          <p14:tracePt t="88257" x="4616450" y="6223000"/>
          <p14:tracePt t="88273" x="4641850" y="6210300"/>
          <p14:tracePt t="88290" x="4667250" y="6191250"/>
          <p14:tracePt t="88307" x="4711700" y="6159500"/>
          <p14:tracePt t="88324" x="4724400" y="6140450"/>
          <p14:tracePt t="88340" x="4730750" y="6108700"/>
          <p14:tracePt t="88357" x="4737100" y="6076950"/>
          <p14:tracePt t="88374" x="4737100" y="6045200"/>
          <p14:tracePt t="88390" x="4737100" y="6026150"/>
          <p14:tracePt t="88407" x="4737100" y="6007100"/>
          <p14:tracePt t="88424" x="4737100" y="5988050"/>
          <p14:tracePt t="88440" x="4724400" y="5969000"/>
          <p14:tracePt t="88457" x="4711700" y="5956300"/>
          <p14:tracePt t="88474" x="4699000" y="5943600"/>
          <p14:tracePt t="88490" x="4692650" y="5930900"/>
          <p14:tracePt t="88507" x="4692650" y="5924550"/>
          <p14:tracePt t="88540" x="4679950" y="5899150"/>
          <p14:tracePt t="88557" x="4673600" y="5892800"/>
          <p14:tracePt t="88574" x="4660900" y="5886450"/>
          <p14:tracePt t="88591" x="4648200" y="5873750"/>
          <p14:tracePt t="88607" x="4641850" y="5867400"/>
          <p14:tracePt t="88624" x="4641850" y="5861050"/>
          <p14:tracePt t="88641" x="4635500" y="5854700"/>
          <p14:tracePt t="88692" x="4629150" y="5848350"/>
          <p14:tracePt t="88708" x="4622800" y="5842000"/>
          <p14:tracePt t="88725" x="4610100" y="5829300"/>
          <p14:tracePt t="88732" x="4603750" y="5829300"/>
          <p14:tracePt t="88740" x="4597400" y="5829300"/>
          <p14:tracePt t="88757" x="4552950" y="5797550"/>
          <p14:tracePt t="88773" x="4502150" y="5791200"/>
          <p14:tracePt t="88790" x="4432300" y="5765800"/>
          <p14:tracePt t="88807" x="4400550" y="5765800"/>
          <p14:tracePt t="88824" x="4368800" y="5759450"/>
          <p14:tracePt t="88841" x="4362450" y="5759450"/>
          <p14:tracePt t="88858" x="4356100" y="5759450"/>
          <p14:tracePt t="88874" x="4337050" y="5759450"/>
          <p14:tracePt t="88892" x="4305300" y="5753100"/>
          <p14:tracePt t="88908" x="4273550" y="5753100"/>
          <p14:tracePt t="88924" x="4254500" y="5753100"/>
          <p14:tracePt t="88941" x="4235450" y="5753100"/>
          <p14:tracePt t="88957" x="4203700" y="5753100"/>
          <p14:tracePt t="88974" x="4171950" y="5753100"/>
          <p14:tracePt t="88991" x="4121150" y="5753100"/>
          <p14:tracePt t="89008" x="4114800" y="5753100"/>
          <p14:tracePt t="89024" x="4095750" y="5753100"/>
          <p14:tracePt t="89041" x="4089400" y="5753100"/>
          <p14:tracePt t="89058" x="4076700" y="5765800"/>
          <p14:tracePt t="89075" x="4044950" y="5778500"/>
          <p14:tracePt t="89091" x="4013200" y="5791200"/>
          <p14:tracePt t="89108" x="3987800" y="5803900"/>
          <p14:tracePt t="89124" x="3949700" y="5816600"/>
          <p14:tracePt t="89141" x="3930650" y="5822950"/>
          <p14:tracePt t="89158" x="3924300" y="5829300"/>
          <p14:tracePt t="89175" x="3911600" y="5842000"/>
          <p14:tracePt t="89191" x="3898900" y="5848350"/>
          <p14:tracePt t="89208" x="3886200" y="5861050"/>
          <p14:tracePt t="89224" x="3873500" y="5892800"/>
          <p14:tracePt t="89241" x="3867150" y="5905500"/>
          <p14:tracePt t="89258" x="3860800" y="5930900"/>
          <p14:tracePt t="89276" x="3841750" y="5962650"/>
          <p14:tracePt t="89291" x="3829050" y="5975350"/>
          <p14:tracePt t="89308" x="3822700" y="5994400"/>
          <p14:tracePt t="89325" x="3803650" y="6019800"/>
          <p14:tracePt t="89342" x="3790950" y="6045200"/>
          <p14:tracePt t="89358" x="3778250" y="6064250"/>
          <p14:tracePt t="89375" x="3771900" y="6108700"/>
          <p14:tracePt t="89392" x="3765550" y="6140450"/>
          <p14:tracePt t="89408" x="3765550" y="6172200"/>
          <p14:tracePt t="89425" x="3765550" y="6203950"/>
          <p14:tracePt t="89442" x="3765550" y="6229350"/>
          <p14:tracePt t="89458" x="3765550" y="6242050"/>
          <p14:tracePt t="89475" x="3771900" y="6280150"/>
          <p14:tracePt t="89492" x="3778250" y="6299200"/>
          <p14:tracePt t="89508" x="3797300" y="6330950"/>
          <p14:tracePt t="89525" x="3816350" y="6350000"/>
          <p14:tracePt t="89542" x="3854450" y="6362700"/>
          <p14:tracePt t="89558" x="3898900" y="6375400"/>
          <p14:tracePt t="89575" x="3917950" y="6375400"/>
          <p14:tracePt t="89592" x="3937000" y="6375400"/>
          <p14:tracePt t="89609" x="3949700" y="6375400"/>
          <p14:tracePt t="89641" x="3968750" y="6375400"/>
          <p14:tracePt t="89716" x="3975100" y="6375400"/>
          <p14:tracePt t="89733" x="3981450" y="6375400"/>
          <p14:tracePt t="89749" x="3987800" y="6375400"/>
          <p14:tracePt t="89757" x="3994150" y="6375400"/>
          <p14:tracePt t="89765" x="4000500" y="6375400"/>
          <p14:tracePt t="89781" x="4019550" y="6375400"/>
          <p14:tracePt t="89792" x="4025900" y="6375400"/>
          <p14:tracePt t="89808" x="4051300" y="6375400"/>
          <p14:tracePt t="89825" x="4057650" y="6375400"/>
          <p14:tracePt t="89949" x="4064000" y="6375400"/>
          <p14:tracePt t="89997" x="4070350" y="6375400"/>
          <p14:tracePt t="90667" x="4070350" y="6362700"/>
          <p14:tracePt t="90675" x="4051300" y="6330950"/>
          <p14:tracePt t="90683" x="4038600" y="6318250"/>
          <p14:tracePt t="90692" x="3994150" y="6273800"/>
          <p14:tracePt t="90709" x="3822700" y="6191250"/>
          <p14:tracePt t="90726" x="3638550" y="6134100"/>
          <p14:tracePt t="90743" x="3505200" y="6102350"/>
          <p14:tracePt t="90759" x="3448050" y="6089650"/>
          <p14:tracePt t="90776" x="3435350" y="6089650"/>
          <p14:tracePt t="90793" x="3429000" y="6089650"/>
          <p14:tracePt t="90826" x="3460750" y="6089650"/>
          <p14:tracePt t="90843" x="3492500" y="6089650"/>
          <p14:tracePt t="90860" x="3498850" y="6089650"/>
          <p14:tracePt t="90901" x="3492500" y="6089650"/>
          <p14:tracePt t="90925" x="3486150" y="6089650"/>
          <p14:tracePt t="90948" x="3486150" y="6070600"/>
          <p14:tracePt t="90956" x="3498850" y="6057900"/>
          <p14:tracePt t="90964" x="3511550" y="6051550"/>
          <p14:tracePt t="90976" x="3530600" y="6032500"/>
          <p14:tracePt t="90993" x="3549650" y="6026150"/>
          <p14:tracePt t="91053" x="3562350" y="6026150"/>
          <p14:tracePt t="91061" x="3568700" y="6026150"/>
          <p14:tracePt t="91077" x="3575050" y="6026150"/>
          <p14:tracePt t="91084" x="3587750" y="6026150"/>
          <p14:tracePt t="91094" x="3613150" y="6026150"/>
          <p14:tracePt t="91110" x="3638550" y="6026150"/>
          <p14:tracePt t="91127" x="3644900" y="6019800"/>
          <p14:tracePt t="91189" x="3657600" y="6013450"/>
          <p14:tracePt t="91197" x="3683000" y="6000750"/>
          <p14:tracePt t="91210" x="3708400" y="5988050"/>
          <p14:tracePt t="91227" x="3803650" y="5943600"/>
          <p14:tracePt t="91243" x="3854450" y="5937250"/>
          <p14:tracePt t="91260" x="3924300" y="5918200"/>
          <p14:tracePt t="91277" x="3975100" y="5899150"/>
          <p14:tracePt t="91294" x="4025900" y="5886450"/>
          <p14:tracePt t="91310" x="4038600" y="5880100"/>
          <p14:tracePt t="91327" x="4044950" y="5880100"/>
          <p14:tracePt t="91344" x="4076700" y="5880100"/>
          <p14:tracePt t="91360" x="4108450" y="5873750"/>
          <p14:tracePt t="91377" x="4146550" y="5861050"/>
          <p14:tracePt t="91394" x="4165600" y="5842000"/>
          <p14:tracePt t="91410" x="4191000" y="5816600"/>
          <p14:tracePt t="91427" x="4248150" y="5772150"/>
          <p14:tracePt t="91444" x="4279900" y="5759450"/>
          <p14:tracePt t="91460" x="4298950" y="5746750"/>
          <p14:tracePt t="91510" x="4279900" y="5740400"/>
          <p14:tracePt t="91517" x="4222750" y="5740400"/>
          <p14:tracePt t="91527" x="4159250" y="5740400"/>
          <p14:tracePt t="91544" x="4019550" y="5740400"/>
          <p14:tracePt t="91548" x="3981450" y="5746750"/>
          <p14:tracePt t="91560" x="3956050" y="5759450"/>
          <p14:tracePt t="91577" x="3930650" y="5772150"/>
          <p14:tracePt t="91594" x="3911600" y="5791200"/>
          <p14:tracePt t="91611" x="3892550" y="5822950"/>
          <p14:tracePt t="91627" x="3886200" y="5842000"/>
          <p14:tracePt t="91644" x="3886200" y="5886450"/>
          <p14:tracePt t="91660" x="3879850" y="5924550"/>
          <p14:tracePt t="91677" x="3879850" y="5994400"/>
          <p14:tracePt t="91693" x="3879850" y="6070600"/>
          <p14:tracePt t="91710" x="3879850" y="6140450"/>
          <p14:tracePt t="91727" x="3879850" y="6191250"/>
          <p14:tracePt t="91744" x="3905250" y="6235700"/>
          <p14:tracePt t="91761" x="3930650" y="6248400"/>
          <p14:tracePt t="91777" x="3994150" y="6248400"/>
          <p14:tracePt t="91794" x="4083050" y="6248400"/>
          <p14:tracePt t="91811" x="4203700" y="6242050"/>
          <p14:tracePt t="91827" x="4298950" y="6229350"/>
          <p14:tracePt t="91844" x="4381500" y="6203950"/>
          <p14:tracePt t="91860" x="4457700" y="6159500"/>
          <p14:tracePt t="91877" x="4502150" y="6121400"/>
          <p14:tracePt t="91894" x="4533900" y="6089650"/>
          <p14:tracePt t="91911" x="4559300" y="6045200"/>
          <p14:tracePt t="91928" x="4572000" y="6013450"/>
          <p14:tracePt t="91944" x="4603750" y="5975350"/>
          <p14:tracePt t="91961" x="4616450" y="5962650"/>
          <p14:tracePt t="91977" x="4635500" y="5943600"/>
          <p14:tracePt t="91995" x="4648200" y="5918200"/>
          <p14:tracePt t="92011" x="4660900" y="5911850"/>
          <p14:tracePt t="92028" x="4660900" y="5892800"/>
          <p14:tracePt t="92044" x="4660900" y="5867400"/>
          <p14:tracePt t="92061" x="4660900" y="5861050"/>
          <p14:tracePt t="92078" x="4654550" y="5835650"/>
          <p14:tracePt t="92095" x="4654550" y="5829300"/>
          <p14:tracePt t="92111" x="4648200" y="5822950"/>
          <p14:tracePt t="92144" x="4635500" y="5822950"/>
          <p14:tracePt t="92161" x="4559300" y="5816600"/>
          <p14:tracePt t="92178" x="4489450" y="5797550"/>
          <p14:tracePt t="92195" x="4400550" y="5784850"/>
          <p14:tracePt t="92211" x="4362450" y="5772150"/>
          <p14:tracePt t="92277" x="4343400" y="5772150"/>
          <p14:tracePt t="92284" x="4330700" y="5772150"/>
          <p14:tracePt t="92294" x="4298950" y="5772150"/>
          <p14:tracePt t="92311" x="4260850" y="5772150"/>
          <p14:tracePt t="92328" x="4210050" y="5772150"/>
          <p14:tracePt t="92345" x="4171950" y="5772150"/>
          <p14:tracePt t="92361" x="4121150" y="5772150"/>
          <p14:tracePt t="92378" x="4089400" y="5772150"/>
          <p14:tracePt t="92396" x="4044950" y="5772150"/>
          <p14:tracePt t="92411" x="4013200" y="5772150"/>
          <p14:tracePt t="92428" x="3994150" y="5778500"/>
          <p14:tracePt t="92445" x="3949700" y="5797550"/>
          <p14:tracePt t="92461" x="3892550" y="5822950"/>
          <p14:tracePt t="92478" x="3829050" y="5854700"/>
          <p14:tracePt t="92495" x="3765550" y="5886450"/>
          <p14:tracePt t="92512" x="3727450" y="5905500"/>
          <p14:tracePt t="92528" x="3708400" y="5924550"/>
          <p14:tracePt t="92545" x="3708400" y="5937250"/>
          <p14:tracePt t="92562" x="3708400" y="5962650"/>
          <p14:tracePt t="92578" x="3708400" y="5988050"/>
          <p14:tracePt t="92595" x="3714750" y="6051550"/>
          <p14:tracePt t="92612" x="3721100" y="6089650"/>
          <p14:tracePt t="92628" x="3740150" y="6127750"/>
          <p14:tracePt t="92644" x="3759200" y="6146800"/>
          <p14:tracePt t="92661" x="3797300" y="6172200"/>
          <p14:tracePt t="92678" x="3848100" y="6178550"/>
          <p14:tracePt t="92694" x="3924300" y="6178550"/>
          <p14:tracePt t="92712" x="4006850" y="6178550"/>
          <p14:tracePt t="92728" x="4083050" y="6178550"/>
          <p14:tracePt t="92745" x="4140200" y="6178550"/>
          <p14:tracePt t="92762" x="4171950" y="6172200"/>
          <p14:tracePt t="92780" x="4191000" y="6159500"/>
          <p14:tracePt t="92795" x="4222750" y="6153150"/>
          <p14:tracePt t="92812" x="4241800" y="6140450"/>
          <p14:tracePt t="92828" x="4248150" y="6134100"/>
          <p14:tracePt t="92845" x="4273550" y="6121400"/>
          <p14:tracePt t="92862" x="4279900" y="6115050"/>
          <p14:tracePt t="92879" x="4298950" y="6102350"/>
          <p14:tracePt t="92895" x="4311650" y="6089650"/>
          <p14:tracePt t="92912" x="4324350" y="6089650"/>
          <p14:tracePt t="92929" x="4356100" y="6083300"/>
          <p14:tracePt t="92945" x="4406900" y="6076950"/>
          <p14:tracePt t="92962" x="4438650" y="6070600"/>
          <p14:tracePt t="92979" x="4476750" y="6038850"/>
          <p14:tracePt t="92996" x="4495800" y="6007100"/>
          <p14:tracePt t="93012" x="4495800" y="5988050"/>
          <p14:tracePt t="93029" x="4502150" y="5956300"/>
          <p14:tracePt t="93045" x="4502150" y="5924550"/>
          <p14:tracePt t="93062" x="4502150" y="5899150"/>
          <p14:tracePt t="93079" x="4502150" y="5880100"/>
          <p14:tracePt t="93096" x="4495800" y="5867400"/>
          <p14:tracePt t="93112" x="4495800" y="5861050"/>
          <p14:tracePt t="93129" x="4489450" y="5854700"/>
          <p14:tracePt t="93145" x="4476750" y="5854700"/>
          <p14:tracePt t="93162" x="4451350" y="5854700"/>
          <p14:tracePt t="93179" x="4419600" y="5848350"/>
          <p14:tracePt t="93196" x="4362450" y="5835650"/>
          <p14:tracePt t="93212" x="4318000" y="5829300"/>
          <p14:tracePt t="93229" x="4254500" y="5822950"/>
          <p14:tracePt t="93246" x="4203700" y="5816600"/>
          <p14:tracePt t="93262" x="4171950" y="5816600"/>
          <p14:tracePt t="93279" x="4165600" y="5816600"/>
          <p14:tracePt t="93296" x="4159250" y="5816600"/>
          <p14:tracePt t="93349" x="4146550" y="5816600"/>
          <p14:tracePt t="93365" x="4140200" y="5816600"/>
          <p14:tracePt t="93373" x="4133850" y="5816600"/>
          <p14:tracePt t="93381" x="4127500" y="5816600"/>
          <p14:tracePt t="93396" x="4108450" y="5816600"/>
          <p14:tracePt t="93412" x="4064000" y="5816600"/>
          <p14:tracePt t="93429" x="4000500" y="5848350"/>
          <p14:tracePt t="93446" x="3905250" y="5892800"/>
          <p14:tracePt t="93463" x="3841750" y="5930900"/>
          <p14:tracePt t="93479" x="3810000" y="5962650"/>
          <p14:tracePt t="95421" x="3784600" y="5969000"/>
          <p14:tracePt t="95429" x="3708400" y="5943600"/>
          <p14:tracePt t="95437" x="3587750" y="5911850"/>
          <p14:tracePt t="95448" x="3460750" y="5892800"/>
          <p14:tracePt t="95465" x="3232150" y="5861050"/>
          <p14:tracePt t="95481" x="3086100" y="5829300"/>
          <p14:tracePt t="95498" x="3016250" y="5822950"/>
          <p14:tracePt t="95515" x="2990850" y="5822950"/>
          <p14:tracePt t="95597" x="2984500" y="5816600"/>
          <p14:tracePt t="95604" x="2984500" y="5810250"/>
          <p14:tracePt t="95615" x="2978150" y="5803900"/>
          <p14:tracePt t="95631" x="2965450" y="5772150"/>
          <p14:tracePt t="95648" x="2940050" y="5746750"/>
          <p14:tracePt t="95664" x="2927350" y="5702300"/>
          <p14:tracePt t="95681" x="2908300" y="5664200"/>
          <p14:tracePt t="95698" x="2908300" y="5594350"/>
          <p14:tracePt t="95715" x="2870200" y="5492750"/>
          <p14:tracePt t="95732" x="2825750" y="5467350"/>
          <p14:tracePt t="95748" x="2743200" y="5441950"/>
          <p14:tracePt t="95765" x="2673350" y="5429250"/>
          <p14:tracePt t="95782" x="2641600" y="5429250"/>
          <p14:tracePt t="95798" x="2616200" y="5416550"/>
          <p14:tracePt t="95815" x="2609850" y="5416550"/>
          <p14:tracePt t="95848" x="2603500" y="5416550"/>
          <p14:tracePt t="95865" x="2590800" y="5416550"/>
          <p14:tracePt t="95882" x="2578100" y="5416550"/>
          <p14:tracePt t="95899" x="2501900" y="5416550"/>
          <p14:tracePt t="95915" x="2400300" y="5391150"/>
          <p14:tracePt t="95932" x="2305050" y="5384800"/>
          <p14:tracePt t="95948" x="2209800" y="5359400"/>
          <p14:tracePt t="95965" x="2178050" y="5346700"/>
          <p14:tracePt t="95999" x="2171700" y="5346700"/>
          <p14:tracePt t="96015" x="2146300" y="5346700"/>
          <p14:tracePt t="96032" x="2114550" y="5346700"/>
          <p14:tracePt t="96049" x="2082800" y="5346700"/>
          <p14:tracePt t="96052" x="2063750" y="5346700"/>
          <p14:tracePt t="96065" x="2051050" y="5346700"/>
          <p14:tracePt t="96082" x="2019300" y="5346700"/>
          <p14:tracePt t="96099" x="1936750" y="5346700"/>
          <p14:tracePt t="96115" x="1879600" y="5346700"/>
          <p14:tracePt t="96132" x="1873250" y="5346700"/>
          <p14:tracePt t="96149" x="1860550" y="5346700"/>
          <p14:tracePt t="96165" x="1841500" y="5340350"/>
          <p14:tracePt t="96182" x="1816100" y="5340350"/>
          <p14:tracePt t="96199" x="1771650" y="5340350"/>
          <p14:tracePt t="96216" x="1701800" y="5321300"/>
          <p14:tracePt t="96233" x="1644650" y="5321300"/>
          <p14:tracePt t="96249" x="1625600" y="5321300"/>
          <p14:tracePt t="96266" x="1619250" y="5321300"/>
          <p14:tracePt t="96324" x="1631950" y="5321300"/>
          <p14:tracePt t="96340" x="1638300" y="5321300"/>
          <p14:tracePt t="96350" x="1657350" y="5321300"/>
          <p14:tracePt t="96356" x="1676400" y="5321300"/>
          <p14:tracePt t="96366" x="1714500" y="5321300"/>
          <p14:tracePt t="96382" x="1778000" y="5321300"/>
          <p14:tracePt t="96399" x="1841500" y="5321300"/>
          <p14:tracePt t="96416" x="1917700" y="5321300"/>
          <p14:tracePt t="96432" x="2006600" y="5321300"/>
          <p14:tracePt t="96449" x="2101850" y="5321300"/>
          <p14:tracePt t="96466" x="2165350" y="5321300"/>
          <p14:tracePt t="96483" x="2222500" y="5321300"/>
          <p14:tracePt t="96499" x="2247900" y="5321300"/>
          <p14:tracePt t="96515" x="2266950" y="5321300"/>
          <p14:tracePt t="96532" x="2311400" y="5321300"/>
          <p14:tracePt t="96549" x="2368550" y="5321300"/>
          <p14:tracePt t="96566" x="2419350" y="5321300"/>
          <p14:tracePt t="96583" x="2482850" y="5321300"/>
          <p14:tracePt t="96599" x="2540000" y="5321300"/>
          <p14:tracePt t="96616" x="2584450" y="5321300"/>
          <p14:tracePt t="96633" x="2590800" y="5321300"/>
          <p14:tracePt t="96649" x="2616200" y="5321300"/>
          <p14:tracePt t="96665" x="2635250" y="5327650"/>
          <p14:tracePt t="96682" x="2654300" y="5327650"/>
          <p14:tracePt t="96699" x="2673350" y="5334000"/>
          <p14:tracePt t="96715" x="2686050" y="5340350"/>
          <p14:tracePt t="96733" x="2686050" y="5346700"/>
          <p14:tracePt t="96749" x="2686050" y="5353050"/>
          <p14:tracePt t="96766" x="2686050" y="5365750"/>
          <p14:tracePt t="96783" x="2686050" y="5372100"/>
          <p14:tracePt t="96800" x="2686050" y="5384800"/>
          <p14:tracePt t="96816" x="2686050" y="5397500"/>
          <p14:tracePt t="96833" x="2686050" y="5403850"/>
          <p14:tracePt t="96849" x="2673350" y="5410200"/>
          <p14:tracePt t="96866" x="2654300" y="5416550"/>
          <p14:tracePt t="96883" x="2628900" y="5429250"/>
          <p14:tracePt t="96917" x="2622550" y="5435600"/>
          <p14:tracePt t="96933" x="2616200" y="5435600"/>
          <p14:tracePt t="96950" x="2597150" y="5441950"/>
          <p14:tracePt t="96966" x="2590800" y="5441950"/>
          <p14:tracePt t="97061" x="2584450" y="5441950"/>
          <p14:tracePt t="97077" x="2578100" y="5441950"/>
          <p14:tracePt t="97084" x="2565400" y="5441950"/>
          <p14:tracePt t="97100" x="2559050" y="5441950"/>
          <p14:tracePt t="97165" x="2584450" y="5441950"/>
          <p14:tracePt t="97172" x="2628900" y="5441950"/>
          <p14:tracePt t="97183" x="2686050" y="5441950"/>
          <p14:tracePt t="97200" x="2787650" y="5441950"/>
          <p14:tracePt t="97217" x="2889250" y="5441950"/>
          <p14:tracePt t="97234" x="3028950" y="5441950"/>
          <p14:tracePt t="97250" x="3181350" y="5441950"/>
          <p14:tracePt t="97267" x="3409950" y="5441950"/>
          <p14:tracePt t="97284" x="3530600" y="5441950"/>
          <p14:tracePt t="97300" x="3562350" y="5441950"/>
          <p14:tracePt t="97317" x="3568700" y="5441950"/>
          <p14:tracePt t="97350" x="3575050" y="5441950"/>
          <p14:tracePt t="97605" x="3568700" y="5441950"/>
          <p14:tracePt t="97612" x="3536950" y="5441950"/>
          <p14:tracePt t="97621" x="3511550" y="5441950"/>
          <p14:tracePt t="97634" x="3473450" y="5441950"/>
          <p14:tracePt t="97650" x="3409950" y="5441950"/>
          <p14:tracePt t="97667" x="3359150" y="5441950"/>
          <p14:tracePt t="97683" x="3333750" y="5441950"/>
          <p14:tracePt t="97700" x="3327400" y="5441950"/>
          <p14:tracePt t="97772" x="3346450" y="5441950"/>
          <p14:tracePt t="97781" x="3384550" y="5441950"/>
          <p14:tracePt t="97788" x="3422650" y="5441950"/>
          <p14:tracePt t="97801" x="3479800" y="5441950"/>
          <p14:tracePt t="97817" x="3606800" y="5441950"/>
          <p14:tracePt t="97834" x="3733800" y="5441950"/>
          <p14:tracePt t="97851" x="3841750" y="5429250"/>
          <p14:tracePt t="97867" x="3873500" y="5429250"/>
          <p14:tracePt t="97884" x="3892550" y="5429250"/>
          <p14:tracePt t="97965" x="3898900" y="5429250"/>
          <p14:tracePt t="97989" x="3911600" y="5429250"/>
          <p14:tracePt t="98005" x="3917950" y="5429250"/>
          <p14:tracePt t="98013" x="3924300" y="5435600"/>
          <p14:tracePt t="98084" x="3943350" y="5435600"/>
          <p14:tracePt t="98092" x="3956050" y="5435600"/>
          <p14:tracePt t="98101" x="3975100" y="5435600"/>
          <p14:tracePt t="98118" x="4013200" y="5441950"/>
          <p14:tracePt t="98134" x="4044950" y="5441950"/>
          <p14:tracePt t="98151" x="4057650" y="5454650"/>
          <p14:tracePt t="98184" x="4076700" y="5454650"/>
          <p14:tracePt t="98201" x="4102100" y="5454650"/>
          <p14:tracePt t="98218" x="4140200" y="5454650"/>
          <p14:tracePt t="98236" x="4210050" y="5454650"/>
          <p14:tracePt t="98251" x="4241800" y="5454650"/>
          <p14:tracePt t="98268" x="4279900" y="5454650"/>
          <p14:tracePt t="98285" x="4311650" y="5454650"/>
          <p14:tracePt t="98301" x="4349750" y="5454650"/>
          <p14:tracePt t="98318" x="4394200" y="5448300"/>
          <p14:tracePt t="98335" x="4425950" y="5448300"/>
          <p14:tracePt t="98351" x="4457700" y="5448300"/>
          <p14:tracePt t="98368" x="4489450" y="5448300"/>
          <p14:tracePt t="98385" x="4540250" y="5448300"/>
          <p14:tracePt t="98401" x="4629150" y="5448300"/>
          <p14:tracePt t="98418" x="4705350" y="5448300"/>
          <p14:tracePt t="98435" x="4743450" y="5448300"/>
          <p14:tracePt t="98556" x="4762500" y="5448300"/>
          <p14:tracePt t="98565" x="4775200" y="5448300"/>
          <p14:tracePt t="98573" x="4806950" y="5448300"/>
          <p14:tracePt t="98585" x="4832350" y="5448300"/>
          <p14:tracePt t="98601" x="4914900" y="5441950"/>
          <p14:tracePt t="98618" x="5016500" y="5422900"/>
          <p14:tracePt t="98635" x="5187950" y="5410200"/>
          <p14:tracePt t="98652" x="5264150" y="5410200"/>
          <p14:tracePt t="98668" x="5308600" y="5410200"/>
          <p14:tracePt t="98685" x="5340350" y="5403850"/>
          <p14:tracePt t="98701" x="5359400" y="5403850"/>
          <p14:tracePt t="98718" x="5365750" y="5403850"/>
          <p14:tracePt t="98735" x="5403850" y="5403850"/>
          <p14:tracePt t="98752" x="5467350" y="5403850"/>
          <p14:tracePt t="98768" x="5556250" y="5403850"/>
          <p14:tracePt t="98785" x="5664200" y="5403850"/>
          <p14:tracePt t="98802" x="5740400" y="5403850"/>
          <p14:tracePt t="98819" x="5829300" y="5403850"/>
          <p14:tracePt t="98835" x="5892800" y="5403850"/>
          <p14:tracePt t="98852" x="5937250" y="5403850"/>
          <p14:tracePt t="98868" x="5962650" y="5403850"/>
          <p14:tracePt t="98925" x="5969000" y="5403850"/>
          <p14:tracePt t="98997" x="5988050" y="5403850"/>
          <p14:tracePt t="99005" x="6026150" y="5403850"/>
          <p14:tracePt t="99019" x="6159500" y="5403850"/>
          <p14:tracePt t="99035" x="6369050" y="5403850"/>
          <p14:tracePt t="99052" x="6654800" y="5403850"/>
          <p14:tracePt t="99070" x="7048500" y="5403850"/>
          <p14:tracePt t="99085" x="7493000" y="5403850"/>
          <p14:tracePt t="99102" x="7785100" y="5403850"/>
          <p14:tracePt t="99119" x="7931150" y="5372100"/>
          <p14:tracePt t="99135" x="7975600" y="5365750"/>
          <p14:tracePt t="99169" x="7981950" y="5359400"/>
          <p14:tracePt t="99549" x="7988300" y="5359400"/>
          <p14:tracePt t="99565" x="7994650" y="5359400"/>
          <p14:tracePt t="99573" x="8013700" y="5359400"/>
          <p14:tracePt t="99586" x="8026400" y="5346700"/>
          <p14:tracePt t="99603" x="8045450" y="5346700"/>
          <p14:tracePt t="99724" x="7988300" y="5365750"/>
          <p14:tracePt t="99733" x="7899400" y="5403850"/>
          <p14:tracePt t="99741" x="7708900" y="5467350"/>
          <p14:tracePt t="99753" x="7385050" y="5607050"/>
          <p14:tracePt t="99770" x="6438900" y="5848350"/>
          <p14:tracePt t="99787" x="5264150" y="6102350"/>
          <p14:tracePt t="99803" x="3937000" y="6299200"/>
          <p14:tracePt t="99820" x="3543300" y="6350000"/>
          <p14:tracePt t="99836" x="3244850" y="6407150"/>
          <p14:tracePt t="99853" x="2965450" y="6489700"/>
          <p14:tracePt t="99870" x="2603500" y="6591300"/>
          <p14:tracePt t="99886" x="2260600" y="6692900"/>
          <p14:tracePt t="99903" x="2032000" y="6769100"/>
          <p14:tracePt t="100189" x="2254250" y="6769100"/>
          <p14:tracePt t="100204" x="2349500" y="6762750"/>
          <p14:tracePt t="100220" x="2425700" y="6756400"/>
          <p14:tracePt t="100237" x="2520950" y="6737350"/>
          <p14:tracePt t="100253" x="2635250" y="6737350"/>
          <p14:tracePt t="100270" x="2730500" y="6718300"/>
          <p14:tracePt t="100287" x="2781300" y="6718300"/>
          <p14:tracePt t="100303" x="2813050" y="6718300"/>
          <p14:tracePt t="100320" x="2870200" y="6718300"/>
          <p14:tracePt t="100337" x="3009900" y="6718300"/>
          <p14:tracePt t="100353" x="3200400" y="6718300"/>
          <p14:tracePt t="100370" x="3429000" y="6718300"/>
          <p14:tracePt t="100387" x="3746500" y="6718300"/>
          <p14:tracePt t="100404" x="3924300" y="6718300"/>
          <p14:tracePt t="100420" x="4032250" y="6692900"/>
          <p14:tracePt t="100437" x="4133850" y="6680200"/>
          <p14:tracePt t="100454" x="4197350" y="6673850"/>
          <p14:tracePt t="100470" x="4267200" y="6667500"/>
          <p14:tracePt t="100487" x="4324350" y="6648450"/>
          <p14:tracePt t="100504" x="4362450" y="6642100"/>
          <p14:tracePt t="100520" x="4400550" y="6642100"/>
          <p14:tracePt t="100537" x="4445000" y="6642100"/>
          <p14:tracePt t="100554" x="4533900" y="6642100"/>
          <p14:tracePt t="100558" x="4597400" y="6642100"/>
          <p14:tracePt t="100570" x="4660900" y="6642100"/>
          <p14:tracePt t="100587" x="4889500" y="6642100"/>
          <p14:tracePt t="100604" x="5016500" y="6642100"/>
          <p14:tracePt t="100620" x="5099050" y="6635750"/>
          <p14:tracePt t="100637" x="5175250" y="6635750"/>
          <p14:tracePt t="100653" x="5283200" y="6635750"/>
          <p14:tracePt t="100670" x="5410200" y="6635750"/>
          <p14:tracePt t="100686" x="5537200" y="6635750"/>
          <p14:tracePt t="100703" x="5664200" y="6635750"/>
          <p14:tracePt t="100720" x="5803900" y="6635750"/>
          <p14:tracePt t="100737" x="5930900" y="6635750"/>
          <p14:tracePt t="100754" x="6070600" y="6635750"/>
          <p14:tracePt t="100771" x="6216650" y="6635750"/>
          <p14:tracePt t="100787" x="6286500" y="6635750"/>
          <p14:tracePt t="100804" x="6330950" y="6635750"/>
          <p14:tracePt t="100821" x="6388100" y="6635750"/>
          <p14:tracePt t="100837" x="6489700" y="6635750"/>
          <p14:tracePt t="100854" x="6629400" y="6635750"/>
          <p14:tracePt t="100871" x="6807200" y="6635750"/>
          <p14:tracePt t="100887" x="6972300" y="6635750"/>
          <p14:tracePt t="100904" x="7124700" y="6629400"/>
          <p14:tracePt t="100921" x="7258050" y="6597650"/>
          <p14:tracePt t="100938" x="7340600" y="6591300"/>
          <p14:tracePt t="100954" x="7410450" y="6584950"/>
          <p14:tracePt t="100971" x="7486650" y="6565900"/>
          <p14:tracePt t="100987" x="7518400" y="6565900"/>
          <p14:tracePt t="101004" x="7537450" y="6565900"/>
          <p14:tracePt t="101132" x="7524750" y="6565900"/>
          <p14:tracePt t="101141" x="7473950" y="6565900"/>
          <p14:tracePt t="101156" x="7334250" y="6565900"/>
          <p14:tracePt t="101171" x="7080250" y="6565900"/>
          <p14:tracePt t="101188" x="6673850" y="6584950"/>
          <p14:tracePt t="101204" x="6076950" y="6667500"/>
          <p14:tracePt t="101221" x="5378450" y="6762750"/>
          <p14:tracePt t="101238" x="4730750" y="6845300"/>
          <p14:tracePt t="101255" x="4260850" y="6845300"/>
          <p14:tracePt t="101271" x="3943350" y="6845300"/>
          <p14:tracePt t="101288" x="3702050" y="6845300"/>
          <p14:tracePt t="101304" x="3486150" y="6807200"/>
          <p14:tracePt t="101321" x="3352800" y="6769100"/>
          <p14:tracePt t="101338" x="3219450" y="6743700"/>
          <p14:tracePt t="101355" x="3067050" y="6711950"/>
          <p14:tracePt t="101371" x="3016250" y="6705600"/>
          <p14:tracePt t="101388" x="3009900" y="6705600"/>
          <p14:tracePt t="101421" x="3003550" y="6705600"/>
          <p14:tracePt t="101461" x="2997200" y="6705600"/>
          <p14:tracePt t="101469" x="2990850" y="6711950"/>
          <p14:tracePt t="101477" x="2971800" y="6711950"/>
          <p14:tracePt t="101488" x="2952750" y="6711950"/>
          <p14:tracePt t="101505" x="2901950" y="6711950"/>
          <p14:tracePt t="101521" x="2876550" y="6711950"/>
          <p14:tracePt t="101538" x="2863850" y="6711950"/>
          <p14:tracePt t="101555" x="2844800" y="6699250"/>
          <p14:tracePt t="101571" x="2813050" y="6686550"/>
          <p14:tracePt t="101588" x="2743200" y="6680200"/>
          <p14:tracePt t="101605" x="2705100" y="6673850"/>
          <p14:tracePt t="101668" x="2711450" y="6673850"/>
          <p14:tracePt t="101675" x="2730500" y="6673850"/>
          <p14:tracePt t="101687" x="2749550" y="6673850"/>
          <p14:tracePt t="101704" x="2781300" y="6673850"/>
          <p14:tracePt t="101721" x="2838450" y="6673850"/>
          <p14:tracePt t="101738" x="2978150" y="6673850"/>
          <p14:tracePt t="101755" x="3308350" y="6673850"/>
          <p14:tracePt t="101772" x="3505200" y="6673850"/>
          <p14:tracePt t="101788" x="3625850" y="6673850"/>
          <p14:tracePt t="101805" x="3657600" y="6667500"/>
          <p14:tracePt t="101838" x="3657600" y="6654800"/>
          <p14:tracePt t="101855" x="3619500" y="6635750"/>
          <p14:tracePt t="101872" x="3581400" y="6623050"/>
          <p14:tracePt t="101889" x="3575050" y="6623050"/>
          <p14:tracePt t="101989" x="3581400" y="6623050"/>
          <p14:tracePt t="101997" x="3594100" y="6629400"/>
          <p14:tracePt t="102005" x="3619500" y="6629400"/>
          <p14:tracePt t="102022" x="3702050" y="6635750"/>
          <p14:tracePt t="102039" x="3816350" y="6654800"/>
          <p14:tracePt t="102055" x="3911600" y="6654800"/>
          <p14:tracePt t="102060" x="3949700" y="6654800"/>
          <p14:tracePt t="102072" x="3987800" y="6654800"/>
          <p14:tracePt t="102089" x="4038600" y="6654800"/>
          <p14:tracePt t="102106" x="4070350" y="6654800"/>
          <p14:tracePt t="102122" x="4102100" y="6648450"/>
          <p14:tracePt t="102139" x="4159250" y="6635750"/>
          <p14:tracePt t="102155" x="4178300" y="6635750"/>
          <p14:tracePt t="102172" x="4191000" y="6623050"/>
          <p14:tracePt t="102237" x="4191000" y="6616700"/>
          <p14:tracePt t="102349" x="4210050" y="6610350"/>
          <p14:tracePt t="102357" x="4260850" y="6610350"/>
          <p14:tracePt t="102372" x="4387850" y="6610350"/>
          <p14:tracePt t="102389" x="4552950" y="6610350"/>
          <p14:tracePt t="102406" x="4730750" y="6610350"/>
          <p14:tracePt t="102422" x="4845050" y="6610350"/>
          <p14:tracePt t="102439" x="4908550" y="6610350"/>
          <p14:tracePt t="102456" x="4921250" y="6610350"/>
          <p14:tracePt t="102789" x="4933950" y="6610350"/>
          <p14:tracePt t="102797" x="4972050" y="6610350"/>
          <p14:tracePt t="102806" x="5022850" y="6610350"/>
          <p14:tracePt t="102823" x="5149850" y="6610350"/>
          <p14:tracePt t="102839" x="5283200" y="6610350"/>
          <p14:tracePt t="102856" x="5397500" y="6610350"/>
          <p14:tracePt t="102873" x="5454650" y="6610350"/>
          <p14:tracePt t="102890" x="5461000" y="6610350"/>
          <p14:tracePt t="102949" x="5467350" y="6610350"/>
          <p14:tracePt t="102957" x="5480050" y="6610350"/>
          <p14:tracePt t="102965" x="5492750" y="6610350"/>
          <p14:tracePt t="102973" x="5518150" y="6610350"/>
          <p14:tracePt t="102990" x="5543550" y="6610350"/>
          <p14:tracePt t="103006" x="5575300" y="6610350"/>
          <p14:tracePt t="103023" x="5619750" y="6610350"/>
          <p14:tracePt t="103040" x="5657850" y="6610350"/>
          <p14:tracePt t="103056" x="5695950" y="6610350"/>
          <p14:tracePt t="103060" x="5721350" y="6610350"/>
          <p14:tracePt t="103073" x="5746750" y="6610350"/>
          <p14:tracePt t="103090" x="5753100" y="6610350"/>
          <p14:tracePt t="103107" x="5759450" y="6610350"/>
          <p14:tracePt t="103126" x="5746750" y="6591300"/>
          <p14:tracePt t="103140" x="5670550" y="6546850"/>
          <p14:tracePt t="103301" x="5689600" y="6546850"/>
          <p14:tracePt t="103309" x="5727700" y="6540500"/>
          <p14:tracePt t="103324" x="5848350" y="6502400"/>
          <p14:tracePt t="103340" x="6038850" y="6502400"/>
          <p14:tracePt t="103357" x="6121400" y="6502400"/>
          <p14:tracePt t="103374" x="6153150" y="6515100"/>
          <p14:tracePt t="103390" x="6197600" y="6534150"/>
          <p14:tracePt t="103407" x="6254750" y="6546850"/>
          <p14:tracePt t="103423" x="6292850" y="6546850"/>
          <p14:tracePt t="103440" x="6343650" y="6546850"/>
          <p14:tracePt t="103457" x="6445250" y="6546850"/>
          <p14:tracePt t="103474" x="6610350" y="6546850"/>
          <p14:tracePt t="103492" x="6965950" y="6559550"/>
          <p14:tracePt t="103507" x="7207250" y="6578600"/>
          <p14:tracePt t="103524" x="7423150" y="6597650"/>
          <p14:tracePt t="103540" x="7575550" y="6597650"/>
          <p14:tracePt t="103557" x="7651750" y="6610350"/>
          <p14:tracePt t="103574" x="7664450" y="6616700"/>
          <p14:tracePt t="103668" x="7670800" y="6623050"/>
          <p14:tracePt t="103675" x="7683500" y="6629400"/>
          <p14:tracePt t="103683" x="7708900" y="6629400"/>
          <p14:tracePt t="103691" x="7727950" y="6629400"/>
          <p14:tracePt t="103707" x="7759700" y="6635750"/>
          <p14:tracePt t="103724" x="7778750" y="6635750"/>
          <p14:tracePt t="118960" x="0" y="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Integrity Constraint in SQL III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584" y="2492896"/>
            <a:ext cx="2026568" cy="532656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en-US" dirty="0"/>
              <a:t>ON UPDATE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71ABA-279E-4BA3-839A-A45A0D649214}" type="slidenum">
              <a:rPr lang="zh-CN" altLang="en-US" smtClean="0"/>
              <a:pPr/>
              <a:t>17</a:t>
            </a:fld>
            <a:endParaRPr lang="en-US" altLang="zh-CN"/>
          </a:p>
        </p:txBody>
      </p:sp>
      <p:sp>
        <p:nvSpPr>
          <p:cNvPr id="4" name="Rectangle 3"/>
          <p:cNvSpPr/>
          <p:nvPr/>
        </p:nvSpPr>
        <p:spPr>
          <a:xfrm>
            <a:off x="827584" y="1797940"/>
            <a:ext cx="2026568" cy="4789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dirty="0"/>
              <a:t>ON DELETE</a:t>
            </a:r>
          </a:p>
        </p:txBody>
      </p:sp>
      <p:sp>
        <p:nvSpPr>
          <p:cNvPr id="8" name="Rectangle 7"/>
          <p:cNvSpPr/>
          <p:nvPr/>
        </p:nvSpPr>
        <p:spPr>
          <a:xfrm>
            <a:off x="5436096" y="1797940"/>
            <a:ext cx="2026568" cy="4789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dirty="0"/>
              <a:t>CASCADE</a:t>
            </a:r>
          </a:p>
        </p:txBody>
      </p:sp>
      <p:sp>
        <p:nvSpPr>
          <p:cNvPr id="9" name="Rectangle 8"/>
          <p:cNvSpPr/>
          <p:nvPr/>
        </p:nvSpPr>
        <p:spPr>
          <a:xfrm>
            <a:off x="5436096" y="2492896"/>
            <a:ext cx="2026568" cy="4789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dirty="0"/>
              <a:t>SET NULL</a:t>
            </a:r>
          </a:p>
        </p:txBody>
      </p:sp>
      <p:sp>
        <p:nvSpPr>
          <p:cNvPr id="10" name="Rectangle 9"/>
          <p:cNvSpPr/>
          <p:nvPr/>
        </p:nvSpPr>
        <p:spPr>
          <a:xfrm>
            <a:off x="5436096" y="3187852"/>
            <a:ext cx="2026568" cy="4789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dirty="0"/>
              <a:t>SET DEFULT</a:t>
            </a:r>
          </a:p>
        </p:txBody>
      </p:sp>
      <p:cxnSp>
        <p:nvCxnSpPr>
          <p:cNvPr id="7" name="Straight Connector 6"/>
          <p:cNvCxnSpPr>
            <a:stCxn id="4" idx="3"/>
          </p:cNvCxnSpPr>
          <p:nvPr/>
        </p:nvCxnSpPr>
        <p:spPr>
          <a:xfrm>
            <a:off x="2854152" y="2037406"/>
            <a:ext cx="925760" cy="4554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3" idx="3"/>
          </p:cNvCxnSpPr>
          <p:nvPr/>
        </p:nvCxnSpPr>
        <p:spPr>
          <a:xfrm flipV="1">
            <a:off x="2854152" y="2492896"/>
            <a:ext cx="925760" cy="2663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endCxn id="8" idx="1"/>
          </p:cNvCxnSpPr>
          <p:nvPr/>
        </p:nvCxnSpPr>
        <p:spPr>
          <a:xfrm flipV="1">
            <a:off x="3779912" y="2037406"/>
            <a:ext cx="1656184" cy="4554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endCxn id="9" idx="1"/>
          </p:cNvCxnSpPr>
          <p:nvPr/>
        </p:nvCxnSpPr>
        <p:spPr>
          <a:xfrm>
            <a:off x="3779912" y="2492896"/>
            <a:ext cx="1656184" cy="2394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endCxn id="10" idx="1"/>
          </p:cNvCxnSpPr>
          <p:nvPr/>
        </p:nvCxnSpPr>
        <p:spPr>
          <a:xfrm>
            <a:off x="3779912" y="2492896"/>
            <a:ext cx="1656184" cy="9344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635" y="4766627"/>
            <a:ext cx="7726363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Content Placeholder 4"/>
          <p:cNvSpPr txBox="1">
            <a:spLocks/>
          </p:cNvSpPr>
          <p:nvPr/>
        </p:nvSpPr>
        <p:spPr>
          <a:xfrm>
            <a:off x="611560" y="3994748"/>
            <a:ext cx="8435280" cy="53265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r>
              <a:rPr lang="en-US" b="1" cap="all" dirty="0"/>
              <a:t>foreign key </a:t>
            </a:r>
            <a:r>
              <a:rPr lang="en-US" b="1" dirty="0"/>
              <a:t>(SID) REFERENCE Students(SID) </a:t>
            </a:r>
          </a:p>
        </p:txBody>
      </p:sp>
      <p:pic>
        <p:nvPicPr>
          <p:cNvPr id="24" name="Audio 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74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163"/>
    </mc:Choice>
    <mc:Fallback xmlns="">
      <p:transition spd="slow" advTm="1691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069" x="1092200" y="4991100"/>
          <p14:tracePt t="10190" x="1092200" y="4984750"/>
          <p14:tracePt t="10318" x="1117600" y="4978400"/>
          <p14:tracePt t="10326" x="1136650" y="4978400"/>
          <p14:tracePt t="10335" x="1200150" y="4953000"/>
          <p14:tracePt t="10350" x="1600200" y="4902200"/>
          <p14:tracePt t="10367" x="2298700" y="4902200"/>
          <p14:tracePt t="10384" x="3098800" y="4902200"/>
          <p14:tracePt t="10401" x="3721100" y="4902200"/>
          <p14:tracePt t="10418" x="4229100" y="4940300"/>
          <p14:tracePt t="10434" x="4565650" y="5029200"/>
          <p14:tracePt t="10451" x="4711700" y="5086350"/>
          <p14:tracePt t="10467" x="4819650" y="5181600"/>
          <p14:tracePt t="10484" x="4883150" y="5270500"/>
          <p14:tracePt t="10501" x="4965700" y="5416550"/>
          <p14:tracePt t="10517" x="4972050" y="5441950"/>
          <p14:tracePt t="10550" x="4972050" y="5448300"/>
          <p14:tracePt t="10573" x="4972050" y="5461000"/>
          <p14:tracePt t="10589" x="4972050" y="5467350"/>
          <p14:tracePt t="10601" x="4972050" y="5473700"/>
          <p14:tracePt t="10617" x="4953000" y="5511800"/>
          <p14:tracePt t="10634" x="4927600" y="5556250"/>
          <p14:tracePt t="10651" x="4914900" y="5594350"/>
          <p14:tracePt t="10668" x="4914900" y="5638800"/>
          <p14:tracePt t="10685" x="4914900" y="5676900"/>
          <p14:tracePt t="10701" x="4921250" y="5695950"/>
          <p14:tracePt t="10734" x="4927600" y="5702300"/>
          <p14:tracePt t="10751" x="4927600" y="5708650"/>
          <p14:tracePt t="10767" x="4927600" y="5721350"/>
          <p14:tracePt t="10798" x="4921250" y="5727700"/>
          <p14:tracePt t="10806" x="4889500" y="5727700"/>
          <p14:tracePt t="10817" x="4876800" y="5727700"/>
          <p14:tracePt t="10834" x="4851400" y="5715000"/>
          <p14:tracePt t="10851" x="4851400" y="5708650"/>
          <p14:tracePt t="10868" x="4838700" y="5689600"/>
          <p14:tracePt t="10885" x="4762500" y="5645150"/>
          <p14:tracePt t="11038" x="4762500" y="5632450"/>
          <p14:tracePt t="11046" x="4749800" y="5632450"/>
          <p14:tracePt t="11070" x="4768850" y="5632450"/>
          <p14:tracePt t="11078" x="4826000" y="5651500"/>
          <p14:tracePt t="11086" x="4883150" y="5670550"/>
          <p14:tracePt t="11101" x="4921250" y="5676900"/>
          <p14:tracePt t="11150" x="4927600" y="5683250"/>
          <p14:tracePt t="11158" x="4927600" y="5689600"/>
          <p14:tracePt t="11168" x="4927600" y="5702300"/>
          <p14:tracePt t="11185" x="4933950" y="5715000"/>
          <p14:tracePt t="11286" x="4927600" y="5727700"/>
          <p14:tracePt t="11525" x="4933950" y="5727700"/>
          <p14:tracePt t="11533" x="4940300" y="5727700"/>
          <p14:tracePt t="11541" x="4946650" y="5727700"/>
          <p14:tracePt t="11565" x="4946650" y="5715000"/>
          <p14:tracePt t="11573" x="4946650" y="5708650"/>
          <p14:tracePt t="11585" x="4953000" y="5702300"/>
          <p14:tracePt t="11602" x="4972050" y="5689600"/>
          <p14:tracePt t="11619" x="4991100" y="5670550"/>
          <p14:tracePt t="11635" x="5003800" y="5670550"/>
          <p14:tracePt t="11669" x="5003800" y="5651500"/>
          <p14:tracePt t="11766" x="5010150" y="5645150"/>
          <p14:tracePt t="11790" x="5010150" y="5638800"/>
          <p14:tracePt t="11798" x="5010150" y="5632450"/>
          <p14:tracePt t="11815" x="5010150" y="5626100"/>
          <p14:tracePt t="11974" x="5010150" y="5619750"/>
          <p14:tracePt t="12102" x="5010150" y="5613400"/>
          <p14:tracePt t="12110" x="5010150" y="5607050"/>
          <p14:tracePt t="12126" x="5003800" y="5607050"/>
          <p14:tracePt t="12136" x="4997450" y="5600700"/>
          <p14:tracePt t="12153" x="4991100" y="5594350"/>
          <p14:tracePt t="12169" x="4965700" y="5588000"/>
          <p14:tracePt t="12186" x="4933950" y="5581650"/>
          <p14:tracePt t="12202" x="4895850" y="5581650"/>
          <p14:tracePt t="12219" x="4857750" y="5581650"/>
          <p14:tracePt t="12236" x="4832350" y="5581650"/>
          <p14:tracePt t="12253" x="4806950" y="5581650"/>
          <p14:tracePt t="12269" x="4800600" y="5581650"/>
          <p14:tracePt t="12286" x="4775200" y="5581650"/>
          <p14:tracePt t="12302" x="4743450" y="5607050"/>
          <p14:tracePt t="12319" x="4737100" y="5607050"/>
          <p14:tracePt t="12336" x="4705350" y="5626100"/>
          <p14:tracePt t="12352" x="4692650" y="5626100"/>
          <p14:tracePt t="12369" x="4679950" y="5632450"/>
          <p14:tracePt t="12386" x="4660900" y="5638800"/>
          <p14:tracePt t="12403" x="4648200" y="5657850"/>
          <p14:tracePt t="12419" x="4641850" y="5664200"/>
          <p14:tracePt t="12437" x="4622800" y="5683250"/>
          <p14:tracePt t="12453" x="4616450" y="5689600"/>
          <p14:tracePt t="12469" x="4591050" y="5695950"/>
          <p14:tracePt t="12486" x="4578350" y="5708650"/>
          <p14:tracePt t="12503" x="4559300" y="5721350"/>
          <p14:tracePt t="12519" x="4552950" y="5740400"/>
          <p14:tracePt t="12536" x="4540250" y="5753100"/>
          <p14:tracePt t="12552" x="4533900" y="5759450"/>
          <p14:tracePt t="12571" x="4527550" y="5759450"/>
          <p14:tracePt t="12585" x="4527550" y="5765800"/>
          <p14:tracePt t="12603" x="4527550" y="5791200"/>
          <p14:tracePt t="12620" x="4527550" y="5810250"/>
          <p14:tracePt t="12637" x="4527550" y="5835650"/>
          <p14:tracePt t="12653" x="4527550" y="5848350"/>
          <p14:tracePt t="12670" x="4527550" y="5861050"/>
          <p14:tracePt t="12686" x="4540250" y="5880100"/>
          <p14:tracePt t="12703" x="4559300" y="5892800"/>
          <p14:tracePt t="12720" x="4597400" y="5899150"/>
          <p14:tracePt t="12736" x="4610100" y="5899150"/>
          <p14:tracePt t="12753" x="4641850" y="5899150"/>
          <p14:tracePt t="12770" x="4667250" y="5899150"/>
          <p14:tracePt t="12787" x="4699000" y="5899150"/>
          <p14:tracePt t="12803" x="4737100" y="5899150"/>
          <p14:tracePt t="12820" x="4787900" y="5899150"/>
          <p14:tracePt t="12837" x="4819650" y="5899150"/>
          <p14:tracePt t="12853" x="4832350" y="5899150"/>
          <p14:tracePt t="12870" x="4851400" y="5899150"/>
          <p14:tracePt t="12887" x="4876800" y="5899150"/>
          <p14:tracePt t="12903" x="4908550" y="5899150"/>
          <p14:tracePt t="12920" x="4927600" y="5899150"/>
          <p14:tracePt t="12937" x="4946650" y="5899150"/>
          <p14:tracePt t="12953" x="4965700" y="5899150"/>
          <p14:tracePt t="12970" x="4984750" y="5899150"/>
          <p14:tracePt t="12987" x="4997450" y="5886450"/>
          <p14:tracePt t="13003" x="5003800" y="5886450"/>
          <p14:tracePt t="13021" x="5029200" y="5886450"/>
          <p14:tracePt t="13037" x="5048250" y="5886450"/>
          <p14:tracePt t="13054" x="5080000" y="5886450"/>
          <p14:tracePt t="13070" x="5124450" y="5873750"/>
          <p14:tracePt t="13087" x="5175250" y="5854700"/>
          <p14:tracePt t="13104" x="5213350" y="5842000"/>
          <p14:tracePt t="13120" x="5245100" y="5810250"/>
          <p14:tracePt t="13137" x="5264150" y="5791200"/>
          <p14:tracePt t="13154" x="5264150" y="5772150"/>
          <p14:tracePt t="13170" x="5245100" y="5746750"/>
          <p14:tracePt t="13187" x="5232400" y="5734050"/>
          <p14:tracePt t="13204" x="5226050" y="5727700"/>
          <p14:tracePt t="13230" x="5219700" y="5721350"/>
          <p14:tracePt t="13246" x="5219700" y="5708650"/>
          <p14:tracePt t="13255" x="5219700" y="5702300"/>
          <p14:tracePt t="13270" x="5219700" y="5664200"/>
          <p14:tracePt t="13287" x="5207000" y="5632450"/>
          <p14:tracePt t="13304" x="5207000" y="5607050"/>
          <p14:tracePt t="13320" x="5194300" y="5594350"/>
          <p14:tracePt t="13337" x="5187950" y="5588000"/>
          <p14:tracePt t="13354" x="5168900" y="5581650"/>
          <p14:tracePt t="13370" x="5137150" y="5568950"/>
          <p14:tracePt t="13387" x="5118100" y="5562600"/>
          <p14:tracePt t="13404" x="5086350" y="5537200"/>
          <p14:tracePt t="13421" x="5041900" y="5530850"/>
          <p14:tracePt t="13437" x="5010150" y="5524500"/>
          <p14:tracePt t="13454" x="4972050" y="5524500"/>
          <p14:tracePt t="13471" x="4908550" y="5524500"/>
          <p14:tracePt t="13487" x="4819650" y="5524500"/>
          <p14:tracePt t="13504" x="4724400" y="5524500"/>
          <p14:tracePt t="13521" x="4648200" y="5524500"/>
          <p14:tracePt t="13536" x="4591050" y="5524500"/>
          <p14:tracePt t="13553" x="4559300" y="5524500"/>
          <p14:tracePt t="13572" x="4514850" y="5543550"/>
          <p14:tracePt t="13604" x="4489450" y="5549900"/>
          <p14:tracePt t="13621" x="4451350" y="5575300"/>
          <p14:tracePt t="13638" x="4419600" y="5607050"/>
          <p14:tracePt t="13654" x="4381500" y="5645150"/>
          <p14:tracePt t="13671" x="4362450" y="5676900"/>
          <p14:tracePt t="13688" x="4349750" y="5702300"/>
          <p14:tracePt t="13704" x="4349750" y="5715000"/>
          <p14:tracePt t="13721" x="4349750" y="5727700"/>
          <p14:tracePt t="13738" x="4349750" y="5734050"/>
          <p14:tracePt t="13771" x="4362450" y="5753100"/>
          <p14:tracePt t="13788" x="4394200" y="5765800"/>
          <p14:tracePt t="13805" x="4470400" y="5772150"/>
          <p14:tracePt t="13821" x="4540250" y="5778500"/>
          <p14:tracePt t="13838" x="4565650" y="5778500"/>
          <p14:tracePt t="13855" x="4572000" y="5778500"/>
          <p14:tracePt t="14302" x="4578350" y="5778500"/>
          <p14:tracePt t="14350" x="4591050" y="5765800"/>
          <p14:tracePt t="14358" x="4597400" y="5765800"/>
          <p14:tracePt t="14371" x="4610100" y="5765800"/>
          <p14:tracePt t="14389" x="4705350" y="5765800"/>
          <p14:tracePt t="14405" x="4775200" y="5765800"/>
          <p14:tracePt t="14422" x="4851400" y="5765800"/>
          <p14:tracePt t="14439" x="4933950" y="5765800"/>
          <p14:tracePt t="14455" x="5035550" y="5765800"/>
          <p14:tracePt t="14472" x="5149850" y="5765800"/>
          <p14:tracePt t="14489" x="5270500" y="5753100"/>
          <p14:tracePt t="14505" x="5410200" y="5734050"/>
          <p14:tracePt t="14522" x="5543550" y="5715000"/>
          <p14:tracePt t="14538" x="5670550" y="5695950"/>
          <p14:tracePt t="14554" x="5778500" y="5676900"/>
          <p14:tracePt t="14556" x="5829300" y="5676900"/>
          <p14:tracePt t="14573" x="5943600" y="5676900"/>
          <p14:tracePt t="14589" x="6108700" y="5676900"/>
          <p14:tracePt t="14605" x="6229350" y="5683250"/>
          <p14:tracePt t="14622" x="6343650" y="5689600"/>
          <p14:tracePt t="14639" x="6426200" y="5689600"/>
          <p14:tracePt t="14655" x="6502400" y="5689600"/>
          <p14:tracePt t="14672" x="6553200" y="5689600"/>
          <p14:tracePt t="14689" x="6610350" y="5689600"/>
          <p14:tracePt t="14705" x="6661150" y="5689600"/>
          <p14:tracePt t="14722" x="6737350" y="5689600"/>
          <p14:tracePt t="14739" x="6864350" y="5689600"/>
          <p14:tracePt t="14755" x="6991350" y="5689600"/>
          <p14:tracePt t="14773" x="7124700" y="5689600"/>
          <p14:tracePt t="14789" x="7181850" y="5695950"/>
          <p14:tracePt t="14805" x="7219950" y="5695950"/>
          <p14:tracePt t="14822" x="7258050" y="5695950"/>
          <p14:tracePt t="14839" x="7308850" y="5695950"/>
          <p14:tracePt t="14856" x="7366000" y="5695950"/>
          <p14:tracePt t="14872" x="7442200" y="5695950"/>
          <p14:tracePt t="14889" x="7505700" y="5695950"/>
          <p14:tracePt t="14905" x="7569200" y="5695950"/>
          <p14:tracePt t="14922" x="7632700" y="5695950"/>
          <p14:tracePt t="14939" x="7708900" y="5695950"/>
          <p14:tracePt t="14955" x="7804150" y="5695950"/>
          <p14:tracePt t="14972" x="7905750" y="5695950"/>
          <p14:tracePt t="14989" x="8051800" y="5695950"/>
          <p14:tracePt t="15006" x="8115300" y="5695950"/>
          <p14:tracePt t="15022" x="8153400" y="5695950"/>
          <p14:tracePt t="15056" x="8159750" y="5695950"/>
          <p14:tracePt t="15072" x="8172450" y="5695950"/>
          <p14:tracePt t="15089" x="8191500" y="5683250"/>
          <p14:tracePt t="15122" x="8210550" y="5676900"/>
          <p14:tracePt t="15382" x="8147050" y="5676900"/>
          <p14:tracePt t="15390" x="8020050" y="5676900"/>
          <p14:tracePt t="15398" x="7842250" y="5676900"/>
          <p14:tracePt t="15408" x="7664450" y="5676900"/>
          <p14:tracePt t="15423" x="7219950" y="5676900"/>
          <p14:tracePt t="15439" x="6940550" y="5676900"/>
          <p14:tracePt t="15456" x="6750050" y="5676900"/>
          <p14:tracePt t="15473" x="6680200" y="5664200"/>
          <p14:tracePt t="15489" x="6654800" y="5645150"/>
          <p14:tracePt t="15506" x="6642100" y="5638800"/>
          <p14:tracePt t="15523" x="6629400" y="5619750"/>
          <p14:tracePt t="15539" x="6591300" y="5588000"/>
          <p14:tracePt t="15555" x="6521450" y="5524500"/>
          <p14:tracePt t="15558" x="6477000" y="5499100"/>
          <p14:tracePt t="15575" x="6362700" y="5435600"/>
          <p14:tracePt t="15589" x="6184900" y="5384800"/>
          <p14:tracePt t="15606" x="5905500" y="5327650"/>
          <p14:tracePt t="15623" x="5537200" y="5276850"/>
          <p14:tracePt t="15640" x="5219700" y="5232400"/>
          <p14:tracePt t="15656" x="5016500" y="5213350"/>
          <p14:tracePt t="15673" x="4902200" y="5213350"/>
          <p14:tracePt t="15690" x="4876800" y="5213350"/>
          <p14:tracePt t="15806" x="4870450" y="5200650"/>
          <p14:tracePt t="15815" x="4870450" y="5194300"/>
          <p14:tracePt t="15824" x="4870450" y="5187950"/>
          <p14:tracePt t="15840" x="4870450" y="5181600"/>
          <p14:tracePt t="15857" x="4870450" y="5168900"/>
          <p14:tracePt t="15873" x="4870450" y="5162550"/>
          <p14:tracePt t="17406" x="4857750" y="5156200"/>
          <p14:tracePt t="17414" x="4819650" y="5168900"/>
          <p14:tracePt t="17425" x="4794250" y="5187950"/>
          <p14:tracePt t="17442" x="4781550" y="5213350"/>
          <p14:tracePt t="17458" x="4781550" y="5245100"/>
          <p14:tracePt t="17475" x="4775200" y="5276850"/>
          <p14:tracePt t="17492" x="4756150" y="5302250"/>
          <p14:tracePt t="17509" x="4743450" y="5334000"/>
          <p14:tracePt t="17524" x="4730750" y="5353050"/>
          <p14:tracePt t="17541" x="4724400" y="5372100"/>
          <p14:tracePt t="17558" x="4724400" y="5422900"/>
          <p14:tracePt t="17574" x="4724400" y="5505450"/>
          <p14:tracePt t="17592" x="4737100" y="5562600"/>
          <p14:tracePt t="17609" x="4749800" y="5581650"/>
          <p14:tracePt t="17625" x="4762500" y="5613400"/>
          <p14:tracePt t="17642" x="4768850" y="5638800"/>
          <p14:tracePt t="17659" x="4794250" y="5651500"/>
          <p14:tracePt t="17675" x="4813300" y="5664200"/>
          <p14:tracePt t="17692" x="4819650" y="5664200"/>
          <p14:tracePt t="17709" x="4826000" y="5670550"/>
          <p14:tracePt t="17886" x="4832350" y="5683250"/>
          <p14:tracePt t="17910" x="4845050" y="5683250"/>
          <p14:tracePt t="17966" x="4851400" y="5683250"/>
          <p14:tracePt t="17982" x="4851400" y="5676900"/>
          <p14:tracePt t="18006" x="4851400" y="5670550"/>
          <p14:tracePt t="18070" x="4851400" y="5664200"/>
          <p14:tracePt t="18086" x="4851400" y="5651500"/>
          <p14:tracePt t="18094" x="4851400" y="5645150"/>
          <p14:tracePt t="18110" x="4851400" y="5638800"/>
          <p14:tracePt t="18128" x="4851400" y="5632450"/>
          <p14:tracePt t="18142" x="4851400" y="5626100"/>
          <p14:tracePt t="18159" x="4851400" y="5619750"/>
          <p14:tracePt t="18176" x="4851400" y="5613400"/>
          <p14:tracePt t="18198" x="4845050" y="5607050"/>
          <p14:tracePt t="18238" x="4832350" y="5607050"/>
          <p14:tracePt t="18246" x="4826000" y="5607050"/>
          <p14:tracePt t="18270" x="4813300" y="5613400"/>
          <p14:tracePt t="18286" x="4800600" y="5613400"/>
          <p14:tracePt t="18294" x="4794250" y="5613400"/>
          <p14:tracePt t="18309" x="4768850" y="5613400"/>
          <p14:tracePt t="18326" x="4743450" y="5613400"/>
          <p14:tracePt t="18342" x="4737100" y="5613400"/>
          <p14:tracePt t="18359" x="4718050" y="5613400"/>
          <p14:tracePt t="18393" x="4711700" y="5613400"/>
          <p14:tracePt t="18409" x="4705350" y="5613400"/>
          <p14:tracePt t="18426" x="4686300" y="5619750"/>
          <p14:tracePt t="18443" x="4641850" y="5626100"/>
          <p14:tracePt t="18459" x="4584700" y="5626100"/>
          <p14:tracePt t="18477" x="4514850" y="5626100"/>
          <p14:tracePt t="18493" x="4495800" y="5626100"/>
          <p14:tracePt t="18509" x="4483100" y="5632450"/>
          <p14:tracePt t="18526" x="4470400" y="5651500"/>
          <p14:tracePt t="18542" x="4464050" y="5670550"/>
          <p14:tracePt t="18561" x="4464050" y="5702300"/>
          <p14:tracePt t="18576" x="4451350" y="5721350"/>
          <p14:tracePt t="18592" x="4451350" y="5734050"/>
          <p14:tracePt t="18610" x="4451350" y="5759450"/>
          <p14:tracePt t="18626" x="4451350" y="5778500"/>
          <p14:tracePt t="18643" x="4451350" y="5810250"/>
          <p14:tracePt t="18660" x="4451350" y="5842000"/>
          <p14:tracePt t="18677" x="4451350" y="5880100"/>
          <p14:tracePt t="18693" x="4457700" y="5892800"/>
          <p14:tracePt t="18710" x="4464050" y="5899150"/>
          <p14:tracePt t="18726" x="4470400" y="5899150"/>
          <p14:tracePt t="18760" x="4483100" y="5899150"/>
          <p14:tracePt t="18776" x="4527550" y="5899150"/>
          <p14:tracePt t="18793" x="4591050" y="5899150"/>
          <p14:tracePt t="18810" x="4667250" y="5899150"/>
          <p14:tracePt t="18827" x="4749800" y="5899150"/>
          <p14:tracePt t="18843" x="4806950" y="5899150"/>
          <p14:tracePt t="18860" x="4838700" y="5892800"/>
          <p14:tracePt t="18877" x="4851400" y="5892800"/>
          <p14:tracePt t="18893" x="4876800" y="5892800"/>
          <p14:tracePt t="18910" x="4908550" y="5886450"/>
          <p14:tracePt t="18926" x="4972050" y="5880100"/>
          <p14:tracePt t="18943" x="5054600" y="5867400"/>
          <p14:tracePt t="18960" x="5092700" y="5842000"/>
          <p14:tracePt t="18977" x="5111750" y="5822950"/>
          <p14:tracePt t="19010" x="5111750" y="5816600"/>
          <p14:tracePt t="19030" x="5124450" y="5803900"/>
          <p14:tracePt t="19043" x="5130800" y="5803900"/>
          <p14:tracePt t="19061" x="5143500" y="5784850"/>
          <p14:tracePt t="19077" x="5156200" y="5765800"/>
          <p14:tracePt t="19094" x="5162550" y="5740400"/>
          <p14:tracePt t="19110" x="5162550" y="5734050"/>
          <p14:tracePt t="19127" x="5168900" y="5708650"/>
          <p14:tracePt t="19143" x="5181600" y="5689600"/>
          <p14:tracePt t="19160" x="5194300" y="5670550"/>
          <p14:tracePt t="19177" x="5194300" y="5664200"/>
          <p14:tracePt t="19194" x="5194300" y="5645150"/>
          <p14:tracePt t="19210" x="5175250" y="5632450"/>
          <p14:tracePt t="19227" x="5118100" y="5626100"/>
          <p14:tracePt t="19243" x="5099050" y="5619750"/>
          <p14:tracePt t="19261" x="5048250" y="5613400"/>
          <p14:tracePt t="19277" x="5016500" y="5613400"/>
          <p14:tracePt t="19294" x="4984750" y="5613400"/>
          <p14:tracePt t="19310" x="4959350" y="5613400"/>
          <p14:tracePt t="19327" x="4927600" y="5613400"/>
          <p14:tracePt t="19344" x="4889500" y="5613400"/>
          <p14:tracePt t="19360" x="4857750" y="5619750"/>
          <p14:tracePt t="19377" x="4819650" y="5619750"/>
          <p14:tracePt t="19394" x="4787900" y="5619750"/>
          <p14:tracePt t="19410" x="4756150" y="5619750"/>
          <p14:tracePt t="19427" x="4749800" y="5619750"/>
          <p14:tracePt t="19444" x="4737100" y="5619750"/>
          <p14:tracePt t="19461" x="4718050" y="5626100"/>
          <p14:tracePt t="19477" x="4692650" y="5638800"/>
          <p14:tracePt t="19494" x="4679950" y="5645150"/>
          <p14:tracePt t="19510" x="4660900" y="5657850"/>
          <p14:tracePt t="19527" x="4635500" y="5676900"/>
          <p14:tracePt t="19543" x="4629150" y="5683250"/>
          <p14:tracePt t="19562" x="4622800" y="5689600"/>
          <p14:tracePt t="19577" x="4610100" y="5695950"/>
          <p14:tracePt t="19594" x="4603750" y="5708650"/>
          <p14:tracePt t="19627" x="4603750" y="5721350"/>
          <p14:tracePt t="19645" x="4603750" y="5740400"/>
          <p14:tracePt t="19661" x="4603750" y="5759450"/>
          <p14:tracePt t="19677" x="4610100" y="5765800"/>
          <p14:tracePt t="19694" x="4629150" y="5772150"/>
          <p14:tracePt t="19711" x="4660900" y="5791200"/>
          <p14:tracePt t="19728" x="4711700" y="5797550"/>
          <p14:tracePt t="19744" x="4781550" y="5816600"/>
          <p14:tracePt t="19761" x="4851400" y="5829300"/>
          <p14:tracePt t="19777" x="4870450" y="5829300"/>
          <p14:tracePt t="19794" x="4883150" y="5829300"/>
          <p14:tracePt t="19831" x="4889500" y="5829300"/>
          <p14:tracePt t="20126" x="4889500" y="5822950"/>
          <p14:tracePt t="20150" x="4870450" y="5810250"/>
          <p14:tracePt t="20158" x="4864100" y="5810250"/>
          <p14:tracePt t="20166" x="4851400" y="5810250"/>
          <p14:tracePt t="20178" x="4826000" y="5810250"/>
          <p14:tracePt t="20195" x="4768850" y="5803900"/>
          <p14:tracePt t="20211" x="4724400" y="5797550"/>
          <p14:tracePt t="20228" x="4699000" y="5791200"/>
          <p14:tracePt t="20245" x="4692650" y="5791200"/>
          <p14:tracePt t="20487" x="4699000" y="5784850"/>
          <p14:tracePt t="20494" x="4711700" y="5778500"/>
          <p14:tracePt t="20502" x="4718050" y="5778500"/>
          <p14:tracePt t="20512" x="4730750" y="5772150"/>
          <p14:tracePt t="20528" x="4762500" y="5765800"/>
          <p14:tracePt t="20544" x="4794250" y="5765800"/>
          <p14:tracePt t="20561" x="4813300" y="5765800"/>
          <p14:tracePt t="20647" x="4819650" y="5765800"/>
          <p14:tracePt t="20654" x="4832350" y="5765800"/>
          <p14:tracePt t="20663" x="4845050" y="5765800"/>
          <p14:tracePt t="20679" x="4883150" y="5765800"/>
          <p14:tracePt t="20695" x="4940300" y="5765800"/>
          <p14:tracePt t="20712" x="5010150" y="5765800"/>
          <p14:tracePt t="20729" x="5067300" y="5765800"/>
          <p14:tracePt t="20745" x="5092700" y="5765800"/>
          <p14:tracePt t="20762" x="5099050" y="5765800"/>
          <p14:tracePt t="20895" x="5118100" y="5765800"/>
          <p14:tracePt t="20902" x="5124450" y="5765800"/>
          <p14:tracePt t="20912" x="5149850" y="5759450"/>
          <p14:tracePt t="20929" x="5194300" y="5759450"/>
          <p14:tracePt t="20945" x="5308600" y="5759450"/>
          <p14:tracePt t="20962" x="5410200" y="5759450"/>
          <p14:tracePt t="20979" x="5537200" y="5759450"/>
          <p14:tracePt t="20996" x="5740400" y="5759450"/>
          <p14:tracePt t="21013" x="6178550" y="5759450"/>
          <p14:tracePt t="21029" x="6489700" y="5759450"/>
          <p14:tracePt t="21046" x="6731000" y="5759450"/>
          <p14:tracePt t="21062" x="6921500" y="5759450"/>
          <p14:tracePt t="21079" x="7054850" y="5727700"/>
          <p14:tracePt t="21096" x="7162800" y="5708650"/>
          <p14:tracePt t="21112" x="7283450" y="5683250"/>
          <p14:tracePt t="21129" x="7410450" y="5670550"/>
          <p14:tracePt t="21146" x="7556500" y="5645150"/>
          <p14:tracePt t="21162" x="7696200" y="5645150"/>
          <p14:tracePt t="21179" x="7810500" y="5645150"/>
          <p14:tracePt t="21196" x="7912100" y="5645150"/>
          <p14:tracePt t="21213" x="8058150" y="5645150"/>
          <p14:tracePt t="21229" x="8140700" y="5657850"/>
          <p14:tracePt t="21246" x="8210550" y="5664200"/>
          <p14:tracePt t="21263" x="8248650" y="5664200"/>
          <p14:tracePt t="21279" x="8267700" y="5664200"/>
          <p14:tracePt t="21296" x="8274050" y="5664200"/>
          <p14:tracePt t="21342" x="8280400" y="5664200"/>
          <p14:tracePt t="21351" x="8286750" y="5664200"/>
          <p14:tracePt t="21363" x="8293100" y="5664200"/>
          <p14:tracePt t="21379" x="8299450" y="5664200"/>
          <p14:tracePt t="21974" x="8280400" y="5664200"/>
          <p14:tracePt t="21982" x="8191500" y="5664200"/>
          <p14:tracePt t="21990" x="8051800" y="5664200"/>
          <p14:tracePt t="21999" x="7842250" y="5664200"/>
          <p14:tracePt t="22013" x="7296150" y="5664200"/>
          <p14:tracePt t="22030" x="6680200" y="5664200"/>
          <p14:tracePt t="22047" x="6235700" y="5664200"/>
          <p14:tracePt t="22063" x="6007100" y="5664200"/>
          <p14:tracePt t="22080" x="5899150" y="5670550"/>
          <p14:tracePt t="22097" x="5873750" y="5683250"/>
          <p14:tracePt t="22113" x="5861050" y="5689600"/>
          <p14:tracePt t="22130" x="5835650" y="5708650"/>
          <p14:tracePt t="22147" x="5791200" y="5721350"/>
          <p14:tracePt t="22163" x="5740400" y="5746750"/>
          <p14:tracePt t="22180" x="5683250" y="5753100"/>
          <p14:tracePt t="22196" x="5600700" y="5765800"/>
          <p14:tracePt t="22213" x="5562600" y="5772150"/>
          <p14:tracePt t="22229" x="5454650" y="5778500"/>
          <p14:tracePt t="22247" x="5251450" y="5810250"/>
          <p14:tracePt t="22264" x="4940300" y="5854700"/>
          <p14:tracePt t="22280" x="4699000" y="5899150"/>
          <p14:tracePt t="22297" x="4552950" y="5911850"/>
          <p14:tracePt t="22314" x="4514850" y="5918200"/>
          <p14:tracePt t="22470" x="4508500" y="5918200"/>
          <p14:tracePt t="22478" x="4502150" y="5911850"/>
          <p14:tracePt t="22486" x="4502150" y="5905500"/>
          <p14:tracePt t="22497" x="4495800" y="5892800"/>
          <p14:tracePt t="22514" x="4495800" y="5880100"/>
          <p14:tracePt t="22531" x="4495800" y="5873750"/>
          <p14:tracePt t="22547" x="4495800" y="5854700"/>
          <p14:tracePt t="22549" x="4495800" y="5848350"/>
          <p14:tracePt t="22565" x="4495800" y="5842000"/>
          <p14:tracePt t="22598" x="4495800" y="5835650"/>
          <p14:tracePt t="22614" x="4495800" y="5829300"/>
          <p14:tracePt t="22646" x="4495800" y="5822950"/>
          <p14:tracePt t="22670" x="4495800" y="5816600"/>
          <p14:tracePt t="22694" x="4495800" y="5810250"/>
          <p14:tracePt t="22798" x="4495800" y="5797550"/>
          <p14:tracePt t="22807" x="4502150" y="5791200"/>
          <p14:tracePt t="22832" x="4508500" y="5791200"/>
          <p14:tracePt t="26582" x="4514850" y="5791200"/>
          <p14:tracePt t="26591" x="4527550" y="5791200"/>
          <p14:tracePt t="26601" x="4552950" y="5791200"/>
          <p14:tracePt t="26618" x="4641850" y="5791200"/>
          <p14:tracePt t="26635" x="4724400" y="5791200"/>
          <p14:tracePt t="26652" x="4832350" y="5791200"/>
          <p14:tracePt t="26669" x="5073650" y="5791200"/>
          <p14:tracePt t="26685" x="5251450" y="5791200"/>
          <p14:tracePt t="26702" x="5365750" y="5791200"/>
          <p14:tracePt t="26719" x="5435600" y="5791200"/>
          <p14:tracePt t="26735" x="5454650" y="5791200"/>
          <p14:tracePt t="26806" x="5461000" y="5791200"/>
          <p14:tracePt t="26815" x="5467350" y="5791200"/>
          <p14:tracePt t="26823" x="5486400" y="5784850"/>
          <p14:tracePt t="26835" x="5505450" y="5784850"/>
          <p14:tracePt t="26852" x="5556250" y="5772150"/>
          <p14:tracePt t="26869" x="5600700" y="5759450"/>
          <p14:tracePt t="26885" x="5607050" y="5753100"/>
          <p14:tracePt t="26926" x="5600700" y="5746750"/>
          <p14:tracePt t="26935" x="5549900" y="5746750"/>
          <p14:tracePt t="26952" x="5454650" y="5721350"/>
          <p14:tracePt t="26969" x="5353050" y="5715000"/>
          <p14:tracePt t="26985" x="5245100" y="5702300"/>
          <p14:tracePt t="27002" x="5156200" y="5695950"/>
          <p14:tracePt t="27019" x="5048250" y="5695950"/>
          <p14:tracePt t="27035" x="4946650" y="5695950"/>
          <p14:tracePt t="27053" x="4781550" y="5695950"/>
          <p14:tracePt t="27069" x="4711700" y="5695950"/>
          <p14:tracePt t="27086" x="4660900" y="5695950"/>
          <p14:tracePt t="27102" x="4597400" y="5695950"/>
          <p14:tracePt t="27119" x="4546600" y="5695950"/>
          <p14:tracePt t="27136" x="4514850" y="5695950"/>
          <p14:tracePt t="27189" x="4502150" y="5695950"/>
          <p14:tracePt t="27205" x="4495800" y="5695950"/>
          <p14:tracePt t="27213" x="4483100" y="5695950"/>
          <p14:tracePt t="27229" x="4476750" y="5695950"/>
          <p14:tracePt t="27245" x="4470400" y="5695950"/>
          <p14:tracePt t="27253" x="4464050" y="5695950"/>
          <p14:tracePt t="27269" x="4457700" y="5695950"/>
          <p14:tracePt t="27350" x="4451350" y="5695950"/>
          <p14:tracePt t="27366" x="4457700" y="5695950"/>
          <p14:tracePt t="27375" x="4470400" y="5695950"/>
          <p14:tracePt t="27386" x="4489450" y="5695950"/>
          <p14:tracePt t="27403" x="4565650" y="5695950"/>
          <p14:tracePt t="27419" x="4737100" y="5695950"/>
          <p14:tracePt t="27437" x="5060950" y="5702300"/>
          <p14:tracePt t="27453" x="5289550" y="5702300"/>
          <p14:tracePt t="27469" x="5467350" y="5702300"/>
          <p14:tracePt t="27486" x="5619750" y="5702300"/>
          <p14:tracePt t="27503" x="5702300" y="5702300"/>
          <p14:tracePt t="27519" x="5803900" y="5695950"/>
          <p14:tracePt t="27535" x="5937250" y="5676900"/>
          <p14:tracePt t="27552" x="6102350" y="5676900"/>
          <p14:tracePt t="27569" x="6318250" y="5676900"/>
          <p14:tracePt t="27586" x="6540500" y="5676900"/>
          <p14:tracePt t="27603" x="6781800" y="5676900"/>
          <p14:tracePt t="27620" x="6997700" y="5676900"/>
          <p14:tracePt t="27637" x="7213600" y="5689600"/>
          <p14:tracePt t="27653" x="7321550" y="5721350"/>
          <p14:tracePt t="27670" x="7429500" y="5727700"/>
          <p14:tracePt t="27686" x="7569200" y="5727700"/>
          <p14:tracePt t="27703" x="7747000" y="5727700"/>
          <p14:tracePt t="27720" x="7899400" y="5727700"/>
          <p14:tracePt t="27736" x="8001000" y="5727700"/>
          <p14:tracePt t="27753" x="8039100" y="5721350"/>
          <p14:tracePt t="27770" x="8058150" y="5715000"/>
          <p14:tracePt t="27878" x="8039100" y="5715000"/>
          <p14:tracePt t="27886" x="7981950" y="5715000"/>
          <p14:tracePt t="27894" x="7854950" y="5727700"/>
          <p14:tracePt t="27903" x="7670800" y="5753100"/>
          <p14:tracePt t="27920" x="6826250" y="5842000"/>
          <p14:tracePt t="27937" x="5549900" y="5956300"/>
          <p14:tracePt t="27954" x="4108450" y="5956300"/>
          <p14:tracePt t="27970" x="2895600" y="5956300"/>
          <p14:tracePt t="27987" x="2120900" y="5956300"/>
          <p14:tracePt t="28003" x="1778000" y="5956300"/>
          <p14:tracePt t="28021" x="1600200" y="5956300"/>
          <p14:tracePt t="28037" x="1574800" y="5956300"/>
          <p14:tracePt t="28053" x="1562100" y="5956300"/>
          <p14:tracePt t="28070" x="1492250" y="5956300"/>
          <p14:tracePt t="28087" x="1358900" y="5918200"/>
          <p14:tracePt t="28103" x="1289050" y="5892800"/>
          <p14:tracePt t="28120" x="1250950" y="5873750"/>
          <p14:tracePt t="28137" x="1231900" y="5854700"/>
          <p14:tracePt t="28154" x="1225550" y="5848350"/>
          <p14:tracePt t="28187" x="1225550" y="5835650"/>
          <p14:tracePt t="28204" x="1225550" y="5829300"/>
          <p14:tracePt t="28221" x="1225550" y="5816600"/>
          <p14:tracePt t="28237" x="1200150" y="5791200"/>
          <p14:tracePt t="28254" x="1187450" y="5778500"/>
          <p14:tracePt t="28270" x="1168400" y="5740400"/>
          <p14:tracePt t="28287" x="1123950" y="5695950"/>
          <p14:tracePt t="28304" x="1060450" y="5657850"/>
          <p14:tracePt t="28320" x="1003300" y="5632450"/>
          <p14:tracePt t="28337" x="958850" y="5613400"/>
          <p14:tracePt t="28354" x="927100" y="5581650"/>
          <p14:tracePt t="28370" x="895350" y="5562600"/>
          <p14:tracePt t="28387" x="882650" y="5556250"/>
          <p14:tracePt t="28438" x="882650" y="5549900"/>
          <p14:tracePt t="28446" x="908050" y="5562600"/>
          <p14:tracePt t="28455" x="933450" y="5568950"/>
          <p14:tracePt t="28470" x="984250" y="5588000"/>
          <p14:tracePt t="28487" x="1041400" y="5594350"/>
          <p14:tracePt t="28504" x="1117600" y="5594350"/>
          <p14:tracePt t="28520" x="1238250" y="5594350"/>
          <p14:tracePt t="28536" x="1282700" y="5594350"/>
          <p14:tracePt t="28553" x="1308100" y="5581650"/>
          <p14:tracePt t="28589" x="1276350" y="5575300"/>
          <p14:tracePt t="28598" x="1200150" y="5575300"/>
          <p14:tracePt t="28606" x="1098550" y="5575300"/>
          <p14:tracePt t="28621" x="895350" y="5575300"/>
          <p14:tracePt t="28637" x="787400" y="5549900"/>
          <p14:tracePt t="28671" x="787400" y="5543550"/>
          <p14:tracePt t="28687" x="812800" y="5537200"/>
          <p14:tracePt t="28704" x="908050" y="5530850"/>
          <p14:tracePt t="28721" x="984250" y="5530850"/>
          <p14:tracePt t="28737" x="1041400" y="5530850"/>
          <p14:tracePt t="28754" x="1073150" y="5543550"/>
          <p14:tracePt t="28771" x="1085850" y="5651500"/>
          <p14:tracePt t="28787" x="1085850" y="5829300"/>
          <p14:tracePt t="28805" x="1079500" y="6007100"/>
          <p14:tracePt t="28821" x="1060450" y="6051550"/>
          <p14:tracePt t="28838" x="1047750" y="6064250"/>
          <p14:tracePt t="28950" x="1035050" y="6076950"/>
          <p14:tracePt t="28990" x="1035050" y="6083300"/>
          <p14:tracePt t="29006" x="1041400" y="6096000"/>
          <p14:tracePt t="29022" x="1054100" y="6096000"/>
          <p14:tracePt t="29030" x="1079500" y="6096000"/>
          <p14:tracePt t="29039" x="1111250" y="6096000"/>
          <p14:tracePt t="29054" x="1149350" y="6096000"/>
          <p14:tracePt t="29071" x="1181100" y="6026150"/>
          <p14:tracePt t="29088" x="1187450" y="5892800"/>
          <p14:tracePt t="29105" x="1187450" y="5816600"/>
          <p14:tracePt t="29121" x="1168400" y="5778500"/>
          <p14:tracePt t="29182" x="1174750" y="5772150"/>
          <p14:tracePt t="29190" x="1181100" y="5772150"/>
          <p14:tracePt t="29198" x="1193800" y="5772150"/>
          <p14:tracePt t="29214" x="1206500" y="5772150"/>
          <p14:tracePt t="29246" x="1212850" y="5784850"/>
          <p14:tracePt t="29254" x="1212850" y="5835650"/>
          <p14:tracePt t="29262" x="1212850" y="5861050"/>
          <p14:tracePt t="29271" x="1212850" y="5899150"/>
          <p14:tracePt t="29288" x="1212850" y="5943600"/>
          <p14:tracePt t="29305" x="1212850" y="5956300"/>
          <p14:tracePt t="29338" x="1212850" y="5943600"/>
          <p14:tracePt t="29355" x="1225550" y="5861050"/>
          <p14:tracePt t="29372" x="1231900" y="5803900"/>
          <p14:tracePt t="29389" x="1231900" y="5759450"/>
          <p14:tracePt t="29462" x="1238250" y="5753100"/>
          <p14:tracePt t="29470" x="1250950" y="5753100"/>
          <p14:tracePt t="29478" x="1295400" y="5753100"/>
          <p14:tracePt t="29488" x="1397000" y="5753100"/>
          <p14:tracePt t="29505" x="1714500" y="5772150"/>
          <p14:tracePt t="29521" x="2425700" y="5905500"/>
          <p14:tracePt t="29538" x="3225800" y="6007100"/>
          <p14:tracePt t="29557" x="4495800" y="6165850"/>
          <p14:tracePt t="29574" x="5041900" y="6165850"/>
          <p14:tracePt t="29589" x="5461000" y="6165850"/>
          <p14:tracePt t="29605" x="5600700" y="6153150"/>
          <p14:tracePt t="29622" x="5626100" y="6127750"/>
          <p14:tracePt t="29638" x="5626100" y="6064250"/>
          <p14:tracePt t="29655" x="5511800" y="5956300"/>
          <p14:tracePt t="29672" x="5403850" y="5911850"/>
          <p14:tracePt t="29688" x="5270500" y="5861050"/>
          <p14:tracePt t="29705" x="5111750" y="5842000"/>
          <p14:tracePt t="29722" x="4870450" y="5842000"/>
          <p14:tracePt t="29738" x="4667250" y="5810250"/>
          <p14:tracePt t="29755" x="4533900" y="5791200"/>
          <p14:tracePt t="29772" x="4495800" y="5778500"/>
          <p14:tracePt t="29789" x="4489450" y="5772150"/>
          <p14:tracePt t="29823" x="4489450" y="5759450"/>
          <p14:tracePt t="29839" x="4464050" y="5727700"/>
          <p14:tracePt t="29855" x="4419600" y="5715000"/>
          <p14:tracePt t="29872" x="4400550" y="5715000"/>
          <p14:tracePt t="29905" x="4394200" y="5715000"/>
          <p14:tracePt t="30054" x="4400550" y="5715000"/>
          <p14:tracePt t="30062" x="4413250" y="5715000"/>
          <p14:tracePt t="30072" x="4432300" y="5715000"/>
          <p14:tracePt t="30089" x="4508500" y="5715000"/>
          <p14:tracePt t="30106" x="4629150" y="5715000"/>
          <p14:tracePt t="30122" x="4756150" y="5715000"/>
          <p14:tracePt t="30139" x="4851400" y="5734050"/>
          <p14:tracePt t="30156" x="4889500" y="5734050"/>
          <p14:tracePt t="30173" x="4921250" y="5746750"/>
          <p14:tracePt t="30189" x="4927600" y="5746750"/>
          <p14:tracePt t="30206" x="4940300" y="5746750"/>
          <p14:tracePt t="30239" x="4946650" y="5746750"/>
          <p14:tracePt t="30256" x="4972050" y="5746750"/>
          <p14:tracePt t="30272" x="4978400" y="5746750"/>
          <p14:tracePt t="30342" x="4984750" y="5746750"/>
          <p14:tracePt t="30350" x="4997450" y="5746750"/>
          <p14:tracePt t="30358" x="5010150" y="5746750"/>
          <p14:tracePt t="30373" x="5035550" y="5727700"/>
          <p14:tracePt t="30389" x="5035550" y="5708650"/>
          <p14:tracePt t="30406" x="5035550" y="5683250"/>
          <p14:tracePt t="30422" x="4965700" y="5638800"/>
          <p14:tracePt t="30439" x="4870450" y="5600700"/>
          <p14:tracePt t="30456" x="4794250" y="5588000"/>
          <p14:tracePt t="30473" x="4718050" y="5588000"/>
          <p14:tracePt t="30489" x="4603750" y="5588000"/>
          <p14:tracePt t="30506" x="4521200" y="5588000"/>
          <p14:tracePt t="30523" x="4464050" y="5588000"/>
          <p14:tracePt t="30539" x="4419600" y="5594350"/>
          <p14:tracePt t="30555" x="4419600" y="5600700"/>
          <p14:tracePt t="30574" x="4400550" y="5607050"/>
          <p14:tracePt t="30589" x="4400550" y="5626100"/>
          <p14:tracePt t="30606" x="4406900" y="5670550"/>
          <p14:tracePt t="30623" x="4438650" y="5721350"/>
          <p14:tracePt t="30640" x="4464050" y="5753100"/>
          <p14:tracePt t="30656" x="4489450" y="5772150"/>
          <p14:tracePt t="30673" x="4540250" y="5772150"/>
          <p14:tracePt t="30689" x="4616450" y="5772150"/>
          <p14:tracePt t="30706" x="4743450" y="5772150"/>
          <p14:tracePt t="30723" x="4870450" y="5772150"/>
          <p14:tracePt t="30740" x="4953000" y="5772150"/>
          <p14:tracePt t="30757" x="5054600" y="5740400"/>
          <p14:tracePt t="30773" x="5099050" y="5702300"/>
          <p14:tracePt t="30790" x="5130800" y="5670550"/>
          <p14:tracePt t="30806" x="5130800" y="5657850"/>
          <p14:tracePt t="30823" x="5130800" y="5638800"/>
          <p14:tracePt t="30840" x="5130800" y="5632450"/>
          <p14:tracePt t="30857" x="5130800" y="5613400"/>
          <p14:tracePt t="30873" x="5111750" y="5600700"/>
          <p14:tracePt t="30890" x="5048250" y="5588000"/>
          <p14:tracePt t="30907" x="5016500" y="5588000"/>
          <p14:tracePt t="30923" x="4991100" y="5588000"/>
          <p14:tracePt t="30940" x="4978400" y="5588000"/>
          <p14:tracePt t="30957" x="4902200" y="5619750"/>
          <p14:tracePt t="30973" x="4794250" y="5657850"/>
          <p14:tracePt t="30990" x="4667250" y="5695950"/>
          <p14:tracePt t="31007" x="4591050" y="5746750"/>
          <p14:tracePt t="31023" x="4552950" y="5784850"/>
          <p14:tracePt t="31040" x="4552950" y="5810250"/>
          <p14:tracePt t="31057" x="4552950" y="5816600"/>
          <p14:tracePt t="31073" x="4584700" y="5822950"/>
          <p14:tracePt t="31090" x="4654550" y="5835650"/>
          <p14:tracePt t="31107" x="4711700" y="5835650"/>
          <p14:tracePt t="31150" x="4718050" y="5835650"/>
          <p14:tracePt t="31174" x="4699000" y="5829300"/>
          <p14:tracePt t="31182" x="4673600" y="5829300"/>
          <p14:tracePt t="31190" x="4622800" y="5829300"/>
          <p14:tracePt t="31207" x="4406900" y="5829300"/>
          <p14:tracePt t="31224" x="3924300" y="5829300"/>
          <p14:tracePt t="31240" x="3130550" y="5911850"/>
          <p14:tracePt t="31257" x="2279650" y="6146800"/>
          <p14:tracePt t="31274" x="1708150" y="6248400"/>
          <p14:tracePt t="31290" x="1517650" y="6248400"/>
          <p14:tracePt t="31307" x="1365250" y="6248400"/>
          <p14:tracePt t="31324" x="1289050" y="6248400"/>
          <p14:tracePt t="31341" x="1212850" y="6216650"/>
          <p14:tracePt t="31357" x="1092200" y="6153150"/>
          <p14:tracePt t="31374" x="933450" y="6070600"/>
          <p14:tracePt t="31390" x="806450" y="5994400"/>
          <p14:tracePt t="31407" x="762000" y="5956300"/>
          <p14:tracePt t="31424" x="742950" y="5930900"/>
          <p14:tracePt t="31440" x="692150" y="5867400"/>
          <p14:tracePt t="31457" x="603250" y="5803900"/>
          <p14:tracePt t="31474" x="539750" y="5765800"/>
          <p14:tracePt t="31490" x="527050" y="5759450"/>
          <p14:tracePt t="31510" x="546100" y="5753100"/>
          <p14:tracePt t="31527" x="603250" y="5753100"/>
          <p14:tracePt t="31540" x="641350" y="5753100"/>
          <p14:tracePt t="31556" x="755650" y="5727700"/>
          <p14:tracePt t="31575" x="908050" y="5651500"/>
          <p14:tracePt t="31590" x="1073150" y="5575300"/>
          <p14:tracePt t="31607" x="1193800" y="5530850"/>
          <p14:tracePt t="31624" x="1219200" y="5511800"/>
          <p14:tracePt t="31641" x="1219200" y="5499100"/>
          <p14:tracePt t="31657" x="1219200" y="5492750"/>
          <p14:tracePt t="31674" x="1212850" y="5486400"/>
          <p14:tracePt t="31691" x="1193800" y="5473700"/>
          <p14:tracePt t="31724" x="1187450" y="5467350"/>
          <p14:tracePt t="31743" x="1181100" y="5461000"/>
          <p14:tracePt t="31759" x="1168400" y="5441950"/>
          <p14:tracePt t="31774" x="1155700" y="5416550"/>
          <p14:tracePt t="31791" x="1136650" y="5397500"/>
          <p14:tracePt t="31807" x="1104900" y="5397500"/>
          <p14:tracePt t="31824" x="1028700" y="5397500"/>
          <p14:tracePt t="31841" x="895350" y="5429250"/>
          <p14:tracePt t="31858" x="755650" y="5511800"/>
          <p14:tracePt t="31874" x="698500" y="5568950"/>
          <p14:tracePt t="31891" x="698500" y="5626100"/>
          <p14:tracePt t="31908" x="704850" y="5670550"/>
          <p14:tracePt t="31925" x="831850" y="5746750"/>
          <p14:tracePt t="31941" x="958850" y="5778500"/>
          <p14:tracePt t="31958" x="1104900" y="5778500"/>
          <p14:tracePt t="31974" x="1168400" y="5778500"/>
          <p14:tracePt t="31991" x="1212850" y="5740400"/>
          <p14:tracePt t="32008" x="1219200" y="5715000"/>
          <p14:tracePt t="32025" x="1225550" y="5689600"/>
          <p14:tracePt t="32041" x="1244600" y="5657850"/>
          <p14:tracePt t="32058" x="1257300" y="5645150"/>
          <p14:tracePt t="32062" x="1263650" y="5638800"/>
          <p14:tracePt t="32075" x="1270000" y="5626100"/>
          <p14:tracePt t="32091" x="1276350" y="5619750"/>
          <p14:tracePt t="32108" x="1276350" y="5607050"/>
          <p14:tracePt t="32125" x="1250950" y="5581650"/>
          <p14:tracePt t="32141" x="1187450" y="5543550"/>
          <p14:tracePt t="32158" x="1060450" y="5524500"/>
          <p14:tracePt t="32174" x="927100" y="5518150"/>
          <p14:tracePt t="32191" x="863600" y="5518150"/>
          <p14:tracePt t="32208" x="831850" y="5518150"/>
          <p14:tracePt t="32225" x="825500" y="5537200"/>
          <p14:tracePt t="32241" x="825500" y="5581650"/>
          <p14:tracePt t="32258" x="825500" y="5619750"/>
          <p14:tracePt t="32275" x="876300" y="5695950"/>
          <p14:tracePt t="32291" x="952500" y="5746750"/>
          <p14:tracePt t="32309" x="1085850" y="5842000"/>
          <p14:tracePt t="32325" x="1155700" y="5867400"/>
          <p14:tracePt t="32341" x="1193800" y="5880100"/>
          <p14:tracePt t="32358" x="1244600" y="5880100"/>
          <p14:tracePt t="32375" x="1346200" y="5873750"/>
          <p14:tracePt t="32392" x="1454150" y="5810250"/>
          <p14:tracePt t="32408" x="1492250" y="5721350"/>
          <p14:tracePt t="32425" x="1492250" y="5594350"/>
          <p14:tracePt t="32441" x="1479550" y="5524500"/>
          <p14:tracePt t="32458" x="1422400" y="5467350"/>
          <p14:tracePt t="32475" x="1346200" y="5441950"/>
          <p14:tracePt t="32492" x="1270000" y="5441950"/>
          <p14:tracePt t="32509" x="1168400" y="5448300"/>
          <p14:tracePt t="32524" x="1130300" y="5480050"/>
          <p14:tracePt t="32541" x="1123950" y="5530850"/>
          <p14:tracePt t="32558" x="1123950" y="5581650"/>
          <p14:tracePt t="32574" x="1130300" y="5651500"/>
          <p14:tracePt t="32592" x="1200150" y="5702300"/>
          <p14:tracePt t="32608" x="1270000" y="5734050"/>
          <p14:tracePt t="32625" x="1352550" y="5740400"/>
          <p14:tracePt t="32642" x="1422400" y="5740400"/>
          <p14:tracePt t="32659" x="1460500" y="5727700"/>
          <p14:tracePt t="32675" x="1479550" y="5676900"/>
          <p14:tracePt t="32692" x="1492250" y="5619750"/>
          <p14:tracePt t="32709" x="1473200" y="5537200"/>
          <p14:tracePt t="32726" x="1403350" y="5511800"/>
          <p14:tracePt t="32742" x="1200150" y="5511800"/>
          <p14:tracePt t="32759" x="977900" y="5511800"/>
          <p14:tracePt t="32775" x="895350" y="5524500"/>
          <p14:tracePt t="32792" x="882650" y="5537200"/>
          <p14:tracePt t="32809" x="889000" y="5549900"/>
          <p14:tracePt t="32826" x="958850" y="5549900"/>
          <p14:tracePt t="32842" x="996950" y="5549900"/>
          <p14:tracePt t="32859" x="1003300" y="5549900"/>
          <p14:tracePt t="33143" x="1009650" y="5549900"/>
          <p14:tracePt t="33518" x="1060450" y="5549900"/>
          <p14:tracePt t="33527" x="1162050" y="5549900"/>
          <p14:tracePt t="33534" x="1295400" y="5518150"/>
          <p14:tracePt t="33542" x="1466850" y="5480050"/>
          <p14:tracePt t="33559" x="1758950" y="5435600"/>
          <p14:tracePt t="33576" x="2012950" y="5422900"/>
          <p14:tracePt t="33592" x="2419350" y="5422900"/>
          <p14:tracePt t="33610" x="3117850" y="5422900"/>
          <p14:tracePt t="33626" x="3892550" y="5422900"/>
          <p14:tracePt t="33643" x="4489450" y="5422900"/>
          <p14:tracePt t="33659" x="4813300" y="5422900"/>
          <p14:tracePt t="33677" x="4978400" y="5416550"/>
          <p14:tracePt t="33693" x="4997450" y="5416550"/>
          <p14:tracePt t="41190" x="4991100" y="5429250"/>
          <p14:tracePt t="41198" x="4991100" y="5435600"/>
          <p14:tracePt t="41206" x="4991100" y="5448300"/>
          <p14:tracePt t="41218" x="4991100" y="5461000"/>
          <p14:tracePt t="41235" x="4991100" y="5492750"/>
          <p14:tracePt t="41251" x="4965700" y="5505450"/>
          <p14:tracePt t="41268" x="4914900" y="5524500"/>
          <p14:tracePt t="41285" x="4870450" y="5524500"/>
          <p14:tracePt t="41301" x="4851400" y="5537200"/>
          <p14:tracePt t="41318" x="4826000" y="5568950"/>
          <p14:tracePt t="41334" x="4826000" y="5594350"/>
          <p14:tracePt t="41351" x="4826000" y="5619750"/>
          <p14:tracePt t="41368" x="4826000" y="5645150"/>
          <p14:tracePt t="41462" x="4832350" y="5651500"/>
          <p14:tracePt t="41470" x="4838700" y="5651500"/>
          <p14:tracePt t="41486" x="4845050" y="5645150"/>
          <p14:tracePt t="41494" x="4851400" y="5645150"/>
          <p14:tracePt t="41503" x="4857750" y="5645150"/>
          <p14:tracePt t="41525" x="4857750" y="5638800"/>
          <p14:tracePt t="41549" x="4857750" y="5632450"/>
          <p14:tracePt t="41565" x="4864100" y="5619750"/>
          <p14:tracePt t="41573" x="4864100" y="5613400"/>
          <p14:tracePt t="41585" x="4870450" y="5600700"/>
          <p14:tracePt t="41602" x="4870450" y="5594350"/>
          <p14:tracePt t="41618" x="4870450" y="5588000"/>
          <p14:tracePt t="41751" x="4870450" y="5600700"/>
          <p14:tracePt t="41758" x="4851400" y="5626100"/>
          <p14:tracePt t="41768" x="4794250" y="5645150"/>
          <p14:tracePt t="41785" x="4724400" y="5676900"/>
          <p14:tracePt t="41802" x="4660900" y="5708650"/>
          <p14:tracePt t="41819" x="4648200" y="5708650"/>
          <p14:tracePt t="41835" x="4635500" y="5702300"/>
          <p14:tracePt t="41869" x="4635500" y="5683250"/>
          <p14:tracePt t="41885" x="4648200" y="5676900"/>
          <p14:tracePt t="41902" x="4660900" y="5676900"/>
          <p14:tracePt t="41919" x="4679950" y="5676900"/>
          <p14:tracePt t="41958" x="4686300" y="5676900"/>
          <p14:tracePt t="42047" x="4686300" y="5683250"/>
          <p14:tracePt t="42054" x="4679950" y="5689600"/>
          <p14:tracePt t="42069" x="4673600" y="5689600"/>
          <p14:tracePt t="42110" x="4660900" y="5689600"/>
          <p14:tracePt t="42150" x="4654550" y="5689600"/>
          <p14:tracePt t="42214" x="4648200" y="5689600"/>
          <p14:tracePt t="42222" x="4641850" y="5689600"/>
          <p14:tracePt t="42235" x="4622800" y="5695950"/>
          <p14:tracePt t="42798" x="4635500" y="5683250"/>
          <p14:tracePt t="42807" x="4711700" y="5638800"/>
          <p14:tracePt t="42819" x="4806950" y="5575300"/>
          <p14:tracePt t="42837" x="5105400" y="5353050"/>
          <p14:tracePt t="42853" x="5302250" y="5168900"/>
          <p14:tracePt t="42870" x="5467350" y="5003800"/>
          <p14:tracePt t="42886" x="5600700" y="4838700"/>
          <p14:tracePt t="42903" x="5676900" y="4730750"/>
          <p14:tracePt t="42920" x="5721350" y="4660900"/>
          <p14:tracePt t="42936" x="5753100" y="4610100"/>
          <p14:tracePt t="42953" x="5797550" y="4584700"/>
          <p14:tracePt t="42970" x="5835650" y="4572000"/>
          <p14:tracePt t="42986" x="5886450" y="4559300"/>
          <p14:tracePt t="43003" x="5924550" y="4546600"/>
          <p14:tracePt t="43020" x="5981700" y="4546600"/>
          <p14:tracePt t="43037" x="6057900" y="4546600"/>
          <p14:tracePt t="43053" x="6134100" y="4559300"/>
          <p14:tracePt t="43070" x="6267450" y="4578350"/>
          <p14:tracePt t="43086" x="6432550" y="4578350"/>
          <p14:tracePt t="43103" x="6546850" y="4578350"/>
          <p14:tracePt t="43120" x="6597650" y="4559300"/>
          <p14:tracePt t="43136" x="6623050" y="4540250"/>
          <p14:tracePt t="43170" x="6629400" y="4527550"/>
          <p14:tracePt t="43187" x="6654800" y="4521200"/>
          <p14:tracePt t="43203" x="6731000" y="4514850"/>
          <p14:tracePt t="43221" x="6927850" y="4489450"/>
          <p14:tracePt t="43237" x="7073900" y="4476750"/>
          <p14:tracePt t="43253" x="7124700" y="4476750"/>
          <p14:tracePt t="43270" x="7137400" y="4476750"/>
          <p14:tracePt t="43287" x="7143750" y="4476750"/>
          <p14:tracePt t="43320" x="7150100" y="4483100"/>
          <p14:tracePt t="43337" x="7162800" y="4483100"/>
          <p14:tracePt t="43353" x="7175500" y="4483100"/>
          <p14:tracePt t="43370" x="7188200" y="4483100"/>
          <p14:tracePt t="43404" x="7194550" y="4483100"/>
          <p14:tracePt t="43462" x="7194550" y="4470400"/>
          <p14:tracePt t="43758" x="7200900" y="4470400"/>
          <p14:tracePt t="43766" x="7226300" y="4470400"/>
          <p14:tracePt t="43774" x="7258050" y="4470400"/>
          <p14:tracePt t="43787" x="7277100" y="4470400"/>
          <p14:tracePt t="43805" x="7416800" y="4470400"/>
          <p14:tracePt t="43821" x="7531100" y="4470400"/>
          <p14:tracePt t="43837" x="7664450" y="4470400"/>
          <p14:tracePt t="43854" x="7740650" y="4470400"/>
          <p14:tracePt t="43871" x="7797800" y="4470400"/>
          <p14:tracePt t="43888" x="7842250" y="4464050"/>
          <p14:tracePt t="43904" x="7861300" y="4451350"/>
          <p14:tracePt t="43921" x="7886700" y="4432300"/>
          <p14:tracePt t="43938" x="7893050" y="4419600"/>
          <p14:tracePt t="43954" x="7905750" y="4406900"/>
          <p14:tracePt t="43971" x="7943850" y="4394200"/>
          <p14:tracePt t="43987" x="7975600" y="4394200"/>
          <p14:tracePt t="44004" x="7988300" y="4394200"/>
          <p14:tracePt t="46022" x="7994650" y="4394200"/>
          <p14:tracePt t="46030" x="7994650" y="4400550"/>
          <p14:tracePt t="46039" x="7994650" y="4432300"/>
          <p14:tracePt t="46056" x="7816850" y="4565650"/>
          <p14:tracePt t="46073" x="7327900" y="4756150"/>
          <p14:tracePt t="46090" x="6534150" y="4845050"/>
          <p14:tracePt t="46107" x="6337300" y="4870450"/>
          <p14:tracePt t="46230" x="6330950" y="4870450"/>
          <p14:tracePt t="46254" x="6330950" y="4864100"/>
          <p14:tracePt t="46262" x="6337300" y="4864100"/>
          <p14:tracePt t="46294" x="6343650" y="4864100"/>
          <p14:tracePt t="46302" x="6343650" y="4883150"/>
          <p14:tracePt t="46311" x="6343650" y="4940300"/>
          <p14:tracePt t="46323" x="6343650" y="5003800"/>
          <p14:tracePt t="46341" x="6280150" y="5232400"/>
          <p14:tracePt t="46357" x="6197600" y="5429250"/>
          <p14:tracePt t="46374" x="6064250" y="5645150"/>
          <p14:tracePt t="46390" x="5899150" y="5854700"/>
          <p14:tracePt t="46407" x="5708650" y="6000750"/>
          <p14:tracePt t="46424" x="5549900" y="6115050"/>
          <p14:tracePt t="46440" x="5384800" y="6172200"/>
          <p14:tracePt t="46457" x="5245100" y="6203950"/>
          <p14:tracePt t="46474" x="5149850" y="6203950"/>
          <p14:tracePt t="46490" x="5099050" y="6203950"/>
          <p14:tracePt t="46507" x="5086350" y="6184900"/>
          <p14:tracePt t="46524" x="5080000" y="6172200"/>
          <p14:tracePt t="46540" x="5048250" y="6115050"/>
          <p14:tracePt t="46556" x="4921250" y="6038850"/>
          <p14:tracePt t="46573" x="4857750" y="6032500"/>
          <p14:tracePt t="46590" x="4800600" y="6026150"/>
          <p14:tracePt t="46607" x="4775200" y="6026150"/>
          <p14:tracePt t="46624" x="4762500" y="6019800"/>
          <p14:tracePt t="46657" x="4762500" y="6013450"/>
          <p14:tracePt t="46674" x="4775200" y="5994400"/>
          <p14:tracePt t="46690" x="4794250" y="5981700"/>
          <p14:tracePt t="46707" x="4794250" y="5975350"/>
          <p14:tracePt t="46725" x="4762500" y="5937250"/>
          <p14:tracePt t="46740" x="4724400" y="5918200"/>
          <p14:tracePt t="46757" x="4711700" y="5918200"/>
          <p14:tracePt t="46791" x="4705350" y="5905500"/>
          <p14:tracePt t="46807" x="4749800" y="5861050"/>
          <p14:tracePt t="46827" x="4781550" y="5829300"/>
          <p14:tracePt t="46841" x="4787900" y="5816600"/>
          <p14:tracePt t="46857" x="4787900" y="5810250"/>
          <p14:tracePt t="46874" x="4787900" y="5803900"/>
          <p14:tracePt t="46894" x="4787900" y="5797550"/>
          <p14:tracePt t="46907" x="4775200" y="5778500"/>
          <p14:tracePt t="46925" x="4749800" y="5778500"/>
          <p14:tracePt t="46941" x="4749800" y="5784850"/>
          <p14:tracePt t="47006" x="4743450" y="5784850"/>
          <p14:tracePt t="47022" x="4743450" y="5778500"/>
          <p14:tracePt t="47030" x="4743450" y="5772150"/>
          <p14:tracePt t="47041" x="4743450" y="5759450"/>
          <p14:tracePt t="47058" x="4724400" y="5740400"/>
          <p14:tracePt t="47074" x="4699000" y="5734050"/>
          <p14:tracePt t="47091" x="4673600" y="5721350"/>
          <p14:tracePt t="47108" x="4667250" y="5721350"/>
          <p14:tracePt t="47127" x="4654550" y="5727700"/>
          <p14:tracePt t="47142" x="4654550" y="5740400"/>
          <p14:tracePt t="47158" x="4654550" y="5753100"/>
          <p14:tracePt t="47326" x="4648200" y="5759450"/>
          <p14:tracePt t="47591" x="4660900" y="5753100"/>
          <p14:tracePt t="47606" x="4667250" y="5753100"/>
          <p14:tracePt t="47614" x="4686300" y="5753100"/>
          <p14:tracePt t="47625" x="4699000" y="5753100"/>
          <p14:tracePt t="47642" x="4730750" y="5753100"/>
          <p14:tracePt t="47658" x="4781550" y="5753100"/>
          <p14:tracePt t="47675" x="4819650" y="5746750"/>
          <p14:tracePt t="47692" x="4870450" y="5740400"/>
          <p14:tracePt t="47709" x="4991100" y="5740400"/>
          <p14:tracePt t="47725" x="5080000" y="5740400"/>
          <p14:tracePt t="47742" x="5181600" y="5740400"/>
          <p14:tracePt t="47758" x="5251450" y="5740400"/>
          <p14:tracePt t="47775" x="5308600" y="5740400"/>
          <p14:tracePt t="47792" x="5359400" y="5740400"/>
          <p14:tracePt t="47809" x="5378450" y="5746750"/>
          <p14:tracePt t="47825" x="5410200" y="5753100"/>
          <p14:tracePt t="47842" x="5435600" y="5759450"/>
          <p14:tracePt t="47858" x="5480050" y="5765800"/>
          <p14:tracePt t="47875" x="5556250" y="5784850"/>
          <p14:tracePt t="47892" x="5676900" y="5791200"/>
          <p14:tracePt t="47909" x="5854700" y="5791200"/>
          <p14:tracePt t="47925" x="5905500" y="5791200"/>
          <p14:tracePt t="47942" x="5943600" y="5791200"/>
          <p14:tracePt t="47959" x="5969000" y="5797550"/>
          <p14:tracePt t="47975" x="6019800" y="5810250"/>
          <p14:tracePt t="47992" x="6083300" y="5822950"/>
          <p14:tracePt t="48009" x="6159500" y="5829300"/>
          <p14:tracePt t="48025" x="6273800" y="5829300"/>
          <p14:tracePt t="48042" x="6400800" y="5829300"/>
          <p14:tracePt t="48059" x="6483350" y="5829300"/>
          <p14:tracePt t="48063" x="6534150" y="5829300"/>
          <p14:tracePt t="48075" x="6559550" y="5829300"/>
          <p14:tracePt t="48093" x="6654800" y="5829300"/>
          <p14:tracePt t="48109" x="6711950" y="5829300"/>
          <p14:tracePt t="48125" x="6781800" y="5829300"/>
          <p14:tracePt t="48142" x="6858000" y="5829300"/>
          <p14:tracePt t="48159" x="6934200" y="5829300"/>
          <p14:tracePt t="48175" x="6985000" y="5829300"/>
          <p14:tracePt t="48192" x="7073900" y="5829300"/>
          <p14:tracePt t="48209" x="7200900" y="5829300"/>
          <p14:tracePt t="48225" x="7315200" y="5829300"/>
          <p14:tracePt t="48242" x="7378700" y="5829300"/>
          <p14:tracePt t="48259" x="7410450" y="5829300"/>
          <p14:tracePt t="48275" x="7435850" y="5829300"/>
          <p14:tracePt t="48293" x="7461250" y="5829300"/>
          <p14:tracePt t="48309" x="7505700" y="5829300"/>
          <p14:tracePt t="48326" x="7581900" y="5829300"/>
          <p14:tracePt t="48342" x="7683500" y="5829300"/>
          <p14:tracePt t="48359" x="7747000" y="5829300"/>
          <p14:tracePt t="48376" x="7804150" y="5829300"/>
          <p14:tracePt t="48392" x="7823200" y="5829300"/>
          <p14:tracePt t="48409" x="7854950" y="5829300"/>
          <p14:tracePt t="48426" x="7874000" y="5829300"/>
          <p14:tracePt t="48442" x="7905750" y="5822950"/>
          <p14:tracePt t="48459" x="7956550" y="5816600"/>
          <p14:tracePt t="48476" x="7994650" y="5810250"/>
          <p14:tracePt t="48493" x="8051800" y="5803900"/>
          <p14:tracePt t="48509" x="8058150" y="5797550"/>
          <p14:tracePt t="48526" x="8070850" y="5797550"/>
          <p14:tracePt t="48542" x="8083550" y="5797550"/>
          <p14:tracePt t="48558" x="8089900" y="5791200"/>
          <p14:tracePt t="48575" x="8102600" y="5791200"/>
          <p14:tracePt t="48592" x="8108950" y="5791200"/>
          <p14:tracePt t="48609" x="8140700" y="5784850"/>
          <p14:tracePt t="48626" x="8159750" y="5778500"/>
          <p14:tracePt t="48643" x="8204200" y="5778500"/>
          <p14:tracePt t="48659" x="8248650" y="5765800"/>
          <p14:tracePt t="48677" x="8305800" y="5759450"/>
          <p14:tracePt t="48693" x="8324850" y="5753100"/>
          <p14:tracePt t="49134" x="8305800" y="5753100"/>
          <p14:tracePt t="49142" x="8216900" y="5753100"/>
          <p14:tracePt t="49150" x="8077200" y="5753100"/>
          <p14:tracePt t="49160" x="7905750" y="5753100"/>
          <p14:tracePt t="49177" x="7435850" y="5753100"/>
          <p14:tracePt t="49193" x="6889750" y="5753100"/>
          <p14:tracePt t="49210" x="6553200" y="5753100"/>
          <p14:tracePt t="49227" x="6337300" y="5753100"/>
          <p14:tracePt t="49243" x="6134100" y="5753100"/>
          <p14:tracePt t="49261" x="5918200" y="5753100"/>
          <p14:tracePt t="49277" x="5848350" y="5753100"/>
          <p14:tracePt t="49294" x="5797550" y="5753100"/>
          <p14:tracePt t="49310" x="5759450" y="5753100"/>
          <p14:tracePt t="49327" x="5702300" y="5753100"/>
          <p14:tracePt t="49343" x="5632450" y="5746750"/>
          <p14:tracePt t="49360" x="5543550" y="5746750"/>
          <p14:tracePt t="49377" x="5429250" y="5746750"/>
          <p14:tracePt t="49393" x="5346700" y="5746750"/>
          <p14:tracePt t="49410" x="5289550" y="5746750"/>
          <p14:tracePt t="49427" x="5283200" y="5746750"/>
          <p14:tracePt t="49443" x="5251450" y="5746750"/>
          <p14:tracePt t="49461" x="5035550" y="5746750"/>
          <p14:tracePt t="49477" x="4819650" y="5746750"/>
          <p14:tracePt t="49493" x="4616450" y="5746750"/>
          <p14:tracePt t="49510" x="4502150" y="5746750"/>
          <p14:tracePt t="49527" x="4445000" y="5746750"/>
          <p14:tracePt t="49543" x="4387850" y="5746750"/>
          <p14:tracePt t="49562" x="4362450" y="5727700"/>
          <p14:tracePt t="49662" x="4362450" y="5721350"/>
          <p14:tracePt t="49734" x="4406900" y="5721350"/>
          <p14:tracePt t="49742" x="4464050" y="5721350"/>
          <p14:tracePt t="49750" x="4514850" y="5721350"/>
          <p14:tracePt t="49760" x="4603750" y="5721350"/>
          <p14:tracePt t="49777" x="4794250" y="5746750"/>
          <p14:tracePt t="49794" x="4959350" y="5753100"/>
          <p14:tracePt t="49811" x="5105400" y="5784850"/>
          <p14:tracePt t="49827" x="5226050" y="5797550"/>
          <p14:tracePt t="49845" x="5314950" y="5810250"/>
          <p14:tracePt t="49861" x="5321300" y="5810250"/>
          <p14:tracePt t="50678" x="5308600" y="5810250"/>
          <p14:tracePt t="50686" x="5270500" y="5822950"/>
          <p14:tracePt t="50695" x="5264150" y="5822950"/>
          <p14:tracePt t="50712" x="5251450" y="5829300"/>
          <p14:tracePt t="50728" x="5219700" y="5835650"/>
          <p14:tracePt t="50745" x="5130800" y="5835650"/>
          <p14:tracePt t="50762" x="4991100" y="5835650"/>
          <p14:tracePt t="50778" x="4851400" y="5835650"/>
          <p14:tracePt t="50795" x="4610100" y="5835650"/>
          <p14:tracePt t="50812" x="4178300" y="5835650"/>
          <p14:tracePt t="50829" x="3435350" y="5880100"/>
          <p14:tracePt t="50846" x="3175000" y="5911850"/>
          <p14:tracePt t="50862" x="2971800" y="5930900"/>
          <p14:tracePt t="50878" x="2768600" y="5930900"/>
          <p14:tracePt t="50895" x="2628900" y="5930900"/>
          <p14:tracePt t="50912" x="2578100" y="5924550"/>
          <p14:tracePt t="50929" x="2520950" y="5892800"/>
          <p14:tracePt t="50945" x="2406650" y="5842000"/>
          <p14:tracePt t="50962" x="2286000" y="5822950"/>
          <p14:tracePt t="50979" x="2152650" y="5784850"/>
          <p14:tracePt t="50995" x="2012950" y="5784850"/>
          <p14:tracePt t="51012" x="1758950" y="5784850"/>
          <p14:tracePt t="51029" x="1581150" y="5753100"/>
          <p14:tracePt t="51045" x="1409700" y="5734050"/>
          <p14:tracePt t="51062" x="1289050" y="5708650"/>
          <p14:tracePt t="51079" x="1257300" y="5689600"/>
          <p14:tracePt t="51095" x="1244600" y="5670550"/>
          <p14:tracePt t="51112" x="1206500" y="5632450"/>
          <p14:tracePt t="51129" x="1149350" y="5619750"/>
          <p14:tracePt t="51145" x="1073150" y="5594350"/>
          <p14:tracePt t="51162" x="1009650" y="5594350"/>
          <p14:tracePt t="51179" x="946150" y="5581650"/>
          <p14:tracePt t="51195" x="914400" y="5568950"/>
          <p14:tracePt t="51213" x="908050" y="5562600"/>
          <p14:tracePt t="51245" x="908050" y="5556250"/>
          <p14:tracePt t="51318" x="895350" y="5537200"/>
          <p14:tracePt t="51326" x="882650" y="5530850"/>
          <p14:tracePt t="51334" x="850900" y="5524500"/>
          <p14:tracePt t="51345" x="838200" y="5518150"/>
          <p14:tracePt t="51362" x="781050" y="5499100"/>
          <p14:tracePt t="51379" x="768350" y="5499100"/>
          <p14:tracePt t="51702" x="781050" y="5499100"/>
          <p14:tracePt t="51710" x="787400" y="5499100"/>
          <p14:tracePt t="51718" x="800100" y="5499100"/>
          <p14:tracePt t="51734" x="806450" y="5499100"/>
          <p14:tracePt t="51750" x="812800" y="5499100"/>
          <p14:tracePt t="51763" x="831850" y="5505450"/>
          <p14:tracePt t="51779" x="838200" y="5511800"/>
          <p14:tracePt t="51797" x="901700" y="5524500"/>
          <p14:tracePt t="51813" x="958850" y="5524500"/>
          <p14:tracePt t="51830" x="1016000" y="5524500"/>
          <p14:tracePt t="51846" x="1047750" y="5524500"/>
          <p14:tracePt t="51863" x="1073150" y="5524500"/>
          <p14:tracePt t="51879" x="1098550" y="5524500"/>
          <p14:tracePt t="51896" x="1111250" y="5524500"/>
          <p14:tracePt t="51913" x="1136650" y="5524500"/>
          <p14:tracePt t="51929" x="1162050" y="5524500"/>
          <p14:tracePt t="51946" x="1187450" y="5524500"/>
          <p14:tracePt t="51963" x="1200150" y="5518150"/>
          <p14:tracePt t="51980" x="1231900" y="5518150"/>
          <p14:tracePt t="51997" x="1308100" y="5518150"/>
          <p14:tracePt t="52013" x="1365250" y="5518150"/>
          <p14:tracePt t="52030" x="1416050" y="5518150"/>
          <p14:tracePt t="52046" x="1473200" y="5518150"/>
          <p14:tracePt t="52063" x="1549400" y="5518150"/>
          <p14:tracePt t="52080" x="1638300" y="5518150"/>
          <p14:tracePt t="52096" x="1752600" y="5518150"/>
          <p14:tracePt t="52113" x="1873250" y="5518150"/>
          <p14:tracePt t="52130" x="1974850" y="5518150"/>
          <p14:tracePt t="52147" x="2076450" y="5518150"/>
          <p14:tracePt t="52163" x="2152650" y="5518150"/>
          <p14:tracePt t="52180" x="2247900" y="5518150"/>
          <p14:tracePt t="52197" x="2413000" y="5518150"/>
          <p14:tracePt t="52213" x="2495550" y="5530850"/>
          <p14:tracePt t="52230" x="2552700" y="5530850"/>
          <p14:tracePt t="52247" x="2603500" y="5530850"/>
          <p14:tracePt t="52263" x="2628900" y="5530850"/>
          <p14:tracePt t="52280" x="2654300" y="5530850"/>
          <p14:tracePt t="52296" x="2686050" y="5530850"/>
          <p14:tracePt t="52313" x="2743200" y="5530850"/>
          <p14:tracePt t="52329" x="2819400" y="5530850"/>
          <p14:tracePt t="52346" x="2933700" y="5530850"/>
          <p14:tracePt t="52363" x="3016250" y="5530850"/>
          <p14:tracePt t="52381" x="3098800" y="5530850"/>
          <p14:tracePt t="52397" x="3155950" y="5530850"/>
          <p14:tracePt t="52413" x="3194050" y="5537200"/>
          <p14:tracePt t="52430" x="3232150" y="5543550"/>
          <p14:tracePt t="52447" x="3276600" y="5549900"/>
          <p14:tracePt t="52463" x="3302000" y="5549900"/>
          <p14:tracePt t="52480" x="3340100" y="5568950"/>
          <p14:tracePt t="52497" x="3371850" y="5568950"/>
          <p14:tracePt t="52513" x="3397250" y="5568950"/>
          <p14:tracePt t="52530" x="3422650" y="5568950"/>
          <p14:tracePt t="52546" x="3448050" y="5568950"/>
          <p14:tracePt t="52549" x="3454400" y="5568950"/>
          <p14:tracePt t="52563" x="3467100" y="5568950"/>
          <p14:tracePt t="52580" x="3486150" y="5568950"/>
          <p14:tracePt t="52597" x="3511550" y="5568950"/>
          <p14:tracePt t="52614" x="3524250" y="5568950"/>
          <p14:tracePt t="52630" x="3543300" y="5568950"/>
          <p14:tracePt t="52647" x="3549650" y="5568950"/>
          <p14:tracePt t="52664" x="3562350" y="5568950"/>
          <p14:tracePt t="52798" x="3556000" y="5568950"/>
          <p14:tracePt t="52806" x="3530600" y="5568950"/>
          <p14:tracePt t="52815" x="3492500" y="5568950"/>
          <p14:tracePt t="52830" x="3384550" y="5568950"/>
          <p14:tracePt t="52847" x="3295650" y="5568950"/>
          <p14:tracePt t="52864" x="3244850" y="5568950"/>
          <p14:tracePt t="52881" x="3206750" y="5568950"/>
          <p14:tracePt t="52897" x="3181350" y="5562600"/>
          <p14:tracePt t="52914" x="3130550" y="5562600"/>
          <p14:tracePt t="52931" x="3086100" y="5562600"/>
          <p14:tracePt t="52947" x="3028950" y="5562600"/>
          <p14:tracePt t="52964" x="2978150" y="5562600"/>
          <p14:tracePt t="52981" x="2876550" y="5562600"/>
          <p14:tracePt t="52998" x="2762250" y="5562600"/>
          <p14:tracePt t="53014" x="2597150" y="5562600"/>
          <p14:tracePt t="53031" x="2432050" y="5562600"/>
          <p14:tracePt t="53048" x="2254250" y="5562600"/>
          <p14:tracePt t="53064" x="2114550" y="5562600"/>
          <p14:tracePt t="53081" x="2012950" y="5562600"/>
          <p14:tracePt t="53097" x="1943100" y="5562600"/>
          <p14:tracePt t="53114" x="1898650" y="5562600"/>
          <p14:tracePt t="53131" x="1841500" y="5562600"/>
          <p14:tracePt t="53147" x="1797050" y="5562600"/>
          <p14:tracePt t="53165" x="1727200" y="5562600"/>
          <p14:tracePt t="53181" x="1631950" y="5562600"/>
          <p14:tracePt t="53198" x="1524000" y="5562600"/>
          <p14:tracePt t="53214" x="1447800" y="5562600"/>
          <p14:tracePt t="53231" x="1403350" y="5562600"/>
          <p14:tracePt t="53248" x="1377950" y="5549900"/>
          <p14:tracePt t="53264" x="1346200" y="5537200"/>
          <p14:tracePt t="53281" x="1314450" y="5537200"/>
          <p14:tracePt t="53298" x="1244600" y="5537200"/>
          <p14:tracePt t="53314" x="1168400" y="5537200"/>
          <p14:tracePt t="53331" x="1079500" y="5537200"/>
          <p14:tracePt t="53349" x="952500" y="5537200"/>
          <p14:tracePt t="53365" x="895350" y="5537200"/>
          <p14:tracePt t="53381" x="863600" y="5537200"/>
          <p14:tracePt t="53398" x="844550" y="5537200"/>
          <p14:tracePt t="53415" x="831850" y="5537200"/>
          <p14:tracePt t="53431" x="825500" y="5537200"/>
          <p14:tracePt t="53448" x="812800" y="5530850"/>
          <p14:tracePt t="53590" x="806450" y="5530850"/>
          <p14:tracePt t="53606" x="800100" y="5530850"/>
          <p14:tracePt t="53958" x="806450" y="5530850"/>
          <p14:tracePt t="53966" x="831850" y="5530850"/>
          <p14:tracePt t="53974" x="857250" y="5530850"/>
          <p14:tracePt t="53984" x="895350" y="5530850"/>
          <p14:tracePt t="53999" x="1028700" y="5530850"/>
          <p14:tracePt t="54015" x="1168400" y="5537200"/>
          <p14:tracePt t="54032" x="1257300" y="5537200"/>
          <p14:tracePt t="54049" x="1352550" y="5543550"/>
          <p14:tracePt t="54065" x="1435100" y="5556250"/>
          <p14:tracePt t="54082" x="1511300" y="5562600"/>
          <p14:tracePt t="54099" x="1581150" y="5562600"/>
          <p14:tracePt t="54116" x="1625600" y="5562600"/>
          <p14:tracePt t="54133" x="1720850" y="5562600"/>
          <p14:tracePt t="54149" x="1822450" y="5562600"/>
          <p14:tracePt t="54165" x="1949450" y="5562600"/>
          <p14:tracePt t="54182" x="2076450" y="5562600"/>
          <p14:tracePt t="54199" x="2184400" y="5562600"/>
          <p14:tracePt t="54215" x="2241550" y="5562600"/>
          <p14:tracePt t="54232" x="2279650" y="5562600"/>
          <p14:tracePt t="54249" x="2305050" y="5562600"/>
          <p14:tracePt t="54265" x="2336800" y="5562600"/>
          <p14:tracePt t="54282" x="2374900" y="5562600"/>
          <p14:tracePt t="54299" x="2463800" y="5562600"/>
          <p14:tracePt t="54316" x="2597150" y="5562600"/>
          <p14:tracePt t="54333" x="2787650" y="5562600"/>
          <p14:tracePt t="54349" x="2838450" y="5562600"/>
          <p14:tracePt t="54366" x="2851150" y="5562600"/>
          <p14:tracePt t="54382" x="2863850" y="5562600"/>
          <p14:tracePt t="54399" x="2876550" y="5562600"/>
          <p14:tracePt t="54416" x="2901950" y="5562600"/>
          <p14:tracePt t="54432" x="2940050" y="5562600"/>
          <p14:tracePt t="54449" x="3009900" y="5562600"/>
          <p14:tracePt t="54466" x="3086100" y="5562600"/>
          <p14:tracePt t="54482" x="3175000" y="5562600"/>
          <p14:tracePt t="54499" x="3289300" y="5562600"/>
          <p14:tracePt t="54516" x="3409950" y="5562600"/>
          <p14:tracePt t="54533" x="3562350" y="5562600"/>
          <p14:tracePt t="54548" x="3632200" y="5562600"/>
          <p14:tracePt t="54565" x="3638550" y="5562600"/>
          <p14:tracePt t="54710" x="3606800" y="5562600"/>
          <p14:tracePt t="54718" x="3581400" y="5562600"/>
          <p14:tracePt t="54726" x="3530600" y="5562600"/>
          <p14:tracePt t="54735" x="3479800" y="5562600"/>
          <p14:tracePt t="54749" x="3232150" y="5638800"/>
          <p14:tracePt t="54766" x="2800350" y="5734050"/>
          <p14:tracePt t="54783" x="2292350" y="5854700"/>
          <p14:tracePt t="54800" x="1930400" y="5892800"/>
          <p14:tracePt t="54816" x="1701800" y="5924550"/>
          <p14:tracePt t="54833" x="1606550" y="5924550"/>
          <p14:tracePt t="54849" x="1581150" y="5924550"/>
          <p14:tracePt t="54866" x="1574800" y="5924550"/>
          <p14:tracePt t="54883" x="1555750" y="5918200"/>
          <p14:tracePt t="54900" x="1536700" y="5911850"/>
          <p14:tracePt t="54917" x="1473200" y="5892800"/>
          <p14:tracePt t="54933" x="1416050" y="5892800"/>
          <p14:tracePt t="54950" x="1377950" y="5892800"/>
          <p14:tracePt t="54966" x="1346200" y="5892800"/>
          <p14:tracePt t="54983" x="1301750" y="5892800"/>
          <p14:tracePt t="55000" x="1263650" y="5892800"/>
          <p14:tracePt t="55016" x="1238250" y="5892800"/>
          <p14:tracePt t="55033" x="1219200" y="5886450"/>
          <p14:tracePt t="55050" x="1200150" y="5886450"/>
          <p14:tracePt t="55053" x="1181100" y="5880100"/>
          <p14:tracePt t="55066" x="1174750" y="5880100"/>
          <p14:tracePt t="55082" x="1143000" y="5880100"/>
          <p14:tracePt t="55099" x="1104900" y="5873750"/>
          <p14:tracePt t="55116" x="984250" y="5848350"/>
          <p14:tracePt t="55132" x="882650" y="5842000"/>
          <p14:tracePt t="55150" x="838200" y="5829300"/>
          <p14:tracePt t="55198" x="863600" y="5829300"/>
          <p14:tracePt t="55206" x="908050" y="5829300"/>
          <p14:tracePt t="55217" x="1016000" y="5835650"/>
          <p14:tracePt t="55233" x="1244600" y="5867400"/>
          <p14:tracePt t="55250" x="1511300" y="5911850"/>
          <p14:tracePt t="55267" x="1765300" y="5911850"/>
          <p14:tracePt t="55283" x="2025650" y="5911850"/>
          <p14:tracePt t="55301" x="2368550" y="5911850"/>
          <p14:tracePt t="55317" x="2584450" y="5911850"/>
          <p14:tracePt t="55333" x="2787650" y="5911850"/>
          <p14:tracePt t="55350" x="2940050" y="5911850"/>
          <p14:tracePt t="55367" x="3003550" y="5911850"/>
          <p14:tracePt t="55383" x="3048000" y="5905500"/>
          <p14:tracePt t="55400" x="3105150" y="5892800"/>
          <p14:tracePt t="55417" x="3149600" y="5892800"/>
          <p14:tracePt t="55434" x="3181350" y="5892800"/>
          <p14:tracePt t="55450" x="3187700" y="5892800"/>
          <p14:tracePt t="55467" x="3213100" y="5892800"/>
          <p14:tracePt t="55484" x="3238500" y="5892800"/>
          <p14:tracePt t="55500" x="3251200" y="5892800"/>
          <p14:tracePt t="55517" x="3263900" y="5892800"/>
          <p14:tracePt t="55533" x="3270250" y="5892800"/>
          <p14:tracePt t="55902" x="3213100" y="5892800"/>
          <p14:tracePt t="55910" x="3098800" y="5899150"/>
          <p14:tracePt t="55919" x="2952750" y="5930900"/>
          <p14:tracePt t="55934" x="2584450" y="5981700"/>
          <p14:tracePt t="55951" x="2260600" y="6032500"/>
          <p14:tracePt t="55968" x="2051050" y="6083300"/>
          <p14:tracePt t="55984" x="1873250" y="6134100"/>
          <p14:tracePt t="56001" x="1701800" y="6191250"/>
          <p14:tracePt t="56017" x="1562100" y="6254750"/>
          <p14:tracePt t="56034" x="1447800" y="6318250"/>
          <p14:tracePt t="56051" x="1371600" y="6388100"/>
          <p14:tracePt t="56055" x="1346200" y="6394450"/>
          <p14:tracePt t="56067" x="1327150" y="6400800"/>
          <p14:tracePt t="56085" x="1282700" y="6438900"/>
          <p14:tracePt t="56101" x="1238250" y="6457950"/>
          <p14:tracePt t="56118" x="1181100" y="6470650"/>
          <p14:tracePt t="56134" x="1066800" y="6502400"/>
          <p14:tracePt t="56222" x="838200" y="6477000"/>
          <p14:tracePt t="56234" x="838200" y="6464300"/>
          <p14:tracePt t="56251" x="838200" y="6451600"/>
          <p14:tracePt t="56268" x="838200" y="6438900"/>
          <p14:tracePt t="56285" x="793750" y="6432550"/>
          <p14:tracePt t="56301" x="768350" y="6432550"/>
          <p14:tracePt t="56390" x="762000" y="6426200"/>
          <p14:tracePt t="56422" x="774700" y="6426200"/>
          <p14:tracePt t="56431" x="825500" y="6426200"/>
          <p14:tracePt t="56439" x="901700" y="6426200"/>
          <p14:tracePt t="56451" x="952500" y="6426200"/>
          <p14:tracePt t="56469" x="1193800" y="6426200"/>
          <p14:tracePt t="56485" x="1384300" y="6426200"/>
          <p14:tracePt t="56501" x="1587500" y="6426200"/>
          <p14:tracePt t="56518" x="1739900" y="6407150"/>
          <p14:tracePt t="56534" x="1822450" y="6400800"/>
          <p14:tracePt t="56551" x="1873250" y="6394450"/>
          <p14:tracePt t="56568" x="1987550" y="6394450"/>
          <p14:tracePt t="56585" x="2139950" y="6394450"/>
          <p14:tracePt t="56602" x="2343150" y="6394450"/>
          <p14:tracePt t="56618" x="2520950" y="6394450"/>
          <p14:tracePt t="56635" x="2622550" y="6394450"/>
          <p14:tracePt t="56652" x="2679700" y="6394450"/>
          <p14:tracePt t="56669" x="2705100" y="6394450"/>
          <p14:tracePt t="56685" x="2724150" y="6388100"/>
          <p14:tracePt t="56701" x="2743200" y="6388100"/>
          <p14:tracePt t="56719" x="2781300" y="6388100"/>
          <p14:tracePt t="56735" x="2813050" y="6388100"/>
          <p14:tracePt t="56806" x="2819400" y="6381750"/>
          <p14:tracePt t="56886" x="2825750" y="6375400"/>
          <p14:tracePt t="56894" x="2832100" y="6375400"/>
          <p14:tracePt t="56904" x="2844800" y="6375400"/>
          <p14:tracePt t="56919" x="2870200" y="6375400"/>
          <p14:tracePt t="56935" x="2908300" y="6375400"/>
          <p14:tracePt t="56952" x="2946400" y="6375400"/>
          <p14:tracePt t="56969" x="3028950" y="6375400"/>
          <p14:tracePt t="56985" x="3130550" y="6381750"/>
          <p14:tracePt t="57002" x="3225800" y="6394450"/>
          <p14:tracePt t="57018" x="3321050" y="6413500"/>
          <p14:tracePt t="57035" x="3384550" y="6413500"/>
          <p14:tracePt t="57053" x="3435350" y="6413500"/>
          <p14:tracePt t="57078" x="3454400" y="6413500"/>
          <p14:tracePt t="57110" x="3460750" y="6407150"/>
          <p14:tracePt t="57134" x="3467100" y="6407150"/>
          <p14:tracePt t="57142" x="3473450" y="6407150"/>
          <p14:tracePt t="57152" x="3486150" y="6400800"/>
          <p14:tracePt t="57169" x="3517900" y="6400800"/>
          <p14:tracePt t="57638" x="3524250" y="6394450"/>
          <p14:tracePt t="58518" x="3524250" y="6388100"/>
          <p14:tracePt t="58536" x="3536950" y="6369050"/>
          <p14:tracePt t="58553" x="3702050" y="6311900"/>
          <p14:tracePt t="58572" x="3911600" y="6197600"/>
          <p14:tracePt t="58586" x="3994150" y="6134100"/>
          <p14:tracePt t="58604" x="4114800" y="5981700"/>
          <p14:tracePt t="58621" x="4286250" y="5702300"/>
          <p14:tracePt t="58637" x="4400550" y="5499100"/>
          <p14:tracePt t="58654" x="4540250" y="5270500"/>
          <p14:tracePt t="58670" x="4711700" y="5029200"/>
          <p14:tracePt t="58687" x="4806950" y="4851400"/>
          <p14:tracePt t="58704" x="4819650" y="4699000"/>
          <p14:tracePt t="58720" x="4819650" y="4597400"/>
          <p14:tracePt t="58737" x="4787900" y="4540250"/>
          <p14:tracePt t="58754" x="4775200" y="4521200"/>
          <p14:tracePt t="58770" x="4762500" y="4521200"/>
          <p14:tracePt t="59030" x="4756150" y="4521200"/>
          <p14:tracePt t="59038" x="4756150" y="4527550"/>
          <p14:tracePt t="59047" x="4768850" y="4540250"/>
          <p14:tracePt t="59062" x="4775200" y="4552950"/>
          <p14:tracePt t="59071" x="4781550" y="4578350"/>
          <p14:tracePt t="59087" x="4794250" y="4610100"/>
          <p14:tracePt t="59104" x="4813300" y="4635500"/>
          <p14:tracePt t="59121" x="4819650" y="4667250"/>
          <p14:tracePt t="59138" x="4819650" y="4705350"/>
          <p14:tracePt t="59154" x="4819650" y="4775200"/>
          <p14:tracePt t="59171" x="4819650" y="4832350"/>
          <p14:tracePt t="59188" x="4819650" y="4902200"/>
          <p14:tracePt t="59205" x="4838700" y="4978400"/>
          <p14:tracePt t="59221" x="4851400" y="5016500"/>
          <p14:tracePt t="59238" x="4876800" y="5035550"/>
          <p14:tracePt t="59254" x="4895850" y="5041900"/>
          <p14:tracePt t="59271" x="4902200" y="5041900"/>
          <p14:tracePt t="59701" x="4908550" y="5041900"/>
          <p14:tracePt t="59709" x="4914900" y="5067300"/>
          <p14:tracePt t="59721" x="4946650" y="5111750"/>
          <p14:tracePt t="59737" x="4978400" y="5187950"/>
          <p14:tracePt t="59754" x="4984750" y="5232400"/>
          <p14:tracePt t="59771" x="4984750" y="5245100"/>
          <p14:tracePt t="59787" x="4972050" y="5270500"/>
          <p14:tracePt t="59804" x="4953000" y="5302250"/>
          <p14:tracePt t="59821" x="4940300" y="5314950"/>
          <p14:tracePt t="59838" x="4933950" y="5327650"/>
          <p14:tracePt t="60109" x="4927600" y="5327650"/>
          <p14:tracePt t="60117" x="4927600" y="5321300"/>
          <p14:tracePt t="60125" x="4927600" y="5314950"/>
          <p14:tracePt t="60917" x="4927600" y="5295900"/>
          <p14:tracePt t="60989" x="4927600" y="5289550"/>
          <p14:tracePt t="61005" x="4933950" y="5276850"/>
          <p14:tracePt t="61077" x="4933950" y="5270500"/>
          <p14:tracePt t="61397" x="4933950" y="5264150"/>
          <p14:tracePt t="61405" x="4933950" y="5257800"/>
          <p14:tracePt t="61422" x="4940300" y="5245100"/>
          <p14:tracePt t="61446" x="4940300" y="5238750"/>
          <p14:tracePt t="61462" x="4940300" y="5232400"/>
          <p14:tracePt t="61470" x="4953000" y="5226050"/>
          <p14:tracePt t="61478" x="4959350" y="5226050"/>
          <p14:tracePt t="61490" x="4972050" y="5226050"/>
          <p14:tracePt t="61507" x="5003800" y="5219700"/>
          <p14:tracePt t="61523" x="5048250" y="5219700"/>
          <p14:tracePt t="61539" x="5054600" y="5219700"/>
          <p14:tracePt t="61556" x="5067300" y="5219700"/>
          <p14:tracePt t="61580" x="5073650" y="5219700"/>
          <p14:tracePt t="61667" x="5073650" y="5327650"/>
          <p14:tracePt t="61757" x="5067300" y="5327650"/>
          <p14:tracePt t="61781" x="5080000" y="5346700"/>
          <p14:tracePt t="61788" x="5137150" y="5372100"/>
          <p14:tracePt t="61797" x="5232400" y="5448300"/>
          <p14:tracePt t="61807" x="5264150" y="5480050"/>
          <p14:tracePt t="61823" x="5295900" y="5543550"/>
          <p14:tracePt t="61840" x="5321300" y="5594350"/>
          <p14:tracePt t="61857" x="5327650" y="5645150"/>
          <p14:tracePt t="61873" x="5327650" y="5695950"/>
          <p14:tracePt t="61890" x="5295900" y="5740400"/>
          <p14:tracePt t="61907" x="5270500" y="5765800"/>
          <p14:tracePt t="61923" x="5251450" y="5784850"/>
          <p14:tracePt t="61940" x="5232400" y="5791200"/>
          <p14:tracePt t="61957" x="5219700" y="5791200"/>
          <p14:tracePt t="61997" x="5213350" y="5791200"/>
          <p14:tracePt t="62007" x="5200650" y="5791200"/>
          <p14:tracePt t="62023" x="5162550" y="5791200"/>
          <p14:tracePt t="62040" x="5111750" y="5791200"/>
          <p14:tracePt t="62057" x="5054600" y="5791200"/>
          <p14:tracePt t="62073" x="5022850" y="5784850"/>
          <p14:tracePt t="62090" x="4991100" y="5772150"/>
          <p14:tracePt t="62124" x="4978400" y="5765800"/>
          <p14:tracePt t="62140" x="4908550" y="5765800"/>
          <p14:tracePt t="62157" x="4883150" y="5765800"/>
          <p14:tracePt t="62174" x="4876800" y="5765800"/>
          <p14:tracePt t="62190" x="4851400" y="5765800"/>
          <p14:tracePt t="62207" x="4806950" y="5765800"/>
          <p14:tracePt t="62224" x="4756150" y="5746750"/>
          <p14:tracePt t="62240" x="4718050" y="5740400"/>
          <p14:tracePt t="62257" x="4705350" y="5740400"/>
          <p14:tracePt t="62290" x="4692650" y="5740400"/>
          <p14:tracePt t="62309" x="4686300" y="5740400"/>
          <p14:tracePt t="62323" x="4679950" y="5740400"/>
          <p14:tracePt t="62340" x="4591050" y="5740400"/>
          <p14:tracePt t="62358" x="4540250" y="5740400"/>
          <p14:tracePt t="62374" x="4521200" y="5740400"/>
          <p14:tracePt t="62391" x="4514850" y="5740400"/>
          <p14:tracePt t="62637" x="4521200" y="5740400"/>
          <p14:tracePt t="62645" x="4533900" y="5740400"/>
          <p14:tracePt t="62653" x="4546600" y="5740400"/>
          <p14:tracePt t="62661" x="4565650" y="5740400"/>
          <p14:tracePt t="62674" x="4578350" y="5740400"/>
          <p14:tracePt t="62691" x="4622800" y="5740400"/>
          <p14:tracePt t="62707" x="4679950" y="5740400"/>
          <p14:tracePt t="62724" x="4762500" y="5740400"/>
          <p14:tracePt t="62741" x="4870450" y="5740400"/>
          <p14:tracePt t="62757" x="4984750" y="5740400"/>
          <p14:tracePt t="62774" x="5111750" y="5740400"/>
          <p14:tracePt t="62791" x="5181600" y="5740400"/>
          <p14:tracePt t="62808" x="5245100" y="5740400"/>
          <p14:tracePt t="62824" x="5302250" y="5740400"/>
          <p14:tracePt t="62842" x="5359400" y="5734050"/>
          <p14:tracePt t="62858" x="5403850" y="5727700"/>
          <p14:tracePt t="62874" x="5435600" y="5727700"/>
          <p14:tracePt t="62891" x="5454650" y="5727700"/>
          <p14:tracePt t="62908" x="5492750" y="5727700"/>
          <p14:tracePt t="62924" x="5568950" y="5727700"/>
          <p14:tracePt t="62941" x="5607050" y="5727700"/>
          <p14:tracePt t="62958" x="5676900" y="5727700"/>
          <p14:tracePt t="62974" x="5740400" y="5727700"/>
          <p14:tracePt t="62991" x="5784850" y="5727700"/>
          <p14:tracePt t="63008" x="5822950" y="5727700"/>
          <p14:tracePt t="63025" x="5873750" y="5727700"/>
          <p14:tracePt t="63041" x="5930900" y="5727700"/>
          <p14:tracePt t="63058" x="6007100" y="5727700"/>
          <p14:tracePt t="63075" x="6108700" y="5727700"/>
          <p14:tracePt t="63092" x="6184900" y="5727700"/>
          <p14:tracePt t="63109" x="6318250" y="5727700"/>
          <p14:tracePt t="63125" x="6388100" y="5746750"/>
          <p14:tracePt t="63142" x="6445250" y="5753100"/>
          <p14:tracePt t="63159" x="6477000" y="5759450"/>
          <p14:tracePt t="63175" x="6496050" y="5765800"/>
          <p14:tracePt t="63192" x="6508750" y="5765800"/>
          <p14:tracePt t="63209" x="6515100" y="5772150"/>
          <p14:tracePt t="63225" x="6527800" y="5778500"/>
          <p14:tracePt t="63242" x="6565900" y="5778500"/>
          <p14:tracePt t="63259" x="6629400" y="5778500"/>
          <p14:tracePt t="63276" x="6737350" y="5778500"/>
          <p14:tracePt t="63293" x="6902450" y="5778500"/>
          <p14:tracePt t="63309" x="7029450" y="5778500"/>
          <p14:tracePt t="63326" x="7169150" y="5778500"/>
          <p14:tracePt t="63342" x="7308850" y="5778500"/>
          <p14:tracePt t="63358" x="7404100" y="5778500"/>
          <p14:tracePt t="63375" x="7480300" y="5778500"/>
          <p14:tracePt t="63392" x="7550150" y="5784850"/>
          <p14:tracePt t="63408" x="7632700" y="5791200"/>
          <p14:tracePt t="63425" x="7759700" y="5791200"/>
          <p14:tracePt t="63442" x="7899400" y="5791200"/>
          <p14:tracePt t="63459" x="8013700" y="5791200"/>
          <p14:tracePt t="63475" x="8077200" y="5772150"/>
          <p14:tracePt t="63493" x="8102600" y="5765800"/>
          <p14:tracePt t="63509" x="8108950" y="5765800"/>
          <p14:tracePt t="63526" x="8115300" y="5765800"/>
          <p14:tracePt t="63543" x="8134350" y="5765800"/>
          <p14:tracePt t="63559" x="8140700" y="5765800"/>
          <p14:tracePt t="63575" x="8153400" y="5765800"/>
          <p14:tracePt t="63592" x="8172450" y="5765800"/>
          <p14:tracePt t="63608" x="8197850" y="5765800"/>
          <p14:tracePt t="63625" x="8229600" y="5765800"/>
          <p14:tracePt t="63643" x="8255000" y="5765800"/>
          <p14:tracePt t="63659" x="8324850" y="5765800"/>
          <p14:tracePt t="63677" x="8413750" y="5765800"/>
          <p14:tracePt t="63693" x="8445500" y="5765800"/>
          <p14:tracePt t="63742" x="8432800" y="5765800"/>
          <p14:tracePt t="63750" x="8394700" y="5765800"/>
          <p14:tracePt t="63759" x="8375650" y="5765800"/>
          <p14:tracePt t="63776" x="8356600" y="5765800"/>
          <p14:tracePt t="63793" x="8343900" y="5765800"/>
          <p14:tracePt t="63826" x="8337550" y="5765800"/>
          <p14:tracePt t="63843" x="8293100" y="5765800"/>
          <p14:tracePt t="63860" x="8210550" y="5765800"/>
          <p14:tracePt t="63877" x="7912100" y="5765800"/>
          <p14:tracePt t="63893" x="7670800" y="5765800"/>
          <p14:tracePt t="63910" x="7404100" y="5765800"/>
          <p14:tracePt t="63926" x="7124700" y="5765800"/>
          <p14:tracePt t="63943" x="6845300" y="5765800"/>
          <p14:tracePt t="63960" x="6629400" y="5765800"/>
          <p14:tracePt t="63976" x="6477000" y="5765800"/>
          <p14:tracePt t="63993" x="6369050" y="5765800"/>
          <p14:tracePt t="64010" x="6330950" y="5765800"/>
          <p14:tracePt t="64026" x="6216650" y="5765800"/>
          <p14:tracePt t="64043" x="6057900" y="5791200"/>
          <p14:tracePt t="64047" x="5969000" y="5791200"/>
          <p14:tracePt t="64060" x="5867400" y="5791200"/>
          <p14:tracePt t="64077" x="5613400" y="5791200"/>
          <p14:tracePt t="64093" x="5486400" y="5791200"/>
          <p14:tracePt t="64110" x="5403850" y="5765800"/>
          <p14:tracePt t="64126" x="5359400" y="5746750"/>
          <p14:tracePt t="64143" x="5340350" y="5746750"/>
          <p14:tracePt t="64160" x="5334000" y="5746750"/>
          <p14:tracePt t="64176" x="5321300" y="5746750"/>
          <p14:tracePt t="64193" x="5276850" y="5746750"/>
          <p14:tracePt t="64210" x="5219700" y="5746750"/>
          <p14:tracePt t="64226" x="5162550" y="5746750"/>
          <p14:tracePt t="64243" x="5130800" y="5734050"/>
          <p14:tracePt t="64260" x="5099050" y="5727700"/>
          <p14:tracePt t="64277" x="5086350" y="5715000"/>
          <p14:tracePt t="64318" x="5073650" y="5708650"/>
          <p14:tracePt t="64327" x="5060950" y="5708650"/>
          <p14:tracePt t="64334" x="5035550" y="5708650"/>
          <p14:tracePt t="64343" x="5016500" y="5708650"/>
          <p14:tracePt t="64360" x="4927600" y="5702300"/>
          <p14:tracePt t="64377" x="4857750" y="5702300"/>
          <p14:tracePt t="64393" x="4800600" y="5702300"/>
          <p14:tracePt t="64410" x="4775200" y="5695950"/>
          <p14:tracePt t="64427" x="4762500" y="5695950"/>
          <p14:tracePt t="64463" x="4749800" y="5695950"/>
          <p14:tracePt t="64558" x="4775200" y="5695950"/>
          <p14:tracePt t="64565" x="4819650" y="5695950"/>
          <p14:tracePt t="64576" x="4895850" y="5695950"/>
          <p14:tracePt t="64593" x="5022850" y="5695950"/>
          <p14:tracePt t="64610" x="5118100" y="5695950"/>
          <p14:tracePt t="64627" x="5156200" y="5708650"/>
          <p14:tracePt t="64686" x="5162550" y="5708650"/>
          <p14:tracePt t="64742" x="5168900" y="5708650"/>
          <p14:tracePt t="64966" x="5162550" y="5708650"/>
          <p14:tracePt t="64982" x="5156200" y="5715000"/>
          <p14:tracePt t="64990" x="5149850" y="5721350"/>
          <p14:tracePt t="65014" x="5149850" y="5734050"/>
          <p14:tracePt t="65022" x="5149850" y="5740400"/>
          <p14:tracePt t="65230" x="5149850" y="5746750"/>
          <p14:tracePt t="65239" x="5149850" y="5753100"/>
          <p14:tracePt t="65254" x="5156200" y="5759450"/>
          <p14:tracePt t="65279" x="5156200" y="5765800"/>
          <p14:tracePt t="65558" x="5149850" y="5765800"/>
          <p14:tracePt t="65566" x="5105400" y="5765800"/>
          <p14:tracePt t="65578" x="5016500" y="5765800"/>
          <p14:tracePt t="65594" x="4629150" y="5765800"/>
          <p14:tracePt t="65611" x="3829050" y="5765800"/>
          <p14:tracePt t="65627" x="3060700" y="5695950"/>
          <p14:tracePt t="65647" x="2425700" y="5613400"/>
          <p14:tracePt t="65662" x="2254250" y="5594350"/>
          <p14:tracePt t="65678" x="2203450" y="5575300"/>
          <p14:tracePt t="65695" x="2159000" y="5568950"/>
          <p14:tracePt t="65711" x="2095500" y="5568950"/>
          <p14:tracePt t="65728" x="1968500" y="5568950"/>
          <p14:tracePt t="65745" x="1803400" y="5568950"/>
          <p14:tracePt t="65761" x="1612900" y="5568950"/>
          <p14:tracePt t="65778" x="1473200" y="5568950"/>
          <p14:tracePt t="65795" x="1403350" y="5568950"/>
          <p14:tracePt t="65812" x="1352550" y="5562600"/>
          <p14:tracePt t="65829" x="1295400" y="5562600"/>
          <p14:tracePt t="65846" x="1206500" y="5562600"/>
          <p14:tracePt t="65862" x="1073150" y="5562600"/>
          <p14:tracePt t="65878" x="958850" y="5549900"/>
          <p14:tracePt t="65895" x="869950" y="5549900"/>
          <p14:tracePt t="65911" x="831850" y="5537200"/>
          <p14:tracePt t="65928" x="825500" y="5537200"/>
          <p14:tracePt t="65962" x="812800" y="5537200"/>
          <p14:tracePt t="66094" x="812800" y="5543550"/>
          <p14:tracePt t="66110" x="812800" y="5556250"/>
          <p14:tracePt t="66118" x="819150" y="5556250"/>
          <p14:tracePt t="66128" x="831850" y="5556250"/>
          <p14:tracePt t="66145" x="850900" y="5556250"/>
          <p14:tracePt t="66162" x="863600" y="5556250"/>
          <p14:tracePt t="66198" x="869950" y="5562600"/>
          <p14:tracePt t="66279" x="876300" y="5562600"/>
          <p14:tracePt t="66286" x="882650" y="5562600"/>
          <p14:tracePt t="66302" x="889000" y="5562600"/>
          <p14:tracePt t="66312" x="914400" y="5562600"/>
          <p14:tracePt t="66329" x="984250" y="5562600"/>
          <p14:tracePt t="66346" x="1085850" y="5562600"/>
          <p14:tracePt t="66362" x="1238250" y="5562600"/>
          <p14:tracePt t="66379" x="1365250" y="5562600"/>
          <p14:tracePt t="66396" x="1435100" y="5562600"/>
          <p14:tracePt t="66412" x="1454150" y="5562600"/>
          <p14:tracePt t="66431" x="1460500" y="5562600"/>
          <p14:tracePt t="66502" x="1460500" y="5556250"/>
          <p14:tracePt t="66510" x="1454150" y="5556250"/>
          <p14:tracePt t="66518" x="1416050" y="5556250"/>
          <p14:tracePt t="66529" x="1358900" y="5556250"/>
          <p14:tracePt t="66546" x="1257300" y="5543550"/>
          <p14:tracePt t="66550" x="1200150" y="5524500"/>
          <p14:tracePt t="66562" x="1174750" y="5524500"/>
          <p14:tracePt t="66578" x="1136650" y="5511800"/>
          <p14:tracePt t="66638" x="1149350" y="5511800"/>
          <p14:tracePt t="66647" x="1168400" y="5511800"/>
          <p14:tracePt t="66654" x="1181100" y="5511800"/>
          <p14:tracePt t="66662" x="1212850" y="5511800"/>
          <p14:tracePt t="66679" x="1276350" y="5511800"/>
          <p14:tracePt t="66696" x="1365250" y="5511800"/>
          <p14:tracePt t="66713" x="1447800" y="5511800"/>
          <p14:tracePt t="66729" x="1485900" y="5524500"/>
          <p14:tracePt t="66763" x="1485900" y="5530850"/>
          <p14:tracePt t="66779" x="1428750" y="5537200"/>
          <p14:tracePt t="66796" x="1327150" y="5537200"/>
          <p14:tracePt t="66813" x="1263650" y="5556250"/>
          <p14:tracePt t="66918" x="1270000" y="5556250"/>
          <p14:tracePt t="66926" x="1276350" y="5556250"/>
          <p14:tracePt t="66934" x="1301750" y="5556250"/>
          <p14:tracePt t="66946" x="1308100" y="5556250"/>
          <p14:tracePt t="67022" x="1301750" y="5556250"/>
          <p14:tracePt t="67031" x="1282700" y="5556250"/>
          <p14:tracePt t="67038" x="1270000" y="5556250"/>
          <p14:tracePt t="67048" x="1238250" y="5556250"/>
          <p14:tracePt t="67063" x="1200150" y="5556250"/>
          <p14:tracePt t="67080" x="1149350" y="5556250"/>
          <p14:tracePt t="67096" x="1136650" y="5556250"/>
          <p14:tracePt t="67113" x="1117600" y="5556250"/>
          <p14:tracePt t="67130" x="1111250" y="5549900"/>
          <p14:tracePt t="67174" x="1104900" y="5549900"/>
          <p14:tracePt t="67182" x="1092200" y="5549900"/>
          <p14:tracePt t="67197" x="1079500" y="5549900"/>
          <p14:tracePt t="67213" x="1060450" y="5549900"/>
          <p14:tracePt t="67230" x="1047750" y="5549900"/>
          <p14:tracePt t="67246" x="1022350" y="5549900"/>
          <p14:tracePt t="67263" x="996950" y="5549900"/>
          <p14:tracePt t="67280" x="984250" y="5549900"/>
          <p14:tracePt t="67297" x="958850" y="5549900"/>
          <p14:tracePt t="67313" x="927100" y="5549900"/>
          <p14:tracePt t="67330" x="908050" y="5549900"/>
          <p14:tracePt t="67347" x="901700" y="5549900"/>
          <p14:tracePt t="67363" x="895350" y="5543550"/>
          <p14:tracePt t="67381" x="895350" y="5537200"/>
          <p14:tracePt t="67581" x="895350" y="5530850"/>
          <p14:tracePt t="67605" x="901700" y="5524500"/>
          <p14:tracePt t="67613" x="920750" y="5524500"/>
          <p14:tracePt t="67621" x="952500" y="5524500"/>
          <p14:tracePt t="67630" x="971550" y="5524500"/>
          <p14:tracePt t="67647" x="1035050" y="5524500"/>
          <p14:tracePt t="67664" x="1079500" y="5524500"/>
          <p14:tracePt t="67680" x="1123950" y="5524500"/>
          <p14:tracePt t="67697" x="1174750" y="5524500"/>
          <p14:tracePt t="67714" x="1206500" y="5524500"/>
          <p14:tracePt t="67730" x="1219200" y="5524500"/>
          <p14:tracePt t="67766" x="1225550" y="5524500"/>
          <p14:tracePt t="67783" x="1225550" y="5530850"/>
          <p14:tracePt t="68359" x="1238250" y="5530850"/>
          <p14:tracePt t="68374" x="1244600" y="5530850"/>
          <p14:tracePt t="68510" x="1250950" y="5530850"/>
          <p14:tracePt t="68637" x="1257300" y="5530850"/>
          <p14:tracePt t="68654" x="1257300" y="5537200"/>
          <p14:tracePt t="68703" x="1263650" y="5543550"/>
          <p14:tracePt t="68726" x="1270000" y="5543550"/>
          <p14:tracePt t="68751" x="1276350" y="5543550"/>
          <p14:tracePt t="68758" x="1289050" y="5543550"/>
          <p14:tracePt t="68767" x="1295400" y="5543550"/>
          <p14:tracePt t="68782" x="1320800" y="5543550"/>
          <p14:tracePt t="68798" x="1339850" y="5543550"/>
          <p14:tracePt t="68815" x="1352550" y="5543550"/>
          <p14:tracePt t="68831" x="1358900" y="5537200"/>
          <p14:tracePt t="68848" x="1358900" y="5530850"/>
          <p14:tracePt t="68865" x="1358900" y="5499100"/>
          <p14:tracePt t="68882" x="1358900" y="5473700"/>
          <p14:tracePt t="68898" x="1352550" y="5461000"/>
          <p14:tracePt t="68915" x="1333500" y="5435600"/>
          <p14:tracePt t="68932" x="1320800" y="5429250"/>
          <p14:tracePt t="68949" x="1289050" y="5410200"/>
          <p14:tracePt t="68965" x="1244600" y="5410200"/>
          <p14:tracePt t="68982" x="1200150" y="5410200"/>
          <p14:tracePt t="68999" x="1168400" y="5410200"/>
          <p14:tracePt t="69015" x="1143000" y="5410200"/>
          <p14:tracePt t="69032" x="1136650" y="5410200"/>
          <p14:tracePt t="69049" x="1130300" y="5410200"/>
          <p14:tracePt t="69065" x="1111250" y="5416550"/>
          <p14:tracePt t="69082" x="1098550" y="5422900"/>
          <p14:tracePt t="69099" x="1079500" y="5429250"/>
          <p14:tracePt t="69115" x="1073150" y="5435600"/>
          <p14:tracePt t="69132" x="1066800" y="5441950"/>
          <p14:tracePt t="69149" x="1041400" y="5473700"/>
          <p14:tracePt t="69165" x="1035050" y="5480050"/>
          <p14:tracePt t="69199" x="1022350" y="5492750"/>
          <p14:tracePt t="69246" x="1022350" y="5499100"/>
          <p14:tracePt t="69254" x="1022350" y="5511800"/>
          <p14:tracePt t="69265" x="1028700" y="5511800"/>
          <p14:tracePt t="69282" x="1060450" y="5530850"/>
          <p14:tracePt t="69299" x="1085850" y="5537200"/>
          <p14:tracePt t="69315" x="1111250" y="5543550"/>
          <p14:tracePt t="69333" x="1143000" y="5549900"/>
          <p14:tracePt t="69349" x="1155700" y="5549900"/>
          <p14:tracePt t="69366" x="1174750" y="5549900"/>
          <p14:tracePt t="69382" x="1193800" y="5549900"/>
          <p14:tracePt t="69399" x="1231900" y="5549900"/>
          <p14:tracePt t="69415" x="1263650" y="5549900"/>
          <p14:tracePt t="69432" x="1308100" y="5518150"/>
          <p14:tracePt t="69449" x="1314450" y="5511800"/>
          <p14:tracePt t="69466" x="1314450" y="5505450"/>
          <p14:tracePt t="69482" x="1314450" y="5499100"/>
          <p14:tracePt t="69498" x="1314450" y="5492750"/>
          <p14:tracePt t="69515" x="1314450" y="5480050"/>
          <p14:tracePt t="69533" x="1314450" y="5461000"/>
          <p14:tracePt t="69549" x="1301750" y="5435600"/>
          <p14:tracePt t="69566" x="1270000" y="5429250"/>
          <p14:tracePt t="69582" x="1244600" y="5422900"/>
          <p14:tracePt t="69598" x="1219200" y="5422900"/>
          <p14:tracePt t="69615" x="1193800" y="5410200"/>
          <p14:tracePt t="69632" x="1162050" y="5410200"/>
          <p14:tracePt t="69649" x="1130300" y="5403850"/>
          <p14:tracePt t="69666" x="1079500" y="5403850"/>
          <p14:tracePt t="69682" x="1003300" y="5403850"/>
          <p14:tracePt t="69699" x="933450" y="5403850"/>
          <p14:tracePt t="69715" x="869950" y="5403850"/>
          <p14:tracePt t="69733" x="819150" y="5416550"/>
          <p14:tracePt t="69749" x="806450" y="5435600"/>
          <p14:tracePt t="69766" x="806450" y="5461000"/>
          <p14:tracePt t="69782" x="806450" y="5492750"/>
          <p14:tracePt t="69799" x="806450" y="5511800"/>
          <p14:tracePt t="69816" x="806450" y="5556250"/>
          <p14:tracePt t="69833" x="819150" y="5575300"/>
          <p14:tracePt t="69849" x="857250" y="5607050"/>
          <p14:tracePt t="69866" x="869950" y="5626100"/>
          <p14:tracePt t="69883" x="901700" y="5645150"/>
          <p14:tracePt t="69899" x="914400" y="5657850"/>
          <p14:tracePt t="69917" x="946150" y="5657850"/>
          <p14:tracePt t="69933" x="996950" y="5657850"/>
          <p14:tracePt t="69949" x="1060450" y="5657850"/>
          <p14:tracePt t="69966" x="1130300" y="5657850"/>
          <p14:tracePt t="69983" x="1225550" y="5645150"/>
          <p14:tracePt t="70000" x="1276350" y="5638800"/>
          <p14:tracePt t="70016" x="1301750" y="5626100"/>
          <p14:tracePt t="70033" x="1308100" y="5619750"/>
          <p14:tracePt t="70050" x="1320800" y="5607050"/>
          <p14:tracePt t="70054" x="1320800" y="5600700"/>
          <p14:tracePt t="70071" x="1320800" y="5588000"/>
          <p14:tracePt t="70087" x="1333500" y="5562600"/>
          <p14:tracePt t="70102" x="1339850" y="5562600"/>
          <p14:tracePt t="70117" x="1358900" y="5549900"/>
          <p14:tracePt t="70133" x="1384300" y="5537200"/>
          <p14:tracePt t="70183" x="1384300" y="5530850"/>
          <p14:tracePt t="70190" x="1384300" y="5518150"/>
          <p14:tracePt t="70200" x="1377950" y="5518150"/>
          <p14:tracePt t="70217" x="1358900" y="5505450"/>
          <p14:tracePt t="70233" x="1352550" y="5499100"/>
          <p14:tracePt t="70250" x="1346200" y="5499100"/>
          <p14:tracePt t="70283" x="1339850" y="5499100"/>
          <p14:tracePt t="70750" x="1333500" y="5492750"/>
          <p14:tracePt t="70758" x="1301750" y="5492750"/>
          <p14:tracePt t="70767" x="1263650" y="5511800"/>
          <p14:tracePt t="70783" x="1187450" y="5626100"/>
          <p14:tracePt t="70800" x="1174750" y="5746750"/>
          <p14:tracePt t="70817" x="1174750" y="5835650"/>
          <p14:tracePt t="70834" x="1174750" y="5867400"/>
          <p14:tracePt t="70851" x="1187450" y="5892800"/>
          <p14:tracePt t="70867" x="1200150" y="5899150"/>
          <p14:tracePt t="70884" x="1212850" y="5899150"/>
          <p14:tracePt t="70942" x="1193800" y="5899150"/>
          <p14:tracePt t="70950" x="1181100" y="5899150"/>
          <p14:tracePt t="70958" x="1168400" y="5899150"/>
          <p14:tracePt t="71030" x="1162050" y="5899150"/>
          <p14:tracePt t="71038" x="1162050" y="5892800"/>
          <p14:tracePt t="71050" x="1162050" y="5886450"/>
          <p14:tracePt t="71068" x="1162050" y="5867400"/>
          <p14:tracePt t="71085" x="1149350" y="5842000"/>
          <p14:tracePt t="71101" x="1143000" y="5835650"/>
          <p14:tracePt t="71118" x="1136650" y="5822950"/>
          <p14:tracePt t="71134" x="1130300" y="5822950"/>
          <p14:tracePt t="71151" x="1123950" y="5822950"/>
          <p14:tracePt t="71184" x="1092200" y="5822950"/>
          <p14:tracePt t="71201" x="1035050" y="5822950"/>
          <p14:tracePt t="71218" x="990600" y="5835650"/>
          <p14:tracePt t="71234" x="958850" y="5848350"/>
          <p14:tracePt t="71251" x="946150" y="5861050"/>
          <p14:tracePt t="71269" x="946150" y="5873750"/>
          <p14:tracePt t="71285" x="958850" y="5899150"/>
          <p14:tracePt t="71301" x="1028700" y="5899150"/>
          <p14:tracePt t="71318" x="1104900" y="5905500"/>
          <p14:tracePt t="71334" x="1155700" y="5905500"/>
          <p14:tracePt t="71351" x="1200150" y="5899150"/>
          <p14:tracePt t="71368" x="1231900" y="5880100"/>
          <p14:tracePt t="71384" x="1276350" y="5842000"/>
          <p14:tracePt t="71401" x="1295400" y="5829300"/>
          <p14:tracePt t="71418" x="1301750" y="5822950"/>
          <p14:tracePt t="71471" x="1301750" y="5816600"/>
          <p14:tracePt t="71557" x="1295400" y="5816600"/>
          <p14:tracePt t="71565" x="1289050" y="5816600"/>
          <p14:tracePt t="71597" x="1282700" y="5816600"/>
          <p14:tracePt t="71613" x="1282700" y="5822950"/>
          <p14:tracePt t="71622" x="1282700" y="5835650"/>
          <p14:tracePt t="71630" x="1282700" y="5867400"/>
          <p14:tracePt t="71638" x="1257300" y="5924550"/>
          <p14:tracePt t="71651" x="1238250" y="5981700"/>
          <p14:tracePt t="71669" x="1136650" y="6235700"/>
          <p14:tracePt t="71685" x="1079500" y="6369050"/>
          <p14:tracePt t="71702" x="1047750" y="6464300"/>
          <p14:tracePt t="71719" x="1035050" y="6502400"/>
          <p14:tracePt t="72038" x="1022350" y="6451600"/>
          <p14:tracePt t="72046" x="1035050" y="6432550"/>
          <p14:tracePt t="72054" x="1047750" y="6400800"/>
          <p14:tracePt t="72069" x="1073150" y="6369050"/>
          <p14:tracePt t="72085" x="1085850" y="6330950"/>
          <p14:tracePt t="72102" x="1085850" y="6305550"/>
          <p14:tracePt t="72119" x="1085850" y="6299200"/>
          <p14:tracePt t="72135" x="1085850" y="6286500"/>
          <p14:tracePt t="72152" x="1079500" y="6280150"/>
          <p14:tracePt t="72169" x="1054100" y="6280150"/>
          <p14:tracePt t="72185" x="1003300" y="6280150"/>
          <p14:tracePt t="72202" x="971550" y="6280150"/>
          <p14:tracePt t="72219" x="958850" y="6292850"/>
          <p14:tracePt t="72294" x="965200" y="6292850"/>
          <p14:tracePt t="72462" x="984250" y="6292850"/>
          <p14:tracePt t="72478" x="1003300" y="6305550"/>
          <p14:tracePt t="72487" x="1016000" y="6311900"/>
          <p14:tracePt t="72494" x="1028700" y="6318250"/>
          <p14:tracePt t="72502" x="1073150" y="6343650"/>
          <p14:tracePt t="72519" x="1123950" y="6350000"/>
          <p14:tracePt t="72536" x="1143000" y="6356350"/>
          <p14:tracePt t="72646" x="1149350" y="6356350"/>
          <p14:tracePt t="72654" x="1162050" y="6356350"/>
          <p14:tracePt t="72662" x="1168400" y="6356350"/>
          <p14:tracePt t="72671" x="1187450" y="6356350"/>
          <p14:tracePt t="72686" x="1200150" y="6356350"/>
          <p14:tracePt t="72702" x="1219200" y="6356350"/>
          <p14:tracePt t="72719" x="1244600" y="6350000"/>
          <p14:tracePt t="72736" x="1257300" y="6350000"/>
          <p14:tracePt t="72753" x="1282700" y="6350000"/>
          <p14:tracePt t="72769" x="1301750" y="6350000"/>
          <p14:tracePt t="72786" x="1314450" y="6350000"/>
          <p14:tracePt t="74486" x="1314450" y="6356350"/>
          <p14:tracePt t="74830" x="1320800" y="6356350"/>
          <p14:tracePt t="74838" x="1333500" y="6356350"/>
          <p14:tracePt t="74846" x="1365250" y="6337300"/>
          <p14:tracePt t="74855" x="1447800" y="6286500"/>
          <p14:tracePt t="74871" x="1714500" y="6172200"/>
          <p14:tracePt t="74888" x="2063750" y="6038850"/>
          <p14:tracePt t="74905" x="2609850" y="5886450"/>
          <p14:tracePt t="74922" x="3225800" y="5822950"/>
          <p14:tracePt t="74939" x="3975100" y="5721350"/>
          <p14:tracePt t="74955" x="4546600" y="5626100"/>
          <p14:tracePt t="74973" x="5073650" y="5435600"/>
          <p14:tracePt t="74989" x="5200650" y="5365750"/>
          <p14:tracePt t="75005" x="5232400" y="5321300"/>
          <p14:tracePt t="75022" x="5238750" y="5314950"/>
          <p14:tracePt t="75038" x="5264150" y="5308600"/>
          <p14:tracePt t="75055" x="5295900" y="5295900"/>
          <p14:tracePt t="75072" x="5334000" y="5289550"/>
          <p14:tracePt t="75088" x="5340350" y="5289550"/>
          <p14:tracePt t="80588" x="5289550" y="5276850"/>
          <p14:tracePt t="80597" x="5187950" y="5270500"/>
          <p14:tracePt t="80605" x="5003800" y="5232400"/>
          <p14:tracePt t="80613" x="4711700" y="5200650"/>
          <p14:tracePt t="80628" x="4241800" y="5162550"/>
          <p14:tracePt t="80645" x="1949450" y="5391150"/>
          <p14:tracePt t="80661" x="571500" y="5734050"/>
          <p14:tracePt t="80950" x="6350" y="5784850"/>
          <p14:tracePt t="80958" x="44450" y="5734050"/>
          <p14:tracePt t="80967" x="114300" y="5683250"/>
          <p14:tracePt t="80978" x="158750" y="5651500"/>
          <p14:tracePt t="80995" x="241300" y="5575300"/>
          <p14:tracePt t="81012" x="273050" y="5537200"/>
          <p14:tracePt t="81029" x="317500" y="5499100"/>
          <p14:tracePt t="81062" x="323850" y="5492750"/>
          <p14:tracePt t="81096" x="342900" y="5492750"/>
          <p14:tracePt t="81102" x="387350" y="5505450"/>
          <p14:tracePt t="81111" x="450850" y="5505450"/>
          <p14:tracePt t="81128" x="590550" y="5505450"/>
          <p14:tracePt t="81145" x="666750" y="5505450"/>
          <p14:tracePt t="81162" x="704850" y="5505450"/>
          <p14:tracePt t="81178" x="704850" y="5499100"/>
          <p14:tracePt t="81195" x="704850" y="5492750"/>
          <p14:tracePt t="81212" x="704850" y="5473700"/>
          <p14:tracePt t="81228" x="704850" y="5467350"/>
          <p14:tracePt t="81245" x="711200" y="5448300"/>
          <p14:tracePt t="81262" x="762000" y="5410200"/>
          <p14:tracePt t="81279" x="819150" y="5359400"/>
          <p14:tracePt t="81295" x="844550" y="5334000"/>
          <p14:tracePt t="81312" x="844550" y="5308600"/>
          <p14:tracePt t="81329" x="850900" y="5289550"/>
          <p14:tracePt t="81345" x="889000" y="5264150"/>
          <p14:tracePt t="81362" x="946150" y="5232400"/>
          <p14:tracePt t="81379" x="1028700" y="5181600"/>
          <p14:tracePt t="81395" x="1085850" y="5149850"/>
          <p14:tracePt t="81412" x="1092200" y="5143500"/>
          <p14:tracePt t="81429" x="1117600" y="5137150"/>
          <p14:tracePt t="81445" x="1130300" y="5124450"/>
          <p14:tracePt t="81462" x="1155700" y="5118100"/>
          <p14:tracePt t="81479" x="1187450" y="5111750"/>
          <p14:tracePt t="81495" x="1219200" y="5111750"/>
          <p14:tracePt t="81597" x="1225550" y="5111750"/>
          <p14:tracePt t="81605" x="1244600" y="5111750"/>
          <p14:tracePt t="81613" x="1250950" y="5111750"/>
          <p14:tracePt t="81966" x="1257300" y="5111750"/>
          <p14:tracePt t="81982" x="1263650" y="5111750"/>
          <p14:tracePt t="82062" x="1263650" y="5105400"/>
          <p14:tracePt t="82110" x="1257300" y="5092700"/>
          <p14:tracePt t="82134" x="1250950" y="5092700"/>
          <p14:tracePt t="82142" x="1231900" y="5086350"/>
          <p14:tracePt t="82150" x="1219200" y="5086350"/>
          <p14:tracePt t="82163" x="1200150" y="5080000"/>
          <p14:tracePt t="82180" x="1155700" y="5080000"/>
          <p14:tracePt t="82197" x="1117600" y="5080000"/>
          <p14:tracePt t="82213" x="1111250" y="5080000"/>
          <p14:tracePt t="82494" x="1092200" y="5080000"/>
          <p14:tracePt t="82502" x="1085850" y="5080000"/>
          <p14:tracePt t="82513" x="1054100" y="5080000"/>
          <p14:tracePt t="82530" x="1009650" y="5092700"/>
          <p14:tracePt t="82547" x="984250" y="5099050"/>
          <p14:tracePt t="82551" x="965200" y="5105400"/>
          <p14:tracePt t="82564" x="946150" y="5105400"/>
          <p14:tracePt t="82579" x="901700" y="5124450"/>
          <p14:tracePt t="82596" x="882650" y="5130800"/>
          <p14:tracePt t="82613" x="863600" y="5137150"/>
          <p14:tracePt t="82630" x="850900" y="5149850"/>
          <p14:tracePt t="82647" x="844550" y="5162550"/>
          <p14:tracePt t="82663" x="825500" y="5168900"/>
          <p14:tracePt t="82680" x="806450" y="5187950"/>
          <p14:tracePt t="82697" x="793750" y="5213350"/>
          <p14:tracePt t="82713" x="768350" y="5245100"/>
          <p14:tracePt t="82730" x="768350" y="5264150"/>
          <p14:tracePt t="82747" x="768350" y="5276850"/>
          <p14:tracePt t="82763" x="768350" y="5308600"/>
          <p14:tracePt t="82781" x="774700" y="5346700"/>
          <p14:tracePt t="82797" x="793750" y="5391150"/>
          <p14:tracePt t="82814" x="806450" y="5403850"/>
          <p14:tracePt t="82830" x="819150" y="5429250"/>
          <p14:tracePt t="82847" x="863600" y="5467350"/>
          <p14:tracePt t="82864" x="914400" y="5473700"/>
          <p14:tracePt t="82880" x="984250" y="5492750"/>
          <p14:tracePt t="82897" x="1041400" y="5505450"/>
          <p14:tracePt t="82914" x="1092200" y="5505450"/>
          <p14:tracePt t="82930" x="1143000" y="5518150"/>
          <p14:tracePt t="82947" x="1174750" y="5518150"/>
          <p14:tracePt t="82964" x="1225550" y="5518150"/>
          <p14:tracePt t="82981" x="1295400" y="5505450"/>
          <p14:tracePt t="82997" x="1346200" y="5492750"/>
          <p14:tracePt t="83014" x="1384300" y="5473700"/>
          <p14:tracePt t="83030" x="1422400" y="5461000"/>
          <p14:tracePt t="83047" x="1454150" y="5441950"/>
          <p14:tracePt t="83064" x="1473200" y="5441950"/>
          <p14:tracePt t="83080" x="1485900" y="5435600"/>
          <p14:tracePt t="83097" x="1517650" y="5410200"/>
          <p14:tracePt t="83130" x="1536700" y="5378450"/>
          <p14:tracePt t="83147" x="1543050" y="5359400"/>
          <p14:tracePt t="83165" x="1543050" y="5327650"/>
          <p14:tracePt t="83181" x="1543050" y="5314950"/>
          <p14:tracePt t="83197" x="1543050" y="5289550"/>
          <p14:tracePt t="83214" x="1543050" y="5257800"/>
          <p14:tracePt t="83231" x="1543050" y="5232400"/>
          <p14:tracePt t="83247" x="1543050" y="5207000"/>
          <p14:tracePt t="83264" x="1543050" y="5200650"/>
          <p14:tracePt t="83281" x="1543050" y="5181600"/>
          <p14:tracePt t="83298" x="1543050" y="5168900"/>
          <p14:tracePt t="83314" x="1543050" y="5162550"/>
          <p14:tracePt t="83331" x="1543050" y="5156200"/>
          <p14:tracePt t="83347" x="1543050" y="5149850"/>
          <p14:tracePt t="83365" x="1543050" y="5130800"/>
          <p14:tracePt t="83381" x="1536700" y="5118100"/>
          <p14:tracePt t="83398" x="1536700" y="5111750"/>
          <p14:tracePt t="83414" x="1524000" y="5086350"/>
          <p14:tracePt t="83431" x="1511300" y="5067300"/>
          <p14:tracePt t="83448" x="1498600" y="5054600"/>
          <p14:tracePt t="83464" x="1473200" y="5029200"/>
          <p14:tracePt t="83481" x="1447800" y="5022850"/>
          <p14:tracePt t="83498" x="1403350" y="5016500"/>
          <p14:tracePt t="83514" x="1384300" y="5016500"/>
          <p14:tracePt t="83531" x="1371600" y="5016500"/>
          <p14:tracePt t="83548" x="1346200" y="5016500"/>
          <p14:tracePt t="83552" x="1327150" y="5010150"/>
          <p14:tracePt t="83565" x="1289050" y="5010150"/>
          <p14:tracePt t="83581" x="1244600" y="5010150"/>
          <p14:tracePt t="83597" x="1187450" y="5010150"/>
          <p14:tracePt t="83614" x="1155700" y="5010150"/>
          <p14:tracePt t="83631" x="1111250" y="5010150"/>
          <p14:tracePt t="83648" x="1079500" y="5010150"/>
          <p14:tracePt t="83664" x="1035050" y="5022850"/>
          <p14:tracePt t="83681" x="1016000" y="5029200"/>
          <p14:tracePt t="83698" x="1009650" y="5041900"/>
          <p14:tracePt t="83714" x="1003300" y="5048250"/>
          <p14:tracePt t="83731" x="996950" y="5054600"/>
          <p14:tracePt t="83749" x="984250" y="5092700"/>
          <p14:tracePt t="83765" x="965200" y="5111750"/>
          <p14:tracePt t="83782" x="927100" y="5149850"/>
          <p14:tracePt t="83798" x="908050" y="5168900"/>
          <p14:tracePt t="83815" x="895350" y="5187950"/>
          <p14:tracePt t="83831" x="889000" y="5194300"/>
          <p14:tracePt t="83886" x="889000" y="5200650"/>
          <p14:tracePt t="83894" x="889000" y="5207000"/>
          <p14:tracePt t="83902" x="882650" y="5219700"/>
          <p14:tracePt t="83915" x="882650" y="5238750"/>
          <p14:tracePt t="83931" x="869950" y="5283200"/>
          <p14:tracePt t="83949" x="844550" y="5340350"/>
          <p14:tracePt t="83965" x="838200" y="5353050"/>
          <p14:tracePt t="83981" x="838200" y="5365750"/>
          <p14:tracePt t="83998" x="838200" y="5378450"/>
          <p14:tracePt t="84015" x="838200" y="5403850"/>
          <p14:tracePt t="84032" x="838200" y="5416550"/>
          <p14:tracePt t="84048" x="838200" y="5441950"/>
          <p14:tracePt t="84134" x="838200" y="5454650"/>
          <p14:tracePt t="84142" x="838200" y="5461000"/>
          <p14:tracePt t="84150" x="844550" y="5467350"/>
          <p14:tracePt t="84165" x="857250" y="5480050"/>
          <p14:tracePt t="84182" x="876300" y="5499100"/>
          <p14:tracePt t="84199" x="882650" y="5505450"/>
          <p14:tracePt t="84215" x="908050" y="5505450"/>
          <p14:tracePt t="84232" x="927100" y="5505450"/>
          <p14:tracePt t="84248" x="939800" y="5505450"/>
          <p14:tracePt t="84265" x="946150" y="5505450"/>
          <p14:tracePt t="84282" x="971550" y="5505450"/>
          <p14:tracePt t="84299" x="990600" y="5505450"/>
          <p14:tracePt t="84315" x="996950" y="5505450"/>
          <p14:tracePt t="84333" x="1035050" y="5505450"/>
          <p14:tracePt t="84349" x="1054100" y="5505450"/>
          <p14:tracePt t="84365" x="1079500" y="5505450"/>
          <p14:tracePt t="84399" x="1092200" y="5505450"/>
          <p14:tracePt t="84415" x="1098550" y="5505450"/>
          <p14:tracePt t="84432" x="1104900" y="5505450"/>
          <p14:tracePt t="84449" x="1117600" y="5505450"/>
          <p14:tracePt t="84466" x="1136650" y="5492750"/>
          <p14:tracePt t="84482" x="1149350" y="5492750"/>
          <p14:tracePt t="84499" x="1155700" y="5492750"/>
          <p14:tracePt t="84515" x="1174750" y="5492750"/>
          <p14:tracePt t="84533" x="1187450" y="5486400"/>
          <p14:tracePt t="84549" x="1206500" y="5480050"/>
          <p14:tracePt t="84567" x="1212850" y="5467350"/>
          <p14:tracePt t="84581" x="1225550" y="5467350"/>
          <p14:tracePt t="84598" x="1238250" y="5454650"/>
          <p14:tracePt t="84615" x="1250950" y="5435600"/>
          <p14:tracePt t="84632" x="1270000" y="5416550"/>
          <p14:tracePt t="84649" x="1276350" y="5391150"/>
          <p14:tracePt t="84666" x="1295400" y="5378450"/>
          <p14:tracePt t="84682" x="1308100" y="5359400"/>
          <p14:tracePt t="84699" x="1308100" y="5353050"/>
          <p14:tracePt t="84774" x="1314450" y="5346700"/>
          <p14:tracePt t="84782" x="1320800" y="5340350"/>
          <p14:tracePt t="84806" x="1320800" y="5321300"/>
          <p14:tracePt t="84814" x="1320800" y="5308600"/>
          <p14:tracePt t="84822" x="1320800" y="5295900"/>
          <p14:tracePt t="84832" x="1320800" y="5283200"/>
          <p14:tracePt t="84849" x="1320800" y="5257800"/>
          <p14:tracePt t="84866" x="1320800" y="5251450"/>
          <p14:tracePt t="84883" x="1320800" y="5245100"/>
          <p14:tracePt t="84899" x="1320800" y="5238750"/>
          <p14:tracePt t="84926" x="1320800" y="5232400"/>
          <p14:tracePt t="84942" x="1320800" y="5226050"/>
          <p14:tracePt t="84958" x="1320800" y="5219700"/>
          <p14:tracePt t="84968" x="1320800" y="5207000"/>
          <p14:tracePt t="85047" x="1320800" y="5200650"/>
          <p14:tracePt t="85062" x="1320800" y="5194300"/>
          <p14:tracePt t="85070" x="1320800" y="5181600"/>
          <p14:tracePt t="85083" x="1320800" y="5168900"/>
          <p14:tracePt t="85099" x="1314450" y="5137150"/>
          <p14:tracePt t="85117" x="1301750" y="5111750"/>
          <p14:tracePt t="85133" x="1289050" y="5099050"/>
          <p14:tracePt t="85149" x="1289050" y="5092700"/>
          <p14:tracePt t="85166" x="1263650" y="5092700"/>
          <p14:tracePt t="85182" x="1225550" y="5073650"/>
          <p14:tracePt t="85199" x="1193800" y="5073650"/>
          <p14:tracePt t="85216" x="1162050" y="5067300"/>
          <p14:tracePt t="85233" x="1136650" y="5067300"/>
          <p14:tracePt t="85250" x="1085850" y="5067300"/>
          <p14:tracePt t="85266" x="1047750" y="5067300"/>
          <p14:tracePt t="85283" x="1003300" y="5092700"/>
          <p14:tracePt t="85300" x="971550" y="5111750"/>
          <p14:tracePt t="85317" x="914400" y="5162550"/>
          <p14:tracePt t="85333" x="908050" y="5175250"/>
          <p14:tracePt t="85350" x="901700" y="5187950"/>
          <p14:tracePt t="85366" x="895350" y="5219700"/>
          <p14:tracePt t="85383" x="889000" y="5232400"/>
          <p14:tracePt t="85400" x="889000" y="5245100"/>
          <p14:tracePt t="85416" x="889000" y="5257800"/>
          <p14:tracePt t="85433" x="889000" y="5276850"/>
          <p14:tracePt t="85450" x="889000" y="5295900"/>
          <p14:tracePt t="85467" x="889000" y="5302250"/>
          <p14:tracePt t="85483" x="895350" y="5314950"/>
          <p14:tracePt t="85500" x="914400" y="5334000"/>
          <p14:tracePt t="85517" x="914400" y="5340350"/>
          <p14:tracePt t="85533" x="939800" y="5340350"/>
          <p14:tracePt t="85550" x="952500" y="5353050"/>
          <p14:tracePt t="85566" x="977900" y="5359400"/>
          <p14:tracePt t="85686" x="984250" y="5359400"/>
          <p14:tracePt t="85694" x="996950" y="5359400"/>
          <p14:tracePt t="85710" x="1003300" y="5359400"/>
          <p14:tracePt t="85719" x="1009650" y="5359400"/>
          <p14:tracePt t="85733" x="1022350" y="5359400"/>
          <p14:tracePt t="85750" x="1028700" y="5359400"/>
          <p14:tracePt t="85766" x="1041400" y="5359400"/>
          <p14:tracePt t="85783" x="1066800" y="5359400"/>
          <p14:tracePt t="85800" x="1092200" y="5359400"/>
          <p14:tracePt t="85816" x="1130300" y="5359400"/>
          <p14:tracePt t="85833" x="1168400" y="5359400"/>
          <p14:tracePt t="85850" x="1206500" y="5359400"/>
          <p14:tracePt t="85867" x="1231900" y="5359400"/>
          <p14:tracePt t="85884" x="1244600" y="5359400"/>
          <p14:tracePt t="85919" x="1250950" y="5353050"/>
          <p14:tracePt t="85934" x="1270000" y="5334000"/>
          <p14:tracePt t="85950" x="1289050" y="5314950"/>
          <p14:tracePt t="85967" x="1295400" y="5302250"/>
          <p14:tracePt t="85984" x="1295400" y="5270500"/>
          <p14:tracePt t="86017" x="1295400" y="5251450"/>
          <p14:tracePt t="86034" x="1295400" y="5238750"/>
          <p14:tracePt t="86050" x="1295400" y="5226050"/>
          <p14:tracePt t="86055" x="1314450" y="5207000"/>
          <p14:tracePt t="86078" x="1314450" y="5194300"/>
          <p14:tracePt t="86086" x="1314450" y="5181600"/>
          <p14:tracePt t="86101" x="1314450" y="5162550"/>
          <p14:tracePt t="86117" x="1314450" y="5156200"/>
          <p14:tracePt t="86134" x="1320800" y="5149850"/>
          <p14:tracePt t="86151" x="1320800" y="5137150"/>
          <p14:tracePt t="86167" x="1320800" y="5130800"/>
          <p14:tracePt t="86185" x="1320800" y="5124450"/>
          <p14:tracePt t="86201" x="1320800" y="5105400"/>
          <p14:tracePt t="86218" x="1314450" y="5099050"/>
          <p14:tracePt t="86234" x="1308100" y="5099050"/>
          <p14:tracePt t="86251" x="1289050" y="5092700"/>
          <p14:tracePt t="86267" x="1263650" y="5086350"/>
          <p14:tracePt t="86285" x="1219200" y="5086350"/>
          <p14:tracePt t="86301" x="1187450" y="5086350"/>
          <p14:tracePt t="86317" x="1143000" y="5086350"/>
          <p14:tracePt t="86334" x="1111250" y="5086350"/>
          <p14:tracePt t="86351" x="1085850" y="5086350"/>
          <p14:tracePt t="86368" x="1066800" y="5086350"/>
          <p14:tracePt t="86384" x="1054100" y="5086350"/>
          <p14:tracePt t="86401" x="1028700" y="5105400"/>
          <p14:tracePt t="86418" x="1003300" y="5130800"/>
          <p14:tracePt t="86434" x="990600" y="5149850"/>
          <p14:tracePt t="86451" x="971550" y="5175250"/>
          <p14:tracePt t="86469" x="952500" y="5232400"/>
          <p14:tracePt t="86485" x="939800" y="5264150"/>
          <p14:tracePt t="86501" x="939800" y="5283200"/>
          <p14:tracePt t="86518" x="933450" y="5289550"/>
          <p14:tracePt t="86534" x="933450" y="5302250"/>
          <p14:tracePt t="86551" x="933450" y="5327650"/>
          <p14:tracePt t="86567" x="933450" y="5340350"/>
          <p14:tracePt t="86584" x="933450" y="5353050"/>
          <p14:tracePt t="86601" x="933450" y="5359400"/>
          <p14:tracePt t="86617" x="933450" y="5372100"/>
          <p14:tracePt t="86670" x="939800" y="5378450"/>
          <p14:tracePt t="86678" x="939800" y="5384800"/>
          <p14:tracePt t="86694" x="946150" y="5403850"/>
          <p14:tracePt t="86703" x="946150" y="5410200"/>
          <p14:tracePt t="86719" x="958850" y="5429250"/>
          <p14:tracePt t="86735" x="965200" y="5441950"/>
          <p14:tracePt t="86752" x="971550" y="5448300"/>
          <p14:tracePt t="86768" x="977900" y="5448300"/>
          <p14:tracePt t="86784" x="990600" y="5454650"/>
          <p14:tracePt t="86801" x="996950" y="5461000"/>
          <p14:tracePt t="86818" x="1003300" y="5473700"/>
          <p14:tracePt t="86835" x="1016000" y="5473700"/>
          <p14:tracePt t="86851" x="1047750" y="5473700"/>
          <p14:tracePt t="86869" x="1098550" y="5480050"/>
          <p14:tracePt t="86885" x="1136650" y="5480050"/>
          <p14:tracePt t="86901" x="1174750" y="5480050"/>
          <p14:tracePt t="86918" x="1200150" y="5480050"/>
          <p14:tracePt t="86935" x="1225550" y="5480050"/>
          <p14:tracePt t="86952" x="1250950" y="5480050"/>
          <p14:tracePt t="86968" x="1263650" y="5461000"/>
          <p14:tracePt t="86985" x="1282700" y="5429250"/>
          <p14:tracePt t="87002" x="1295400" y="5391150"/>
          <p14:tracePt t="87018" x="1314450" y="5365750"/>
          <p14:tracePt t="87035" x="1320800" y="5359400"/>
          <p14:tracePt t="87052" x="1327150" y="5346700"/>
          <p14:tracePt t="87069" x="1339850" y="5321300"/>
          <p14:tracePt t="87085" x="1339850" y="5308600"/>
          <p14:tracePt t="87102" x="1346200" y="5295900"/>
          <p14:tracePt t="87118" x="1346200" y="5276850"/>
          <p14:tracePt t="87135" x="1346200" y="5257800"/>
          <p14:tracePt t="87152" x="1346200" y="5245100"/>
          <p14:tracePt t="87168" x="1346200" y="5238750"/>
          <p14:tracePt t="87221" x="1346200" y="5226050"/>
          <p14:tracePt t="87261" x="1346200" y="5219700"/>
          <p14:tracePt t="87269" x="1346200" y="5213350"/>
          <p14:tracePt t="87278" x="1346200" y="5200650"/>
          <p14:tracePt t="87287" x="1339850" y="5194300"/>
          <p14:tracePt t="87303" x="1333500" y="5187950"/>
          <p14:tracePt t="87318" x="1327150" y="5181600"/>
          <p14:tracePt t="87335" x="1327150" y="5175250"/>
          <p14:tracePt t="87352" x="1320800" y="5162550"/>
          <p14:tracePt t="87369" x="1314450" y="5156200"/>
          <p14:tracePt t="87402" x="1308100" y="5149850"/>
          <p14:tracePt t="87419" x="1282700" y="5143500"/>
          <p14:tracePt t="87436" x="1276350" y="5137150"/>
          <p14:tracePt t="87462" x="1263650" y="5137150"/>
          <p14:tracePt t="87471" x="1257300" y="5137150"/>
          <p14:tracePt t="87486" x="1225550" y="5137150"/>
          <p14:tracePt t="87502" x="1200150" y="5137150"/>
          <p14:tracePt t="87519" x="1162050" y="5137150"/>
          <p14:tracePt t="87535" x="1130300" y="5137150"/>
          <p14:tracePt t="87552" x="1104900" y="5137150"/>
          <p14:tracePt t="87569" x="1092200" y="5137150"/>
          <p14:tracePt t="87613" x="1085850" y="5137150"/>
          <p14:tracePt t="87742" x="1079500" y="5143500"/>
          <p14:tracePt t="87815" x="1073150" y="5149850"/>
          <p14:tracePt t="87831" x="1073150" y="5156200"/>
          <p14:tracePt t="87839" x="1073150" y="5162550"/>
          <p14:tracePt t="88318" x="1092200" y="5168900"/>
          <p14:tracePt t="88326" x="1206500" y="5168900"/>
          <p14:tracePt t="88336" x="1333500" y="5168900"/>
          <p14:tracePt t="88353" x="1784350" y="5238750"/>
          <p14:tracePt t="88370" x="2228850" y="5308600"/>
          <p14:tracePt t="88386" x="2451100" y="5340350"/>
          <p14:tracePt t="88403" x="2514600" y="5346700"/>
          <p14:tracePt t="88420" x="2520950" y="5346700"/>
          <p14:tracePt t="88446" x="2527300" y="5346700"/>
          <p14:tracePt t="88455" x="2533650" y="5346700"/>
          <p14:tracePt t="88478" x="2540000" y="5346700"/>
          <p14:tracePt t="89287" x="2559050" y="5346700"/>
          <p14:tracePt t="89294" x="2597150" y="5359400"/>
          <p14:tracePt t="89304" x="2667000" y="5397500"/>
          <p14:tracePt t="89321" x="2889250" y="5473700"/>
          <p14:tracePt t="89338" x="3263900" y="5575300"/>
          <p14:tracePt t="89354" x="3810000" y="5651500"/>
          <p14:tracePt t="89371" x="4178300" y="5676900"/>
          <p14:tracePt t="89387" x="4445000" y="5676900"/>
          <p14:tracePt t="89405" x="4635500" y="5676900"/>
          <p14:tracePt t="89534" x="4648200" y="5676900"/>
          <p14:tracePt t="89543" x="4660900" y="5676900"/>
          <p14:tracePt t="89555" x="4679950" y="5676900"/>
          <p14:tracePt t="89571" x="4775200" y="5695950"/>
          <p14:tracePt t="89587" x="4927600" y="5702300"/>
          <p14:tracePt t="89604" x="4991100" y="5702300"/>
          <p14:tracePt t="89645" x="4965700" y="5708650"/>
          <p14:tracePt t="89654" x="4921250" y="5734050"/>
          <p14:tracePt t="89671" x="4864100" y="5772150"/>
          <p14:tracePt t="89688" x="4832350" y="5822950"/>
          <p14:tracePt t="89705" x="4832350" y="5842000"/>
          <p14:tracePt t="89870" x="4832350" y="5835650"/>
          <p14:tracePt t="89878" x="4826000" y="5835650"/>
          <p14:tracePt t="89894" x="4813300" y="5835650"/>
          <p14:tracePt t="89904" x="4806950" y="5835650"/>
          <p14:tracePt t="89921" x="4787900" y="5835650"/>
          <p14:tracePt t="89938" x="4756150" y="5835650"/>
          <p14:tracePt t="89955" x="4692650" y="5835650"/>
          <p14:tracePt t="89972" x="4603750" y="5810250"/>
          <p14:tracePt t="89989" x="4508500" y="5791200"/>
          <p14:tracePt t="90005" x="4495800" y="5778500"/>
          <p14:tracePt t="90021" x="4495800" y="5772150"/>
          <p14:tracePt t="90038" x="4489450" y="5765800"/>
          <p14:tracePt t="90055" x="4489450" y="5759450"/>
          <p14:tracePt t="90078" x="4489450" y="5753100"/>
          <p14:tracePt t="90088" x="4489450" y="5746750"/>
          <p14:tracePt t="90105" x="4489450" y="5734050"/>
          <p14:tracePt t="90122" x="4489450" y="5727700"/>
          <p14:tracePt t="90222" x="4489450" y="5721350"/>
          <p14:tracePt t="90230" x="4495800" y="5721350"/>
          <p14:tracePt t="90238" x="4521200" y="5721350"/>
          <p14:tracePt t="90255" x="4610100" y="5721350"/>
          <p14:tracePt t="90272" x="4718050" y="5721350"/>
          <p14:tracePt t="90289" x="4819650" y="5721350"/>
          <p14:tracePt t="90305" x="4908550" y="5721350"/>
          <p14:tracePt t="90322" x="4991100" y="5721350"/>
          <p14:tracePt t="90338" x="5048250" y="5715000"/>
          <p14:tracePt t="90355" x="5092700" y="5715000"/>
          <p14:tracePt t="90373" x="5251450" y="5715000"/>
          <p14:tracePt t="90389" x="5391150" y="5727700"/>
          <p14:tracePt t="90406" x="5511800" y="5740400"/>
          <p14:tracePt t="90422" x="5600700" y="5740400"/>
          <p14:tracePt t="90439" x="5657850" y="5740400"/>
          <p14:tracePt t="90455" x="5715000" y="5740400"/>
          <p14:tracePt t="90472" x="5797550" y="5734050"/>
          <p14:tracePt t="90489" x="5899150" y="5727700"/>
          <p14:tracePt t="90505" x="6019800" y="5727700"/>
          <p14:tracePt t="90522" x="6121400" y="5727700"/>
          <p14:tracePt t="90539" x="6248400" y="5727700"/>
          <p14:tracePt t="90555" x="6400800" y="5727700"/>
          <p14:tracePt t="90560" x="6489700" y="5727700"/>
          <p14:tracePt t="90573" x="6667500" y="5727700"/>
          <p14:tracePt t="90588" x="6845300" y="5727700"/>
          <p14:tracePt t="90605" x="7061200" y="5727700"/>
          <p14:tracePt t="90622" x="7289800" y="5727700"/>
          <p14:tracePt t="90639" x="7512050" y="5727700"/>
          <p14:tracePt t="90656" x="7778750" y="5727700"/>
          <p14:tracePt t="90672" x="7981950" y="5727700"/>
          <p14:tracePt t="90689" x="8159750" y="5727700"/>
          <p14:tracePt t="90706" x="8299450" y="5727700"/>
          <p14:tracePt t="90722" x="8426450" y="5727700"/>
          <p14:tracePt t="90739" x="8509000" y="5727700"/>
          <p14:tracePt t="90756" x="8528050" y="5727700"/>
          <p14:tracePt t="90772" x="8528050" y="5721350"/>
          <p14:tracePt t="90886" x="8521700" y="5721350"/>
          <p14:tracePt t="90894" x="8458200" y="5721350"/>
          <p14:tracePt t="90906" x="8356600" y="5721350"/>
          <p14:tracePt t="90923" x="7810500" y="5721350"/>
          <p14:tracePt t="90939" x="6794500" y="5791200"/>
          <p14:tracePt t="90957" x="4965700" y="5791200"/>
          <p14:tracePt t="90973" x="4013200" y="5791200"/>
          <p14:tracePt t="90989" x="3568700" y="5791200"/>
          <p14:tracePt t="91006" x="3416300" y="5791200"/>
          <p14:tracePt t="91023" x="3340100" y="5772150"/>
          <p14:tracePt t="91039" x="3270250" y="5753100"/>
          <p14:tracePt t="91056" x="3149600" y="5721350"/>
          <p14:tracePt t="91073" x="2971800" y="5708650"/>
          <p14:tracePt t="91089" x="2743200" y="5689600"/>
          <p14:tracePt t="91106" x="2501900" y="5689600"/>
          <p14:tracePt t="91123" x="2324100" y="5689600"/>
          <p14:tracePt t="91140" x="2273300" y="5676900"/>
          <p14:tracePt t="91157" x="2254250" y="5670550"/>
          <p14:tracePt t="91189" x="2247900" y="5664200"/>
          <p14:tracePt t="91206" x="2241550" y="5651500"/>
          <p14:tracePt t="91223" x="2216150" y="5638800"/>
          <p14:tracePt t="91240" x="2146300" y="5619750"/>
          <p14:tracePt t="91256" x="2000250" y="5607050"/>
          <p14:tracePt t="91273" x="1790700" y="5607050"/>
          <p14:tracePt t="91290" x="1562100" y="5607050"/>
          <p14:tracePt t="91306" x="1346200" y="5607050"/>
          <p14:tracePt t="91323" x="1181100" y="5607050"/>
          <p14:tracePt t="91340" x="1073150" y="5607050"/>
          <p14:tracePt t="91357" x="1047750" y="5600700"/>
          <p14:tracePt t="91373" x="1041400" y="5600700"/>
          <p14:tracePt t="91406" x="1022350" y="5600700"/>
          <p14:tracePt t="91423" x="971550" y="5600700"/>
          <p14:tracePt t="91440" x="901700" y="5600700"/>
          <p14:tracePt t="91456" x="831850" y="5600700"/>
          <p14:tracePt t="91473" x="800100" y="5600700"/>
          <p14:tracePt t="91558" x="800100" y="5588000"/>
          <p14:tracePt t="91573" x="812800" y="5581650"/>
          <p14:tracePt t="91581" x="819150" y="5581650"/>
          <p14:tracePt t="91590" x="825500" y="5581650"/>
          <p14:tracePt t="91630" x="831850" y="5575300"/>
          <p14:tracePt t="91670" x="838200" y="5568950"/>
          <p14:tracePt t="91678" x="844550" y="5568950"/>
          <p14:tracePt t="91694" x="857250" y="5556250"/>
          <p14:tracePt t="91774" x="863600" y="5556250"/>
          <p14:tracePt t="91782" x="869950" y="5556250"/>
          <p14:tracePt t="91798" x="876300" y="5556250"/>
          <p14:tracePt t="91878" x="882650" y="5556250"/>
          <p14:tracePt t="91886" x="901700" y="5556250"/>
          <p14:tracePt t="91894" x="920750" y="5556250"/>
          <p14:tracePt t="91907" x="952500" y="5556250"/>
          <p14:tracePt t="91924" x="1009650" y="5556250"/>
          <p14:tracePt t="91941" x="1041400" y="5549900"/>
          <p14:tracePt t="91982" x="1047750" y="5549900"/>
          <p14:tracePt t="91998" x="1054100" y="5549900"/>
          <p14:tracePt t="92007" x="1073150" y="5543550"/>
          <p14:tracePt t="92024" x="1079500" y="5543550"/>
          <p14:tracePt t="92040" x="1111250" y="5530850"/>
          <p14:tracePt t="92057" x="1117600" y="5530850"/>
          <p14:tracePt t="92061" x="1123950" y="5530850"/>
          <p14:tracePt t="92182" x="1130300" y="5530850"/>
          <p14:tracePt t="92247" x="1136650" y="5530850"/>
          <p14:tracePt t="92262" x="1155700" y="5530850"/>
          <p14:tracePt t="92271" x="1162050" y="5530850"/>
          <p14:tracePt t="92278" x="1168400" y="5530850"/>
          <p14:tracePt t="92294" x="1174750" y="5530850"/>
          <p14:tracePt t="92334" x="1181100" y="5530850"/>
          <p14:tracePt t="92342" x="1187450" y="5530850"/>
          <p14:tracePt t="92350" x="1193800" y="5530850"/>
          <p14:tracePt t="92360" x="1212850" y="5530850"/>
          <p14:tracePt t="92374" x="1225550" y="5530850"/>
          <p14:tracePt t="93206" x="1231900" y="5530850"/>
          <p14:tracePt t="95230" x="1231900" y="5556250"/>
          <p14:tracePt t="95238" x="1219200" y="5581650"/>
          <p14:tracePt t="95246" x="1219200" y="5600700"/>
          <p14:tracePt t="95261" x="1212850" y="5632450"/>
          <p14:tracePt t="95277" x="1206500" y="5664200"/>
          <p14:tracePt t="95294" x="1187450" y="5689600"/>
          <p14:tracePt t="95311" x="1187450" y="5695950"/>
          <p14:tracePt t="95327" x="1181100" y="5708650"/>
          <p14:tracePt t="95344" x="1162050" y="5727700"/>
          <p14:tracePt t="95361" x="1149350" y="5759450"/>
          <p14:tracePt t="95377" x="1117600" y="5822950"/>
          <p14:tracePt t="95394" x="1079500" y="5886450"/>
          <p14:tracePt t="95411" x="1060450" y="5937250"/>
          <p14:tracePt t="95428" x="1047750" y="5975350"/>
          <p14:tracePt t="95445" x="1035050" y="6045200"/>
          <p14:tracePt t="95461" x="1009650" y="6096000"/>
          <p14:tracePt t="95478" x="1003300" y="6121400"/>
          <p14:tracePt t="95494" x="996950" y="6121400"/>
          <p14:tracePt t="95552" x="1009650" y="6076950"/>
          <p14:tracePt t="95558" x="1016000" y="6038850"/>
          <p14:tracePt t="95566" x="1022350" y="5994400"/>
          <p14:tracePt t="95578" x="1041400" y="5949950"/>
          <p14:tracePt t="95594" x="1073150" y="5899150"/>
          <p14:tracePt t="95610" x="1104900" y="5829300"/>
          <p14:tracePt t="95627" x="1111250" y="5797550"/>
          <p14:tracePt t="95644" x="1136650" y="5715000"/>
          <p14:tracePt t="95661" x="1149350" y="5645150"/>
          <p14:tracePt t="95678" x="1168400" y="5562600"/>
          <p14:tracePt t="95694" x="1174750" y="5499100"/>
          <p14:tracePt t="95711" x="1174750" y="5429250"/>
          <p14:tracePt t="95728" x="1181100" y="5346700"/>
          <p14:tracePt t="95744" x="1187450" y="5289550"/>
          <p14:tracePt t="95761" x="1206500" y="5219700"/>
          <p14:tracePt t="95778" x="1212850" y="5175250"/>
          <p14:tracePt t="95795" x="1219200" y="5149850"/>
          <p14:tracePt t="95811" x="1225550" y="5130800"/>
          <p14:tracePt t="95828" x="1225550" y="5124450"/>
          <p14:tracePt t="96270" x="1225550" y="5118100"/>
          <p14:tracePt t="96295" x="1231900" y="5118100"/>
          <p14:tracePt t="96302" x="1231900" y="5130800"/>
          <p14:tracePt t="96312" x="1231900" y="5149850"/>
          <p14:tracePt t="96328" x="1231900" y="5207000"/>
          <p14:tracePt t="96345" x="1200150" y="5283200"/>
          <p14:tracePt t="96362" x="1174750" y="5340350"/>
          <p14:tracePt t="96378" x="1162050" y="5372100"/>
          <p14:tracePt t="96395" x="1162050" y="5384800"/>
          <p14:tracePt t="96494" x="1162050" y="5391150"/>
          <p14:tracePt t="96502" x="1162050" y="5403850"/>
          <p14:tracePt t="96512" x="1162050" y="5416550"/>
          <p14:tracePt t="96529" x="1162050" y="5435600"/>
          <p14:tracePt t="96546" x="1162050" y="5441950"/>
          <p14:tracePt t="96662" x="1162050" y="5448300"/>
          <p14:tracePt t="96743" x="1162050" y="5441950"/>
          <p14:tracePt t="102254" x="1162050" y="5435600"/>
          <p14:tracePt t="102262" x="1162050" y="5422900"/>
          <p14:tracePt t="102270" x="1162050" y="5410200"/>
          <p14:tracePt t="102285" x="1162050" y="5397500"/>
          <p14:tracePt t="102605" x="1162050" y="5391150"/>
          <p14:tracePt t="102629" x="1168400" y="5391150"/>
          <p14:tracePt t="102646" x="1174750" y="5391150"/>
          <p14:tracePt t="102654" x="1193800" y="5422900"/>
          <p14:tracePt t="102662" x="1206500" y="5454650"/>
          <p14:tracePt t="102670" x="1225550" y="5473700"/>
          <p14:tracePt t="102919" x="1219200" y="5492750"/>
          <p14:tracePt t="102926" x="1181100" y="5511800"/>
          <p14:tracePt t="102935" x="1181100" y="5530850"/>
          <p14:tracePt t="102952" x="1174750" y="5537200"/>
          <p14:tracePt t="102969" x="1174750" y="5518150"/>
          <p14:tracePt t="102986" x="1174750" y="5511800"/>
          <p14:tracePt t="106510" x="1174750" y="5505450"/>
          <p14:tracePt t="106518" x="1174750" y="5499100"/>
          <p14:tracePt t="106527" x="1181100" y="5473700"/>
          <p14:tracePt t="106540" x="1238250" y="5441950"/>
          <p14:tracePt t="106557" x="1498600" y="5372100"/>
          <p14:tracePt t="106572" x="1663700" y="5314950"/>
          <p14:tracePt t="106589" x="1765300" y="5245100"/>
          <p14:tracePt t="106606" x="1885950" y="5105400"/>
          <p14:tracePt t="106623" x="1987550" y="4908550"/>
          <p14:tracePt t="106640" x="2146300" y="4540250"/>
          <p14:tracePt t="106657" x="2311400" y="4152900"/>
          <p14:tracePt t="106673" x="2457450" y="3860800"/>
          <p14:tracePt t="106690" x="2578100" y="3632200"/>
          <p14:tracePt t="106707" x="2679700" y="3460750"/>
          <p14:tracePt t="106723" x="2755900" y="3352800"/>
          <p14:tracePt t="106741" x="2819400" y="3276600"/>
          <p14:tracePt t="106757" x="2832100" y="3263900"/>
          <p14:tracePt t="106910" x="2838450" y="3263900"/>
          <p14:tracePt t="106918" x="2857500" y="3263900"/>
          <p14:tracePt t="106926" x="2908300" y="3263900"/>
          <p14:tracePt t="106941" x="2933700" y="3244850"/>
          <p14:tracePt t="106957" x="2940050" y="3238500"/>
          <p14:tracePt t="106973" x="2946400" y="3219450"/>
          <p14:tracePt t="106990" x="2959100" y="3175000"/>
          <p14:tracePt t="107007" x="2965450" y="3149600"/>
          <p14:tracePt t="107023" x="2978150" y="3143250"/>
          <p14:tracePt t="107040" x="2984500" y="3136900"/>
          <p14:tracePt t="107103" x="2965450" y="3136900"/>
          <p14:tracePt t="107110" x="2876550" y="3136900"/>
          <p14:tracePt t="107124" x="2749550" y="3136900"/>
          <p14:tracePt t="107141" x="2406650" y="3136900"/>
          <p14:tracePt t="107262" x="2387600" y="3149600"/>
          <p14:tracePt t="107270" x="2368550" y="3155950"/>
          <p14:tracePt t="107279" x="2336800" y="3162300"/>
          <p14:tracePt t="107290" x="2298700" y="3162300"/>
          <p14:tracePt t="107307" x="2260600" y="3175000"/>
          <p14:tracePt t="107325" x="2247900" y="3175000"/>
          <p14:tracePt t="107359" x="2235200" y="3175000"/>
          <p14:tracePt t="107375" x="2228850" y="3175000"/>
          <p14:tracePt t="107446" x="2222500" y="3175000"/>
          <p14:tracePt t="107462" x="2209800" y="3175000"/>
          <p14:tracePt t="107470" x="2203450" y="3175000"/>
          <p14:tracePt t="107678" x="2197100" y="3175000"/>
          <p14:tracePt t="107702" x="2190750" y="3175000"/>
          <p14:tracePt t="107727" x="2184400" y="3168650"/>
          <p14:tracePt t="107734" x="2184400" y="3162300"/>
          <p14:tracePt t="107743" x="2184400" y="3149600"/>
          <p14:tracePt t="107758" x="2222500" y="3105150"/>
          <p14:tracePt t="107774" x="2260600" y="3073400"/>
          <p14:tracePt t="107791" x="2286000" y="3060700"/>
          <p14:tracePt t="108286" x="2279650" y="3060700"/>
          <p14:tracePt t="108302" x="2266950" y="3067050"/>
          <p14:tracePt t="108318" x="2260600" y="3079750"/>
          <p14:tracePt t="108327" x="2254250" y="3086100"/>
          <p14:tracePt t="108342" x="2266950" y="3136900"/>
          <p14:tracePt t="108358" x="2559050" y="3238500"/>
          <p14:tracePt t="108375" x="3124200" y="3397250"/>
          <p14:tracePt t="108392" x="3727450" y="3594100"/>
          <p14:tracePt t="108409" x="4032250" y="3752850"/>
          <p14:tracePt t="108425" x="4184650" y="3911600"/>
          <p14:tracePt t="108442" x="4318000" y="4152900"/>
          <p14:tracePt t="108459" x="4381500" y="4400550"/>
          <p14:tracePt t="108475" x="4457700" y="4610100"/>
          <p14:tracePt t="108493" x="4533900" y="4730750"/>
          <p14:tracePt t="108509" x="4565650" y="4743450"/>
          <p14:tracePt t="108542" x="4578350" y="4743450"/>
          <p14:tracePt t="108559" x="4610100" y="4743450"/>
          <p14:tracePt t="108575" x="4705350" y="4819650"/>
          <p14:tracePt t="108591" x="4838700" y="4984750"/>
          <p14:tracePt t="108608" x="4946650" y="5092700"/>
          <p14:tracePt t="108625" x="5010150" y="5137150"/>
          <p14:tracePt t="108642" x="5029200" y="5149850"/>
          <p14:tracePt t="108659" x="5029200" y="5175250"/>
          <p14:tracePt t="108675" x="5029200" y="5226050"/>
          <p14:tracePt t="108693" x="5029200" y="5359400"/>
          <p14:tracePt t="108709" x="5029200" y="5454650"/>
          <p14:tracePt t="108725" x="5029200" y="5543550"/>
          <p14:tracePt t="108742" x="5041900" y="5626100"/>
          <p14:tracePt t="108759" x="5067300" y="5715000"/>
          <p14:tracePt t="108775" x="5086350" y="5797550"/>
          <p14:tracePt t="108792" x="5099050" y="5867400"/>
          <p14:tracePt t="108809" x="5111750" y="5899150"/>
          <p14:tracePt t="108826" x="5118100" y="5905500"/>
          <p14:tracePt t="108879" x="5105400" y="5911850"/>
          <p14:tracePt t="108886" x="5067300" y="5911850"/>
          <p14:tracePt t="108894" x="5048250" y="5911850"/>
          <p14:tracePt t="108909" x="5029200" y="5918200"/>
          <p14:tracePt t="108942" x="5022850" y="5924550"/>
          <p14:tracePt t="108966" x="5016500" y="5937250"/>
          <p14:tracePt t="108976" x="5016500" y="5943600"/>
          <p14:tracePt t="108992" x="4984750" y="5975350"/>
          <p14:tracePt t="109009" x="4959350" y="5994400"/>
          <p14:tracePt t="109026" x="4933950" y="5994400"/>
          <p14:tracePt t="109042" x="4857750" y="5994400"/>
          <p14:tracePt t="109059" x="4730750" y="5994400"/>
          <p14:tracePt t="109063" x="4673600" y="5981700"/>
          <p14:tracePt t="109077" x="4610100" y="5956300"/>
          <p14:tracePt t="109093" x="4597400" y="5943600"/>
          <p14:tracePt t="109127" x="4597400" y="5918200"/>
          <p14:tracePt t="109143" x="4610100" y="5911850"/>
          <p14:tracePt t="109159" x="4641850" y="5899150"/>
          <p14:tracePt t="109176" x="4648200" y="5892800"/>
          <p14:tracePt t="109254" x="4654550" y="5892800"/>
          <p14:tracePt t="109262" x="4667250" y="5892800"/>
          <p14:tracePt t="109279" x="4686300" y="5886450"/>
          <p14:tracePt t="109293" x="4705350" y="5880100"/>
          <p14:tracePt t="109310" x="4730750" y="5880100"/>
          <p14:tracePt t="109358" x="4743450" y="5880100"/>
          <p14:tracePt t="109366" x="4749800" y="5880100"/>
          <p14:tracePt t="109376" x="4756150" y="5880100"/>
          <p14:tracePt t="109393" x="4781550" y="5880100"/>
          <p14:tracePt t="109409" x="4800600" y="5880100"/>
          <p14:tracePt t="109426" x="4813300" y="5880100"/>
          <p14:tracePt t="109443" x="4838700" y="5880100"/>
          <p14:tracePt t="109462" x="4845050" y="5880100"/>
          <p14:tracePt t="109479" x="4851400" y="5880100"/>
          <p14:tracePt t="109493" x="4870450" y="5880100"/>
          <p14:tracePt t="109510" x="4883150" y="5873750"/>
          <p14:tracePt t="109526" x="4889500" y="5867400"/>
          <p14:tracePt t="109560" x="4895850" y="5861050"/>
          <p14:tracePt t="110182" x="4895850" y="5848350"/>
          <p14:tracePt t="110190" x="4902200" y="5835650"/>
          <p14:tracePt t="110198" x="4908550" y="5829300"/>
          <p14:tracePt t="110210" x="4927600" y="5822950"/>
          <p14:tracePt t="110227" x="4946650" y="5803900"/>
          <p14:tracePt t="110245" x="4997450" y="5753100"/>
          <p14:tracePt t="110261" x="5029200" y="5727700"/>
          <p14:tracePt t="110277" x="5054600" y="5721350"/>
          <p14:tracePt t="110334" x="5060950" y="5721350"/>
          <p14:tracePt t="110342" x="5073650" y="5708650"/>
          <p14:tracePt t="110350" x="5080000" y="5702300"/>
          <p14:tracePt t="110360" x="5080000" y="5695950"/>
          <p14:tracePt t="110377" x="5124450" y="5664200"/>
          <p14:tracePt t="110394" x="5130800" y="5645150"/>
          <p14:tracePt t="110411" x="5137150" y="5619750"/>
          <p14:tracePt t="110427" x="5137150" y="5607050"/>
          <p14:tracePt t="110444" x="5137150" y="5588000"/>
          <p14:tracePt t="110461" x="5130800" y="5568950"/>
          <p14:tracePt t="110477" x="5124450" y="5568950"/>
          <p14:tracePt t="110494" x="5105400" y="5556250"/>
          <p14:tracePt t="110511" x="5092700" y="5556250"/>
          <p14:tracePt t="110527" x="5073650" y="5549900"/>
          <p14:tracePt t="110544" x="5054600" y="5543550"/>
          <p14:tracePt t="110561" x="5022850" y="5524500"/>
          <p14:tracePt t="110578" x="4978400" y="5518150"/>
          <p14:tracePt t="110593" x="4940300" y="5511800"/>
          <p14:tracePt t="110610" x="4889500" y="5486400"/>
          <p14:tracePt t="110627" x="4864100" y="5486400"/>
          <p14:tracePt t="110643" x="4832350" y="5486400"/>
          <p14:tracePt t="110660" x="4787900" y="5486400"/>
          <p14:tracePt t="110678" x="4756150" y="5486400"/>
          <p14:tracePt t="110694" x="4730750" y="5486400"/>
          <p14:tracePt t="110711" x="4705350" y="5492750"/>
          <p14:tracePt t="110728" x="4673600" y="5505450"/>
          <p14:tracePt t="110744" x="4629150" y="5505450"/>
          <p14:tracePt t="110761" x="4597400" y="5518150"/>
          <p14:tracePt t="110778" x="4578350" y="5518150"/>
          <p14:tracePt t="110795" x="4559300" y="5518150"/>
          <p14:tracePt t="110811" x="4540250" y="5524500"/>
          <p14:tracePt t="110829" x="4502150" y="5543550"/>
          <p14:tracePt t="110845" x="4470400" y="5600700"/>
          <p14:tracePt t="110862" x="4464050" y="5632450"/>
          <p14:tracePt t="110878" x="4457700" y="5689600"/>
          <p14:tracePt t="110894" x="4457700" y="5734050"/>
          <p14:tracePt t="110911" x="4457700" y="5759450"/>
          <p14:tracePt t="110928" x="4457700" y="5772150"/>
          <p14:tracePt t="110945" x="4464050" y="5772150"/>
          <p14:tracePt t="110961" x="4483100" y="5772150"/>
          <p14:tracePt t="110978" x="4502150" y="5772150"/>
          <p14:tracePt t="111015" x="4514850" y="5772150"/>
          <p14:tracePt t="111038" x="4521200" y="5772150"/>
          <p14:tracePt t="111054" x="4527550" y="5772150"/>
          <p14:tracePt t="111063" x="4546600" y="5772150"/>
          <p14:tracePt t="111078" x="4572000" y="5791200"/>
          <p14:tracePt t="111095" x="4616450" y="5791200"/>
          <p14:tracePt t="111111" x="4660900" y="5791200"/>
          <p14:tracePt t="111128" x="4692650" y="5791200"/>
          <p14:tracePt t="111145" x="4724400" y="5791200"/>
          <p14:tracePt t="111161" x="4737100" y="5791200"/>
          <p14:tracePt t="111194" x="4743450" y="5791200"/>
          <p14:tracePt t="111211" x="4749800" y="5791200"/>
          <p14:tracePt t="111822" x="4749800" y="5784850"/>
          <p14:tracePt t="116030" x="4749800" y="5759450"/>
          <p14:tracePt t="116038" x="4749800" y="5740400"/>
          <p14:tracePt t="116050" x="4749800" y="5715000"/>
          <p14:tracePt t="116067" x="4756150" y="5657850"/>
          <p14:tracePt t="116083" x="4762500" y="5588000"/>
          <p14:tracePt t="116101" x="4762500" y="5435600"/>
          <p14:tracePt t="116117" x="4711700" y="5238750"/>
          <p14:tracePt t="116134" x="4635500" y="4972050"/>
          <p14:tracePt t="116150" x="4533900" y="4565650"/>
          <p14:tracePt t="116167" x="4464050" y="4121150"/>
          <p14:tracePt t="116184" x="4400550" y="3746500"/>
          <p14:tracePt t="116200" x="4318000" y="3524250"/>
          <p14:tracePt t="116217" x="4241800" y="3397250"/>
          <p14:tracePt t="116234" x="4184650" y="3340100"/>
          <p14:tracePt t="116250" x="4127500" y="3308350"/>
          <p14:tracePt t="116267" x="4000500" y="3302000"/>
          <p14:tracePt t="116283" x="3873500" y="3289300"/>
          <p14:tracePt t="116301" x="3733800" y="3244850"/>
          <p14:tracePt t="116317" x="3663950" y="3232150"/>
          <p14:tracePt t="116334" x="3606800" y="3219450"/>
          <p14:tracePt t="116350" x="3517900" y="3219450"/>
          <p14:tracePt t="116367" x="3378200" y="3219450"/>
          <p14:tracePt t="116384" x="3206750" y="3187700"/>
          <p14:tracePt t="116401" x="2990850" y="3130550"/>
          <p14:tracePt t="116417" x="2755900" y="3098800"/>
          <p14:tracePt t="116434" x="2552700" y="3073400"/>
          <p14:tracePt t="116451" x="2374900" y="3060700"/>
          <p14:tracePt t="116467" x="2279650" y="3067050"/>
          <p14:tracePt t="116484" x="2273300" y="3073400"/>
          <p14:tracePt t="116503" x="2292350" y="3073400"/>
          <p14:tracePt t="116517" x="2368550" y="3073400"/>
          <p14:tracePt t="116534" x="2419350" y="3073400"/>
          <p14:tracePt t="116551" x="2432050" y="3073400"/>
          <p14:tracePt t="116582" x="2451100" y="3073400"/>
          <p14:tracePt t="116589" x="2476500" y="3073400"/>
          <p14:tracePt t="116600" x="2520950" y="3086100"/>
          <p14:tracePt t="116617" x="2635250" y="3130550"/>
          <p14:tracePt t="116634" x="2844800" y="3194050"/>
          <p14:tracePt t="116651" x="3136900" y="3302000"/>
          <p14:tracePt t="116667" x="3454400" y="3397250"/>
          <p14:tracePt t="116685" x="3594100" y="3409950"/>
          <p14:tracePt t="116701" x="3613150" y="3409950"/>
          <p14:tracePt t="116735" x="3619500" y="3409950"/>
          <p14:tracePt t="116751" x="3625850" y="3435350"/>
          <p14:tracePt t="116768" x="3670300" y="3581400"/>
          <p14:tracePt t="116784" x="3765550" y="3797300"/>
          <p14:tracePt t="116801" x="3879850" y="4133850"/>
          <p14:tracePt t="116818" x="3943350" y="4394200"/>
          <p14:tracePt t="116834" x="4025900" y="4641850"/>
          <p14:tracePt t="116851" x="4159250" y="4832350"/>
          <p14:tracePt t="116868" x="4413250" y="4965700"/>
          <p14:tracePt t="116885" x="4546600" y="4984750"/>
          <p14:tracePt t="116901" x="4597400" y="4984750"/>
          <p14:tracePt t="116918" x="4610100" y="4984750"/>
          <p14:tracePt t="116967" x="4616450" y="4984750"/>
          <p14:tracePt t="116974" x="4622800" y="4984750"/>
          <p14:tracePt t="116985" x="4629150" y="4984750"/>
          <p14:tracePt t="117001" x="4648200" y="4984750"/>
          <p14:tracePt t="117336" x="4648200" y="4972050"/>
          <p14:tracePt t="117342" x="4648200" y="4965700"/>
          <p14:tracePt t="117351" x="4667250" y="4965700"/>
          <p14:tracePt t="117368" x="4730750" y="5010150"/>
          <p14:tracePt t="117385" x="4819650" y="5111750"/>
          <p14:tracePt t="117402" x="4921250" y="5289550"/>
          <p14:tracePt t="117418" x="5016500" y="5486400"/>
          <p14:tracePt t="117435" x="5067300" y="5695950"/>
          <p14:tracePt t="117452" x="5067300" y="5822950"/>
          <p14:tracePt t="117468" x="5067300" y="5867400"/>
          <p14:tracePt t="117486" x="5010150" y="5867400"/>
          <p14:tracePt t="117502" x="4978400" y="5842000"/>
          <p14:tracePt t="117519" x="4953000" y="5791200"/>
          <p14:tracePt t="117535" x="4946650" y="5772150"/>
          <p14:tracePt t="117552" x="4946650" y="5753100"/>
          <p14:tracePt t="118150" x="4940300" y="5753100"/>
          <p14:tracePt t="118206" x="4921250" y="5746750"/>
          <p14:tracePt t="118214" x="4851400" y="5727700"/>
          <p14:tracePt t="118222" x="4730750" y="5689600"/>
          <p14:tracePt t="118237" x="4622800" y="5664200"/>
          <p14:tracePt t="118309" x="4591050" y="5670550"/>
          <p14:tracePt t="118317" x="4584700" y="5670550"/>
          <p14:tracePt t="118374" x="4584700" y="5657850"/>
          <p14:tracePt t="118383" x="4591050" y="5657850"/>
          <p14:tracePt t="118390" x="4603750" y="5657850"/>
          <p14:tracePt t="118403" x="4610100" y="5657850"/>
          <p14:tracePt t="118419" x="4629150" y="5657850"/>
          <p14:tracePt t="118437" x="4648200" y="5676900"/>
          <p14:tracePt t="118453" x="4679950" y="5695950"/>
          <p14:tracePt t="118470" x="4686300" y="5695950"/>
          <p14:tracePt t="118486" x="4699000" y="5702300"/>
          <p14:tracePt t="118503" x="4705350" y="5708650"/>
          <p14:tracePt t="118520" x="4718050" y="5715000"/>
          <p14:tracePt t="118536" x="4724400" y="5721350"/>
          <p14:tracePt t="118553" x="4730750" y="5727700"/>
          <p14:tracePt t="118646" x="4724400" y="5734050"/>
          <p14:tracePt t="118655" x="4692650" y="5734050"/>
          <p14:tracePt t="118662" x="4654550" y="5734050"/>
          <p14:tracePt t="118671" x="4603750" y="5734050"/>
          <p14:tracePt t="118687" x="4565650" y="5740400"/>
          <p14:tracePt t="118720" x="4559300" y="5740400"/>
          <p14:tracePt t="118737" x="4591050" y="5753100"/>
          <p14:tracePt t="118753" x="4730750" y="5765800"/>
          <p14:tracePt t="118770" x="4870450" y="5765800"/>
          <p14:tracePt t="118787" x="4965700" y="5765800"/>
          <p14:tracePt t="118803" x="4997450" y="5765800"/>
          <p14:tracePt t="118821" x="5035550" y="5753100"/>
          <p14:tracePt t="118837" x="5041900" y="5746750"/>
          <p14:tracePt t="118853" x="5048250" y="5740400"/>
          <p14:tracePt t="118870" x="5054600" y="5734050"/>
          <p14:tracePt t="118887" x="5067300" y="5721350"/>
          <p14:tracePt t="118903" x="5067300" y="5715000"/>
          <p14:tracePt t="118920" x="5067300" y="5689600"/>
          <p14:tracePt t="118937" x="5073650" y="5676900"/>
          <p14:tracePt t="118953" x="5073650" y="5664200"/>
          <p14:tracePt t="118970" x="5073650" y="5638800"/>
          <p14:tracePt t="118987" x="5073650" y="5607050"/>
          <p14:tracePt t="119003" x="5048250" y="5568950"/>
          <p14:tracePt t="119021" x="4940300" y="5524500"/>
          <p14:tracePt t="119037" x="4883150" y="5511800"/>
          <p14:tracePt t="119053" x="4851400" y="5505450"/>
          <p14:tracePt t="119070" x="4819650" y="5505450"/>
          <p14:tracePt t="119087" x="4787900" y="5505450"/>
          <p14:tracePt t="119104" x="4756150" y="5530850"/>
          <p14:tracePt t="119120" x="4743450" y="5575300"/>
          <p14:tracePt t="119137" x="4718050" y="5613400"/>
          <p14:tracePt t="119154" x="4679950" y="5657850"/>
          <p14:tracePt t="119170" x="4660900" y="5676900"/>
          <p14:tracePt t="119187" x="4641850" y="5695950"/>
          <p14:tracePt t="119203" x="4629150" y="5702300"/>
          <p14:tracePt t="119221" x="4629150" y="5721350"/>
          <p14:tracePt t="119237" x="4629150" y="5740400"/>
          <p14:tracePt t="119254" x="4629150" y="5753100"/>
          <p14:tracePt t="119270" x="4635500" y="5759450"/>
          <p14:tracePt t="119287" x="4699000" y="5778500"/>
          <p14:tracePt t="119304" x="4781550" y="5784850"/>
          <p14:tracePt t="119320" x="4876800" y="5803900"/>
          <p14:tracePt t="119337" x="4940300" y="5803900"/>
          <p14:tracePt t="119354" x="4978400" y="5803900"/>
          <p14:tracePt t="119370" x="4984750" y="5803900"/>
          <p14:tracePt t="119387" x="4997450" y="5803900"/>
          <p14:tracePt t="119405" x="5016500" y="5772150"/>
          <p14:tracePt t="119420" x="5035550" y="5746750"/>
          <p14:tracePt t="119438" x="5060950" y="5721350"/>
          <p14:tracePt t="119454" x="5105400" y="5702300"/>
          <p14:tracePt t="119471" x="5124450" y="5689600"/>
          <p14:tracePt t="119487" x="5130800" y="5683250"/>
          <p14:tracePt t="119504" x="5137150" y="5683250"/>
          <p14:tracePt t="119521" x="5143500" y="5676900"/>
          <p14:tracePt t="119537" x="5143500" y="5664200"/>
          <p14:tracePt t="119554" x="5143500" y="5651500"/>
          <p14:tracePt t="119558" x="5124450" y="5632450"/>
          <p14:tracePt t="119571" x="5092700" y="5632450"/>
          <p14:tracePt t="119587" x="5003800" y="5626100"/>
          <p14:tracePt t="119604" x="4927600" y="5626100"/>
          <p14:tracePt t="119620" x="4845050" y="5626100"/>
          <p14:tracePt t="119637" x="4826000" y="5638800"/>
          <p14:tracePt t="119654" x="4826000" y="5657850"/>
          <p14:tracePt t="119671" x="4826000" y="5695950"/>
          <p14:tracePt t="119688" x="4826000" y="5734050"/>
          <p14:tracePt t="119705" x="4838700" y="5759450"/>
          <p14:tracePt t="119721" x="4845050" y="5765800"/>
          <p14:tracePt t="119737" x="4857750" y="5772150"/>
          <p14:tracePt t="119770" x="4870450" y="5765800"/>
          <p14:tracePt t="119787" x="4870450" y="5753100"/>
          <p14:tracePt t="119804" x="4883150" y="5721350"/>
          <p14:tracePt t="119820" x="4883150" y="5715000"/>
          <p14:tracePt t="120262" x="4876800" y="5721350"/>
          <p14:tracePt t="120270" x="4819650" y="5721350"/>
          <p14:tracePt t="120278" x="4743450" y="5721350"/>
          <p14:tracePt t="120288" x="4641850" y="5721350"/>
          <p14:tracePt t="120305" x="4387850" y="5721350"/>
          <p14:tracePt t="120322" x="4095750" y="5721350"/>
          <p14:tracePt t="120338" x="3733800" y="5721350"/>
          <p14:tracePt t="120355" x="3340100" y="5721350"/>
          <p14:tracePt t="120372" x="3048000" y="5721350"/>
          <p14:tracePt t="120389" x="2705100" y="5721350"/>
          <p14:tracePt t="120405" x="2501900" y="5721350"/>
          <p14:tracePt t="120422" x="2336800" y="5721350"/>
          <p14:tracePt t="120439" x="2222500" y="5721350"/>
          <p14:tracePt t="120455" x="2159000" y="5721350"/>
          <p14:tracePt t="120472" x="2101850" y="5721350"/>
          <p14:tracePt t="120488" x="2095500" y="5721350"/>
          <p14:tracePt t="120505" x="2089150" y="5721350"/>
          <p14:tracePt t="120522" x="2089150" y="5715000"/>
          <p14:tracePt t="120539" x="2038350" y="5695950"/>
          <p14:tracePt t="120555" x="1924050" y="5689600"/>
          <p14:tracePt t="120560" x="1835150" y="5683250"/>
          <p14:tracePt t="120573" x="1644650" y="5683250"/>
          <p14:tracePt t="120588" x="1549400" y="5651500"/>
          <p14:tracePt t="120605" x="1485900" y="5645150"/>
          <p14:tracePt t="120621" x="1447800" y="5638800"/>
          <p14:tracePt t="120638" x="1441450" y="5632450"/>
          <p14:tracePt t="120655" x="1422400" y="5632450"/>
          <p14:tracePt t="120689" x="1397000" y="5619750"/>
          <p14:tracePt t="120705" x="1365250" y="5619750"/>
          <p14:tracePt t="120722" x="1327150" y="5613400"/>
          <p14:tracePt t="120739" x="1282700" y="5607050"/>
          <p14:tracePt t="120755" x="1270000" y="5600700"/>
          <p14:tracePt t="120772" x="1250950" y="5588000"/>
          <p14:tracePt t="120789" x="1250950" y="5581650"/>
          <p14:tracePt t="120822" x="1250950" y="5562600"/>
          <p14:tracePt t="120839" x="1250950" y="5556250"/>
          <p14:tracePt t="120856" x="1263650" y="5530850"/>
          <p14:tracePt t="120872" x="1270000" y="5524500"/>
          <p14:tracePt t="120889" x="1301750" y="5505450"/>
          <p14:tracePt t="120905" x="1327150" y="5486400"/>
          <p14:tracePt t="120922" x="1371600" y="5467350"/>
          <p14:tracePt t="120939" x="1377950" y="5461000"/>
          <p14:tracePt t="120956" x="1377950" y="5454650"/>
          <p14:tracePt t="120973" x="1365250" y="5416550"/>
          <p14:tracePt t="120989" x="1308100" y="5397500"/>
          <p14:tracePt t="121006" x="1238250" y="5378450"/>
          <p14:tracePt t="121022" x="1174750" y="5378450"/>
          <p14:tracePt t="121039" x="1098550" y="5378450"/>
          <p14:tracePt t="121056" x="1003300" y="5378450"/>
          <p14:tracePt t="121072" x="914400" y="5378450"/>
          <p14:tracePt t="121089" x="857250" y="5384800"/>
          <p14:tracePt t="121106" x="838200" y="5403850"/>
          <p14:tracePt t="121122" x="838200" y="5441950"/>
          <p14:tracePt t="121139" x="838200" y="5486400"/>
          <p14:tracePt t="121157" x="838200" y="5543550"/>
          <p14:tracePt t="121173" x="876300" y="5575300"/>
          <p14:tracePt t="121189" x="914400" y="5600700"/>
          <p14:tracePt t="121206" x="965200" y="5600700"/>
          <p14:tracePt t="121223" x="1035050" y="5607050"/>
          <p14:tracePt t="121239" x="1098550" y="5607050"/>
          <p14:tracePt t="121256" x="1181100" y="5607050"/>
          <p14:tracePt t="121272" x="1238250" y="5607050"/>
          <p14:tracePt t="121289" x="1270000" y="5607050"/>
          <p14:tracePt t="121306" x="1289050" y="5581650"/>
          <p14:tracePt t="121323" x="1289050" y="5543550"/>
          <p14:tracePt t="121339" x="1289050" y="5518150"/>
          <p14:tracePt t="121357" x="1289050" y="5492750"/>
          <p14:tracePt t="121373" x="1282700" y="5492750"/>
          <p14:tracePt t="121390" x="1276350" y="5492750"/>
          <p14:tracePt t="121406" x="1270000" y="5492750"/>
          <p14:tracePt t="121423" x="1257300" y="5492750"/>
          <p14:tracePt t="121439" x="1231900" y="5492750"/>
          <p14:tracePt t="121456" x="1225550" y="5492750"/>
          <p14:tracePt t="121558" x="1219200" y="5492750"/>
          <p14:tracePt t="122645" x="1212850" y="5486400"/>
          <p14:tracePt t="122782" x="1206500" y="5480050"/>
          <p14:tracePt t="122790" x="1200150" y="5473700"/>
          <p14:tracePt t="122798" x="1187450" y="5467350"/>
          <p14:tracePt t="122807" x="1181100" y="5467350"/>
          <p14:tracePt t="122824" x="1162050" y="5461000"/>
          <p14:tracePt t="122841" x="1117600" y="5448300"/>
          <p14:tracePt t="122858" x="1073150" y="5441950"/>
          <p14:tracePt t="122874" x="1035050" y="5441950"/>
          <p14:tracePt t="122891" x="1003300" y="5435600"/>
          <p14:tracePt t="122908" x="933450" y="5435600"/>
          <p14:tracePt t="122924" x="838200" y="5435600"/>
          <p14:tracePt t="122941" x="806450" y="5435600"/>
          <p14:tracePt t="122958" x="787400" y="5435600"/>
          <p14:tracePt t="122998" x="787400" y="5441950"/>
          <p14:tracePt t="123008" x="787400" y="5454650"/>
          <p14:tracePt t="123025" x="787400" y="5486400"/>
          <p14:tracePt t="123041" x="787400" y="5524500"/>
          <p14:tracePt t="123058" x="812800" y="5568950"/>
          <p14:tracePt t="123061" x="819150" y="5581650"/>
          <p14:tracePt t="123074" x="831850" y="5594350"/>
          <p14:tracePt t="123091" x="863600" y="5613400"/>
          <p14:tracePt t="123108" x="908050" y="5645150"/>
          <p14:tracePt t="123125" x="939800" y="5657850"/>
          <p14:tracePt t="123141" x="971550" y="5664200"/>
          <p14:tracePt t="123158" x="1047750" y="5683250"/>
          <p14:tracePt t="123175" x="1136650" y="5689600"/>
          <p14:tracePt t="123191" x="1270000" y="5702300"/>
          <p14:tracePt t="123208" x="1371600" y="5702300"/>
          <p14:tracePt t="123225" x="1403350" y="5702300"/>
          <p14:tracePt t="123241" x="1422400" y="5702300"/>
          <p14:tracePt t="123258" x="1422400" y="5683250"/>
          <p14:tracePt t="123275" x="1422400" y="5657850"/>
          <p14:tracePt t="123292" x="1422400" y="5626100"/>
          <p14:tracePt t="123309" x="1409700" y="5594350"/>
          <p14:tracePt t="123325" x="1409700" y="5588000"/>
          <p14:tracePt t="123375" x="1403350" y="5581650"/>
          <p14:tracePt t="123406" x="1397000" y="5581650"/>
          <p14:tracePt t="123422" x="1397000" y="5588000"/>
          <p14:tracePt t="123478" x="1390650" y="5594350"/>
          <p14:tracePt t="123526" x="1384300" y="5581650"/>
          <p14:tracePt t="123534" x="1384300" y="5575300"/>
          <p14:tracePt t="123543" x="1377950" y="5568950"/>
          <p14:tracePt t="123558" x="1358900" y="5562600"/>
          <p14:tracePt t="123575" x="1301750" y="5556250"/>
          <p14:tracePt t="123591" x="1244600" y="5543550"/>
          <p14:tracePt t="123608" x="1225550" y="5537200"/>
          <p14:tracePt t="123625" x="1219200" y="5537200"/>
          <p14:tracePt t="123734" x="1219200" y="5556250"/>
          <p14:tracePt t="123743" x="1219200" y="5581650"/>
          <p14:tracePt t="123750" x="1219200" y="5600700"/>
          <p14:tracePt t="123759" x="1219200" y="5626100"/>
          <p14:tracePt t="123775" x="1219200" y="5657850"/>
          <p14:tracePt t="123792" x="1219200" y="5676900"/>
          <p14:tracePt t="123809" x="1219200" y="5689600"/>
          <p14:tracePt t="123825" x="1219200" y="5702300"/>
          <p14:tracePt t="123859" x="1206500" y="5727700"/>
          <p14:tracePt t="123876" x="1200150" y="5734050"/>
          <p14:tracePt t="123892" x="1187450" y="5753100"/>
          <p14:tracePt t="123909" x="1174750" y="5772150"/>
          <p14:tracePt t="123958" x="1174750" y="5778500"/>
          <p14:tracePt t="123998" x="1174750" y="5784850"/>
          <p14:tracePt t="124014" x="1181100" y="5784850"/>
          <p14:tracePt t="124022" x="1187450" y="5778500"/>
          <p14:tracePt t="124030" x="1200150" y="5753100"/>
          <p14:tracePt t="124042" x="1206500" y="5727700"/>
          <p14:tracePt t="124059" x="1206500" y="5664200"/>
          <p14:tracePt t="124076" x="1212850" y="5619750"/>
          <p14:tracePt t="124093" x="1212850" y="5568950"/>
          <p14:tracePt t="124109" x="1212850" y="5562600"/>
          <p14:tracePt t="124144" x="1212850" y="5581650"/>
          <p14:tracePt t="124159" x="1212850" y="5715000"/>
          <p14:tracePt t="124176" x="1212850" y="5835650"/>
          <p14:tracePt t="124192" x="1219200" y="5880100"/>
          <p14:tracePt t="124209" x="1231900" y="5924550"/>
          <p14:tracePt t="124226" x="1238250" y="5937250"/>
          <p14:tracePt t="124242" x="1244600" y="5930900"/>
          <p14:tracePt t="124259" x="1244600" y="5873750"/>
          <p14:tracePt t="124277" x="1244600" y="5791200"/>
          <p14:tracePt t="124293" x="1244600" y="5759450"/>
          <p14:tracePt t="124309" x="1244600" y="5746750"/>
          <p14:tracePt t="124343" x="1244600" y="5765800"/>
          <p14:tracePt t="124359" x="1244600" y="5810250"/>
          <p14:tracePt t="124376" x="1244600" y="5867400"/>
          <p14:tracePt t="124393" x="1244600" y="5943600"/>
          <p14:tracePt t="124409" x="1244600" y="6019800"/>
          <p14:tracePt t="124426" x="1263650" y="6140450"/>
          <p14:tracePt t="124443" x="1289050" y="6197600"/>
          <p14:tracePt t="124459" x="1295400" y="6235700"/>
          <p14:tracePt t="124477" x="1295400" y="6254750"/>
          <p14:tracePt t="124493" x="1295400" y="6280150"/>
          <p14:tracePt t="124510" x="1295400" y="6292850"/>
          <p14:tracePt t="124526" x="1295400" y="6305550"/>
          <p14:tracePt t="124560" x="1295400" y="6311900"/>
          <p14:tracePt t="124621" x="1295400" y="6318250"/>
          <p14:tracePt t="124629" x="1295400" y="6324600"/>
          <p14:tracePt t="124637" x="1295400" y="6343650"/>
          <p14:tracePt t="124645" x="1295400" y="6356350"/>
          <p14:tracePt t="124661" x="1295400" y="6369050"/>
          <p14:tracePt t="124677" x="1295400" y="6394450"/>
          <p14:tracePt t="124693" x="1295400" y="6413500"/>
          <p14:tracePt t="124726" x="1295400" y="6426200"/>
          <p14:tracePt t="124790" x="1295400" y="6413500"/>
          <p14:tracePt t="124798" x="1295400" y="6400800"/>
          <p14:tracePt t="124814" x="1295400" y="6394450"/>
          <p14:tracePt t="125774" x="1289050" y="6394450"/>
          <p14:tracePt t="125806" x="1282700" y="6394450"/>
          <p14:tracePt t="125822" x="1276350" y="6394450"/>
          <p14:tracePt t="125966" x="1270000" y="6388100"/>
          <p14:tracePt t="125983" x="1276350" y="6381750"/>
          <p14:tracePt t="125990" x="1289050" y="6375400"/>
          <p14:tracePt t="125998" x="1308100" y="6369050"/>
          <p14:tracePt t="126011" x="1327150" y="6362700"/>
          <p14:tracePt t="126028" x="1377950" y="6330950"/>
          <p14:tracePt t="126045" x="1397000" y="6318250"/>
          <p14:tracePt t="126061" x="1403350" y="6318250"/>
          <p14:tracePt t="126286" x="1403350" y="6311900"/>
          <p14:tracePt t="126318" x="1403350" y="6305550"/>
          <p14:tracePt t="126326" x="1403350" y="6286500"/>
          <p14:tracePt t="126334" x="1428750" y="6261100"/>
          <p14:tracePt t="126345" x="1485900" y="6235700"/>
          <p14:tracePt t="126362" x="1619250" y="6178550"/>
          <p14:tracePt t="126378" x="1797050" y="6096000"/>
          <p14:tracePt t="126395" x="1981200" y="6032500"/>
          <p14:tracePt t="126412" x="2171700" y="5981700"/>
          <p14:tracePt t="126428" x="2355850" y="5956300"/>
          <p14:tracePt t="126445" x="2387600" y="5937250"/>
          <p14:tracePt t="126462" x="2393950" y="5937250"/>
          <p14:tracePt t="126526" x="2393950" y="5924550"/>
          <p14:tracePt t="126542" x="2393950" y="5911850"/>
          <p14:tracePt t="126605" x="2393950" y="5905500"/>
          <p14:tracePt t="126718" x="2387600" y="5899150"/>
          <p14:tracePt t="126950" x="2400300" y="5899150"/>
          <p14:tracePt t="126958" x="2463800" y="5873750"/>
          <p14:tracePt t="126966" x="2565400" y="5854700"/>
          <p14:tracePt t="126979" x="2698750" y="5810250"/>
          <p14:tracePt t="126995" x="3136900" y="5695950"/>
          <p14:tracePt t="127013" x="3657600" y="5543550"/>
          <p14:tracePt t="127029" x="3733800" y="5518150"/>
          <p14:tracePt t="127142" x="3727450" y="5511800"/>
          <p14:tracePt t="127150" x="3714750" y="5511800"/>
          <p14:tracePt t="127162" x="3708400" y="5511800"/>
          <p14:tracePt t="127182" x="3702050" y="5505450"/>
          <p14:tracePt t="127199" x="3708400" y="5486400"/>
          <p14:tracePt t="127213" x="3733800" y="5467350"/>
          <p14:tracePt t="127262" x="3752850" y="5467350"/>
          <p14:tracePt t="127270" x="3790950" y="5467350"/>
          <p14:tracePt t="127279" x="3822700" y="5467350"/>
          <p14:tracePt t="127296" x="3892550" y="5467350"/>
          <p14:tracePt t="127312" x="3956050" y="5467350"/>
          <p14:tracePt t="127329" x="3987800" y="5467350"/>
          <p14:tracePt t="127346" x="3994150" y="5467350"/>
          <p14:tracePt t="128758" x="4006850" y="5467350"/>
          <p14:tracePt t="128766" x="4025900" y="5480050"/>
          <p14:tracePt t="128774" x="4051300" y="5499100"/>
          <p14:tracePt t="128783" x="4102100" y="5524500"/>
          <p14:tracePt t="128798" x="4229100" y="5607050"/>
          <p14:tracePt t="128814" x="4400550" y="5702300"/>
          <p14:tracePt t="128831" x="4654550" y="5803900"/>
          <p14:tracePt t="128848" x="4838700" y="5886450"/>
          <p14:tracePt t="128864" x="4864100" y="5892800"/>
          <p14:tracePt t="128881" x="4870450" y="5899150"/>
          <p14:tracePt t="128914" x="4857750" y="5899150"/>
          <p14:tracePt t="128931" x="4838700" y="5899150"/>
          <p14:tracePt t="128948" x="4826000" y="5886450"/>
          <p14:tracePt t="129048" x="4819650" y="5886450"/>
          <p14:tracePt t="129055" x="4813300" y="5886450"/>
          <p14:tracePt t="129064" x="4806950" y="5892800"/>
          <p14:tracePt t="129102" x="4800600" y="5892800"/>
          <p14:tracePt t="129110" x="4775200" y="5892800"/>
          <p14:tracePt t="129118" x="4756150" y="5886450"/>
          <p14:tracePt t="129131" x="4743450" y="5880100"/>
          <p14:tracePt t="129149" x="4705350" y="5848350"/>
          <p14:tracePt t="129165" x="4673600" y="5835650"/>
          <p14:tracePt t="129181" x="4648200" y="5810250"/>
          <p14:tracePt t="129198" x="4622800" y="5810250"/>
          <p14:tracePt t="129215" x="4610100" y="5810250"/>
          <p14:tracePt t="129248" x="4603750" y="5810250"/>
          <p14:tracePt t="129318" x="4597400" y="5810250"/>
          <p14:tracePt t="129358" x="4591050" y="5791200"/>
          <p14:tracePt t="129366" x="4584700" y="5784850"/>
          <p14:tracePt t="129398" x="4584700" y="5778500"/>
          <p14:tracePt t="129422" x="4584700" y="5772150"/>
          <p14:tracePt t="129446" x="4591050" y="5772150"/>
          <p14:tracePt t="129454" x="4616450" y="5772150"/>
          <p14:tracePt t="129465" x="4635500" y="5772150"/>
          <p14:tracePt t="129482" x="4699000" y="5772150"/>
          <p14:tracePt t="129498" x="4756150" y="5772150"/>
          <p14:tracePt t="129515" x="4787900" y="5772150"/>
          <p14:tracePt t="129532" x="4800600" y="5772150"/>
          <p14:tracePt t="129750" x="4813300" y="5772150"/>
          <p14:tracePt t="129774" x="4819650" y="5772150"/>
          <p14:tracePt t="129782" x="4832350" y="5778500"/>
          <p14:tracePt t="129790" x="4838700" y="5784850"/>
          <p14:tracePt t="129806" x="4845050" y="5784850"/>
          <p14:tracePt t="129815" x="4851400" y="5784850"/>
          <p14:tracePt t="129832" x="4870450" y="5784850"/>
          <p14:tracePt t="129849" x="4876800" y="5784850"/>
          <p14:tracePt t="129886" x="4883150" y="5784850"/>
          <p14:tracePt t="129902" x="4889500" y="5791200"/>
          <p14:tracePt t="130038" x="4895850" y="5797550"/>
          <p14:tracePt t="130054" x="4902200" y="5797550"/>
          <p14:tracePt t="130062" x="4902200" y="5791200"/>
          <p14:tracePt t="130214" x="4908550" y="5791200"/>
          <p14:tracePt t="130222" x="4921250" y="5784850"/>
          <p14:tracePt t="130232" x="4933950" y="5778500"/>
          <p14:tracePt t="130249" x="4940300" y="5772150"/>
          <p14:tracePt t="130266" x="4953000" y="5772150"/>
          <p14:tracePt t="130294" x="4959350" y="5765800"/>
          <p14:tracePt t="130910" x="4959350" y="5759450"/>
          <p14:tracePt t="130926" x="4959350" y="5753100"/>
          <p14:tracePt t="130942" x="4959350" y="5740400"/>
          <p14:tracePt t="131934" x="4946650" y="5734050"/>
          <p14:tracePt t="131942" x="4883150" y="5727700"/>
          <p14:tracePt t="131952" x="4794250" y="5715000"/>
          <p14:tracePt t="131968" x="4705350" y="5715000"/>
          <p14:tracePt t="131984" x="4679950" y="5715000"/>
          <p14:tracePt t="132070" x="4673600" y="5715000"/>
          <p14:tracePt t="132078" x="4660900" y="5721350"/>
          <p14:tracePt t="132166" x="4654550" y="5727700"/>
          <p14:tracePt t="132182" x="4648200" y="5727700"/>
          <p14:tracePt t="132390" x="4641850" y="5727700"/>
          <p14:tracePt t="132406" x="4641850" y="5721350"/>
          <p14:tracePt t="132542" x="4641850" y="5715000"/>
          <p14:tracePt t="132558" x="4648200" y="5708650"/>
          <p14:tracePt t="132790" x="4654550" y="5708650"/>
          <p14:tracePt t="132798" x="4654550" y="5702300"/>
          <p14:tracePt t="132807" x="4673600" y="5689600"/>
          <p14:tracePt t="132819" x="4692650" y="5683250"/>
          <p14:tracePt t="132835" x="4743450" y="5664200"/>
          <p14:tracePt t="132852" x="4845050" y="5651500"/>
          <p14:tracePt t="132869" x="4895850" y="5645150"/>
          <p14:tracePt t="132885" x="4908550" y="5645150"/>
          <p14:tracePt t="132902" x="4914900" y="5645150"/>
          <p14:tracePt t="132966" x="4921250" y="5645150"/>
          <p14:tracePt t="132998" x="4927600" y="5645150"/>
          <p14:tracePt t="133310" x="4946650" y="5645150"/>
          <p14:tracePt t="133318" x="4959350" y="5657850"/>
          <p14:tracePt t="133326" x="4959350" y="5664200"/>
          <p14:tracePt t="133336" x="4965700" y="5670550"/>
          <p14:tracePt t="133352" x="4978400" y="5695950"/>
          <p14:tracePt t="133369" x="4978400" y="5715000"/>
          <p14:tracePt t="133386" x="4819650" y="5746750"/>
          <p14:tracePt t="133403" x="4470400" y="5765800"/>
          <p14:tracePt t="133419" x="4000500" y="5765800"/>
          <p14:tracePt t="133436" x="3378200" y="5765800"/>
          <p14:tracePt t="133453" x="3086100" y="5765800"/>
          <p14:tracePt t="133469" x="2806700" y="5765800"/>
          <p14:tracePt t="133486" x="2590800" y="5765800"/>
          <p14:tracePt t="133503" x="2520950" y="5765800"/>
          <p14:tracePt t="133536" x="2514600" y="5765800"/>
          <p14:tracePt t="133553" x="2476500" y="5765800"/>
          <p14:tracePt t="133557" x="2438400" y="5765800"/>
          <p14:tracePt t="133569" x="2374900" y="5765800"/>
          <p14:tracePt t="133586" x="2247900" y="5765800"/>
          <p14:tracePt t="133602" x="2133600" y="5765800"/>
          <p14:tracePt t="133619" x="2044700" y="5765800"/>
          <p14:tracePt t="133637" x="1949450" y="5765800"/>
          <p14:tracePt t="133653" x="1898650" y="5759450"/>
          <p14:tracePt t="133670" x="1854200" y="5753100"/>
          <p14:tracePt t="133686" x="1809750" y="5727700"/>
          <p14:tracePt t="133703" x="1727200" y="5715000"/>
          <p14:tracePt t="133720" x="1600200" y="5695950"/>
          <p14:tracePt t="133736" x="1504950" y="5676900"/>
          <p14:tracePt t="133753" x="1409700" y="5670550"/>
          <p14:tracePt t="133770" x="1257300" y="5651500"/>
          <p14:tracePt t="133786" x="1085850" y="5626100"/>
          <p14:tracePt t="133803" x="946150" y="5600700"/>
          <p14:tracePt t="133820" x="838200" y="5581650"/>
          <p14:tracePt t="133837" x="800100" y="5575300"/>
          <p14:tracePt t="133853" x="793750" y="5568950"/>
          <p14:tracePt t="133887" x="812800" y="5556250"/>
          <p14:tracePt t="133903" x="850900" y="5549900"/>
          <p14:tracePt t="133942" x="876300" y="5543550"/>
          <p14:tracePt t="133982" x="882650" y="5543550"/>
          <p14:tracePt t="133989" x="895350" y="5543550"/>
          <p14:tracePt t="134003" x="901700" y="5543550"/>
          <p14:tracePt t="134021" x="933450" y="5543550"/>
          <p14:tracePt t="134037" x="946150" y="5543550"/>
          <p14:tracePt t="134118" x="958850" y="5530850"/>
          <p14:tracePt t="134126" x="965200" y="5524500"/>
          <p14:tracePt t="134142" x="965200" y="5518150"/>
          <p14:tracePt t="134153" x="984250" y="5511800"/>
          <p14:tracePt t="134170" x="1003300" y="5499100"/>
          <p14:tracePt t="134198" x="1003300" y="5492750"/>
          <p14:tracePt t="134334" x="1028700" y="5486400"/>
          <p14:tracePt t="134342" x="1079500" y="5486400"/>
          <p14:tracePt t="134353" x="1143000" y="5486400"/>
          <p14:tracePt t="134370" x="1270000" y="5486400"/>
          <p14:tracePt t="134387" x="1390650" y="5499100"/>
          <p14:tracePt t="134404" x="1492250" y="5511800"/>
          <p14:tracePt t="134420" x="1543050" y="5511800"/>
          <p14:tracePt t="134470" x="1549400" y="5511800"/>
          <p14:tracePt t="134478" x="1543050" y="5505450"/>
          <p14:tracePt t="134494" x="1524000" y="5499100"/>
          <p14:tracePt t="134504" x="1517650" y="5499100"/>
          <p14:tracePt t="134574" x="1511300" y="5499100"/>
          <p14:tracePt t="134582" x="1498600" y="5499100"/>
          <p14:tracePt t="134589" x="1492250" y="5499100"/>
          <p14:tracePt t="134603" x="1485900" y="5499100"/>
          <p14:tracePt t="134621" x="1473200" y="5499100"/>
          <p14:tracePt t="134637" x="1466850" y="5499100"/>
          <p14:tracePt t="134655" x="1460500" y="5499100"/>
          <p14:tracePt t="134671" x="1454150" y="5499100"/>
          <p14:tracePt t="134750" x="1441450" y="5499100"/>
          <p14:tracePt t="136070" x="1435100" y="5499100"/>
          <p14:tracePt t="136078" x="1416050" y="5499100"/>
          <p14:tracePt t="136089" x="1409700" y="5505450"/>
          <p14:tracePt t="136106" x="1371600" y="5549900"/>
          <p14:tracePt t="136122" x="1352550" y="5613400"/>
          <p14:tracePt t="136139" x="1333500" y="5651500"/>
          <p14:tracePt t="136157" x="1333500" y="5715000"/>
          <p14:tracePt t="136172" x="1333500" y="5753100"/>
          <p14:tracePt t="136189" x="1333500" y="5797550"/>
          <p14:tracePt t="136206" x="1327150" y="5848350"/>
          <p14:tracePt t="136222" x="1327150" y="5861050"/>
          <p14:tracePt t="136239" x="1320800" y="5873750"/>
          <p14:tracePt t="136256" x="1314450" y="5880100"/>
          <p14:tracePt t="136272" x="1314450" y="5886450"/>
          <p14:tracePt t="136289" x="1308100" y="5892800"/>
          <p14:tracePt t="136365" x="1308100" y="5886450"/>
          <p14:tracePt t="136373" x="1308100" y="5880100"/>
          <p14:tracePt t="136381" x="1308100" y="5861050"/>
          <p14:tracePt t="136389" x="1308100" y="5848350"/>
          <p14:tracePt t="136405" x="1308100" y="5822950"/>
          <p14:tracePt t="136422" x="1308100" y="5803900"/>
          <p14:tracePt t="136439" x="1308100" y="5791200"/>
          <p14:tracePt t="136455" x="1301750" y="5784850"/>
          <p14:tracePt t="136557" x="1295400" y="5778500"/>
          <p14:tracePt t="136565" x="1295400" y="5772150"/>
          <p14:tracePt t="136589" x="1295400" y="5765800"/>
          <p14:tracePt t="136596" x="1295400" y="5759450"/>
          <p14:tracePt t="136606" x="1295400" y="5746750"/>
          <p14:tracePt t="136622" x="1295400" y="5734050"/>
          <p14:tracePt t="136639" x="1289050" y="5702300"/>
          <p14:tracePt t="136656" x="1276350" y="5670550"/>
          <p14:tracePt t="136672" x="1270000" y="5613400"/>
          <p14:tracePt t="136690" x="1263650" y="5575300"/>
          <p14:tracePt t="136706" x="1263650" y="5549900"/>
          <p14:tracePt t="136723" x="1263650" y="5543550"/>
          <p14:tracePt t="136740" x="1263650" y="5524500"/>
          <p14:tracePt t="136756" x="1263650" y="5518150"/>
          <p14:tracePt t="136773" x="1263650" y="5511800"/>
          <p14:tracePt t="136790" x="1263650" y="5505450"/>
          <p14:tracePt t="136806" x="1263650" y="5492750"/>
          <p14:tracePt t="136823" x="1270000" y="5480050"/>
          <p14:tracePt t="136840" x="1270000" y="5467350"/>
          <p14:tracePt t="136857" x="1270000" y="5454650"/>
          <p14:tracePt t="136890" x="1270000" y="5448300"/>
          <p14:tracePt t="136957" x="1282700" y="5454650"/>
          <p14:tracePt t="136965" x="1289050" y="5467350"/>
          <p14:tracePt t="136973" x="1301750" y="5480050"/>
          <p14:tracePt t="136989" x="1308100" y="5518150"/>
          <p14:tracePt t="137006" x="1314450" y="5556250"/>
          <p14:tracePt t="137022" x="1333500" y="5613400"/>
          <p14:tracePt t="137039" x="1346200" y="5683250"/>
          <p14:tracePt t="137056" x="1352550" y="5753100"/>
          <p14:tracePt t="137072" x="1358900" y="5822950"/>
          <p14:tracePt t="137089" x="1371600" y="5842000"/>
          <p14:tracePt t="137141" x="1377950" y="5848350"/>
          <p14:tracePt t="137172" x="1377950" y="5842000"/>
          <p14:tracePt t="137181" x="1377950" y="5835650"/>
          <p14:tracePt t="137221" x="1377950" y="5829300"/>
          <p14:tracePt t="137319" x="1377950" y="5816600"/>
          <p14:tracePt t="137334" x="1377950" y="5810250"/>
          <p14:tracePt t="137342" x="1377950" y="5803900"/>
          <p14:tracePt t="137359" x="1377950" y="5797550"/>
          <p14:tracePt t="137374" x="1377950" y="5784850"/>
          <p14:tracePt t="137390" x="1377950" y="5759450"/>
          <p14:tracePt t="137407" x="1377950" y="5721350"/>
          <p14:tracePt t="137424" x="1377950" y="5670550"/>
          <p14:tracePt t="137440" x="1377950" y="5600700"/>
          <p14:tracePt t="137457" x="1377950" y="5562600"/>
          <p14:tracePt t="137474" x="1377950" y="5530850"/>
          <p14:tracePt t="137490" x="1371600" y="5505450"/>
          <p14:tracePt t="137507" x="1371600" y="5499100"/>
          <p14:tracePt t="137524" x="1365250" y="5492750"/>
          <p14:tracePt t="137662" x="1358900" y="5492750"/>
          <p14:tracePt t="137670" x="1352550" y="5499100"/>
          <p14:tracePt t="137678" x="1352550" y="5511800"/>
          <p14:tracePt t="137691" x="1352550" y="5518150"/>
          <p14:tracePt t="137707" x="1346200" y="5549900"/>
          <p14:tracePt t="137725" x="1346200" y="5588000"/>
          <p14:tracePt t="137741" x="1333500" y="5638800"/>
          <p14:tracePt t="137758" x="1327150" y="5721350"/>
          <p14:tracePt t="137774" x="1327150" y="5784850"/>
          <p14:tracePt t="137791" x="1327150" y="5829300"/>
          <p14:tracePt t="137807" x="1327150" y="5848350"/>
          <p14:tracePt t="138014" x="1327150" y="5842000"/>
          <p14:tracePt t="138023" x="1327150" y="5835650"/>
          <p14:tracePt t="138038" x="1327150" y="5829300"/>
          <p14:tracePt t="138070" x="1327150" y="5822950"/>
          <p14:tracePt t="138094" x="1327150" y="5816600"/>
          <p14:tracePt t="138118" x="1327150" y="5810250"/>
          <p14:tracePt t="138126" x="1339850" y="5791200"/>
          <p14:tracePt t="138134" x="1346200" y="5778500"/>
          <p14:tracePt t="138143" x="1358900" y="5753100"/>
          <p14:tracePt t="138158" x="1447800" y="5664200"/>
          <p14:tracePt t="138175" x="1568450" y="5568950"/>
          <p14:tracePt t="138191" x="1612900" y="5524500"/>
          <p14:tracePt t="138208" x="1625600" y="5505450"/>
          <p14:tracePt t="138247" x="1625600" y="5530850"/>
          <p14:tracePt t="138258" x="1600200" y="5588000"/>
          <p14:tracePt t="138275" x="1504950" y="5746750"/>
          <p14:tracePt t="138291" x="1447800" y="5899150"/>
          <p14:tracePt t="138307" x="1428750" y="5994400"/>
          <p14:tracePt t="138324" x="1397000" y="6153150"/>
          <p14:tracePt t="138341" x="1365250" y="6248400"/>
          <p14:tracePt t="138357" x="1320800" y="6362700"/>
          <p14:tracePt t="138374" x="1276350" y="6470650"/>
          <p14:tracePt t="138391" x="1263650" y="6515100"/>
          <p14:tracePt t="138597" x="1219200" y="6483350"/>
          <p14:tracePt t="138607" x="1212850" y="6483350"/>
          <p14:tracePt t="138615" x="1206500" y="6483350"/>
          <p14:tracePt t="138637" x="1200150" y="6483350"/>
          <p14:tracePt t="138644" x="1193800" y="6489700"/>
          <p14:tracePt t="138949" x="1193800" y="6483350"/>
          <p14:tracePt t="138956" x="1193800" y="6464300"/>
          <p14:tracePt t="138965" x="1193800" y="6451600"/>
          <p14:tracePt t="138975" x="1219200" y="6432550"/>
          <p14:tracePt t="138991" x="1428750" y="6369050"/>
          <p14:tracePt t="139008" x="1892300" y="6254750"/>
          <p14:tracePt t="139025" x="2552700" y="6102350"/>
          <p14:tracePt t="139044" x="3721100" y="5835650"/>
          <p14:tracePt t="139060" x="4445000" y="5753100"/>
          <p14:tracePt t="139077" x="4972050" y="5651500"/>
          <p14:tracePt t="139094" x="5264150" y="5613400"/>
          <p14:tracePt t="139108" x="5448300" y="5588000"/>
          <p14:tracePt t="139125" x="5594350" y="5543550"/>
          <p14:tracePt t="139143" x="5651500" y="5530850"/>
          <p14:tracePt t="139159" x="5676900" y="5524500"/>
          <p14:tracePt t="139175" x="5702300" y="5505450"/>
          <p14:tracePt t="139192" x="5708650" y="5505450"/>
          <p14:tracePt t="139270" x="5715000" y="5505450"/>
          <p14:tracePt t="139477" x="5708650" y="5518150"/>
          <p14:tracePt t="139485" x="5626100" y="5543550"/>
          <p14:tracePt t="139494" x="5562600" y="5549900"/>
          <p14:tracePt t="139509" x="5454650" y="5568950"/>
          <p14:tracePt t="139526" x="5359400" y="5594350"/>
          <p14:tracePt t="139542" x="5232400" y="5607050"/>
          <p14:tracePt t="139559" x="5143500" y="5632450"/>
          <p14:tracePt t="139575" x="5105400" y="5632450"/>
          <p14:tracePt t="139592" x="5092700" y="5638800"/>
          <p14:tracePt t="139629" x="5086350" y="5638800"/>
          <p14:tracePt t="139749" x="5080000" y="5638800"/>
          <p14:tracePt t="139781" x="5073650" y="5632450"/>
          <p14:tracePt t="142588" x="5060950" y="5638800"/>
          <p14:tracePt t="142597" x="5048250" y="5657850"/>
          <p14:tracePt t="142604" x="5022850" y="5702300"/>
          <p14:tracePt t="142612" x="5010150" y="5721350"/>
          <p14:tracePt t="142629" x="4959350" y="5797550"/>
          <p14:tracePt t="142646" x="4914900" y="5835650"/>
          <p14:tracePt t="142662" x="4851400" y="5873750"/>
          <p14:tracePt t="142679" x="4813300" y="5880100"/>
          <p14:tracePt t="142695" x="4794250" y="5880100"/>
          <p14:tracePt t="142740" x="4787900" y="5880100"/>
          <p14:tracePt t="142748" x="4781550" y="5880100"/>
          <p14:tracePt t="142762" x="4775200" y="5880100"/>
          <p14:tracePt t="142779" x="4762500" y="5880100"/>
          <p14:tracePt t="142796" x="4756150" y="5880100"/>
          <p14:tracePt t="142812" x="4756150" y="5873750"/>
          <p14:tracePt t="142829" x="4730750" y="5861050"/>
          <p14:tracePt t="142846" x="4692650" y="5835650"/>
          <p14:tracePt t="142862" x="4673600" y="5810250"/>
          <p14:tracePt t="142879" x="4667250" y="5803900"/>
          <p14:tracePt t="142896" x="4660900" y="5803900"/>
          <p14:tracePt t="142912" x="4660900" y="5791200"/>
          <p14:tracePt t="142949" x="4660900" y="5784850"/>
          <p14:tracePt t="143572" x="4667250" y="5784850"/>
          <p14:tracePt t="143588" x="4679950" y="5784850"/>
          <p14:tracePt t="143652" x="4686300" y="5784850"/>
          <p14:tracePt t="143700" x="4679950" y="5784850"/>
          <p14:tracePt t="143708" x="4660900" y="5784850"/>
          <p14:tracePt t="143717" x="4648200" y="5784850"/>
          <p14:tracePt t="143730" x="4629150" y="5778500"/>
          <p14:tracePt t="143747" x="4603750" y="5778500"/>
          <p14:tracePt t="143763" x="4597400" y="5778500"/>
          <p14:tracePt t="143836" x="4591050" y="5778500"/>
          <p14:tracePt t="143844" x="4584700" y="5778500"/>
          <p14:tracePt t="144061" x="4584700" y="5772150"/>
          <p14:tracePt t="144093" x="4584700" y="5765800"/>
          <p14:tracePt t="144100" x="4591050" y="5765800"/>
          <p14:tracePt t="144109" x="4603750" y="5765800"/>
          <p14:tracePt t="144117" x="4622800" y="5765800"/>
          <p14:tracePt t="144131" x="4629150" y="5765800"/>
          <p14:tracePt t="144147" x="4648200" y="5765800"/>
          <p14:tracePt t="144164" x="4654550" y="5765800"/>
          <p14:tracePt t="144181" x="4679950" y="5765800"/>
          <p14:tracePt t="144197" x="4730750" y="5765800"/>
          <p14:tracePt t="144214" x="4813300" y="5765800"/>
          <p14:tracePt t="144231" x="4883150" y="5784850"/>
          <p14:tracePt t="144248" x="4908550" y="5791200"/>
          <p14:tracePt t="144341" x="4914900" y="5791200"/>
          <p14:tracePt t="144374" x="4921250" y="5791200"/>
          <p14:tracePt t="144398" x="4927600" y="5791200"/>
          <p14:tracePt t="145037" x="4927600" y="5784850"/>
          <p14:tracePt t="145100" x="4927600" y="5778500"/>
          <p14:tracePt t="146118" x="4940300" y="5765800"/>
          <p14:tracePt t="146142" x="4946650" y="5759450"/>
          <p14:tracePt t="146206" x="4959350" y="5759450"/>
          <p14:tracePt t="146261" x="4965700" y="5759450"/>
          <p14:tracePt t="146277" x="4972050" y="5759450"/>
          <p14:tracePt t="146566" x="4978400" y="5753100"/>
          <p14:tracePt t="146749" x="4978400" y="5746750"/>
          <p14:tracePt t="148749" x="4908550" y="5746750"/>
          <p14:tracePt t="148757" x="4768850" y="5746750"/>
          <p14:tracePt t="148770" x="4540250" y="5746750"/>
          <p14:tracePt t="148786" x="3841750" y="5746750"/>
          <p14:tracePt t="148802" x="3067050" y="5746750"/>
          <p14:tracePt t="148819" x="2419350" y="5746750"/>
          <p14:tracePt t="148836" x="1517650" y="5803900"/>
          <p14:tracePt t="148853" x="1428750" y="5822950"/>
          <p14:tracePt t="148870" x="1422400" y="5822950"/>
          <p14:tracePt t="148982" x="1403350" y="5822950"/>
          <p14:tracePt t="148990" x="1371600" y="5822950"/>
          <p14:tracePt t="148998" x="1314450" y="5822950"/>
          <p14:tracePt t="149006" x="1212850" y="5822950"/>
          <p14:tracePt t="149019" x="1111250" y="5822950"/>
          <p14:tracePt t="149036" x="857250" y="5822950"/>
          <p14:tracePt t="149053" x="787400" y="5791200"/>
          <p14:tracePt t="149069" x="768350" y="5772150"/>
          <p14:tracePt t="149086" x="762000" y="5765800"/>
          <p14:tracePt t="149103" x="762000" y="5746750"/>
          <p14:tracePt t="149119" x="787400" y="5727700"/>
          <p14:tracePt t="149136" x="819150" y="5727700"/>
          <p14:tracePt t="149154" x="825500" y="5721350"/>
          <p14:tracePt t="149169" x="831850" y="5715000"/>
          <p14:tracePt t="149186" x="838200" y="5708650"/>
          <p14:tracePt t="149203" x="850900" y="5695950"/>
          <p14:tracePt t="149219" x="895350" y="5683250"/>
          <p14:tracePt t="149236" x="965200" y="5683250"/>
          <p14:tracePt t="149253" x="1022350" y="5683250"/>
          <p14:tracePt t="149269" x="1060450" y="5664200"/>
          <p14:tracePt t="149316" x="1066800" y="5651500"/>
          <p14:tracePt t="149324" x="1073150" y="5638800"/>
          <p14:tracePt t="149336" x="1079500" y="5638800"/>
          <p14:tracePt t="149353" x="1104900" y="5626100"/>
          <p14:tracePt t="149370" x="1130300" y="5626100"/>
          <p14:tracePt t="149386" x="1181100" y="5613400"/>
          <p14:tracePt t="149403" x="1187450" y="5613400"/>
          <p14:tracePt t="149420" x="1193800" y="5613400"/>
          <p14:tracePt t="149542" x="1200150" y="5607050"/>
          <p14:tracePt t="149718" x="1206500" y="5607050"/>
          <p14:tracePt t="149726" x="1212850" y="5607050"/>
          <p14:tracePt t="150653" x="1212850" y="5613400"/>
          <p14:tracePt t="150678" x="1219200" y="5619750"/>
          <p14:tracePt t="150854" x="1225550" y="5619750"/>
          <p14:tracePt t="150862" x="1231900" y="5619750"/>
          <p14:tracePt t="150872" x="1244600" y="5619750"/>
          <p14:tracePt t="150888" x="1270000" y="5619750"/>
          <p14:tracePt t="150905" x="1282700" y="5619750"/>
          <p14:tracePt t="151036" x="1295400" y="5619750"/>
          <p14:tracePt t="151132" x="1301750" y="5619750"/>
          <p14:tracePt t="151150" x="1308100" y="5619750"/>
          <p14:tracePt t="151174" x="1320800" y="5619750"/>
          <p14:tracePt t="151182" x="1327150" y="5619750"/>
          <p14:tracePt t="151191" x="1333500" y="5619750"/>
          <p14:tracePt t="151206" x="1358900" y="5626100"/>
          <p14:tracePt t="151335" x="1365250" y="5626100"/>
          <p14:tracePt t="151342" x="1365250" y="5619750"/>
          <p14:tracePt t="151357" x="1365250" y="5607050"/>
          <p14:tracePt t="151373" x="1365250" y="5588000"/>
          <p14:tracePt t="151390" x="1365250" y="5549900"/>
          <p14:tracePt t="151406" x="1377950" y="5518150"/>
          <p14:tracePt t="151422" x="1377950" y="5499100"/>
          <p14:tracePt t="151439" x="1390650" y="5480050"/>
          <p14:tracePt t="151478" x="1384300" y="5473700"/>
          <p14:tracePt t="151525" x="1371600" y="5473700"/>
          <p14:tracePt t="151541" x="1365250" y="5473700"/>
          <p14:tracePt t="151549" x="1358900" y="5467350"/>
          <p14:tracePt t="151557" x="1352550" y="5454650"/>
          <p14:tracePt t="151572" x="1333500" y="5448300"/>
          <p14:tracePt t="151589" x="1301750" y="5429250"/>
          <p14:tracePt t="151606" x="1263650" y="5422900"/>
          <p14:tracePt t="151622" x="1219200" y="5422900"/>
          <p14:tracePt t="151639" x="1187450" y="5416550"/>
          <p14:tracePt t="151656" x="1162050" y="5416550"/>
          <p14:tracePt t="151672" x="1143000" y="5416550"/>
          <p14:tracePt t="151689" x="1130300" y="5416550"/>
          <p14:tracePt t="151722" x="1117600" y="5416550"/>
          <p14:tracePt t="151739" x="1104900" y="5416550"/>
          <p14:tracePt t="151755" x="1073150" y="5416550"/>
          <p14:tracePt t="151772" x="1022350" y="5416550"/>
          <p14:tracePt t="151789" x="984250" y="5416550"/>
          <p14:tracePt t="151806" x="946150" y="5416550"/>
          <p14:tracePt t="151824" x="933450" y="5422900"/>
          <p14:tracePt t="151839" x="920750" y="5422900"/>
          <p14:tracePt t="151856" x="914400" y="5429250"/>
          <p14:tracePt t="151873" x="895350" y="5435600"/>
          <p14:tracePt t="151890" x="889000" y="5448300"/>
          <p14:tracePt t="151907" x="882650" y="5473700"/>
          <p14:tracePt t="151923" x="876300" y="5511800"/>
          <p14:tracePt t="151939" x="869950" y="5524500"/>
          <p14:tracePt t="151956" x="869950" y="5549900"/>
          <p14:tracePt t="151973" x="869950" y="5568950"/>
          <p14:tracePt t="151990" x="869950" y="5581650"/>
          <p14:tracePt t="152007" x="869950" y="5594350"/>
          <p14:tracePt t="152023" x="889000" y="5607050"/>
          <p14:tracePt t="152040" x="958850" y="5619750"/>
          <p14:tracePt t="152056" x="1009650" y="5626100"/>
          <p14:tracePt t="152072" x="1079500" y="5645150"/>
          <p14:tracePt t="152089" x="1098550" y="5651500"/>
          <p14:tracePt t="152107" x="1104900" y="5657850"/>
          <p14:tracePt t="152139" x="1111250" y="5664200"/>
          <p14:tracePt t="152156" x="1130300" y="5670550"/>
          <p14:tracePt t="152173" x="1168400" y="5670550"/>
          <p14:tracePt t="152189" x="1200150" y="5670550"/>
          <p14:tracePt t="152206" x="1231900" y="5670550"/>
          <p14:tracePt t="152223" x="1238250" y="5670550"/>
          <p14:tracePt t="152239" x="1257300" y="5657850"/>
          <p14:tracePt t="152257" x="1263650" y="5651500"/>
          <p14:tracePt t="152273" x="1276350" y="5638800"/>
          <p14:tracePt t="152290" x="1282700" y="5626100"/>
          <p14:tracePt t="152307" x="1289050" y="5619750"/>
          <p14:tracePt t="152323" x="1295400" y="5613400"/>
          <p14:tracePt t="152339" x="1301750" y="5600700"/>
          <p14:tracePt t="152356" x="1308100" y="5575300"/>
          <p14:tracePt t="152373" x="1314450" y="5562600"/>
          <p14:tracePt t="152390" x="1320800" y="5562600"/>
          <p14:tracePt t="152406" x="1327150" y="5549900"/>
          <p14:tracePt t="152423" x="1327150" y="5537200"/>
          <p14:tracePt t="152440" x="1339850" y="5518150"/>
          <p14:tracePt t="152457" x="1352550" y="5505450"/>
          <p14:tracePt t="152473" x="1358900" y="5499100"/>
          <p14:tracePt t="152490" x="1358900" y="5473700"/>
          <p14:tracePt t="152507" x="1358900" y="5454650"/>
          <p14:tracePt t="152524" x="1365250" y="5435600"/>
          <p14:tracePt t="152540" x="1371600" y="5422900"/>
          <p14:tracePt t="152558" x="1371600" y="5416550"/>
          <p14:tracePt t="152589" x="1365250" y="5403850"/>
          <p14:tracePt t="152605" x="1352550" y="5403850"/>
          <p14:tracePt t="152612" x="1339850" y="5397500"/>
          <p14:tracePt t="152623" x="1320800" y="5391150"/>
          <p14:tracePt t="152640" x="1308100" y="5384800"/>
          <p14:tracePt t="152657" x="1289050" y="5372100"/>
          <p14:tracePt t="152674" x="1282700" y="5372100"/>
          <p14:tracePt t="152690" x="1263650" y="5372100"/>
          <p14:tracePt t="152707" x="1231900" y="5359400"/>
          <p14:tracePt t="152725" x="1187450" y="5359400"/>
          <p14:tracePt t="152740" x="1143000" y="5359400"/>
          <p14:tracePt t="152757" x="1085850" y="5359400"/>
          <p14:tracePt t="152773" x="1054100" y="5365750"/>
          <p14:tracePt t="152790" x="1028700" y="5384800"/>
          <p14:tracePt t="152808" x="1016000" y="5403850"/>
          <p14:tracePt t="152824" x="1003300" y="5441950"/>
          <p14:tracePt t="152841" x="990600" y="5492750"/>
          <p14:tracePt t="152857" x="971550" y="5562600"/>
          <p14:tracePt t="152874" x="946150" y="5670550"/>
          <p14:tracePt t="152891" x="939800" y="5753100"/>
          <p14:tracePt t="152908" x="939800" y="5854700"/>
          <p14:tracePt t="152925" x="946150" y="5943600"/>
          <p14:tracePt t="152941" x="958850" y="5981700"/>
          <p14:tracePt t="152958" x="977900" y="6007100"/>
          <p14:tracePt t="152974" x="990600" y="6013450"/>
          <p14:tracePt t="152991" x="996950" y="6013450"/>
          <p14:tracePt t="153008" x="1016000" y="6013450"/>
          <p14:tracePt t="153024" x="1054100" y="5988050"/>
          <p14:tracePt t="153040" x="1079500" y="5969000"/>
          <p14:tracePt t="153057" x="1123950" y="5956300"/>
          <p14:tracePt t="153075" x="1181100" y="5924550"/>
          <p14:tracePt t="153091" x="1270000" y="5880100"/>
          <p14:tracePt t="153107" x="1346200" y="5842000"/>
          <p14:tracePt t="153124" x="1390650" y="5791200"/>
          <p14:tracePt t="153141" x="1416050" y="5759450"/>
          <p14:tracePt t="153158" x="1416050" y="5740400"/>
          <p14:tracePt t="153174" x="1416050" y="5721350"/>
          <p14:tracePt t="153191" x="1397000" y="5702300"/>
          <p14:tracePt t="153208" x="1352550" y="5683250"/>
          <p14:tracePt t="153224" x="1327150" y="5676900"/>
          <p14:tracePt t="153241" x="1308100" y="5676900"/>
          <p14:tracePt t="153274" x="1295400" y="5676900"/>
          <p14:tracePt t="153334" x="1289050" y="5689600"/>
          <p14:tracePt t="153349" x="1282700" y="5708650"/>
          <p14:tracePt t="153357" x="1257300" y="5740400"/>
          <p14:tracePt t="153365" x="1238250" y="5772150"/>
          <p14:tracePt t="153375" x="1212850" y="5816600"/>
          <p14:tracePt t="153391" x="1200150" y="5886450"/>
          <p14:tracePt t="153408" x="1200150" y="5956300"/>
          <p14:tracePt t="153424" x="1187450" y="6032500"/>
          <p14:tracePt t="153441" x="1187450" y="6083300"/>
          <p14:tracePt t="153458" x="1187450" y="6146800"/>
          <p14:tracePt t="153474" x="1187450" y="6229350"/>
          <p14:tracePt t="153491" x="1187450" y="6318250"/>
          <p14:tracePt t="153508" x="1187450" y="6413500"/>
          <p14:tracePt t="153524" x="1187450" y="6445250"/>
          <p14:tracePt t="153541" x="1187450" y="6470650"/>
          <p14:tracePt t="153559" x="1187450" y="6477000"/>
          <p14:tracePt t="153575" x="1193800" y="6483350"/>
          <p14:tracePt t="153591" x="1206500" y="6483350"/>
          <p14:tracePt t="153607" x="1212850" y="6470650"/>
          <p14:tracePt t="153625" x="1212850" y="6432550"/>
          <p14:tracePt t="153641" x="1187450" y="6388100"/>
          <p14:tracePt t="153657" x="1155700" y="6356350"/>
          <p14:tracePt t="153674" x="1130300" y="6343650"/>
          <p14:tracePt t="153691" x="1123950" y="6343650"/>
          <p14:tracePt t="153733" x="1117600" y="6343650"/>
          <p14:tracePt t="156861" x="1117600" y="6337300"/>
          <p14:tracePt t="157350" x="1117600" y="6324600"/>
          <p14:tracePt t="159141" x="1117600" y="6305550"/>
          <p14:tracePt t="159149" x="1117600" y="6273800"/>
          <p14:tracePt t="159157" x="1123950" y="6235700"/>
          <p14:tracePt t="159164" x="1143000" y="6191250"/>
          <p14:tracePt t="159180" x="1181100" y="6013450"/>
          <p14:tracePt t="159197" x="1250950" y="5835650"/>
          <p14:tracePt t="159214" x="1327150" y="5676900"/>
          <p14:tracePt t="159230" x="1377950" y="5562600"/>
          <p14:tracePt t="159247" x="1447800" y="5448300"/>
          <p14:tracePt t="159264" x="1555750" y="5308600"/>
          <p14:tracePt t="159281" x="1701800" y="5187950"/>
          <p14:tracePt t="159298" x="1866900" y="5054600"/>
          <p14:tracePt t="159314" x="1962150" y="4959350"/>
          <p14:tracePt t="159331" x="1993900" y="4914900"/>
          <p14:tracePt t="159348" x="2000250" y="4908550"/>
          <p14:tracePt t="168775" x="0" y="0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Alter and Drop Table 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317444" name="Object 4"/>
          <p:cNvGraphicFramePr>
            <a:graphicFrameLocks noChangeAspect="1"/>
          </p:cNvGraphicFramePr>
          <p:nvPr/>
        </p:nvGraphicFramePr>
        <p:xfrm>
          <a:off x="395536" y="1700808"/>
          <a:ext cx="8027988" cy="3648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位图图像" r:id="rId5" imgW="8028571" imgH="3648584" progId="Paint.Picture">
                  <p:embed/>
                </p:oleObj>
              </mc:Choice>
              <mc:Fallback>
                <p:oleObj name="位图图像" r:id="rId5" imgW="8028571" imgH="3648584" progId="Paint.Picture">
                  <p:embed/>
                  <p:pic>
                    <p:nvPicPr>
                      <p:cNvPr id="31744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536" y="1700808"/>
                        <a:ext cx="8027988" cy="3648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71ABA-279E-4BA3-839A-A45A0D649214}" type="slidenum">
              <a:rPr lang="zh-CN" altLang="en-US" smtClean="0"/>
              <a:pPr/>
              <a:t>18</a:t>
            </a:fld>
            <a:endParaRPr lang="en-US" altLang="zh-CN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18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347"/>
    </mc:Choice>
    <mc:Fallback xmlns="">
      <p:transition spd="slow" advTm="333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603" x="946150" y="4965700"/>
          <p14:tracePt t="14629" x="946150" y="4959350"/>
          <p14:tracePt t="14642" x="984250" y="4959350"/>
          <p14:tracePt t="14659" x="1060450" y="4959350"/>
          <p14:tracePt t="14676" x="1162050" y="4946650"/>
          <p14:tracePt t="14693" x="1295400" y="4908550"/>
          <p14:tracePt t="14709" x="1454150" y="4864100"/>
          <p14:tracePt t="14726" x="1638300" y="4806950"/>
          <p14:tracePt t="14743" x="1835150" y="4686300"/>
          <p14:tracePt t="14760" x="2038350" y="4584700"/>
          <p14:tracePt t="14776" x="2152650" y="4508500"/>
          <p14:tracePt t="14793" x="2247900" y="4464050"/>
          <p14:tracePt t="14809" x="2362200" y="4413250"/>
          <p14:tracePt t="14827" x="2501900" y="4381500"/>
          <p14:tracePt t="14843" x="2533650" y="4375150"/>
          <p14:tracePt t="14860" x="2565400" y="4362450"/>
          <p14:tracePt t="14876" x="2590800" y="4349750"/>
          <p14:tracePt t="14893" x="2622550" y="4330700"/>
          <p14:tracePt t="14910" x="2679700" y="4292600"/>
          <p14:tracePt t="14926" x="2794000" y="4216400"/>
          <p14:tracePt t="14943" x="2895600" y="4146550"/>
          <p14:tracePt t="14960" x="3022600" y="4070350"/>
          <p14:tracePt t="14976" x="3098800" y="4019550"/>
          <p14:tracePt t="14993" x="3213100" y="3975100"/>
          <p14:tracePt t="15010" x="3321050" y="3924300"/>
          <p14:tracePt t="15027" x="3549650" y="3835400"/>
          <p14:tracePt t="15043" x="3676650" y="3746500"/>
          <p14:tracePt t="15060" x="3765550" y="3676650"/>
          <p14:tracePt t="15076" x="3835400" y="3638550"/>
          <p14:tracePt t="15093" x="3905250" y="3594100"/>
          <p14:tracePt t="15109" x="3981450" y="3556000"/>
          <p14:tracePt t="15126" x="4057650" y="3524250"/>
          <p14:tracePt t="15143" x="4127500" y="3498850"/>
          <p14:tracePt t="15159" x="4165600" y="3479800"/>
          <p14:tracePt t="15177" x="4197350" y="3473450"/>
          <p14:tracePt t="15193" x="4222750" y="3454400"/>
          <p14:tracePt t="15210" x="4292600" y="3422650"/>
          <p14:tracePt t="15227" x="4451350" y="3359150"/>
          <p14:tracePt t="15243" x="4540250" y="3302000"/>
          <p14:tracePt t="15260" x="4603750" y="3263900"/>
          <p14:tracePt t="15277" x="4629150" y="3232150"/>
          <p14:tracePt t="15310" x="4616450" y="3206750"/>
          <p14:tracePt t="15327" x="4565650" y="3200400"/>
          <p14:tracePt t="15344" x="4495800" y="3175000"/>
          <p14:tracePt t="15360" x="4394200" y="3149600"/>
          <p14:tracePt t="15377" x="4324350" y="3117850"/>
          <p14:tracePt t="15394" x="4235450" y="3079750"/>
          <p14:tracePt t="15411" x="4108450" y="3035300"/>
          <p14:tracePt t="15427" x="4032250" y="3028950"/>
          <p14:tracePt t="15444" x="3949700" y="3028950"/>
          <p14:tracePt t="15460" x="3873500" y="3028950"/>
          <p14:tracePt t="15477" x="3797300" y="3054350"/>
          <p14:tracePt t="15494" x="3714750" y="3092450"/>
          <p14:tracePt t="15510" x="3600450" y="3130550"/>
          <p14:tracePt t="15527" x="3543300" y="3149600"/>
          <p14:tracePt t="15544" x="3486150" y="3194050"/>
          <p14:tracePt t="15547" x="3473450" y="3213100"/>
          <p14:tracePt t="15560" x="3460750" y="3232150"/>
          <p14:tracePt t="15577" x="3441700" y="3282950"/>
          <p14:tracePt t="15594" x="3429000" y="3321050"/>
          <p14:tracePt t="15611" x="3416300" y="3390900"/>
          <p14:tracePt t="15627" x="3384550" y="3454400"/>
          <p14:tracePt t="15644" x="3352800" y="3536950"/>
          <p14:tracePt t="15660" x="3327400" y="3600450"/>
          <p14:tracePt t="15678" x="3302000" y="3708400"/>
          <p14:tracePt t="15694" x="3289300" y="3784600"/>
          <p14:tracePt t="15711" x="3289300" y="3867150"/>
          <p14:tracePt t="15727" x="3289300" y="3911600"/>
          <p14:tracePt t="15744" x="3365500" y="4000500"/>
          <p14:tracePt t="15761" x="3486150" y="4051300"/>
          <p14:tracePt t="15777" x="3733800" y="4083050"/>
          <p14:tracePt t="15795" x="4216400" y="4102100"/>
          <p14:tracePt t="15811" x="4489450" y="4102100"/>
          <p14:tracePt t="15827" x="4699000" y="4083050"/>
          <p14:tracePt t="15844" x="4857750" y="4000500"/>
          <p14:tracePt t="15861" x="4927600" y="3937000"/>
          <p14:tracePt t="15877" x="4953000" y="3854450"/>
          <p14:tracePt t="15894" x="4972050" y="3771900"/>
          <p14:tracePt t="15911" x="4972050" y="3695700"/>
          <p14:tracePt t="15928" x="4972050" y="3613150"/>
          <p14:tracePt t="15944" x="4953000" y="3556000"/>
          <p14:tracePt t="15961" x="4895850" y="3498850"/>
          <p14:tracePt t="15978" x="4794250" y="3441700"/>
          <p14:tracePt t="15995" x="4546600" y="3340100"/>
          <p14:tracePt t="16011" x="4387850" y="3302000"/>
          <p14:tracePt t="16028" x="4241800" y="3295650"/>
          <p14:tracePt t="16044" x="4140200" y="3276600"/>
          <p14:tracePt t="16061" x="4076700" y="3276600"/>
          <p14:tracePt t="16078" x="3975100" y="3276600"/>
          <p14:tracePt t="16094" x="3879850" y="3295650"/>
          <p14:tracePt t="16110" x="3784600" y="3321050"/>
          <p14:tracePt t="16127" x="3702050" y="3333750"/>
          <p14:tracePt t="16144" x="3638550" y="3371850"/>
          <p14:tracePt t="16161" x="3581400" y="3397250"/>
          <p14:tracePt t="16178" x="3543300" y="3435350"/>
          <p14:tracePt t="16195" x="3479800" y="3511550"/>
          <p14:tracePt t="16211" x="3460750" y="3568700"/>
          <p14:tracePt t="16228" x="3435350" y="3613150"/>
          <p14:tracePt t="16244" x="3435350" y="3644900"/>
          <p14:tracePt t="16261" x="3435350" y="3651250"/>
          <p14:tracePt t="16295" x="3460750" y="3657600"/>
          <p14:tracePt t="16311" x="3562350" y="3657600"/>
          <p14:tracePt t="16328" x="3689350" y="3657600"/>
          <p14:tracePt t="16345" x="3797300" y="3638550"/>
          <p14:tracePt t="16361" x="3841750" y="3613150"/>
          <p14:tracePt t="16378" x="3848100" y="3606800"/>
          <p14:tracePt t="16395" x="3848100" y="3600450"/>
          <p14:tracePt t="16411" x="3848100" y="3581400"/>
          <p14:tracePt t="16428" x="3848100" y="3575050"/>
          <p14:tracePt t="16468" x="3835400" y="3568700"/>
          <p14:tracePt t="16621" x="3848100" y="3568700"/>
          <p14:tracePt t="16628" x="3860800" y="3562350"/>
          <p14:tracePt t="16637" x="3886200" y="3562350"/>
          <p14:tracePt t="16645" x="3905250" y="3549650"/>
          <p14:tracePt t="16662" x="3924300" y="3543300"/>
          <p14:tracePt t="16679" x="3937000" y="3543300"/>
          <p14:tracePt t="16695" x="3937000" y="3536950"/>
          <p14:tracePt t="16772" x="3937000" y="3530600"/>
          <p14:tracePt t="16780" x="3924300" y="3530600"/>
          <p14:tracePt t="16788" x="3886200" y="3530600"/>
          <p14:tracePt t="16797" x="3854450" y="3517900"/>
          <p14:tracePt t="16812" x="3829050" y="3517900"/>
          <p14:tracePt t="16829" x="3822700" y="3517900"/>
          <p14:tracePt t="16869" x="3848100" y="3517900"/>
          <p14:tracePt t="16878" x="3879850" y="3524250"/>
          <p14:tracePt t="16895" x="3975100" y="3530600"/>
          <p14:tracePt t="16912" x="4102100" y="3562350"/>
          <p14:tracePt t="16929" x="4222750" y="3575050"/>
          <p14:tracePt t="16945" x="4318000" y="3587750"/>
          <p14:tracePt t="16963" x="4349750" y="3600450"/>
          <p14:tracePt t="16997" x="4324350" y="3600450"/>
          <p14:tracePt t="17012" x="4197350" y="3600450"/>
          <p14:tracePt t="17029" x="4102100" y="3600450"/>
          <p14:tracePt t="17045" x="4044950" y="3606800"/>
          <p14:tracePt t="17062" x="4032250" y="3613150"/>
          <p14:tracePt t="17078" x="4032250" y="3619500"/>
          <p14:tracePt t="17095" x="4032250" y="3632200"/>
          <p14:tracePt t="17112" x="4032250" y="3657600"/>
          <p14:tracePt t="17128" x="4044950" y="3657600"/>
          <p14:tracePt t="17145" x="4102100" y="3657600"/>
          <p14:tracePt t="17163" x="4210050" y="3657600"/>
          <p14:tracePt t="17179" x="4254500" y="3657600"/>
          <p14:tracePt t="17196" x="4273550" y="3657600"/>
          <p14:tracePt t="17212" x="4279900" y="3663950"/>
          <p14:tracePt t="17229" x="4273550" y="3663950"/>
          <p14:tracePt t="17246" x="4216400" y="3670300"/>
          <p14:tracePt t="17262" x="4165600" y="3683000"/>
          <p14:tracePt t="17279" x="4133850" y="3695700"/>
          <p14:tracePt t="17312" x="4127500" y="3695700"/>
          <p14:tracePt t="17329" x="4152900" y="3702050"/>
          <p14:tracePt t="17346" x="4184650" y="3702050"/>
          <p14:tracePt t="17363" x="4216400" y="3702050"/>
          <p14:tracePt t="17379" x="4222750" y="3702050"/>
          <p14:tracePt t="17412" x="4222750" y="3695700"/>
          <p14:tracePt t="17429" x="4222750" y="3689350"/>
          <p14:tracePt t="17446" x="4216400" y="3683000"/>
          <p14:tracePt t="17462" x="4197350" y="3683000"/>
          <p14:tracePt t="17479" x="4165600" y="3683000"/>
          <p14:tracePt t="17496" x="4133850" y="3683000"/>
          <p14:tracePt t="17513" x="4121150" y="3683000"/>
          <p14:tracePt t="17581" x="4146550" y="3683000"/>
          <p14:tracePt t="17598" x="4152900" y="3683000"/>
          <p14:tracePt t="17628" x="4159250" y="3676650"/>
          <p14:tracePt t="17644" x="4159250" y="3670300"/>
          <p14:tracePt t="17660" x="4159250" y="3663950"/>
          <p14:tracePt t="17677" x="4159250" y="3657600"/>
          <p14:tracePt t="17693" x="4159250" y="3644900"/>
          <p14:tracePt t="17772" x="4165600" y="3638550"/>
          <p14:tracePt t="17781" x="4171950" y="3638550"/>
          <p14:tracePt t="17788" x="4178300" y="3632200"/>
          <p14:tracePt t="17892" x="4178300" y="3625850"/>
          <p14:tracePt t="17908" x="4178300" y="3619500"/>
          <p14:tracePt t="17916" x="4178300" y="3606800"/>
          <p14:tracePt t="17930" x="4178300" y="3600450"/>
          <p14:tracePt t="17947" x="4178300" y="3549650"/>
          <p14:tracePt t="17963" x="4184650" y="3517900"/>
          <p14:tracePt t="17980" x="4184650" y="3511550"/>
          <p14:tracePt t="17997" x="4184650" y="3505200"/>
          <p14:tracePt t="18092" x="4184650" y="3511550"/>
          <p14:tracePt t="18115" x="4184650" y="3517900"/>
          <p14:tracePt t="18123" x="4184650" y="3530600"/>
          <p14:tracePt t="18131" x="4184650" y="3536950"/>
          <p14:tracePt t="18147" x="4184650" y="3543300"/>
          <p14:tracePt t="18163" x="4184650" y="3575050"/>
          <p14:tracePt t="18180" x="4184650" y="3594100"/>
          <p14:tracePt t="18197" x="4178300" y="3638550"/>
          <p14:tracePt t="18213" x="4171950" y="3663950"/>
          <p14:tracePt t="18230" x="4165600" y="3676650"/>
          <p14:tracePt t="18247" x="4165600" y="3689350"/>
          <p14:tracePt t="18292" x="4165600" y="3683000"/>
          <p14:tracePt t="18300" x="4165600" y="3663950"/>
          <p14:tracePt t="18313" x="4165600" y="3632200"/>
          <p14:tracePt t="18331" x="4165600" y="3568700"/>
          <p14:tracePt t="18347" x="4165600" y="3556000"/>
          <p14:tracePt t="18364" x="4165600" y="3543300"/>
          <p14:tracePt t="18444" x="4159250" y="3543300"/>
          <p14:tracePt t="18468" x="4159250" y="3556000"/>
          <p14:tracePt t="18492" x="4146550" y="3568700"/>
          <p14:tracePt t="18525" x="4146550" y="3581400"/>
          <p14:tracePt t="18548" x="4146550" y="3594100"/>
          <p14:tracePt t="18556" x="4152900" y="3594100"/>
          <p14:tracePt t="18565" x="4171950" y="3594100"/>
          <p14:tracePt t="18580" x="4210050" y="3594100"/>
          <p14:tracePt t="18597" x="4254500" y="3594100"/>
          <p14:tracePt t="18614" x="4279900" y="3594100"/>
          <p14:tracePt t="18631" x="4298950" y="3594100"/>
          <p14:tracePt t="18700" x="4305300" y="3594100"/>
          <p14:tracePt t="18716" x="4311650" y="3594100"/>
          <p14:tracePt t="18724" x="4330700" y="3594100"/>
          <p14:tracePt t="18732" x="4343400" y="3594100"/>
          <p14:tracePt t="18747" x="4368800" y="3600450"/>
          <p14:tracePt t="18764" x="4394200" y="3600450"/>
          <p14:tracePt t="18781" x="4406900" y="3606800"/>
          <p14:tracePt t="18797" x="4419600" y="3606800"/>
          <p14:tracePt t="18814" x="4425950" y="3606800"/>
          <p14:tracePt t="19212" x="4432300" y="3606800"/>
          <p14:tracePt t="19220" x="4432300" y="3613150"/>
          <p14:tracePt t="19236" x="4432300" y="3619500"/>
          <p14:tracePt t="19248" x="4419600" y="3632200"/>
          <p14:tracePt t="19264" x="4298950" y="3632200"/>
          <p14:tracePt t="19281" x="4133850" y="3632200"/>
          <p14:tracePt t="19299" x="3867150" y="3632200"/>
          <p14:tracePt t="19315" x="3733800" y="3632200"/>
          <p14:tracePt t="19331" x="3670300" y="3632200"/>
          <p14:tracePt t="19348" x="3632200" y="3638550"/>
          <p14:tracePt t="19365" x="3613150" y="3657600"/>
          <p14:tracePt t="19381" x="3594100" y="3683000"/>
          <p14:tracePt t="19398" x="3575050" y="3708400"/>
          <p14:tracePt t="19415" x="3549650" y="3733800"/>
          <p14:tracePt t="19431" x="3530600" y="3752850"/>
          <p14:tracePt t="19448" x="3524250" y="3759200"/>
          <p14:tracePt t="19465" x="3498850" y="3765550"/>
          <p14:tracePt t="19481" x="3486150" y="3765550"/>
          <p14:tracePt t="19499" x="3435350" y="3765550"/>
          <p14:tracePt t="19515" x="3416300" y="3765550"/>
          <p14:tracePt t="19531" x="3384550" y="3765550"/>
          <p14:tracePt t="19548" x="3340100" y="3765550"/>
          <p14:tracePt t="19565" x="3327400" y="3765550"/>
          <p14:tracePt t="19653" x="3321050" y="3765550"/>
          <p14:tracePt t="19692" x="3321050" y="3759200"/>
          <p14:tracePt t="19940" x="3314700" y="3746500"/>
          <p14:tracePt t="19948" x="3314700" y="3740150"/>
          <p14:tracePt t="19956" x="3321050" y="3714750"/>
          <p14:tracePt t="19965" x="3352800" y="3670300"/>
          <p14:tracePt t="19982" x="3390900" y="3594100"/>
          <p14:tracePt t="19999" x="3422650" y="3511550"/>
          <p14:tracePt t="20015" x="3429000" y="3441700"/>
          <p14:tracePt t="20032" x="3429000" y="3384550"/>
          <p14:tracePt t="20049" x="3429000" y="3327400"/>
          <p14:tracePt t="20053" x="3422650" y="3314700"/>
          <p14:tracePt t="20066" x="3409950" y="3282950"/>
          <p14:tracePt t="20083" x="3365500" y="3238500"/>
          <p14:tracePt t="20099" x="3340100" y="3219450"/>
          <p14:tracePt t="20115" x="3333750" y="3213100"/>
          <p14:tracePt t="20131" x="3302000" y="3213100"/>
          <p14:tracePt t="20149" x="3257550" y="3232150"/>
          <p14:tracePt t="20166" x="3187700" y="3302000"/>
          <p14:tracePt t="20182" x="3117850" y="3371850"/>
          <p14:tracePt t="20199" x="3067050" y="3416300"/>
          <p14:tracePt t="20216" x="3003550" y="3441700"/>
          <p14:tracePt t="20232" x="2959100" y="3473450"/>
          <p14:tracePt t="20249" x="2940050" y="3492500"/>
          <p14:tracePt t="20266" x="2933700" y="3524250"/>
          <p14:tracePt t="20283" x="2933700" y="3600450"/>
          <p14:tracePt t="20299" x="2952750" y="3651250"/>
          <p14:tracePt t="20316" x="3009900" y="3702050"/>
          <p14:tracePt t="20332" x="3092450" y="3727450"/>
          <p14:tracePt t="20349" x="3187700" y="3740150"/>
          <p14:tracePt t="20366" x="3270250" y="3740150"/>
          <p14:tracePt t="20382" x="3346450" y="3740150"/>
          <p14:tracePt t="20399" x="3454400" y="3740150"/>
          <p14:tracePt t="20416" x="3536950" y="3695700"/>
          <p14:tracePt t="20433" x="3568700" y="3651250"/>
          <p14:tracePt t="20449" x="3587750" y="3613150"/>
          <p14:tracePt t="20466" x="3594100" y="3575050"/>
          <p14:tracePt t="20557" x="3594100" y="3568700"/>
          <p14:tracePt t="20564" x="3587750" y="3568700"/>
          <p14:tracePt t="20574" x="3556000" y="3568700"/>
          <p14:tracePt t="20582" x="3530600" y="3568700"/>
          <p14:tracePt t="20599" x="3454400" y="3543300"/>
          <p14:tracePt t="20616" x="3422650" y="3536950"/>
          <p14:tracePt t="20633" x="3403600" y="3530600"/>
          <p14:tracePt t="20836" x="3403600" y="3524250"/>
          <p14:tracePt t="20845" x="3416300" y="3524250"/>
          <p14:tracePt t="20852" x="3435350" y="3524250"/>
          <p14:tracePt t="20867" x="3536950" y="3486150"/>
          <p14:tracePt t="20883" x="3752850" y="3435350"/>
          <p14:tracePt t="20900" x="4114800" y="3384550"/>
          <p14:tracePt t="20916" x="4686300" y="3371850"/>
          <p14:tracePt t="20933" x="5486400" y="3371850"/>
          <p14:tracePt t="20950" x="5899150" y="3333750"/>
          <p14:tracePt t="20966" x="5899150" y="3327400"/>
          <p14:tracePt t="21131" x="5930900" y="3321050"/>
          <p14:tracePt t="21139" x="6083300" y="3321050"/>
          <p14:tracePt t="21149" x="6197600" y="3321050"/>
          <p14:tracePt t="21166" x="6445250" y="3289300"/>
          <p14:tracePt t="21183" x="6635750" y="3263900"/>
          <p14:tracePt t="21200" x="6756400" y="3263900"/>
          <p14:tracePt t="21217" x="6775450" y="3263900"/>
          <p14:tracePt t="21380" x="6800850" y="3263900"/>
          <p14:tracePt t="21388" x="6826250" y="3263900"/>
          <p14:tracePt t="21400" x="6851650" y="3263900"/>
          <p14:tracePt t="21417" x="6915150" y="3263900"/>
          <p14:tracePt t="21434" x="7023100" y="3263900"/>
          <p14:tracePt t="21451" x="7264400" y="3263900"/>
          <p14:tracePt t="21467" x="7505700" y="3263900"/>
          <p14:tracePt t="21484" x="7689850" y="3263900"/>
          <p14:tracePt t="21500" x="7708900" y="3263900"/>
          <p14:tracePt t="21628" x="7734300" y="3263900"/>
          <p14:tracePt t="21637" x="7778750" y="3295650"/>
          <p14:tracePt t="21651" x="7874000" y="3295650"/>
          <p14:tracePt t="21667" x="7931150" y="3282950"/>
          <p14:tracePt t="21684" x="7943850" y="3276600"/>
          <p14:tracePt t="21700" x="7950200" y="3270250"/>
          <p14:tracePt t="21717" x="7950200" y="3263900"/>
          <p14:tracePt t="21734" x="7950200" y="3257550"/>
          <p14:tracePt t="22876" x="7937500" y="3270250"/>
          <p14:tracePt t="22884" x="7931150" y="3276600"/>
          <p14:tracePt t="22892" x="7924800" y="3282950"/>
          <p14:tracePt t="22902" x="7905750" y="3302000"/>
          <p14:tracePt t="22919" x="7804150" y="3346450"/>
          <p14:tracePt t="22935" x="7518400" y="3390900"/>
          <p14:tracePt t="22952" x="6819900" y="3486150"/>
          <p14:tracePt t="22969" x="6013450" y="3505200"/>
          <p14:tracePt t="22985" x="5441950" y="3505200"/>
          <p14:tracePt t="23003" x="4978400" y="3505200"/>
          <p14:tracePt t="23019" x="4851400" y="3505200"/>
          <p14:tracePt t="23035" x="4838700" y="3505200"/>
          <p14:tracePt t="23052" x="4838700" y="3479800"/>
          <p14:tracePt t="23069" x="5003800" y="3346450"/>
          <p14:tracePt t="23085" x="5016500" y="3321050"/>
          <p14:tracePt t="23204" x="5016500" y="3308350"/>
          <p14:tracePt t="23212" x="5048250" y="3327400"/>
          <p14:tracePt t="23221" x="5080000" y="3340100"/>
          <p14:tracePt t="23238" x="5086350" y="3346450"/>
          <p14:tracePt t="23252" x="5086350" y="3352800"/>
          <p14:tracePt t="23269" x="5080000" y="3365500"/>
          <p14:tracePt t="23286" x="5073650" y="3371850"/>
          <p14:tracePt t="23628" x="5073650" y="3378200"/>
          <p14:tracePt t="23637" x="5073650" y="3390900"/>
          <p14:tracePt t="23644" x="5073650" y="3397250"/>
          <p14:tracePt t="23652" x="5060950" y="3409950"/>
          <p14:tracePt t="23669" x="5054600" y="3416300"/>
          <p14:tracePt t="23686" x="5041900" y="3429000"/>
          <p14:tracePt t="23821" x="5041900" y="3435350"/>
          <p14:tracePt t="23932" x="5041900" y="3441700"/>
          <p14:tracePt t="24155" x="5041900" y="3448050"/>
          <p14:tracePt t="24163" x="5048250" y="3460750"/>
          <p14:tracePt t="24180" x="5054600" y="3467100"/>
          <p14:tracePt t="24188" x="5060950" y="3473450"/>
          <p14:tracePt t="24205" x="5060950" y="3479800"/>
          <p14:tracePt t="24252" x="5060950" y="3486150"/>
          <p14:tracePt t="24421" x="5048250" y="3492500"/>
          <p14:tracePt t="24428" x="4959350" y="3492500"/>
          <p14:tracePt t="24437" x="4800600" y="3492500"/>
          <p14:tracePt t="24453" x="4438650" y="3492500"/>
          <p14:tracePt t="24470" x="3879850" y="3473450"/>
          <p14:tracePt t="24487" x="3543300" y="3473450"/>
          <p14:tracePt t="24503" x="3282950" y="3473450"/>
          <p14:tracePt t="24520" x="3143250" y="3473450"/>
          <p14:tracePt t="24537" x="3136900" y="3473450"/>
          <p14:tracePt t="24564" x="3155950" y="3473450"/>
          <p14:tracePt t="24572" x="3213100" y="3473450"/>
          <p14:tracePt t="24588" x="3371850" y="3473450"/>
          <p14:tracePt t="24604" x="3448050" y="3473450"/>
          <p14:tracePt t="24621" x="3454400" y="3473450"/>
          <p14:tracePt t="24660" x="3460750" y="3473450"/>
          <p14:tracePt t="24670" x="3460750" y="3467100"/>
          <p14:tracePt t="24687" x="3448050" y="3460750"/>
          <p14:tracePt t="24704" x="3441700" y="3460750"/>
          <p14:tracePt t="25060" x="3448050" y="3441700"/>
          <p14:tracePt t="25068" x="3448050" y="3403600"/>
          <p14:tracePt t="25076" x="3429000" y="3359150"/>
          <p14:tracePt t="25087" x="3359150" y="3289300"/>
          <p14:tracePt t="25104" x="3054350" y="3105150"/>
          <p14:tracePt t="25120" x="2679700" y="2952750"/>
          <p14:tracePt t="25139" x="2292350" y="2813050"/>
          <p14:tracePt t="25154" x="2228850" y="2794000"/>
          <p14:tracePt t="25171" x="2120900" y="2768600"/>
          <p14:tracePt t="25188" x="2114550" y="2768600"/>
          <p14:tracePt t="25204" x="2108200" y="2768600"/>
          <p14:tracePt t="25221" x="2108200" y="2774950"/>
          <p14:tracePt t="25238" x="2108200" y="2794000"/>
          <p14:tracePt t="25254" x="2108200" y="2800350"/>
          <p14:tracePt t="25271" x="2108200" y="2819400"/>
          <p14:tracePt t="25305" x="2108200" y="2825750"/>
          <p14:tracePt t="25321" x="2108200" y="2832100"/>
          <p14:tracePt t="25338" x="1993900" y="2838450"/>
          <p14:tracePt t="25355" x="1568450" y="2787650"/>
          <p14:tracePt t="25371" x="1301750" y="2730500"/>
          <p14:tracePt t="25388" x="1104900" y="2679700"/>
          <p14:tracePt t="25405" x="1035050" y="2654300"/>
          <p14:tracePt t="25438" x="1047750" y="2654300"/>
          <p14:tracePt t="25455" x="1181100" y="2667000"/>
          <p14:tracePt t="25472" x="1377950" y="2698750"/>
          <p14:tracePt t="25488" x="1600200" y="2749550"/>
          <p14:tracePt t="25505" x="1714500" y="2781300"/>
          <p14:tracePt t="25522" x="1752600" y="2794000"/>
          <p14:tracePt t="25538" x="1758950" y="2794000"/>
          <p14:tracePt t="25692" x="1784350" y="2794000"/>
          <p14:tracePt t="25700" x="1828800" y="2794000"/>
          <p14:tracePt t="25708" x="1879600" y="2794000"/>
          <p14:tracePt t="25721" x="1955800" y="2794000"/>
          <p14:tracePt t="25739" x="2165350" y="2794000"/>
          <p14:tracePt t="25755" x="2222500" y="2806700"/>
          <p14:tracePt t="25772" x="2228850" y="2813050"/>
          <p14:tracePt t="25788" x="2235200" y="2819400"/>
          <p14:tracePt t="25805" x="2228850" y="2825750"/>
          <p14:tracePt t="25822" x="2203450" y="2825750"/>
          <p14:tracePt t="25838" x="2197100" y="2825750"/>
          <p14:tracePt t="25872" x="2228850" y="2844800"/>
          <p14:tracePt t="25888" x="2374900" y="2863850"/>
          <p14:tracePt t="25905" x="2603500" y="2895600"/>
          <p14:tracePt t="25922" x="2914650" y="2940050"/>
          <p14:tracePt t="25939" x="3282950" y="2990850"/>
          <p14:tracePt t="25955" x="3371850" y="3016250"/>
          <p14:tracePt t="26139" x="3409950" y="3016250"/>
          <p14:tracePt t="26148" x="3644900" y="3054350"/>
          <p14:tracePt t="26156" x="3949700" y="3117850"/>
          <p14:tracePt t="26172" x="4692650" y="3187700"/>
          <p14:tracePt t="26189" x="5600700" y="3206750"/>
          <p14:tracePt t="26206" x="6578600" y="3225800"/>
          <p14:tracePt t="26222" x="7493000" y="3276600"/>
          <p14:tracePt t="26239" x="8267700" y="3276600"/>
          <p14:tracePt t="26256" x="8788400" y="3276600"/>
          <p14:tracePt t="26272" x="9124950" y="3276600"/>
          <p14:tracePt t="32212" x="8915400" y="3098800"/>
          <p14:tracePt t="32222" x="8604250" y="3098800"/>
          <p14:tracePt t="32229" x="8318500" y="3098800"/>
          <p14:tracePt t="32245" x="7823200" y="3098800"/>
          <p14:tracePt t="32262" x="7537450" y="3098800"/>
          <p14:tracePt t="32279" x="7435850" y="3098800"/>
          <p14:tracePt t="32295" x="7423150" y="3105150"/>
          <p14:tracePt t="32329" x="7473950" y="3105150"/>
          <p14:tracePt t="32345" x="7550150" y="3105150"/>
          <p14:tracePt t="32363" x="7613650" y="3105150"/>
          <p14:tracePt t="32404" x="7620000" y="3105150"/>
          <p14:tracePt t="32430" x="7626350" y="3105150"/>
          <p14:tracePt t="32924" x="0" y="0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Alter and Drop Table II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319492" name="Object 4"/>
          <p:cNvGraphicFramePr>
            <a:graphicFrameLocks noChangeAspect="1"/>
          </p:cNvGraphicFramePr>
          <p:nvPr/>
        </p:nvGraphicFramePr>
        <p:xfrm>
          <a:off x="395536" y="1700808"/>
          <a:ext cx="7974013" cy="278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位图图像" r:id="rId5" imgW="7973538" imgH="2781688" progId="Paint.Picture">
                  <p:embed/>
                </p:oleObj>
              </mc:Choice>
              <mc:Fallback>
                <p:oleObj name="位图图像" r:id="rId5" imgW="7973538" imgH="2781688" progId="Paint.Picture">
                  <p:embed/>
                  <p:pic>
                    <p:nvPicPr>
                      <p:cNvPr id="31949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536" y="1700808"/>
                        <a:ext cx="7974013" cy="2781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71ABA-279E-4BA3-839A-A45A0D649214}" type="slidenum">
              <a:rPr lang="zh-CN" altLang="en-US" smtClean="0"/>
              <a:pPr/>
              <a:t>19</a:t>
            </a:fld>
            <a:endParaRPr lang="en-US" altLang="zh-CN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14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85"/>
    </mc:Choice>
    <mc:Fallback xmlns="">
      <p:transition spd="slow" advTm="147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222" x="971550" y="5003800"/>
          <p14:tracePt t="6245" x="971550" y="4908550"/>
          <p14:tracePt t="6259" x="1003300" y="4845050"/>
          <p14:tracePt t="6276" x="1206500" y="4406900"/>
          <p14:tracePt t="6294" x="1676400" y="3708400"/>
          <p14:tracePt t="6310" x="2235200" y="3136900"/>
          <p14:tracePt t="6327" x="3067050" y="2667000"/>
          <p14:tracePt t="6343" x="3911600" y="2336800"/>
          <p14:tracePt t="6360" x="4527550" y="2178050"/>
          <p14:tracePt t="6377" x="4737100" y="2127250"/>
          <p14:tracePt t="6393" x="4743450" y="2127250"/>
          <p14:tracePt t="6431" x="4718050" y="2127250"/>
          <p14:tracePt t="6443" x="4673600" y="2146300"/>
          <p14:tracePt t="6460" x="4591050" y="2178050"/>
          <p14:tracePt t="6476" x="4540250" y="2190750"/>
          <p14:tracePt t="6494" x="4445000" y="2203450"/>
          <p14:tracePt t="6510" x="4362450" y="2222500"/>
          <p14:tracePt t="6526" x="4330700" y="2228850"/>
          <p14:tracePt t="6543" x="4311650" y="2241550"/>
          <p14:tracePt t="6559" x="4311650" y="2254250"/>
          <p14:tracePt t="6630" x="4298950" y="2254250"/>
          <p14:tracePt t="6638" x="4260850" y="2254250"/>
          <p14:tracePt t="6647" x="4210050" y="2254250"/>
          <p14:tracePt t="6660" x="4108450" y="2247900"/>
          <p14:tracePt t="6678" x="3752850" y="2247900"/>
          <p14:tracePt t="6694" x="3575050" y="2247900"/>
          <p14:tracePt t="6710" x="3409950" y="2247900"/>
          <p14:tracePt t="6727" x="3181350" y="2222500"/>
          <p14:tracePt t="6744" x="2940050" y="2203450"/>
          <p14:tracePt t="6761" x="2724150" y="2203450"/>
          <p14:tracePt t="6777" x="2635250" y="2203450"/>
          <p14:tracePt t="6794" x="2590800" y="2228850"/>
          <p14:tracePt t="6810" x="2578100" y="2286000"/>
          <p14:tracePt t="6827" x="2590800" y="2381250"/>
          <p14:tracePt t="6844" x="2768600" y="2527300"/>
          <p14:tracePt t="6860" x="3092450" y="2692400"/>
          <p14:tracePt t="6877" x="3613150" y="2844800"/>
          <p14:tracePt t="6894" x="3956050" y="2895600"/>
          <p14:tracePt t="6911" x="4318000" y="2946400"/>
          <p14:tracePt t="6927" x="4775200" y="2971800"/>
          <p14:tracePt t="6944" x="5270500" y="2990850"/>
          <p14:tracePt t="6961" x="5765800" y="2990850"/>
          <p14:tracePt t="6977" x="6127750" y="2984500"/>
          <p14:tracePt t="6994" x="6273800" y="2914650"/>
          <p14:tracePt t="7011" x="6299200" y="2857500"/>
          <p14:tracePt t="7027" x="6305550" y="2762250"/>
          <p14:tracePt t="7032" x="6286500" y="2692400"/>
          <p14:tracePt t="7048" x="6165850" y="2565400"/>
          <p14:tracePt t="7062" x="5956300" y="2419350"/>
          <p14:tracePt t="7078" x="5384800" y="2247900"/>
          <p14:tracePt t="7094" x="4705350" y="2133600"/>
          <p14:tracePt t="7111" x="4311650" y="2133600"/>
          <p14:tracePt t="7128" x="4171950" y="2133600"/>
          <p14:tracePt t="7144" x="4140200" y="2152650"/>
          <p14:tracePt t="7161" x="4140200" y="2216150"/>
          <p14:tracePt t="7177" x="4241800" y="2298700"/>
          <p14:tracePt t="7194" x="4413250" y="2368550"/>
          <p14:tracePt t="7211" x="4540250" y="2406650"/>
          <p14:tracePt t="7228" x="4578350" y="2425700"/>
          <p14:tracePt t="7244" x="4572000" y="2438400"/>
          <p14:tracePt t="7262" x="4406900" y="2438400"/>
          <p14:tracePt t="7278" x="4254500" y="2438400"/>
          <p14:tracePt t="7295" x="4133850" y="2425700"/>
          <p14:tracePt t="7311" x="4114800" y="2419350"/>
          <p14:tracePt t="7328" x="4095750" y="2406650"/>
          <p14:tracePt t="7344" x="4095750" y="2400300"/>
          <p14:tracePt t="7361" x="4108450" y="2387600"/>
          <p14:tracePt t="7378" x="4121150" y="2381250"/>
          <p14:tracePt t="9335" x="4121150" y="2393950"/>
          <p14:tracePt t="9343" x="4121150" y="2495550"/>
          <p14:tracePt t="9351" x="4121150" y="2647950"/>
          <p14:tracePt t="9363" x="4121150" y="2774950"/>
          <p14:tracePt t="9380" x="4121150" y="3035300"/>
          <p14:tracePt t="9397" x="4121150" y="3327400"/>
          <p14:tracePt t="9414" x="3968750" y="3803650"/>
          <p14:tracePt t="9430" x="3854450" y="3994150"/>
          <p14:tracePt t="9447" x="3810000" y="4044950"/>
          <p14:tracePt t="9464" x="3810000" y="4057650"/>
          <p14:tracePt t="9511" x="3816350" y="4057650"/>
          <p14:tracePt t="9519" x="3829050" y="4057650"/>
          <p14:tracePt t="9529" x="3854450" y="4057650"/>
          <p14:tracePt t="9546" x="3924300" y="4057650"/>
          <p14:tracePt t="9562" x="4000500" y="4057650"/>
          <p14:tracePt t="9580" x="4095750" y="4076700"/>
          <p14:tracePt t="9596" x="4165600" y="4095750"/>
          <p14:tracePt t="9613" x="4203700" y="4114800"/>
          <p14:tracePt t="9647" x="4210050" y="4121150"/>
          <p14:tracePt t="9664" x="4184650" y="4133850"/>
          <p14:tracePt t="9680" x="4165600" y="4152900"/>
          <p14:tracePt t="9697" x="4152900" y="4165600"/>
          <p14:tracePt t="9714" x="4152900" y="4191000"/>
          <p14:tracePt t="9730" x="4159250" y="4203700"/>
          <p14:tracePt t="9747" x="4184650" y="4210050"/>
          <p14:tracePt t="9764" x="4210050" y="4210050"/>
          <p14:tracePt t="9780" x="4229100" y="4210050"/>
          <p14:tracePt t="9798" x="4248150" y="4210050"/>
          <p14:tracePt t="9814" x="4260850" y="4210050"/>
          <p14:tracePt t="9831" x="4267200" y="4210050"/>
          <p14:tracePt t="9847" x="4279900" y="4197350"/>
          <p14:tracePt t="9864" x="4286250" y="4197350"/>
          <p14:tracePt t="9880" x="4292600" y="4191000"/>
          <p14:tracePt t="9897" x="4298950" y="4191000"/>
          <p14:tracePt t="9931" x="4305300" y="4191000"/>
          <p14:tracePt t="9959" x="4305300" y="4184650"/>
          <p14:tracePt t="10039" x="4305300" y="4178300"/>
          <p14:tracePt t="10049" x="4324350" y="4171950"/>
          <p14:tracePt t="10056" x="4349750" y="4171950"/>
          <p14:tracePt t="10064" x="4400550" y="4165600"/>
          <p14:tracePt t="10081" x="4502150" y="4165600"/>
          <p14:tracePt t="10097" x="4667250" y="4165600"/>
          <p14:tracePt t="10114" x="4819650" y="4165600"/>
          <p14:tracePt t="10131" x="4972050" y="4165600"/>
          <p14:tracePt t="10147" x="5226050" y="4165600"/>
          <p14:tracePt t="10164" x="5588000" y="4165600"/>
          <p14:tracePt t="10181" x="6267450" y="4165600"/>
          <p14:tracePt t="10198" x="6629400" y="4165600"/>
          <p14:tracePt t="10214" x="6845300" y="4165600"/>
          <p14:tracePt t="10231" x="6915150" y="4165600"/>
          <p14:tracePt t="10271" x="6896100" y="4165600"/>
          <p14:tracePt t="10281" x="6864350" y="4165600"/>
          <p14:tracePt t="10298" x="6813550" y="4152900"/>
          <p14:tracePt t="10314" x="6788150" y="4140200"/>
          <p14:tracePt t="10347" x="6781800" y="4133850"/>
          <p14:tracePt t="10448" x="6775450" y="4133850"/>
          <p14:tracePt t="10455" x="6769100" y="4133850"/>
          <p14:tracePt t="10464" x="6743700" y="4133850"/>
          <p14:tracePt t="10481" x="6642100" y="4133850"/>
          <p14:tracePt t="10498" x="6527800" y="4133850"/>
          <p14:tracePt t="10514" x="6362700" y="4133850"/>
          <p14:tracePt t="10531" x="6210300" y="4133850"/>
          <p14:tracePt t="10534" x="6159500" y="4133850"/>
          <p14:tracePt t="10547" x="6108700" y="4133850"/>
          <p14:tracePt t="10564" x="6070600" y="4133850"/>
          <p14:tracePt t="10581" x="6064250" y="4133850"/>
          <p14:tracePt t="10598" x="6096000" y="4133850"/>
          <p14:tracePt t="10615" x="6337300" y="4171950"/>
          <p14:tracePt t="10631" x="6731000" y="4222750"/>
          <p14:tracePt t="10648" x="7226300" y="4292600"/>
          <p14:tracePt t="10665" x="7537450" y="4292600"/>
          <p14:tracePt t="10681" x="7797800" y="4324350"/>
          <p14:tracePt t="10698" x="7962900" y="4337050"/>
          <p14:tracePt t="10715" x="8032750" y="4337050"/>
          <p14:tracePt t="10731" x="8051800" y="4337050"/>
          <p14:tracePt t="11015" x="8051800" y="4330700"/>
          <p14:tracePt t="14410" x="0" y="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In-class Exercise </a:t>
            </a:r>
          </a:p>
        </p:txBody>
      </p:sp>
      <p:sp>
        <p:nvSpPr>
          <p:cNvPr id="6819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507288" cy="4876800"/>
          </a:xfrm>
        </p:spPr>
        <p:txBody>
          <a:bodyPr/>
          <a:lstStyle/>
          <a:p>
            <a:r>
              <a:rPr lang="en-US" altLang="zh-CN" dirty="0"/>
              <a:t>Find the pair of employees who have worked together on any project (Bonus: a. get their names; b. remove duplicate like (e1, e2) and (e2, e1))</a:t>
            </a:r>
          </a:p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F2196-2518-48A6-A756-6448583BC97C}" type="slidenum">
              <a:rPr lang="zh-CN" altLang="en-US" smtClean="0"/>
              <a:pPr/>
              <a:t>2</a:t>
            </a:fld>
            <a:endParaRPr lang="en-US" altLang="zh-CN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00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98"/>
    </mc:Choice>
    <mc:Fallback xmlns="">
      <p:transition spd="slow" advTm="232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ea typeface="宋体" pitchFamily="2" charset="-122"/>
              </a:rPr>
              <a:t>Examples of Drop and Alter</a:t>
            </a:r>
          </a:p>
        </p:txBody>
      </p:sp>
      <p:sp>
        <p:nvSpPr>
          <p:cNvPr id="321539" name="Rectangle 3"/>
          <p:cNvSpPr>
            <a:spLocks noGrp="1" noChangeArrowheads="1"/>
          </p:cNvSpPr>
          <p:nvPr>
            <p:ph idx="1"/>
          </p:nvPr>
        </p:nvSpPr>
        <p:spPr>
          <a:xfrm>
            <a:off x="539552" y="1906588"/>
            <a:ext cx="7961312" cy="41148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altLang="zh-CN" sz="2800" dirty="0">
                <a:ea typeface="宋体" pitchFamily="2" charset="-122"/>
              </a:rPr>
              <a:t>ALTER TABLE Bars ADD phone CHAR(16) DEFAULT ‘unlisted’;</a:t>
            </a:r>
          </a:p>
          <a:p>
            <a:pPr>
              <a:buFont typeface="Wingdings" pitchFamily="2" charset="2"/>
              <a:buNone/>
            </a:pPr>
            <a:endParaRPr lang="en-US" altLang="zh-CN" sz="2800" dirty="0">
              <a:ea typeface="宋体" pitchFamily="2" charset="-122"/>
            </a:endParaRPr>
          </a:p>
          <a:p>
            <a:pPr>
              <a:buFont typeface="Wingdings" pitchFamily="2" charset="2"/>
              <a:buNone/>
            </a:pPr>
            <a:r>
              <a:rPr lang="en-US" altLang="zh-CN" sz="2800" dirty="0">
                <a:solidFill>
                  <a:srgbClr val="000000"/>
                </a:solidFill>
                <a:ea typeface="宋体" pitchFamily="2" charset="-122"/>
              </a:rPr>
              <a:t>DROP TABLE  Dependent;</a:t>
            </a:r>
          </a:p>
          <a:p>
            <a:pPr>
              <a:buFont typeface="Wingdings" pitchFamily="2" charset="2"/>
              <a:buNone/>
            </a:pPr>
            <a:endParaRPr lang="en-US" altLang="zh-CN" sz="2800" dirty="0">
              <a:solidFill>
                <a:srgbClr val="000000"/>
              </a:solidFill>
              <a:ea typeface="宋体" pitchFamily="2" charset="-122"/>
            </a:endParaRPr>
          </a:p>
          <a:p>
            <a:pPr>
              <a:buFont typeface="Wingdings" pitchFamily="2" charset="2"/>
              <a:buNone/>
            </a:pPr>
            <a:r>
              <a:rPr lang="en-US" altLang="zh-CN" sz="2800" dirty="0">
                <a:ea typeface="宋体" pitchFamily="2" charset="-122"/>
              </a:rPr>
              <a:t>ALTER TABLE Bars DROP license;</a:t>
            </a:r>
          </a:p>
          <a:p>
            <a:pPr>
              <a:buFont typeface="Wingdings" pitchFamily="2" charset="2"/>
              <a:buNone/>
            </a:pPr>
            <a:endParaRPr lang="zh-CN" altLang="en-US" sz="2800" dirty="0">
              <a:solidFill>
                <a:srgbClr val="000000"/>
              </a:solidFill>
              <a:ea typeface="宋体" pitchFamily="2" charset="-122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71ABA-279E-4BA3-839A-A45A0D649214}" type="slidenum">
              <a:rPr lang="zh-CN" altLang="en-US" smtClean="0"/>
              <a:pPr/>
              <a:t>20</a:t>
            </a:fld>
            <a:endParaRPr lang="en-US" altLang="zh-CN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30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363"/>
    </mc:Choice>
    <mc:Fallback xmlns="">
      <p:transition spd="slow" advTm="593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914" x="723900" y="5016500"/>
          <p14:tracePt t="2939" x="723900" y="4997450"/>
          <p14:tracePt t="2948" x="736600" y="4984750"/>
          <p14:tracePt t="2964" x="781050" y="4946650"/>
          <p14:tracePt t="2981" x="882650" y="4826000"/>
          <p14:tracePt t="2998" x="1060450" y="4521200"/>
          <p14:tracePt t="3015" x="1365250" y="4102100"/>
          <p14:tracePt t="3032" x="1752600" y="3746500"/>
          <p14:tracePt t="3049" x="2317750" y="3397250"/>
          <p14:tracePt t="3066" x="3486150" y="2876550"/>
          <p14:tracePt t="3082" x="4203700" y="2686050"/>
          <p14:tracePt t="3099" x="4914900" y="2552700"/>
          <p14:tracePt t="3115" x="5416550" y="2520950"/>
          <p14:tracePt t="3132" x="5645150" y="2520950"/>
          <p14:tracePt t="3149" x="5715000" y="2514600"/>
          <p14:tracePt t="3165" x="5721350" y="2514600"/>
          <p14:tracePt t="3244" x="5715000" y="2514600"/>
          <p14:tracePt t="3252" x="5683250" y="2533650"/>
          <p14:tracePt t="3267" x="5626100" y="2552700"/>
          <p14:tracePt t="3299" x="5708650" y="2578100"/>
          <p14:tracePt t="3316" x="5861050" y="2603500"/>
          <p14:tracePt t="3332" x="5981700" y="2603500"/>
          <p14:tracePt t="3349" x="6000750" y="2603500"/>
          <p14:tracePt t="3382" x="6007100" y="2603500"/>
          <p14:tracePt t="3399" x="6000750" y="2609850"/>
          <p14:tracePt t="3416" x="5956300" y="2622550"/>
          <p14:tracePt t="3492" x="5943600" y="2622550"/>
          <p14:tracePt t="3532" x="5918200" y="2616200"/>
          <p14:tracePt t="3539" x="5880100" y="2609850"/>
          <p14:tracePt t="3549" x="5791200" y="2590800"/>
          <p14:tracePt t="3566" x="5594350" y="2527300"/>
          <p14:tracePt t="3582" x="5454650" y="2470150"/>
          <p14:tracePt t="3599" x="5238750" y="2406650"/>
          <p14:tracePt t="3616" x="5029200" y="2343150"/>
          <p14:tracePt t="3633" x="4946650" y="2330450"/>
          <p14:tracePt t="3650" x="4953000" y="2324100"/>
          <p14:tracePt t="3666" x="5010150" y="2317750"/>
          <p14:tracePt t="3682" x="5092700" y="2317750"/>
          <p14:tracePt t="3699" x="5143500" y="2324100"/>
          <p14:tracePt t="3748" x="5137150" y="2324100"/>
          <p14:tracePt t="3756" x="5124450" y="2324100"/>
          <p14:tracePt t="3766" x="5099050" y="2324100"/>
          <p14:tracePt t="3783" x="5054600" y="2324100"/>
          <p14:tracePt t="3799" x="4978400" y="2324100"/>
          <p14:tracePt t="3816" x="4851400" y="2311400"/>
          <p14:tracePt t="3833" x="4711700" y="2241550"/>
          <p14:tracePt t="3850" x="4648200" y="2171700"/>
          <p14:tracePt t="3866" x="4648200" y="2114550"/>
          <p14:tracePt t="3883" x="4648200" y="2051050"/>
          <p14:tracePt t="3899" x="4679950" y="1974850"/>
          <p14:tracePt t="3916" x="4724400" y="1911350"/>
          <p14:tracePt t="3933" x="4762500" y="1873250"/>
          <p14:tracePt t="3949" x="4794250" y="1866900"/>
          <p14:tracePt t="3966" x="4895850" y="1866900"/>
          <p14:tracePt t="3983" x="5060950" y="1866900"/>
          <p14:tracePt t="4000" x="5257800" y="1892300"/>
          <p14:tracePt t="4016" x="5391150" y="1943100"/>
          <p14:tracePt t="4033" x="5410200" y="1962150"/>
          <p14:tracePt t="4050" x="5391150" y="2019300"/>
          <p14:tracePt t="4066" x="5340350" y="2108200"/>
          <p14:tracePt t="4083" x="5257800" y="2247900"/>
          <p14:tracePt t="4099" x="5200650" y="2355850"/>
          <p14:tracePt t="4116" x="5175250" y="2393950"/>
          <p14:tracePt t="4133" x="5105400" y="2393950"/>
          <p14:tracePt t="4149" x="4991100" y="2349500"/>
          <p14:tracePt t="4166" x="4902200" y="2209800"/>
          <p14:tracePt t="4183" x="4883150" y="2082800"/>
          <p14:tracePt t="4200" x="4883150" y="2000250"/>
          <p14:tracePt t="4216" x="4921250" y="1936750"/>
          <p14:tracePt t="4233" x="5003800" y="1892300"/>
          <p14:tracePt t="4250" x="5226050" y="1866900"/>
          <p14:tracePt t="4266" x="5416550" y="1866900"/>
          <p14:tracePt t="4283" x="5549900" y="1898650"/>
          <p14:tracePt t="4300" x="5607050" y="1943100"/>
          <p14:tracePt t="4317" x="5619750" y="1981200"/>
          <p14:tracePt t="4333" x="5518150" y="2032000"/>
          <p14:tracePt t="4350" x="5384800" y="2051050"/>
          <p14:tracePt t="4367" x="5270500" y="2051050"/>
          <p14:tracePt t="4383" x="5232400" y="2051050"/>
          <p14:tracePt t="4436" x="5238750" y="2051050"/>
          <p14:tracePt t="4443" x="5251450" y="2051050"/>
          <p14:tracePt t="4452" x="5257800" y="2044700"/>
          <p14:tracePt t="4660" x="5264150" y="2044700"/>
          <p14:tracePt t="4708" x="5270500" y="2044700"/>
          <p14:tracePt t="4732" x="5270500" y="2051050"/>
          <p14:tracePt t="4756" x="5264150" y="2051050"/>
          <p14:tracePt t="4763" x="5257800" y="2057400"/>
          <p14:tracePt t="4772" x="5238750" y="2070100"/>
          <p14:tracePt t="4784" x="5226050" y="2082800"/>
          <p14:tracePt t="4800" x="5187950" y="2133600"/>
          <p14:tracePt t="4817" x="5162550" y="2171700"/>
          <p14:tracePt t="4834" x="5130800" y="2222500"/>
          <p14:tracePt t="4851" x="5111750" y="2254250"/>
          <p14:tracePt t="4867" x="5080000" y="2286000"/>
          <p14:tracePt t="4884" x="5054600" y="2298700"/>
          <p14:tracePt t="4900" x="5035550" y="2298700"/>
          <p14:tracePt t="4958" x="5041900" y="2298700"/>
          <p14:tracePt t="4966" x="5060950" y="2298700"/>
          <p14:tracePt t="4975" x="5092700" y="2298700"/>
          <p14:tracePt t="4984" x="5105400" y="2286000"/>
          <p14:tracePt t="5000" x="5162550" y="2273300"/>
          <p14:tracePt t="5017" x="5200650" y="2273300"/>
          <p14:tracePt t="5034" x="5207000" y="2273300"/>
          <p14:tracePt t="5074" x="5200650" y="2273300"/>
          <p14:tracePt t="5083" x="5168900" y="2273300"/>
          <p14:tracePt t="5090" x="5124450" y="2273300"/>
          <p14:tracePt t="5100" x="5054600" y="2273300"/>
          <p14:tracePt t="5117" x="4902200" y="2273300"/>
          <p14:tracePt t="5134" x="4692650" y="2273300"/>
          <p14:tracePt t="5150" x="4464050" y="2273300"/>
          <p14:tracePt t="5167" x="4248150" y="2273300"/>
          <p14:tracePt t="5184" x="4146550" y="2273300"/>
          <p14:tracePt t="5200" x="4083050" y="2273300"/>
          <p14:tracePt t="5217" x="4006850" y="2260600"/>
          <p14:tracePt t="5234" x="3797300" y="2222500"/>
          <p14:tracePt t="5250" x="3714750" y="2216150"/>
          <p14:tracePt t="5268" x="3651250" y="2190750"/>
          <p14:tracePt t="5284" x="3638550" y="2184400"/>
          <p14:tracePt t="5301" x="3632200" y="2178050"/>
          <p14:tracePt t="5318" x="3625850" y="2178050"/>
          <p14:tracePt t="5334" x="3606800" y="2178050"/>
          <p14:tracePt t="5351" x="3575050" y="2178050"/>
          <p14:tracePt t="5367" x="3505200" y="2184400"/>
          <p14:tracePt t="5384" x="3409950" y="2209800"/>
          <p14:tracePt t="5401" x="3314700" y="2228850"/>
          <p14:tracePt t="5418" x="3270250" y="2241550"/>
          <p14:tracePt t="5451" x="3263900" y="2241550"/>
          <p14:tracePt t="5468" x="3295650" y="2203450"/>
          <p14:tracePt t="5484" x="3340100" y="2184400"/>
          <p14:tracePt t="5539" x="3340100" y="2178050"/>
          <p14:tracePt t="5547" x="3333750" y="2178050"/>
          <p14:tracePt t="5556" x="3327400" y="2178050"/>
          <p14:tracePt t="5590" x="3327400" y="2171700"/>
          <p14:tracePt t="5594" x="3333750" y="2171700"/>
          <p14:tracePt t="5603" x="3346450" y="2165350"/>
          <p14:tracePt t="5618" x="3378200" y="2139950"/>
          <p14:tracePt t="5634" x="3422650" y="2120900"/>
          <p14:tracePt t="5651" x="3441700" y="2114550"/>
          <p14:tracePt t="5690" x="3429000" y="2114550"/>
          <p14:tracePt t="5701" x="3409950" y="2114550"/>
          <p14:tracePt t="5718" x="3365500" y="2114550"/>
          <p14:tracePt t="5734" x="3340100" y="2114550"/>
          <p14:tracePt t="5751" x="3333750" y="2120900"/>
          <p14:tracePt t="5784" x="3333750" y="2133600"/>
          <p14:tracePt t="5801" x="3333750" y="2152650"/>
          <p14:tracePt t="5818" x="3371850" y="2171700"/>
          <p14:tracePt t="5987" x="3378200" y="2171700"/>
          <p14:tracePt t="6020" x="3390900" y="2171700"/>
          <p14:tracePt t="6037" x="3397250" y="2171700"/>
          <p14:tracePt t="6226" x="3403600" y="2171700"/>
          <p14:tracePt t="6234" x="3416300" y="2171700"/>
          <p14:tracePt t="6250" x="3422650" y="2171700"/>
          <p14:tracePt t="6347" x="3429000" y="2171700"/>
          <p14:tracePt t="6363" x="3435350" y="2178050"/>
          <p14:tracePt t="6371" x="3448050" y="2178050"/>
          <p14:tracePt t="6386" x="3473450" y="2190750"/>
          <p14:tracePt t="6402" x="3498850" y="2203450"/>
          <p14:tracePt t="6419" x="3517900" y="2222500"/>
          <p14:tracePt t="6435" x="3524250" y="2241550"/>
          <p14:tracePt t="6452" x="3505200" y="2292350"/>
          <p14:tracePt t="6469" x="3321050" y="2336800"/>
          <p14:tracePt t="6486" x="2914650" y="2406650"/>
          <p14:tracePt t="6503" x="2317750" y="2406650"/>
          <p14:tracePt t="6519" x="1797050" y="2406650"/>
          <p14:tracePt t="6536" x="1504950" y="2362200"/>
          <p14:tracePt t="6553" x="1276350" y="2311400"/>
          <p14:tracePt t="6569" x="1162050" y="2266950"/>
          <p14:tracePt t="6586" x="1143000" y="2260600"/>
          <p14:tracePt t="6676" x="1143000" y="2266950"/>
          <p14:tracePt t="6684" x="1143000" y="2273300"/>
          <p14:tracePt t="6692" x="1136650" y="2273300"/>
          <p14:tracePt t="6702" x="1117600" y="2279650"/>
          <p14:tracePt t="6719" x="1047750" y="2279650"/>
          <p14:tracePt t="6736" x="946150" y="2279650"/>
          <p14:tracePt t="6752" x="876300" y="2279650"/>
          <p14:tracePt t="6770" x="857250" y="2279650"/>
          <p14:tracePt t="6786" x="857250" y="2273300"/>
          <p14:tracePt t="6884" x="857250" y="2266950"/>
          <p14:tracePt t="6899" x="857250" y="2254250"/>
          <p14:tracePt t="6908" x="869950" y="2254250"/>
          <p14:tracePt t="6919" x="901700" y="2241550"/>
          <p14:tracePt t="6936" x="1028700" y="2241550"/>
          <p14:tracePt t="6953" x="1257300" y="2241550"/>
          <p14:tracePt t="6970" x="1638300" y="2241550"/>
          <p14:tracePt t="6986" x="1689100" y="2241550"/>
          <p14:tracePt t="7028" x="1663700" y="2241550"/>
          <p14:tracePt t="7036" x="1625600" y="2228850"/>
          <p14:tracePt t="7053" x="1581150" y="2222500"/>
          <p14:tracePt t="7070" x="1562100" y="2216150"/>
          <p14:tracePt t="7104" x="1631950" y="2216150"/>
          <p14:tracePt t="7119" x="1784350" y="2197100"/>
          <p14:tracePt t="7136" x="2038350" y="2197100"/>
          <p14:tracePt t="7153" x="2330450" y="2197100"/>
          <p14:tracePt t="7170" x="2635250" y="2197100"/>
          <p14:tracePt t="7186" x="2654300" y="2197100"/>
          <p14:tracePt t="7805" x="2647950" y="2197100"/>
          <p14:tracePt t="7812" x="2660650" y="2184400"/>
          <p14:tracePt t="7820" x="2667000" y="2184400"/>
          <p14:tracePt t="7837" x="2692400" y="2178050"/>
          <p14:tracePt t="7854" x="2749550" y="2165350"/>
          <p14:tracePt t="7870" x="2901950" y="2165350"/>
          <p14:tracePt t="7887" x="3155950" y="2165350"/>
          <p14:tracePt t="7904" x="3467100" y="2165350"/>
          <p14:tracePt t="7921" x="3721100" y="2165350"/>
          <p14:tracePt t="7938" x="4000500" y="2165350"/>
          <p14:tracePt t="7954" x="4140200" y="2165350"/>
          <p14:tracePt t="7971" x="4197350" y="2146300"/>
          <p14:tracePt t="7987" x="4229100" y="2139950"/>
          <p14:tracePt t="8004" x="4235450" y="2139950"/>
          <p14:tracePt t="8020" x="4241800" y="2127250"/>
          <p14:tracePt t="8138" x="4248150" y="2127250"/>
          <p14:tracePt t="8667" x="4248150" y="2120900"/>
          <p14:tracePt t="8675" x="4229100" y="2057400"/>
          <p14:tracePt t="8688" x="4152900" y="1949450"/>
          <p14:tracePt t="8705" x="4019550" y="1771650"/>
          <p14:tracePt t="8723" x="3676650" y="1479550"/>
          <p14:tracePt t="8738" x="3321050" y="1333500"/>
          <p14:tracePt t="8755" x="2901950" y="1206500"/>
          <p14:tracePt t="8771" x="2641600" y="1200150"/>
          <p14:tracePt t="8788" x="2470150" y="1200150"/>
          <p14:tracePt t="8805" x="2381250" y="1289050"/>
          <p14:tracePt t="8822" x="2368550" y="1416050"/>
          <p14:tracePt t="8838" x="2374900" y="1568450"/>
          <p14:tracePt t="8855" x="2476500" y="1746250"/>
          <p14:tracePt t="8871" x="2609850" y="1911350"/>
          <p14:tracePt t="8888" x="2749550" y="2012950"/>
          <p14:tracePt t="8905" x="2965450" y="2108200"/>
          <p14:tracePt t="8922" x="3251200" y="2178050"/>
          <p14:tracePt t="8938" x="3549650" y="2190750"/>
          <p14:tracePt t="8955" x="3810000" y="2190750"/>
          <p14:tracePt t="8972" x="4032250" y="2152650"/>
          <p14:tracePt t="8989" x="4203700" y="2070100"/>
          <p14:tracePt t="9005" x="4318000" y="2012950"/>
          <p14:tracePt t="9022" x="4381500" y="1962150"/>
          <p14:tracePt t="9038" x="4425950" y="1930400"/>
          <p14:tracePt t="9055" x="4464050" y="1892300"/>
          <p14:tracePt t="9072" x="4495800" y="1866900"/>
          <p14:tracePt t="9088" x="4508500" y="1854200"/>
          <p14:tracePt t="9090" x="4508500" y="1847850"/>
          <p14:tracePt t="9107" x="4495800" y="1822450"/>
          <p14:tracePt t="9122" x="4375150" y="1771650"/>
          <p14:tracePt t="9138" x="4203700" y="1727200"/>
          <p14:tracePt t="9155" x="4070350" y="1695450"/>
          <p14:tracePt t="9172" x="4044950" y="1695450"/>
          <p14:tracePt t="9211" x="4076700" y="1695450"/>
          <p14:tracePt t="9222" x="4127500" y="1701800"/>
          <p14:tracePt t="9239" x="4292600" y="1708150"/>
          <p14:tracePt t="9255" x="4470400" y="1708150"/>
          <p14:tracePt t="9272" x="4508500" y="1708150"/>
          <p14:tracePt t="9380" x="4508500" y="1714500"/>
          <p14:tracePt t="9412" x="4540250" y="1720850"/>
          <p14:tracePt t="9419" x="4667250" y="1752600"/>
          <p14:tracePt t="9427" x="4845050" y="1765300"/>
          <p14:tracePt t="9439" x="5029200" y="1765300"/>
          <p14:tracePt t="9455" x="5543550" y="1765300"/>
          <p14:tracePt t="9472" x="6388100" y="1835150"/>
          <p14:tracePt t="9489" x="7131050" y="1905000"/>
          <p14:tracePt t="9506" x="7626350" y="1981200"/>
          <p14:tracePt t="9523" x="7670800" y="1981200"/>
          <p14:tracePt t="9556" x="7664450" y="1981200"/>
          <p14:tracePt t="9572" x="7626350" y="1981200"/>
          <p14:tracePt t="9589" x="7620000" y="1974850"/>
          <p14:tracePt t="9716" x="7626350" y="1974850"/>
          <p14:tracePt t="9723" x="7639050" y="1981200"/>
          <p14:tracePt t="9748" x="7632700" y="1993900"/>
          <p14:tracePt t="9755" x="7620000" y="2019300"/>
          <p14:tracePt t="9764" x="7556500" y="2051050"/>
          <p14:tracePt t="9772" x="7467600" y="2070100"/>
          <p14:tracePt t="9789" x="7175500" y="2114550"/>
          <p14:tracePt t="9806" x="6908800" y="2114550"/>
          <p14:tracePt t="9823" x="6756400" y="2114550"/>
          <p14:tracePt t="9839" x="6692900" y="2120900"/>
          <p14:tracePt t="9856" x="6673850" y="2120900"/>
          <p14:tracePt t="9873" x="6667500" y="2120900"/>
          <p14:tracePt t="9931" x="6661150" y="2127250"/>
          <p14:tracePt t="9972" x="6654800" y="2127250"/>
          <p14:tracePt t="9980" x="6629400" y="2127250"/>
          <p14:tracePt t="9989" x="6578600" y="2127250"/>
          <p14:tracePt t="10006" x="6388100" y="2127250"/>
          <p14:tracePt t="10023" x="6223000" y="2127250"/>
          <p14:tracePt t="10040" x="6019800" y="2127250"/>
          <p14:tracePt t="10056" x="5822950" y="2127250"/>
          <p14:tracePt t="10073" x="5581650" y="2152650"/>
          <p14:tracePt t="10090" x="5200650" y="2152650"/>
          <p14:tracePt t="10106" x="4984750" y="2152650"/>
          <p14:tracePt t="10122" x="4883150" y="2152650"/>
          <p14:tracePt t="10139" x="4870450" y="2152650"/>
          <p14:tracePt t="10179" x="4895850" y="2152650"/>
          <p14:tracePt t="10189" x="4933950" y="2152650"/>
          <p14:tracePt t="10207" x="4965700" y="2152650"/>
          <p14:tracePt t="10223" x="4972050" y="2152650"/>
          <p14:tracePt t="10259" x="4978400" y="2152650"/>
          <p14:tracePt t="10273" x="4997450" y="2159000"/>
          <p14:tracePt t="10290" x="5060950" y="2159000"/>
          <p14:tracePt t="10307" x="5149850" y="2159000"/>
          <p14:tracePt t="10323" x="5245100" y="2152650"/>
          <p14:tracePt t="10340" x="5308600" y="2057400"/>
          <p14:tracePt t="10356" x="5340350" y="1987550"/>
          <p14:tracePt t="10373" x="5365750" y="1911350"/>
          <p14:tracePt t="10390" x="5378450" y="1854200"/>
          <p14:tracePt t="10406" x="5372100" y="1797050"/>
          <p14:tracePt t="10423" x="5359400" y="1771650"/>
          <p14:tracePt t="10440" x="5302250" y="1752600"/>
          <p14:tracePt t="10456" x="5238750" y="1752600"/>
          <p14:tracePt t="10473" x="5137150" y="1752600"/>
          <p14:tracePt t="10490" x="4953000" y="1822450"/>
          <p14:tracePt t="10507" x="4883150" y="1892300"/>
          <p14:tracePt t="10524" x="4845050" y="1968500"/>
          <p14:tracePt t="10540" x="4813300" y="2063750"/>
          <p14:tracePt t="10557" x="4800600" y="2133600"/>
          <p14:tracePt t="10573" x="4800600" y="2209800"/>
          <p14:tracePt t="10590" x="4800600" y="2305050"/>
          <p14:tracePt t="10607" x="4870450" y="2374900"/>
          <p14:tracePt t="10623" x="4972050" y="2406650"/>
          <p14:tracePt t="10640" x="5137150" y="2406650"/>
          <p14:tracePt t="10657" x="5314950" y="2381250"/>
          <p14:tracePt t="10674" x="5632450" y="2266950"/>
          <p14:tracePt t="10690" x="5759450" y="2184400"/>
          <p14:tracePt t="10707" x="5765800" y="2139950"/>
          <p14:tracePt t="10724" x="5765800" y="2070100"/>
          <p14:tracePt t="10740" x="5708650" y="2044700"/>
          <p14:tracePt t="10757" x="5543550" y="2032000"/>
          <p14:tracePt t="10774" x="5378450" y="2032000"/>
          <p14:tracePt t="10790" x="5302250" y="2032000"/>
          <p14:tracePt t="10824" x="5302250" y="2038350"/>
          <p14:tracePt t="10841" x="5346700" y="2044700"/>
          <p14:tracePt t="10858" x="5461000" y="2051050"/>
          <p14:tracePt t="10874" x="5499100" y="2051050"/>
          <p14:tracePt t="10891" x="5524500" y="2051050"/>
          <p14:tracePt t="10907" x="5537200" y="2063750"/>
          <p14:tracePt t="10941" x="5537200" y="2070100"/>
          <p14:tracePt t="10957" x="5537200" y="2076450"/>
          <p14:tracePt t="10974" x="5549900" y="2108200"/>
          <p14:tracePt t="10991" x="5581650" y="2127250"/>
          <p14:tracePt t="11007" x="5632450" y="2133600"/>
          <p14:tracePt t="11024" x="5753100" y="2146300"/>
          <p14:tracePt t="11041" x="5892800" y="2146300"/>
          <p14:tracePt t="11057" x="6070600" y="2146300"/>
          <p14:tracePt t="11074" x="6407150" y="2146300"/>
          <p14:tracePt t="11090" x="6642100" y="2120900"/>
          <p14:tracePt t="11107" x="6762750" y="2101850"/>
          <p14:tracePt t="11123" x="6819900" y="2101850"/>
          <p14:tracePt t="11140" x="6826250" y="2101850"/>
          <p14:tracePt t="11196" x="6826250" y="2108200"/>
          <p14:tracePt t="11212" x="6826250" y="2114550"/>
          <p14:tracePt t="11219" x="6838950" y="2127250"/>
          <p14:tracePt t="11227" x="6851650" y="2139950"/>
          <p14:tracePt t="11241" x="6864350" y="2146300"/>
          <p14:tracePt t="11258" x="6946900" y="2165350"/>
          <p14:tracePt t="11274" x="6997700" y="2165350"/>
          <p14:tracePt t="11291" x="7029450" y="2165350"/>
          <p14:tracePt t="11308" x="7048500" y="2165350"/>
          <p14:tracePt t="11324" x="7061200" y="2165350"/>
          <p14:tracePt t="11341" x="7073900" y="2165350"/>
          <p14:tracePt t="11358" x="7092950" y="2159000"/>
          <p14:tracePt t="11374" x="7105650" y="2146300"/>
          <p14:tracePt t="11391" x="7137400" y="2114550"/>
          <p14:tracePt t="11408" x="7162800" y="2089150"/>
          <p14:tracePt t="11425" x="7194550" y="2032000"/>
          <p14:tracePt t="11441" x="7194550" y="1981200"/>
          <p14:tracePt t="11458" x="7162800" y="1924050"/>
          <p14:tracePt t="11475" x="7029450" y="1866900"/>
          <p14:tracePt t="11491" x="6807200" y="1797050"/>
          <p14:tracePt t="11508" x="6616700" y="1771650"/>
          <p14:tracePt t="11524" x="6457950" y="1746250"/>
          <p14:tracePt t="11541" x="6356350" y="1746250"/>
          <p14:tracePt t="11558" x="6267450" y="1771650"/>
          <p14:tracePt t="11575" x="6216650" y="1835150"/>
          <p14:tracePt t="11591" x="6184900" y="1943100"/>
          <p14:tracePt t="11595" x="6178550" y="2000250"/>
          <p14:tracePt t="11608" x="6178550" y="2051050"/>
          <p14:tracePt t="11624" x="6184900" y="2127250"/>
          <p14:tracePt t="11642" x="6229350" y="2216150"/>
          <p14:tracePt t="11658" x="6375400" y="2311400"/>
          <p14:tracePt t="11675" x="6534150" y="2349500"/>
          <p14:tracePt t="11691" x="6737350" y="2355850"/>
          <p14:tracePt t="11708" x="6965950" y="2355850"/>
          <p14:tracePt t="11725" x="7169150" y="2355850"/>
          <p14:tracePt t="11742" x="7283450" y="2355850"/>
          <p14:tracePt t="11758" x="7315200" y="2349500"/>
          <p14:tracePt t="11775" x="7321550" y="2349500"/>
          <p14:tracePt t="11791" x="7321550" y="2324100"/>
          <p14:tracePt t="11809" x="7296150" y="2292350"/>
          <p14:tracePt t="11825" x="7270750" y="2279650"/>
          <p14:tracePt t="11841" x="7251700" y="2266950"/>
          <p14:tracePt t="11868" x="7251700" y="2260600"/>
          <p14:tracePt t="11891" x="7251700" y="2254250"/>
          <p14:tracePt t="11909" x="7258050" y="2247900"/>
          <p14:tracePt t="11923" x="7264400" y="2247900"/>
          <p14:tracePt t="11996" x="7239000" y="2247900"/>
          <p14:tracePt t="12004" x="7188200" y="2247900"/>
          <p14:tracePt t="12012" x="7099300" y="2247900"/>
          <p14:tracePt t="12025" x="7004050" y="2254250"/>
          <p14:tracePt t="12042" x="6750050" y="2254250"/>
          <p14:tracePt t="12058" x="6661150" y="2254250"/>
          <p14:tracePt t="12074" x="6648450" y="2254250"/>
          <p14:tracePt t="12091" x="6642100" y="2254250"/>
          <p14:tracePt t="12114" x="6661150" y="2254250"/>
          <p14:tracePt t="12124" x="6699250" y="2254250"/>
          <p14:tracePt t="12141" x="6731000" y="2254250"/>
          <p14:tracePt t="12158" x="6750050" y="2254250"/>
          <p14:tracePt t="12191" x="6756400" y="2260600"/>
          <p14:tracePt t="12210" x="6756400" y="2266950"/>
          <p14:tracePt t="12227" x="6756400" y="2273300"/>
          <p14:tracePt t="12274" x="6756400" y="2279650"/>
          <p14:tracePt t="12354" x="6756400" y="2273300"/>
          <p14:tracePt t="12476" x="6743700" y="2273300"/>
          <p14:tracePt t="12484" x="6737350" y="2273300"/>
          <p14:tracePt t="12492" x="6711950" y="2273300"/>
          <p14:tracePt t="12509" x="6623050" y="2273300"/>
          <p14:tracePt t="12525" x="6496050" y="2273300"/>
          <p14:tracePt t="12542" x="6356350" y="2273300"/>
          <p14:tracePt t="12559" x="6223000" y="2273300"/>
          <p14:tracePt t="12576" x="6172200" y="2273300"/>
          <p14:tracePt t="12593" x="6159500" y="2266950"/>
          <p14:tracePt t="12635" x="6172200" y="2266950"/>
          <p14:tracePt t="12643" x="6184900" y="2260600"/>
          <p14:tracePt t="12651" x="6210300" y="2260600"/>
          <p14:tracePt t="12661" x="6242050" y="2260600"/>
          <p14:tracePt t="12676" x="6318250" y="2260600"/>
          <p14:tracePt t="12693" x="6407150" y="2260600"/>
          <p14:tracePt t="12709" x="6457950" y="2260600"/>
          <p14:tracePt t="12892" x="6502400" y="2260600"/>
          <p14:tracePt t="12899" x="6540500" y="2260600"/>
          <p14:tracePt t="12909" x="6629400" y="2273300"/>
          <p14:tracePt t="12926" x="6838950" y="2324100"/>
          <p14:tracePt t="12943" x="7105650" y="2355850"/>
          <p14:tracePt t="12960" x="7296150" y="2368550"/>
          <p14:tracePt t="12976" x="7385050" y="2368550"/>
          <p14:tracePt t="12993" x="7391400" y="2368550"/>
          <p14:tracePt t="13010" x="7397750" y="2362200"/>
          <p14:tracePt t="13026" x="7353300" y="2336800"/>
          <p14:tracePt t="13044" x="7283450" y="2317750"/>
          <p14:tracePt t="13059" x="7232650" y="2305050"/>
          <p14:tracePt t="13076" x="7194550" y="2305050"/>
          <p14:tracePt t="13093" x="7188200" y="2305050"/>
          <p14:tracePt t="13130" x="7169150" y="2305050"/>
          <p14:tracePt t="13138" x="7137400" y="2305050"/>
          <p14:tracePt t="13146" x="7099300" y="2305050"/>
          <p14:tracePt t="13159" x="7048500" y="2305050"/>
          <p14:tracePt t="13176" x="6908800" y="2305050"/>
          <p14:tracePt t="13193" x="6769100" y="2292350"/>
          <p14:tracePt t="13210" x="6654800" y="2286000"/>
          <p14:tracePt t="13226" x="6635750" y="2273300"/>
          <p14:tracePt t="13243" x="6635750" y="2266950"/>
          <p14:tracePt t="13260" x="6635750" y="2254250"/>
          <p14:tracePt t="13276" x="6686550" y="2247900"/>
          <p14:tracePt t="13293" x="6756400" y="2235200"/>
          <p14:tracePt t="13310" x="6870700" y="2235200"/>
          <p14:tracePt t="13327" x="6997700" y="2235200"/>
          <p14:tracePt t="13343" x="7124700" y="2235200"/>
          <p14:tracePt t="13360" x="7200900" y="2241550"/>
          <p14:tracePt t="13376" x="7213600" y="2247900"/>
          <p14:tracePt t="13394" x="7213600" y="2260600"/>
          <p14:tracePt t="13410" x="7175500" y="2260600"/>
          <p14:tracePt t="13427" x="7099300" y="2260600"/>
          <p14:tracePt t="13443" x="7016750" y="2247900"/>
          <p14:tracePt t="13460" x="6997700" y="2241550"/>
          <p14:tracePt t="13508" x="7016750" y="2241550"/>
          <p14:tracePt t="13516" x="7061200" y="2241550"/>
          <p14:tracePt t="13527" x="7118350" y="2247900"/>
          <p14:tracePt t="13543" x="7239000" y="2266950"/>
          <p14:tracePt t="13560" x="7296150" y="2273300"/>
          <p14:tracePt t="13577" x="7327900" y="2279650"/>
          <p14:tracePt t="13594" x="7334250" y="2298700"/>
          <p14:tracePt t="13610" x="7270750" y="2305050"/>
          <p14:tracePt t="13627" x="7194550" y="2305050"/>
          <p14:tracePt t="13644" x="7131050" y="2298700"/>
          <p14:tracePt t="13660" x="7105650" y="2292350"/>
          <p14:tracePt t="13677" x="7105650" y="2286000"/>
          <p14:tracePt t="13710" x="7112000" y="2273300"/>
          <p14:tracePt t="13727" x="7131050" y="2273300"/>
          <p14:tracePt t="13744" x="7156450" y="2273300"/>
          <p14:tracePt t="13761" x="7162800" y="2273300"/>
          <p14:tracePt t="14090" x="7169150" y="2273300"/>
          <p14:tracePt t="14106" x="7162800" y="2286000"/>
          <p14:tracePt t="14138" x="7156450" y="2286000"/>
          <p14:tracePt t="14251" x="7137400" y="2286000"/>
          <p14:tracePt t="14259" x="7054850" y="2317750"/>
          <p14:tracePt t="14267" x="6889750" y="2355850"/>
          <p14:tracePt t="14277" x="6546850" y="2387600"/>
          <p14:tracePt t="14294" x="5664200" y="2533650"/>
          <p14:tracePt t="14311" x="4673600" y="2584450"/>
          <p14:tracePt t="14328" x="3835400" y="2641600"/>
          <p14:tracePt t="14345" x="3340100" y="2641600"/>
          <p14:tracePt t="14361" x="3086100" y="2641600"/>
          <p14:tracePt t="14378" x="2952750" y="2654300"/>
          <p14:tracePt t="14395" x="2876550" y="2686050"/>
          <p14:tracePt t="14411" x="2755900" y="2743200"/>
          <p14:tracePt t="14428" x="2628900" y="2794000"/>
          <p14:tracePt t="14445" x="2438400" y="2832100"/>
          <p14:tracePt t="14461" x="2266950" y="2863850"/>
          <p14:tracePt t="14478" x="2139950" y="2870200"/>
          <p14:tracePt t="14495" x="2070100" y="2870200"/>
          <p14:tracePt t="14511" x="2038350" y="2870200"/>
          <p14:tracePt t="14528" x="2025650" y="2870200"/>
          <p14:tracePt t="14544" x="2012950" y="2870200"/>
          <p14:tracePt t="14561" x="2000250" y="2870200"/>
          <p14:tracePt t="14604" x="2012950" y="2857500"/>
          <p14:tracePt t="14612" x="2082800" y="2857500"/>
          <p14:tracePt t="14620" x="2171700" y="2857500"/>
          <p14:tracePt t="14628" x="2273300" y="2857500"/>
          <p14:tracePt t="14645" x="2476500" y="2832100"/>
          <p14:tracePt t="14661" x="2622550" y="2813050"/>
          <p14:tracePt t="14678" x="2686050" y="2774950"/>
          <p14:tracePt t="14695" x="2717800" y="2762250"/>
          <p14:tracePt t="14711" x="2749550" y="2743200"/>
          <p14:tracePt t="14728" x="2781300" y="2730500"/>
          <p14:tracePt t="14745" x="2813050" y="2717800"/>
          <p14:tracePt t="14762" x="2863850" y="2698750"/>
          <p14:tracePt t="14778" x="2895600" y="2679700"/>
          <p14:tracePt t="14795" x="2895600" y="2647950"/>
          <p14:tracePt t="14811" x="2895600" y="2622550"/>
          <p14:tracePt t="14828" x="2870200" y="2578100"/>
          <p14:tracePt t="14845" x="2711450" y="2540000"/>
          <p14:tracePt t="14862" x="2533650" y="2527300"/>
          <p14:tracePt t="14878" x="2330450" y="2527300"/>
          <p14:tracePt t="14895" x="2190750" y="2527300"/>
          <p14:tracePt t="14912" x="2146300" y="2533650"/>
          <p14:tracePt t="14928" x="2133600" y="2552700"/>
          <p14:tracePt t="14945" x="2133600" y="2578100"/>
          <p14:tracePt t="14962" x="2298700" y="2628900"/>
          <p14:tracePt t="14978" x="2559050" y="2667000"/>
          <p14:tracePt t="14995" x="2908300" y="2730500"/>
          <p14:tracePt t="15012" x="3149600" y="2787650"/>
          <p14:tracePt t="15028" x="3346450" y="2838450"/>
          <p14:tracePt t="15045" x="3390900" y="2844800"/>
          <p14:tracePt t="15077" x="3365500" y="2844800"/>
          <p14:tracePt t="15097" x="3244850" y="2806700"/>
          <p14:tracePt t="15111" x="3060700" y="2762250"/>
          <p14:tracePt t="15128" x="2914650" y="2717800"/>
          <p14:tracePt t="15146" x="2825750" y="2686050"/>
          <p14:tracePt t="15227" x="2825750" y="2679700"/>
          <p14:tracePt t="15235" x="2838450" y="2679700"/>
          <p14:tracePt t="15245" x="2870200" y="2686050"/>
          <p14:tracePt t="15262" x="2927350" y="2717800"/>
          <p14:tracePt t="15279" x="2990850" y="2736850"/>
          <p14:tracePt t="15295" x="3041650" y="2755900"/>
          <p14:tracePt t="15329" x="3048000" y="2762250"/>
          <p14:tracePt t="15345" x="2984500" y="2762250"/>
          <p14:tracePt t="15362" x="2889250" y="2762250"/>
          <p14:tracePt t="15379" x="2832100" y="2749550"/>
          <p14:tracePt t="15396" x="2800350" y="2743200"/>
          <p14:tracePt t="15412" x="2794000" y="2743200"/>
          <p14:tracePt t="15452" x="2825750" y="2743200"/>
          <p14:tracePt t="15462" x="2927350" y="2768600"/>
          <p14:tracePt t="15479" x="3149600" y="2813050"/>
          <p14:tracePt t="15496" x="3365500" y="2844800"/>
          <p14:tracePt t="15512" x="3549650" y="2895600"/>
          <p14:tracePt t="15529" x="3600450" y="2914650"/>
          <p14:tracePt t="15580" x="3575050" y="2895600"/>
          <p14:tracePt t="15588" x="3568700" y="2895600"/>
          <p14:tracePt t="15596" x="3562350" y="2895600"/>
          <p14:tracePt t="15612" x="3530600" y="2876550"/>
          <p14:tracePt t="15629" x="3409950" y="2863850"/>
          <p14:tracePt t="15646" x="3155950" y="2857500"/>
          <p14:tracePt t="15662" x="2819400" y="2819400"/>
          <p14:tracePt t="15679" x="2463800" y="2774950"/>
          <p14:tracePt t="15696" x="2286000" y="2762250"/>
          <p14:tracePt t="15712" x="2247900" y="2762250"/>
          <p14:tracePt t="15732" x="2273300" y="2762250"/>
          <p14:tracePt t="15746" x="2374900" y="2762250"/>
          <p14:tracePt t="15763" x="2552700" y="2762250"/>
          <p14:tracePt t="15779" x="2641600" y="2762250"/>
          <p14:tracePt t="15796" x="2667000" y="2762250"/>
          <p14:tracePt t="15859" x="2673350" y="2762250"/>
          <p14:tracePt t="15867" x="2679700" y="2762250"/>
          <p14:tracePt t="15879" x="2692400" y="2762250"/>
          <p14:tracePt t="15896" x="2692400" y="2768600"/>
          <p14:tracePt t="15938" x="2654300" y="2768600"/>
          <p14:tracePt t="15946" x="2622550" y="2768600"/>
          <p14:tracePt t="15954" x="2597150" y="2768600"/>
          <p14:tracePt t="15963" x="2590800" y="2762250"/>
          <p14:tracePt t="15979" x="2584450" y="2755900"/>
          <p14:tracePt t="15996" x="2578100" y="2749550"/>
          <p14:tracePt t="16012" x="2571750" y="2736850"/>
          <p14:tracePt t="16107" x="2565400" y="2736850"/>
          <p14:tracePt t="16115" x="2571750" y="2749550"/>
          <p14:tracePt t="16130" x="2686050" y="2774950"/>
          <p14:tracePt t="16146" x="2851150" y="2794000"/>
          <p14:tracePt t="16163" x="3035300" y="2825750"/>
          <p14:tracePt t="16179" x="3213100" y="2844800"/>
          <p14:tracePt t="16196" x="3346450" y="2876550"/>
          <p14:tracePt t="16213" x="3435350" y="2882900"/>
          <p14:tracePt t="16229" x="3467100" y="2882900"/>
          <p14:tracePt t="16275" x="3460750" y="2882900"/>
          <p14:tracePt t="16283" x="3441700" y="2882900"/>
          <p14:tracePt t="16296" x="3422650" y="2882900"/>
          <p14:tracePt t="16313" x="3327400" y="2863850"/>
          <p14:tracePt t="16330" x="3181350" y="2844800"/>
          <p14:tracePt t="16346" x="3111500" y="2832100"/>
          <p14:tracePt t="16363" x="3105150" y="2832100"/>
          <p14:tracePt t="16379" x="3105150" y="2825750"/>
          <p14:tracePt t="16413" x="3175000" y="2819400"/>
          <p14:tracePt t="16430" x="3314700" y="2819400"/>
          <p14:tracePt t="16446" x="3454400" y="2819400"/>
          <p14:tracePt t="16463" x="3536950" y="2819400"/>
          <p14:tracePt t="16480" x="3543300" y="2819400"/>
          <p14:tracePt t="16515" x="3536950" y="2819400"/>
          <p14:tracePt t="16530" x="3511550" y="2819400"/>
          <p14:tracePt t="16546" x="3498850" y="2819400"/>
          <p14:tracePt t="16563" x="3492500" y="2825750"/>
          <p14:tracePt t="16932" x="3486150" y="2825750"/>
          <p14:tracePt t="26138" x="3486150" y="2819400"/>
          <p14:tracePt t="26147" x="3473450" y="2794000"/>
          <p14:tracePt t="26157" x="3460750" y="2787650"/>
          <p14:tracePt t="26174" x="3429000" y="2781300"/>
          <p14:tracePt t="26191" x="3416300" y="2781300"/>
          <p14:tracePt t="26224" x="3409950" y="2781300"/>
          <p14:tracePt t="26364" x="3384550" y="2781300"/>
          <p14:tracePt t="26373" x="3371850" y="2781300"/>
          <p14:tracePt t="26379" x="3346450" y="2781300"/>
          <p14:tracePt t="26391" x="3327400" y="2781300"/>
          <p14:tracePt t="26408" x="3302000" y="2781300"/>
          <p14:tracePt t="26424" x="3282950" y="2781300"/>
          <p14:tracePt t="26491" x="3276600" y="2781300"/>
          <p14:tracePt t="26500" x="3270250" y="2781300"/>
          <p14:tracePt t="26508" x="3251200" y="2781300"/>
          <p14:tracePt t="26525" x="3181350" y="2794000"/>
          <p14:tracePt t="26541" x="3092450" y="2794000"/>
          <p14:tracePt t="26558" x="3016250" y="2794000"/>
          <p14:tracePt t="26574" x="2952750" y="2794000"/>
          <p14:tracePt t="26591" x="2870200" y="2794000"/>
          <p14:tracePt t="26594" x="2838450" y="2794000"/>
          <p14:tracePt t="26608" x="2825750" y="2794000"/>
          <p14:tracePt t="26625" x="2825750" y="2787650"/>
          <p14:tracePt t="26699" x="2813050" y="2787650"/>
          <p14:tracePt t="26708" x="2813050" y="2794000"/>
          <p14:tracePt t="26716" x="2794000" y="2813050"/>
          <p14:tracePt t="26725" x="2794000" y="2819400"/>
          <p14:tracePt t="26741" x="2781300" y="2825750"/>
          <p14:tracePt t="26758" x="2774950" y="2825750"/>
          <p14:tracePt t="26775" x="2762250" y="2825750"/>
          <p14:tracePt t="26791" x="2743200" y="2825750"/>
          <p14:tracePt t="26808" x="2724150" y="2825750"/>
          <p14:tracePt t="26825" x="2705100" y="2825750"/>
          <p14:tracePt t="26842" x="2692400" y="2825750"/>
          <p14:tracePt t="26858" x="2679700" y="2825750"/>
          <p14:tracePt t="26875" x="2641600" y="2825750"/>
          <p14:tracePt t="26891" x="2559050" y="2806700"/>
          <p14:tracePt t="26908" x="2438400" y="2762250"/>
          <p14:tracePt t="26925" x="2336800" y="2711450"/>
          <p14:tracePt t="26941" x="2247900" y="2660650"/>
          <p14:tracePt t="26958" x="2184400" y="2609850"/>
          <p14:tracePt t="26975" x="2120900" y="2578100"/>
          <p14:tracePt t="26992" x="2032000" y="2546350"/>
          <p14:tracePt t="27008" x="1949450" y="2514600"/>
          <p14:tracePt t="27025" x="1892300" y="2514600"/>
          <p14:tracePt t="27042" x="1879600" y="2508250"/>
          <p14:tracePt t="27060" x="1873250" y="2508250"/>
          <p14:tracePt t="27075" x="1854200" y="2508250"/>
          <p14:tracePt t="27091" x="1841500" y="2508250"/>
          <p14:tracePt t="27107" x="1809750" y="2520950"/>
          <p14:tracePt t="27124" x="1771650" y="2540000"/>
          <p14:tracePt t="27142" x="1746250" y="2559050"/>
          <p14:tracePt t="27158" x="1714500" y="2571750"/>
          <p14:tracePt t="27175" x="1682750" y="2584450"/>
          <p14:tracePt t="27192" x="1638300" y="2603500"/>
          <p14:tracePt t="27208" x="1574800" y="2609850"/>
          <p14:tracePt t="27226" x="1504950" y="2622550"/>
          <p14:tracePt t="27290" x="1492250" y="2622550"/>
          <p14:tracePt t="27306" x="1479550" y="2616200"/>
          <p14:tracePt t="27314" x="1454150" y="2616200"/>
          <p14:tracePt t="27325" x="1428750" y="2616200"/>
          <p14:tracePt t="27341" x="1358900" y="2616200"/>
          <p14:tracePt t="27358" x="1301750" y="2609850"/>
          <p14:tracePt t="27375" x="1263650" y="2597150"/>
          <p14:tracePt t="27391" x="1257300" y="2597150"/>
          <p14:tracePt t="27408" x="1250950" y="2597150"/>
          <p14:tracePt t="27424" x="1238250" y="2597150"/>
          <p14:tracePt t="27482" x="1231900" y="2597150"/>
          <p14:tracePt t="27610" x="1238250" y="2597150"/>
          <p14:tracePt t="27618" x="1295400" y="2597150"/>
          <p14:tracePt t="27626" x="1365250" y="2597150"/>
          <p14:tracePt t="27642" x="1549400" y="2597150"/>
          <p14:tracePt t="27658" x="1765300" y="2597150"/>
          <p14:tracePt t="27675" x="1968500" y="2597150"/>
          <p14:tracePt t="27692" x="2082800" y="2597150"/>
          <p14:tracePt t="27709" x="2127250" y="2597150"/>
          <p14:tracePt t="27726" x="2133600" y="2597150"/>
          <p14:tracePt t="27779" x="2114550" y="2597150"/>
          <p14:tracePt t="27787" x="2089150" y="2597150"/>
          <p14:tracePt t="27795" x="2070100" y="2597150"/>
          <p14:tracePt t="27809" x="2057400" y="2597150"/>
          <p14:tracePt t="27826" x="2044700" y="2597150"/>
          <p14:tracePt t="27867" x="2089150" y="2609850"/>
          <p14:tracePt t="27876" x="2165350" y="2628900"/>
          <p14:tracePt t="27883" x="2279650" y="2635250"/>
          <p14:tracePt t="27892" x="2381250" y="2660650"/>
          <p14:tracePt t="27909" x="2628900" y="2698750"/>
          <p14:tracePt t="27926" x="2844800" y="2762250"/>
          <p14:tracePt t="27942" x="2990850" y="2800350"/>
          <p14:tracePt t="27959" x="3048000" y="2832100"/>
          <p14:tracePt t="27976" x="3054350" y="2838450"/>
          <p14:tracePt t="28067" x="3060700" y="2838450"/>
          <p14:tracePt t="28075" x="3067050" y="2838450"/>
          <p14:tracePt t="28084" x="3073400" y="2838450"/>
          <p14:tracePt t="28093" x="3079750" y="2838450"/>
          <p14:tracePt t="28114" x="3086100" y="2832100"/>
          <p14:tracePt t="28131" x="3073400" y="2825750"/>
          <p14:tracePt t="28143" x="2990850" y="2800350"/>
          <p14:tracePt t="28159" x="2813050" y="2768600"/>
          <p14:tracePt t="28175" x="2667000" y="2730500"/>
          <p14:tracePt t="28192" x="2635250" y="2724150"/>
          <p14:tracePt t="28226" x="2635250" y="2705100"/>
          <p14:tracePt t="28242" x="2692400" y="2692400"/>
          <p14:tracePt t="28259" x="2787650" y="2673350"/>
          <p14:tracePt t="28276" x="2857500" y="2667000"/>
          <p14:tracePt t="28292" x="2959100" y="2654300"/>
          <p14:tracePt t="28309" x="3067050" y="2647950"/>
          <p14:tracePt t="28325" x="3206750" y="2647950"/>
          <p14:tracePt t="28342" x="3359150" y="2647950"/>
          <p14:tracePt t="28359" x="3524250" y="2647950"/>
          <p14:tracePt t="28376" x="3651250" y="2647950"/>
          <p14:tracePt t="28392" x="3759200" y="2660650"/>
          <p14:tracePt t="28409" x="3797300" y="2686050"/>
          <p14:tracePt t="28426" x="3810000" y="2692400"/>
          <p14:tracePt t="29347" x="3822700" y="2692400"/>
          <p14:tracePt t="29364" x="3822700" y="2711450"/>
          <p14:tracePt t="29371" x="3771900" y="2787650"/>
          <p14:tracePt t="29380" x="3670300" y="2857500"/>
          <p14:tracePt t="29394" x="3289300" y="3073400"/>
          <p14:tracePt t="29411" x="2749550" y="3213100"/>
          <p14:tracePt t="29428" x="2406650" y="3289300"/>
          <p14:tracePt t="29445" x="2292350" y="3289300"/>
          <p14:tracePt t="29478" x="2286000" y="3289300"/>
          <p14:tracePt t="29494" x="2279650" y="3289300"/>
          <p14:tracePt t="29579" x="2273300" y="3295650"/>
          <p14:tracePt t="29587" x="2273300" y="3308350"/>
          <p14:tracePt t="29595" x="2298700" y="3371850"/>
          <p14:tracePt t="29611" x="2400300" y="3549650"/>
          <p14:tracePt t="29628" x="2438400" y="3740150"/>
          <p14:tracePt t="29645" x="2438400" y="3956050"/>
          <p14:tracePt t="29661" x="2343150" y="4108450"/>
          <p14:tracePt t="29678" x="2216150" y="4216400"/>
          <p14:tracePt t="29694" x="2152650" y="4248150"/>
          <p14:tracePt t="29711" x="2146300" y="4248150"/>
          <p14:tracePt t="29745" x="2114550" y="4241800"/>
          <p14:tracePt t="29761" x="2089150" y="4222750"/>
          <p14:tracePt t="29777" x="2025650" y="4197350"/>
          <p14:tracePt t="29794" x="1930400" y="4178300"/>
          <p14:tracePt t="29811" x="1835150" y="4165600"/>
          <p14:tracePt t="29827" x="1739900" y="4152900"/>
          <p14:tracePt t="29844" x="1651000" y="4133850"/>
          <p14:tracePt t="29861" x="1543050" y="4108450"/>
          <p14:tracePt t="29877" x="1416050" y="4089400"/>
          <p14:tracePt t="29895" x="1314450" y="4044950"/>
          <p14:tracePt t="29911" x="1225550" y="4006850"/>
          <p14:tracePt t="29928" x="1200150" y="3981450"/>
          <p14:tracePt t="29945" x="1162050" y="3968750"/>
          <p14:tracePt t="29962" x="977900" y="3949700"/>
          <p14:tracePt t="29978" x="825500" y="3937000"/>
          <p14:tracePt t="29995" x="711200" y="3937000"/>
          <p14:tracePt t="30011" x="679450" y="3937000"/>
          <p14:tracePt t="30045" x="698500" y="3924300"/>
          <p14:tracePt t="30062" x="850900" y="3898900"/>
          <p14:tracePt t="30078" x="1047750" y="3879850"/>
          <p14:tracePt t="30094" x="1193800" y="3848100"/>
          <p14:tracePt t="30114" x="1301750" y="3835400"/>
          <p14:tracePt t="30128" x="1327150" y="3829050"/>
          <p14:tracePt t="30145" x="1498600" y="3816350"/>
          <p14:tracePt t="30162" x="1835150" y="3816350"/>
          <p14:tracePt t="30178" x="2076450" y="3816350"/>
          <p14:tracePt t="30195" x="2165350" y="3816350"/>
          <p14:tracePt t="30212" x="2171700" y="3816350"/>
          <p14:tracePt t="30276" x="2178050" y="3810000"/>
          <p14:tracePt t="30292" x="2171700" y="3797300"/>
          <p14:tracePt t="30300" x="2165350" y="3797300"/>
          <p14:tracePt t="30312" x="2159000" y="3790950"/>
          <p14:tracePt t="30329" x="2120900" y="3784600"/>
          <p14:tracePt t="30346" x="2095500" y="3784600"/>
          <p14:tracePt t="30362" x="2089150" y="3784600"/>
          <p14:tracePt t="30397" x="2101850" y="3784600"/>
          <p14:tracePt t="30404" x="2184400" y="3784600"/>
          <p14:tracePt t="30412" x="2311400" y="3803650"/>
          <p14:tracePt t="30429" x="2622550" y="3810000"/>
          <p14:tracePt t="30445" x="3130550" y="3841750"/>
          <p14:tracePt t="30462" x="3441700" y="3841750"/>
          <p14:tracePt t="30479" x="3581400" y="3841750"/>
          <p14:tracePt t="30495" x="3606800" y="3841750"/>
          <p14:tracePt t="30512" x="3613150" y="3841750"/>
          <p14:tracePt t="30529" x="3619500" y="3829050"/>
          <p14:tracePt t="30546" x="3632200" y="3822700"/>
          <p14:tracePt t="30562" x="3663950" y="3816350"/>
          <p14:tracePt t="30579" x="3702050" y="3816350"/>
          <p14:tracePt t="30595" x="3771900" y="3816350"/>
          <p14:tracePt t="30612" x="3829050" y="3816350"/>
          <p14:tracePt t="30629" x="3867150" y="3829050"/>
          <p14:tracePt t="30646" x="3911600" y="3829050"/>
          <p14:tracePt t="30662" x="3949700" y="3829050"/>
          <p14:tracePt t="30679" x="4019550" y="3829050"/>
          <p14:tracePt t="30696" x="4083050" y="3829050"/>
          <p14:tracePt t="30712" x="4165600" y="3810000"/>
          <p14:tracePt t="30729" x="4229100" y="3778250"/>
          <p14:tracePt t="30746" x="4254500" y="3771900"/>
          <p14:tracePt t="30900" x="4254500" y="3759200"/>
          <p14:tracePt t="30908" x="4248150" y="3759200"/>
          <p14:tracePt t="30915" x="4241800" y="3759200"/>
          <p14:tracePt t="31228" x="4216400" y="3759200"/>
          <p14:tracePt t="31235" x="4203700" y="3759200"/>
          <p14:tracePt t="31246" x="4178300" y="3759200"/>
          <p14:tracePt t="31263" x="4108450" y="3759200"/>
          <p14:tracePt t="31280" x="4032250" y="3746500"/>
          <p14:tracePt t="31296" x="3937000" y="3733800"/>
          <p14:tracePt t="31313" x="3841750" y="3708400"/>
          <p14:tracePt t="31330" x="3714750" y="3702050"/>
          <p14:tracePt t="31346" x="3689350" y="3695700"/>
          <p14:tracePt t="31411" x="3702050" y="3695700"/>
          <p14:tracePt t="31419" x="3714750" y="3695700"/>
          <p14:tracePt t="31434" x="3721100" y="3695700"/>
          <p14:tracePt t="31446" x="3727450" y="3695700"/>
          <p14:tracePt t="31462" x="3746500" y="3695700"/>
          <p14:tracePt t="31479" x="3752850" y="3695700"/>
          <p14:tracePt t="31496" x="3765550" y="3702050"/>
          <p14:tracePt t="31530" x="3765550" y="3708400"/>
          <p14:tracePt t="31594" x="3765550" y="3714750"/>
          <p14:tracePt t="31603" x="3771900" y="3714750"/>
          <p14:tracePt t="40676" x="3702050" y="3689350"/>
          <p14:tracePt t="40683" x="3587750" y="3676650"/>
          <p14:tracePt t="40692" x="3467100" y="3644900"/>
          <p14:tracePt t="40707" x="3282950" y="3587750"/>
          <p14:tracePt t="40724" x="3187700" y="3530600"/>
          <p14:tracePt t="40740" x="3098800" y="3486150"/>
          <p14:tracePt t="40757" x="3009900" y="3460750"/>
          <p14:tracePt t="40773" x="2882900" y="3460750"/>
          <p14:tracePt t="40790" x="2781300" y="3460750"/>
          <p14:tracePt t="40807" x="2628900" y="3460750"/>
          <p14:tracePt t="40823" x="2501900" y="3460750"/>
          <p14:tracePt t="40841" x="2374900" y="3460750"/>
          <p14:tracePt t="40857" x="2266950" y="3441700"/>
          <p14:tracePt t="40874" x="2120900" y="3429000"/>
          <p14:tracePt t="40890" x="1993900" y="3429000"/>
          <p14:tracePt t="40906" x="1873250" y="3429000"/>
          <p14:tracePt t="40923" x="1758950" y="3416300"/>
          <p14:tracePt t="40940" x="1587500" y="3378200"/>
          <p14:tracePt t="40957" x="1390650" y="3327400"/>
          <p14:tracePt t="40974" x="1162050" y="3302000"/>
          <p14:tracePt t="40991" x="933450" y="3295650"/>
          <p14:tracePt t="41007" x="736600" y="3295650"/>
          <p14:tracePt t="41024" x="527050" y="3295650"/>
          <p14:tracePt t="41040" x="355600" y="3365500"/>
          <p14:tracePt t="41058" x="273050" y="3448050"/>
          <p14:tracePt t="41074" x="273050" y="3524250"/>
          <p14:tracePt t="41090" x="400050" y="3632200"/>
          <p14:tracePt t="41106" x="781050" y="3778250"/>
          <p14:tracePt t="41123" x="1282700" y="3867150"/>
          <p14:tracePt t="41140" x="1765300" y="3968750"/>
          <p14:tracePt t="41157" x="2032000" y="3981450"/>
          <p14:tracePt t="41174" x="2260600" y="3975100"/>
          <p14:tracePt t="41190" x="2501900" y="3924300"/>
          <p14:tracePt t="41207" x="2851150" y="3860800"/>
          <p14:tracePt t="41224" x="3238500" y="3822700"/>
          <p14:tracePt t="41241" x="3752850" y="3822700"/>
          <p14:tracePt t="41258" x="4375150" y="3822700"/>
          <p14:tracePt t="41274" x="4972050" y="3822700"/>
          <p14:tracePt t="41291" x="5162550" y="3810000"/>
          <p14:tracePt t="41307" x="5257800" y="3790950"/>
          <p14:tracePt t="41324" x="5334000" y="3784600"/>
          <p14:tracePt t="41342" x="5467350" y="3784600"/>
          <p14:tracePt t="41357" x="5645150" y="3784600"/>
          <p14:tracePt t="41374" x="5822950" y="3784600"/>
          <p14:tracePt t="41391" x="5988050" y="3784600"/>
          <p14:tracePt t="41407" x="6045200" y="3771900"/>
          <p14:tracePt t="41424" x="6051550" y="3759200"/>
          <p14:tracePt t="41441" x="6064250" y="3721100"/>
          <p14:tracePt t="41458" x="5918200" y="3625850"/>
          <p14:tracePt t="41475" x="5695950" y="3575050"/>
          <p14:tracePt t="41491" x="5289550" y="3517900"/>
          <p14:tracePt t="41508" x="4730750" y="3473450"/>
          <p14:tracePt t="41524" x="4203700" y="3460750"/>
          <p14:tracePt t="41541" x="3663950" y="3403600"/>
          <p14:tracePt t="41558" x="3333750" y="3365500"/>
          <p14:tracePt t="41574" x="3098800" y="3321050"/>
          <p14:tracePt t="41591" x="2882900" y="3321050"/>
          <p14:tracePt t="41596" x="2768600" y="3321050"/>
          <p14:tracePt t="41608" x="2647950" y="3321050"/>
          <p14:tracePt t="41624" x="2292350" y="3321050"/>
          <p14:tracePt t="41641" x="1993900" y="3321050"/>
          <p14:tracePt t="41658" x="1714500" y="3321050"/>
          <p14:tracePt t="41674" x="1587500" y="3321050"/>
          <p14:tracePt t="41691" x="1498600" y="3321050"/>
          <p14:tracePt t="41708" x="1352550" y="3346450"/>
          <p14:tracePt t="41724" x="1219200" y="3384550"/>
          <p14:tracePt t="41741" x="1060450" y="3409950"/>
          <p14:tracePt t="41758" x="895350" y="3435350"/>
          <p14:tracePt t="41775" x="787400" y="3441700"/>
          <p14:tracePt t="41791" x="711200" y="3441700"/>
          <p14:tracePt t="41808" x="666750" y="3441700"/>
          <p14:tracePt t="41824" x="641350" y="3441700"/>
          <p14:tracePt t="41843" x="603250" y="3454400"/>
          <p14:tracePt t="41858" x="571500" y="3460750"/>
          <p14:tracePt t="41875" x="565150" y="3473450"/>
          <p14:tracePt t="41891" x="558800" y="3473450"/>
          <p14:tracePt t="41908" x="558800" y="3498850"/>
          <p14:tracePt t="41925" x="647700" y="3549650"/>
          <p14:tracePt t="41941" x="1009650" y="3613150"/>
          <p14:tracePt t="41958" x="1530350" y="3683000"/>
          <p14:tracePt t="41975" x="1860550" y="3733800"/>
          <p14:tracePt t="41991" x="2063750" y="3765550"/>
          <p14:tracePt t="42008" x="2171700" y="3784600"/>
          <p14:tracePt t="42025" x="2254250" y="3790950"/>
          <p14:tracePt t="42042" x="2444750" y="3790950"/>
          <p14:tracePt t="42058" x="2749550" y="3790950"/>
          <p14:tracePt t="42074" x="3448050" y="3790950"/>
          <p14:tracePt t="42091" x="4197350" y="3790950"/>
          <p14:tracePt t="42109" x="4648200" y="3803650"/>
          <p14:tracePt t="42124" x="4895850" y="3841750"/>
          <p14:tracePt t="42141" x="5035550" y="3848100"/>
          <p14:tracePt t="42158" x="5092700" y="3848100"/>
          <p14:tracePt t="42175" x="5124450" y="3848100"/>
          <p14:tracePt t="42192" x="5130800" y="3848100"/>
          <p14:tracePt t="42208" x="5137150" y="3848100"/>
          <p14:tracePt t="42225" x="5143500" y="3841750"/>
          <p14:tracePt t="42267" x="5137150" y="3841750"/>
          <p14:tracePt t="48082" x="5130800" y="3835400"/>
          <p14:tracePt t="48107" x="5124450" y="3829050"/>
          <p14:tracePt t="48115" x="5080000" y="3797300"/>
          <p14:tracePt t="48122" x="5022850" y="3759200"/>
          <p14:tracePt t="48131" x="4921250" y="3714750"/>
          <p14:tracePt t="48149" x="4432300" y="3651250"/>
          <p14:tracePt t="48165" x="3378200" y="3651250"/>
          <p14:tracePt t="48182" x="2076450" y="3765550"/>
          <p14:tracePt t="48199" x="946150" y="3854450"/>
          <p14:tracePt t="48215" x="425450" y="3949700"/>
          <p14:tracePt t="48232" x="323850" y="3987800"/>
          <p14:tracePt t="48248" x="292100" y="4000500"/>
          <p14:tracePt t="48387" x="260350" y="4019550"/>
          <p14:tracePt t="48396" x="234950" y="4057650"/>
          <p14:tracePt t="48403" x="196850" y="4114800"/>
          <p14:tracePt t="48415" x="171450" y="4159250"/>
          <p14:tracePt t="48432" x="158750" y="4216400"/>
          <p14:tracePt t="48448" x="165100" y="4286250"/>
          <p14:tracePt t="48466" x="450850" y="4445000"/>
          <p14:tracePt t="48482" x="971550" y="4597400"/>
          <p14:tracePt t="48499" x="1517650" y="4749800"/>
          <p14:tracePt t="48515" x="1936750" y="4876800"/>
          <p14:tracePt t="48532" x="2152650" y="4940300"/>
          <p14:tracePt t="48549" x="2222500" y="4978400"/>
          <p14:tracePt t="48565" x="2235200" y="4991100"/>
          <p14:tracePt t="48652" x="2241550" y="4991100"/>
          <p14:tracePt t="48659" x="2266950" y="4965700"/>
          <p14:tracePt t="48667" x="2286000" y="4959350"/>
          <p14:tracePt t="48682" x="2368550" y="4940300"/>
          <p14:tracePt t="48699" x="2438400" y="4921250"/>
          <p14:tracePt t="48716" x="2451100" y="4921250"/>
          <p14:tracePt t="48732" x="2457450" y="4921250"/>
          <p14:tracePt t="48749" x="2457450" y="4946650"/>
          <p14:tracePt t="48765" x="2457450" y="4959350"/>
          <p14:tracePt t="48782" x="2457450" y="4972050"/>
          <p14:tracePt t="48816" x="2463800" y="4972050"/>
          <p14:tracePt t="48832" x="2520950" y="4959350"/>
          <p14:tracePt t="48848" x="2609850" y="4914900"/>
          <p14:tracePt t="48865" x="2654300" y="4895850"/>
          <p14:tracePt t="48940" x="2654300" y="4883150"/>
          <p14:tracePt t="48947" x="2647950" y="4883150"/>
          <p14:tracePt t="48955" x="2609850" y="4883150"/>
          <p14:tracePt t="48966" x="2603500" y="4883150"/>
          <p14:tracePt t="48983" x="2584450" y="4883150"/>
          <p14:tracePt t="49211" x="2616200" y="4883150"/>
          <p14:tracePt t="49219" x="2692400" y="4883150"/>
          <p14:tracePt t="49233" x="2730500" y="4883150"/>
          <p14:tracePt t="49250" x="2794000" y="4876800"/>
          <p14:tracePt t="49266" x="2863850" y="4857750"/>
          <p14:tracePt t="49283" x="3003550" y="4851400"/>
          <p14:tracePt t="49299" x="3124200" y="4845050"/>
          <p14:tracePt t="49316" x="3162300" y="4819650"/>
          <p14:tracePt t="49333" x="3194050" y="4813300"/>
          <p14:tracePt t="49404" x="3200400" y="4806950"/>
          <p14:tracePt t="49524" x="3194050" y="4800600"/>
          <p14:tracePt t="49675" x="3181350" y="4794250"/>
          <p14:tracePt t="49684" x="3162300" y="4787900"/>
          <p14:tracePt t="49691" x="3130550" y="4781550"/>
          <p14:tracePt t="49700" x="3111500" y="4762500"/>
          <p14:tracePt t="49716" x="3079750" y="4756150"/>
          <p14:tracePt t="49733" x="3009900" y="4749800"/>
          <p14:tracePt t="49750" x="2876550" y="4724400"/>
          <p14:tracePt t="49767" x="2698750" y="4705350"/>
          <p14:tracePt t="49783" x="2622550" y="4667250"/>
          <p14:tracePt t="49800" x="2616200" y="4667250"/>
          <p14:tracePt t="49817" x="2609850" y="4660900"/>
          <p14:tracePt t="49834" x="2673350" y="4641850"/>
          <p14:tracePt t="49851" x="2768600" y="4641850"/>
          <p14:tracePt t="49866" x="2825750" y="4641850"/>
          <p14:tracePt t="49883" x="2844800" y="4641850"/>
          <p14:tracePt t="49900" x="2857500" y="4641850"/>
          <p14:tracePt t="49933" x="2857500" y="4660900"/>
          <p14:tracePt t="49949" x="2857500" y="4667250"/>
          <p14:tracePt t="50002" x="2863850" y="4673600"/>
          <p14:tracePt t="50010" x="2876550" y="4673600"/>
          <p14:tracePt t="50019" x="2882900" y="4673600"/>
          <p14:tracePt t="50034" x="2914650" y="4673600"/>
          <p14:tracePt t="50050" x="2940050" y="4673600"/>
          <p14:tracePt t="50067" x="2978150" y="4679950"/>
          <p14:tracePt t="50083" x="3009900" y="4686300"/>
          <p14:tracePt t="50100" x="3035300" y="4705350"/>
          <p14:tracePt t="50116" x="3060700" y="4718050"/>
          <p14:tracePt t="50171" x="3067050" y="4718050"/>
          <p14:tracePt t="50251" x="3073400" y="4718050"/>
          <p14:tracePt t="50259" x="3086100" y="4718050"/>
          <p14:tracePt t="50275" x="3098800" y="4718050"/>
          <p14:tracePt t="50284" x="3111500" y="4730750"/>
          <p14:tracePt t="50301" x="3130550" y="4743450"/>
          <p14:tracePt t="50420" x="3136900" y="4749800"/>
          <p14:tracePt t="50444" x="3136900" y="4756150"/>
          <p14:tracePt t="50460" x="3136900" y="4762500"/>
          <p14:tracePt t="50475" x="3136900" y="4768850"/>
          <p14:tracePt t="50484" x="3143250" y="4794250"/>
          <p14:tracePt t="50492" x="3181350" y="4794250"/>
          <p14:tracePt t="50500" x="3238500" y="4806950"/>
          <p14:tracePt t="50517" x="3403600" y="4819650"/>
          <p14:tracePt t="50534" x="3619500" y="4864100"/>
          <p14:tracePt t="50551" x="3816350" y="4889500"/>
          <p14:tracePt t="50568" x="3917950" y="4902200"/>
          <p14:tracePt t="50584" x="3956050" y="4908550"/>
          <p14:tracePt t="50676" x="3962400" y="4908550"/>
          <p14:tracePt t="50683" x="3987800" y="4908550"/>
          <p14:tracePt t="50692" x="4025900" y="4908550"/>
          <p14:tracePt t="50701" x="4089400" y="4908550"/>
          <p14:tracePt t="50718" x="4222750" y="4883150"/>
          <p14:tracePt t="50734" x="4330700" y="4876800"/>
          <p14:tracePt t="50751" x="4387850" y="4870450"/>
          <p14:tracePt t="50768" x="4419600" y="4870450"/>
          <p14:tracePt t="50785" x="4445000" y="4870450"/>
          <p14:tracePt t="50802" x="4483100" y="4870450"/>
          <p14:tracePt t="50818" x="4495800" y="4870450"/>
          <p14:tracePt t="50835" x="4546600" y="4870450"/>
          <p14:tracePt t="50851" x="4603750" y="4870450"/>
          <p14:tracePt t="50868" x="4705350" y="4870450"/>
          <p14:tracePt t="50885" x="4819650" y="4870450"/>
          <p14:tracePt t="50901" x="4933950" y="4870450"/>
          <p14:tracePt t="50918" x="5048250" y="4870450"/>
          <p14:tracePt t="50935" x="5181600" y="4870450"/>
          <p14:tracePt t="50951" x="5346700" y="4870450"/>
          <p14:tracePt t="50968" x="5524500" y="4870450"/>
          <p14:tracePt t="50985" x="5676900" y="4870450"/>
          <p14:tracePt t="51002" x="5854700" y="4870450"/>
          <p14:tracePt t="51018" x="5924550" y="4870450"/>
          <p14:tracePt t="51035" x="5975350" y="4857750"/>
          <p14:tracePt t="51051" x="5994400" y="4857750"/>
          <p14:tracePt t="51068" x="6007100" y="4845050"/>
          <p14:tracePt t="51084" x="6026150" y="4819650"/>
          <p14:tracePt t="51101" x="6032500" y="4800600"/>
          <p14:tracePt t="51117" x="6038850" y="4794250"/>
          <p14:tracePt t="51135" x="6038850" y="4775200"/>
          <p14:tracePt t="51151" x="6045200" y="4762500"/>
          <p14:tracePt t="51168" x="6064250" y="4737100"/>
          <p14:tracePt t="51184" x="6070600" y="4730750"/>
          <p14:tracePt t="51201" x="6089650" y="4724400"/>
          <p14:tracePt t="51218" x="6096000" y="4718050"/>
          <p14:tracePt t="51252" x="6013450" y="4699000"/>
          <p14:tracePt t="51268" x="5810250" y="4699000"/>
          <p14:tracePt t="51285" x="5594350" y="4699000"/>
          <p14:tracePt t="51301" x="5467350" y="4699000"/>
          <p14:tracePt t="51318" x="5416550" y="4711700"/>
          <p14:tracePt t="51352" x="5416550" y="4724400"/>
          <p14:tracePt t="51368" x="5422900" y="4743450"/>
          <p14:tracePt t="51385" x="5486400" y="4743450"/>
          <p14:tracePt t="51402" x="5575300" y="4743450"/>
          <p14:tracePt t="51418" x="5613400" y="4724400"/>
          <p14:tracePt t="51435" x="5613400" y="4654550"/>
          <p14:tracePt t="51452" x="5556250" y="4565650"/>
          <p14:tracePt t="51468" x="5473700" y="4495800"/>
          <p14:tracePt t="51485" x="5429250" y="4464050"/>
          <p14:tracePt t="51502" x="5410200" y="4464050"/>
          <p14:tracePt t="51556" x="5403850" y="4464050"/>
          <p14:tracePt t="51563" x="5397500" y="4476750"/>
          <p14:tracePt t="51579" x="5397500" y="4483100"/>
          <p14:tracePt t="51731" x="5397500" y="4495800"/>
          <p14:tracePt t="51747" x="5403850" y="4495800"/>
          <p14:tracePt t="51772" x="5403850" y="4502150"/>
          <p14:tracePt t="51779" x="5403850" y="4508500"/>
          <p14:tracePt t="51788" x="5391150" y="4527550"/>
          <p14:tracePt t="51802" x="5346700" y="4527550"/>
          <p14:tracePt t="51819" x="5289550" y="4527550"/>
          <p14:tracePt t="51835" x="5200650" y="4483100"/>
          <p14:tracePt t="51852" x="5137150" y="4438650"/>
          <p14:tracePt t="51869" x="5086350" y="4413250"/>
          <p14:tracePt t="51885" x="5054600" y="4406900"/>
          <p14:tracePt t="51902" x="4991100" y="4387850"/>
          <p14:tracePt t="51918" x="4946650" y="4387850"/>
          <p14:tracePt t="51935" x="4819650" y="4394200"/>
          <p14:tracePt t="51952" x="4667250" y="4413250"/>
          <p14:tracePt t="51969" x="4476750" y="4413250"/>
          <p14:tracePt t="51986" x="4279900" y="4413250"/>
          <p14:tracePt t="52002" x="4203700" y="4413250"/>
          <p14:tracePt t="52019" x="4133850" y="4425950"/>
          <p14:tracePt t="52036" x="4038600" y="4445000"/>
          <p14:tracePt t="52053" x="3962400" y="4476750"/>
          <p14:tracePt t="52069" x="3924300" y="4508500"/>
          <p14:tracePt t="52086" x="3924300" y="4527550"/>
          <p14:tracePt t="52090" x="3917950" y="4540250"/>
          <p14:tracePt t="52104" x="3917950" y="4552950"/>
          <p14:tracePt t="52119" x="3917950" y="4572000"/>
          <p14:tracePt t="52135" x="3930650" y="4603750"/>
          <p14:tracePt t="52152" x="4000500" y="4654550"/>
          <p14:tracePt t="52170" x="4235450" y="4743450"/>
          <p14:tracePt t="52186" x="4483100" y="4794250"/>
          <p14:tracePt t="52203" x="4749800" y="4838700"/>
          <p14:tracePt t="52219" x="4991100" y="4851400"/>
          <p14:tracePt t="52236" x="5207000" y="4851400"/>
          <p14:tracePt t="52253" x="5346700" y="4851400"/>
          <p14:tracePt t="52270" x="5435600" y="4813300"/>
          <p14:tracePt t="52286" x="5467350" y="4775200"/>
          <p14:tracePt t="52303" x="5473700" y="4737100"/>
          <p14:tracePt t="52320" x="5473700" y="4679950"/>
          <p14:tracePt t="52337" x="5473700" y="4584700"/>
          <p14:tracePt t="52353" x="5416550" y="4495800"/>
          <p14:tracePt t="52369" x="5340350" y="4413250"/>
          <p14:tracePt t="52386" x="5251450" y="4349750"/>
          <p14:tracePt t="52402" x="5232400" y="4349750"/>
          <p14:tracePt t="52419" x="5200650" y="4349750"/>
          <p14:tracePt t="52435" x="5137150" y="4349750"/>
          <p14:tracePt t="52452" x="4978400" y="4438650"/>
          <p14:tracePt t="52469" x="4775200" y="4552950"/>
          <p14:tracePt t="52486" x="4635500" y="4673600"/>
          <p14:tracePt t="52503" x="4578350" y="4730750"/>
          <p14:tracePt t="52519" x="4559300" y="4775200"/>
          <p14:tracePt t="52536" x="4565650" y="4800600"/>
          <p14:tracePt t="52553" x="4648200" y="4813300"/>
          <p14:tracePt t="52570" x="4965700" y="4813300"/>
          <p14:tracePt t="52586" x="5092700" y="4813300"/>
          <p14:tracePt t="52603" x="5124450" y="4800600"/>
          <p14:tracePt t="52620" x="5124450" y="4781550"/>
          <p14:tracePt t="52637" x="5105400" y="4756150"/>
          <p14:tracePt t="52653" x="5092700" y="4743450"/>
          <p14:tracePt t="52670" x="5086350" y="4737100"/>
          <p14:tracePt t="52723" x="5080000" y="4737100"/>
          <p14:tracePt t="52868" x="5080000" y="4730750"/>
          <p14:tracePt t="52883" x="5080000" y="4724400"/>
          <p14:tracePt t="52891" x="5080000" y="4718050"/>
          <p14:tracePt t="52903" x="5086350" y="4705350"/>
          <p14:tracePt t="52920" x="5086350" y="4699000"/>
          <p14:tracePt t="52937" x="5099050" y="4692650"/>
          <p14:tracePt t="52954" x="5156200" y="4667250"/>
          <p14:tracePt t="52970" x="5213350" y="4654550"/>
          <p14:tracePt t="52987" x="5270500" y="4648200"/>
          <p14:tracePt t="53004" x="5308600" y="4648200"/>
          <p14:tracePt t="53020" x="5327650" y="4641850"/>
          <p14:tracePt t="53037" x="5334000" y="4641850"/>
          <p14:tracePt t="53054" x="5353050" y="4641850"/>
          <p14:tracePt t="53070" x="5365750" y="4641850"/>
          <p14:tracePt t="53086" x="5391150" y="4641850"/>
          <p14:tracePt t="53103" x="5422900" y="4641850"/>
          <p14:tracePt t="53120" x="5454650" y="4622800"/>
          <p14:tracePt t="53136" x="5461000" y="4616450"/>
          <p14:tracePt t="53154" x="5480050" y="4603750"/>
          <p14:tracePt t="53170" x="5499100" y="4597400"/>
          <p14:tracePt t="53187" x="5511800" y="4591050"/>
          <p14:tracePt t="53204" x="5537200" y="4584700"/>
          <p14:tracePt t="53220" x="5543550" y="4572000"/>
          <p14:tracePt t="53237" x="5543550" y="4559300"/>
          <p14:tracePt t="53254" x="5537200" y="4527550"/>
          <p14:tracePt t="53271" x="5511800" y="4502150"/>
          <p14:tracePt t="53287" x="5422900" y="4457700"/>
          <p14:tracePt t="53304" x="5314950" y="4438650"/>
          <p14:tracePt t="53320" x="5175250" y="4413250"/>
          <p14:tracePt t="53338" x="5073650" y="4406900"/>
          <p14:tracePt t="53354" x="5029200" y="4406900"/>
          <p14:tracePt t="53370" x="5010150" y="4406900"/>
          <p14:tracePt t="53387" x="4997450" y="4406900"/>
          <p14:tracePt t="53404" x="4978400" y="4413250"/>
          <p14:tracePt t="53421" x="4953000" y="4438650"/>
          <p14:tracePt t="53437" x="4927600" y="4470400"/>
          <p14:tracePt t="53454" x="4895850" y="4521200"/>
          <p14:tracePt t="53471" x="4895850" y="4572000"/>
          <p14:tracePt t="53488" x="4895850" y="4629150"/>
          <p14:tracePt t="53504" x="4895850" y="4692650"/>
          <p14:tracePt t="53521" x="4895850" y="4749800"/>
          <p14:tracePt t="53538" x="4965700" y="4826000"/>
          <p14:tracePt t="53554" x="5029200" y="4851400"/>
          <p14:tracePt t="53571" x="5111750" y="4864100"/>
          <p14:tracePt t="53587" x="5207000" y="4876800"/>
          <p14:tracePt t="53604" x="5308600" y="4876800"/>
          <p14:tracePt t="53621" x="5397500" y="4876800"/>
          <p14:tracePt t="53638" x="5480050" y="4876800"/>
          <p14:tracePt t="53654" x="5556250" y="4876800"/>
          <p14:tracePt t="53671" x="5607050" y="4876800"/>
          <p14:tracePt t="53688" x="5638800" y="4876800"/>
          <p14:tracePt t="53704" x="5651500" y="4876800"/>
          <p14:tracePt t="53764" x="5657850" y="4876800"/>
          <p14:tracePt t="53779" x="5657850" y="4889500"/>
          <p14:tracePt t="53787" x="5657850" y="4902200"/>
          <p14:tracePt t="53795" x="5657850" y="4914900"/>
          <p14:tracePt t="53812" x="5657850" y="4927600"/>
          <p14:tracePt t="53821" x="5664200" y="4953000"/>
          <p14:tracePt t="53838" x="5670550" y="4953000"/>
          <p14:tracePt t="53854" x="5683250" y="4972050"/>
          <p14:tracePt t="53871" x="5689600" y="4972050"/>
          <p14:tracePt t="54267" x="5695950" y="4965700"/>
          <p14:tracePt t="54275" x="5683250" y="4927600"/>
          <p14:tracePt t="54289" x="5645150" y="4883150"/>
          <p14:tracePt t="54305" x="5581650" y="4787900"/>
          <p14:tracePt t="54322" x="5511800" y="4667250"/>
          <p14:tracePt t="54338" x="5486400" y="4616450"/>
          <p14:tracePt t="54355" x="5467350" y="4565650"/>
          <p14:tracePt t="54371" x="5454650" y="4546600"/>
          <p14:tracePt t="54388" x="5441950" y="4521200"/>
          <p14:tracePt t="54405" x="5435600" y="4514850"/>
          <p14:tracePt t="54548" x="5441950" y="4521200"/>
          <p14:tracePt t="54556" x="5441950" y="4533900"/>
          <p14:tracePt t="54563" x="5441950" y="4572000"/>
          <p14:tracePt t="54572" x="5454650" y="4616450"/>
          <p14:tracePt t="54589" x="5461000" y="4730750"/>
          <p14:tracePt t="54605" x="5511800" y="4864100"/>
          <p14:tracePt t="54622" x="5543550" y="4991100"/>
          <p14:tracePt t="54639" x="5575300" y="5099050"/>
          <p14:tracePt t="54655" x="5575300" y="5156200"/>
          <p14:tracePt t="54672" x="5575300" y="5187950"/>
          <p14:tracePt t="54689" x="5575300" y="5207000"/>
          <p14:tracePt t="54706" x="5568950" y="5219700"/>
          <p14:tracePt t="54756" x="5568950" y="5207000"/>
          <p14:tracePt t="54764" x="5568950" y="5168900"/>
          <p14:tracePt t="54772" x="5568950" y="5118100"/>
          <p14:tracePt t="54789" x="5568950" y="4997450"/>
          <p14:tracePt t="54805" x="5568950" y="4895850"/>
          <p14:tracePt t="54822" x="5568950" y="4768850"/>
          <p14:tracePt t="54839" x="5568950" y="4654550"/>
          <p14:tracePt t="54856" x="5568950" y="4591050"/>
          <p14:tracePt t="54872" x="5568950" y="4559300"/>
          <p14:tracePt t="54889" x="5568950" y="4546600"/>
          <p14:tracePt t="54963" x="5568950" y="4552950"/>
          <p14:tracePt t="54972" x="5562600" y="4578350"/>
          <p14:tracePt t="54979" x="5562600" y="4603750"/>
          <p14:tracePt t="54989" x="5549900" y="4616450"/>
          <p14:tracePt t="55006" x="5543550" y="4648200"/>
          <p14:tracePt t="55023" x="5537200" y="4667250"/>
          <p14:tracePt t="55039" x="5530850" y="4679950"/>
          <p14:tracePt t="55056" x="5530850" y="4699000"/>
          <p14:tracePt t="55073" x="5530850" y="4705350"/>
          <p14:tracePt t="55089" x="5530850" y="4718050"/>
          <p14:tracePt t="55105" x="5518150" y="4730750"/>
          <p14:tracePt t="55179" x="5518150" y="4737100"/>
          <p14:tracePt t="55211" x="5524500" y="4737100"/>
          <p14:tracePt t="55219" x="5530850" y="4730750"/>
          <p14:tracePt t="55228" x="5543550" y="4718050"/>
          <p14:tracePt t="55239" x="5549900" y="4692650"/>
          <p14:tracePt t="55256" x="5562600" y="4654550"/>
          <p14:tracePt t="55273" x="5562600" y="4648200"/>
          <p14:tracePt t="55290" x="5575300" y="4635500"/>
          <p14:tracePt t="55419" x="5575300" y="4648200"/>
          <p14:tracePt t="55428" x="5562600" y="4660900"/>
          <p14:tracePt t="55439" x="5511800" y="4667250"/>
          <p14:tracePt t="55456" x="5378450" y="4711700"/>
          <p14:tracePt t="55473" x="5092700" y="4730750"/>
          <p14:tracePt t="55490" x="4356100" y="4756150"/>
          <p14:tracePt t="55507" x="3860800" y="4756150"/>
          <p14:tracePt t="55523" x="3562350" y="4756150"/>
          <p14:tracePt t="55540" x="3435350" y="4756150"/>
          <p14:tracePt t="55557" x="3409950" y="4756150"/>
          <p14:tracePt t="55620" x="3403600" y="4762500"/>
          <p14:tracePt t="55636" x="3403600" y="4768850"/>
          <p14:tracePt t="55707" x="3403600" y="4762500"/>
          <p14:tracePt t="55715" x="3397250" y="4749800"/>
          <p14:tracePt t="55725" x="3390900" y="4730750"/>
          <p14:tracePt t="55740" x="3378200" y="4705350"/>
          <p14:tracePt t="55757" x="3378200" y="4673600"/>
          <p14:tracePt t="55773" x="3378200" y="4635500"/>
          <p14:tracePt t="55790" x="3397250" y="4578350"/>
          <p14:tracePt t="55807" x="3409950" y="4514850"/>
          <p14:tracePt t="55823" x="3422650" y="4438650"/>
          <p14:tracePt t="55840" x="3422650" y="4387850"/>
          <p14:tracePt t="55857" x="3422650" y="4356100"/>
          <p14:tracePt t="55874" x="3390900" y="4324350"/>
          <p14:tracePt t="55890" x="3359150" y="4324350"/>
          <p14:tracePt t="55907" x="3308350" y="4324350"/>
          <p14:tracePt t="55923" x="3175000" y="4356100"/>
          <p14:tracePt t="55940" x="3035300" y="4413250"/>
          <p14:tracePt t="55957" x="2889250" y="4483100"/>
          <p14:tracePt t="55973" x="2800350" y="4527550"/>
          <p14:tracePt t="55991" x="2743200" y="4584700"/>
          <p14:tracePt t="56008" x="2730500" y="4616450"/>
          <p14:tracePt t="56023" x="2724150" y="4641850"/>
          <p14:tracePt t="56040" x="2724150" y="4686300"/>
          <p14:tracePt t="56057" x="2755900" y="4737100"/>
          <p14:tracePt t="56074" x="2876550" y="4813300"/>
          <p14:tracePt t="56089" x="3035300" y="4864100"/>
          <p14:tracePt t="56106" x="3244850" y="4914900"/>
          <p14:tracePt t="56123" x="3435350" y="4914900"/>
          <p14:tracePt t="56140" x="3575050" y="4914900"/>
          <p14:tracePt t="56157" x="3670300" y="4902200"/>
          <p14:tracePt t="56174" x="3727450" y="4845050"/>
          <p14:tracePt t="56190" x="3759200" y="4775200"/>
          <p14:tracePt t="56207" x="3771900" y="4692650"/>
          <p14:tracePt t="56224" x="3771900" y="4591050"/>
          <p14:tracePt t="56240" x="3771900" y="4521200"/>
          <p14:tracePt t="56258" x="3771900" y="4457700"/>
          <p14:tracePt t="56274" x="3778250" y="4394200"/>
          <p14:tracePt t="56290" x="3778250" y="4375150"/>
          <p14:tracePt t="56307" x="3752850" y="4356100"/>
          <p14:tracePt t="56324" x="3676650" y="4343400"/>
          <p14:tracePt t="56340" x="3536950" y="4343400"/>
          <p14:tracePt t="56357" x="3441700" y="4343400"/>
          <p14:tracePt t="56374" x="3409950" y="4368800"/>
          <p14:tracePt t="56390" x="3403600" y="4381500"/>
          <p14:tracePt t="56407" x="3403600" y="4387850"/>
          <p14:tracePt t="56424" x="3403600" y="4394200"/>
          <p14:tracePt t="56441" x="3454400" y="4394200"/>
          <p14:tracePt t="56458" x="3530600" y="4394200"/>
          <p14:tracePt t="56474" x="3536950" y="4394200"/>
          <p14:tracePt t="56516" x="3543300" y="4394200"/>
          <p14:tracePt t="56524" x="3562350" y="4381500"/>
          <p14:tracePt t="56547" x="3581400" y="4375150"/>
          <p14:tracePt t="56557" x="3613150" y="4375150"/>
          <p14:tracePt t="56574" x="3657600" y="4375150"/>
          <p14:tracePt t="56591" x="3663950" y="4375150"/>
          <p14:tracePt t="58763" x="0" y="0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3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2133600"/>
            <a:ext cx="7772400" cy="1143000"/>
          </a:xfrm>
        </p:spPr>
        <p:txBody>
          <a:bodyPr/>
          <a:lstStyle/>
          <a:p>
            <a:pPr algn="ctr"/>
            <a:r>
              <a:rPr lang="en-US" altLang="zh-CN" sz="4000" dirty="0">
                <a:ea typeface="宋体" pitchFamily="2" charset="-122"/>
              </a:rPr>
              <a:t>Part III Data Modifications</a:t>
            </a:r>
            <a:endParaRPr lang="en-US" altLang="zh-CN" sz="3200" dirty="0">
              <a:ea typeface="宋体" pitchFamily="2" charset="-122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A8568-874F-4E93-A606-4FF8A6A70C06}" type="slidenum">
              <a:rPr lang="zh-CN" altLang="en-US" smtClean="0"/>
              <a:pPr/>
              <a:t>21</a:t>
            </a:fld>
            <a:endParaRPr lang="en-US" altLang="zh-CN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48"/>
    </mc:Choice>
    <mc:Fallback xmlns="">
      <p:transition spd="slow" advTm="78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Database Modifications</a:t>
            </a:r>
          </a:p>
        </p:txBody>
      </p:sp>
      <p:sp>
        <p:nvSpPr>
          <p:cNvPr id="5754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A modification command does not return a result (as a query does), but changes the database in some way.</a:t>
            </a:r>
          </a:p>
          <a:p>
            <a:pPr lvl="1"/>
            <a:r>
              <a:rPr lang="en-US" altLang="zh-CN" dirty="0"/>
              <a:t>Modify its content but not schema</a:t>
            </a:r>
          </a:p>
          <a:p>
            <a:r>
              <a:rPr lang="en-US" altLang="zh-CN" dirty="0"/>
              <a:t>Three kinds of modifications:</a:t>
            </a:r>
          </a:p>
          <a:p>
            <a:pPr lvl="1"/>
            <a:r>
              <a:rPr lang="en-US" altLang="zh-CN" dirty="0"/>
              <a:t>Insert  a tuple or tuples.</a:t>
            </a:r>
          </a:p>
          <a:p>
            <a:pPr lvl="1"/>
            <a:r>
              <a:rPr lang="en-US" altLang="zh-CN" dirty="0"/>
              <a:t>Delete  a tuple or tuples.</a:t>
            </a:r>
          </a:p>
          <a:p>
            <a:pPr lvl="1"/>
            <a:r>
              <a:rPr lang="en-US" altLang="zh-CN" dirty="0"/>
              <a:t>Update  the value(s) of an existing tuple or tuples.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F2196-2518-48A6-A756-6448583BC97C}" type="slidenum">
              <a:rPr lang="zh-CN" altLang="en-US" smtClean="0"/>
              <a:pPr/>
              <a:t>22</a:t>
            </a:fld>
            <a:endParaRPr lang="en-US" altLang="zh-CN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14"/>
    </mc:Choice>
    <mc:Fallback xmlns="">
      <p:transition spd="slow" advTm="202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5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5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5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5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54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54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75491" grpId="0" build="p" bldLvl="2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ea typeface="宋体" pitchFamily="2" charset="-122"/>
              </a:rPr>
              <a:t>Delete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340968"/>
          </a:xfrm>
        </p:spPr>
        <p:txBody>
          <a:bodyPr>
            <a:normAutofit/>
          </a:bodyPr>
          <a:lstStyle/>
          <a:p>
            <a:r>
              <a:rPr lang="en-US" dirty="0"/>
              <a:t>Delete whole tuples, one relation at a time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Find all tuples </a:t>
            </a:r>
            <a:r>
              <a:rPr lang="en-US" i="1" dirty="0"/>
              <a:t>t</a:t>
            </a:r>
            <a:r>
              <a:rPr lang="en-US" dirty="0"/>
              <a:t> in </a:t>
            </a:r>
            <a:r>
              <a:rPr lang="en-US" i="1" dirty="0"/>
              <a:t>R</a:t>
            </a:r>
            <a:r>
              <a:rPr lang="en-US" dirty="0"/>
              <a:t> such that </a:t>
            </a:r>
            <a:r>
              <a:rPr lang="en-US" i="1" dirty="0"/>
              <a:t>P(t)</a:t>
            </a:r>
            <a:r>
              <a:rPr lang="en-US" dirty="0"/>
              <a:t> is true, then remove </a:t>
            </a:r>
            <a:r>
              <a:rPr lang="en-US" i="1" dirty="0"/>
              <a:t>t</a:t>
            </a:r>
            <a:r>
              <a:rPr lang="en-US" dirty="0"/>
              <a:t> from </a:t>
            </a:r>
            <a:r>
              <a:rPr lang="en-US" i="1" dirty="0"/>
              <a:t>R</a:t>
            </a:r>
            <a:r>
              <a:rPr lang="en-US" dirty="0"/>
              <a:t>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F2196-2518-48A6-A756-6448583BC97C}" type="slidenum">
              <a:rPr lang="zh-CN" altLang="en-US" smtClean="0"/>
              <a:pPr/>
              <a:t>23</a:t>
            </a:fld>
            <a:endParaRPr lang="en-US" altLang="zh-CN"/>
          </a:p>
        </p:txBody>
      </p:sp>
      <p:sp>
        <p:nvSpPr>
          <p:cNvPr id="5" name="TextBox 4"/>
          <p:cNvSpPr txBox="1"/>
          <p:nvPr/>
        </p:nvSpPr>
        <p:spPr>
          <a:xfrm>
            <a:off x="1331640" y="2276872"/>
            <a:ext cx="4608512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DELETE 	FROM		R</a:t>
            </a:r>
          </a:p>
          <a:p>
            <a:r>
              <a:rPr lang="en-US" dirty="0"/>
              <a:t>WHERE	P;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900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98"/>
    </mc:Choice>
    <mc:Fallback xmlns="">
      <p:transition spd="slow" advTm="225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ea typeface="宋体" pitchFamily="2" charset="-122"/>
              </a:rPr>
              <a:t>Delete: Example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Delete all employees in Department #2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Delete all employees working for the research department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F2196-2518-48A6-A756-6448583BC97C}" type="slidenum">
              <a:rPr lang="zh-CN" altLang="en-US" smtClean="0"/>
              <a:pPr/>
              <a:t>24</a:t>
            </a:fld>
            <a:endParaRPr lang="en-US" altLang="zh-CN"/>
          </a:p>
        </p:txBody>
      </p:sp>
      <p:sp>
        <p:nvSpPr>
          <p:cNvPr id="6" name="TextBox 5"/>
          <p:cNvSpPr txBox="1"/>
          <p:nvPr/>
        </p:nvSpPr>
        <p:spPr>
          <a:xfrm>
            <a:off x="755576" y="2132856"/>
            <a:ext cx="5544616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DELETE 	FROM		Employee</a:t>
            </a:r>
          </a:p>
          <a:p>
            <a:r>
              <a:rPr lang="en-US" dirty="0"/>
              <a:t>WHERE	DNO = 2;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5576" y="4031095"/>
            <a:ext cx="6984776" cy="193899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DELETE 	FROM		Employee</a:t>
            </a:r>
          </a:p>
          <a:p>
            <a:r>
              <a:rPr lang="en-US" dirty="0"/>
              <a:t>WHERE	DNO IN</a:t>
            </a:r>
          </a:p>
          <a:p>
            <a:r>
              <a:rPr lang="en-US" dirty="0"/>
              <a:t>		(SELECT	</a:t>
            </a:r>
            <a:r>
              <a:rPr lang="en-US" dirty="0" err="1"/>
              <a:t>DNumber</a:t>
            </a:r>
            <a:endParaRPr lang="en-US" dirty="0"/>
          </a:p>
          <a:p>
            <a:r>
              <a:rPr lang="en-US" dirty="0"/>
              <a:t>		FROM		Department</a:t>
            </a:r>
          </a:p>
          <a:p>
            <a:r>
              <a:rPr lang="en-US" dirty="0"/>
              <a:t>		WHERE	</a:t>
            </a:r>
            <a:r>
              <a:rPr lang="en-US" dirty="0" err="1"/>
              <a:t>DName</a:t>
            </a:r>
            <a:r>
              <a:rPr lang="en-US" dirty="0"/>
              <a:t> = "Research");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33"/>
    </mc:Choice>
    <mc:Fallback xmlns="">
      <p:transition spd="slow" advTm="79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Delete: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/* Delete student with the lowest grade */</a:t>
            </a:r>
          </a:p>
          <a:p>
            <a:pPr marL="0" indent="0">
              <a:buNone/>
            </a:pPr>
            <a:r>
              <a:rPr lang="en-US" dirty="0"/>
              <a:t>DELETE FROM CS338Grades</a:t>
            </a:r>
          </a:p>
          <a:p>
            <a:pPr marL="0" indent="0">
              <a:buNone/>
            </a:pPr>
            <a:r>
              <a:rPr lang="en-US" dirty="0"/>
              <a:t>WHERE grade in</a:t>
            </a:r>
          </a:p>
          <a:p>
            <a:pPr marL="0" indent="0">
              <a:buNone/>
            </a:pPr>
            <a:r>
              <a:rPr lang="en-US" dirty="0"/>
              <a:t>	(SELECT MIN(grade)</a:t>
            </a:r>
          </a:p>
          <a:p>
            <a:pPr marL="0" indent="0">
              <a:buNone/>
            </a:pPr>
            <a:r>
              <a:rPr lang="en-US" dirty="0"/>
              <a:t>	FROM CS338Grades)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1638267"/>
              </p:ext>
            </p:extLst>
          </p:nvPr>
        </p:nvGraphicFramePr>
        <p:xfrm>
          <a:off x="611560" y="4897968"/>
          <a:ext cx="60960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grade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39552" y="4465920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CS338Grades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96136" y="2708920"/>
            <a:ext cx="3168352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Problem: as we delete tuples, the lowest grade changes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F2196-2518-48A6-A756-6448583BC97C}" type="slidenum">
              <a:rPr lang="zh-CN" altLang="en-US" smtClean="0"/>
              <a:pPr/>
              <a:t>25</a:t>
            </a:fld>
            <a:endParaRPr lang="en-US" altLang="zh-CN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8" name="Ink 7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71720" y="5365800"/>
              <a:ext cx="5143680" cy="883080"/>
            </p14:xfrm>
          </p:contentPart>
        </mc:Choice>
        <mc:Fallback xmlns="">
          <p:pic>
            <p:nvPicPr>
              <p:cNvPr id="8" name="Ink 7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2360" y="5356440"/>
                <a:ext cx="5162400" cy="90180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8321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975"/>
    </mc:Choice>
    <mc:Fallback xmlns="">
      <p:transition spd="slow" advTm="509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Delete: 2 Step Process</a:t>
            </a:r>
            <a:endParaRPr lang="en-US" altLang="zh-CN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Delete (for insert and update as well) is done in two steps</a:t>
            </a:r>
          </a:p>
          <a:p>
            <a:pPr marL="731520" lvl="1" indent="-457200">
              <a:buFont typeface="+mj-lt"/>
              <a:buAutoNum type="arabicPeriod"/>
            </a:pPr>
            <a:r>
              <a:rPr lang="en-US" dirty="0"/>
              <a:t>First, identify the tuples to be deleted using the criteria and mark them</a:t>
            </a:r>
          </a:p>
          <a:p>
            <a:pPr marL="731520" lvl="1" indent="-457200">
              <a:buFont typeface="+mj-lt"/>
              <a:buAutoNum type="arabicPeriod"/>
            </a:pPr>
            <a:r>
              <a:rPr lang="en-US" dirty="0"/>
              <a:t>Second, delete all the marked tuples (without re-computing the criteria).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F2196-2518-48A6-A756-6448583BC97C}" type="slidenum">
              <a:rPr lang="zh-CN" altLang="en-US" smtClean="0"/>
              <a:pPr/>
              <a:t>26</a:t>
            </a:fld>
            <a:endParaRPr lang="en-US" altLang="zh-CN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6329419"/>
              </p:ext>
            </p:extLst>
          </p:nvPr>
        </p:nvGraphicFramePr>
        <p:xfrm>
          <a:off x="802974" y="5374640"/>
          <a:ext cx="60960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grade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1" name="Content Placeholder 2"/>
          <p:cNvSpPr txBox="1">
            <a:spLocks/>
          </p:cNvSpPr>
          <p:nvPr/>
        </p:nvSpPr>
        <p:spPr>
          <a:xfrm>
            <a:off x="776064" y="3433636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r>
              <a:rPr lang="en-US" sz="1600" dirty="0"/>
              <a:t>/* Delete student with the lowest grade */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r>
              <a:rPr lang="en-US" sz="1600" dirty="0"/>
              <a:t>DELETE FROM CS338Grades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r>
              <a:rPr lang="en-US" sz="1600" dirty="0"/>
              <a:t>WHERE grade in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r>
              <a:rPr lang="en-US" sz="1600" dirty="0"/>
              <a:t>	(SELECT MIN(grade)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r>
              <a:rPr lang="en-US" sz="1600" dirty="0"/>
              <a:t>	FROM CS338Grades)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776064" y="4936430"/>
            <a:ext cx="2088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CS338Grades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13" name="Ink 1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36600" y="5702400"/>
              <a:ext cx="5785200" cy="324000"/>
            </p14:xfrm>
          </p:contentPart>
        </mc:Choice>
        <mc:Fallback xmlns="">
          <p:pic>
            <p:nvPicPr>
              <p:cNvPr id="13" name="Ink 1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7240" y="5693040"/>
                <a:ext cx="5803920" cy="342720"/>
              </a:xfrm>
              <a:prstGeom prst="rect">
                <a:avLst/>
              </a:prstGeom>
            </p:spPr>
          </p:pic>
        </mc:Fallback>
      </mc:AlternateContent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895"/>
    </mc:Choice>
    <mc:Fallback xmlns="">
      <p:transition spd="slow" advTm="648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1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ea typeface="宋体" pitchFamily="2" charset="-122"/>
              </a:rPr>
              <a:t>Delete: Exercise</a:t>
            </a:r>
          </a:p>
        </p:txBody>
      </p:sp>
      <p:sp>
        <p:nvSpPr>
          <p:cNvPr id="574467" name="Rectangle 3"/>
          <p:cNvSpPr>
            <a:spLocks noGrp="1" noChangeArrowheads="1"/>
          </p:cNvSpPr>
          <p:nvPr>
            <p:ph idx="1"/>
          </p:nvPr>
        </p:nvSpPr>
        <p:spPr>
          <a:xfrm>
            <a:off x="539552" y="1628800"/>
            <a:ext cx="7772400" cy="4114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zh-CN" dirty="0">
                <a:ea typeface="宋体" pitchFamily="2" charset="-122"/>
              </a:rPr>
              <a:t>Delete from </a:t>
            </a:r>
            <a:r>
              <a:rPr lang="en-US" altLang="zh-CN" dirty="0" err="1">
                <a:ea typeface="宋体" pitchFamily="2" charset="-122"/>
              </a:rPr>
              <a:t>Works_ON</a:t>
            </a:r>
            <a:r>
              <a:rPr lang="en-US" altLang="zh-CN" dirty="0">
                <a:ea typeface="宋体" pitchFamily="2" charset="-122"/>
              </a:rPr>
              <a:t> entries where are more than one employee work on the project.</a:t>
            </a:r>
          </a:p>
          <a:p>
            <a:pPr marL="0" indent="0">
              <a:lnSpc>
                <a:spcPct val="90000"/>
              </a:lnSpc>
              <a:buNone/>
            </a:pPr>
            <a:endParaRPr lang="en-US" altLang="zh-CN" dirty="0">
              <a:ea typeface="宋体" pitchFamily="2" charset="-122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altLang="zh-CN" dirty="0">
                <a:ea typeface="宋体" pitchFamily="2" charset="-122"/>
              </a:rPr>
              <a:t>DELETE FROM </a:t>
            </a:r>
            <a:r>
              <a:rPr lang="en-US" altLang="zh-CN" dirty="0" err="1">
                <a:ea typeface="宋体" pitchFamily="2" charset="-122"/>
              </a:rPr>
              <a:t>Works_ON</a:t>
            </a:r>
            <a:endParaRPr lang="en-US" altLang="zh-CN" dirty="0">
              <a:ea typeface="宋体" pitchFamily="2" charset="-122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altLang="zh-CN" dirty="0">
                <a:ea typeface="宋体" pitchFamily="2" charset="-122"/>
              </a:rPr>
              <a:t>WHERE PNO IN (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altLang="zh-CN" dirty="0">
                <a:ea typeface="宋体" pitchFamily="2" charset="-122"/>
              </a:rPr>
              <a:t>	SELECT PNO FROM </a:t>
            </a:r>
            <a:r>
              <a:rPr lang="en-US" altLang="zh-CN" dirty="0" err="1">
                <a:ea typeface="宋体" pitchFamily="2" charset="-122"/>
              </a:rPr>
              <a:t>Works_ON</a:t>
            </a:r>
            <a:endParaRPr lang="en-US" altLang="zh-CN" dirty="0">
              <a:ea typeface="宋体" pitchFamily="2" charset="-122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altLang="zh-CN" dirty="0">
                <a:ea typeface="宋体" pitchFamily="2" charset="-122"/>
              </a:rPr>
              <a:t>	GROUP BY PNO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altLang="zh-CN" dirty="0">
                <a:ea typeface="宋体" pitchFamily="2" charset="-122"/>
              </a:rPr>
              <a:t>	HAVING	COUNT(ESSN) &gt; 1);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F2196-2518-48A6-A756-6448583BC97C}" type="slidenum">
              <a:rPr lang="zh-CN" altLang="en-US" smtClean="0"/>
              <a:pPr/>
              <a:t>27</a:t>
            </a:fld>
            <a:endParaRPr lang="en-US" altLang="zh-C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5625" y="2780928"/>
            <a:ext cx="1939752" cy="3825013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35"/>
    </mc:Choice>
    <mc:Fallback xmlns="">
      <p:transition spd="slow" advTm="185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ea typeface="宋体" pitchFamily="2" charset="-122"/>
              </a:rPr>
              <a:t>Insert</a:t>
            </a:r>
          </a:p>
        </p:txBody>
      </p:sp>
      <p:graphicFrame>
        <p:nvGraphicFramePr>
          <p:cNvPr id="56730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3432928"/>
              </p:ext>
            </p:extLst>
          </p:nvPr>
        </p:nvGraphicFramePr>
        <p:xfrm>
          <a:off x="467544" y="1700808"/>
          <a:ext cx="7751763" cy="452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位图图像" r:id="rId5" imgW="7752381" imgH="4525007" progId="Paint.Picture">
                  <p:embed/>
                </p:oleObj>
              </mc:Choice>
              <mc:Fallback>
                <p:oleObj name="位图图像" r:id="rId5" imgW="7752381" imgH="4525007" progId="Paint.Pictur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544" y="1700808"/>
                        <a:ext cx="7751763" cy="452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F2196-2518-48A6-A756-6448583BC97C}" type="slidenum">
              <a:rPr lang="zh-CN" altLang="en-US" smtClean="0"/>
              <a:pPr/>
              <a:t>28</a:t>
            </a:fld>
            <a:endParaRPr lang="en-US" altLang="zh-CN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305"/>
    </mc:Choice>
    <mc:Fallback xmlns="">
      <p:transition spd="slow" advTm="413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787" x="1130300" y="4965700"/>
          <p14:tracePt t="5869" x="1136650" y="4978400"/>
          <p14:tracePt t="5876" x="1174750" y="4984750"/>
          <p14:tracePt t="5885" x="1212850" y="4984750"/>
          <p14:tracePt t="5894" x="1250950" y="4984750"/>
          <p14:tracePt t="5911" x="1346200" y="4984750"/>
          <p14:tracePt t="5928" x="1422400" y="4946650"/>
          <p14:tracePt t="5944" x="1485900" y="4832350"/>
          <p14:tracePt t="5961" x="1549400" y="4730750"/>
          <p14:tracePt t="5978" x="1574800" y="4648200"/>
          <p14:tracePt t="5995" x="1593850" y="4565650"/>
          <p14:tracePt t="6011" x="1593850" y="4546600"/>
          <p14:tracePt t="6028" x="1593850" y="4540250"/>
          <p14:tracePt t="6044" x="1593850" y="4521200"/>
          <p14:tracePt t="6061" x="1593850" y="4508500"/>
          <p14:tracePt t="6100" x="1587500" y="4489450"/>
          <p14:tracePt t="6108" x="1587500" y="4483100"/>
          <p14:tracePt t="6116" x="1581150" y="4464050"/>
          <p14:tracePt t="6127" x="1555750" y="4445000"/>
          <p14:tracePt t="6144" x="1460500" y="4324350"/>
          <p14:tracePt t="6161" x="1320800" y="4203700"/>
          <p14:tracePt t="6178" x="1155700" y="4114800"/>
          <p14:tracePt t="6195" x="1060450" y="4032250"/>
          <p14:tracePt t="6211" x="1054100" y="3987800"/>
          <p14:tracePt t="6228" x="1035050" y="3937000"/>
          <p14:tracePt t="6245" x="1035050" y="3898900"/>
          <p14:tracePt t="6261" x="1035050" y="3879850"/>
          <p14:tracePt t="6278" x="1028700" y="3873500"/>
          <p14:tracePt t="6311" x="1009650" y="3873500"/>
          <p14:tracePt t="6328" x="1003300" y="3873500"/>
          <p14:tracePt t="6365" x="990600" y="3873500"/>
          <p14:tracePt t="6378" x="977900" y="3873500"/>
          <p14:tracePt t="6395" x="895350" y="3841750"/>
          <p14:tracePt t="6412" x="838200" y="3810000"/>
          <p14:tracePt t="6428" x="825500" y="3810000"/>
          <p14:tracePt t="6644" x="831850" y="3810000"/>
          <p14:tracePt t="6652" x="850900" y="3810000"/>
          <p14:tracePt t="6662" x="863600" y="3810000"/>
          <p14:tracePt t="6679" x="908050" y="3822700"/>
          <p14:tracePt t="6695" x="939800" y="3835400"/>
          <p14:tracePt t="6729" x="952500" y="3835400"/>
          <p14:tracePt t="6745" x="965200" y="3835400"/>
          <p14:tracePt t="6762" x="996950" y="3835400"/>
          <p14:tracePt t="6765" x="1022350" y="3835400"/>
          <p14:tracePt t="6779" x="1092200" y="3848100"/>
          <p14:tracePt t="6795" x="1181100" y="3848100"/>
          <p14:tracePt t="6812" x="1270000" y="3848100"/>
          <p14:tracePt t="6829" x="1397000" y="3848100"/>
          <p14:tracePt t="6845" x="1549400" y="3848100"/>
          <p14:tracePt t="6862" x="1752600" y="3848100"/>
          <p14:tracePt t="6879" x="1981200" y="3848100"/>
          <p14:tracePt t="6896" x="2222500" y="3848100"/>
          <p14:tracePt t="6912" x="2559050" y="3848100"/>
          <p14:tracePt t="6929" x="2895600" y="3848100"/>
          <p14:tracePt t="6946" x="3219450" y="3848100"/>
          <p14:tracePt t="6948" x="3371850" y="3848100"/>
          <p14:tracePt t="6962" x="3498850" y="3848100"/>
          <p14:tracePt t="6979" x="3854450" y="3848100"/>
          <p14:tracePt t="6995" x="4032250" y="3848100"/>
          <p14:tracePt t="7012" x="4171950" y="3848100"/>
          <p14:tracePt t="7029" x="4337050" y="3879850"/>
          <p14:tracePt t="7046" x="4546600" y="3911600"/>
          <p14:tracePt t="7062" x="4813300" y="3930650"/>
          <p14:tracePt t="7079" x="5080000" y="3956050"/>
          <p14:tracePt t="7096" x="5346700" y="3956050"/>
          <p14:tracePt t="7112" x="5562600" y="3962400"/>
          <p14:tracePt t="7129" x="5784850" y="3962400"/>
          <p14:tracePt t="7131" x="5899150" y="3975100"/>
          <p14:tracePt t="7145" x="6019800" y="4006850"/>
          <p14:tracePt t="7162" x="6273800" y="4038600"/>
          <p14:tracePt t="7179" x="6699250" y="4095750"/>
          <p14:tracePt t="7196" x="6908800" y="4133850"/>
          <p14:tracePt t="7212" x="7004050" y="4171950"/>
          <p14:tracePt t="7229" x="7073900" y="4178300"/>
          <p14:tracePt t="7246" x="7080250" y="4178300"/>
          <p14:tracePt t="7262" x="7092950" y="4184650"/>
          <p14:tracePt t="7279" x="7112000" y="4197350"/>
          <p14:tracePt t="7296" x="7150100" y="4210050"/>
          <p14:tracePt t="7313" x="7232650" y="4254500"/>
          <p14:tracePt t="7329" x="7315200" y="4279900"/>
          <p14:tracePt t="7331" x="7346950" y="4286250"/>
          <p14:tracePt t="7346" x="7372350" y="4292600"/>
          <p14:tracePt t="7364" x="7429500" y="4311650"/>
          <p14:tracePt t="7379" x="7448550" y="4324350"/>
          <p14:tracePt t="7396" x="7473950" y="4349750"/>
          <p14:tracePt t="7413" x="7505700" y="4394200"/>
          <p14:tracePt t="7429" x="7556500" y="4457700"/>
          <p14:tracePt t="7446" x="7607300" y="4521200"/>
          <p14:tracePt t="7463" x="7651750" y="4572000"/>
          <p14:tracePt t="7479" x="7683500" y="4603750"/>
          <p14:tracePt t="7496" x="7683500" y="4610100"/>
          <p14:tracePt t="7513" x="7683500" y="4622800"/>
          <p14:tracePt t="7529" x="7651750" y="4654550"/>
          <p14:tracePt t="7532" x="7600950" y="4679950"/>
          <p14:tracePt t="7546" x="7556500" y="4699000"/>
          <p14:tracePt t="7563" x="7340600" y="4787900"/>
          <p14:tracePt t="7580" x="6997700" y="4857750"/>
          <p14:tracePt t="7596" x="6330950" y="4921250"/>
          <p14:tracePt t="7613" x="5581650" y="4921250"/>
          <p14:tracePt t="7630" x="4959350" y="4921250"/>
          <p14:tracePt t="7646" x="4451350" y="4902200"/>
          <p14:tracePt t="7663" x="4051300" y="4826000"/>
          <p14:tracePt t="7680" x="3740150" y="4749800"/>
          <p14:tracePt t="7696" x="3492500" y="4692650"/>
          <p14:tracePt t="7713" x="3276600" y="4660900"/>
          <p14:tracePt t="7716" x="3162300" y="4641850"/>
          <p14:tracePt t="7730" x="3048000" y="4622800"/>
          <p14:tracePt t="7747" x="2819400" y="4622800"/>
          <p14:tracePt t="7763" x="2641600" y="4622800"/>
          <p14:tracePt t="7780" x="2489200" y="4622800"/>
          <p14:tracePt t="7797" x="2311400" y="4622800"/>
          <p14:tracePt t="7813" x="2152650" y="4622800"/>
          <p14:tracePt t="7830" x="2063750" y="4610100"/>
          <p14:tracePt t="7846" x="2000250" y="4603750"/>
          <p14:tracePt t="7884" x="1993900" y="4603750"/>
          <p14:tracePt t="7896" x="1981200" y="4597400"/>
          <p14:tracePt t="7913" x="1936750" y="4572000"/>
          <p14:tracePt t="7929" x="1924050" y="4565650"/>
          <p14:tracePt t="7947" x="1828800" y="4546600"/>
          <p14:tracePt t="7963" x="1727200" y="4527550"/>
          <p14:tracePt t="7980" x="1606550" y="4502150"/>
          <p14:tracePt t="7997" x="1485900" y="4489450"/>
          <p14:tracePt t="8013" x="1352550" y="4470400"/>
          <p14:tracePt t="8030" x="1295400" y="4464050"/>
          <p14:tracePt t="8046" x="1289050" y="4457700"/>
          <p14:tracePt t="8080" x="1289050" y="4451350"/>
          <p14:tracePt t="8097" x="1295400" y="4445000"/>
          <p14:tracePt t="8113" x="1295400" y="4438650"/>
          <p14:tracePt t="8129" x="1295400" y="4432300"/>
          <p14:tracePt t="8146" x="1295400" y="4425950"/>
          <p14:tracePt t="8163" x="1314450" y="4400550"/>
          <p14:tracePt t="8421" x="1320800" y="4400550"/>
          <p14:tracePt t="8429" x="1339850" y="4400550"/>
          <p14:tracePt t="8437" x="1384300" y="4400550"/>
          <p14:tracePt t="8447" x="1447800" y="4400550"/>
          <p14:tracePt t="8464" x="1625600" y="4400550"/>
          <p14:tracePt t="8481" x="1841500" y="4400550"/>
          <p14:tracePt t="8497" x="2044700" y="4400550"/>
          <p14:tracePt t="8514" x="2222500" y="4400550"/>
          <p14:tracePt t="8532" x="2374900" y="4400550"/>
          <p14:tracePt t="8547" x="2457450" y="4400550"/>
          <p14:tracePt t="8564" x="2489200" y="4400550"/>
          <p14:tracePt t="8581" x="2495550" y="4394200"/>
          <p14:tracePt t="8597" x="2501900" y="4394200"/>
          <p14:tracePt t="8614" x="2508250" y="4387850"/>
          <p14:tracePt t="8631" x="2514600" y="4381500"/>
          <p14:tracePt t="8648" x="2520950" y="4381500"/>
          <p14:tracePt t="8664" x="2565400" y="4381500"/>
          <p14:tracePt t="8681" x="2597150" y="4381500"/>
          <p14:tracePt t="8697" x="2603500" y="4381500"/>
          <p14:tracePt t="8884" x="2609850" y="4381500"/>
          <p14:tracePt t="8933" x="2622550" y="4381500"/>
          <p14:tracePt t="8949" x="2628900" y="4375150"/>
          <p14:tracePt t="9164" x="2641600" y="4375150"/>
          <p14:tracePt t="9171" x="2660650" y="4375150"/>
          <p14:tracePt t="9181" x="2673350" y="4375150"/>
          <p14:tracePt t="9198" x="2705100" y="4375150"/>
          <p14:tracePt t="9215" x="2724150" y="4368800"/>
          <p14:tracePt t="9332" x="2730500" y="4368800"/>
          <p14:tracePt t="9340" x="2736850" y="4368800"/>
          <p14:tracePt t="9350" x="2749550" y="4368800"/>
          <p14:tracePt t="9365" x="2787650" y="4368800"/>
          <p14:tracePt t="9382" x="2863850" y="4368800"/>
          <p14:tracePt t="9398" x="3003550" y="4368800"/>
          <p14:tracePt t="9415" x="3206750" y="4368800"/>
          <p14:tracePt t="9432" x="3435350" y="4368800"/>
          <p14:tracePt t="9448" x="3676650" y="4368800"/>
          <p14:tracePt t="9465" x="3867150" y="4368800"/>
          <p14:tracePt t="9482" x="3981450" y="4368800"/>
          <p14:tracePt t="9499" x="4064000" y="4368800"/>
          <p14:tracePt t="9515" x="4133850" y="4368800"/>
          <p14:tracePt t="9532" x="4203700" y="4381500"/>
          <p14:tracePt t="9548" x="4279900" y="4387850"/>
          <p14:tracePt t="9565" x="4375150" y="4387850"/>
          <p14:tracePt t="9582" x="4476750" y="4387850"/>
          <p14:tracePt t="9598" x="4527550" y="4387850"/>
          <p14:tracePt t="9615" x="4559300" y="4387850"/>
          <p14:tracePt t="9632" x="4584700" y="4387850"/>
          <p14:tracePt t="9649" x="4616450" y="4387850"/>
          <p14:tracePt t="9665" x="4648200" y="4362450"/>
          <p14:tracePt t="9682" x="4667250" y="4324350"/>
          <p14:tracePt t="9699" x="4667250" y="4318000"/>
          <p14:tracePt t="9900" x="4667250" y="4324350"/>
          <p14:tracePt t="10213" x="4686300" y="4330700"/>
          <p14:tracePt t="10220" x="4718050" y="4330700"/>
          <p14:tracePt t="10233" x="4756150" y="4330700"/>
          <p14:tracePt t="10249" x="4883150" y="4330700"/>
          <p14:tracePt t="10267" x="5035550" y="4330700"/>
          <p14:tracePt t="10284" x="5289550" y="4330700"/>
          <p14:tracePt t="10299" x="5480050" y="4330700"/>
          <p14:tracePt t="10316" x="5645150" y="4330700"/>
          <p14:tracePt t="10333" x="5822950" y="4330700"/>
          <p14:tracePt t="10349" x="5924550" y="4330700"/>
          <p14:tracePt t="10366" x="6032500" y="4330700"/>
          <p14:tracePt t="10383" x="6089650" y="4330700"/>
          <p14:tracePt t="10399" x="6140450" y="4305300"/>
          <p14:tracePt t="10416" x="6191250" y="4298950"/>
          <p14:tracePt t="10433" x="6254750" y="4298950"/>
          <p14:tracePt t="10449" x="6337300" y="4298950"/>
          <p14:tracePt t="10467" x="6445250" y="4298950"/>
          <p14:tracePt t="10483" x="6489700" y="4298950"/>
          <p14:tracePt t="10499" x="6534150" y="4311650"/>
          <p14:tracePt t="10516" x="6572250" y="4324350"/>
          <p14:tracePt t="10533" x="6591300" y="4324350"/>
          <p14:tracePt t="10550" x="6597650" y="4324350"/>
          <p14:tracePt t="10908" x="6604000" y="4330700"/>
          <p14:tracePt t="11028" x="6553200" y="4330700"/>
          <p14:tracePt t="11036" x="6356350" y="4330700"/>
          <p14:tracePt t="11050" x="6070600" y="4330700"/>
          <p14:tracePt t="11067" x="4857750" y="4330700"/>
          <p14:tracePt t="11084" x="4108450" y="4330700"/>
          <p14:tracePt t="11100" x="3511550" y="4330700"/>
          <p14:tracePt t="11117" x="3124200" y="4381500"/>
          <p14:tracePt t="11133" x="2895600" y="4445000"/>
          <p14:tracePt t="11150" x="2762250" y="4514850"/>
          <p14:tracePt t="11166" x="2609850" y="4597400"/>
          <p14:tracePt t="11183" x="2470150" y="4673600"/>
          <p14:tracePt t="11200" x="2324100" y="4730750"/>
          <p14:tracePt t="11217" x="2152650" y="4781550"/>
          <p14:tracePt t="11234" x="1955800" y="4826000"/>
          <p14:tracePt t="11251" x="1708150" y="4870450"/>
          <p14:tracePt t="11268" x="1631950" y="4883150"/>
          <p14:tracePt t="11284" x="1606550" y="4883150"/>
          <p14:tracePt t="11300" x="1593850" y="4883150"/>
          <p14:tracePt t="11317" x="1562100" y="4876800"/>
          <p14:tracePt t="11334" x="1536700" y="4864100"/>
          <p14:tracePt t="11350" x="1524000" y="4857750"/>
          <p14:tracePt t="11367" x="1504950" y="4851400"/>
          <p14:tracePt t="11384" x="1504950" y="4845050"/>
          <p14:tracePt t="11401" x="1473200" y="4845050"/>
          <p14:tracePt t="11417" x="1403350" y="4845050"/>
          <p14:tracePt t="11434" x="1314450" y="4845050"/>
          <p14:tracePt t="11451" x="1225550" y="4845050"/>
          <p14:tracePt t="11467" x="1162050" y="4845050"/>
          <p14:tracePt t="11517" x="1168400" y="4832350"/>
          <p14:tracePt t="11525" x="1200150" y="4826000"/>
          <p14:tracePt t="11534" x="1231900" y="4806950"/>
          <p14:tracePt t="11551" x="1244600" y="4800600"/>
          <p14:tracePt t="11567" x="1250950" y="4794250"/>
          <p14:tracePt t="11685" x="1257300" y="4794250"/>
          <p14:tracePt t="11693" x="1263650" y="4794250"/>
          <p14:tracePt t="11701" x="1282700" y="4794250"/>
          <p14:tracePt t="11717" x="1384300" y="4794250"/>
          <p14:tracePt t="11734" x="1619250" y="4794250"/>
          <p14:tracePt t="11751" x="2032000" y="4794250"/>
          <p14:tracePt t="11768" x="2495550" y="4794250"/>
          <p14:tracePt t="11784" x="2755900" y="4794250"/>
          <p14:tracePt t="11801" x="2819400" y="4794250"/>
          <p14:tracePt t="11837" x="2800350" y="4794250"/>
          <p14:tracePt t="11851" x="2736850" y="4794250"/>
          <p14:tracePt t="11868" x="2667000" y="4794250"/>
          <p14:tracePt t="11884" x="2616200" y="4794250"/>
          <p14:tracePt t="11901" x="2603500" y="4794250"/>
          <p14:tracePt t="11949" x="2597150" y="4800600"/>
          <p14:tracePt t="11965" x="2590800" y="4806950"/>
          <p14:tracePt t="11973" x="2578100" y="4806950"/>
          <p14:tracePt t="11988" x="2571750" y="4806950"/>
          <p14:tracePt t="12001" x="2565400" y="4806950"/>
          <p14:tracePt t="12018" x="2559050" y="4813300"/>
          <p14:tracePt t="12054" x="2565400" y="4813300"/>
          <p14:tracePt t="12061" x="2578100" y="4806950"/>
          <p14:tracePt t="12085" x="2584450" y="4800600"/>
          <p14:tracePt t="12108" x="2584450" y="4787900"/>
          <p14:tracePt t="12140" x="2590800" y="4781550"/>
          <p14:tracePt t="12147" x="2597150" y="4775200"/>
          <p14:tracePt t="12171" x="2597150" y="4768850"/>
          <p14:tracePt t="12180" x="2603500" y="4762500"/>
          <p14:tracePt t="12188" x="2616200" y="4762500"/>
          <p14:tracePt t="12201" x="2628900" y="4762500"/>
          <p14:tracePt t="12218" x="2698750" y="4749800"/>
          <p14:tracePt t="12235" x="2844800" y="4730750"/>
          <p14:tracePt t="12251" x="3016250" y="4699000"/>
          <p14:tracePt t="12269" x="3194050" y="4692650"/>
          <p14:tracePt t="12285" x="3384550" y="4692650"/>
          <p14:tracePt t="12301" x="3511550" y="4679950"/>
          <p14:tracePt t="12318" x="3594100" y="4679950"/>
          <p14:tracePt t="12335" x="3632200" y="4679950"/>
          <p14:tracePt t="12352" x="3657600" y="4679950"/>
          <p14:tracePt t="12368" x="3683000" y="4679950"/>
          <p14:tracePt t="12385" x="3714750" y="4692650"/>
          <p14:tracePt t="12401" x="3765550" y="4705350"/>
          <p14:tracePt t="12419" x="3810000" y="4724400"/>
          <p14:tracePt t="12435" x="3962400" y="4775200"/>
          <p14:tracePt t="12451" x="4019550" y="4794250"/>
          <p14:tracePt t="12468" x="4051300" y="4806950"/>
          <p14:tracePt t="12517" x="4057650" y="4806950"/>
          <p14:tracePt t="12693" x="4051300" y="4800600"/>
          <p14:tracePt t="12764" x="4057650" y="4800600"/>
          <p14:tracePt t="12772" x="4064000" y="4800600"/>
          <p14:tracePt t="12785" x="4076700" y="4800600"/>
          <p14:tracePt t="12836" x="4083050" y="4794250"/>
          <p14:tracePt t="12981" x="4089400" y="4787900"/>
          <p14:tracePt t="12988" x="4095750" y="4787900"/>
          <p14:tracePt t="13002" x="4102100" y="4787900"/>
          <p14:tracePt t="13019" x="4159250" y="4787900"/>
          <p14:tracePt t="13036" x="4235450" y="4787900"/>
          <p14:tracePt t="13052" x="4343400" y="4787900"/>
          <p14:tracePt t="13069" x="4432300" y="4787900"/>
          <p14:tracePt t="13086" x="4502150" y="4787900"/>
          <p14:tracePt t="13102" x="4533900" y="4781550"/>
          <p14:tracePt t="13119" x="4559300" y="4775200"/>
          <p14:tracePt t="13135" x="4584700" y="4775200"/>
          <p14:tracePt t="13152" x="4616450" y="4775200"/>
          <p14:tracePt t="13168" x="4660900" y="4775200"/>
          <p14:tracePt t="13185" x="4699000" y="4775200"/>
          <p14:tracePt t="13203" x="4756150" y="4775200"/>
          <p14:tracePt t="13219" x="4838700" y="4775200"/>
          <p14:tracePt t="13236" x="4908550" y="4775200"/>
          <p14:tracePt t="13253" x="4959350" y="4775200"/>
          <p14:tracePt t="13270" x="4991100" y="4775200"/>
          <p14:tracePt t="15629" x="4997450" y="4762500"/>
          <p14:tracePt t="15636" x="4997450" y="4749800"/>
          <p14:tracePt t="15645" x="4972050" y="4718050"/>
          <p14:tracePt t="15655" x="4940300" y="4692650"/>
          <p14:tracePt t="15672" x="4787900" y="4648200"/>
          <p14:tracePt t="15689" x="4572000" y="4572000"/>
          <p14:tracePt t="15705" x="4311650" y="4540250"/>
          <p14:tracePt t="15722" x="4095750" y="4489450"/>
          <p14:tracePt t="15739" x="3810000" y="4406900"/>
          <p14:tracePt t="15755" x="3714750" y="4387850"/>
          <p14:tracePt t="15772" x="3689350" y="4387850"/>
          <p14:tracePt t="15789" x="3683000" y="4387850"/>
          <p14:tracePt t="15805" x="3663950" y="4387850"/>
          <p14:tracePt t="15822" x="3644900" y="4394200"/>
          <p14:tracePt t="15839" x="3619500" y="4406900"/>
          <p14:tracePt t="15855" x="3587750" y="4419600"/>
          <p14:tracePt t="15872" x="3549650" y="4457700"/>
          <p14:tracePt t="15889" x="3530600" y="4483100"/>
          <p14:tracePt t="15906" x="3524250" y="4502150"/>
          <p14:tracePt t="15922" x="3517900" y="4508500"/>
          <p14:tracePt t="15939" x="3492500" y="4508500"/>
          <p14:tracePt t="15955" x="3479800" y="4495800"/>
          <p14:tracePt t="15972" x="3473450" y="4489450"/>
          <p14:tracePt t="17084" x="3473450" y="4476750"/>
          <p14:tracePt t="17108" x="3473450" y="4470400"/>
          <p14:tracePt t="17163" x="3454400" y="4470400"/>
          <p14:tracePt t="17171" x="3422650" y="4476750"/>
          <p14:tracePt t="17179" x="3365500" y="4495800"/>
          <p14:tracePt t="17190" x="3346450" y="4502150"/>
          <p14:tracePt t="17207" x="3276600" y="4527550"/>
          <p14:tracePt t="17224" x="3181350" y="4546600"/>
          <p14:tracePt t="17240" x="3143250" y="4546600"/>
          <p14:tracePt t="17257" x="3111500" y="4565650"/>
          <p14:tracePt t="17301" x="3111500" y="4572000"/>
          <p14:tracePt t="17309" x="3117850" y="4578350"/>
          <p14:tracePt t="17324" x="3130550" y="4591050"/>
          <p14:tracePt t="17340" x="3136900" y="4597400"/>
          <p14:tracePt t="17813" x="3143250" y="4597400"/>
          <p14:tracePt t="17829" x="3155950" y="4584700"/>
          <p14:tracePt t="17836" x="3187700" y="4565650"/>
          <p14:tracePt t="17844" x="3200400" y="4559300"/>
          <p14:tracePt t="17857" x="3213100" y="4552950"/>
          <p14:tracePt t="17874" x="3238500" y="4546600"/>
          <p14:tracePt t="17891" x="3282950" y="4508500"/>
          <p14:tracePt t="17908" x="3302000" y="4489450"/>
          <p14:tracePt t="17924" x="3321050" y="4470400"/>
          <p14:tracePt t="17941" x="3321050" y="4451350"/>
          <p14:tracePt t="17958" x="3270250" y="4394200"/>
          <p14:tracePt t="17974" x="3219450" y="4381500"/>
          <p14:tracePt t="17991" x="3213100" y="4381500"/>
          <p14:tracePt t="18123" x="3219450" y="4356100"/>
          <p14:tracePt t="18131" x="3225800" y="4349750"/>
          <p14:tracePt t="18141" x="3244850" y="4343400"/>
          <p14:tracePt t="18157" x="3251200" y="4343400"/>
          <p14:tracePt t="18175" x="3257550" y="4337050"/>
          <p14:tracePt t="18191" x="3270250" y="4337050"/>
          <p14:tracePt t="19044" x="3276600" y="4337050"/>
          <p14:tracePt t="19053" x="3295650" y="4349750"/>
          <p14:tracePt t="19061" x="3314700" y="4362450"/>
          <p14:tracePt t="19075" x="3397250" y="4387850"/>
          <p14:tracePt t="19092" x="3517900" y="4406900"/>
          <p14:tracePt t="19109" x="3663950" y="4419600"/>
          <p14:tracePt t="19126" x="3727450" y="4419600"/>
          <p14:tracePt t="19142" x="3771900" y="4419600"/>
          <p14:tracePt t="19301" x="3778250" y="4419600"/>
          <p14:tracePt t="19309" x="3784600" y="4413250"/>
          <p14:tracePt t="19317" x="3790950" y="4400550"/>
          <p14:tracePt t="19326" x="3797300" y="4394200"/>
          <p14:tracePt t="19342" x="3803650" y="4381500"/>
          <p14:tracePt t="19359" x="3829050" y="4349750"/>
          <p14:tracePt t="19376" x="3841750" y="4343400"/>
          <p14:tracePt t="19392" x="3867150" y="4330700"/>
          <p14:tracePt t="19409" x="3873500" y="4324350"/>
          <p14:tracePt t="19426" x="3879850" y="4318000"/>
          <p14:tracePt t="19443" x="3886200" y="4318000"/>
          <p14:tracePt t="19469" x="3898900" y="4324350"/>
          <p14:tracePt t="19477" x="3905250" y="4330700"/>
          <p14:tracePt t="19493" x="3905250" y="4349750"/>
          <p14:tracePt t="19509" x="3905250" y="4356100"/>
          <p14:tracePt t="19700" x="3905250" y="4362450"/>
          <p14:tracePt t="19708" x="3905250" y="4368800"/>
          <p14:tracePt t="19725" x="3905250" y="4375150"/>
          <p14:tracePt t="19740" x="3911600" y="4375150"/>
          <p14:tracePt t="19748" x="3911600" y="4368800"/>
          <p14:tracePt t="19813" x="3917950" y="4368800"/>
          <p14:tracePt t="19852" x="3924300" y="4368800"/>
          <p14:tracePt t="20349" x="3924300" y="4349750"/>
          <p14:tracePt t="20365" x="3930650" y="4337050"/>
          <p14:tracePt t="22892" x="3860800" y="4337050"/>
          <p14:tracePt t="22900" x="3759200" y="4337050"/>
          <p14:tracePt t="22913" x="3644900" y="4337050"/>
          <p14:tracePt t="22930" x="3403600" y="4337050"/>
          <p14:tracePt t="22947" x="3213100" y="4337050"/>
          <p14:tracePt t="22963" x="3028950" y="4298950"/>
          <p14:tracePt t="22980" x="3009900" y="4286250"/>
          <p14:tracePt t="22996" x="3003550" y="4279900"/>
          <p14:tracePt t="23013" x="3003550" y="4260850"/>
          <p14:tracePt t="23030" x="3016250" y="4254500"/>
          <p14:tracePt t="23091" x="3009900" y="4254500"/>
          <p14:tracePt t="23099" x="2997200" y="4254500"/>
          <p14:tracePt t="23107" x="2990850" y="4260850"/>
          <p14:tracePt t="23115" x="2990850" y="4267200"/>
          <p14:tracePt t="23129" x="2990850" y="4273550"/>
          <p14:tracePt t="23146" x="2984500" y="4279900"/>
          <p14:tracePt t="23163" x="2971800" y="4286250"/>
          <p14:tracePt t="23180" x="2965450" y="4286250"/>
          <p14:tracePt t="23197" x="2952750" y="4286250"/>
          <p14:tracePt t="23277" x="2952750" y="4279900"/>
          <p14:tracePt t="23284" x="2952750" y="4273550"/>
          <p14:tracePt t="23297" x="2952750" y="4267200"/>
          <p14:tracePt t="23314" x="3003550" y="4260850"/>
          <p14:tracePt t="23330" x="3098800" y="4254500"/>
          <p14:tracePt t="23347" x="3390900" y="4254500"/>
          <p14:tracePt t="23364" x="3651250" y="4254500"/>
          <p14:tracePt t="23380" x="3924300" y="4254500"/>
          <p14:tracePt t="23397" x="4121150" y="4254500"/>
          <p14:tracePt t="23414" x="4279900" y="4254500"/>
          <p14:tracePt t="23430" x="4394200" y="4235450"/>
          <p14:tracePt t="23447" x="4432300" y="4222750"/>
          <p14:tracePt t="23524" x="4438650" y="4216400"/>
          <p14:tracePt t="23541" x="4457700" y="4216400"/>
          <p14:tracePt t="23550" x="4464050" y="4216400"/>
          <p14:tracePt t="23556" x="4483100" y="4216400"/>
          <p14:tracePt t="23565" x="4495800" y="4216400"/>
          <p14:tracePt t="23581" x="4527550" y="4216400"/>
          <p14:tracePt t="23597" x="4546600" y="4229100"/>
          <p14:tracePt t="23614" x="4552950" y="4229100"/>
          <p14:tracePt t="23631" x="4559300" y="4229100"/>
          <p14:tracePt t="23647" x="4565650" y="4229100"/>
          <p14:tracePt t="23756" x="4572000" y="4229100"/>
          <p14:tracePt t="23773" x="4578350" y="4229100"/>
          <p14:tracePt t="23981" x="4584700" y="4235450"/>
          <p14:tracePt t="23997" x="4591050" y="4235450"/>
          <p14:tracePt t="24004" x="4622800" y="4235450"/>
          <p14:tracePt t="24014" x="4660900" y="4235450"/>
          <p14:tracePt t="24031" x="4794250" y="4235450"/>
          <p14:tracePt t="24048" x="4921250" y="4235450"/>
          <p14:tracePt t="24051" x="4972050" y="4235450"/>
          <p14:tracePt t="24065" x="5022850" y="4235450"/>
          <p14:tracePt t="24081" x="5124450" y="4235450"/>
          <p14:tracePt t="24098" x="5207000" y="4235450"/>
          <p14:tracePt t="24114" x="5346700" y="4235450"/>
          <p14:tracePt t="24131" x="5562600" y="4235450"/>
          <p14:tracePt t="24147" x="5702300" y="4235450"/>
          <p14:tracePt t="24164" x="5784850" y="4235450"/>
          <p14:tracePt t="24181" x="5835650" y="4235450"/>
          <p14:tracePt t="24198" x="5861050" y="4235450"/>
          <p14:tracePt t="24215" x="5873750" y="4235450"/>
          <p14:tracePt t="24232" x="5892800" y="4235450"/>
          <p14:tracePt t="24265" x="5911850" y="4235450"/>
          <p14:tracePt t="24281" x="5930900" y="4235450"/>
          <p14:tracePt t="24298" x="5956300" y="4235450"/>
          <p14:tracePt t="24315" x="6038850" y="4235450"/>
          <p14:tracePt t="24331" x="6140450" y="4235450"/>
          <p14:tracePt t="24348" x="6248400" y="4235450"/>
          <p14:tracePt t="24365" x="6324600" y="4235450"/>
          <p14:tracePt t="24381" x="6369050" y="4229100"/>
          <p14:tracePt t="24398" x="6388100" y="4229100"/>
          <p14:tracePt t="24445" x="6381750" y="4229100"/>
          <p14:tracePt t="24453" x="6318250" y="4229100"/>
          <p14:tracePt t="24465" x="6229350" y="4229100"/>
          <p14:tracePt t="24482" x="5943600" y="4229100"/>
          <p14:tracePt t="24498" x="5581650" y="4229100"/>
          <p14:tracePt t="24515" x="5016500" y="4203700"/>
          <p14:tracePt t="24532" x="4800600" y="4171950"/>
          <p14:tracePt t="24548" x="4660900" y="4152900"/>
          <p14:tracePt t="24565" x="4591050" y="4127500"/>
          <p14:tracePt t="24598" x="4584700" y="4127500"/>
          <p14:tracePt t="24615" x="4578350" y="4127500"/>
          <p14:tracePt t="24632" x="4546600" y="4140200"/>
          <p14:tracePt t="24648" x="4540250" y="4159250"/>
          <p14:tracePt t="24665" x="4540250" y="4184650"/>
          <p14:tracePt t="24698" x="4540250" y="4191000"/>
          <p14:tracePt t="24715" x="4552950" y="4191000"/>
          <p14:tracePt t="24732" x="4559300" y="4191000"/>
          <p14:tracePt t="24749" x="4546600" y="4165600"/>
          <p14:tracePt t="24765" x="4330700" y="4152900"/>
          <p14:tracePt t="24782" x="3886200" y="4152900"/>
          <p14:tracePt t="24799" x="3365500" y="4152900"/>
          <p14:tracePt t="24815" x="2895600" y="4152900"/>
          <p14:tracePt t="24832" x="2552700" y="4152900"/>
          <p14:tracePt t="24848" x="2349500" y="4152900"/>
          <p14:tracePt t="24865" x="2298700" y="4152900"/>
          <p14:tracePt t="24882" x="2286000" y="4152900"/>
          <p14:tracePt t="24899" x="2279650" y="4159250"/>
          <p14:tracePt t="24917" x="2279650" y="4165600"/>
          <p14:tracePt t="24932" x="2305050" y="4191000"/>
          <p14:tracePt t="24949" x="2355850" y="4197350"/>
          <p14:tracePt t="24965" x="2470150" y="4203700"/>
          <p14:tracePt t="24982" x="2628900" y="4235450"/>
          <p14:tracePt t="24999" x="2806700" y="4235450"/>
          <p14:tracePt t="25015" x="3117850" y="4292600"/>
          <p14:tracePt t="25032" x="3454400" y="4343400"/>
          <p14:tracePt t="25049" x="3784600" y="4368800"/>
          <p14:tracePt t="25053" x="3987800" y="4406900"/>
          <p14:tracePt t="25065" x="4165600" y="4406900"/>
          <p14:tracePt t="25083" x="4667250" y="4406900"/>
          <p14:tracePt t="25099" x="4914900" y="4406900"/>
          <p14:tracePt t="25115" x="5137150" y="4381500"/>
          <p14:tracePt t="25132" x="5302250" y="4343400"/>
          <p14:tracePt t="25148" x="5410200" y="4318000"/>
          <p14:tracePt t="25165" x="5416550" y="4311650"/>
          <p14:tracePt t="25199" x="5422900" y="4311650"/>
          <p14:tracePt t="25216" x="5346700" y="4356100"/>
          <p14:tracePt t="25232" x="5238750" y="4375150"/>
          <p14:tracePt t="25249" x="5194300" y="4400550"/>
          <p14:tracePt t="25267" x="5187950" y="4406900"/>
          <p14:tracePt t="25283" x="5207000" y="4406900"/>
          <p14:tracePt t="25299" x="5391150" y="4406900"/>
          <p14:tracePt t="25316" x="5619750" y="4406900"/>
          <p14:tracePt t="25332" x="5829300" y="4406900"/>
          <p14:tracePt t="25349" x="5994400" y="4406900"/>
          <p14:tracePt t="25366" x="6076950" y="4406900"/>
          <p14:tracePt t="25383" x="6083300" y="4406900"/>
          <p14:tracePt t="25700" x="6038850" y="4406900"/>
          <p14:tracePt t="25708" x="5949950" y="4406900"/>
          <p14:tracePt t="25718" x="5861050" y="4406900"/>
          <p14:tracePt t="25733" x="5670550" y="4406900"/>
          <p14:tracePt t="25749" x="5480050" y="4406900"/>
          <p14:tracePt t="25766" x="5276850" y="4387850"/>
          <p14:tracePt t="25783" x="5035550" y="4387850"/>
          <p14:tracePt t="25800" x="4845050" y="4387850"/>
          <p14:tracePt t="25817" x="4756150" y="4387850"/>
          <p14:tracePt t="25833" x="4724400" y="4387850"/>
          <p14:tracePt t="25850" x="4705350" y="4387850"/>
          <p14:tracePt t="25867" x="4686300" y="4400550"/>
          <p14:tracePt t="25883" x="4673600" y="4419600"/>
          <p14:tracePt t="25900" x="4660900" y="4438650"/>
          <p14:tracePt t="25916" x="4654550" y="4451350"/>
          <p14:tracePt t="25933" x="4641850" y="4470400"/>
          <p14:tracePt t="25950" x="4584700" y="4495800"/>
          <p14:tracePt t="25966" x="4451350" y="4521200"/>
          <p14:tracePt t="25983" x="4273550" y="4540250"/>
          <p14:tracePt t="26000" x="4051300" y="4572000"/>
          <p14:tracePt t="26017" x="3835400" y="4616450"/>
          <p14:tracePt t="26033" x="3632200" y="4622800"/>
          <p14:tracePt t="26050" x="3467100" y="4635500"/>
          <p14:tracePt t="26054" x="3378200" y="4635500"/>
          <p14:tracePt t="26067" x="3238500" y="4635500"/>
          <p14:tracePt t="26083" x="3105150" y="4635500"/>
          <p14:tracePt t="26100" x="3041650" y="4635500"/>
          <p14:tracePt t="26116" x="2984500" y="4635500"/>
          <p14:tracePt t="26133" x="2927350" y="4635500"/>
          <p14:tracePt t="26149" x="2914650" y="4635500"/>
          <p14:tracePt t="26188" x="2901950" y="4635500"/>
          <p14:tracePt t="26200" x="2882900" y="4616450"/>
          <p14:tracePt t="26217" x="2806700" y="4578350"/>
          <p14:tracePt t="26233" x="2654300" y="4514850"/>
          <p14:tracePt t="26251" x="2533650" y="4470400"/>
          <p14:tracePt t="26268" x="2425700" y="4419600"/>
          <p14:tracePt t="26283" x="2425700" y="4413250"/>
          <p14:tracePt t="26317" x="2451100" y="4400550"/>
          <p14:tracePt t="26334" x="2559050" y="4400550"/>
          <p14:tracePt t="26350" x="2660650" y="4400550"/>
          <p14:tracePt t="26367" x="2781300" y="4400550"/>
          <p14:tracePt t="26384" x="2857500" y="4400550"/>
          <p14:tracePt t="26400" x="2921000" y="4400550"/>
          <p14:tracePt t="26417" x="2984500" y="4400550"/>
          <p14:tracePt t="26434" x="3086100" y="4400550"/>
          <p14:tracePt t="26450" x="3187700" y="4400550"/>
          <p14:tracePt t="26467" x="3289300" y="4400550"/>
          <p14:tracePt t="26484" x="3314700" y="4400550"/>
          <p14:tracePt t="26524" x="3308350" y="4394200"/>
          <p14:tracePt t="26534" x="3295650" y="4381500"/>
          <p14:tracePt t="26551" x="3282950" y="4375150"/>
          <p14:tracePt t="26567" x="3276600" y="4375150"/>
          <p14:tracePt t="26644" x="3270250" y="4375150"/>
          <p14:tracePt t="26661" x="3270250" y="4381500"/>
          <p14:tracePt t="26676" x="3270250" y="4394200"/>
          <p14:tracePt t="26725" x="3276600" y="4394200"/>
          <p14:tracePt t="26741" x="3282950" y="4394200"/>
          <p14:tracePt t="26748" x="3289300" y="4394200"/>
          <p14:tracePt t="26773" x="3295650" y="4394200"/>
          <p14:tracePt t="26781" x="3302000" y="4394200"/>
          <p14:tracePt t="26796" x="3302000" y="4387850"/>
          <p14:tracePt t="26900" x="3289300" y="4387850"/>
          <p14:tracePt t="26909" x="3282950" y="4387850"/>
          <p14:tracePt t="26989" x="3282950" y="4394200"/>
          <p14:tracePt t="27005" x="3282950" y="4400550"/>
          <p14:tracePt t="27012" x="3282950" y="4406900"/>
          <p14:tracePt t="27021" x="3276600" y="4419600"/>
          <p14:tracePt t="27034" x="3257550" y="4432300"/>
          <p14:tracePt t="27051" x="3200400" y="4483100"/>
          <p14:tracePt t="27068" x="3187700" y="4495800"/>
          <p14:tracePt t="27085" x="3175000" y="4508500"/>
          <p14:tracePt t="27252" x="3168650" y="4508500"/>
          <p14:tracePt t="27302" x="3168650" y="4502150"/>
          <p14:tracePt t="27317" x="3168650" y="4495800"/>
          <p14:tracePt t="27333" x="3168650" y="4483100"/>
          <p14:tracePt t="27348" x="3168650" y="4476750"/>
          <p14:tracePt t="27397" x="3168650" y="4470400"/>
          <p14:tracePt t="27469" x="3175000" y="4464050"/>
          <p14:tracePt t="27484" x="3175000" y="4457700"/>
          <p14:tracePt t="27509" x="3175000" y="4451350"/>
          <p14:tracePt t="27532" x="3181350" y="4445000"/>
          <p14:tracePt t="27613" x="3181350" y="4438650"/>
          <p14:tracePt t="27621" x="3181350" y="4432300"/>
          <p14:tracePt t="27635" x="3181350" y="4419600"/>
          <p14:tracePt t="27652" x="3181350" y="4413250"/>
          <p14:tracePt t="27668" x="3181350" y="4400550"/>
          <p14:tracePt t="27724" x="3181350" y="4425950"/>
          <p14:tracePt t="27733" x="3181350" y="4457700"/>
          <p14:tracePt t="27740" x="3168650" y="4470400"/>
          <p14:tracePt t="27752" x="3162300" y="4489450"/>
          <p14:tracePt t="27769" x="3155950" y="4514850"/>
          <p14:tracePt t="27785" x="3149600" y="4527550"/>
          <p14:tracePt t="27802" x="3143250" y="4533900"/>
          <p14:tracePt t="27820" x="3130550" y="4514850"/>
          <p14:tracePt t="27835" x="3130550" y="4445000"/>
          <p14:tracePt t="27852" x="3155950" y="4349750"/>
          <p14:tracePt t="27868" x="3181350" y="4241800"/>
          <p14:tracePt t="27885" x="3194050" y="4184650"/>
          <p14:tracePt t="27902" x="3219450" y="4133850"/>
          <p14:tracePt t="27919" x="3219450" y="4127500"/>
          <p14:tracePt t="27965" x="3225800" y="4127500"/>
          <p14:tracePt t="27973" x="3232150" y="4152900"/>
          <p14:tracePt t="27985" x="3232150" y="4165600"/>
          <p14:tracePt t="28002" x="3238500" y="4191000"/>
          <p14:tracePt t="28019" x="3251200" y="4216400"/>
          <p14:tracePt t="28035" x="3251200" y="4222750"/>
          <p14:tracePt t="28196" x="3257550" y="4229100"/>
          <p14:tracePt t="28205" x="3238500" y="4248150"/>
          <p14:tracePt t="28213" x="3194050" y="4279900"/>
          <p14:tracePt t="28221" x="3149600" y="4305300"/>
          <p14:tracePt t="28236" x="3028950" y="4349750"/>
          <p14:tracePt t="28252" x="2952750" y="4387850"/>
          <p14:tracePt t="28270" x="2908300" y="4406900"/>
          <p14:tracePt t="28286" x="2889250" y="4425950"/>
          <p14:tracePt t="28303" x="2882900" y="4432300"/>
          <p14:tracePt t="28341" x="2876550" y="4425950"/>
          <p14:tracePt t="28352" x="2876550" y="4413250"/>
          <p14:tracePt t="28369" x="2876550" y="4381500"/>
          <p14:tracePt t="28386" x="2876550" y="4349750"/>
          <p14:tracePt t="28403" x="2876550" y="4311650"/>
          <p14:tracePt t="28419" x="2876550" y="4298950"/>
          <p14:tracePt t="28436" x="2876550" y="4292600"/>
          <p14:tracePt t="28509" x="2876550" y="4298950"/>
          <p14:tracePt t="28517" x="2876550" y="4318000"/>
          <p14:tracePt t="28524" x="2876550" y="4343400"/>
          <p14:tracePt t="28536" x="2863850" y="4375150"/>
          <p14:tracePt t="28553" x="2832100" y="4451350"/>
          <p14:tracePt t="28557" x="2825750" y="4514850"/>
          <p14:tracePt t="28569" x="2794000" y="4572000"/>
          <p14:tracePt t="28586" x="2749550" y="4667250"/>
          <p14:tracePt t="28604" x="2698750" y="4749800"/>
          <p14:tracePt t="28620" x="2679700" y="4775200"/>
          <p14:tracePt t="28677" x="2679700" y="4756150"/>
          <p14:tracePt t="28685" x="2679700" y="4737100"/>
          <p14:tracePt t="28692" x="2679700" y="4705350"/>
          <p14:tracePt t="28703" x="2679700" y="4667250"/>
          <p14:tracePt t="28719" x="2686050" y="4629150"/>
          <p14:tracePt t="28736" x="2692400" y="4591050"/>
          <p14:tracePt t="28753" x="2692400" y="4578350"/>
          <p14:tracePt t="28787" x="2717800" y="4565650"/>
          <p14:tracePt t="28803" x="2819400" y="4565650"/>
          <p14:tracePt t="28820" x="2997200" y="4565650"/>
          <p14:tracePt t="28836" x="3200400" y="4565650"/>
          <p14:tracePt t="28852" x="3441700" y="4565650"/>
          <p14:tracePt t="28869" x="3606800" y="4565650"/>
          <p14:tracePt t="28886" x="3683000" y="4565650"/>
          <p14:tracePt t="28903" x="3702050" y="4565650"/>
          <p14:tracePt t="28920" x="3708400" y="4565650"/>
          <p14:tracePt t="28973" x="3727450" y="4565650"/>
          <p14:tracePt t="28981" x="3740150" y="4565650"/>
          <p14:tracePt t="28988" x="3778250" y="4572000"/>
          <p14:tracePt t="29003" x="3924300" y="4578350"/>
          <p14:tracePt t="29020" x="4127500" y="4578350"/>
          <p14:tracePt t="29037" x="4279900" y="4578350"/>
          <p14:tracePt t="29053" x="4387850" y="4559300"/>
          <p14:tracePt t="29070" x="4406900" y="4533900"/>
          <p14:tracePt t="29087" x="4419600" y="4495800"/>
          <p14:tracePt t="29103" x="4419600" y="4464050"/>
          <p14:tracePt t="29120" x="4419600" y="4425950"/>
          <p14:tracePt t="29136" x="4419600" y="4406900"/>
          <p14:tracePt t="29153" x="4419600" y="4394200"/>
          <p14:tracePt t="29169" x="4419600" y="4381500"/>
          <p14:tracePt t="29221" x="4425950" y="4368800"/>
          <p14:tracePt t="29277" x="4425950" y="4381500"/>
          <p14:tracePt t="29284" x="4425950" y="4413250"/>
          <p14:tracePt t="29292" x="4425950" y="4451350"/>
          <p14:tracePt t="29303" x="4387850" y="4495800"/>
          <p14:tracePt t="29320" x="4279900" y="4591050"/>
          <p14:tracePt t="29337" x="4178300" y="4648200"/>
          <p14:tracePt t="29354" x="4102100" y="4692650"/>
          <p14:tracePt t="29370" x="4057650" y="4724400"/>
          <p14:tracePt t="29387" x="4051300" y="4730750"/>
          <p14:tracePt t="29429" x="4044950" y="4730750"/>
          <p14:tracePt t="29460" x="4038600" y="4730750"/>
          <p14:tracePt t="29493" x="4038600" y="4724400"/>
          <p14:tracePt t="29509" x="4038600" y="4718050"/>
          <p14:tracePt t="29581" x="4038600" y="4711700"/>
          <p14:tracePt t="29588" x="4044950" y="4711700"/>
          <p14:tracePt t="29597" x="4070350" y="4711700"/>
          <p14:tracePt t="29605" x="4108450" y="4705350"/>
          <p14:tracePt t="29620" x="4203700" y="4686300"/>
          <p14:tracePt t="29637" x="4324350" y="4660900"/>
          <p14:tracePt t="29654" x="4432300" y="4622800"/>
          <p14:tracePt t="29671" x="4578350" y="4572000"/>
          <p14:tracePt t="29687" x="4705350" y="4565650"/>
          <p14:tracePt t="29704" x="4826000" y="4546600"/>
          <p14:tracePt t="29721" x="4933950" y="4527550"/>
          <p14:tracePt t="29737" x="5048250" y="4527550"/>
          <p14:tracePt t="29754" x="5143500" y="4527550"/>
          <p14:tracePt t="29771" x="5207000" y="4527550"/>
          <p14:tracePt t="29787" x="5232400" y="4521200"/>
          <p14:tracePt t="29804" x="5245100" y="4508500"/>
          <p14:tracePt t="29821" x="5270500" y="4508500"/>
          <p14:tracePt t="29837" x="5289550" y="4502150"/>
          <p14:tracePt t="29854" x="5308600" y="4495800"/>
          <p14:tracePt t="29871" x="5334000" y="4483100"/>
          <p14:tracePt t="29888" x="5365750" y="4470400"/>
          <p14:tracePt t="29904" x="5410200" y="4457700"/>
          <p14:tracePt t="29921" x="5467350" y="4438650"/>
          <p14:tracePt t="29938" x="5518150" y="4425950"/>
          <p14:tracePt t="29955" x="5594350" y="4406900"/>
          <p14:tracePt t="29971" x="5607050" y="4400550"/>
          <p14:tracePt t="29988" x="5619750" y="4394200"/>
          <p14:tracePt t="30004" x="5626100" y="4387850"/>
          <p14:tracePt t="30413" x="5613400" y="4387850"/>
          <p14:tracePt t="30420" x="5588000" y="4406900"/>
          <p14:tracePt t="30429" x="5575300" y="4432300"/>
          <p14:tracePt t="30438" x="5543550" y="4464050"/>
          <p14:tracePt t="30455" x="5486400" y="4508500"/>
          <p14:tracePt t="30471" x="5435600" y="4559300"/>
          <p14:tracePt t="30488" x="5397500" y="4584700"/>
          <p14:tracePt t="30505" x="5378450" y="4603750"/>
          <p14:tracePt t="30521" x="5346700" y="4629150"/>
          <p14:tracePt t="30538" x="5327650" y="4641850"/>
          <p14:tracePt t="30555" x="5295900" y="4660900"/>
          <p14:tracePt t="30573" x="5289550" y="4667250"/>
          <p14:tracePt t="31293" x="5289550" y="4660900"/>
          <p14:tracePt t="31316" x="5289550" y="4654550"/>
          <p14:tracePt t="31685" x="5295900" y="4648200"/>
          <p14:tracePt t="31693" x="5308600" y="4648200"/>
          <p14:tracePt t="31706" x="5334000" y="4648200"/>
          <p14:tracePt t="31723" x="5372100" y="4629150"/>
          <p14:tracePt t="31756" x="5378450" y="4622800"/>
          <p14:tracePt t="31773" x="5378450" y="4603750"/>
          <p14:tracePt t="31789" x="5321300" y="4565650"/>
          <p14:tracePt t="31806" x="5111750" y="4502150"/>
          <p14:tracePt t="31823" x="4794250" y="4432300"/>
          <p14:tracePt t="31840" x="4406900" y="4381500"/>
          <p14:tracePt t="31856" x="4038600" y="4330700"/>
          <p14:tracePt t="31873" x="3835400" y="4330700"/>
          <p14:tracePt t="31890" x="3759200" y="4330700"/>
          <p14:tracePt t="31906" x="3733800" y="4330700"/>
          <p14:tracePt t="31923" x="3613150" y="4286250"/>
          <p14:tracePt t="31940" x="3340100" y="4165600"/>
          <p14:tracePt t="31956" x="2984500" y="4032250"/>
          <p14:tracePt t="31973" x="2679700" y="3949700"/>
          <p14:tracePt t="31990" x="2419350" y="3886200"/>
          <p14:tracePt t="32006" x="2298700" y="3848100"/>
          <p14:tracePt t="32023" x="2222500" y="3835400"/>
          <p14:tracePt t="32040" x="2190750" y="3835400"/>
          <p14:tracePt t="32056" x="2171700" y="3835400"/>
          <p14:tracePt t="32060" x="2165350" y="3835400"/>
          <p14:tracePt t="32073" x="2152650" y="3835400"/>
          <p14:tracePt t="32090" x="2082800" y="3854450"/>
          <p14:tracePt t="32107" x="1981200" y="3867150"/>
          <p14:tracePt t="32123" x="1879600" y="3867150"/>
          <p14:tracePt t="32139" x="1739900" y="3867150"/>
          <p14:tracePt t="32156" x="1600200" y="3867150"/>
          <p14:tracePt t="32173" x="1441450" y="3854450"/>
          <p14:tracePt t="32190" x="1301750" y="3854450"/>
          <p14:tracePt t="32207" x="1187450" y="3854450"/>
          <p14:tracePt t="32223" x="1098550" y="3879850"/>
          <p14:tracePt t="32240" x="1009650" y="3949700"/>
          <p14:tracePt t="32257" x="958850" y="4013200"/>
          <p14:tracePt t="32273" x="914400" y="4102100"/>
          <p14:tracePt t="32290" x="901700" y="4184650"/>
          <p14:tracePt t="32307" x="901700" y="4311650"/>
          <p14:tracePt t="32323" x="901700" y="4381500"/>
          <p14:tracePt t="32340" x="971550" y="4451350"/>
          <p14:tracePt t="32357" x="1054100" y="4495800"/>
          <p14:tracePt t="32374" x="1200150" y="4502150"/>
          <p14:tracePt t="32390" x="1365250" y="4533900"/>
          <p14:tracePt t="32407" x="1555750" y="4533900"/>
          <p14:tracePt t="32424" x="1758950" y="4533900"/>
          <p14:tracePt t="32440" x="1962150" y="4540250"/>
          <p14:tracePt t="32457" x="2209800" y="4578350"/>
          <p14:tracePt t="32474" x="2451100" y="4629150"/>
          <p14:tracePt t="32491" x="2984500" y="4667250"/>
          <p14:tracePt t="32507" x="3327400" y="4667250"/>
          <p14:tracePt t="32524" x="3606800" y="4667250"/>
          <p14:tracePt t="32540" x="3860800" y="4667250"/>
          <p14:tracePt t="32557" x="4051300" y="4667250"/>
          <p14:tracePt t="32574" x="4178300" y="4667250"/>
          <p14:tracePt t="32590" x="4286250" y="4654550"/>
          <p14:tracePt t="32607" x="4368800" y="4635500"/>
          <p14:tracePt t="32624" x="4445000" y="4635500"/>
          <p14:tracePt t="32641" x="4527550" y="4635500"/>
          <p14:tracePt t="32657" x="4603750" y="4635500"/>
          <p14:tracePt t="32674" x="4711700" y="4641850"/>
          <p14:tracePt t="32691" x="4946650" y="4686300"/>
          <p14:tracePt t="32707" x="5137150" y="4699000"/>
          <p14:tracePt t="32724" x="5378450" y="4711700"/>
          <p14:tracePt t="32741" x="5607050" y="4711700"/>
          <p14:tracePt t="32757" x="5816600" y="4711700"/>
          <p14:tracePt t="32774" x="5994400" y="4711700"/>
          <p14:tracePt t="32791" x="6089650" y="4711700"/>
          <p14:tracePt t="32807" x="6184900" y="4699000"/>
          <p14:tracePt t="32824" x="6324600" y="4686300"/>
          <p14:tracePt t="32841" x="6457950" y="4667250"/>
          <p14:tracePt t="32857" x="6565900" y="4641850"/>
          <p14:tracePt t="32874" x="6635750" y="4635500"/>
          <p14:tracePt t="32891" x="6711950" y="4597400"/>
          <p14:tracePt t="32907" x="6750050" y="4572000"/>
          <p14:tracePt t="32924" x="6800850" y="4533900"/>
          <p14:tracePt t="32941" x="6845300" y="4495800"/>
          <p14:tracePt t="32957" x="6889750" y="4457700"/>
          <p14:tracePt t="32974" x="6921500" y="4406900"/>
          <p14:tracePt t="32991" x="6934200" y="4381500"/>
          <p14:tracePt t="33008" x="6940550" y="4356100"/>
          <p14:tracePt t="33024" x="6940550" y="4330700"/>
          <p14:tracePt t="33041" x="6940550" y="4298950"/>
          <p14:tracePt t="33058" x="6877050" y="4260850"/>
          <p14:tracePt t="33062" x="6832600" y="4241800"/>
          <p14:tracePt t="33074" x="6788150" y="4235450"/>
          <p14:tracePt t="33091" x="6661150" y="4191000"/>
          <p14:tracePt t="33108" x="6572250" y="4165600"/>
          <p14:tracePt t="33124" x="6413500" y="4146550"/>
          <p14:tracePt t="33141" x="6159500" y="4121150"/>
          <p14:tracePt t="33157" x="5892800" y="4089400"/>
          <p14:tracePt t="33174" x="5619750" y="4070350"/>
          <p14:tracePt t="33191" x="5454650" y="4051300"/>
          <p14:tracePt t="33208" x="5372100" y="4025900"/>
          <p14:tracePt t="33224" x="5308600" y="4019550"/>
          <p14:tracePt t="33241" x="5181600" y="4006850"/>
          <p14:tracePt t="33258" x="4959350" y="3968750"/>
          <p14:tracePt t="33275" x="4375150" y="3873500"/>
          <p14:tracePt t="33291" x="3879850" y="3803650"/>
          <p14:tracePt t="33308" x="3486150" y="3803650"/>
          <p14:tracePt t="33325" x="3143250" y="3803650"/>
          <p14:tracePt t="33341" x="2806700" y="3803650"/>
          <p14:tracePt t="33358" x="2508250" y="3803650"/>
          <p14:tracePt t="33375" x="2305050" y="3803650"/>
          <p14:tracePt t="33391" x="2165350" y="3803650"/>
          <p14:tracePt t="33408" x="2089150" y="3803650"/>
          <p14:tracePt t="33425" x="2038350" y="3803650"/>
          <p14:tracePt t="33441" x="2000250" y="3803650"/>
          <p14:tracePt t="33458" x="1924050" y="3803650"/>
          <p14:tracePt t="33475" x="1682750" y="3803650"/>
          <p14:tracePt t="33491" x="1492250" y="3803650"/>
          <p14:tracePt t="33508" x="1339850" y="3803650"/>
          <p14:tracePt t="33525" x="1200150" y="3803650"/>
          <p14:tracePt t="33541" x="1092200" y="3803650"/>
          <p14:tracePt t="33558" x="984250" y="3829050"/>
          <p14:tracePt t="33575" x="914400" y="3841750"/>
          <p14:tracePt t="33592" x="863600" y="3848100"/>
          <p14:tracePt t="33608" x="844550" y="3867150"/>
          <p14:tracePt t="33625" x="819150" y="3879850"/>
          <p14:tracePt t="33642" x="781050" y="3924300"/>
          <p14:tracePt t="33659" x="711200" y="4019550"/>
          <p14:tracePt t="33675" x="673100" y="4083050"/>
          <p14:tracePt t="33692" x="660400" y="4121150"/>
          <p14:tracePt t="33708" x="635000" y="4171950"/>
          <p14:tracePt t="33725" x="635000" y="4222750"/>
          <p14:tracePt t="33742" x="628650" y="4241800"/>
          <p14:tracePt t="33758" x="622300" y="4279900"/>
          <p14:tracePt t="33775" x="622300" y="4324350"/>
          <p14:tracePt t="33792" x="622300" y="4356100"/>
          <p14:tracePt t="33809" x="635000" y="4381500"/>
          <p14:tracePt t="33825" x="711200" y="4413250"/>
          <p14:tracePt t="33842" x="819150" y="4438650"/>
          <p14:tracePt t="33859" x="990600" y="4451350"/>
          <p14:tracePt t="33875" x="1143000" y="4451350"/>
          <p14:tracePt t="33892" x="1270000" y="4451350"/>
          <p14:tracePt t="33909" x="1365250" y="4457700"/>
          <p14:tracePt t="33925" x="1441450" y="4464050"/>
          <p14:tracePt t="33942" x="1536700" y="4483100"/>
          <p14:tracePt t="33959" x="1682750" y="4502150"/>
          <p14:tracePt t="33975" x="1873250" y="4533900"/>
          <p14:tracePt t="33992" x="2114550" y="4533900"/>
          <p14:tracePt t="34009" x="2406650" y="4533900"/>
          <p14:tracePt t="34025" x="2749550" y="4546600"/>
          <p14:tracePt t="34042" x="3092450" y="4546600"/>
          <p14:tracePt t="34059" x="3492500" y="4546600"/>
          <p14:tracePt t="34075" x="3695700" y="4546600"/>
          <p14:tracePt t="34092" x="3860800" y="4546600"/>
          <p14:tracePt t="34109" x="4000500" y="4546600"/>
          <p14:tracePt t="34125" x="4121150" y="4546600"/>
          <p14:tracePt t="34141" x="4235450" y="4546600"/>
          <p14:tracePt t="34158" x="4337050" y="4552950"/>
          <p14:tracePt t="34175" x="4451350" y="4584700"/>
          <p14:tracePt t="34191" x="4533900" y="4610100"/>
          <p14:tracePt t="34209" x="4597400" y="4629150"/>
          <p14:tracePt t="34226" x="4648200" y="4648200"/>
          <p14:tracePt t="34242" x="4667250" y="4660900"/>
          <p14:tracePt t="34333" x="4679950" y="4660900"/>
          <p14:tracePt t="34349" x="4692650" y="4660900"/>
          <p14:tracePt t="34357" x="4711700" y="4660900"/>
          <p14:tracePt t="34365" x="4724400" y="4660900"/>
          <p14:tracePt t="34376" x="4749800" y="4660900"/>
          <p14:tracePt t="34392" x="4787900" y="4673600"/>
          <p14:tracePt t="34409" x="4832350" y="4679950"/>
          <p14:tracePt t="34426" x="4876800" y="4679950"/>
          <p14:tracePt t="34443" x="4914900" y="4679950"/>
          <p14:tracePt t="34459" x="4921250" y="4679950"/>
          <p14:tracePt t="34476" x="4927600" y="4679950"/>
          <p14:tracePt t="39489" x="0" y="0"/>
        </p14:tracePtLst>
      </p14:laserTrace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if we don’t provide a value for a particular attribute during INSERT?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972816"/>
          </a:xfrm>
        </p:spPr>
        <p:txBody>
          <a:bodyPr/>
          <a:lstStyle/>
          <a:p>
            <a:r>
              <a:rPr lang="en-US" dirty="0"/>
              <a:t>Use default value if there is one</a:t>
            </a:r>
          </a:p>
          <a:p>
            <a:r>
              <a:rPr lang="en-US" dirty="0"/>
              <a:t>If not, use NULL if no NOT NULL clause following the attribute definition</a:t>
            </a:r>
          </a:p>
          <a:p>
            <a:r>
              <a:rPr lang="en-US" dirty="0"/>
              <a:t>Otherwise, error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F2196-2518-48A6-A756-6448583BC97C}" type="slidenum">
              <a:rPr lang="zh-CN" altLang="en-US" smtClean="0"/>
              <a:pPr/>
              <a:t>29</a:t>
            </a:fld>
            <a:endParaRPr lang="en-US" altLang="zh-CN"/>
          </a:p>
        </p:txBody>
      </p:sp>
      <p:sp>
        <p:nvSpPr>
          <p:cNvPr id="5" name="Rectangle 4"/>
          <p:cNvSpPr/>
          <p:nvPr/>
        </p:nvSpPr>
        <p:spPr>
          <a:xfrm>
            <a:off x="1342413" y="3933056"/>
            <a:ext cx="6246440" cy="179126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fontAlgn="auto">
              <a:spcBef>
                <a:spcPct val="20000"/>
              </a:spcBef>
              <a:spcAft>
                <a:spcPts val="0"/>
              </a:spcAft>
              <a:buClr>
                <a:srgbClr val="93A299"/>
              </a:buClr>
              <a:buSzPct val="85000"/>
            </a:pPr>
            <a:r>
              <a:rPr lang="en-US" dirty="0" err="1">
                <a:solidFill>
                  <a:srgbClr val="292934"/>
                </a:solidFill>
                <a:latin typeface="Arial"/>
              </a:rPr>
              <a:t>Works_ON</a:t>
            </a:r>
            <a:r>
              <a:rPr lang="en-US" dirty="0">
                <a:solidFill>
                  <a:srgbClr val="292934"/>
                </a:solidFill>
                <a:latin typeface="Arial"/>
              </a:rPr>
              <a:t>(ESSN, PNO, Hours)</a:t>
            </a:r>
          </a:p>
          <a:p>
            <a:pPr lvl="0" fontAlgn="auto">
              <a:spcBef>
                <a:spcPct val="20000"/>
              </a:spcBef>
              <a:spcAft>
                <a:spcPts val="0"/>
              </a:spcAft>
              <a:buClr>
                <a:srgbClr val="93A299"/>
              </a:buClr>
              <a:buSzPct val="85000"/>
            </a:pPr>
            <a:endParaRPr lang="en-US" dirty="0">
              <a:solidFill>
                <a:srgbClr val="292934"/>
              </a:solidFill>
              <a:latin typeface="Arial"/>
            </a:endParaRPr>
          </a:p>
          <a:p>
            <a:pPr lvl="0" fontAlgn="auto">
              <a:spcBef>
                <a:spcPct val="20000"/>
              </a:spcBef>
              <a:spcAft>
                <a:spcPts val="0"/>
              </a:spcAft>
              <a:buClr>
                <a:srgbClr val="93A299"/>
              </a:buClr>
              <a:buSzPct val="85000"/>
            </a:pPr>
            <a:r>
              <a:rPr lang="en-US" dirty="0">
                <a:solidFill>
                  <a:srgbClr val="292934"/>
                </a:solidFill>
                <a:latin typeface="Arial"/>
              </a:rPr>
              <a:t>INSERT INTO </a:t>
            </a:r>
            <a:r>
              <a:rPr lang="en-US" dirty="0" err="1">
                <a:solidFill>
                  <a:srgbClr val="292934"/>
                </a:solidFill>
                <a:latin typeface="Arial"/>
              </a:rPr>
              <a:t>Works_ON</a:t>
            </a:r>
            <a:r>
              <a:rPr lang="en-US" dirty="0">
                <a:solidFill>
                  <a:srgbClr val="292934"/>
                </a:solidFill>
                <a:latin typeface="Arial"/>
              </a:rPr>
              <a:t>(ESSN, PNO)</a:t>
            </a:r>
          </a:p>
          <a:p>
            <a:pPr lvl="0" fontAlgn="auto">
              <a:spcBef>
                <a:spcPct val="20000"/>
              </a:spcBef>
              <a:spcAft>
                <a:spcPts val="0"/>
              </a:spcAft>
              <a:buClr>
                <a:srgbClr val="93A299"/>
              </a:buClr>
              <a:buSzPct val="85000"/>
            </a:pPr>
            <a:r>
              <a:rPr lang="en-US" dirty="0">
                <a:solidFill>
                  <a:srgbClr val="292934"/>
                </a:solidFill>
                <a:latin typeface="Arial"/>
              </a:rPr>
              <a:t>VALUES(123456789, 40);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838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170"/>
    </mc:Choice>
    <mc:Fallback xmlns="">
      <p:transition spd="slow" advTm="631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</p:bldLst>
  </p:timing>
  <p:extLst>
    <p:ext uri="{3A86A75C-4F4B-4683-9AE1-C65F6400EC91}">
      <p14:laserTraceLst xmlns:p14="http://schemas.microsoft.com/office/powerpoint/2010/main">
        <p14:tracePtLst>
          <p14:tracePt t="27116" x="990600" y="4933950"/>
          <p14:tracePt t="27181" x="1003300" y="4933950"/>
          <p14:tracePt t="27190" x="1041400" y="4902200"/>
          <p14:tracePt t="27198" x="1098550" y="4883150"/>
          <p14:tracePt t="27209" x="1155700" y="4857750"/>
          <p14:tracePt t="27221" x="1301750" y="4787900"/>
          <p14:tracePt t="27238" x="1524000" y="4654550"/>
          <p14:tracePt t="27255" x="1752600" y="4527550"/>
          <p14:tracePt t="27271" x="2114550" y="4362450"/>
          <p14:tracePt t="27288" x="2463800" y="4248150"/>
          <p14:tracePt t="27305" x="2755900" y="4159250"/>
          <p14:tracePt t="27321" x="3130550" y="4095750"/>
          <p14:tracePt t="27338" x="3359150" y="4070350"/>
          <p14:tracePt t="27355" x="3460750" y="4070350"/>
          <p14:tracePt t="27477" x="3435350" y="4070350"/>
          <p14:tracePt t="27485" x="3422650" y="4070350"/>
          <p14:tracePt t="27493" x="3416300" y="4070350"/>
          <p14:tracePt t="27509" x="3416300" y="4083050"/>
          <p14:tracePt t="27522" x="3429000" y="4095750"/>
          <p14:tracePt t="27538" x="3530600" y="4095750"/>
          <p14:tracePt t="27543" x="3613150" y="4140200"/>
          <p14:tracePt t="27556" x="3752850" y="4210050"/>
          <p14:tracePt t="27572" x="3810000" y="4273550"/>
          <p14:tracePt t="27589" x="3822700" y="4298950"/>
          <p14:tracePt t="27605" x="3829050" y="4311650"/>
          <p14:tracePt t="27622" x="3835400" y="4318000"/>
          <p14:tracePt t="27725" x="3860800" y="4318000"/>
          <p14:tracePt t="27733" x="3879850" y="4318000"/>
          <p14:tracePt t="27741" x="3892550" y="4318000"/>
          <p14:tracePt t="27755" x="3898900" y="4318000"/>
          <p14:tracePt t="27797" x="3873500" y="4318000"/>
          <p14:tracePt t="27805" x="3803650" y="4337050"/>
          <p14:tracePt t="27813" x="3727450" y="4349750"/>
          <p14:tracePt t="27822" x="3638550" y="4356100"/>
          <p14:tracePt t="27839" x="3479800" y="4368800"/>
          <p14:tracePt t="27855" x="3352800" y="4368800"/>
          <p14:tracePt t="27872" x="3263900" y="4368800"/>
          <p14:tracePt t="27888" x="3219450" y="4368800"/>
          <p14:tracePt t="27905" x="3194050" y="4368800"/>
          <p14:tracePt t="27922" x="3187700" y="4368800"/>
          <p14:tracePt t="27938" x="3168650" y="4368800"/>
          <p14:tracePt t="27956" x="3136900" y="4387850"/>
          <p14:tracePt t="27972" x="3105150" y="4387850"/>
          <p14:tracePt t="27989" x="3079750" y="4387850"/>
          <p14:tracePt t="28006" x="3060700" y="4387850"/>
          <p14:tracePt t="28022" x="3048000" y="4387850"/>
          <p14:tracePt t="28149" x="3041650" y="4387850"/>
          <p14:tracePt t="28181" x="3073400" y="4387850"/>
          <p14:tracePt t="28189" x="3124200" y="4387850"/>
          <p14:tracePt t="28197" x="3225800" y="4387850"/>
          <p14:tracePt t="28206" x="3327400" y="4387850"/>
          <p14:tracePt t="28222" x="3689350" y="4387850"/>
          <p14:tracePt t="28239" x="4159250" y="4387850"/>
          <p14:tracePt t="28256" x="4756150" y="4387850"/>
          <p14:tracePt t="28273" x="5327650" y="4387850"/>
          <p14:tracePt t="28289" x="5765800" y="4387850"/>
          <p14:tracePt t="28306" x="6134100" y="4387850"/>
          <p14:tracePt t="28323" x="6413500" y="4387850"/>
          <p14:tracePt t="28340" x="6724650" y="4387850"/>
          <p14:tracePt t="28356" x="6877050" y="4387850"/>
          <p14:tracePt t="28373" x="6972300" y="4381500"/>
          <p14:tracePt t="28389" x="6985000" y="4375150"/>
          <p14:tracePt t="28406" x="6991350" y="4362450"/>
          <p14:tracePt t="28423" x="6991350" y="4337050"/>
          <p14:tracePt t="28439" x="6953250" y="4318000"/>
          <p14:tracePt t="28456" x="6927850" y="4311650"/>
          <p14:tracePt t="28473" x="6915150" y="4311650"/>
          <p14:tracePt t="28489" x="6858000" y="4311650"/>
          <p14:tracePt t="28506" x="6654800" y="4311650"/>
          <p14:tracePt t="28524" x="5867400" y="4311650"/>
          <p14:tracePt t="28540" x="5029200" y="4260850"/>
          <p14:tracePt t="28556" x="4248150" y="4222750"/>
          <p14:tracePt t="28573" x="3505200" y="4152900"/>
          <p14:tracePt t="28590" x="3111500" y="4152900"/>
          <p14:tracePt t="28606" x="2851150" y="4152900"/>
          <p14:tracePt t="28623" x="2667000" y="4165600"/>
          <p14:tracePt t="28640" x="2514600" y="4191000"/>
          <p14:tracePt t="28656" x="2406650" y="4216400"/>
          <p14:tracePt t="28673" x="2317750" y="4222750"/>
          <p14:tracePt t="28690" x="2222500" y="4222750"/>
          <p14:tracePt t="28706" x="2120900" y="4222750"/>
          <p14:tracePt t="28724" x="1936750" y="4222750"/>
          <p14:tracePt t="28740" x="1847850" y="4222750"/>
          <p14:tracePt t="28757" x="1797050" y="4222750"/>
          <p14:tracePt t="28813" x="1854200" y="4222750"/>
          <p14:tracePt t="28821" x="1955800" y="4222750"/>
          <p14:tracePt t="28829" x="2082800" y="4222750"/>
          <p14:tracePt t="28840" x="2235200" y="4222750"/>
          <p14:tracePt t="28857" x="2654300" y="4222750"/>
          <p14:tracePt t="28873" x="3143250" y="4222750"/>
          <p14:tracePt t="28889" x="3638550" y="4222750"/>
          <p14:tracePt t="28906" x="4108450" y="4222750"/>
          <p14:tracePt t="28923" x="4470400" y="4222750"/>
          <p14:tracePt t="28940" x="4826000" y="4235450"/>
          <p14:tracePt t="28957" x="4991100" y="4254500"/>
          <p14:tracePt t="28973" x="5162550" y="4273550"/>
          <p14:tracePt t="28990" x="5289550" y="4279900"/>
          <p14:tracePt t="29007" x="5416550" y="4279900"/>
          <p14:tracePt t="29023" x="5562600" y="4279900"/>
          <p14:tracePt t="29040" x="5689600" y="4279900"/>
          <p14:tracePt t="29044" x="5778500" y="4279900"/>
          <p14:tracePt t="29057" x="5822950" y="4298950"/>
          <p14:tracePt t="29073" x="5867400" y="4305300"/>
          <p14:tracePt t="29090" x="5873750" y="4305300"/>
          <p14:tracePt t="29108" x="5683250" y="4311650"/>
          <p14:tracePt t="29124" x="5232400" y="4311650"/>
          <p14:tracePt t="29140" x="4610100" y="4311650"/>
          <p14:tracePt t="29157" x="4114800" y="4311650"/>
          <p14:tracePt t="29174" x="3848100" y="4273550"/>
          <p14:tracePt t="29190" x="3746500" y="4260850"/>
          <p14:tracePt t="29207" x="3733800" y="4260850"/>
          <p14:tracePt t="29224" x="3721100" y="4254500"/>
          <p14:tracePt t="29240" x="3714750" y="4254500"/>
          <p14:tracePt t="29257" x="3708400" y="4254500"/>
          <p14:tracePt t="29290" x="3727450" y="4279900"/>
          <p14:tracePt t="29308" x="3956050" y="4286250"/>
          <p14:tracePt t="29324" x="4184650" y="4286250"/>
          <p14:tracePt t="29341" x="4362450" y="4286250"/>
          <p14:tracePt t="29357" x="4476750" y="4286250"/>
          <p14:tracePt t="29374" x="4502150" y="4286250"/>
          <p14:tracePt t="29413" x="4489450" y="4286250"/>
          <p14:tracePt t="29424" x="4438650" y="4286250"/>
          <p14:tracePt t="29441" x="4298950" y="4279900"/>
          <p14:tracePt t="29457" x="4089400" y="4216400"/>
          <p14:tracePt t="29474" x="3797300" y="4121150"/>
          <p14:tracePt t="29491" x="3524250" y="4044950"/>
          <p14:tracePt t="29507" x="3321050" y="3987800"/>
          <p14:tracePt t="29524" x="3295650" y="3968750"/>
          <p14:tracePt t="29541" x="3289300" y="3962400"/>
          <p14:tracePt t="29557" x="3282950" y="3956050"/>
          <p14:tracePt t="29574" x="3251200" y="3956050"/>
          <p14:tracePt t="29591" x="3117850" y="3956050"/>
          <p14:tracePt t="29608" x="2914650" y="3956050"/>
          <p14:tracePt t="29624" x="2724150" y="3981450"/>
          <p14:tracePt t="29641" x="2584450" y="4051300"/>
          <p14:tracePt t="29658" x="2495550" y="4133850"/>
          <p14:tracePt t="29674" x="2482850" y="4191000"/>
          <p14:tracePt t="29692" x="2514600" y="4279900"/>
          <p14:tracePt t="29708" x="2686050" y="4324350"/>
          <p14:tracePt t="29724" x="2997200" y="4381500"/>
          <p14:tracePt t="29741" x="3314700" y="4381500"/>
          <p14:tracePt t="29758" x="3594100" y="4381500"/>
          <p14:tracePt t="29774" x="3822700" y="4381500"/>
          <p14:tracePt t="29791" x="4013200" y="4381500"/>
          <p14:tracePt t="29808" x="4203700" y="4375150"/>
          <p14:tracePt t="29825" x="4387850" y="4337050"/>
          <p14:tracePt t="29841" x="4565650" y="4286250"/>
          <p14:tracePt t="29858" x="4762500" y="4222750"/>
          <p14:tracePt t="29874" x="4984750" y="4159250"/>
          <p14:tracePt t="29890" x="5226050" y="4108450"/>
          <p14:tracePt t="29907" x="5626100" y="4076700"/>
          <p14:tracePt t="29924" x="5892800" y="4076700"/>
          <p14:tracePt t="29941" x="6134100" y="4076700"/>
          <p14:tracePt t="29958" x="6324600" y="4076700"/>
          <p14:tracePt t="29974" x="6381750" y="4076700"/>
          <p14:tracePt t="29991" x="6400800" y="4064000"/>
          <p14:tracePt t="30008" x="6369050" y="4019550"/>
          <p14:tracePt t="30025" x="6216650" y="3937000"/>
          <p14:tracePt t="30041" x="5969000" y="3841750"/>
          <p14:tracePt t="30045" x="5829300" y="3784600"/>
          <p14:tracePt t="30058" x="5721350" y="3759200"/>
          <p14:tracePt t="30075" x="5435600" y="3670300"/>
          <p14:tracePt t="30092" x="5029200" y="3556000"/>
          <p14:tracePt t="30108" x="4730750" y="3498850"/>
          <p14:tracePt t="30125" x="4318000" y="3454400"/>
          <p14:tracePt t="30141" x="3733800" y="3409950"/>
          <p14:tracePt t="30158" x="3187700" y="3409950"/>
          <p14:tracePt t="30175" x="2876550" y="3441700"/>
          <p14:tracePt t="30192" x="2679700" y="3530600"/>
          <p14:tracePt t="30208" x="2603500" y="3638550"/>
          <p14:tracePt t="30225" x="2578100" y="3759200"/>
          <p14:tracePt t="30241" x="2578100" y="3886200"/>
          <p14:tracePt t="30258" x="2628900" y="4006850"/>
          <p14:tracePt t="30275" x="2774950" y="4165600"/>
          <p14:tracePt t="30292" x="3168650" y="4343400"/>
          <p14:tracePt t="30309" x="3492500" y="4451350"/>
          <p14:tracePt t="30325" x="3810000" y="4552950"/>
          <p14:tracePt t="30342" x="4260850" y="4578350"/>
          <p14:tracePt t="30358" x="4654550" y="4578350"/>
          <p14:tracePt t="30375" x="4991100" y="4552950"/>
          <p14:tracePt t="30391" x="5130800" y="4451350"/>
          <p14:tracePt t="30408" x="5156200" y="4305300"/>
          <p14:tracePt t="30425" x="5092700" y="4133850"/>
          <p14:tracePt t="30445" x="4908550" y="3943350"/>
          <p14:tracePt t="30458" x="4826000" y="3892550"/>
          <p14:tracePt t="30476" x="4667250" y="3854450"/>
          <p14:tracePt t="30492" x="4635500" y="3854450"/>
          <p14:tracePt t="30508" x="4629150" y="3854450"/>
          <p14:tracePt t="30525" x="4629150" y="3911600"/>
          <p14:tracePt t="30542" x="4686300" y="3975100"/>
          <p14:tracePt t="30558" x="4756150" y="4051300"/>
          <p14:tracePt t="30575" x="4768850" y="4064000"/>
          <p14:tracePt t="30609" x="4768850" y="4076700"/>
          <p14:tracePt t="30629" x="4768850" y="4083050"/>
          <p14:tracePt t="30645" x="4762500" y="4083050"/>
          <p14:tracePt t="30662" x="4743450" y="4083050"/>
          <p14:tracePt t="30676" x="4699000" y="4095750"/>
          <p14:tracePt t="30692" x="4635500" y="4127500"/>
          <p14:tracePt t="30709" x="4565650" y="4152900"/>
          <p14:tracePt t="30725" x="4502150" y="4184650"/>
          <p14:tracePt t="30742" x="4400550" y="4229100"/>
          <p14:tracePt t="30759" x="4184650" y="4254500"/>
          <p14:tracePt t="30775" x="3968750" y="4260850"/>
          <p14:tracePt t="30792" x="3790950" y="4260850"/>
          <p14:tracePt t="30809" x="3714750" y="4260850"/>
          <p14:tracePt t="30825" x="3683000" y="4260850"/>
          <p14:tracePt t="30842" x="3676650" y="4254500"/>
          <p14:tracePt t="30878" x="3670300" y="4254500"/>
          <p14:tracePt t="30949" x="3663950" y="4254500"/>
          <p14:tracePt t="30957" x="3651250" y="4248150"/>
          <p14:tracePt t="30965" x="3632200" y="4248150"/>
          <p14:tracePt t="30976" x="3619500" y="4229100"/>
          <p14:tracePt t="30992" x="3613150" y="4229100"/>
          <p14:tracePt t="31197" x="3625850" y="4229100"/>
          <p14:tracePt t="31205" x="3695700" y="4229100"/>
          <p14:tracePt t="31214" x="3771900" y="4229100"/>
          <p14:tracePt t="31226" x="3873500" y="4229100"/>
          <p14:tracePt t="31243" x="4108450" y="4229100"/>
          <p14:tracePt t="31260" x="4438650" y="4229100"/>
          <p14:tracePt t="31276" x="4533900" y="4229100"/>
          <p14:tracePt t="31293" x="4559300" y="4229100"/>
          <p14:tracePt t="31326" x="4533900" y="4241800"/>
          <p14:tracePt t="31342" x="4476750" y="4241800"/>
          <p14:tracePt t="31359" x="4438650" y="4241800"/>
          <p14:tracePt t="31375" x="4432300" y="4241800"/>
          <p14:tracePt t="31637" x="4438650" y="4235450"/>
          <p14:tracePt t="31645" x="4445000" y="4235450"/>
          <p14:tracePt t="31653" x="4483100" y="4235450"/>
          <p14:tracePt t="31661" x="4527550" y="4235450"/>
          <p14:tracePt t="31676" x="4654550" y="4235450"/>
          <p14:tracePt t="31693" x="4806950" y="4235450"/>
          <p14:tracePt t="31710" x="4959350" y="4235450"/>
          <p14:tracePt t="31726" x="5073650" y="4235450"/>
          <p14:tracePt t="31743" x="5156200" y="4235450"/>
          <p14:tracePt t="31760" x="5168900" y="4235450"/>
          <p14:tracePt t="31838" x="5175250" y="4235450"/>
          <p14:tracePt t="31846" x="5181600" y="4229100"/>
          <p14:tracePt t="31861" x="5187950" y="4229100"/>
          <p14:tracePt t="31924" x="5194300" y="4229100"/>
          <p14:tracePt t="32326" x="5175250" y="4235450"/>
          <p14:tracePt t="32333" x="5041900" y="4279900"/>
          <p14:tracePt t="32344" x="4914900" y="4311650"/>
          <p14:tracePt t="32361" x="4464050" y="4451350"/>
          <p14:tracePt t="32377" x="3924300" y="4591050"/>
          <p14:tracePt t="32394" x="3409950" y="4724400"/>
          <p14:tracePt t="32411" x="3079750" y="4851400"/>
          <p14:tracePt t="32428" x="2813050" y="4965700"/>
          <p14:tracePt t="32444" x="2654300" y="5010150"/>
          <p14:tracePt t="32461" x="2520950" y="5060950"/>
          <p14:tracePt t="32477" x="2413000" y="5099050"/>
          <p14:tracePt t="32494" x="2330450" y="5111750"/>
          <p14:tracePt t="32511" x="2273300" y="5137150"/>
          <p14:tracePt t="32527" x="2260600" y="5137150"/>
          <p14:tracePt t="32581" x="2254250" y="5143500"/>
          <p14:tracePt t="32605" x="2228850" y="5143500"/>
          <p14:tracePt t="32613" x="2197100" y="5143500"/>
          <p14:tracePt t="32628" x="2133600" y="5143500"/>
          <p14:tracePt t="32644" x="2076450" y="5143500"/>
          <p14:tracePt t="32661" x="2019300" y="5143500"/>
          <p14:tracePt t="32678" x="2006600" y="5143500"/>
          <p14:tracePt t="32711" x="1981200" y="5149850"/>
          <p14:tracePt t="32728" x="1949450" y="5149850"/>
          <p14:tracePt t="32744" x="1924050" y="5162550"/>
          <p14:tracePt t="32761" x="1879600" y="5175250"/>
          <p14:tracePt t="32778" x="1873250" y="5175250"/>
          <p14:tracePt t="32845" x="1879600" y="5175250"/>
          <p14:tracePt t="32853" x="1892300" y="5175250"/>
          <p14:tracePt t="32861" x="1898650" y="5168900"/>
          <p14:tracePt t="32884" x="1898650" y="5162550"/>
          <p14:tracePt t="32900" x="1898650" y="5149850"/>
          <p14:tracePt t="32973" x="1905000" y="5143500"/>
          <p14:tracePt t="32981" x="1911350" y="5143500"/>
          <p14:tracePt t="32994" x="1930400" y="5143500"/>
          <p14:tracePt t="33011" x="2006600" y="5143500"/>
          <p14:tracePt t="33028" x="2082800" y="5143500"/>
          <p14:tracePt t="33045" x="2178050" y="5143500"/>
          <p14:tracePt t="33061" x="2228850" y="5143500"/>
          <p14:tracePt t="33078" x="2260600" y="5143500"/>
          <p14:tracePt t="33095" x="2273300" y="5143500"/>
          <p14:tracePt t="33111" x="2279650" y="5143500"/>
          <p14:tracePt t="33128" x="2286000" y="5143500"/>
          <p14:tracePt t="33145" x="2317750" y="5143500"/>
          <p14:tracePt t="33161" x="2355850" y="5137150"/>
          <p14:tracePt t="33178" x="2419350" y="5130800"/>
          <p14:tracePt t="33195" x="2463800" y="5124450"/>
          <p14:tracePt t="33211" x="2482850" y="5124450"/>
          <p14:tracePt t="33229" x="2489200" y="5118100"/>
          <p14:tracePt t="33247" x="2489200" y="5111750"/>
          <p14:tracePt t="33262" x="2438400" y="5105400"/>
          <p14:tracePt t="33279" x="2413000" y="5105400"/>
          <p14:tracePt t="33413" x="2406650" y="5105400"/>
          <p14:tracePt t="33493" x="2400300" y="5105400"/>
          <p14:tracePt t="33534" x="2413000" y="5118100"/>
          <p14:tracePt t="33541" x="2425700" y="5118100"/>
          <p14:tracePt t="33549" x="2457450" y="5118100"/>
          <p14:tracePt t="33562" x="2482850" y="5118100"/>
          <p14:tracePt t="33579" x="2565400" y="5124450"/>
          <p14:tracePt t="33596" x="2768600" y="5124450"/>
          <p14:tracePt t="33612" x="2921000" y="5124450"/>
          <p14:tracePt t="33629" x="3022600" y="5124450"/>
          <p14:tracePt t="33645" x="3054350" y="5124450"/>
          <p14:tracePt t="33685" x="3060700" y="5130800"/>
          <p14:tracePt t="33781" x="3067050" y="5137150"/>
          <p14:tracePt t="33900" x="3079750" y="5137150"/>
          <p14:tracePt t="33908" x="3117850" y="5137150"/>
          <p14:tracePt t="33916" x="3194050" y="5137150"/>
          <p14:tracePt t="33928" x="3270250" y="5137150"/>
          <p14:tracePt t="33945" x="3473450" y="5137150"/>
          <p14:tracePt t="33962" x="3702050" y="5137150"/>
          <p14:tracePt t="33980" x="4025900" y="5137150"/>
          <p14:tracePt t="33996" x="4165600" y="5137150"/>
          <p14:tracePt t="34012" x="4191000" y="5137150"/>
          <p14:tracePt t="34069" x="4184650" y="5137150"/>
          <p14:tracePt t="34077" x="4178300" y="5137150"/>
          <p14:tracePt t="34181" x="4191000" y="5137150"/>
          <p14:tracePt t="34189" x="4210050" y="5143500"/>
          <p14:tracePt t="34198" x="4222750" y="5143500"/>
          <p14:tracePt t="34212" x="4273550" y="5149850"/>
          <p14:tracePt t="34229" x="4292600" y="5149850"/>
          <p14:tracePt t="34365" x="4305300" y="5143500"/>
          <p14:tracePt t="34373" x="4337050" y="5143500"/>
          <p14:tracePt t="34381" x="4356100" y="5143500"/>
          <p14:tracePt t="34396" x="4432300" y="5143500"/>
          <p14:tracePt t="34413" x="4508500" y="5143500"/>
          <p14:tracePt t="34429" x="4603750" y="5143500"/>
          <p14:tracePt t="34446" x="4673600" y="5143500"/>
          <p14:tracePt t="34463" x="4679950" y="5143500"/>
          <p14:tracePt t="34861" x="4724400" y="5130800"/>
          <p14:tracePt t="34869" x="4743450" y="5130800"/>
          <p14:tracePt t="34879" x="4800600" y="5130800"/>
          <p14:tracePt t="34896" x="4953000" y="5130800"/>
          <p14:tracePt t="34913" x="5111750" y="5143500"/>
          <p14:tracePt t="34929" x="5238750" y="5143500"/>
          <p14:tracePt t="34947" x="5314950" y="5143500"/>
          <p14:tracePt t="34964" x="5365750" y="5143500"/>
          <p14:tracePt t="34980" x="5378450" y="5137150"/>
          <p14:tracePt t="34997" x="5384800" y="5130800"/>
          <p14:tracePt t="35013" x="5397500" y="5118100"/>
          <p14:tracePt t="35030" x="5410200" y="5111750"/>
          <p14:tracePt t="35047" x="5461000" y="5105400"/>
          <p14:tracePt t="35063" x="5562600" y="5105400"/>
          <p14:tracePt t="35080" x="5683250" y="5105400"/>
          <p14:tracePt t="35097" x="5810250" y="5105400"/>
          <p14:tracePt t="35114" x="5867400" y="5105400"/>
          <p14:tracePt t="35130" x="5880100" y="5099050"/>
          <p14:tracePt t="35157" x="5880100" y="5086350"/>
          <p14:tracePt t="35189" x="5880100" y="5080000"/>
          <p14:tracePt t="35205" x="5880100" y="5073650"/>
          <p14:tracePt t="35214" x="5873750" y="5054600"/>
          <p14:tracePt t="35221" x="5867400" y="5054600"/>
          <p14:tracePt t="35230" x="5848350" y="5048250"/>
          <p14:tracePt t="35247" x="5810250" y="5029200"/>
          <p14:tracePt t="35264" x="5791200" y="5029200"/>
          <p14:tracePt t="35309" x="5784850" y="5029200"/>
          <p14:tracePt t="35357" x="5778500" y="5029200"/>
          <p14:tracePt t="35381" x="5772150" y="5029200"/>
          <p14:tracePt t="35390" x="5765800" y="5029200"/>
          <p14:tracePt t="35405" x="5746750" y="5029200"/>
          <p14:tracePt t="35501" x="5765800" y="5041900"/>
          <p14:tracePt t="35509" x="5822950" y="5041900"/>
          <p14:tracePt t="35517" x="5880100" y="5054600"/>
          <p14:tracePt t="35531" x="5943600" y="5067300"/>
          <p14:tracePt t="35548" x="6121400" y="5067300"/>
          <p14:tracePt t="35564" x="6242050" y="5067300"/>
          <p14:tracePt t="35581" x="6318250" y="5073650"/>
          <p14:tracePt t="35597" x="6343650" y="5080000"/>
          <p14:tracePt t="35614" x="6356350" y="5086350"/>
          <p14:tracePt t="35767" x="6362700" y="5092700"/>
          <p14:tracePt t="35789" x="6388100" y="5092700"/>
          <p14:tracePt t="35797" x="6394450" y="5092700"/>
          <p14:tracePt t="35805" x="6419850" y="5092700"/>
          <p14:tracePt t="35814" x="6445250" y="5092700"/>
          <p14:tracePt t="35831" x="6470650" y="5092700"/>
          <p14:tracePt t="35848" x="6483350" y="5099050"/>
          <p14:tracePt t="36221" x="6477000" y="5099050"/>
          <p14:tracePt t="36245" x="6464300" y="5099050"/>
          <p14:tracePt t="36253" x="6457950" y="5099050"/>
          <p14:tracePt t="36265" x="6445250" y="5099050"/>
          <p14:tracePt t="36282" x="6394450" y="5105400"/>
          <p14:tracePt t="36298" x="6280150" y="5118100"/>
          <p14:tracePt t="36316" x="5994400" y="5143500"/>
          <p14:tracePt t="36332" x="5829300" y="5143500"/>
          <p14:tracePt t="36348" x="5600700" y="5156200"/>
          <p14:tracePt t="36365" x="5226050" y="5194300"/>
          <p14:tracePt t="36382" x="4533900" y="5276850"/>
          <p14:tracePt t="36399" x="3771900" y="5327650"/>
          <p14:tracePt t="36415" x="3149600" y="5403850"/>
          <p14:tracePt t="36432" x="2844800" y="5467350"/>
          <p14:tracePt t="36449" x="2705100" y="5543550"/>
          <p14:tracePt t="36465" x="2660650" y="5588000"/>
          <p14:tracePt t="36482" x="2660650" y="5626100"/>
          <p14:tracePt t="36498" x="2698750" y="5657850"/>
          <p14:tracePt t="36516" x="2762250" y="5702300"/>
          <p14:tracePt t="36532" x="2813050" y="5740400"/>
          <p14:tracePt t="36550" x="2813050" y="5746750"/>
          <p14:tracePt t="36566" x="2813050" y="5753100"/>
          <p14:tracePt t="36597" x="2806700" y="5753100"/>
          <p14:tracePt t="36605" x="2794000" y="5753100"/>
          <p14:tracePt t="36615" x="2781300" y="5753100"/>
          <p14:tracePt t="36637" x="2781300" y="5734050"/>
          <p14:tracePt t="36648" x="2781300" y="5721350"/>
          <p14:tracePt t="36665" x="2800350" y="5683250"/>
          <p14:tracePt t="36682" x="2832100" y="5645150"/>
          <p14:tracePt t="36699" x="2908300" y="5594350"/>
          <p14:tracePt t="36716" x="3067050" y="5518150"/>
          <p14:tracePt t="36732" x="3200400" y="5480050"/>
          <p14:tracePt t="36749" x="3282950" y="5454650"/>
          <p14:tracePt t="36766" x="3308350" y="5441950"/>
          <p14:tracePt t="36782" x="3333750" y="5435600"/>
          <p14:tracePt t="36799" x="3340100" y="5429250"/>
          <p14:tracePt t="36816" x="3346450" y="5422900"/>
          <p14:tracePt t="36832" x="3346450" y="5416550"/>
          <p14:tracePt t="36849" x="3346450" y="5410200"/>
          <p14:tracePt t="36882" x="3327400" y="5397500"/>
          <p14:tracePt t="36898" x="3276600" y="5397500"/>
          <p14:tracePt t="36915" x="3244850" y="5397500"/>
          <p14:tracePt t="36931" x="3200400" y="5441950"/>
          <p14:tracePt t="36949" x="3194050" y="5492750"/>
          <p14:tracePt t="36966" x="3194050" y="5549900"/>
          <p14:tracePt t="36982" x="3219450" y="5600700"/>
          <p14:tracePt t="36999" x="3295650" y="5632450"/>
          <p14:tracePt t="37016" x="3371850" y="5638800"/>
          <p14:tracePt t="37033" x="3460750" y="5638800"/>
          <p14:tracePt t="37036" x="3498850" y="5638800"/>
          <p14:tracePt t="37049" x="3530600" y="5613400"/>
          <p14:tracePt t="37066" x="3568700" y="5568950"/>
          <p14:tracePt t="37082" x="3594100" y="5518150"/>
          <p14:tracePt t="37099" x="3594100" y="5422900"/>
          <p14:tracePt t="37116" x="3587750" y="5384800"/>
          <p14:tracePt t="37132" x="3562350" y="5353050"/>
          <p14:tracePt t="37149" x="3549650" y="5346700"/>
          <p14:tracePt t="37166" x="3543300" y="5346700"/>
          <p14:tracePt t="37183" x="3511550" y="5346700"/>
          <p14:tracePt t="37199" x="3492500" y="5378450"/>
          <p14:tracePt t="37216" x="3467100" y="5429250"/>
          <p14:tracePt t="37233" x="3467100" y="5461000"/>
          <p14:tracePt t="37249" x="3460750" y="5480050"/>
          <p14:tracePt t="37525" x="3467100" y="5480050"/>
          <p14:tracePt t="37597" x="3441700" y="5486400"/>
          <p14:tracePt t="37605" x="3435350" y="5486400"/>
          <p14:tracePt t="37653" x="3492500" y="5486400"/>
          <p14:tracePt t="37661" x="3581400" y="5486400"/>
          <p14:tracePt t="37670" x="3695700" y="5486400"/>
          <p14:tracePt t="37683" x="3797300" y="5486400"/>
          <p14:tracePt t="37700" x="4108450" y="5486400"/>
          <p14:tracePt t="37717" x="4318000" y="5473700"/>
          <p14:tracePt t="37733" x="4495800" y="5422900"/>
          <p14:tracePt t="37750" x="4597400" y="5391150"/>
          <p14:tracePt t="37767" x="4654550" y="5353050"/>
          <p14:tracePt t="37783" x="4673600" y="5346700"/>
          <p14:tracePt t="37800" x="4718050" y="5327650"/>
          <p14:tracePt t="37816" x="4775200" y="5314950"/>
          <p14:tracePt t="37833" x="4883150" y="5308600"/>
          <p14:tracePt t="37850" x="5029200" y="5276850"/>
          <p14:tracePt t="37866" x="5156200" y="5270500"/>
          <p14:tracePt t="37882" x="5251450" y="5251450"/>
          <p14:tracePt t="37899" x="5302250" y="5200650"/>
          <p14:tracePt t="37916" x="5302250" y="5175250"/>
          <p14:tracePt t="37933" x="5283200" y="5149850"/>
          <p14:tracePt t="37950" x="5264150" y="5137150"/>
          <p14:tracePt t="37967" x="5251450" y="5130800"/>
          <p14:tracePt t="38013" x="5232400" y="5130800"/>
          <p14:tracePt t="38021" x="5187950" y="5162550"/>
          <p14:tracePt t="38033" x="5118100" y="5226050"/>
          <p14:tracePt t="38050" x="4927600" y="5365750"/>
          <p14:tracePt t="38067" x="4686300" y="5461000"/>
          <p14:tracePt t="38084" x="4451350" y="5562600"/>
          <p14:tracePt t="38100" x="4413250" y="5568950"/>
          <p14:tracePt t="38117" x="4406900" y="5575300"/>
          <p14:tracePt t="38133" x="4425950" y="5575300"/>
          <p14:tracePt t="38150" x="4521200" y="5549900"/>
          <p14:tracePt t="38167" x="4584700" y="5530850"/>
          <p14:tracePt t="38184" x="4616450" y="5524500"/>
          <p14:tracePt t="38301" x="4610100" y="5524500"/>
          <p14:tracePt t="38581" x="4610100" y="5518150"/>
          <p14:tracePt t="38589" x="4610100" y="5505450"/>
          <p14:tracePt t="38621" x="4610100" y="5492750"/>
          <p14:tracePt t="38719" x="4610100" y="5486400"/>
          <p14:tracePt t="38733" x="4616450" y="5473700"/>
          <p14:tracePt t="38741" x="4622800" y="5473700"/>
          <p14:tracePt t="38751" x="4641850" y="5467350"/>
          <p14:tracePt t="38769" x="4692650" y="5454650"/>
          <p14:tracePt t="38784" x="4806950" y="5454650"/>
          <p14:tracePt t="38801" x="4946650" y="5454650"/>
          <p14:tracePt t="38818" x="5149850" y="5454650"/>
          <p14:tracePt t="38834" x="5340350" y="5429250"/>
          <p14:tracePt t="38852" x="5638800" y="5378450"/>
          <p14:tracePt t="38867" x="5816600" y="5359400"/>
          <p14:tracePt t="38884" x="5975350" y="5340350"/>
          <p14:tracePt t="38900" x="6153150" y="5321300"/>
          <p14:tracePt t="38917" x="6311900" y="5289550"/>
          <p14:tracePt t="38934" x="6388100" y="5283200"/>
          <p14:tracePt t="38951" x="6426200" y="5276850"/>
          <p14:tracePt t="38968" x="6426200" y="5264150"/>
          <p14:tracePt t="38985" x="6432550" y="5257800"/>
          <p14:tracePt t="39001" x="6438900" y="5251450"/>
          <p14:tracePt t="39018" x="6445250" y="5238750"/>
          <p14:tracePt t="39035" x="6457950" y="5226050"/>
          <p14:tracePt t="39039" x="6464300" y="5219700"/>
          <p14:tracePt t="39053" x="6470650" y="5207000"/>
          <p14:tracePt t="39068" x="6483350" y="5194300"/>
          <p14:tracePt t="39085" x="6496050" y="5181600"/>
          <p14:tracePt t="39101" x="6502400" y="5175250"/>
          <p14:tracePt t="39135" x="6508750" y="5168900"/>
          <p14:tracePt t="39151" x="6515100" y="5162550"/>
          <p14:tracePt t="39168" x="6521450" y="5156200"/>
          <p14:tracePt t="39325" x="6521450" y="5162550"/>
          <p14:tracePt t="39333" x="6508750" y="5187950"/>
          <p14:tracePt t="39341" x="6496050" y="5207000"/>
          <p14:tracePt t="39351" x="6451600" y="5232400"/>
          <p14:tracePt t="39368" x="6324600" y="5302250"/>
          <p14:tracePt t="39385" x="6115050" y="5384800"/>
          <p14:tracePt t="39402" x="5854700" y="5441950"/>
          <p14:tracePt t="39418" x="5657850" y="5473700"/>
          <p14:tracePt t="39436" x="5549900" y="5473700"/>
          <p14:tracePt t="39452" x="5499100" y="5473700"/>
          <p14:tracePt t="39468" x="5467350" y="5467350"/>
          <p14:tracePt t="39485" x="5416550" y="5441950"/>
          <p14:tracePt t="39502" x="5372100" y="5441950"/>
          <p14:tracePt t="39519" x="5295900" y="5441950"/>
          <p14:tracePt t="39535" x="5181600" y="5441950"/>
          <p14:tracePt t="39552" x="5073650" y="5461000"/>
          <p14:tracePt t="39568" x="4953000" y="5499100"/>
          <p14:tracePt t="39585" x="4889500" y="5524500"/>
          <p14:tracePt t="39602" x="4857750" y="5530850"/>
          <p14:tracePt t="39619" x="4838700" y="5537200"/>
          <p14:tracePt t="39636" x="4806950" y="5543550"/>
          <p14:tracePt t="39652" x="4749800" y="5556250"/>
          <p14:tracePt t="39669" x="4641850" y="5568950"/>
          <p14:tracePt t="39685" x="4502150" y="5575300"/>
          <p14:tracePt t="39702" x="4419600" y="5581650"/>
          <p14:tracePt t="39719" x="4387850" y="5600700"/>
          <p14:tracePt t="39735" x="4375150" y="5600700"/>
          <p14:tracePt t="39853" x="4375150" y="5594350"/>
          <p14:tracePt t="39860" x="4381500" y="5588000"/>
          <p14:tracePt t="39869" x="4394200" y="5575300"/>
          <p14:tracePt t="39885" x="4400550" y="5568950"/>
          <p14:tracePt t="39901" x="4406900" y="5562600"/>
          <p14:tracePt t="39918" x="4413250" y="5549900"/>
          <p14:tracePt t="39935" x="4419600" y="5549900"/>
          <p14:tracePt t="39952" x="4445000" y="5537200"/>
          <p14:tracePt t="39969" x="4476750" y="5530850"/>
          <p14:tracePt t="39986" x="4546600" y="5530850"/>
          <p14:tracePt t="40002" x="4603750" y="5511800"/>
          <p14:tracePt t="40020" x="4749800" y="5499100"/>
          <p14:tracePt t="40036" x="4857750" y="5473700"/>
          <p14:tracePt t="40052" x="5003800" y="5461000"/>
          <p14:tracePt t="40069" x="5118100" y="5441950"/>
          <p14:tracePt t="40086" x="5238750" y="5416550"/>
          <p14:tracePt t="40102" x="5410200" y="5403850"/>
          <p14:tracePt t="40119" x="5588000" y="5365750"/>
          <p14:tracePt t="40136" x="5791200" y="5340350"/>
          <p14:tracePt t="40152" x="5975350" y="5314950"/>
          <p14:tracePt t="40169" x="6127750" y="5295900"/>
          <p14:tracePt t="40186" x="6210300" y="5276850"/>
          <p14:tracePt t="40202" x="6280150" y="5270500"/>
          <p14:tracePt t="40220" x="6362700" y="5238750"/>
          <p14:tracePt t="40236" x="6375400" y="5232400"/>
          <p14:tracePt t="40269" x="6375400" y="5219700"/>
          <p14:tracePt t="40286" x="6369050" y="5213350"/>
          <p14:tracePt t="40303" x="6362700" y="5207000"/>
          <p14:tracePt t="40336" x="6350000" y="5213350"/>
          <p14:tracePt t="40353" x="6286500" y="5245100"/>
          <p14:tracePt t="40369" x="6121400" y="5302250"/>
          <p14:tracePt t="40386" x="5746750" y="5391150"/>
          <p14:tracePt t="40403" x="5232400" y="5543550"/>
          <p14:tracePt t="40420" x="4635500" y="5702300"/>
          <p14:tracePt t="40436" x="4489450" y="5734050"/>
          <p14:tracePt t="40453" x="4457700" y="5734050"/>
          <p14:tracePt t="40517" x="4457700" y="5727700"/>
          <p14:tracePt t="40535" x="4457700" y="5721350"/>
          <p14:tracePt t="40541" x="4451350" y="5708650"/>
          <p14:tracePt t="40553" x="4438650" y="5702300"/>
          <p14:tracePt t="40570" x="4425950" y="5689600"/>
          <p14:tracePt t="40586" x="4413250" y="5683250"/>
          <p14:tracePt t="40603" x="4406900" y="5676900"/>
          <p14:tracePt t="40620" x="4400550" y="5664200"/>
          <p14:tracePt t="40636" x="4394200" y="5651500"/>
          <p14:tracePt t="40670" x="4387850" y="5645150"/>
          <p14:tracePt t="40701" x="4387850" y="5638800"/>
          <p14:tracePt t="40725" x="4387850" y="5632450"/>
          <p14:tracePt t="46533" x="4387850" y="5626100"/>
          <p14:tracePt t="46541" x="4362450" y="5626100"/>
          <p14:tracePt t="46549" x="4356100" y="5619750"/>
          <p14:tracePt t="46845" x="4356100" y="5613400"/>
          <p14:tracePt t="46853" x="4387850" y="5613400"/>
          <p14:tracePt t="46861" x="4425950" y="5613400"/>
          <p14:tracePt t="46876" x="4495800" y="5632450"/>
          <p14:tracePt t="46892" x="4508500" y="5632450"/>
          <p14:tracePt t="46909" x="4552950" y="5613400"/>
          <p14:tracePt t="46926" x="4648200" y="5530850"/>
          <p14:tracePt t="46943" x="4775200" y="5422900"/>
          <p14:tracePt t="46960" x="4927600" y="5334000"/>
          <p14:tracePt t="46977" x="5099050" y="5251450"/>
          <p14:tracePt t="46993" x="5270500" y="5200650"/>
          <p14:tracePt t="47010" x="5391150" y="5162550"/>
          <p14:tracePt t="47027" x="5473700" y="5143500"/>
          <p14:tracePt t="47043" x="5518150" y="5137150"/>
          <p14:tracePt t="47213" x="5518150" y="5080000"/>
          <p14:tracePt t="47221" x="5518150" y="4940300"/>
          <p14:tracePt t="47229" x="5518150" y="4806950"/>
          <p14:tracePt t="47244" x="5518150" y="4470400"/>
          <p14:tracePt t="47260" x="5518150" y="4267200"/>
          <p14:tracePt t="47277" x="5511800" y="4146550"/>
          <p14:tracePt t="47294" x="5511800" y="4108450"/>
          <p14:tracePt t="47310" x="5511800" y="4102100"/>
          <p14:tracePt t="47349" x="5505450" y="4095750"/>
          <p14:tracePt t="47360" x="5499100" y="4095750"/>
          <p14:tracePt t="47377" x="5467350" y="4140200"/>
          <p14:tracePt t="47394" x="5448300" y="4171950"/>
          <p14:tracePt t="47410" x="5448300" y="4184650"/>
          <p14:tracePt t="47613" x="5448300" y="4203700"/>
          <p14:tracePt t="47621" x="5448300" y="4210050"/>
          <p14:tracePt t="47629" x="5448300" y="4216400"/>
          <p14:tracePt t="47644" x="5448300" y="4229100"/>
          <p14:tracePt t="47661" x="5454650" y="4229100"/>
          <p14:tracePt t="62802" x="0" y="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dirty="0"/>
              <a:t>Today’s Plan</a:t>
            </a:r>
          </a:p>
        </p:txBody>
      </p:sp>
      <p:sp>
        <p:nvSpPr>
          <p:cNvPr id="8755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CA" altLang="en-US" dirty="0"/>
              <a:t>Data definition</a:t>
            </a:r>
          </a:p>
          <a:p>
            <a:pPr lvl="1"/>
            <a:r>
              <a:rPr lang="en-CA" altLang="en-US" dirty="0"/>
              <a:t>Create, remove and change schema</a:t>
            </a:r>
          </a:p>
          <a:p>
            <a:r>
              <a:rPr lang="en-CA" altLang="en-US" dirty="0"/>
              <a:t>Data modification</a:t>
            </a:r>
          </a:p>
          <a:p>
            <a:pPr lvl="1"/>
            <a:r>
              <a:rPr lang="en-CA" altLang="en-US"/>
              <a:t>Create, remove and change an instance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F2196-2518-48A6-A756-6448583BC97C}" type="slidenum">
              <a:rPr lang="zh-CN" altLang="en-US" smtClean="0"/>
              <a:pPr/>
              <a:t>3</a:t>
            </a:fld>
            <a:endParaRPr lang="en-US" altLang="zh-CN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52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80"/>
    </mc:Choice>
    <mc:Fallback xmlns="">
      <p:transition spd="slow" advTm="118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ea typeface="宋体" pitchFamily="2" charset="-122"/>
              </a:rPr>
              <a:t>Insert: Example (FYI)</a:t>
            </a:r>
          </a:p>
        </p:txBody>
      </p:sp>
      <p:graphicFrame>
        <p:nvGraphicFramePr>
          <p:cNvPr id="56832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475443"/>
              </p:ext>
            </p:extLst>
          </p:nvPr>
        </p:nvGraphicFramePr>
        <p:xfrm>
          <a:off x="415015" y="1808697"/>
          <a:ext cx="7696200" cy="475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位图图像" r:id="rId5" imgW="8314286" imgH="5133333" progId="Paint.Picture">
                  <p:embed/>
                </p:oleObj>
              </mc:Choice>
              <mc:Fallback>
                <p:oleObj name="位图图像" r:id="rId5" imgW="8314286" imgH="5133333" progId="Paint.Pictur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5015" y="1808697"/>
                        <a:ext cx="7696200" cy="4752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F2196-2518-48A6-A756-6448583BC97C}" type="slidenum">
              <a:rPr lang="zh-CN" altLang="en-US" smtClean="0"/>
              <a:pPr/>
              <a:t>30</a:t>
            </a:fld>
            <a:endParaRPr lang="en-US" altLang="zh-CN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106"/>
    </mc:Choice>
    <mc:Fallback xmlns="">
      <p:transition spd="slow" advTm="401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365" x="914400" y="4953000"/>
          <p14:tracePt t="10404" x="946150" y="4953000"/>
          <p14:tracePt t="10418" x="965200" y="4940300"/>
          <p14:tracePt t="10435" x="996950" y="4864100"/>
          <p14:tracePt t="10452" x="1092200" y="4667250"/>
          <p14:tracePt t="10470" x="1327150" y="4248150"/>
          <p14:tracePt t="10486" x="1606550" y="3829050"/>
          <p14:tracePt t="10503" x="1898650" y="3549650"/>
          <p14:tracePt t="10519" x="2101850" y="3359150"/>
          <p14:tracePt t="10536" x="2197100" y="3251200"/>
          <p14:tracePt t="10552" x="2216150" y="3200400"/>
          <p14:tracePt t="10569" x="2216150" y="3187700"/>
          <p14:tracePt t="10586" x="2216150" y="3181350"/>
          <p14:tracePt t="10602" x="2209800" y="3181350"/>
          <p14:tracePt t="10619" x="2171700" y="3181350"/>
          <p14:tracePt t="10636" x="2101850" y="3194050"/>
          <p14:tracePt t="10640" x="2089150" y="3206750"/>
          <p14:tracePt t="10652" x="2057400" y="3213100"/>
          <p14:tracePt t="10669" x="2038350" y="3232150"/>
          <p14:tracePt t="10686" x="2032000" y="3244850"/>
          <p14:tracePt t="10703" x="2025650" y="3251200"/>
          <p14:tracePt t="10719" x="2057400" y="3257550"/>
          <p14:tracePt t="10736" x="2178050" y="3244850"/>
          <p14:tracePt t="10752" x="2298700" y="3200400"/>
          <p14:tracePt t="10769" x="2305050" y="3187700"/>
          <p14:tracePt t="10803" x="2298700" y="3181350"/>
          <p14:tracePt t="10819" x="2286000" y="3155950"/>
          <p14:tracePt t="10836" x="2273300" y="3111500"/>
          <p14:tracePt t="10853" x="2235200" y="3028950"/>
          <p14:tracePt t="10870" x="2190750" y="2997200"/>
          <p14:tracePt t="10886" x="2139950" y="2971800"/>
          <p14:tracePt t="10903" x="2082800" y="2959100"/>
          <p14:tracePt t="10919" x="2038350" y="2952750"/>
          <p14:tracePt t="10936" x="1936750" y="2933700"/>
          <p14:tracePt t="10953" x="1784350" y="2933700"/>
          <p14:tracePt t="10970" x="1631950" y="2933700"/>
          <p14:tracePt t="10986" x="1504950" y="2933700"/>
          <p14:tracePt t="11003" x="1428750" y="2933700"/>
          <p14:tracePt t="11019" x="1358900" y="2933700"/>
          <p14:tracePt t="11037" x="1320800" y="2933700"/>
          <p14:tracePt t="11053" x="1301750" y="2933700"/>
          <p14:tracePt t="11069" x="1289050" y="2984500"/>
          <p14:tracePt t="11086" x="1289050" y="3041650"/>
          <p14:tracePt t="11102" x="1289050" y="3124200"/>
          <p14:tracePt t="11119" x="1320800" y="3187700"/>
          <p14:tracePt t="11136" x="1333500" y="3244850"/>
          <p14:tracePt t="11153" x="1346200" y="3314700"/>
          <p14:tracePt t="11170" x="1346200" y="3352800"/>
          <p14:tracePt t="11187" x="1346200" y="3403600"/>
          <p14:tracePt t="11203" x="1358900" y="3441700"/>
          <p14:tracePt t="11220" x="1371600" y="3479800"/>
          <p14:tracePt t="11236" x="1390650" y="3511550"/>
          <p14:tracePt t="11253" x="1428750" y="3568700"/>
          <p14:tracePt t="11269" x="1460500" y="3600450"/>
          <p14:tracePt t="11286" x="1492250" y="3632200"/>
          <p14:tracePt t="11303" x="1568450" y="3657600"/>
          <p14:tracePt t="11319" x="1689100" y="3676650"/>
          <p14:tracePt t="11337" x="1854200" y="3702050"/>
          <p14:tracePt t="11353" x="2000250" y="3714750"/>
          <p14:tracePt t="11370" x="2120900" y="3733800"/>
          <p14:tracePt t="11387" x="2222500" y="3752850"/>
          <p14:tracePt t="11403" x="2286000" y="3765550"/>
          <p14:tracePt t="11420" x="2368550" y="3797300"/>
          <p14:tracePt t="11438" x="2463800" y="3810000"/>
          <p14:tracePt t="11453" x="2546350" y="3816350"/>
          <p14:tracePt t="11470" x="2686050" y="3816350"/>
          <p14:tracePt t="11487" x="2851150" y="3816350"/>
          <p14:tracePt t="11504" x="3028950" y="3816350"/>
          <p14:tracePt t="11520" x="3175000" y="3841750"/>
          <p14:tracePt t="11537" x="3314700" y="3854450"/>
          <p14:tracePt t="11553" x="3422650" y="3879850"/>
          <p14:tracePt t="11570" x="3543300" y="3892550"/>
          <p14:tracePt t="11587" x="3625850" y="3905250"/>
          <p14:tracePt t="11604" x="3702050" y="3905250"/>
          <p14:tracePt t="11620" x="3803650" y="3905250"/>
          <p14:tracePt t="11637" x="3975100" y="3905250"/>
          <p14:tracePt t="11654" x="4133850" y="3873500"/>
          <p14:tracePt t="11670" x="4311650" y="3822700"/>
          <p14:tracePt t="11687" x="4470400" y="3784600"/>
          <p14:tracePt t="11704" x="4616450" y="3771900"/>
          <p14:tracePt t="11720" x="4743450" y="3771900"/>
          <p14:tracePt t="11737" x="4883150" y="3771900"/>
          <p14:tracePt t="11754" x="5010150" y="3771900"/>
          <p14:tracePt t="11771" x="5162550" y="3771900"/>
          <p14:tracePt t="11787" x="5327650" y="3771900"/>
          <p14:tracePt t="11804" x="5524500" y="3733800"/>
          <p14:tracePt t="11820" x="5702300" y="3702050"/>
          <p14:tracePt t="11837" x="5930900" y="3613150"/>
          <p14:tracePt t="11854" x="6045200" y="3568700"/>
          <p14:tracePt t="11870" x="6108700" y="3524250"/>
          <p14:tracePt t="11887" x="6153150" y="3505200"/>
          <p14:tracePt t="11904" x="6178550" y="3467100"/>
          <p14:tracePt t="11921" x="6203950" y="3409950"/>
          <p14:tracePt t="11937" x="6203950" y="3352800"/>
          <p14:tracePt t="11954" x="6203950" y="3295650"/>
          <p14:tracePt t="11971" x="6203950" y="3244850"/>
          <p14:tracePt t="11987" x="6165850" y="3200400"/>
          <p14:tracePt t="12004" x="6127750" y="3155950"/>
          <p14:tracePt t="12021" x="5988050" y="3117850"/>
          <p14:tracePt t="12037" x="5784850" y="3092450"/>
          <p14:tracePt t="12054" x="5556250" y="3092450"/>
          <p14:tracePt t="12071" x="5353050" y="3092450"/>
          <p14:tracePt t="12087" x="5200650" y="3092450"/>
          <p14:tracePt t="12103" x="5073650" y="3111500"/>
          <p14:tracePt t="12120" x="4991100" y="3117850"/>
          <p14:tracePt t="12137" x="4972050" y="3117850"/>
          <p14:tracePt t="12141" x="4959350" y="3117850"/>
          <p14:tracePt t="12154" x="4946650" y="3117850"/>
          <p14:tracePt t="12171" x="4921250" y="3117850"/>
          <p14:tracePt t="12188" x="4864100" y="3117850"/>
          <p14:tracePt t="12204" x="4762500" y="3098800"/>
          <p14:tracePt t="12221" x="4546600" y="3048000"/>
          <p14:tracePt t="12238" x="4381500" y="3041650"/>
          <p14:tracePt t="12254" x="4279900" y="3035300"/>
          <p14:tracePt t="12271" x="4197350" y="3035300"/>
          <p14:tracePt t="12288" x="4102100" y="3016250"/>
          <p14:tracePt t="12304" x="3987800" y="3003550"/>
          <p14:tracePt t="12321" x="3879850" y="3003550"/>
          <p14:tracePt t="12338" x="3752850" y="3009900"/>
          <p14:tracePt t="12354" x="3606800" y="3028950"/>
          <p14:tracePt t="12371" x="3454400" y="3048000"/>
          <p14:tracePt t="12388" x="3251200" y="3048000"/>
          <p14:tracePt t="12405" x="2921000" y="3048000"/>
          <p14:tracePt t="12421" x="2755900" y="3048000"/>
          <p14:tracePt t="12438" x="2616200" y="3035300"/>
          <p14:tracePt t="12455" x="2520950" y="3009900"/>
          <p14:tracePt t="12471" x="2413000" y="2978150"/>
          <p14:tracePt t="12488" x="2311400" y="2952750"/>
          <p14:tracePt t="12505" x="2209800" y="2933700"/>
          <p14:tracePt t="12521" x="2082800" y="2933700"/>
          <p14:tracePt t="12538" x="1911350" y="2933700"/>
          <p14:tracePt t="12555" x="1720850" y="2940050"/>
          <p14:tracePt t="12571" x="1511300" y="3016250"/>
          <p14:tracePt t="12588" x="1320800" y="3073400"/>
          <p14:tracePt t="12605" x="1187450" y="3124200"/>
          <p14:tracePt t="12621" x="1149350" y="3149600"/>
          <p14:tracePt t="12638" x="1143000" y="3162300"/>
          <p14:tracePt t="12655" x="1143000" y="3175000"/>
          <p14:tracePt t="12672" x="1143000" y="3181350"/>
          <p14:tracePt t="12688" x="1143000" y="3200400"/>
          <p14:tracePt t="12705" x="1143000" y="3219450"/>
          <p14:tracePt t="12722" x="1123950" y="3276600"/>
          <p14:tracePt t="12738" x="1117600" y="3327400"/>
          <p14:tracePt t="12755" x="1117600" y="3384550"/>
          <p14:tracePt t="12772" x="1117600" y="3429000"/>
          <p14:tracePt t="12788" x="1149350" y="3473450"/>
          <p14:tracePt t="12805" x="1231900" y="3536950"/>
          <p14:tracePt t="12822" x="1327150" y="3556000"/>
          <p14:tracePt t="12838" x="1447800" y="3581400"/>
          <p14:tracePt t="12855" x="1498600" y="3587750"/>
          <p14:tracePt t="12872" x="1530350" y="3594100"/>
          <p14:tracePt t="12888" x="1555750" y="3594100"/>
          <p14:tracePt t="12905" x="1574800" y="3594100"/>
          <p14:tracePt t="12922" x="1593850" y="3594100"/>
          <p14:tracePt t="12938" x="1625600" y="3594100"/>
          <p14:tracePt t="12955" x="1657350" y="3594100"/>
          <p14:tracePt t="12972" x="1727200" y="3594100"/>
          <p14:tracePt t="12990" x="1835150" y="3613150"/>
          <p14:tracePt t="13005" x="1917700" y="3632200"/>
          <p14:tracePt t="13022" x="1974850" y="3651250"/>
          <p14:tracePt t="13038" x="2025650" y="3657600"/>
          <p14:tracePt t="13055" x="2076450" y="3676650"/>
          <p14:tracePt t="13071" x="2139950" y="3695700"/>
          <p14:tracePt t="13088" x="2209800" y="3714750"/>
          <p14:tracePt t="13105" x="2292350" y="3727450"/>
          <p14:tracePt t="13121" x="2381250" y="3740150"/>
          <p14:tracePt t="13138" x="2489200" y="3746500"/>
          <p14:tracePt t="13141" x="2565400" y="3746500"/>
          <p14:tracePt t="13155" x="2628900" y="3759200"/>
          <p14:tracePt t="13172" x="2768600" y="3759200"/>
          <p14:tracePt t="13188" x="2882900" y="3759200"/>
          <p14:tracePt t="13205" x="3028950" y="3778250"/>
          <p14:tracePt t="13222" x="3098800" y="3778250"/>
          <p14:tracePt t="13238" x="3168650" y="3784600"/>
          <p14:tracePt t="13255" x="3213100" y="3790950"/>
          <p14:tracePt t="13272" x="3276600" y="3797300"/>
          <p14:tracePt t="13288" x="3340100" y="3797300"/>
          <p14:tracePt t="13305" x="3416300" y="3797300"/>
          <p14:tracePt t="13322" x="3524250" y="3797300"/>
          <p14:tracePt t="13339" x="3651250" y="3797300"/>
          <p14:tracePt t="13356" x="3790950" y="3797300"/>
          <p14:tracePt t="13372" x="3930650" y="3797300"/>
          <p14:tracePt t="13389" x="4184650" y="3797300"/>
          <p14:tracePt t="13406" x="4356100" y="3765550"/>
          <p14:tracePt t="13422" x="4546600" y="3752850"/>
          <p14:tracePt t="13439" x="4730750" y="3721100"/>
          <p14:tracePt t="13456" x="4883150" y="3721100"/>
          <p14:tracePt t="13474" x="5010150" y="3721100"/>
          <p14:tracePt t="13489" x="5149850" y="3721100"/>
          <p14:tracePt t="13506" x="5251450" y="3721100"/>
          <p14:tracePt t="13522" x="5378450" y="3721100"/>
          <p14:tracePt t="13539" x="5473700" y="3721100"/>
          <p14:tracePt t="13556" x="5543550" y="3714750"/>
          <p14:tracePt t="13807" x="5549900" y="3708400"/>
          <p14:tracePt t="13815" x="5549900" y="3702050"/>
          <p14:tracePt t="13823" x="5549900" y="3689350"/>
          <p14:tracePt t="13839" x="5568950" y="3638550"/>
          <p14:tracePt t="13856" x="5581650" y="3594100"/>
          <p14:tracePt t="13873" x="5588000" y="3562350"/>
          <p14:tracePt t="13889" x="5588000" y="3543300"/>
          <p14:tracePt t="13906" x="5588000" y="3517900"/>
          <p14:tracePt t="13923" x="5588000" y="3505200"/>
          <p14:tracePt t="13939" x="5562600" y="3492500"/>
          <p14:tracePt t="13956" x="5537200" y="3486150"/>
          <p14:tracePt t="13973" x="5530850" y="3486150"/>
          <p14:tracePt t="14159" x="5524500" y="3486150"/>
          <p14:tracePt t="14175" x="5511800" y="3492500"/>
          <p14:tracePt t="14183" x="5499100" y="3505200"/>
          <p14:tracePt t="14191" x="5467350" y="3505200"/>
          <p14:tracePt t="14206" x="5429250" y="3517900"/>
          <p14:tracePt t="14223" x="5391150" y="3517900"/>
          <p14:tracePt t="14287" x="5384800" y="3517900"/>
          <p14:tracePt t="14295" x="5384800" y="3486150"/>
          <p14:tracePt t="14306" x="5384800" y="3460750"/>
          <p14:tracePt t="14323" x="5384800" y="3435350"/>
          <p14:tracePt t="14340" x="5384800" y="3403600"/>
          <p14:tracePt t="14357" x="5384800" y="3384550"/>
          <p14:tracePt t="14373" x="5384800" y="3359150"/>
          <p14:tracePt t="14390" x="5365750" y="3333750"/>
          <p14:tracePt t="14407" x="5359400" y="3321050"/>
          <p14:tracePt t="14423" x="5314950" y="3295650"/>
          <p14:tracePt t="14440" x="5226050" y="3257550"/>
          <p14:tracePt t="14457" x="5041900" y="3187700"/>
          <p14:tracePt t="14473" x="4660900" y="3079750"/>
          <p14:tracePt t="14490" x="4165600" y="3009900"/>
          <p14:tracePt t="14507" x="3733800" y="2965450"/>
          <p14:tracePt t="14524" x="3390900" y="2921000"/>
          <p14:tracePt t="14540" x="3136900" y="2908300"/>
          <p14:tracePt t="14557" x="2870200" y="2889250"/>
          <p14:tracePt t="14574" x="2717800" y="2889250"/>
          <p14:tracePt t="14590" x="2552700" y="2889250"/>
          <p14:tracePt t="14607" x="2387600" y="2889250"/>
          <p14:tracePt t="14624" x="2228850" y="2940050"/>
          <p14:tracePt t="14640" x="2076450" y="3003550"/>
          <p14:tracePt t="14657" x="1930400" y="3060700"/>
          <p14:tracePt t="14674" x="1797050" y="3117850"/>
          <p14:tracePt t="14690" x="1695450" y="3143250"/>
          <p14:tracePt t="14707" x="1612900" y="3168650"/>
          <p14:tracePt t="14724" x="1543050" y="3194050"/>
          <p14:tracePt t="14740" x="1485900" y="3225800"/>
          <p14:tracePt t="14757" x="1466850" y="3251200"/>
          <p14:tracePt t="14774" x="1466850" y="3282950"/>
          <p14:tracePt t="14791" x="1466850" y="3321050"/>
          <p14:tracePt t="14807" x="1492250" y="3384550"/>
          <p14:tracePt t="14824" x="1549400" y="3467100"/>
          <p14:tracePt t="14840" x="1593850" y="3524250"/>
          <p14:tracePt t="14857" x="1638300" y="3568700"/>
          <p14:tracePt t="14874" x="1714500" y="3613150"/>
          <p14:tracePt t="14891" x="1809750" y="3638550"/>
          <p14:tracePt t="14907" x="1962150" y="3657600"/>
          <p14:tracePt t="14924" x="2165350" y="3657600"/>
          <p14:tracePt t="14942" x="2520950" y="3683000"/>
          <p14:tracePt t="14957" x="2736850" y="3702050"/>
          <p14:tracePt t="14974" x="2940050" y="3708400"/>
          <p14:tracePt t="14991" x="3130550" y="3708400"/>
          <p14:tracePt t="15007" x="3346450" y="3708400"/>
          <p14:tracePt t="15024" x="3549650" y="3708400"/>
          <p14:tracePt t="15041" x="3740150" y="3708400"/>
          <p14:tracePt t="15057" x="3892550" y="3708400"/>
          <p14:tracePt t="15074" x="4089400" y="3663950"/>
          <p14:tracePt t="15090" x="4292600" y="3613150"/>
          <p14:tracePt t="15107" x="4514850" y="3562350"/>
          <p14:tracePt t="15123" x="4730750" y="3530600"/>
          <p14:tracePt t="15142" x="5041900" y="3467100"/>
          <p14:tracePt t="15158" x="5194300" y="3448050"/>
          <p14:tracePt t="15175" x="5283200" y="3416300"/>
          <p14:tracePt t="15191" x="5308600" y="3384550"/>
          <p14:tracePt t="15208" x="5308600" y="3365500"/>
          <p14:tracePt t="15224" x="5308600" y="3327400"/>
          <p14:tracePt t="15241" x="5187950" y="3263900"/>
          <p14:tracePt t="15258" x="4972050" y="3238500"/>
          <p14:tracePt t="15274" x="4686300" y="3200400"/>
          <p14:tracePt t="15291" x="4381500" y="3168650"/>
          <p14:tracePt t="15308" x="4159250" y="3168650"/>
          <p14:tracePt t="15324" x="4000500" y="3168650"/>
          <p14:tracePt t="15341" x="3892550" y="3194050"/>
          <p14:tracePt t="15358" x="3879850" y="3238500"/>
          <p14:tracePt t="15375" x="3879850" y="3327400"/>
          <p14:tracePt t="15391" x="3949700" y="3416300"/>
          <p14:tracePt t="15408" x="4032250" y="3479800"/>
          <p14:tracePt t="15425" x="4140200" y="3517900"/>
          <p14:tracePt t="15441" x="4222750" y="3524250"/>
          <p14:tracePt t="15458" x="4267200" y="3524250"/>
          <p14:tracePt t="15475" x="4286250" y="3517900"/>
          <p14:tracePt t="15491" x="4286250" y="3511550"/>
          <p14:tracePt t="15508" x="4286250" y="3505200"/>
          <p14:tracePt t="15525" x="4229100" y="3479800"/>
          <p14:tracePt t="15541" x="4114800" y="3479800"/>
          <p14:tracePt t="15558" x="3962400" y="3479800"/>
          <p14:tracePt t="15575" x="3771900" y="3479800"/>
          <p14:tracePt t="15591" x="3543300" y="3473450"/>
          <p14:tracePt t="15608" x="3327400" y="3460750"/>
          <p14:tracePt t="15625" x="3136900" y="3416300"/>
          <p14:tracePt t="15641" x="2978150" y="3390900"/>
          <p14:tracePt t="15658" x="2806700" y="3359150"/>
          <p14:tracePt t="15675" x="2635250" y="3308350"/>
          <p14:tracePt t="15692" x="2457450" y="3257550"/>
          <p14:tracePt t="15708" x="2298700" y="3219450"/>
          <p14:tracePt t="15725" x="2038350" y="3162300"/>
          <p14:tracePt t="15742" x="1892300" y="3130550"/>
          <p14:tracePt t="15758" x="1816100" y="3130550"/>
          <p14:tracePt t="15775" x="1809750" y="3130550"/>
          <p14:tracePt t="15792" x="1803400" y="3130550"/>
          <p14:tracePt t="15808" x="1803400" y="3155950"/>
          <p14:tracePt t="15825" x="1847850" y="3181350"/>
          <p14:tracePt t="15842" x="1885950" y="3213100"/>
          <p14:tracePt t="15858" x="1917700" y="3238500"/>
          <p14:tracePt t="15875" x="1917700" y="3257550"/>
          <p14:tracePt t="15892" x="1917700" y="3289300"/>
          <p14:tracePt t="15909" x="1720850" y="3321050"/>
          <p14:tracePt t="15925" x="1524000" y="3346450"/>
          <p14:tracePt t="15942" x="1371600" y="3346450"/>
          <p14:tracePt t="15959" x="1270000" y="3346450"/>
          <p14:tracePt t="15975" x="1244600" y="3346450"/>
          <p14:tracePt t="15992" x="1238250" y="3346450"/>
          <p14:tracePt t="16025" x="1238250" y="3340100"/>
          <p14:tracePt t="16042" x="1238250" y="3327400"/>
          <p14:tracePt t="16058" x="1238250" y="3314700"/>
          <p14:tracePt t="16075" x="1219200" y="3289300"/>
          <p14:tracePt t="16091" x="1174750" y="3282950"/>
          <p14:tracePt t="16108" x="1130300" y="3270250"/>
          <p14:tracePt t="16125" x="1117600" y="3257550"/>
          <p14:tracePt t="16143" x="1111250" y="3238500"/>
          <p14:tracePt t="16159" x="1104900" y="3213100"/>
          <p14:tracePt t="16176" x="1104900" y="3181350"/>
          <p14:tracePt t="16192" x="1104900" y="3149600"/>
          <p14:tracePt t="16209" x="1111250" y="3067050"/>
          <p14:tracePt t="16225" x="1149350" y="2946400"/>
          <p14:tracePt t="16242" x="1168400" y="2863850"/>
          <p14:tracePt t="16259" x="1200150" y="2806700"/>
          <p14:tracePt t="16275" x="1225550" y="2762250"/>
          <p14:tracePt t="16292" x="1250950" y="2749550"/>
          <p14:tracePt t="16310" x="1365250" y="2749550"/>
          <p14:tracePt t="16325" x="1485900" y="2749550"/>
          <p14:tracePt t="16342" x="1644650" y="2794000"/>
          <p14:tracePt t="16359" x="1809750" y="2825750"/>
          <p14:tracePt t="16376" x="1993900" y="2851150"/>
          <p14:tracePt t="16392" x="2133600" y="2870200"/>
          <p14:tracePt t="16409" x="2197100" y="2889250"/>
          <p14:tracePt t="16463" x="2190750" y="2889250"/>
          <p14:tracePt t="16471" x="2171700" y="2889250"/>
          <p14:tracePt t="16479" x="2165350" y="2889250"/>
          <p14:tracePt t="16492" x="2159000" y="2882900"/>
          <p14:tracePt t="16512" x="2152650" y="2870200"/>
          <p14:tracePt t="16527" x="2152650" y="2863850"/>
          <p14:tracePt t="16624" x="2146300" y="2857500"/>
          <p14:tracePt t="16711" x="2165350" y="2863850"/>
          <p14:tracePt t="16719" x="2216150" y="2863850"/>
          <p14:tracePt t="16727" x="2254250" y="2863850"/>
          <p14:tracePt t="16743" x="2368550" y="2863850"/>
          <p14:tracePt t="16759" x="2463800" y="2882900"/>
          <p14:tracePt t="16776" x="2546350" y="2901950"/>
          <p14:tracePt t="16793" x="2571750" y="2901950"/>
          <p14:tracePt t="16826" x="2578100" y="2908300"/>
          <p14:tracePt t="16843" x="2578100" y="2914650"/>
          <p14:tracePt t="16859" x="2571750" y="2927350"/>
          <p14:tracePt t="16876" x="2571750" y="2933700"/>
          <p14:tracePt t="16893" x="2571750" y="2940050"/>
          <p14:tracePt t="16910" x="2578100" y="2946400"/>
          <p14:tracePt t="16926" x="2603500" y="2946400"/>
          <p14:tracePt t="16943" x="2635250" y="2940050"/>
          <p14:tracePt t="16960" x="2667000" y="2914650"/>
          <p14:tracePt t="16976" x="2698750" y="2889250"/>
          <p14:tracePt t="16993" x="2724150" y="2876550"/>
          <p14:tracePt t="17010" x="2749550" y="2857500"/>
          <p14:tracePt t="17027" x="2762250" y="2851150"/>
          <p14:tracePt t="17059" x="2768600" y="2844800"/>
          <p14:tracePt t="17076" x="2768600" y="2832100"/>
          <p14:tracePt t="17109" x="2768600" y="2825750"/>
          <p14:tracePt t="17126" x="2768600" y="2806700"/>
          <p14:tracePt t="17142" x="2755900" y="2787650"/>
          <p14:tracePt t="17160" x="2730500" y="2768600"/>
          <p14:tracePt t="17177" x="2622550" y="2743200"/>
          <p14:tracePt t="17193" x="2501900" y="2724150"/>
          <p14:tracePt t="17210" x="2374900" y="2711450"/>
          <p14:tracePt t="17227" x="2292350" y="2711450"/>
          <p14:tracePt t="17243" x="2247900" y="2711450"/>
          <p14:tracePt t="17260" x="2216150" y="2736850"/>
          <p14:tracePt t="17278" x="2216150" y="2787650"/>
          <p14:tracePt t="17293" x="2216150" y="2825750"/>
          <p14:tracePt t="17310" x="2235200" y="2876550"/>
          <p14:tracePt t="17327" x="2266950" y="2933700"/>
          <p14:tracePt t="17343" x="2317750" y="2990850"/>
          <p14:tracePt t="17360" x="2374900" y="3028950"/>
          <p14:tracePt t="17377" x="2413000" y="3041650"/>
          <p14:tracePt t="17393" x="2476500" y="3054350"/>
          <p14:tracePt t="17410" x="2520950" y="3054350"/>
          <p14:tracePt t="17427" x="2565400" y="3054350"/>
          <p14:tracePt t="17443" x="2609850" y="3054350"/>
          <p14:tracePt t="17460" x="2654300" y="3048000"/>
          <p14:tracePt t="17477" x="2743200" y="3041650"/>
          <p14:tracePt t="17493" x="2857500" y="3028950"/>
          <p14:tracePt t="17510" x="2990850" y="3028950"/>
          <p14:tracePt t="17527" x="3117850" y="3009900"/>
          <p14:tracePt t="17544" x="3238500" y="2990850"/>
          <p14:tracePt t="17560" x="3308350" y="2984500"/>
          <p14:tracePt t="17577" x="3371850" y="2971800"/>
          <p14:tracePt t="17594" x="3422650" y="2952750"/>
          <p14:tracePt t="17610" x="3479800" y="2927350"/>
          <p14:tracePt t="17627" x="3492500" y="2914650"/>
          <p14:tracePt t="17632" x="3505200" y="2901950"/>
          <p14:tracePt t="17644" x="3524250" y="2876550"/>
          <p14:tracePt t="17660" x="3530600" y="2851150"/>
          <p14:tracePt t="17678" x="3530600" y="2800350"/>
          <p14:tracePt t="17694" x="3517900" y="2762250"/>
          <p14:tracePt t="17710" x="3486150" y="2749550"/>
          <p14:tracePt t="17727" x="3403600" y="2724150"/>
          <p14:tracePt t="17744" x="3308350" y="2705100"/>
          <p14:tracePt t="17760" x="3225800" y="2667000"/>
          <p14:tracePt t="17777" x="3105150" y="2660650"/>
          <p14:tracePt t="17794" x="3035300" y="2647950"/>
          <p14:tracePt t="17810" x="2959100" y="2647950"/>
          <p14:tracePt t="17827" x="2863850" y="2647950"/>
          <p14:tracePt t="17844" x="2762250" y="2647950"/>
          <p14:tracePt t="17861" x="2622550" y="2647950"/>
          <p14:tracePt t="17877" x="2533650" y="2686050"/>
          <p14:tracePt t="17894" x="2457450" y="2724150"/>
          <p14:tracePt t="17911" x="2425700" y="2768600"/>
          <p14:tracePt t="17927" x="2393950" y="2813050"/>
          <p14:tracePt t="17944" x="2387600" y="2844800"/>
          <p14:tracePt t="17961" x="2387600" y="2870200"/>
          <p14:tracePt t="17977" x="2387600" y="2889250"/>
          <p14:tracePt t="17994" x="2387600" y="2895600"/>
          <p14:tracePt t="18011" x="2387600" y="2914650"/>
          <p14:tracePt t="18028" x="2387600" y="2940050"/>
          <p14:tracePt t="18044" x="2400300" y="2959100"/>
          <p14:tracePt t="18061" x="2444750" y="2990850"/>
          <p14:tracePt t="18077" x="2501900" y="3022600"/>
          <p14:tracePt t="18093" x="2533650" y="3041650"/>
          <p14:tracePt t="18110" x="2641600" y="3067050"/>
          <p14:tracePt t="18127" x="2755900" y="3067050"/>
          <p14:tracePt t="18144" x="2889250" y="3067050"/>
          <p14:tracePt t="18161" x="3003550" y="3067050"/>
          <p14:tracePt t="18178" x="3086100" y="3054350"/>
          <p14:tracePt t="18194" x="3155950" y="3028950"/>
          <p14:tracePt t="18211" x="3194050" y="3009900"/>
          <p14:tracePt t="18227" x="3206750" y="2984500"/>
          <p14:tracePt t="18244" x="3225800" y="2959100"/>
          <p14:tracePt t="18262" x="3238500" y="2927350"/>
          <p14:tracePt t="18278" x="3257550" y="2895600"/>
          <p14:tracePt t="18294" x="3263900" y="2882900"/>
          <p14:tracePt t="18311" x="3289300" y="2863850"/>
          <p14:tracePt t="18328" x="3308350" y="2825750"/>
          <p14:tracePt t="18345" x="3308350" y="2806700"/>
          <p14:tracePt t="18361" x="3308350" y="2774950"/>
          <p14:tracePt t="18378" x="3308350" y="2749550"/>
          <p14:tracePt t="18395" x="3282950" y="2717800"/>
          <p14:tracePt t="18411" x="3200400" y="2679700"/>
          <p14:tracePt t="18428" x="3117850" y="2654300"/>
          <p14:tracePt t="18446" x="3009900" y="2647950"/>
          <p14:tracePt t="18461" x="2927350" y="2647950"/>
          <p14:tracePt t="18478" x="2870200" y="2647950"/>
          <p14:tracePt t="18495" x="2800350" y="2654300"/>
          <p14:tracePt t="18511" x="2730500" y="2673350"/>
          <p14:tracePt t="18528" x="2647950" y="2686050"/>
          <p14:tracePt t="18544" x="2597150" y="2692400"/>
          <p14:tracePt t="18561" x="2527300" y="2711450"/>
          <p14:tracePt t="18578" x="2482850" y="2730500"/>
          <p14:tracePt t="18595" x="2425700" y="2755900"/>
          <p14:tracePt t="18611" x="2400300" y="2774950"/>
          <p14:tracePt t="18628" x="2368550" y="2800350"/>
          <p14:tracePt t="18632" x="2368550" y="2806700"/>
          <p14:tracePt t="18646" x="2355850" y="2838450"/>
          <p14:tracePt t="18661" x="2355850" y="2863850"/>
          <p14:tracePt t="18678" x="2355850" y="2882900"/>
          <p14:tracePt t="18695" x="2374900" y="2895600"/>
          <p14:tracePt t="18711" x="2432050" y="2921000"/>
          <p14:tracePt t="18728" x="2514600" y="2946400"/>
          <p14:tracePt t="18745" x="2660650" y="2984500"/>
          <p14:tracePt t="18762" x="2838450" y="3016250"/>
          <p14:tracePt t="18778" x="2997200" y="3035300"/>
          <p14:tracePt t="18795" x="3136900" y="3035300"/>
          <p14:tracePt t="18812" x="3263900" y="3035300"/>
          <p14:tracePt t="18828" x="3340100" y="3035300"/>
          <p14:tracePt t="18846" x="3390900" y="3022600"/>
          <p14:tracePt t="18862" x="3422650" y="3009900"/>
          <p14:tracePt t="18878" x="3454400" y="2990850"/>
          <p14:tracePt t="18895" x="3486150" y="2965450"/>
          <p14:tracePt t="18912" x="3492500" y="2959100"/>
          <p14:tracePt t="18928" x="3498850" y="2940050"/>
          <p14:tracePt t="18945" x="3511550" y="2921000"/>
          <p14:tracePt t="18962" x="3511550" y="2895600"/>
          <p14:tracePt t="18978" x="3511550" y="2857500"/>
          <p14:tracePt t="18995" x="3492500" y="2813050"/>
          <p14:tracePt t="19012" x="3384550" y="2755900"/>
          <p14:tracePt t="19029" x="3225800" y="2692400"/>
          <p14:tracePt t="19045" x="3098800" y="2660650"/>
          <p14:tracePt t="19062" x="2965450" y="2647950"/>
          <p14:tracePt t="19078" x="2863850" y="2647950"/>
          <p14:tracePt t="19095" x="2813050" y="2647950"/>
          <p14:tracePt t="19111" x="2794000" y="2667000"/>
          <p14:tracePt t="19129" x="2781300" y="2692400"/>
          <p14:tracePt t="19146" x="2781300" y="2711450"/>
          <p14:tracePt t="19179" x="2781300" y="2717800"/>
          <p14:tracePt t="19199" x="2800350" y="2724150"/>
          <p14:tracePt t="19295" x="2806700" y="2724150"/>
          <p14:tracePt t="19303" x="2813050" y="2730500"/>
          <p14:tracePt t="19462" x="2819400" y="2743200"/>
          <p14:tracePt t="19471" x="2819400" y="2774950"/>
          <p14:tracePt t="19479" x="2781300" y="2806700"/>
          <p14:tracePt t="19495" x="2692400" y="2946400"/>
          <p14:tracePt t="19512" x="2692400" y="2965450"/>
          <p14:tracePt t="19590" x="2705100" y="3009900"/>
          <p14:tracePt t="19599" x="2724150" y="3073400"/>
          <p14:tracePt t="19612" x="2749550" y="3105150"/>
          <p14:tracePt t="19630" x="2787650" y="3181350"/>
          <p14:tracePt t="19663" x="2794000" y="3181350"/>
          <p14:tracePt t="19678" x="2794000" y="3155950"/>
          <p14:tracePt t="19687" x="2794000" y="3143250"/>
          <p14:tracePt t="19703" x="2794000" y="3130550"/>
          <p14:tracePt t="19712" x="2794000" y="3124200"/>
          <p14:tracePt t="19751" x="2787650" y="3124200"/>
          <p14:tracePt t="19758" x="2781300" y="3143250"/>
          <p14:tracePt t="19767" x="2781300" y="3187700"/>
          <p14:tracePt t="19779" x="2781300" y="3225800"/>
          <p14:tracePt t="19796" x="2781300" y="3371850"/>
          <p14:tracePt t="19813" x="2819400" y="3676650"/>
          <p14:tracePt t="19830" x="2844800" y="3848100"/>
          <p14:tracePt t="19846" x="2844800" y="4000500"/>
          <p14:tracePt t="19863" x="2813050" y="4191000"/>
          <p14:tracePt t="19879" x="2736850" y="4413250"/>
          <p14:tracePt t="19896" x="2717800" y="4591050"/>
          <p14:tracePt t="19913" x="2717800" y="4699000"/>
          <p14:tracePt t="19929" x="2717800" y="4749800"/>
          <p14:tracePt t="19946" x="2717800" y="4756150"/>
          <p14:tracePt t="20023" x="2711450" y="4756150"/>
          <p14:tracePt t="20031" x="2705100" y="4756150"/>
          <p14:tracePt t="20078" x="2698750" y="4756150"/>
          <p14:tracePt t="20093" x="2692400" y="4756150"/>
          <p14:tracePt t="20101" x="2686050" y="4749800"/>
          <p14:tracePt t="20112" x="2667000" y="4711700"/>
          <p14:tracePt t="20130" x="2628900" y="4635500"/>
          <p14:tracePt t="20146" x="2597150" y="4552950"/>
          <p14:tracePt t="20163" x="2565400" y="4495800"/>
          <p14:tracePt t="20180" x="2527300" y="4438650"/>
          <p14:tracePt t="20196" x="2470150" y="4381500"/>
          <p14:tracePt t="20213" x="2324100" y="4305300"/>
          <p14:tracePt t="20230" x="2216150" y="4292600"/>
          <p14:tracePt t="20247" x="2152650" y="4292600"/>
          <p14:tracePt t="20263" x="2101850" y="4292600"/>
          <p14:tracePt t="20280" x="2076450" y="4305300"/>
          <p14:tracePt t="20297" x="2063750" y="4311650"/>
          <p14:tracePt t="20313" x="2038350" y="4324350"/>
          <p14:tracePt t="20330" x="1981200" y="4343400"/>
          <p14:tracePt t="20347" x="1873250" y="4368800"/>
          <p14:tracePt t="20363" x="1752600" y="4375150"/>
          <p14:tracePt t="20380" x="1651000" y="4387850"/>
          <p14:tracePt t="20397" x="1524000" y="4413250"/>
          <p14:tracePt t="20413" x="1447800" y="4413250"/>
          <p14:tracePt t="20430" x="1416050" y="4413250"/>
          <p14:tracePt t="20447" x="1371600" y="4413250"/>
          <p14:tracePt t="20463" x="1339850" y="4419600"/>
          <p14:tracePt t="20480" x="1327150" y="4432300"/>
          <p14:tracePt t="20497" x="1308100" y="4476750"/>
          <p14:tracePt t="20513" x="1301750" y="4521200"/>
          <p14:tracePt t="20530" x="1301750" y="4597400"/>
          <p14:tracePt t="20547" x="1301750" y="4667250"/>
          <p14:tracePt t="20564" x="1301750" y="4711700"/>
          <p14:tracePt t="20580" x="1320800" y="4775200"/>
          <p14:tracePt t="20597" x="1403350" y="4864100"/>
          <p14:tracePt t="20614" x="1454150" y="4902200"/>
          <p14:tracePt t="20630" x="1530350" y="4946650"/>
          <p14:tracePt t="20647" x="1631950" y="4978400"/>
          <p14:tracePt t="20664" x="1816100" y="5041900"/>
          <p14:tracePt t="20680" x="2057400" y="5111750"/>
          <p14:tracePt t="20697" x="2336800" y="5175250"/>
          <p14:tracePt t="20714" x="2628900" y="5270500"/>
          <p14:tracePt t="20730" x="2832100" y="5308600"/>
          <p14:tracePt t="20747" x="2978150" y="5327650"/>
          <p14:tracePt t="20764" x="3124200" y="5359400"/>
          <p14:tracePt t="20781" x="3276600" y="5359400"/>
          <p14:tracePt t="20797" x="3594100" y="5359400"/>
          <p14:tracePt t="20814" x="3937000" y="5397500"/>
          <p14:tracePt t="20831" x="4298950" y="5448300"/>
          <p14:tracePt t="20847" x="4724400" y="5511800"/>
          <p14:tracePt t="20864" x="5168900" y="5530850"/>
          <p14:tracePt t="20881" x="5588000" y="5530850"/>
          <p14:tracePt t="20897" x="5949950" y="5530850"/>
          <p14:tracePt t="20914" x="6343650" y="5530850"/>
          <p14:tracePt t="20931" x="6635750" y="5530850"/>
          <p14:tracePt t="20947" x="6838950" y="5505450"/>
          <p14:tracePt t="20964" x="6991350" y="5454650"/>
          <p14:tracePt t="20982" x="7080250" y="5372100"/>
          <p14:tracePt t="20997" x="7124700" y="5295900"/>
          <p14:tracePt t="21014" x="7150100" y="5245100"/>
          <p14:tracePt t="21031" x="7175500" y="5207000"/>
          <p14:tracePt t="21047" x="7181850" y="5200650"/>
          <p14:tracePt t="21064" x="7194550" y="5194300"/>
          <p14:tracePt t="21080" x="7245350" y="5181600"/>
          <p14:tracePt t="21097" x="7296150" y="5181600"/>
          <p14:tracePt t="21114" x="7366000" y="5156200"/>
          <p14:tracePt t="21130" x="7397750" y="5124450"/>
          <p14:tracePt t="21147" x="7410450" y="5080000"/>
          <p14:tracePt t="21164" x="7416800" y="5041900"/>
          <p14:tracePt t="21181" x="7448550" y="4946650"/>
          <p14:tracePt t="21197" x="7461250" y="4819650"/>
          <p14:tracePt t="21214" x="7461250" y="4692650"/>
          <p14:tracePt t="21230" x="7473950" y="4584700"/>
          <p14:tracePt t="21247" x="7473950" y="4514850"/>
          <p14:tracePt t="21264" x="7461250" y="4464050"/>
          <p14:tracePt t="21281" x="7359650" y="4400550"/>
          <p14:tracePt t="21297" x="7200900" y="4349750"/>
          <p14:tracePt t="21314" x="6985000" y="4343400"/>
          <p14:tracePt t="21331" x="6711950" y="4343400"/>
          <p14:tracePt t="21348" x="6432550" y="4343400"/>
          <p14:tracePt t="21365" x="6089650" y="4330700"/>
          <p14:tracePt t="21381" x="5880100" y="4298950"/>
          <p14:tracePt t="21398" x="5727700" y="4279900"/>
          <p14:tracePt t="21415" x="5556250" y="4248150"/>
          <p14:tracePt t="21431" x="5391150" y="4222750"/>
          <p14:tracePt t="21448" x="5295900" y="4203700"/>
          <p14:tracePt t="21465" x="5149850" y="4184650"/>
          <p14:tracePt t="21481" x="4946650" y="4152900"/>
          <p14:tracePt t="21498" x="4718050" y="4133850"/>
          <p14:tracePt t="21515" x="4489450" y="4121150"/>
          <p14:tracePt t="21531" x="4248150" y="4102100"/>
          <p14:tracePt t="21548" x="4044950" y="4102100"/>
          <p14:tracePt t="21566" x="3790950" y="4102100"/>
          <p14:tracePt t="21581" x="3638550" y="4102100"/>
          <p14:tracePt t="21598" x="3479800" y="4121150"/>
          <p14:tracePt t="21615" x="3314700" y="4121150"/>
          <p14:tracePt t="21631" x="3162300" y="4121150"/>
          <p14:tracePt t="21648" x="3009900" y="4121150"/>
          <p14:tracePt t="21665" x="2825750" y="4165600"/>
          <p14:tracePt t="21681" x="2622550" y="4197350"/>
          <p14:tracePt t="21698" x="2406650" y="4229100"/>
          <p14:tracePt t="21715" x="2247900" y="4254500"/>
          <p14:tracePt t="21731" x="2152650" y="4267200"/>
          <p14:tracePt t="21748" x="2076450" y="4273550"/>
          <p14:tracePt t="21765" x="1987550" y="4273550"/>
          <p14:tracePt t="21782" x="1917700" y="4292600"/>
          <p14:tracePt t="21798" x="1860550" y="4292600"/>
          <p14:tracePt t="21815" x="1803400" y="4305300"/>
          <p14:tracePt t="21832" x="1733550" y="4305300"/>
          <p14:tracePt t="21848" x="1644650" y="4330700"/>
          <p14:tracePt t="21865" x="1606550" y="4330700"/>
          <p14:tracePt t="21882" x="1593850" y="4337050"/>
          <p14:tracePt t="21898" x="1587500" y="4337050"/>
          <p14:tracePt t="22359" x="1555750" y="4343400"/>
          <p14:tracePt t="22366" x="1485900" y="4349750"/>
          <p14:tracePt t="22375" x="1409700" y="4381500"/>
          <p14:tracePt t="22384" x="1301750" y="4400550"/>
          <p14:tracePt t="22399" x="1123950" y="4457700"/>
          <p14:tracePt t="22415" x="1060450" y="4470400"/>
          <p14:tracePt t="22432" x="1009650" y="4489450"/>
          <p14:tracePt t="22449" x="977900" y="4521200"/>
          <p14:tracePt t="22466" x="952500" y="4552950"/>
          <p14:tracePt t="22482" x="939800" y="4610100"/>
          <p14:tracePt t="22499" x="939800" y="4679950"/>
          <p14:tracePt t="22516" x="939800" y="4756150"/>
          <p14:tracePt t="22533" x="1003300" y="4870450"/>
          <p14:tracePt t="22549" x="1066800" y="4933950"/>
          <p14:tracePt t="22566" x="1123950" y="4991100"/>
          <p14:tracePt t="22582" x="1200150" y="5048250"/>
          <p14:tracePt t="22599" x="1289050" y="5080000"/>
          <p14:tracePt t="22616" x="1422400" y="5118100"/>
          <p14:tracePt t="22632" x="1593850" y="5137150"/>
          <p14:tracePt t="22649" x="1778000" y="5137150"/>
          <p14:tracePt t="22666" x="2044700" y="5137150"/>
          <p14:tracePt t="22682" x="2355850" y="5137150"/>
          <p14:tracePt t="22699" x="2724150" y="5137150"/>
          <p14:tracePt t="22716" x="3041650" y="5137150"/>
          <p14:tracePt t="22733" x="3511550" y="5137150"/>
          <p14:tracePt t="22749" x="3822700" y="5137150"/>
          <p14:tracePt t="22766" x="4191000" y="5137150"/>
          <p14:tracePt t="22783" x="4660900" y="5137150"/>
          <p14:tracePt t="22799" x="5207000" y="5137150"/>
          <p14:tracePt t="22816" x="5645150" y="5137150"/>
          <p14:tracePt t="22833" x="5969000" y="5137150"/>
          <p14:tracePt t="22849" x="6159500" y="5111750"/>
          <p14:tracePt t="22866" x="6280150" y="5092700"/>
          <p14:tracePt t="22883" x="6330950" y="5086350"/>
          <p14:tracePt t="22900" x="6350000" y="5067300"/>
          <p14:tracePt t="22983" x="6350000" y="5060950"/>
          <p14:tracePt t="23311" x="6350000" y="5048250"/>
          <p14:tracePt t="23318" x="6343650" y="5029200"/>
          <p14:tracePt t="23335" x="6330950" y="5022850"/>
          <p14:tracePt t="23351" x="6286500" y="5003800"/>
          <p14:tracePt t="23367" x="6146800" y="4991100"/>
          <p14:tracePt t="23383" x="5880100" y="4946650"/>
          <p14:tracePt t="23400" x="5473700" y="4895850"/>
          <p14:tracePt t="23417" x="5105400" y="4832350"/>
          <p14:tracePt t="23433" x="4826000" y="4806950"/>
          <p14:tracePt t="23450" x="4591050" y="4768850"/>
          <p14:tracePt t="23467" x="4476750" y="4756150"/>
          <p14:tracePt t="23483" x="4419600" y="4756150"/>
          <p14:tracePt t="23500" x="4387850" y="4756150"/>
          <p14:tracePt t="23517" x="4311650" y="4756150"/>
          <p14:tracePt t="23533" x="4254500" y="4768850"/>
          <p14:tracePt t="23550" x="4235450" y="4768850"/>
          <p14:tracePt t="23591" x="4229100" y="4768850"/>
          <p14:tracePt t="23607" x="4229100" y="4749800"/>
          <p14:tracePt t="23617" x="4235450" y="4737100"/>
          <p14:tracePt t="23634" x="4254500" y="4718050"/>
          <p14:tracePt t="23637" x="4260850" y="4711700"/>
          <p14:tracePt t="23650" x="4260850" y="4705350"/>
          <p14:tracePt t="23667" x="4260850" y="4692650"/>
          <p14:tracePt t="23684" x="4260850" y="4679950"/>
          <p14:tracePt t="23700" x="4229100" y="4654550"/>
          <p14:tracePt t="23717" x="4114800" y="4635500"/>
          <p14:tracePt t="23733" x="4000500" y="4635500"/>
          <p14:tracePt t="23750" x="3892550" y="4635500"/>
          <p14:tracePt t="23767" x="3790950" y="4635500"/>
          <p14:tracePt t="23784" x="3733800" y="4635500"/>
          <p14:tracePt t="23800" x="3702050" y="4654550"/>
          <p14:tracePt t="23834" x="3714750" y="4686300"/>
          <p14:tracePt t="23850" x="3752850" y="4692650"/>
          <p14:tracePt t="23867" x="3803650" y="4692650"/>
          <p14:tracePt t="23884" x="3822700" y="4692650"/>
          <p14:tracePt t="23901" x="3829050" y="4692650"/>
          <p14:tracePt t="24047" x="3835400" y="4692650"/>
          <p14:tracePt t="24054" x="3848100" y="4692650"/>
          <p14:tracePt t="24067" x="3886200" y="4692650"/>
          <p14:tracePt t="24083" x="3943350" y="4692650"/>
          <p14:tracePt t="24100" x="3987800" y="4667250"/>
          <p14:tracePt t="24117" x="4000500" y="4654550"/>
          <p14:tracePt t="24133" x="3968750" y="4629150"/>
          <p14:tracePt t="24154" x="3829050" y="4591050"/>
          <p14:tracePt t="24167" x="3613150" y="4559300"/>
          <p14:tracePt t="24184" x="3384550" y="4546600"/>
          <p14:tracePt t="24201" x="3130550" y="4540250"/>
          <p14:tracePt t="24218" x="2927350" y="4540250"/>
          <p14:tracePt t="24234" x="2838450" y="4540250"/>
          <p14:tracePt t="24251" x="2806700" y="4540250"/>
          <p14:tracePt t="24279" x="2800350" y="4540250"/>
          <p14:tracePt t="24295" x="2813050" y="4552950"/>
          <p14:tracePt t="24311" x="2832100" y="4552950"/>
          <p14:tracePt t="24319" x="2844800" y="4552950"/>
          <p14:tracePt t="24334" x="2870200" y="4552950"/>
          <p14:tracePt t="24351" x="2882900" y="4552950"/>
          <p14:tracePt t="24368" x="2895600" y="4552950"/>
          <p14:tracePt t="24384" x="2895600" y="4546600"/>
          <p14:tracePt t="24401" x="2895600" y="4540250"/>
          <p14:tracePt t="24418" x="2895600" y="4508500"/>
          <p14:tracePt t="24434" x="2857500" y="4476750"/>
          <p14:tracePt t="24451" x="2787650" y="4451350"/>
          <p14:tracePt t="24468" x="2730500" y="4445000"/>
          <p14:tracePt t="24485" x="2622550" y="4438650"/>
          <p14:tracePt t="24502" x="2552700" y="4438650"/>
          <p14:tracePt t="24518" x="2514600" y="4438650"/>
          <p14:tracePt t="24535" x="2489200" y="4438650"/>
          <p14:tracePt t="24568" x="2482850" y="4438650"/>
          <p14:tracePt t="24584" x="2495550" y="4476750"/>
          <p14:tracePt t="24601" x="2501900" y="4508500"/>
          <p14:tracePt t="24618" x="2501900" y="4540250"/>
          <p14:tracePt t="24635" x="2444750" y="4597400"/>
          <p14:tracePt t="24639" x="2349500" y="4635500"/>
          <p14:tracePt t="24651" x="2235200" y="4667250"/>
          <p14:tracePt t="24668" x="1955800" y="4737100"/>
          <p14:tracePt t="24685" x="1492250" y="4756150"/>
          <p14:tracePt t="24701" x="1231900" y="4756150"/>
          <p14:tracePt t="24718" x="990600" y="4679950"/>
          <p14:tracePt t="24735" x="838200" y="4591050"/>
          <p14:tracePt t="24752" x="768350" y="4495800"/>
          <p14:tracePt t="24768" x="742950" y="4387850"/>
          <p14:tracePt t="24785" x="742950" y="4298950"/>
          <p14:tracePt t="24802" x="742950" y="4203700"/>
          <p14:tracePt t="24818" x="742950" y="4146550"/>
          <p14:tracePt t="24835" x="742950" y="4095750"/>
          <p14:tracePt t="24852" x="742950" y="4057650"/>
          <p14:tracePt t="24868" x="742950" y="4025900"/>
          <p14:tracePt t="24885" x="742950" y="3987800"/>
          <p14:tracePt t="24902" x="781050" y="3956050"/>
          <p14:tracePt t="24918" x="901700" y="3943350"/>
          <p14:tracePt t="24935" x="1123950" y="3911600"/>
          <p14:tracePt t="24952" x="1460500" y="3911600"/>
          <p14:tracePt t="24968" x="1765300" y="3937000"/>
          <p14:tracePt t="24985" x="1905000" y="3987800"/>
          <p14:tracePt t="25002" x="1987550" y="4032250"/>
          <p14:tracePt t="25019" x="2006600" y="4044950"/>
          <p14:tracePt t="25055" x="1981200" y="4044950"/>
          <p14:tracePt t="25068" x="1943100" y="4044950"/>
          <p14:tracePt t="25085" x="1854200" y="4044950"/>
          <p14:tracePt t="25101" x="1847850" y="4044950"/>
          <p14:tracePt t="25135" x="1854200" y="4044950"/>
          <p14:tracePt t="25152" x="1949450" y="4044950"/>
          <p14:tracePt t="25169" x="2089150" y="4038600"/>
          <p14:tracePt t="25185" x="2241550" y="4038600"/>
          <p14:tracePt t="25202" x="2368550" y="4038600"/>
          <p14:tracePt t="25219" x="2451100" y="4038600"/>
          <p14:tracePt t="25235" x="2495550" y="4032250"/>
          <p14:tracePt t="25252" x="2520950" y="4032250"/>
          <p14:tracePt t="25269" x="2527300" y="4032250"/>
          <p14:tracePt t="25303" x="2533650" y="4032250"/>
          <p14:tracePt t="25320" x="2546350" y="4032250"/>
          <p14:tracePt t="25336" x="2559050" y="4032250"/>
          <p14:tracePt t="25352" x="2584450" y="4032250"/>
          <p14:tracePt t="25369" x="2616200" y="4032250"/>
          <p14:tracePt t="25385" x="2647950" y="4032250"/>
          <p14:tracePt t="25402" x="2705100" y="4032250"/>
          <p14:tracePt t="25419" x="2774950" y="4032250"/>
          <p14:tracePt t="25435" x="2851150" y="4025900"/>
          <p14:tracePt t="25452" x="2876550" y="4025900"/>
          <p14:tracePt t="25469" x="2901950" y="4006850"/>
          <p14:tracePt t="25575" x="2895600" y="4006850"/>
          <p14:tracePt t="25607" x="2908300" y="4013200"/>
          <p14:tracePt t="25622" x="2921000" y="4019550"/>
          <p14:tracePt t="25630" x="2927350" y="4019550"/>
          <p14:tracePt t="25638" x="2933700" y="4019550"/>
          <p14:tracePt t="25758" x="2940050" y="4019550"/>
          <p14:tracePt t="25775" x="2952750" y="4019550"/>
          <p14:tracePt t="25790" x="2959100" y="4019550"/>
          <p14:tracePt t="25807" x="2978150" y="4019550"/>
          <p14:tracePt t="25814" x="2984500" y="4019550"/>
          <p14:tracePt t="25823" x="2990850" y="4019550"/>
          <p14:tracePt t="25836" x="2997200" y="4019550"/>
          <p14:tracePt t="25879" x="2971800" y="4019550"/>
          <p14:tracePt t="25887" x="2914650" y="4019550"/>
          <p14:tracePt t="25895" x="2832100" y="4006850"/>
          <p14:tracePt t="25904" x="2755900" y="3987800"/>
          <p14:tracePt t="25919" x="2628900" y="3981450"/>
          <p14:tracePt t="25936" x="2527300" y="3956050"/>
          <p14:tracePt t="25953" x="2495550" y="3949700"/>
          <p14:tracePt t="26031" x="2489200" y="3949700"/>
          <p14:tracePt t="26047" x="2482850" y="3949700"/>
          <p14:tracePt t="26151" x="2489200" y="3949700"/>
          <p14:tracePt t="26158" x="2495550" y="3949700"/>
          <p14:tracePt t="26170" x="2501900" y="3949700"/>
          <p14:tracePt t="30471" x="2508250" y="3949700"/>
          <p14:tracePt t="30487" x="2501900" y="3943350"/>
          <p14:tracePt t="30495" x="2438400" y="3924300"/>
          <p14:tracePt t="30508" x="2400300" y="3905250"/>
          <p14:tracePt t="30524" x="2324100" y="3892550"/>
          <p14:tracePt t="30541" x="2241550" y="3867150"/>
          <p14:tracePt t="30558" x="2197100" y="3841750"/>
          <p14:tracePt t="30575" x="2165350" y="3790950"/>
          <p14:tracePt t="30591" x="2165350" y="3727450"/>
          <p14:tracePt t="30608" x="2165350" y="3657600"/>
          <p14:tracePt t="30625" x="2178050" y="3600450"/>
          <p14:tracePt t="30641" x="2190750" y="3530600"/>
          <p14:tracePt t="30658" x="2197100" y="3492500"/>
          <p14:tracePt t="30675" x="2228850" y="3454400"/>
          <p14:tracePt t="30691" x="2254250" y="3409950"/>
          <p14:tracePt t="30708" x="2273300" y="3371850"/>
          <p14:tracePt t="30725" x="2292350" y="3327400"/>
          <p14:tracePt t="30741" x="2324100" y="3314700"/>
          <p14:tracePt t="30758" x="2355850" y="3302000"/>
          <p14:tracePt t="30775" x="2368550" y="3282950"/>
          <p14:tracePt t="30791" x="2368550" y="3232150"/>
          <p14:tracePt t="30808" x="2368550" y="3219450"/>
          <p14:tracePt t="30825" x="2343150" y="3194050"/>
          <p14:tracePt t="30841" x="2273300" y="3175000"/>
          <p14:tracePt t="30858" x="2190750" y="3168650"/>
          <p14:tracePt t="30875" x="2070100" y="3130550"/>
          <p14:tracePt t="30891" x="1974850" y="3092450"/>
          <p14:tracePt t="30908" x="1873250" y="3048000"/>
          <p14:tracePt t="30925" x="1803400" y="3009900"/>
          <p14:tracePt t="30942" x="1790700" y="3003550"/>
          <p14:tracePt t="30975" x="1790700" y="2990850"/>
          <p14:tracePt t="30992" x="1790700" y="2984500"/>
          <p14:tracePt t="31008" x="1803400" y="2978150"/>
          <p14:tracePt t="31025" x="1828800" y="2978150"/>
          <p14:tracePt t="31042" x="1860550" y="2978150"/>
          <p14:tracePt t="31058" x="1892300" y="2978150"/>
          <p14:tracePt t="31074" x="1911350" y="2978150"/>
          <p14:tracePt t="31191" x="1898650" y="2978150"/>
          <p14:tracePt t="31198" x="1866900" y="2978150"/>
          <p14:tracePt t="31208" x="1847850" y="2978150"/>
          <p14:tracePt t="31225" x="1746250" y="2978150"/>
          <p14:tracePt t="31242" x="1631950" y="2978150"/>
          <p14:tracePt t="31258" x="1524000" y="2978150"/>
          <p14:tracePt t="31275" x="1466850" y="2984500"/>
          <p14:tracePt t="31292" x="1403350" y="3003550"/>
          <p14:tracePt t="31310" x="1263650" y="3067050"/>
          <p14:tracePt t="31325" x="1187450" y="3117850"/>
          <p14:tracePt t="31342" x="1123950" y="3168650"/>
          <p14:tracePt t="31359" x="1092200" y="3219450"/>
          <p14:tracePt t="31375" x="1066800" y="3257550"/>
          <p14:tracePt t="31392" x="1066800" y="3302000"/>
          <p14:tracePt t="31409" x="1066800" y="3346450"/>
          <p14:tracePt t="31426" x="1098550" y="3378200"/>
          <p14:tracePt t="31442" x="1155700" y="3448050"/>
          <p14:tracePt t="31459" x="1238250" y="3536950"/>
          <p14:tracePt t="31476" x="1282700" y="3587750"/>
          <p14:tracePt t="31492" x="1320800" y="3619500"/>
          <p14:tracePt t="31509" x="1346200" y="3625850"/>
          <p14:tracePt t="31525" x="1377950" y="3632200"/>
          <p14:tracePt t="31542" x="1460500" y="3657600"/>
          <p14:tracePt t="31559" x="1606550" y="3708400"/>
          <p14:tracePt t="31576" x="1803400" y="3759200"/>
          <p14:tracePt t="31592" x="2044700" y="3822700"/>
          <p14:tracePt t="31609" x="2368550" y="3892550"/>
          <p14:tracePt t="31626" x="2641600" y="3949700"/>
          <p14:tracePt t="31642" x="2978150" y="3987800"/>
          <p14:tracePt t="31659" x="3365500" y="3987800"/>
          <p14:tracePt t="31676" x="3759200" y="3987800"/>
          <p14:tracePt t="31692" x="3987800" y="3987800"/>
          <p14:tracePt t="31710" x="4216400" y="3987800"/>
          <p14:tracePt t="31726" x="4356100" y="3987800"/>
          <p14:tracePt t="31742" x="4483100" y="3987800"/>
          <p14:tracePt t="31759" x="4610100" y="3987800"/>
          <p14:tracePt t="31776" x="4762500" y="3987800"/>
          <p14:tracePt t="31792" x="4965700" y="3987800"/>
          <p14:tracePt t="31809" x="5207000" y="3987800"/>
          <p14:tracePt t="31826" x="5448300" y="3987800"/>
          <p14:tracePt t="31843" x="5638800" y="3987800"/>
          <p14:tracePt t="31859" x="5715000" y="3981450"/>
          <p14:tracePt t="31876" x="5772150" y="3956050"/>
          <p14:tracePt t="31894" x="5848350" y="3905250"/>
          <p14:tracePt t="31909" x="5880100" y="3873500"/>
          <p14:tracePt t="31926" x="5924550" y="3835400"/>
          <p14:tracePt t="31943" x="5975350" y="3797300"/>
          <p14:tracePt t="31959" x="6000750" y="3778250"/>
          <p14:tracePt t="31976" x="6038850" y="3759200"/>
          <p14:tracePt t="31993" x="6083300" y="3721100"/>
          <p14:tracePt t="32009" x="6127750" y="3676650"/>
          <p14:tracePt t="32026" x="6165850" y="3613150"/>
          <p14:tracePt t="32043" x="6172200" y="3575050"/>
          <p14:tracePt t="32059" x="6178550" y="3524250"/>
          <p14:tracePt t="32076" x="6178550" y="3473450"/>
          <p14:tracePt t="32092" x="6172200" y="3435350"/>
          <p14:tracePt t="32109" x="6115050" y="3384550"/>
          <p14:tracePt t="32125" x="6089650" y="3365500"/>
          <p14:tracePt t="32145" x="6083300" y="3359150"/>
          <p14:tracePt t="32159" x="6083300" y="3346450"/>
          <p14:tracePt t="32176" x="6076950" y="3340100"/>
          <p14:tracePt t="32193" x="6057900" y="3327400"/>
          <p14:tracePt t="32210" x="6007100" y="3314700"/>
          <p14:tracePt t="32226" x="5911850" y="3289300"/>
          <p14:tracePt t="32243" x="5810250" y="3289300"/>
          <p14:tracePt t="32260" x="5600700" y="3244850"/>
          <p14:tracePt t="32276" x="5340350" y="3225800"/>
          <p14:tracePt t="32293" x="4883150" y="3149600"/>
          <p14:tracePt t="32310" x="4629150" y="3111500"/>
          <p14:tracePt t="32326" x="4406900" y="3079750"/>
          <p14:tracePt t="32343" x="4191000" y="3060700"/>
          <p14:tracePt t="32360" x="3949700" y="3022600"/>
          <p14:tracePt t="32377" x="3695700" y="3009900"/>
          <p14:tracePt t="32393" x="3479800" y="3009900"/>
          <p14:tracePt t="32410" x="3276600" y="3009900"/>
          <p14:tracePt t="32427" x="3073400" y="3009900"/>
          <p14:tracePt t="32443" x="2876550" y="3009900"/>
          <p14:tracePt t="32460" x="2686050" y="3009900"/>
          <p14:tracePt t="32477" x="2419350" y="3009900"/>
          <p14:tracePt t="32493" x="2279650" y="3009900"/>
          <p14:tracePt t="32510" x="2133600" y="3009900"/>
          <p14:tracePt t="32527" x="1981200" y="3041650"/>
          <p14:tracePt t="32543" x="1797050" y="3060700"/>
          <p14:tracePt t="32560" x="1670050" y="3079750"/>
          <p14:tracePt t="32577" x="1574800" y="3092450"/>
          <p14:tracePt t="32593" x="1498600" y="3092450"/>
          <p14:tracePt t="32610" x="1428750" y="3092450"/>
          <p14:tracePt t="32627" x="1371600" y="3098800"/>
          <p14:tracePt t="32632" x="1346200" y="3098800"/>
          <p14:tracePt t="32643" x="1320800" y="3105150"/>
          <p14:tracePt t="32660" x="1276350" y="3124200"/>
          <p14:tracePt t="32677" x="1200150" y="3168650"/>
          <p14:tracePt t="32693" x="1117600" y="3232150"/>
          <p14:tracePt t="32710" x="1060450" y="3289300"/>
          <p14:tracePt t="32727" x="1016000" y="3365500"/>
          <p14:tracePt t="32744" x="1009650" y="3409950"/>
          <p14:tracePt t="32760" x="1009650" y="3479800"/>
          <p14:tracePt t="32777" x="1054100" y="3556000"/>
          <p14:tracePt t="32794" x="1193800" y="3632200"/>
          <p14:tracePt t="32810" x="1377950" y="3702050"/>
          <p14:tracePt t="32827" x="1606550" y="3759200"/>
          <p14:tracePt t="32844" x="1879600" y="3778250"/>
          <p14:tracePt t="32860" x="2305050" y="3790950"/>
          <p14:tracePt t="32877" x="2736850" y="3790950"/>
          <p14:tracePt t="32894" x="2870200" y="3790950"/>
          <p14:tracePt t="32910" x="2901950" y="3790950"/>
          <p14:tracePt t="32983" x="2908300" y="3790950"/>
          <p14:tracePt t="32999" x="2914650" y="3790950"/>
          <p14:tracePt t="33015" x="2927350" y="3778250"/>
          <p14:tracePt t="33102" x="2927350" y="3771900"/>
          <p14:tracePt t="33110" x="2940050" y="3759200"/>
          <p14:tracePt t="33118" x="2965450" y="3746500"/>
          <p14:tracePt t="33127" x="2997200" y="3727450"/>
          <p14:tracePt t="33144" x="3009900" y="3714750"/>
          <p14:tracePt t="39703" x="0" y="0"/>
        </p14:tracePtLst>
      </p14:laserTraceLst>
    </p:ext>
  </p:extLs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ea typeface="宋体" pitchFamily="2" charset="-122"/>
              </a:rPr>
              <a:t>Update</a:t>
            </a:r>
          </a:p>
        </p:txBody>
      </p:sp>
      <p:sp>
        <p:nvSpPr>
          <p:cNvPr id="569349" name="Text Box 5"/>
          <p:cNvSpPr txBox="1">
            <a:spLocks noChangeArrowheads="1"/>
          </p:cNvSpPr>
          <p:nvPr/>
        </p:nvSpPr>
        <p:spPr bwMode="auto">
          <a:xfrm>
            <a:off x="1475656" y="4509120"/>
            <a:ext cx="6408712" cy="21236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CA" altLang="en-US" dirty="0"/>
              <a:t>UPDATE account</a:t>
            </a:r>
          </a:p>
          <a:p>
            <a:pPr>
              <a:spcBef>
                <a:spcPct val="50000"/>
              </a:spcBef>
            </a:pPr>
            <a:r>
              <a:rPr lang="en-CA" altLang="en-US" dirty="0"/>
              <a:t>SET balance = balance * 1.05</a:t>
            </a:r>
          </a:p>
          <a:p>
            <a:pPr>
              <a:spcBef>
                <a:spcPct val="50000"/>
              </a:spcBef>
            </a:pPr>
            <a:r>
              <a:rPr lang="en-CA" altLang="en-US" dirty="0"/>
              <a:t>WHERE balance &gt; any (SELECT AVG(balance)</a:t>
            </a:r>
          </a:p>
          <a:p>
            <a:pPr>
              <a:spcBef>
                <a:spcPct val="50000"/>
              </a:spcBef>
            </a:pPr>
            <a:r>
              <a:rPr lang="en-CA" altLang="en-US" dirty="0"/>
              <a:t>			      FROM account)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F2196-2518-48A6-A756-6448583BC97C}" type="slidenum">
              <a:rPr lang="zh-CN" altLang="en-US" smtClean="0"/>
              <a:pPr/>
              <a:t>31</a:t>
            </a:fld>
            <a:endParaRPr lang="en-US" altLang="zh-C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432" y="1533263"/>
            <a:ext cx="7632848" cy="2800614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23"/>
    </mc:Choice>
    <mc:Fallback xmlns="">
      <p:transition spd="slow" advTm="600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261" x="946150" y="4972050"/>
          <p14:tracePt t="10287" x="946150" y="4946650"/>
          <p14:tracePt t="10302" x="927100" y="4889500"/>
          <p14:tracePt t="10319" x="850900" y="4787900"/>
          <p14:tracePt t="10336" x="768350" y="4648200"/>
          <p14:tracePt t="10352" x="673100" y="4508500"/>
          <p14:tracePt t="10386" x="406400" y="3981450"/>
          <p14:tracePt t="10423" x="190500" y="3206750"/>
          <p14:tracePt t="10448" x="184150" y="3028950"/>
          <p14:tracePt t="10460" x="184150" y="2997200"/>
          <p14:tracePt t="10468" x="184150" y="2990850"/>
          <p14:tracePt t="10485" x="184150" y="2978150"/>
          <p14:tracePt t="10504" x="184150" y="2965450"/>
          <p14:tracePt t="10519" x="184150" y="2959100"/>
          <p14:tracePt t="10663" x="203200" y="2940050"/>
          <p14:tracePt t="10671" x="222250" y="2933700"/>
          <p14:tracePt t="10679" x="273050" y="2908300"/>
          <p14:tracePt t="10712" x="685800" y="2667000"/>
          <p14:tracePt t="10760" x="1111250" y="2279650"/>
          <p14:tracePt t="10783" x="1187450" y="2184400"/>
          <p14:tracePt t="10795" x="1200150" y="2152650"/>
          <p14:tracePt t="10808" x="1263650" y="2082800"/>
          <p14:tracePt t="10821" x="1276350" y="2038350"/>
          <p14:tracePt t="10836" x="1276350" y="2032000"/>
          <p14:tracePt t="10852" x="1282700" y="2006600"/>
          <p14:tracePt t="10869" x="1282700" y="2000250"/>
          <p14:tracePt t="10885" x="1263650" y="2000250"/>
          <p14:tracePt t="10903" x="1250950" y="2006600"/>
          <p14:tracePt t="10919" x="1244600" y="2012950"/>
          <p14:tracePt t="10936" x="1244600" y="2025650"/>
          <p14:tracePt t="10973" x="1244600" y="2032000"/>
          <p14:tracePt t="11005" x="1257300" y="2032000"/>
          <p14:tracePt t="11018" x="1263650" y="2032000"/>
          <p14:tracePt t="11036" x="1276350" y="2038350"/>
          <p14:tracePt t="11086" x="1257300" y="2063750"/>
          <p14:tracePt t="11119" x="1181100" y="2101850"/>
          <p14:tracePt t="11136" x="1162050" y="2120900"/>
          <p14:tracePt t="11152" x="1162050" y="2127250"/>
          <p14:tracePt t="11189" x="1168400" y="2127250"/>
          <p14:tracePt t="11202" x="1206500" y="2127250"/>
          <p14:tracePt t="11219" x="1333500" y="2127250"/>
          <p14:tracePt t="11236" x="1492250" y="2127250"/>
          <p14:tracePt t="11252" x="1631950" y="2127250"/>
          <p14:tracePt t="11269" x="1746250" y="2127250"/>
          <p14:tracePt t="11286" x="1784350" y="2127250"/>
          <p14:tracePt t="11302" x="1790700" y="2127250"/>
          <p14:tracePt t="11367" x="1797050" y="2127250"/>
          <p14:tracePt t="11404" x="1828800" y="2127250"/>
          <p14:tracePt t="11444" x="1879600" y="2038350"/>
          <p14:tracePt t="11465" x="1905000" y="1968500"/>
          <p14:tracePt t="11482" x="1905000" y="1962150"/>
          <p14:tracePt t="11495" x="1879600" y="1943100"/>
          <p14:tracePt t="11508" x="1841500" y="1943100"/>
          <p14:tracePt t="11522" x="1758950" y="1930400"/>
          <p14:tracePt t="11536" x="1676400" y="1930400"/>
          <p14:tracePt t="11553" x="1625600" y="1930400"/>
          <p14:tracePt t="11569" x="1587500" y="1930400"/>
          <p14:tracePt t="11586" x="1562100" y="1943100"/>
          <p14:tracePt t="11603" x="1543050" y="1962150"/>
          <p14:tracePt t="11620" x="1536700" y="1962150"/>
          <p14:tracePt t="11636" x="1530350" y="1968500"/>
          <p14:tracePt t="11653" x="1511300" y="1987550"/>
          <p14:tracePt t="11670" x="1492250" y="2012950"/>
          <p14:tracePt t="11686" x="1485900" y="2044700"/>
          <p14:tracePt t="11703" x="1473200" y="2089150"/>
          <p14:tracePt t="11719" x="1473200" y="2127250"/>
          <p14:tracePt t="11736" x="1479550" y="2165350"/>
          <p14:tracePt t="11753" x="1549400" y="2197100"/>
          <p14:tracePt t="11770" x="1593850" y="2197100"/>
          <p14:tracePt t="11786" x="1670050" y="2197100"/>
          <p14:tracePt t="11803" x="1758950" y="2165350"/>
          <p14:tracePt t="11820" x="1822450" y="2127250"/>
          <p14:tracePt t="11836" x="1841500" y="2089150"/>
          <p14:tracePt t="11853" x="1854200" y="2044700"/>
          <p14:tracePt t="11870" x="1854200" y="2038350"/>
          <p14:tracePt t="11903" x="1854200" y="2032000"/>
          <p14:tracePt t="11920" x="1841500" y="2032000"/>
          <p14:tracePt t="11937" x="1835150" y="2032000"/>
          <p14:tracePt t="11953" x="1828800" y="2032000"/>
          <p14:tracePt t="11981" x="1828800" y="2038350"/>
          <p14:tracePt t="12079" x="1822450" y="2044700"/>
          <p14:tracePt t="12113" x="1809750" y="2044700"/>
          <p14:tracePt t="12358" x="1797050" y="2057400"/>
          <p14:tracePt t="12369" x="1784350" y="2076450"/>
          <p14:tracePt t="12381" x="1746250" y="2127250"/>
          <p14:tracePt t="12393" x="1733550" y="2152650"/>
          <p14:tracePt t="12406" x="1708150" y="2247900"/>
          <p14:tracePt t="12421" x="1657350" y="2374900"/>
          <p14:tracePt t="12437" x="1593850" y="2489200"/>
          <p14:tracePt t="12454" x="1479550" y="2628900"/>
          <p14:tracePt t="12471" x="1377950" y="2724150"/>
          <p14:tracePt t="12487" x="1295400" y="2794000"/>
          <p14:tracePt t="12504" x="1263650" y="2857500"/>
          <p14:tracePt t="12521" x="1219200" y="2946400"/>
          <p14:tracePt t="12537" x="1193800" y="3016250"/>
          <p14:tracePt t="12554" x="1130300" y="3105150"/>
          <p14:tracePt t="12571" x="1073150" y="3175000"/>
          <p14:tracePt t="12587" x="1022350" y="3225800"/>
          <p14:tracePt t="12604" x="1003300" y="3244850"/>
          <p14:tracePt t="12621" x="984250" y="3244850"/>
          <p14:tracePt t="12654" x="984250" y="3232150"/>
          <p14:tracePt t="12671" x="996950" y="3194050"/>
          <p14:tracePt t="12687" x="1009650" y="3155950"/>
          <p14:tracePt t="12704" x="1016000" y="3124200"/>
          <p14:tracePt t="12721" x="1009650" y="3105150"/>
          <p14:tracePt t="12737" x="952500" y="3092450"/>
          <p14:tracePt t="12754" x="863600" y="3092450"/>
          <p14:tracePt t="12771" x="793750" y="3092450"/>
          <p14:tracePt t="12787" x="749300" y="3092450"/>
          <p14:tracePt t="12821" x="742950" y="3092450"/>
          <p14:tracePt t="12863" x="742950" y="3086100"/>
          <p14:tracePt t="12896" x="723900" y="3041650"/>
          <p14:tracePt t="12919" x="723900" y="3028950"/>
          <p14:tracePt t="12974" x="774700" y="3028950"/>
          <p14:tracePt t="13005" x="1117600" y="3028950"/>
          <p14:tracePt t="13026" x="1619250" y="3028950"/>
          <p14:tracePt t="13043" x="1879600" y="3028950"/>
          <p14:tracePt t="13057" x="2120900" y="3028950"/>
          <p14:tracePt t="13071" x="2324100" y="3028950"/>
          <p14:tracePt t="13090" x="2501900" y="3028950"/>
          <p14:tracePt t="13105" x="2641600" y="3016250"/>
          <p14:tracePt t="13121" x="2774950" y="2990850"/>
          <p14:tracePt t="13138" x="2927350" y="2978150"/>
          <p14:tracePt t="13155" x="3124200" y="2946400"/>
          <p14:tracePt t="13171" x="3321050" y="2946400"/>
          <p14:tracePt t="13188" x="3549650" y="2946400"/>
          <p14:tracePt t="13204" x="3765550" y="2946400"/>
          <p14:tracePt t="13221" x="4133850" y="2971800"/>
          <p14:tracePt t="13238" x="4375150" y="3016250"/>
          <p14:tracePt t="13255" x="4572000" y="3041650"/>
          <p14:tracePt t="13271" x="4737100" y="3054350"/>
          <p14:tracePt t="13288" x="4902200" y="3054350"/>
          <p14:tracePt t="13305" x="5067300" y="3054350"/>
          <p14:tracePt t="13321" x="5207000" y="3054350"/>
          <p14:tracePt t="13338" x="5289550" y="3054350"/>
          <p14:tracePt t="13355" x="5372100" y="3035300"/>
          <p14:tracePt t="13372" x="5441950" y="3009900"/>
          <p14:tracePt t="13388" x="5480050" y="2997200"/>
          <p14:tracePt t="13405" x="5562600" y="2997200"/>
          <p14:tracePt t="13422" x="5683250" y="3009900"/>
          <p14:tracePt t="13438" x="5778500" y="3016250"/>
          <p14:tracePt t="13455" x="5861050" y="3035300"/>
          <p14:tracePt t="13471" x="5911850" y="3054350"/>
          <p14:tracePt t="13488" x="5975350" y="3060700"/>
          <p14:tracePt t="13505" x="6019800" y="3060700"/>
          <p14:tracePt t="13522" x="6051550" y="3060700"/>
          <p14:tracePt t="13538" x="6089650" y="3035300"/>
          <p14:tracePt t="13555" x="6121400" y="3009900"/>
          <p14:tracePt t="13588" x="6127750" y="3009900"/>
          <p14:tracePt t="13679" x="6121400" y="3009900"/>
          <p14:tracePt t="13718" x="5638800" y="3009900"/>
          <p14:tracePt t="13741" x="4343400" y="3009900"/>
          <p14:tracePt t="13774" x="2819400" y="3009900"/>
          <p14:tracePt t="13812" x="2501900" y="3009900"/>
          <p14:tracePt t="13835" x="2413000" y="3028950"/>
          <p14:tracePt t="13867" x="2012950" y="3092450"/>
          <p14:tracePt t="13879" x="1758950" y="3136900"/>
          <p14:tracePt t="13892" x="1631950" y="3143250"/>
          <p14:tracePt t="13906" x="1416050" y="3175000"/>
          <p14:tracePt t="13922" x="1225550" y="3175000"/>
          <p14:tracePt t="13939" x="1073150" y="3175000"/>
          <p14:tracePt t="13955" x="927100" y="3175000"/>
          <p14:tracePt t="13972" x="806450" y="3155950"/>
          <p14:tracePt t="13989" x="685800" y="3130550"/>
          <p14:tracePt t="14006" x="641350" y="3124200"/>
          <p14:tracePt t="14023" x="596900" y="3117850"/>
          <p14:tracePt t="14039" x="552450" y="3117850"/>
          <p14:tracePt t="14056" x="546100" y="3117850"/>
          <p14:tracePt t="14072" x="520700" y="3111500"/>
          <p14:tracePt t="14089" x="514350" y="3098800"/>
          <p14:tracePt t="14106" x="508000" y="3073400"/>
          <p14:tracePt t="14122" x="495300" y="3041650"/>
          <p14:tracePt t="14139" x="476250" y="3009900"/>
          <p14:tracePt t="14156" x="469900" y="2997200"/>
          <p14:tracePt t="14172" x="450850" y="2978150"/>
          <p14:tracePt t="14189" x="450850" y="2971800"/>
          <p14:tracePt t="14206" x="450850" y="2965450"/>
          <p14:tracePt t="14222" x="450850" y="2952750"/>
          <p14:tracePt t="14285" x="450850" y="2946400"/>
          <p14:tracePt t="14298" x="450850" y="2940050"/>
          <p14:tracePt t="14312" x="482600" y="2933700"/>
          <p14:tracePt t="14325" x="527050" y="2933700"/>
          <p14:tracePt t="14339" x="552450" y="2927350"/>
          <p14:tracePt t="14356" x="596900" y="2914650"/>
          <p14:tracePt t="14373" x="628650" y="2914650"/>
          <p14:tracePt t="14390" x="679450" y="2908300"/>
          <p14:tracePt t="14406" x="723900" y="2901950"/>
          <p14:tracePt t="14423" x="787400" y="2901950"/>
          <p14:tracePt t="14439" x="920750" y="2901950"/>
          <p14:tracePt t="14456" x="1092200" y="2901950"/>
          <p14:tracePt t="14473" x="1358900" y="2901950"/>
          <p14:tracePt t="14489" x="1695450" y="2901950"/>
          <p14:tracePt t="14506" x="2139950" y="2901950"/>
          <p14:tracePt t="14523" x="2578100" y="2901950"/>
          <p14:tracePt t="14539" x="3060700" y="2921000"/>
          <p14:tracePt t="14556" x="3371850" y="2952750"/>
          <p14:tracePt t="14573" x="3663950" y="2984500"/>
          <p14:tracePt t="14590" x="3829050" y="2984500"/>
          <p14:tracePt t="14606" x="3943350" y="2984500"/>
          <p14:tracePt t="14623" x="4089400" y="2971800"/>
          <p14:tracePt t="14640" x="4229100" y="2965450"/>
          <p14:tracePt t="14656" x="4362450" y="2933700"/>
          <p14:tracePt t="14673" x="4445000" y="2927350"/>
          <p14:tracePt t="14689" x="4533900" y="2927350"/>
          <p14:tracePt t="14706" x="4654550" y="2927350"/>
          <p14:tracePt t="14723" x="4781550" y="2927350"/>
          <p14:tracePt t="14740" x="4933950" y="2940050"/>
          <p14:tracePt t="14756" x="5105400" y="2959100"/>
          <p14:tracePt t="14773" x="5283200" y="2978150"/>
          <p14:tracePt t="14790" x="5346700" y="2978150"/>
          <p14:tracePt t="14806" x="5359400" y="2978150"/>
          <p14:tracePt t="14911" x="5359400" y="2984500"/>
          <p14:tracePt t="15174" x="5340350" y="2984500"/>
          <p14:tracePt t="15207" x="4940300" y="2959100"/>
          <p14:tracePt t="15229" x="4933950" y="2959100"/>
          <p14:tracePt t="15285" x="4806950" y="2990850"/>
          <p14:tracePt t="15319" x="4381500" y="3098800"/>
          <p14:tracePt t="15335" x="4273550" y="3079750"/>
          <p14:tracePt t="15351" x="4038600" y="3079750"/>
          <p14:tracePt t="15364" x="3898900" y="3079750"/>
          <p14:tracePt t="15377" x="3606800" y="3079750"/>
          <p14:tracePt t="15390" x="3378200" y="3079750"/>
          <p14:tracePt t="15408" x="3149600" y="3035300"/>
          <p14:tracePt t="15424" x="2914650" y="2971800"/>
          <p14:tracePt t="15440" x="2717800" y="2914650"/>
          <p14:tracePt t="15457" x="2565400" y="2832100"/>
          <p14:tracePt t="15474" x="2489200" y="2749550"/>
          <p14:tracePt t="15490" x="2432050" y="2692400"/>
          <p14:tracePt t="15507" x="2393950" y="2647950"/>
          <p14:tracePt t="15524" x="2374900" y="2628900"/>
          <p14:tracePt t="15541" x="2305050" y="2616200"/>
          <p14:tracePt t="15557" x="2197100" y="2590800"/>
          <p14:tracePt t="15574" x="2012950" y="2571750"/>
          <p14:tracePt t="15590" x="1797050" y="2540000"/>
          <p14:tracePt t="15607" x="1612900" y="2495550"/>
          <p14:tracePt t="15624" x="1517650" y="2482850"/>
          <p14:tracePt t="15641" x="1454150" y="2438400"/>
          <p14:tracePt t="15657" x="1422400" y="2419350"/>
          <p14:tracePt t="15674" x="1416050" y="2413000"/>
          <p14:tracePt t="15709" x="1409700" y="2413000"/>
          <p14:tracePt t="15724" x="1403350" y="2413000"/>
          <p14:tracePt t="15871" x="1403350" y="2406650"/>
          <p14:tracePt t="15910" x="1365250" y="2349500"/>
          <p14:tracePt t="15932" x="1327150" y="2343150"/>
          <p14:tracePt t="15950" x="1263650" y="2343150"/>
          <p14:tracePt t="15962" x="1244600" y="2349500"/>
          <p14:tracePt t="15974" x="1212850" y="2393950"/>
          <p14:tracePt t="15991" x="1200150" y="2438400"/>
          <p14:tracePt t="16008" x="1206500" y="2508250"/>
          <p14:tracePt t="16024" x="1257300" y="2571750"/>
          <p14:tracePt t="16041" x="1327150" y="2622550"/>
          <p14:tracePt t="16058" x="1384300" y="2635250"/>
          <p14:tracePt t="16077" x="1435100" y="2641600"/>
          <p14:tracePt t="16091" x="1492250" y="2641600"/>
          <p14:tracePt t="16108" x="1543050" y="2641600"/>
          <p14:tracePt t="16124" x="1574800" y="2609850"/>
          <p14:tracePt t="16141" x="1612900" y="2552700"/>
          <p14:tracePt t="16158" x="1619250" y="2533650"/>
          <p14:tracePt t="16174" x="1625600" y="2527300"/>
          <p14:tracePt t="16191" x="1625600" y="2514600"/>
          <p14:tracePt t="16208" x="1625600" y="2501900"/>
          <p14:tracePt t="16224" x="1625600" y="2495550"/>
          <p14:tracePt t="16258" x="1619250" y="2495550"/>
          <p14:tracePt t="16275" x="1581150" y="2489200"/>
          <p14:tracePt t="16292" x="1530350" y="2470150"/>
          <p14:tracePt t="16308" x="1492250" y="2457450"/>
          <p14:tracePt t="16325" x="1384300" y="2425700"/>
          <p14:tracePt t="16342" x="1346200" y="2419350"/>
          <p14:tracePt t="16358" x="1320800" y="2419350"/>
          <p14:tracePt t="16375" x="1314450" y="2419350"/>
          <p14:tracePt t="16408" x="1301750" y="2419350"/>
          <p14:tracePt t="16425" x="1295400" y="2419350"/>
          <p14:tracePt t="16446" x="1295400" y="2425700"/>
          <p14:tracePt t="16458" x="1295400" y="2444750"/>
          <p14:tracePt t="16475" x="1301750" y="2457450"/>
          <p14:tracePt t="16492" x="1314450" y="2457450"/>
          <p14:tracePt t="16839" x="1327150" y="2457450"/>
          <p14:tracePt t="16878" x="1454150" y="2457450"/>
          <p14:tracePt t="16912" x="1460500" y="2457450"/>
          <p14:tracePt t="16926" x="1473200" y="2451100"/>
          <p14:tracePt t="16959" x="1479550" y="2432050"/>
          <p14:tracePt t="16976" x="1479550" y="2419350"/>
          <p14:tracePt t="17009" x="1466850" y="2413000"/>
          <p14:tracePt t="17025" x="1397000" y="2413000"/>
          <p14:tracePt t="17042" x="1377950" y="2413000"/>
          <p14:tracePt t="17059" x="1358900" y="2413000"/>
          <p14:tracePt t="17076" x="1346200" y="2425700"/>
          <p14:tracePt t="17092" x="1333500" y="2438400"/>
          <p14:tracePt t="17109" x="1346200" y="2482850"/>
          <p14:tracePt t="17126" x="1409700" y="2501900"/>
          <p14:tracePt t="17142" x="1473200" y="2501900"/>
          <p14:tracePt t="17159" x="1543050" y="2514600"/>
          <p14:tracePt t="17175" x="1581150" y="2514600"/>
          <p14:tracePt t="17193" x="1587500" y="2514600"/>
          <p14:tracePt t="17246" x="1593850" y="2514600"/>
          <p14:tracePt t="17727" x="1612900" y="2508250"/>
          <p14:tracePt t="17760" x="2019300" y="2508250"/>
          <p14:tracePt t="17782" x="2311400" y="2508250"/>
          <p14:tracePt t="17795" x="2374900" y="2508250"/>
          <p14:tracePt t="17810" x="2438400" y="2508250"/>
          <p14:tracePt t="17827" x="2463800" y="2508250"/>
          <p14:tracePt t="17843" x="2482850" y="2508250"/>
          <p14:tracePt t="17860" x="2495550" y="2508250"/>
          <p14:tracePt t="17876" x="2520950" y="2508250"/>
          <p14:tracePt t="17893" x="2546350" y="2508250"/>
          <p14:tracePt t="17910" x="2559050" y="2508250"/>
          <p14:tracePt t="17926" x="2578100" y="2508250"/>
          <p14:tracePt t="17943" x="2584450" y="2508250"/>
          <p14:tracePt t="17960" x="2590800" y="2508250"/>
          <p14:tracePt t="17976" x="2635250" y="2508250"/>
          <p14:tracePt t="17993" x="2724150" y="2527300"/>
          <p14:tracePt t="18010" x="2838450" y="2533650"/>
          <p14:tracePt t="18027" x="2933700" y="2533650"/>
          <p14:tracePt t="18043" x="2959100" y="2533650"/>
          <p14:tracePt t="18077" x="2952750" y="2540000"/>
          <p14:tracePt t="18093" x="2921000" y="2540000"/>
          <p14:tracePt t="18110" x="2889250" y="2540000"/>
          <p14:tracePt t="18127" x="2825750" y="2540000"/>
          <p14:tracePt t="18143" x="2736850" y="2540000"/>
          <p14:tracePt t="18160" x="2660650" y="2540000"/>
          <p14:tracePt t="18177" x="2616200" y="2540000"/>
          <p14:tracePt t="18193" x="2609850" y="2540000"/>
          <p14:tracePt t="18254" x="2603500" y="2540000"/>
          <p14:tracePt t="18266" x="2603500" y="2533650"/>
          <p14:tracePt t="18278" x="2603500" y="2527300"/>
          <p14:tracePt t="18294" x="2603500" y="2520950"/>
          <p14:tracePt t="18310" x="2590800" y="2514600"/>
          <p14:tracePt t="18357" x="2590800" y="2508250"/>
          <p14:tracePt t="18370" x="2616200" y="2508250"/>
          <p14:tracePt t="18383" x="2698750" y="2520950"/>
          <p14:tracePt t="18396" x="2736850" y="2520950"/>
          <p14:tracePt t="18410" x="2787650" y="2520950"/>
          <p14:tracePt t="18427" x="2825750" y="2520950"/>
          <p14:tracePt t="18444" x="2876550" y="2520950"/>
          <p14:tracePt t="18460" x="2908300" y="2520950"/>
          <p14:tracePt t="18477" x="2971800" y="2520950"/>
          <p14:tracePt t="18494" x="3035300" y="2520950"/>
          <p14:tracePt t="18511" x="3168650" y="2520950"/>
          <p14:tracePt t="18527" x="3308350" y="2520950"/>
          <p14:tracePt t="18544" x="3435350" y="2527300"/>
          <p14:tracePt t="18561" x="3511550" y="2552700"/>
          <p14:tracePt t="18577" x="3575050" y="2559050"/>
          <p14:tracePt t="18594" x="3625850" y="2559050"/>
          <p14:tracePt t="18611" x="3670300" y="2559050"/>
          <p14:tracePt t="18627" x="3708400" y="2559050"/>
          <p14:tracePt t="18644" x="3765550" y="2559050"/>
          <p14:tracePt t="18661" x="3854450" y="2552700"/>
          <p14:tracePt t="18677" x="3867150" y="2552700"/>
          <p14:tracePt t="18694" x="3873500" y="2546350"/>
          <p14:tracePt t="18727" x="3867150" y="2546350"/>
          <p14:tracePt t="18744" x="3810000" y="2540000"/>
          <p14:tracePt t="18761" x="3746500" y="2540000"/>
          <p14:tracePt t="18777" x="3638550" y="2540000"/>
          <p14:tracePt t="18794" x="3435350" y="2540000"/>
          <p14:tracePt t="18811" x="3213100" y="2540000"/>
          <p14:tracePt t="18827" x="2971800" y="2540000"/>
          <p14:tracePt t="18844" x="2781300" y="2540000"/>
          <p14:tracePt t="18861" x="2660650" y="2540000"/>
          <p14:tracePt t="18877" x="2647950" y="2540000"/>
          <p14:tracePt t="18959" x="2635250" y="2540000"/>
          <p14:tracePt t="19014" x="2654300" y="2540000"/>
          <p14:tracePt t="19039" x="2774950" y="2540000"/>
          <p14:tracePt t="19053" x="2914650" y="2540000"/>
          <p14:tracePt t="19068" x="2978150" y="2540000"/>
          <p14:tracePt t="19070" x="3054350" y="2540000"/>
          <p14:tracePt t="19082" x="3105150" y="2540000"/>
          <p14:tracePt t="19095" x="3162300" y="2540000"/>
          <p14:tracePt t="19111" x="3206750" y="2540000"/>
          <p14:tracePt t="19128" x="3213100" y="2533650"/>
          <p14:tracePt t="19199" x="3175000" y="2533650"/>
          <p14:tracePt t="19232" x="2882900" y="2540000"/>
          <p14:tracePt t="19253" x="2724150" y="2540000"/>
          <p14:tracePt t="19266" x="2717800" y="2540000"/>
          <p14:tracePt t="19301" x="2711450" y="2540000"/>
          <p14:tracePt t="19333" x="2711450" y="2533650"/>
          <p14:tracePt t="19951" x="2698750" y="2533650"/>
          <p14:tracePt t="19990" x="2273300" y="2533650"/>
          <p14:tracePt t="20016" x="2095500" y="2533650"/>
          <p14:tracePt t="20036" x="2076450" y="2533650"/>
          <p14:tracePt t="20447" x="2082800" y="2540000"/>
          <p14:tracePt t="20519" x="2082800" y="2546350"/>
          <p14:tracePt t="20735" x="2076450" y="2546350"/>
          <p14:tracePt t="20775" x="1873250" y="2546350"/>
          <p14:tracePt t="20796" x="1778000" y="2546350"/>
          <p14:tracePt t="20813" x="1689100" y="2508250"/>
          <p14:tracePt t="20830" x="1682750" y="2501900"/>
          <p14:tracePt t="20943" x="1676400" y="2501900"/>
          <p14:tracePt t="21111" x="1676400" y="2514600"/>
          <p14:tracePt t="21144" x="1676400" y="2527300"/>
          <p14:tracePt t="21163" x="1701800" y="2540000"/>
          <p14:tracePt t="21180" x="1752600" y="2540000"/>
          <p14:tracePt t="21197" x="1828800" y="2540000"/>
          <p14:tracePt t="21214" x="1854200" y="2540000"/>
          <p14:tracePt t="21247" x="1860550" y="2540000"/>
          <p14:tracePt t="21511" x="1866900" y="2540000"/>
          <p14:tracePt t="21560" x="1873250" y="2540000"/>
          <p14:tracePt t="21584" x="1917700" y="2540000"/>
          <p14:tracePt t="21600" x="1981200" y="2546350"/>
          <p14:tracePt t="21614" x="2057400" y="2565400"/>
          <p14:tracePt t="21631" x="2108200" y="2578100"/>
          <p14:tracePt t="21647" x="2133600" y="2584450"/>
          <p14:tracePt t="21686" x="2139950" y="2584450"/>
          <p14:tracePt t="21816" x="2146300" y="2590800"/>
          <p14:tracePt t="21855" x="2146300" y="2616200"/>
          <p14:tracePt t="21967" x="2139950" y="2622550"/>
          <p14:tracePt t="22006" x="2114550" y="2641600"/>
          <p14:tracePt t="22026" x="2171700" y="2641600"/>
          <p14:tracePt t="22043" x="2247900" y="2654300"/>
          <p14:tracePt t="22055" x="2400300" y="2743200"/>
          <p14:tracePt t="22068" x="2470150" y="2774950"/>
          <p14:tracePt t="22070" x="2552700" y="2857500"/>
          <p14:tracePt t="22083" x="2609850" y="2914650"/>
          <p14:tracePt t="22098" x="2686050" y="3079750"/>
          <p14:tracePt t="22114" x="2711450" y="3270250"/>
          <p14:tracePt t="22131" x="2724150" y="3511550"/>
          <p14:tracePt t="22148" x="2724150" y="3702050"/>
          <p14:tracePt t="22164" x="2692400" y="3860800"/>
          <p14:tracePt t="22181" x="2603500" y="4051300"/>
          <p14:tracePt t="22198" x="2546350" y="4178300"/>
          <p14:tracePt t="22214" x="2514600" y="4248150"/>
          <p14:tracePt t="22232" x="2489200" y="4311650"/>
          <p14:tracePt t="22249" x="2451100" y="4356100"/>
          <p14:tracePt t="22264" x="2374900" y="4368800"/>
          <p14:tracePt t="22282" x="2266950" y="4368800"/>
          <p14:tracePt t="22308" x="2159000" y="4260850"/>
          <p14:tracePt t="22322" x="2139950" y="4241800"/>
          <p14:tracePt t="22408" x="2152650" y="4241800"/>
          <p14:tracePt t="22440" x="2298700" y="4286250"/>
          <p14:tracePt t="22462" x="2381250" y="4324350"/>
          <p14:tracePt t="22475" x="2400300" y="4343400"/>
          <p14:tracePt t="22533" x="2400300" y="4330700"/>
          <p14:tracePt t="22547" x="2393950" y="4298950"/>
          <p14:tracePt t="22559" x="2355850" y="4260850"/>
          <p14:tracePt t="22573" x="2324100" y="4229100"/>
          <p14:tracePt t="22586" x="2305050" y="4222750"/>
          <p14:tracePt t="22599" x="2298700" y="4222750"/>
          <p14:tracePt t="22727" x="2292350" y="4216400"/>
          <p14:tracePt t="22762" x="2286000" y="4178300"/>
          <p14:tracePt t="22778" x="2247900" y="4095750"/>
          <p14:tracePt t="22794" x="2190750" y="4019550"/>
          <p14:tracePt t="22812" x="2082800" y="3930650"/>
          <p14:tracePt t="22826" x="1955800" y="3854450"/>
          <p14:tracePt t="22838" x="1758950" y="3771900"/>
          <p14:tracePt t="22851" x="1670050" y="3759200"/>
          <p14:tracePt t="22865" x="1511300" y="3721100"/>
          <p14:tracePt t="22882" x="1447800" y="3721100"/>
          <p14:tracePt t="22898" x="1441450" y="3721100"/>
          <p14:tracePt t="22915" x="1435100" y="3721100"/>
          <p14:tracePt t="22932" x="1454150" y="3733800"/>
          <p14:tracePt t="22949" x="1479550" y="3733800"/>
          <p14:tracePt t="23183" x="1479550" y="3727450"/>
          <p14:tracePt t="23262" x="1473200" y="3721100"/>
          <p14:tracePt t="23277" x="1397000" y="3740150"/>
          <p14:tracePt t="23289" x="1339850" y="3759200"/>
          <p14:tracePt t="23302" x="1276350" y="3790950"/>
          <p14:tracePt t="23316" x="1257300" y="3803650"/>
          <p14:tracePt t="23333" x="1250950" y="3810000"/>
          <p14:tracePt t="23366" x="1257300" y="3816350"/>
          <p14:tracePt t="23379" x="1276350" y="3816350"/>
          <p14:tracePt t="23391" x="1301750" y="3797300"/>
          <p14:tracePt t="23404" x="1308100" y="3790950"/>
          <p14:tracePt t="23419" x="1314450" y="3784600"/>
          <p14:tracePt t="23519" x="1333500" y="3778250"/>
          <p14:tracePt t="23558" x="1581150" y="3778250"/>
          <p14:tracePt t="23583" x="1809750" y="3778250"/>
          <p14:tracePt t="23602" x="1860550" y="3778250"/>
          <p14:tracePt t="23887" x="1866900" y="3778250"/>
          <p14:tracePt t="23926" x="1962150" y="3778250"/>
          <p14:tracePt t="23945" x="2019300" y="3778250"/>
          <p14:tracePt t="23962" x="2070100" y="3790950"/>
          <p14:tracePt t="24127" x="2082800" y="3790950"/>
          <p14:tracePt t="24166" x="2133600" y="3790950"/>
          <p14:tracePt t="24186" x="2190750" y="3790950"/>
          <p14:tracePt t="24203" x="2279650" y="3797300"/>
          <p14:tracePt t="24217" x="2425700" y="3797300"/>
          <p14:tracePt t="24234" x="2565400" y="3790950"/>
          <p14:tracePt t="24250" x="2635250" y="3765550"/>
          <p14:tracePt t="24267" x="2647950" y="3759200"/>
          <p14:tracePt t="24284" x="2654300" y="3759200"/>
          <p14:tracePt t="24333" x="2660650" y="3759200"/>
          <p14:tracePt t="24346" x="2667000" y="3759200"/>
          <p14:tracePt t="24359" x="2679700" y="3759200"/>
          <p14:tracePt t="24371" x="2692400" y="3759200"/>
          <p14:tracePt t="24384" x="2730500" y="3759200"/>
          <p14:tracePt t="24400" x="2768600" y="3759200"/>
          <p14:tracePt t="24417" x="2838450" y="3759200"/>
          <p14:tracePt t="24434" x="2889250" y="3752850"/>
          <p14:tracePt t="24451" x="2971800" y="3721100"/>
          <p14:tracePt t="24467" x="3086100" y="3670300"/>
          <p14:tracePt t="24484" x="3206750" y="3644900"/>
          <p14:tracePt t="24501" x="3371850" y="3625850"/>
          <p14:tracePt t="24517" x="3587750" y="3613150"/>
          <p14:tracePt t="24534" x="3708400" y="3613150"/>
          <p14:tracePt t="24550" x="3803650" y="3638550"/>
          <p14:tracePt t="24567" x="3873500" y="3657600"/>
          <p14:tracePt t="24584" x="3930650" y="3683000"/>
          <p14:tracePt t="24601" x="3962400" y="3695700"/>
          <p14:tracePt t="24617" x="3994150" y="3695700"/>
          <p14:tracePt t="24634" x="4019550" y="3695700"/>
          <p14:tracePt t="24651" x="4044950" y="3695700"/>
          <p14:tracePt t="24667" x="4051300" y="3695700"/>
          <p14:tracePt t="24847" x="4057650" y="3695700"/>
          <p14:tracePt t="24888" x="4673600" y="3695700"/>
          <p14:tracePt t="24906" x="4927600" y="3695700"/>
          <p14:tracePt t="24928" x="5111750" y="3676650"/>
          <p14:tracePt t="24962" x="5289550" y="3676650"/>
          <p14:tracePt t="24988" x="5372100" y="3676650"/>
          <p14:tracePt t="25001" x="5448300" y="3714750"/>
          <p14:tracePt t="25018" x="5518150" y="3740150"/>
          <p14:tracePt t="25034" x="5581650" y="3759200"/>
          <p14:tracePt t="25051" x="5619750" y="3765550"/>
          <p14:tracePt t="25068" x="5676900" y="3765550"/>
          <p14:tracePt t="25069" x="5689600" y="3765550"/>
          <p14:tracePt t="25086" x="5721350" y="3765550"/>
          <p14:tracePt t="25103" x="5746750" y="3765550"/>
          <p14:tracePt t="25120" x="5772150" y="3765550"/>
          <p14:tracePt t="25134" x="5803900" y="3765550"/>
          <p14:tracePt t="25151" x="5880100" y="3765550"/>
          <p14:tracePt t="25168" x="5962650" y="3765550"/>
          <p14:tracePt t="25185" x="6051550" y="3765550"/>
          <p14:tracePt t="25201" x="6140450" y="3765550"/>
          <p14:tracePt t="25218" x="6235700" y="3765550"/>
          <p14:tracePt t="25235" x="6292850" y="3765550"/>
          <p14:tracePt t="25251" x="6324600" y="3765550"/>
          <p14:tracePt t="25268" x="6337300" y="3765550"/>
          <p14:tracePt t="25285" x="6350000" y="3765550"/>
          <p14:tracePt t="25301" x="6356350" y="3765550"/>
          <p14:tracePt t="25341" x="6369050" y="3765550"/>
          <p14:tracePt t="25354" x="6381750" y="3765550"/>
          <p14:tracePt t="25368" x="6438900" y="3765550"/>
          <p14:tracePt t="25385" x="6591300" y="3765550"/>
          <p14:tracePt t="25402" x="6819900" y="3765550"/>
          <p14:tracePt t="25418" x="7086600" y="3797300"/>
          <p14:tracePt t="25435" x="7366000" y="3829050"/>
          <p14:tracePt t="25452" x="7594600" y="3873500"/>
          <p14:tracePt t="25468" x="7778750" y="3905250"/>
          <p14:tracePt t="25485" x="7924800" y="3905250"/>
          <p14:tracePt t="25501" x="7937500" y="3898900"/>
          <p14:tracePt t="25535" x="7937500" y="3886200"/>
          <p14:tracePt t="25551" x="7937500" y="3879850"/>
          <p14:tracePt t="25573" x="7918450" y="3873500"/>
          <p14:tracePt t="25587" x="7842250" y="3873500"/>
          <p14:tracePt t="25601" x="7550150" y="3892550"/>
          <p14:tracePt t="25636" x="6254750" y="4070350"/>
          <p14:tracePt t="25658" x="5105400" y="4241800"/>
          <p14:tracePt t="25690" x="4267200" y="4362450"/>
          <p14:tracePt t="25722" x="4127500" y="4362450"/>
          <p14:tracePt t="25744" x="4108450" y="4362450"/>
          <p14:tracePt t="25757" x="4070350" y="4362450"/>
          <p14:tracePt t="25769" x="4025900" y="4362450"/>
          <p14:tracePt t="25785" x="3835400" y="4362450"/>
          <p14:tracePt t="25802" x="3562350" y="4362450"/>
          <p14:tracePt t="25819" x="3282950" y="4362450"/>
          <p14:tracePt t="25835" x="3003550" y="4362450"/>
          <p14:tracePt t="25852" x="2749550" y="4362450"/>
          <p14:tracePt t="25868" x="2559050" y="4362450"/>
          <p14:tracePt t="25885" x="2330450" y="4362450"/>
          <p14:tracePt t="25902" x="2178050" y="4362450"/>
          <p14:tracePt t="25919" x="2038350" y="4362450"/>
          <p14:tracePt t="25935" x="1885950" y="4362450"/>
          <p14:tracePt t="25952" x="1765300" y="4343400"/>
          <p14:tracePt t="25969" x="1682750" y="4324350"/>
          <p14:tracePt t="25985" x="1651000" y="4318000"/>
          <p14:tracePt t="26002" x="1638300" y="4318000"/>
          <p14:tracePt t="26019" x="1631950" y="4318000"/>
          <p14:tracePt t="26036" x="1619250" y="4318000"/>
          <p14:tracePt t="26052" x="1612900" y="4318000"/>
          <p14:tracePt t="26069" x="1593850" y="4318000"/>
          <p14:tracePt t="26086" x="1587500" y="4318000"/>
          <p14:tracePt t="26407" x="1581150" y="4311650"/>
          <p14:tracePt t="26454" x="1581150" y="4298950"/>
          <p14:tracePt t="26472" x="1581150" y="4292600"/>
          <p14:tracePt t="26999" x="1581150" y="4286250"/>
          <p14:tracePt t="27039" x="1936750" y="4165600"/>
          <p14:tracePt t="27064" x="2381250" y="4127500"/>
          <p14:tracePt t="27085" x="2813050" y="4127500"/>
          <p14:tracePt t="27098" x="2901950" y="4127500"/>
          <p14:tracePt t="27110" x="2978150" y="4127500"/>
          <p14:tracePt t="27123" x="2990850" y="4127500"/>
          <p14:tracePt t="27137" x="3003550" y="4127500"/>
          <p14:tracePt t="27198" x="3009900" y="4127500"/>
          <p14:tracePt t="27230" x="3054350" y="4127500"/>
          <p14:tracePt t="27242" x="3060700" y="4127500"/>
          <p14:tracePt t="27256" x="3105150" y="4127500"/>
          <p14:tracePt t="27270" x="3130550" y="4127500"/>
          <p14:tracePt t="27287" x="3162300" y="4127500"/>
          <p14:tracePt t="27304" x="3206750" y="4127500"/>
          <p14:tracePt t="27320" x="3263900" y="4127500"/>
          <p14:tracePt t="27337" x="3352800" y="4127500"/>
          <p14:tracePt t="27353" x="3435350" y="4127500"/>
          <p14:tracePt t="27370" x="3524250" y="4127500"/>
          <p14:tracePt t="27387" x="3606800" y="4133850"/>
          <p14:tracePt t="27404" x="3638550" y="4140200"/>
          <p14:tracePt t="27421" x="3670300" y="4140200"/>
          <p14:tracePt t="27437" x="3689350" y="4140200"/>
          <p14:tracePt t="27454" x="3695700" y="4140200"/>
          <p14:tracePt t="27501" x="3702050" y="4133850"/>
          <p14:tracePt t="27575" x="3702050" y="4127500"/>
          <p14:tracePt t="28143" x="3702050" y="4121150"/>
          <p14:tracePt t="28182" x="3295650" y="4298950"/>
          <p14:tracePt t="28269" x="3289300" y="4298950"/>
          <p14:tracePt t="28287" x="3289300" y="4311650"/>
          <p14:tracePt t="28311" x="3289300" y="4305300"/>
          <p14:tracePt t="28325" x="3289300" y="4298950"/>
          <p14:tracePt t="28338" x="3270250" y="4298950"/>
          <p14:tracePt t="28355" x="3213100" y="4298950"/>
          <p14:tracePt t="28371" x="3181350" y="4298950"/>
          <p14:tracePt t="28388" x="3175000" y="4298950"/>
          <p14:tracePt t="28406" x="3155950" y="4298950"/>
          <p14:tracePt t="28422" x="3124200" y="4298950"/>
          <p14:tracePt t="28438" x="3048000" y="4298950"/>
          <p14:tracePt t="28455" x="2901950" y="4311650"/>
          <p14:tracePt t="28471" x="2698750" y="4311650"/>
          <p14:tracePt t="28488" x="2495550" y="4311650"/>
          <p14:tracePt t="28505" x="2317750" y="4311650"/>
          <p14:tracePt t="28521" x="2127250" y="4311650"/>
          <p14:tracePt t="28538" x="1924050" y="4318000"/>
          <p14:tracePt t="28571" x="1663700" y="4464050"/>
          <p14:tracePt t="28588" x="1555750" y="4629150"/>
          <p14:tracePt t="28605" x="1517650" y="4902200"/>
          <p14:tracePt t="28622" x="1549400" y="5054600"/>
          <p14:tracePt t="28638" x="1695450" y="5181600"/>
          <p14:tracePt t="28655" x="1917700" y="5276850"/>
          <p14:tracePt t="28672" x="2184400" y="5327650"/>
          <p14:tracePt t="28689" x="2400300" y="5327650"/>
          <p14:tracePt t="28705" x="2559050" y="5295900"/>
          <p14:tracePt t="28722" x="2609850" y="5207000"/>
          <p14:tracePt t="28739" x="2628900" y="5029200"/>
          <p14:tracePt t="28756" x="2565400" y="4787900"/>
          <p14:tracePt t="28773" x="2254250" y="4445000"/>
          <p14:tracePt t="28799" x="1873250" y="4279900"/>
          <p14:tracePt t="28830" x="1524000" y="4248150"/>
          <p14:tracePt t="28842" x="1498600" y="4248150"/>
          <p14:tracePt t="28856" x="1479550" y="4267200"/>
          <p14:tracePt t="28872" x="1479550" y="4324350"/>
          <p14:tracePt t="28888" x="1536700" y="4400550"/>
          <p14:tracePt t="28906" x="1638300" y="4457700"/>
          <p14:tracePt t="28922" x="1822450" y="4502150"/>
          <p14:tracePt t="28939" x="2038350" y="4521200"/>
          <p14:tracePt t="28955" x="2178050" y="4552950"/>
          <p14:tracePt t="28972" x="2209800" y="4559300"/>
          <p14:tracePt t="29006" x="1987550" y="4559300"/>
          <p14:tracePt t="29023" x="1784350" y="4559300"/>
          <p14:tracePt t="29039" x="1638300" y="4546600"/>
          <p14:tracePt t="29056" x="1625600" y="4546600"/>
          <p14:tracePt t="29089" x="1765300" y="4603750"/>
          <p14:tracePt t="29107" x="2038350" y="4660900"/>
          <p14:tracePt t="29123" x="2419350" y="4699000"/>
          <p14:tracePt t="29140" x="2673350" y="4699000"/>
          <p14:tracePt t="29156" x="2787650" y="4699000"/>
          <p14:tracePt t="29174" x="2806700" y="4679950"/>
          <p14:tracePt t="29190" x="2806700" y="4667250"/>
          <p14:tracePt t="29206" x="2800350" y="4667250"/>
          <p14:tracePt t="29223" x="2794000" y="4667250"/>
          <p14:tracePt t="29256" x="2787650" y="4667250"/>
          <p14:tracePt t="29272" x="2768600" y="4679950"/>
          <p14:tracePt t="29289" x="2717800" y="4730750"/>
          <p14:tracePt t="29306" x="2616200" y="4787900"/>
          <p14:tracePt t="29322" x="2520950" y="4813300"/>
          <p14:tracePt t="29340" x="2451100" y="4832350"/>
          <p14:tracePt t="29357" x="2413000" y="4832350"/>
          <p14:tracePt t="29374" x="2387600" y="4819650"/>
          <p14:tracePt t="29390" x="2368550" y="4800600"/>
          <p14:tracePt t="29407" x="2336800" y="4775200"/>
          <p14:tracePt t="29423" x="2305050" y="4762500"/>
          <p14:tracePt t="29440" x="2260600" y="4756150"/>
          <p14:tracePt t="29457" x="2209800" y="4743450"/>
          <p14:tracePt t="29473" x="2101850" y="4743450"/>
          <p14:tracePt t="29490" x="1911350" y="4743450"/>
          <p14:tracePt t="29507" x="1720850" y="4743450"/>
          <p14:tracePt t="29523" x="1587500" y="4762500"/>
          <p14:tracePt t="29540" x="1543050" y="4794250"/>
          <p14:tracePt t="29574" x="1543050" y="4800600"/>
          <p14:tracePt t="29590" x="1638300" y="4794250"/>
          <p14:tracePt t="29607" x="1701800" y="4775200"/>
          <p14:tracePt t="29624" x="1714500" y="4768850"/>
          <p14:tracePt t="29640" x="1720850" y="4762500"/>
          <p14:tracePt t="29711" x="1733550" y="4762500"/>
          <p14:tracePt t="29719" x="1765300" y="4762500"/>
          <p14:tracePt t="29727" x="1803400" y="4762500"/>
          <p14:tracePt t="29740" x="1892300" y="4762500"/>
          <p14:tracePt t="29758" x="2305050" y="4762500"/>
          <p14:tracePt t="29774" x="2692400" y="4762500"/>
          <p14:tracePt t="29790" x="2978150" y="4762500"/>
          <p14:tracePt t="29807" x="3092450" y="4762500"/>
          <p14:tracePt t="29824" x="3130550" y="4762500"/>
          <p14:tracePt t="29841" x="3136900" y="4762500"/>
          <p14:tracePt t="29879" x="3143250" y="4762500"/>
          <p14:tracePt t="29895" x="3149600" y="4762500"/>
          <p14:tracePt t="29907" x="3175000" y="4762500"/>
          <p14:tracePt t="29924" x="3206750" y="4762500"/>
          <p14:tracePt t="29941" x="3244850" y="4781550"/>
          <p14:tracePt t="29958" x="3282950" y="4787900"/>
          <p14:tracePt t="29974" x="3308350" y="4787900"/>
          <p14:tracePt t="29991" x="3346450" y="4787900"/>
          <p14:tracePt t="30007" x="3403600" y="4781550"/>
          <p14:tracePt t="30024" x="3460750" y="4762500"/>
          <p14:tracePt t="30041" x="3486150" y="4762500"/>
          <p14:tracePt t="30057" x="3492500" y="4762500"/>
          <p14:tracePt t="30199" x="3492500" y="4756150"/>
          <p14:tracePt t="30359" x="3486150" y="4749800"/>
          <p14:tracePt t="30367" x="3473450" y="4749800"/>
          <p14:tracePt t="30376" x="3441700" y="4749800"/>
          <p14:tracePt t="30391" x="3333750" y="4794250"/>
          <p14:tracePt t="30408" x="3143250" y="4889500"/>
          <p14:tracePt t="30424" x="2927350" y="5022850"/>
          <p14:tracePt t="30441" x="2768600" y="5200650"/>
          <p14:tracePt t="30458" x="2654300" y="5378450"/>
          <p14:tracePt t="30474" x="2578100" y="5575300"/>
          <p14:tracePt t="30491" x="2527300" y="5734050"/>
          <p14:tracePt t="30508" x="2501900" y="5867400"/>
          <p14:tracePt t="30524" x="2470150" y="5949950"/>
          <p14:tracePt t="30542" x="2432050" y="5994400"/>
          <p14:tracePt t="30575" x="2425700" y="6000750"/>
          <p14:tracePt t="30607" x="2419350" y="6000750"/>
          <p14:tracePt t="30615" x="2406650" y="6000750"/>
          <p14:tracePt t="30624" x="2374900" y="5988050"/>
          <p14:tracePt t="30641" x="2311400" y="5949950"/>
          <p14:tracePt t="30658" x="2228850" y="5930900"/>
          <p14:tracePt t="30675" x="2133600" y="5905500"/>
          <p14:tracePt t="30691" x="2063750" y="5905500"/>
          <p14:tracePt t="30708" x="2025650" y="5905500"/>
          <p14:tracePt t="30725" x="2012950" y="5905500"/>
          <p14:tracePt t="30887" x="2012950" y="5911850"/>
          <p14:tracePt t="30911" x="2000250" y="5918200"/>
          <p14:tracePt t="30919" x="1981200" y="5918200"/>
          <p14:tracePt t="30927" x="1949450" y="5918200"/>
          <p14:tracePt t="30942" x="1873250" y="5918200"/>
          <p14:tracePt t="30958" x="1790700" y="5918200"/>
          <p14:tracePt t="30975" x="1752600" y="5918200"/>
          <p14:tracePt t="31024" x="1803400" y="5918200"/>
          <p14:tracePt t="31031" x="1866900" y="5918200"/>
          <p14:tracePt t="31042" x="1943100" y="5918200"/>
          <p14:tracePt t="31058" x="2159000" y="5918200"/>
          <p14:tracePt t="31062" x="2273300" y="5918200"/>
          <p14:tracePt t="31075" x="2413000" y="5918200"/>
          <p14:tracePt t="31092" x="2635250" y="5918200"/>
          <p14:tracePt t="31108" x="2724150" y="5918200"/>
          <p14:tracePt t="31125" x="2736850" y="5918200"/>
          <p14:tracePt t="31160" x="2711450" y="5918200"/>
          <p14:tracePt t="31167" x="2679700" y="5918200"/>
          <p14:tracePt t="31176" x="2654300" y="5918200"/>
          <p14:tracePt t="31192" x="2635250" y="5918200"/>
          <p14:tracePt t="31209" x="2622550" y="5918200"/>
          <p14:tracePt t="31242" x="2616200" y="5924550"/>
          <p14:tracePt t="31258" x="2616200" y="5930900"/>
          <p14:tracePt t="31275" x="2673350" y="5930900"/>
          <p14:tracePt t="31291" x="2730500" y="5943600"/>
          <p14:tracePt t="31308" x="2832100" y="5943600"/>
          <p14:tracePt t="31325" x="3048000" y="5943600"/>
          <p14:tracePt t="31342" x="3276600" y="5943600"/>
          <p14:tracePt t="31359" x="3479800" y="5975350"/>
          <p14:tracePt t="31375" x="3562350" y="5988050"/>
          <p14:tracePt t="31392" x="3581400" y="5994400"/>
          <p14:tracePt t="31409" x="3530600" y="5994400"/>
          <p14:tracePt t="31425" x="3327400" y="5861050"/>
          <p14:tracePt t="31519" x="3321050" y="5854700"/>
          <p14:tracePt t="31527" x="3321050" y="5848350"/>
          <p14:tracePt t="31608" x="3308350" y="5848350"/>
          <p14:tracePt t="31623" x="3302000" y="5867400"/>
          <p14:tracePt t="31639" x="3289300" y="5880100"/>
          <p14:tracePt t="31647" x="3282950" y="5886450"/>
          <p14:tracePt t="31659" x="3276600" y="5899150"/>
          <p14:tracePt t="31676" x="3257550" y="5905500"/>
          <p14:tracePt t="31692" x="3251200" y="5911850"/>
          <p14:tracePt t="31710" x="3232150" y="5918200"/>
          <p14:tracePt t="31726" x="3206750" y="5918200"/>
          <p14:tracePt t="31743" x="3175000" y="5918200"/>
          <p14:tracePt t="31759" x="3124200" y="5911850"/>
          <p14:tracePt t="31776" x="3092450" y="5905500"/>
          <p14:tracePt t="31792" x="3067050" y="5905500"/>
          <p14:tracePt t="31809" x="3048000" y="5905500"/>
          <p14:tracePt t="31826" x="3041650" y="5905500"/>
          <p14:tracePt t="31887" x="3048000" y="5905500"/>
          <p14:tracePt t="31895" x="3079750" y="5905500"/>
          <p14:tracePt t="31909" x="3168650" y="5905500"/>
          <p14:tracePt t="31926" x="3308350" y="5905500"/>
          <p14:tracePt t="31943" x="3511550" y="5905500"/>
          <p14:tracePt t="31959" x="3676650" y="5905500"/>
          <p14:tracePt t="31976" x="3790950" y="5905500"/>
          <p14:tracePt t="31993" x="3816350" y="5905500"/>
          <p14:tracePt t="32039" x="3810000" y="5911850"/>
          <p14:tracePt t="32047" x="3797300" y="5918200"/>
          <p14:tracePt t="32060" x="3784600" y="5918200"/>
          <p14:tracePt t="32077" x="3778250" y="5924550"/>
          <p14:tracePt t="32463" x="3771900" y="5930900"/>
          <p14:tracePt t="32479" x="3771900" y="5937250"/>
          <p14:tracePt t="32679" x="3771900" y="5943600"/>
          <p14:tracePt t="32688" x="3778250" y="5943600"/>
          <p14:tracePt t="32695" x="3790950" y="5943600"/>
          <p14:tracePt t="32710" x="3816350" y="5943600"/>
          <p14:tracePt t="32727" x="3848100" y="5943600"/>
          <p14:tracePt t="32744" x="3873500" y="5937250"/>
          <p14:tracePt t="32760" x="3905250" y="5937250"/>
          <p14:tracePt t="32777" x="3937000" y="5930900"/>
          <p14:tracePt t="32794" x="3962400" y="5930900"/>
          <p14:tracePt t="32871" x="3943350" y="5930900"/>
          <p14:tracePt t="32879" x="3905250" y="5930900"/>
          <p14:tracePt t="32894" x="3867150" y="5930900"/>
          <p14:tracePt t="32910" x="3822700" y="5918200"/>
          <p14:tracePt t="32983" x="3848100" y="5918200"/>
          <p14:tracePt t="32991" x="3917950" y="5918200"/>
          <p14:tracePt t="33000" x="3981450" y="5918200"/>
          <p14:tracePt t="33010" x="4083050" y="5918200"/>
          <p14:tracePt t="33027" x="4222750" y="5918200"/>
          <p14:tracePt t="33044" x="4273550" y="5930900"/>
          <p14:tracePt t="33061" x="4279900" y="5943600"/>
          <p14:tracePt t="33078" x="4260850" y="5956300"/>
          <p14:tracePt t="33094" x="4203700" y="5956300"/>
          <p14:tracePt t="33111" x="4171950" y="5956300"/>
          <p14:tracePt t="33127" x="4146550" y="5956300"/>
          <p14:tracePt t="33199" x="4146550" y="5949950"/>
          <p14:tracePt t="33215" x="4146550" y="5943600"/>
          <p14:tracePt t="33285" x="4159250" y="5943600"/>
          <p14:tracePt t="33294" x="4171950" y="5943600"/>
          <p14:tracePt t="33302" x="4197350" y="5943600"/>
          <p14:tracePt t="33310" x="4210050" y="5943600"/>
          <p14:tracePt t="33328" x="4254500" y="5943600"/>
          <p14:tracePt t="33344" x="4311650" y="5937250"/>
          <p14:tracePt t="33361" x="4381500" y="5911850"/>
          <p14:tracePt t="33378" x="4489450" y="5886450"/>
          <p14:tracePt t="33394" x="4673600" y="5848350"/>
          <p14:tracePt t="33411" x="4857750" y="5797550"/>
          <p14:tracePt t="33428" x="5073650" y="5753100"/>
          <p14:tracePt t="33444" x="5245100" y="5734050"/>
          <p14:tracePt t="33462" x="5365750" y="5715000"/>
          <p14:tracePt t="33478" x="5403850" y="5715000"/>
          <p14:tracePt t="33494" x="5448300" y="5746750"/>
          <p14:tracePt t="33511" x="5480050" y="5797550"/>
          <p14:tracePt t="33528" x="5511800" y="5842000"/>
          <p14:tracePt t="33545" x="5518150" y="5880100"/>
          <p14:tracePt t="33561" x="5524500" y="5911850"/>
          <p14:tracePt t="33578" x="5543550" y="5930900"/>
          <p14:tracePt t="33594" x="5543550" y="5937250"/>
          <p14:tracePt t="33611" x="5568950" y="5937250"/>
          <p14:tracePt t="33628" x="5575300" y="5937250"/>
          <p14:tracePt t="33645" x="5581650" y="5937250"/>
          <p14:tracePt t="33661" x="5600700" y="5937250"/>
          <p14:tracePt t="33678" x="5607050" y="5930900"/>
          <p14:tracePt t="33695" x="5619750" y="5930900"/>
          <p14:tracePt t="33711" x="5638800" y="5930900"/>
          <p14:tracePt t="33728" x="5695950" y="5930900"/>
          <p14:tracePt t="33744" x="5784850" y="5943600"/>
          <p14:tracePt t="33761" x="5873750" y="5962650"/>
          <p14:tracePt t="33777" x="5981700" y="5962650"/>
          <p14:tracePt t="33794" x="6083300" y="5962650"/>
          <p14:tracePt t="33811" x="6172200" y="5962650"/>
          <p14:tracePt t="33828" x="6235700" y="5943600"/>
          <p14:tracePt t="33846" x="6280150" y="5899150"/>
          <p14:tracePt t="33862" x="6280150" y="5861050"/>
          <p14:tracePt t="33878" x="6280150" y="5822950"/>
          <p14:tracePt t="33895" x="6267450" y="5797550"/>
          <p14:tracePt t="33912" x="6203950" y="5759450"/>
          <p14:tracePt t="33928" x="6045200" y="5740400"/>
          <p14:tracePt t="33945" x="5842000" y="5727700"/>
          <p14:tracePt t="33962" x="5581650" y="5727700"/>
          <p14:tracePt t="33979" x="5340350" y="5727700"/>
          <p14:tracePt t="33995" x="5168900" y="5753100"/>
          <p14:tracePt t="34012" x="5092700" y="5803900"/>
          <p14:tracePt t="34028" x="5048250" y="5861050"/>
          <p14:tracePt t="34046" x="5041900" y="5937250"/>
          <p14:tracePt t="34062" x="5035550" y="5981700"/>
          <p14:tracePt t="34079" x="5016500" y="6013450"/>
          <p14:tracePt t="34095" x="5016500" y="6045200"/>
          <p14:tracePt t="34112" x="5016500" y="6076950"/>
          <p14:tracePt t="34129" x="5016500" y="6115050"/>
          <p14:tracePt t="34145" x="5022850" y="6159500"/>
          <p14:tracePt t="34162" x="5041900" y="6203950"/>
          <p14:tracePt t="34178" x="5099050" y="6242050"/>
          <p14:tracePt t="34195" x="5226050" y="6311900"/>
          <p14:tracePt t="34212" x="5422900" y="6337300"/>
          <p14:tracePt t="34228" x="5651500" y="6369050"/>
          <p14:tracePt t="34247" x="5994400" y="6369050"/>
          <p14:tracePt t="34261" x="6172200" y="6369050"/>
          <p14:tracePt t="34278" x="6343650" y="6318250"/>
          <p14:tracePt t="34295" x="6502400" y="6248400"/>
          <p14:tracePt t="34312" x="6616700" y="6172200"/>
          <p14:tracePt t="34328" x="6686550" y="6108700"/>
          <p14:tracePt t="34346" x="6699250" y="6057900"/>
          <p14:tracePt t="34362" x="6705600" y="6000750"/>
          <p14:tracePt t="34379" x="6705600" y="5949950"/>
          <p14:tracePt t="34395" x="6705600" y="5918200"/>
          <p14:tracePt t="34412" x="6705600" y="5905500"/>
          <p14:tracePt t="34429" x="6705600" y="5899150"/>
          <p14:tracePt t="34527" x="6692900" y="5880100"/>
          <p14:tracePt t="34535" x="6680200" y="5873750"/>
          <p14:tracePt t="34545" x="6623050" y="5867400"/>
          <p14:tracePt t="34562" x="6457950" y="5867400"/>
          <p14:tracePt t="34566" x="6356350" y="5867400"/>
          <p14:tracePt t="34579" x="6242050" y="5867400"/>
          <p14:tracePt t="34596" x="5975350" y="5867400"/>
          <p14:tracePt t="34612" x="5753100" y="5867400"/>
          <p14:tracePt t="34629" x="5416550" y="5911850"/>
          <p14:tracePt t="34646" x="5283200" y="5962650"/>
          <p14:tracePt t="34663" x="5181600" y="6007100"/>
          <p14:tracePt t="34679" x="5118100" y="6045200"/>
          <p14:tracePt t="34696" x="5073650" y="6089650"/>
          <p14:tracePt t="34712" x="5054600" y="6121400"/>
          <p14:tracePt t="34729" x="5041900" y="6159500"/>
          <p14:tracePt t="34746" x="5041900" y="6203950"/>
          <p14:tracePt t="34762" x="5041900" y="6267450"/>
          <p14:tracePt t="34779" x="5041900" y="6343650"/>
          <p14:tracePt t="34796" x="5048250" y="6438900"/>
          <p14:tracePt t="34813" x="5175250" y="6604000"/>
          <p14:tracePt t="34829" x="5219700" y="6648450"/>
          <p14:tracePt t="34846" x="5283200" y="6680200"/>
          <p14:tracePt t="34862" x="5340350" y="6680200"/>
          <p14:tracePt t="34879" x="5454650" y="6680200"/>
          <p14:tracePt t="34896" x="5556250" y="6680200"/>
          <p14:tracePt t="34912" x="5702300" y="6654800"/>
          <p14:tracePt t="34929" x="5861050" y="6597650"/>
          <p14:tracePt t="34945" x="6000750" y="6527800"/>
          <p14:tracePt t="34962" x="6089650" y="6451600"/>
          <p14:tracePt t="34979" x="6165850" y="6375400"/>
          <p14:tracePt t="34996" x="6197600" y="6318250"/>
          <p14:tracePt t="35012" x="6223000" y="6267450"/>
          <p14:tracePt t="35029" x="6235700" y="6229350"/>
          <p14:tracePt t="35046" x="6248400" y="6197600"/>
          <p14:tracePt t="35062" x="6254750" y="6172200"/>
          <p14:tracePt t="35079" x="6254750" y="6146800"/>
          <p14:tracePt t="35095" x="6254750" y="6140450"/>
          <p14:tracePt t="35112" x="6254750" y="6108700"/>
          <p14:tracePt t="35129" x="6146800" y="6070600"/>
          <p14:tracePt t="35146" x="6000750" y="6045200"/>
          <p14:tracePt t="35162" x="5797550" y="6013450"/>
          <p14:tracePt t="35179" x="5594350" y="6013450"/>
          <p14:tracePt t="35196" x="5441950" y="6013450"/>
          <p14:tracePt t="35212" x="5346700" y="6026150"/>
          <p14:tracePt t="35229" x="5270500" y="6076950"/>
          <p14:tracePt t="35246" x="5226050" y="6140450"/>
          <p14:tracePt t="35262" x="5219700" y="6210300"/>
          <p14:tracePt t="35279" x="5219700" y="6286500"/>
          <p14:tracePt t="35296" x="5238750" y="6350000"/>
          <p14:tracePt t="35312" x="5327650" y="6419850"/>
          <p14:tracePt t="35329" x="5461000" y="6457950"/>
          <p14:tracePt t="35346" x="5568950" y="6457950"/>
          <p14:tracePt t="35362" x="5708650" y="6457950"/>
          <p14:tracePt t="35379" x="5848350" y="6457950"/>
          <p14:tracePt t="35396" x="5975350" y="6457950"/>
          <p14:tracePt t="35412" x="6102350" y="6457950"/>
          <p14:tracePt t="35429" x="6216650" y="6445250"/>
          <p14:tracePt t="35446" x="6254750" y="6394450"/>
          <p14:tracePt t="35463" x="6280150" y="6311900"/>
          <p14:tracePt t="35479" x="6286500" y="6210300"/>
          <p14:tracePt t="35496" x="6286500" y="6115050"/>
          <p14:tracePt t="35513" x="6254750" y="6032500"/>
          <p14:tracePt t="35530" x="6184900" y="5962650"/>
          <p14:tracePt t="35546" x="6051550" y="5911850"/>
          <p14:tracePt t="35563" x="5930900" y="5892800"/>
          <p14:tracePt t="35580" x="5791200" y="5886450"/>
          <p14:tracePt t="35596" x="5708650" y="5886450"/>
          <p14:tracePt t="35614" x="5632450" y="5911850"/>
          <p14:tracePt t="35630" x="5619750" y="5943600"/>
          <p14:tracePt t="35647" x="5613400" y="5949950"/>
          <p14:tracePt t="35663" x="5613400" y="5962650"/>
          <p14:tracePt t="35680" x="5613400" y="5969000"/>
          <p14:tracePt t="35697" x="5613400" y="5975350"/>
          <p14:tracePt t="35911" x="5607050" y="5975350"/>
          <p14:tracePt t="35919" x="5594350" y="5988050"/>
          <p14:tracePt t="36136" x="5556250" y="5988050"/>
          <p14:tracePt t="36143" x="5480050" y="5969000"/>
          <p14:tracePt t="36152" x="5372100" y="5924550"/>
          <p14:tracePt t="36164" x="5270500" y="5918200"/>
          <p14:tracePt t="36181" x="4832350" y="5810250"/>
          <p14:tracePt t="36197" x="4514850" y="5765800"/>
          <p14:tracePt t="36214" x="4165600" y="5715000"/>
          <p14:tracePt t="36231" x="3867150" y="5689600"/>
          <p14:tracePt t="36247" x="3638550" y="5683250"/>
          <p14:tracePt t="36263" x="3448050" y="5651500"/>
          <p14:tracePt t="36280" x="3263900" y="5632450"/>
          <p14:tracePt t="36297" x="3073400" y="5632450"/>
          <p14:tracePt t="36314" x="2908300" y="5588000"/>
          <p14:tracePt t="36331" x="2762250" y="5581650"/>
          <p14:tracePt t="36348" x="2717800" y="5562600"/>
          <p14:tracePt t="36364" x="2705100" y="5556250"/>
          <p14:tracePt t="36381" x="2711450" y="5499100"/>
          <p14:tracePt t="36398" x="2743200" y="5435600"/>
          <p14:tracePt t="36414" x="2755900" y="5353050"/>
          <p14:tracePt t="36431" x="2762250" y="5283200"/>
          <p14:tracePt t="36448" x="2781300" y="5213350"/>
          <p14:tracePt t="36464" x="2787650" y="5207000"/>
          <p14:tracePt t="36481" x="2787650" y="5194300"/>
          <p14:tracePt t="36519" x="2787650" y="5187950"/>
          <p14:tracePt t="36531" x="2787650" y="5181600"/>
          <p14:tracePt t="36548" x="2774950" y="5162550"/>
          <p14:tracePt t="36581" x="2768600" y="5156200"/>
          <p14:tracePt t="36607" x="2781300" y="5149850"/>
          <p14:tracePt t="36622" x="2832100" y="5124450"/>
          <p14:tracePt t="36631" x="2844800" y="5118100"/>
          <p14:tracePt t="36648" x="2863850" y="5092700"/>
          <p14:tracePt t="36665" x="2870200" y="5054600"/>
          <p14:tracePt t="36681" x="2870200" y="5016500"/>
          <p14:tracePt t="36698" x="2870200" y="4984750"/>
          <p14:tracePt t="36715" x="2857500" y="4959350"/>
          <p14:tracePt t="36731" x="2825750" y="4953000"/>
          <p14:tracePt t="36748" x="2762250" y="4953000"/>
          <p14:tracePt t="36765" x="2654300" y="5041900"/>
          <p14:tracePt t="36782" x="2616200" y="5162550"/>
          <p14:tracePt t="36798" x="2616200" y="5251450"/>
          <p14:tracePt t="36815" x="2635250" y="5334000"/>
          <p14:tracePt t="36832" x="2698750" y="5365750"/>
          <p14:tracePt t="36848" x="2800350" y="5365750"/>
          <p14:tracePt t="36865" x="2914650" y="5365750"/>
          <p14:tracePt t="36882" x="2971800" y="5340350"/>
          <p14:tracePt t="36898" x="2990850" y="5283200"/>
          <p14:tracePt t="36915" x="2990850" y="5238750"/>
          <p14:tracePt t="36931" x="2990850" y="5207000"/>
          <p14:tracePt t="36948" x="2952750" y="5187950"/>
          <p14:tracePt t="36966" x="2908300" y="5187950"/>
          <p14:tracePt t="36982" x="2901950" y="5187950"/>
          <p14:tracePt t="36998" x="2895600" y="5200650"/>
          <p14:tracePt t="37015" x="2895600" y="5213350"/>
          <p14:tracePt t="37032" x="2889250" y="5238750"/>
          <p14:tracePt t="37087" x="2889250" y="5245100"/>
          <p14:tracePt t="37103" x="2895600" y="5245100"/>
          <p14:tracePt t="37111" x="2901950" y="5245100"/>
          <p14:tracePt t="37119" x="2908300" y="5245100"/>
          <p14:tracePt t="37132" x="2921000" y="5245100"/>
          <p14:tracePt t="37148" x="3016250" y="5245100"/>
          <p14:tracePt t="37166" x="3270250" y="5289550"/>
          <p14:tracePt t="37182" x="3530600" y="5365750"/>
          <p14:tracePt t="37199" x="3740150" y="5416550"/>
          <p14:tracePt t="37215" x="3924300" y="5480050"/>
          <p14:tracePt t="37232" x="4025900" y="5524500"/>
          <p14:tracePt t="37249" x="4057650" y="5543550"/>
          <p14:tracePt t="37281" x="4013200" y="5530850"/>
          <p14:tracePt t="37298" x="3879850" y="5467350"/>
          <p14:tracePt t="37315" x="3727450" y="5410200"/>
          <p14:tracePt t="37331" x="3651250" y="5372100"/>
          <p14:tracePt t="37349" x="3651250" y="5365750"/>
          <p14:tracePt t="37365" x="3651250" y="5353050"/>
          <p14:tracePt t="37423" x="3651250" y="5346700"/>
          <p14:tracePt t="37463" x="3651250" y="5353050"/>
          <p14:tracePt t="37471" x="3657600" y="5359400"/>
          <p14:tracePt t="37482" x="3663950" y="5365750"/>
          <p14:tracePt t="37499" x="3676650" y="5365750"/>
          <p14:tracePt t="37515" x="3708400" y="5365750"/>
          <p14:tracePt t="37532" x="3784600" y="5365750"/>
          <p14:tracePt t="37550" x="3968750" y="5346700"/>
          <p14:tracePt t="37566" x="4171950" y="5334000"/>
          <p14:tracePt t="37582" x="4432300" y="5334000"/>
          <p14:tracePt t="37599" x="4711700" y="5334000"/>
          <p14:tracePt t="37616" x="4991100" y="5334000"/>
          <p14:tracePt t="37632" x="5264150" y="5372100"/>
          <p14:tracePt t="37649" x="5524500" y="5416550"/>
          <p14:tracePt t="37666" x="5683250" y="5435600"/>
          <p14:tracePt t="37682" x="5765800" y="5454650"/>
          <p14:tracePt t="37699" x="5784850" y="5454650"/>
          <p14:tracePt t="37720" x="5772150" y="5441950"/>
          <p14:tracePt t="37732" x="5740400" y="5422900"/>
          <p14:tracePt t="37750" x="5626100" y="5372100"/>
          <p14:tracePt t="37766" x="5607050" y="5365750"/>
          <p14:tracePt t="37782" x="5600700" y="5365750"/>
          <p14:tracePt t="37887" x="5607050" y="5365750"/>
          <p14:tracePt t="37959" x="5607050" y="5372100"/>
          <p14:tracePt t="38111" x="5600700" y="5372100"/>
          <p14:tracePt t="38175" x="5600700" y="5359400"/>
          <p14:tracePt t="38191" x="5600700" y="5353050"/>
          <p14:tracePt t="38286" x="5588000" y="5353050"/>
          <p14:tracePt t="38294" x="5575300" y="5353050"/>
          <p14:tracePt t="38301" x="5556250" y="5359400"/>
          <p14:tracePt t="38316" x="5524500" y="5365750"/>
          <p14:tracePt t="38334" x="5435600" y="5372100"/>
          <p14:tracePt t="38350" x="5422900" y="5378450"/>
          <p14:tracePt t="38391" x="5416550" y="5378450"/>
          <p14:tracePt t="38479" x="5422900" y="5378450"/>
          <p14:tracePt t="38486" x="5429250" y="5378450"/>
          <p14:tracePt t="38511" x="5441950" y="5378450"/>
          <p14:tracePt t="38519" x="5448300" y="5378450"/>
          <p14:tracePt t="38533" x="5473700" y="5384800"/>
          <p14:tracePt t="38575" x="5448300" y="5384800"/>
          <p14:tracePt t="38583" x="5372100" y="5378450"/>
          <p14:tracePt t="38600" x="5022850" y="5314950"/>
          <p14:tracePt t="38617" x="4660900" y="5264150"/>
          <p14:tracePt t="38633" x="4381500" y="5264150"/>
          <p14:tracePt t="38650" x="4191000" y="5264150"/>
          <p14:tracePt t="38667" x="4051300" y="5264150"/>
          <p14:tracePt t="38683" x="3943350" y="5276850"/>
          <p14:tracePt t="38700" x="3835400" y="5302250"/>
          <p14:tracePt t="38717" x="3708400" y="5346700"/>
          <p14:tracePt t="38734" x="3625850" y="5353050"/>
          <p14:tracePt t="38750" x="3575050" y="5353050"/>
          <p14:tracePt t="38767" x="3517900" y="5353050"/>
          <p14:tracePt t="38784" x="3486150" y="5353050"/>
          <p14:tracePt t="38800" x="3435350" y="5346700"/>
          <p14:tracePt t="38817" x="3397250" y="5334000"/>
          <p14:tracePt t="38834" x="3333750" y="5321300"/>
          <p14:tracePt t="38850" x="3270250" y="5321300"/>
          <p14:tracePt t="38867" x="3181350" y="5321300"/>
          <p14:tracePt t="38884" x="3073400" y="5321300"/>
          <p14:tracePt t="38901" x="2997200" y="5321300"/>
          <p14:tracePt t="38918" x="2933700" y="5321300"/>
          <p14:tracePt t="38975" x="2984500" y="5327650"/>
          <p14:tracePt t="38983" x="3079750" y="5340350"/>
          <p14:tracePt t="38991" x="3168650" y="5340350"/>
          <p14:tracePt t="39000" x="3302000" y="5353050"/>
          <p14:tracePt t="39017" x="3708400" y="5384800"/>
          <p14:tracePt t="39034" x="4222750" y="5384800"/>
          <p14:tracePt t="39051" x="4616450" y="5384800"/>
          <p14:tracePt t="39067" x="4908550" y="5384800"/>
          <p14:tracePt t="39072" x="5022850" y="5384800"/>
          <p14:tracePt t="39084" x="5099050" y="5384800"/>
          <p14:tracePt t="39102" x="5257800" y="5384800"/>
          <p14:tracePt t="39118" x="5295900" y="5384800"/>
          <p14:tracePt t="39134" x="5321300" y="5384800"/>
          <p14:tracePt t="39151" x="5346700" y="5391150"/>
          <p14:tracePt t="39168" x="5359400" y="5397500"/>
          <p14:tracePt t="43783" x="5378450" y="5403850"/>
          <p14:tracePt t="43791" x="5391150" y="5403850"/>
          <p14:tracePt t="43832" x="5378450" y="5403850"/>
          <p14:tracePt t="43840" x="5308600" y="5448300"/>
          <p14:tracePt t="43847" x="5168900" y="5530850"/>
          <p14:tracePt t="43856" x="4984750" y="5657850"/>
          <p14:tracePt t="43873" x="4330700" y="6000750"/>
          <p14:tracePt t="43889" x="3663950" y="6273800"/>
          <p14:tracePt t="43907" x="3289300" y="6464300"/>
          <p14:tracePt t="43923" x="3098800" y="6527800"/>
          <p14:tracePt t="43939" x="3003550" y="6565900"/>
          <p14:tracePt t="43956" x="2971800" y="6565900"/>
          <p14:tracePt t="43991" x="2965450" y="6565900"/>
          <p14:tracePt t="44135" x="2971800" y="6559550"/>
          <p14:tracePt t="44143" x="2984500" y="6553200"/>
          <p14:tracePt t="44159" x="2990850" y="6546850"/>
          <p14:tracePt t="44173" x="2990850" y="6540500"/>
          <p14:tracePt t="44190" x="2997200" y="6502400"/>
          <p14:tracePt t="44206" x="2997200" y="6483350"/>
          <p14:tracePt t="44223" x="3003550" y="6457950"/>
          <p14:tracePt t="44239" x="3009900" y="6457950"/>
          <p14:tracePt t="44383" x="3022600" y="6438900"/>
          <p14:tracePt t="44391" x="3009900" y="6419850"/>
          <p14:tracePt t="44431" x="3003550" y="6394450"/>
          <p14:tracePt t="44439" x="2990850" y="6350000"/>
          <p14:tracePt t="44447" x="2990850" y="6330950"/>
          <p14:tracePt t="44456" x="2990850" y="6318250"/>
          <p14:tracePt t="44473" x="2990850" y="6286500"/>
          <p14:tracePt t="44490" x="2990850" y="6273800"/>
          <p14:tracePt t="44535" x="2990850" y="6267450"/>
          <p14:tracePt t="44543" x="2997200" y="6261100"/>
          <p14:tracePt t="44557" x="3003550" y="6261100"/>
          <p14:tracePt t="44574" x="3022600" y="6254750"/>
          <p14:tracePt t="44590" x="3041650" y="6242050"/>
          <p14:tracePt t="44607" x="3048000" y="6229350"/>
          <p14:tracePt t="44623" x="3054350" y="6203950"/>
          <p14:tracePt t="44640" x="3060700" y="6191250"/>
          <p14:tracePt t="44839" x="3079750" y="6191250"/>
          <p14:tracePt t="44847" x="3117850" y="6153150"/>
          <p14:tracePt t="44857" x="3162300" y="6127750"/>
          <p14:tracePt t="44874" x="3219450" y="6070600"/>
          <p14:tracePt t="44890" x="3232150" y="6045200"/>
          <p14:tracePt t="44907" x="3232150" y="6026150"/>
          <p14:tracePt t="44940" x="3181350" y="6019800"/>
          <p14:tracePt t="44957" x="3111500" y="6019800"/>
          <p14:tracePt t="45087" x="3105150" y="6019800"/>
          <p14:tracePt t="45103" x="3092450" y="6019800"/>
          <p14:tracePt t="45135" x="3086100" y="6013450"/>
          <p14:tracePt t="45151" x="3079750" y="6013450"/>
          <p14:tracePt t="45407" x="3111500" y="5981700"/>
          <p14:tracePt t="45415" x="3213100" y="5969000"/>
          <p14:tracePt t="45424" x="3289300" y="5962650"/>
          <p14:tracePt t="45441" x="3359150" y="5943600"/>
          <p14:tracePt t="45458" x="3409950" y="5924550"/>
          <p14:tracePt t="45474" x="3505200" y="5905500"/>
          <p14:tracePt t="45491" x="3721100" y="5899150"/>
          <p14:tracePt t="45508" x="3962400" y="5899150"/>
          <p14:tracePt t="45524" x="4197350" y="5899150"/>
          <p14:tracePt t="45542" x="4394200" y="5899150"/>
          <p14:tracePt t="45558" x="4451350" y="5899150"/>
          <p14:tracePt t="45574" x="4464050" y="5899150"/>
          <p14:tracePt t="45591" x="4470400" y="5892800"/>
          <p14:tracePt t="45631" x="4457700" y="5886450"/>
          <p14:tracePt t="45646" x="4432300" y="5880100"/>
          <p14:tracePt t="45658" x="4419600" y="5867400"/>
          <p14:tracePt t="45675" x="4406900" y="5867400"/>
          <p14:tracePt t="45691" x="4400550" y="5861050"/>
          <p14:tracePt t="45708" x="4394200" y="5848350"/>
          <p14:tracePt t="45725" x="4387850" y="5835650"/>
          <p14:tracePt t="45742" x="4330700" y="5803900"/>
          <p14:tracePt t="45758" x="4241800" y="5784850"/>
          <p14:tracePt t="45775" x="4108450" y="5765800"/>
          <p14:tracePt t="45791" x="3994150" y="5765800"/>
          <p14:tracePt t="45808" x="3854450" y="5765800"/>
          <p14:tracePt t="45825" x="3714750" y="5765800"/>
          <p14:tracePt t="45842" x="3606800" y="5765800"/>
          <p14:tracePt t="45858" x="3517900" y="5765800"/>
          <p14:tracePt t="45875" x="3409950" y="5759450"/>
          <p14:tracePt t="45891" x="3371850" y="5759450"/>
          <p14:tracePt t="45908" x="3327400" y="5753100"/>
          <p14:tracePt t="45926" x="3308350" y="5753100"/>
          <p14:tracePt t="45942" x="3302000" y="5753100"/>
          <p14:tracePt t="45958" x="3282950" y="5753100"/>
          <p14:tracePt t="45975" x="3270250" y="5753100"/>
          <p14:tracePt t="45992" x="3219450" y="5753100"/>
          <p14:tracePt t="46008" x="3162300" y="5753100"/>
          <p14:tracePt t="46025" x="3060700" y="5753100"/>
          <p14:tracePt t="46042" x="2952750" y="5753100"/>
          <p14:tracePt t="46058" x="2813050" y="5753100"/>
          <p14:tracePt t="46062" x="2774950" y="5753100"/>
          <p14:tracePt t="46075" x="2724150" y="5753100"/>
          <p14:tracePt t="46092" x="2603500" y="5721350"/>
          <p14:tracePt t="46109" x="2495550" y="5715000"/>
          <p14:tracePt t="46126" x="2381250" y="5708650"/>
          <p14:tracePt t="46142" x="2298700" y="5708650"/>
          <p14:tracePt t="46158" x="2222500" y="5708650"/>
          <p14:tracePt t="46175" x="2165350" y="5708650"/>
          <p14:tracePt t="46192" x="2070100" y="5721350"/>
          <p14:tracePt t="46208" x="1974850" y="5746750"/>
          <p14:tracePt t="46225" x="1854200" y="5784850"/>
          <p14:tracePt t="46242" x="1784350" y="5803900"/>
          <p14:tracePt t="46258" x="1720850" y="5835650"/>
          <p14:tracePt t="46275" x="1682750" y="5861050"/>
          <p14:tracePt t="46291" x="1651000" y="5880100"/>
          <p14:tracePt t="46308" x="1638300" y="5886450"/>
          <p14:tracePt t="46325" x="1631950" y="5886450"/>
          <p14:tracePt t="46342" x="1631950" y="5905500"/>
          <p14:tracePt t="46359" x="1631950" y="5918200"/>
          <p14:tracePt t="46375" x="1619250" y="5943600"/>
          <p14:tracePt t="46392" x="1600200" y="5969000"/>
          <p14:tracePt t="46409" x="1587500" y="5988050"/>
          <p14:tracePt t="46425" x="1568450" y="6026150"/>
          <p14:tracePt t="46442" x="1549400" y="6064250"/>
          <p14:tracePt t="46459" x="1536700" y="6102350"/>
          <p14:tracePt t="46475" x="1530350" y="6134100"/>
          <p14:tracePt t="46492" x="1530350" y="6159500"/>
          <p14:tracePt t="46509" x="1524000" y="6172200"/>
          <p14:tracePt t="46591" x="1524000" y="6184900"/>
          <p14:tracePt t="46599" x="1524000" y="6191250"/>
          <p14:tracePt t="46614" x="1530350" y="6203950"/>
          <p14:tracePt t="46625" x="1530350" y="6229350"/>
          <p14:tracePt t="46642" x="1543050" y="6273800"/>
          <p14:tracePt t="46659" x="1568450" y="6337300"/>
          <p14:tracePt t="46676" x="1600200" y="6388100"/>
          <p14:tracePt t="46693" x="1657350" y="6445250"/>
          <p14:tracePt t="46710" x="1720850" y="6496050"/>
          <p14:tracePt t="46809" x="2692400" y="6731000"/>
          <p14:tracePt t="46826" x="2851150" y="6781800"/>
          <p14:tracePt t="46843" x="2965450" y="6826250"/>
          <p14:tracePt t="46859" x="3105150" y="6851650"/>
          <p14:tracePt t="46876" x="3263900" y="6851650"/>
          <p14:tracePt t="46892" x="3441700" y="6851650"/>
          <p14:tracePt t="46909" x="3733800" y="6851650"/>
          <p14:tracePt t="46926" x="3949700" y="6851650"/>
          <p14:tracePt t="46942" x="4178300" y="6851650"/>
          <p14:tracePt t="46959" x="4432300" y="6851650"/>
          <p14:tracePt t="46976" x="4679950" y="6851650"/>
          <p14:tracePt t="46993" x="4959350" y="6851650"/>
          <p14:tracePt t="47009" x="5200650" y="6813550"/>
          <p14:tracePt t="47026" x="5365750" y="6794500"/>
          <p14:tracePt t="47042" x="5486400" y="6775450"/>
          <p14:tracePt t="47059" x="5549900" y="6750050"/>
          <p14:tracePt t="47064" x="5581650" y="6737350"/>
          <p14:tracePt t="47076" x="5619750" y="6731000"/>
          <p14:tracePt t="47094" x="5734050" y="6711950"/>
          <p14:tracePt t="47110" x="5816600" y="6692900"/>
          <p14:tracePt t="47126" x="5905500" y="6686550"/>
          <p14:tracePt t="47143" x="6000750" y="6667500"/>
          <p14:tracePt t="47160" x="6121400" y="6629400"/>
          <p14:tracePt t="47176" x="6235700" y="6578600"/>
          <p14:tracePt t="47193" x="6330950" y="6527800"/>
          <p14:tracePt t="47210" x="6445250" y="6483350"/>
          <p14:tracePt t="47226" x="6527800" y="6413500"/>
          <p14:tracePt t="47243" x="6546850" y="6388100"/>
          <p14:tracePt t="47260" x="6546850" y="6350000"/>
          <p14:tracePt t="47302" x="6553200" y="6343650"/>
          <p14:tracePt t="47310" x="6559550" y="6343650"/>
          <p14:tracePt t="47326" x="6604000" y="6318250"/>
          <p14:tracePt t="47343" x="6648450" y="6292850"/>
          <p14:tracePt t="47360" x="6686550" y="6261100"/>
          <p14:tracePt t="47376" x="6705600" y="6229350"/>
          <p14:tracePt t="47393" x="6724650" y="6197600"/>
          <p14:tracePt t="47410" x="6731000" y="6172200"/>
          <p14:tracePt t="47426" x="6750050" y="6146800"/>
          <p14:tracePt t="47443" x="6750050" y="6134100"/>
          <p14:tracePt t="47460" x="6750050" y="6108700"/>
          <p14:tracePt t="47476" x="6750050" y="6089650"/>
          <p14:tracePt t="47494" x="6743700" y="6051550"/>
          <p14:tracePt t="47510" x="6718300" y="6026150"/>
          <p14:tracePt t="47527" x="6686550" y="6013450"/>
          <p14:tracePt t="47543" x="6680200" y="6013450"/>
          <p14:tracePt t="47560" x="6673850" y="6007100"/>
          <p14:tracePt t="47577" x="6661150" y="5988050"/>
          <p14:tracePt t="47593" x="6648450" y="5975350"/>
          <p14:tracePt t="47610" x="6623050" y="5956300"/>
          <p14:tracePt t="47627" x="6578600" y="5930900"/>
          <p14:tracePt t="47643" x="6502400" y="5867400"/>
          <p14:tracePt t="47660" x="6394450" y="5791200"/>
          <p14:tracePt t="47678" x="6159500" y="5727700"/>
          <p14:tracePt t="47693" x="5988050" y="5683250"/>
          <p14:tracePt t="47710" x="5797550" y="5676900"/>
          <p14:tracePt t="47727" x="5594350" y="5676900"/>
          <p14:tracePt t="47744" x="5403850" y="5676900"/>
          <p14:tracePt t="47760" x="5251450" y="5676900"/>
          <p14:tracePt t="47777" x="5124450" y="5676900"/>
          <p14:tracePt t="47794" x="5022850" y="5676900"/>
          <p14:tracePt t="47810" x="4940300" y="5676900"/>
          <p14:tracePt t="47827" x="4813300" y="5676900"/>
          <p14:tracePt t="47844" x="4660900" y="5676900"/>
          <p14:tracePt t="47860" x="4432300" y="5676900"/>
          <p14:tracePt t="47878" x="4108450" y="5676900"/>
          <p14:tracePt t="47894" x="3917950" y="5676900"/>
          <p14:tracePt t="47910" x="3765550" y="5676900"/>
          <p14:tracePt t="47927" x="3587750" y="5676900"/>
          <p14:tracePt t="47944" x="3441700" y="5676900"/>
          <p14:tracePt t="47960" x="3327400" y="5676900"/>
          <p14:tracePt t="47977" x="3219450" y="5702300"/>
          <p14:tracePt t="47994" x="3124200" y="5734050"/>
          <p14:tracePt t="48011" x="3028950" y="5759450"/>
          <p14:tracePt t="48027" x="2940050" y="5784850"/>
          <p14:tracePt t="48044" x="2889250" y="5791200"/>
          <p14:tracePt t="48061" x="2876550" y="5791200"/>
          <p14:tracePt t="48065" x="2870200" y="5791200"/>
          <p14:tracePt t="50087" x="2863850" y="5797550"/>
          <p14:tracePt t="50095" x="2863850" y="5803900"/>
          <p14:tracePt t="50399" x="2851150" y="5797550"/>
          <p14:tracePt t="50456" x="2838450" y="5778500"/>
          <p14:tracePt t="50463" x="2825750" y="5772150"/>
          <p14:tracePt t="50480" x="2781300" y="5765800"/>
          <p14:tracePt t="50497" x="2730500" y="5753100"/>
          <p14:tracePt t="50513" x="2698750" y="5740400"/>
          <p14:tracePt t="50530" x="2667000" y="5734050"/>
          <p14:tracePt t="50547" x="2635250" y="5715000"/>
          <p14:tracePt t="50563" x="2622550" y="5702300"/>
          <p14:tracePt t="50580" x="2616200" y="5695950"/>
          <p14:tracePt t="50607" x="2616200" y="5689600"/>
          <p14:tracePt t="50615" x="2616200" y="5683250"/>
          <p14:tracePt t="50630" x="2603500" y="5670550"/>
          <p14:tracePt t="50647" x="2603500" y="5657850"/>
          <p14:tracePt t="50663" x="2597150" y="5645150"/>
          <p14:tracePt t="50783" x="2597150" y="5632450"/>
          <p14:tracePt t="50791" x="2597150" y="5626100"/>
          <p14:tracePt t="50799" x="2609850" y="5613400"/>
          <p14:tracePt t="50815" x="2622550" y="5588000"/>
          <p14:tracePt t="50830" x="2628900" y="5568950"/>
          <p14:tracePt t="50847" x="2647950" y="5549900"/>
          <p14:tracePt t="50863" x="2654300" y="5543550"/>
          <p14:tracePt t="50880" x="2660650" y="5537200"/>
          <p14:tracePt t="50897" x="2673350" y="5524500"/>
          <p14:tracePt t="50930" x="2673350" y="5511800"/>
          <p14:tracePt t="50947" x="2628900" y="5473700"/>
          <p14:tracePt t="50964" x="2495550" y="5416550"/>
          <p14:tracePt t="50980" x="2413000" y="5397500"/>
          <p14:tracePt t="50997" x="2406650" y="5397500"/>
          <p14:tracePt t="51039" x="2400300" y="5397500"/>
          <p14:tracePt t="51070" x="2400300" y="5403850"/>
          <p14:tracePt t="51079" x="2406650" y="5403850"/>
          <p14:tracePt t="51087" x="2419350" y="5403850"/>
          <p14:tracePt t="51103" x="2425700" y="5403850"/>
          <p14:tracePt t="51114" x="2432050" y="5403850"/>
          <p14:tracePt t="51167" x="2438400" y="5403850"/>
          <p14:tracePt t="51183" x="2444750" y="5397500"/>
          <p14:tracePt t="51191" x="2457450" y="5397500"/>
          <p14:tracePt t="51199" x="2463800" y="5391150"/>
          <p14:tracePt t="51216" x="2470150" y="5391150"/>
          <p14:tracePt t="51231" x="2470150" y="5384800"/>
          <p14:tracePt t="51592" x="2438400" y="5391150"/>
          <p14:tracePt t="51599" x="2425700" y="5397500"/>
          <p14:tracePt t="51839" x="2438400" y="5378450"/>
          <p14:tracePt t="51855" x="2508250" y="5353050"/>
          <p14:tracePt t="51864" x="2533650" y="5327650"/>
          <p14:tracePt t="51881" x="2571750" y="5295900"/>
          <p14:tracePt t="51898" x="2584450" y="5283200"/>
          <p14:tracePt t="51915" x="2597150" y="5270500"/>
          <p14:tracePt t="51948" x="2603500" y="5270500"/>
          <p14:tracePt t="51966" x="2635250" y="5264150"/>
          <p14:tracePt t="51982" x="2667000" y="5264150"/>
          <p14:tracePt t="51998" x="2686050" y="5257800"/>
          <p14:tracePt t="52015" x="2698750" y="5257800"/>
          <p14:tracePt t="52071" x="2692400" y="5257800"/>
          <p14:tracePt t="52078" x="2647950" y="5245100"/>
          <p14:tracePt t="52087" x="2622550" y="5245100"/>
          <p14:tracePt t="52098" x="2584450" y="5238750"/>
          <p14:tracePt t="52115" x="2514600" y="5226050"/>
          <p14:tracePt t="52132" x="2470150" y="5226050"/>
          <p14:tracePt t="52148" x="2432050" y="5226050"/>
          <p14:tracePt t="52165" x="2393950" y="5226050"/>
          <p14:tracePt t="52182" x="2387600" y="5245100"/>
          <p14:tracePt t="52198" x="2387600" y="5264150"/>
          <p14:tracePt t="52215" x="2387600" y="5289550"/>
          <p14:tracePt t="52232" x="2406650" y="5302250"/>
          <p14:tracePt t="52248" x="2432050" y="5308600"/>
          <p14:tracePt t="52495" x="2438400" y="5308600"/>
          <p14:tracePt t="52503" x="2438400" y="5302250"/>
          <p14:tracePt t="52515" x="2438400" y="5295900"/>
          <p14:tracePt t="52532" x="2438400" y="5289550"/>
          <p14:tracePt t="52615" x="2432050" y="5295900"/>
          <p14:tracePt t="52623" x="2425700" y="5308600"/>
          <p14:tracePt t="52632" x="2419350" y="5321300"/>
          <p14:tracePt t="52649" x="2419350" y="5327650"/>
          <p14:tracePt t="54375" x="2419350" y="5334000"/>
          <p14:tracePt t="54383" x="2438400" y="5334000"/>
          <p14:tracePt t="54391" x="2482850" y="5334000"/>
          <p14:tracePt t="54401" x="2552700" y="5346700"/>
          <p14:tracePt t="54418" x="2768600" y="5378450"/>
          <p14:tracePt t="54434" x="3022600" y="5410200"/>
          <p14:tracePt t="54451" x="3206750" y="5448300"/>
          <p14:tracePt t="54468" x="3251200" y="5454650"/>
          <p14:tracePt t="54502" x="3194050" y="5454650"/>
          <p14:tracePt t="54518" x="3143250" y="5473700"/>
          <p14:tracePt t="54534" x="3092450" y="5454650"/>
          <p14:tracePt t="54550" x="3067050" y="5435600"/>
          <p14:tracePt t="54584" x="3067050" y="5429250"/>
          <p14:tracePt t="54623" x="3067050" y="5410200"/>
          <p14:tracePt t="54639" x="3073400" y="5403850"/>
          <p14:tracePt t="54655" x="3079750" y="5397500"/>
          <p14:tracePt t="54671" x="3092450" y="5391150"/>
          <p14:tracePt t="54679" x="3098800" y="5391150"/>
          <p14:tracePt t="54687" x="3124200" y="5384800"/>
          <p14:tracePt t="54702" x="3143250" y="5378450"/>
          <p14:tracePt t="54718" x="3213100" y="5378450"/>
          <p14:tracePt t="54735" x="3289300" y="5378450"/>
          <p14:tracePt t="54751" x="3384550" y="5378450"/>
          <p14:tracePt t="54768" x="3511550" y="5384800"/>
          <p14:tracePt t="54785" x="3651250" y="5384800"/>
          <p14:tracePt t="54801" x="3803650" y="5384800"/>
          <p14:tracePt t="54818" x="3911600" y="5384800"/>
          <p14:tracePt t="54834" x="3994150" y="5359400"/>
          <p14:tracePt t="54851" x="4064000" y="5308600"/>
          <p14:tracePt t="54868" x="4114800" y="5276850"/>
          <p14:tracePt t="54885" x="4171950" y="5238750"/>
          <p14:tracePt t="54902" x="4235450" y="5219700"/>
          <p14:tracePt t="54918" x="4267200" y="5213350"/>
          <p14:tracePt t="54935" x="4292600" y="5213350"/>
          <p14:tracePt t="54951" x="4298950" y="5213350"/>
          <p14:tracePt t="54985" x="4305300" y="5213350"/>
          <p14:tracePt t="55071" x="4318000" y="5213350"/>
          <p14:tracePt t="55262" x="4324350" y="5213350"/>
          <p14:tracePt t="58456" x="4330700" y="5219700"/>
          <p14:tracePt t="58463" x="4337050" y="5245100"/>
          <p14:tracePt t="58472" x="4362450" y="5289550"/>
          <p14:tracePt t="58489" x="4413250" y="5365750"/>
          <p14:tracePt t="58505" x="4451350" y="5410200"/>
          <p14:tracePt t="58522" x="4489450" y="5473700"/>
          <p14:tracePt t="58539" x="4521200" y="5549900"/>
          <p14:tracePt t="58555" x="4540250" y="5632450"/>
          <p14:tracePt t="58572" x="4546600" y="5689600"/>
          <p14:tracePt t="58576" x="4546600" y="5708650"/>
          <p14:tracePt t="58590" x="4546600" y="5740400"/>
          <p14:tracePt t="58606" x="4546600" y="5778500"/>
          <p14:tracePt t="58622" x="4546600" y="5803900"/>
          <p14:tracePt t="58639" x="4546600" y="5816600"/>
          <p14:tracePt t="59663" x="0" y="0"/>
        </p14:tracePtLst>
      </p14:laserTraceLst>
    </p:ext>
  </p:extLs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ea typeface="宋体" pitchFamily="2" charset="-122"/>
              </a:rPr>
              <a:t>Conditional Update (FYI)</a:t>
            </a:r>
          </a:p>
        </p:txBody>
      </p:sp>
      <p:graphicFrame>
        <p:nvGraphicFramePr>
          <p:cNvPr id="57242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4248222"/>
              </p:ext>
            </p:extLst>
          </p:nvPr>
        </p:nvGraphicFramePr>
        <p:xfrm>
          <a:off x="539552" y="1700808"/>
          <a:ext cx="7646988" cy="441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位图图像" r:id="rId6" imgW="7647619" imgH="4420217" progId="Paint.Picture">
                  <p:embed/>
                </p:oleObj>
              </mc:Choice>
              <mc:Fallback>
                <p:oleObj name="位图图像" r:id="rId6" imgW="7647619" imgH="4420217" progId="Paint.Pictur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552" y="1700808"/>
                        <a:ext cx="7646988" cy="441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/>
        </p:nvSpPr>
        <p:spPr>
          <a:xfrm>
            <a:off x="971600" y="3284984"/>
            <a:ext cx="7632848" cy="33123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115616" y="3252614"/>
            <a:ext cx="54371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UPDATE 	Account</a:t>
            </a:r>
          </a:p>
          <a:p>
            <a:r>
              <a:rPr lang="en-US" dirty="0"/>
              <a:t>SET		balance = 1.05 * balance</a:t>
            </a:r>
          </a:p>
          <a:p>
            <a:r>
              <a:rPr lang="en-US" dirty="0"/>
              <a:t>WHERE	balance &lt;= 10,000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79104" y="5085184"/>
            <a:ext cx="54371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UPDATE 	Account</a:t>
            </a:r>
          </a:p>
          <a:p>
            <a:r>
              <a:rPr lang="en-US" dirty="0"/>
              <a:t>SET		balance = 1.06 * balance</a:t>
            </a:r>
          </a:p>
          <a:p>
            <a:r>
              <a:rPr lang="en-US" dirty="0"/>
              <a:t>WHERE	balance &gt; 10,000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F2196-2518-48A6-A756-6448583BC97C}" type="slidenum">
              <a:rPr lang="zh-CN" altLang="en-US" smtClean="0"/>
              <a:pPr/>
              <a:t>32</a:t>
            </a:fld>
            <a:endParaRPr lang="en-US" altLang="zh-CN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197"/>
    </mc:Choice>
    <mc:Fallback xmlns="">
      <p:transition spd="slow" advTm="631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 animBg="1"/>
      <p:bldP spid="3" grpId="0"/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SQL Exercise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876800"/>
          </a:xfrm>
        </p:spPr>
        <p:txBody>
          <a:bodyPr/>
          <a:lstStyle/>
          <a:p>
            <a:r>
              <a:rPr lang="en-US" dirty="0"/>
              <a:t>SQLite does not allow </a:t>
            </a:r>
            <a:r>
              <a:rPr lang="en-US" dirty="0">
                <a:solidFill>
                  <a:srgbClr val="FF0000"/>
                </a:solidFill>
              </a:rPr>
              <a:t>&lt; ANY</a:t>
            </a:r>
            <a:r>
              <a:rPr lang="en-US" dirty="0"/>
              <a:t>. Modify the query below so that it will work in SQLite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/* Given a 5% raise to employees with below-average salary */</a:t>
            </a:r>
          </a:p>
          <a:p>
            <a:pPr marL="0" indent="0">
              <a:spcBef>
                <a:spcPct val="50000"/>
              </a:spcBef>
              <a:buNone/>
            </a:pPr>
            <a:r>
              <a:rPr lang="en-CA" altLang="en-US" dirty="0"/>
              <a:t>UPDATE 	Employee</a:t>
            </a:r>
          </a:p>
          <a:p>
            <a:pPr marL="0" indent="0">
              <a:spcBef>
                <a:spcPct val="50000"/>
              </a:spcBef>
              <a:buNone/>
            </a:pPr>
            <a:r>
              <a:rPr lang="en-CA" altLang="en-US" dirty="0"/>
              <a:t>SET 		Salary = Salary * 1.05</a:t>
            </a:r>
          </a:p>
          <a:p>
            <a:pPr marL="0" indent="0">
              <a:spcBef>
                <a:spcPct val="50000"/>
              </a:spcBef>
              <a:buNone/>
            </a:pPr>
            <a:r>
              <a:rPr lang="en-CA" altLang="en-US" dirty="0"/>
              <a:t>WHERE 	Salary &lt; ANY </a:t>
            </a:r>
          </a:p>
          <a:p>
            <a:pPr marL="0" indent="0">
              <a:spcBef>
                <a:spcPct val="50000"/>
              </a:spcBef>
              <a:buNone/>
            </a:pPr>
            <a:r>
              <a:rPr lang="en-CA" altLang="en-US" dirty="0"/>
              <a:t>				(SELECT 	AVG(Salary)</a:t>
            </a:r>
          </a:p>
          <a:p>
            <a:pPr marL="0" indent="0">
              <a:spcBef>
                <a:spcPct val="50000"/>
              </a:spcBef>
              <a:buNone/>
            </a:pPr>
            <a:r>
              <a:rPr lang="en-CA" altLang="en-US" dirty="0"/>
              <a:t>			      	FROM 	Employee)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F2196-2518-48A6-A756-6448583BC97C}" type="slidenum">
              <a:rPr lang="zh-CN" altLang="en-US" smtClean="0"/>
              <a:pPr/>
              <a:t>33</a:t>
            </a:fld>
            <a:endParaRPr lang="en-US" altLang="zh-CN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3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77"/>
    </mc:Choice>
    <mc:Fallback xmlns="">
      <p:transition spd="slow" advTm="68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Database Modification: Exercise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Give a 10% raise to employee who works on more than 2 projects or whose total project hour exceeds the average (the average of total project hour per employee)</a:t>
            </a:r>
          </a:p>
          <a:p>
            <a:pPr lvl="1"/>
            <a:r>
              <a:rPr lang="en-US" dirty="0"/>
              <a:t>E1: 10 hours in total on P1, P2</a:t>
            </a:r>
          </a:p>
          <a:p>
            <a:pPr lvl="1"/>
            <a:r>
              <a:rPr lang="en-US" dirty="0"/>
              <a:t>E2: 20 hours in total on P10, P1</a:t>
            </a:r>
          </a:p>
          <a:p>
            <a:pPr lvl="1"/>
            <a:r>
              <a:rPr lang="en-US" dirty="0"/>
              <a:t>Average total hour: 15 hours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F2196-2518-48A6-A756-6448583BC97C}" type="slidenum">
              <a:rPr lang="zh-CN" altLang="en-US" smtClean="0"/>
              <a:pPr/>
              <a:t>34</a:t>
            </a:fld>
            <a:endParaRPr lang="en-US" altLang="zh-CN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480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32"/>
    </mc:Choice>
    <mc:Fallback xmlns="">
      <p:transition spd="slow" advTm="107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90600"/>
          </a:xfrm>
        </p:spPr>
        <p:txBody>
          <a:bodyPr/>
          <a:lstStyle/>
          <a:p>
            <a:r>
              <a:rPr lang="en-US" dirty="0"/>
              <a:t>Database Modification: Exercise - 1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980728"/>
            <a:ext cx="8229600" cy="1296144"/>
          </a:xfrm>
        </p:spPr>
        <p:txBody>
          <a:bodyPr/>
          <a:lstStyle/>
          <a:p>
            <a:r>
              <a:rPr lang="en-US" dirty="0"/>
              <a:t>Give a 10% raise to employee who works on more than 2 projects or whose total project hour exceeds the average (the average of total project hour per employee)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F2196-2518-48A6-A756-6448583BC97C}" type="slidenum">
              <a:rPr lang="zh-CN" altLang="en-US" smtClean="0"/>
              <a:pPr/>
              <a:t>35</a:t>
            </a:fld>
            <a:endParaRPr lang="en-US" altLang="zh-CN"/>
          </a:p>
        </p:txBody>
      </p:sp>
      <p:sp>
        <p:nvSpPr>
          <p:cNvPr id="7" name="TextBox 6"/>
          <p:cNvSpPr txBox="1"/>
          <p:nvPr/>
        </p:nvSpPr>
        <p:spPr>
          <a:xfrm>
            <a:off x="1115616" y="2492896"/>
            <a:ext cx="740608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UPDATE		Employee</a:t>
            </a:r>
          </a:p>
          <a:p>
            <a:r>
              <a:rPr lang="en-US" sz="2000" dirty="0"/>
              <a:t>SET		Salary = Salary 1.1</a:t>
            </a:r>
          </a:p>
          <a:p>
            <a:r>
              <a:rPr lang="en-US" sz="2000" dirty="0"/>
              <a:t>WHERE		SSN IN (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							    );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03848" y="3508559"/>
            <a:ext cx="4608512" cy="13234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/>
              <a:t>Subquery1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3191024" y="5445224"/>
            <a:ext cx="4608512" cy="13234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/>
              <a:t>Subquery2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4072226" y="4938556"/>
            <a:ext cx="1075747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/>
              <a:t>UNION</a:t>
            </a:r>
          </a:p>
        </p:txBody>
      </p:sp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499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761"/>
    </mc:Choice>
    <mc:Fallback xmlns="">
      <p:transition spd="slow" advTm="577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7" grpId="0"/>
      <p:bldP spid="8" grpId="0" animBg="1"/>
      <p:bldP spid="9" grpId="0" animBg="1"/>
      <p:bldP spid="1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90600"/>
          </a:xfrm>
        </p:spPr>
        <p:txBody>
          <a:bodyPr/>
          <a:lstStyle/>
          <a:p>
            <a:r>
              <a:rPr lang="en-US" dirty="0"/>
              <a:t>Database Modification: Exercise - 2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980728"/>
            <a:ext cx="8229600" cy="129614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Give a 10% raise to employee who works on more than 2 projects or whose total project hour exceeds the average (the average of total project hour per employee)</a:t>
            </a:r>
          </a:p>
          <a:p>
            <a:pPr lvl="1"/>
            <a:r>
              <a:rPr lang="en-US" dirty="0"/>
              <a:t>Employee who works on more than 2 projects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F2196-2518-48A6-A756-6448583BC97C}" type="slidenum">
              <a:rPr lang="zh-CN" altLang="en-US" smtClean="0"/>
              <a:pPr/>
              <a:t>36</a:t>
            </a:fld>
            <a:endParaRPr lang="en-US" altLang="zh-CN"/>
          </a:p>
        </p:txBody>
      </p:sp>
      <p:sp>
        <p:nvSpPr>
          <p:cNvPr id="8" name="TextBox 7"/>
          <p:cNvSpPr txBox="1"/>
          <p:nvPr/>
        </p:nvSpPr>
        <p:spPr>
          <a:xfrm>
            <a:off x="683568" y="3130082"/>
            <a:ext cx="5976664" cy="255454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/>
              <a:t>/* Subquery1 */</a:t>
            </a:r>
          </a:p>
          <a:p>
            <a:r>
              <a:rPr lang="en-US" sz="2000" dirty="0"/>
              <a:t>SELECT 	ESSN</a:t>
            </a:r>
          </a:p>
          <a:p>
            <a:r>
              <a:rPr lang="en-US" sz="2000" dirty="0"/>
              <a:t>FROM		</a:t>
            </a:r>
            <a:r>
              <a:rPr lang="en-US" sz="2000" dirty="0" err="1"/>
              <a:t>Works_ON</a:t>
            </a:r>
            <a:endParaRPr lang="en-US" sz="2000" dirty="0"/>
          </a:p>
          <a:p>
            <a:r>
              <a:rPr lang="en-US" sz="2000" dirty="0"/>
              <a:t>GROUP BY	ESSN</a:t>
            </a:r>
          </a:p>
          <a:p>
            <a:r>
              <a:rPr lang="en-US" sz="2000" dirty="0"/>
              <a:t>HAVING	COUNT(PNO) &gt; 2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8348" y="2613887"/>
            <a:ext cx="1939752" cy="3825013"/>
          </a:xfrm>
          <a:prstGeom prst="rect">
            <a:avLst/>
          </a:prstGeom>
        </p:spPr>
      </p:pic>
      <p:pic>
        <p:nvPicPr>
          <p:cNvPr id="19" name="Audio 1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174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917"/>
    </mc:Choice>
    <mc:Fallback xmlns="">
      <p:transition spd="slow" advTm="579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90600"/>
          </a:xfrm>
        </p:spPr>
        <p:txBody>
          <a:bodyPr/>
          <a:lstStyle/>
          <a:p>
            <a:r>
              <a:rPr lang="en-US" dirty="0"/>
              <a:t>Database Modification: Exercise - 3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980728"/>
            <a:ext cx="8229600" cy="1296144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Give a 10% raise to employee who works on more than 2 projects or whose total project hour exceeds the average (the average of total project hour per employee)</a:t>
            </a:r>
          </a:p>
          <a:p>
            <a:pPr lvl="1"/>
            <a:r>
              <a:rPr lang="en-US" dirty="0"/>
              <a:t>whose total project hour exceeds the average</a:t>
            </a:r>
          </a:p>
          <a:p>
            <a:pPr lvl="2"/>
            <a:r>
              <a:rPr lang="en-US" dirty="0"/>
              <a:t>Total project hour for each employee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F2196-2518-48A6-A756-6448583BC97C}" type="slidenum">
              <a:rPr lang="zh-CN" altLang="en-US" smtClean="0"/>
              <a:pPr/>
              <a:t>37</a:t>
            </a:fld>
            <a:endParaRPr lang="en-US" altLang="zh-CN"/>
          </a:p>
        </p:txBody>
      </p:sp>
      <p:sp>
        <p:nvSpPr>
          <p:cNvPr id="8" name="TextBox 7"/>
          <p:cNvSpPr txBox="1"/>
          <p:nvPr/>
        </p:nvSpPr>
        <p:spPr>
          <a:xfrm>
            <a:off x="683568" y="3130082"/>
            <a:ext cx="5976664" cy="193899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/>
              <a:t>/* Subquery2 */</a:t>
            </a:r>
          </a:p>
          <a:p>
            <a:r>
              <a:rPr lang="en-US" sz="2000" dirty="0"/>
              <a:t>SELECT 	ESSN, </a:t>
            </a:r>
          </a:p>
          <a:p>
            <a:r>
              <a:rPr lang="en-US" sz="2000" dirty="0"/>
              <a:t>		SUM(Hours) AS </a:t>
            </a:r>
            <a:r>
              <a:rPr lang="en-US" sz="2000" dirty="0" err="1"/>
              <a:t>THours</a:t>
            </a:r>
            <a:endParaRPr lang="en-US" sz="2000" dirty="0"/>
          </a:p>
          <a:p>
            <a:r>
              <a:rPr lang="en-US" sz="2000" dirty="0"/>
              <a:t>FROM		</a:t>
            </a:r>
            <a:r>
              <a:rPr lang="en-US" sz="2000" dirty="0" err="1"/>
              <a:t>Works_ON</a:t>
            </a:r>
            <a:endParaRPr lang="en-US" sz="2000" dirty="0"/>
          </a:p>
          <a:p>
            <a:r>
              <a:rPr lang="en-US" sz="2000" dirty="0"/>
              <a:t>GROUP BY	ESSN</a:t>
            </a:r>
          </a:p>
          <a:p>
            <a:endParaRPr lang="en-US" sz="20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8348" y="2613887"/>
            <a:ext cx="1939752" cy="382501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7">
            <p14:nvContentPartPr>
              <p14:cNvPr id="6" name="Ink 5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8344080" y="3035160"/>
              <a:ext cx="578160" cy="591120"/>
            </p14:xfrm>
          </p:contentPart>
        </mc:Choice>
        <mc:Fallback xmlns="">
          <p:pic>
            <p:nvPicPr>
              <p:cNvPr id="6" name="Ink 5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334720" y="3025800"/>
                <a:ext cx="596880" cy="60984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627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911"/>
    </mc:Choice>
    <mc:Fallback xmlns="">
      <p:transition spd="slow" advTm="649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90600"/>
          </a:xfrm>
        </p:spPr>
        <p:txBody>
          <a:bodyPr/>
          <a:lstStyle/>
          <a:p>
            <a:r>
              <a:rPr lang="en-US" dirty="0"/>
              <a:t>Database Modification: Exercise - 4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980728"/>
            <a:ext cx="8229600" cy="1296144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Give a 10% raise to employee who works on more than 2 projects or whose total project hour exceeds the average (the average of total project hour per employee)</a:t>
            </a:r>
          </a:p>
          <a:p>
            <a:pPr lvl="1"/>
            <a:r>
              <a:rPr lang="en-US" dirty="0"/>
              <a:t>whose total project hour exceeds the average</a:t>
            </a:r>
          </a:p>
          <a:p>
            <a:pPr lvl="2"/>
            <a:r>
              <a:rPr lang="en-US" dirty="0"/>
              <a:t>Average total project hour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F2196-2518-48A6-A756-6448583BC97C}" type="slidenum">
              <a:rPr lang="zh-CN" altLang="en-US" smtClean="0"/>
              <a:pPr/>
              <a:t>38</a:t>
            </a:fld>
            <a:endParaRPr lang="en-US" altLang="zh-CN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6032074"/>
              </p:ext>
            </p:extLst>
          </p:nvPr>
        </p:nvGraphicFramePr>
        <p:xfrm>
          <a:off x="6516216" y="4749907"/>
          <a:ext cx="1440532" cy="1887820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907989">
                  <a:extLst>
                    <a:ext uri="{9D8B030D-6E8A-4147-A177-3AD203B41FA5}">
                      <a16:colId xmlns:a16="http://schemas.microsoft.com/office/drawing/2014/main" val="1673894011"/>
                    </a:ext>
                  </a:extLst>
                </a:gridCol>
                <a:gridCol w="532543">
                  <a:extLst>
                    <a:ext uri="{9D8B030D-6E8A-4147-A177-3AD203B41FA5}">
                      <a16:colId xmlns:a16="http://schemas.microsoft.com/office/drawing/2014/main" val="377138742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1200" dirty="0"/>
                        <a:t>ESSN</a:t>
                      </a:r>
                    </a:p>
                  </a:txBody>
                  <a:tcPr marL="12700" marR="12700" marT="12700" marB="12700" anchor="ctr"/>
                </a:tc>
                <a:tc>
                  <a:txBody>
                    <a:bodyPr/>
                    <a:lstStyle/>
                    <a:p>
                      <a:r>
                        <a:rPr lang="en-US" sz="1200" dirty="0" err="1"/>
                        <a:t>THours</a:t>
                      </a:r>
                      <a:endParaRPr lang="en-US" sz="1200" dirty="0"/>
                    </a:p>
                  </a:txBody>
                  <a:tcPr marL="12700" marR="12700" marT="12700" marB="12700" anchor="ctr"/>
                </a:tc>
                <a:extLst>
                  <a:ext uri="{0D108BD9-81ED-4DB2-BD59-A6C34878D82A}">
                    <a16:rowId xmlns:a16="http://schemas.microsoft.com/office/drawing/2014/main" val="48973894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/>
                        <a:t>123456789</a:t>
                      </a:r>
                    </a:p>
                  </a:txBody>
                  <a:tcPr marL="12700" marR="12700" marT="12700" marB="12700"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42.0</a:t>
                      </a:r>
                    </a:p>
                  </a:txBody>
                  <a:tcPr marL="12700" marR="12700" marT="12700" marB="12700" anchor="ctr"/>
                </a:tc>
                <a:extLst>
                  <a:ext uri="{0D108BD9-81ED-4DB2-BD59-A6C34878D82A}">
                    <a16:rowId xmlns:a16="http://schemas.microsoft.com/office/drawing/2014/main" val="42885361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200"/>
                        <a:t>222222200</a:t>
                      </a:r>
                    </a:p>
                  </a:txBody>
                  <a:tcPr marL="12700" marR="12700" marT="12700" marB="12700"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40</a:t>
                      </a:r>
                    </a:p>
                  </a:txBody>
                  <a:tcPr marL="12700" marR="12700" marT="12700" marB="12700" anchor="ctr"/>
                </a:tc>
                <a:extLst>
                  <a:ext uri="{0D108BD9-81ED-4DB2-BD59-A6C34878D82A}">
                    <a16:rowId xmlns:a16="http://schemas.microsoft.com/office/drawing/2014/main" val="3864135187"/>
                  </a:ext>
                </a:extLst>
              </a:tr>
              <a:tr h="221580">
                <a:tc>
                  <a:txBody>
                    <a:bodyPr/>
                    <a:lstStyle/>
                    <a:p>
                      <a:r>
                        <a:rPr lang="en-US" sz="1200"/>
                        <a:t>222222201</a:t>
                      </a:r>
                    </a:p>
                  </a:txBody>
                  <a:tcPr marL="12700" marR="12700" marT="12700" marB="12700"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48</a:t>
                      </a:r>
                    </a:p>
                  </a:txBody>
                  <a:tcPr marL="12700" marR="12700" marT="12700" marB="12700" anchor="ctr"/>
                </a:tc>
                <a:extLst>
                  <a:ext uri="{0D108BD9-81ED-4DB2-BD59-A6C34878D82A}">
                    <a16:rowId xmlns:a16="http://schemas.microsoft.com/office/drawing/2014/main" val="403240497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/>
                        <a:t>222222202</a:t>
                      </a:r>
                    </a:p>
                  </a:txBody>
                  <a:tcPr marL="12700" marR="12700" marT="12700" marB="12700"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40</a:t>
                      </a:r>
                    </a:p>
                  </a:txBody>
                  <a:tcPr marL="12700" marR="12700" marT="12700" marB="12700" anchor="ctr"/>
                </a:tc>
                <a:extLst>
                  <a:ext uri="{0D108BD9-81ED-4DB2-BD59-A6C34878D82A}">
                    <a16:rowId xmlns:a16="http://schemas.microsoft.com/office/drawing/2014/main" val="368263179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200"/>
                        <a:t>222222203</a:t>
                      </a:r>
                    </a:p>
                  </a:txBody>
                  <a:tcPr marL="12700" marR="12700" marT="12700" marB="12700"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40</a:t>
                      </a:r>
                    </a:p>
                  </a:txBody>
                  <a:tcPr marL="12700" marR="12700" marT="12700" marB="12700" anchor="ctr"/>
                </a:tc>
                <a:extLst>
                  <a:ext uri="{0D108BD9-81ED-4DB2-BD59-A6C34878D82A}">
                    <a16:rowId xmlns:a16="http://schemas.microsoft.com/office/drawing/2014/main" val="168961512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200"/>
                        <a:t>222222204</a:t>
                      </a:r>
                    </a:p>
                  </a:txBody>
                  <a:tcPr marL="12700" marR="12700" marT="12700" marB="12700"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40</a:t>
                      </a:r>
                    </a:p>
                  </a:txBody>
                  <a:tcPr marL="12700" marR="12700" marT="12700" marB="12700" anchor="ctr"/>
                </a:tc>
                <a:extLst>
                  <a:ext uri="{0D108BD9-81ED-4DB2-BD59-A6C34878D82A}">
                    <a16:rowId xmlns:a16="http://schemas.microsoft.com/office/drawing/2014/main" val="357929895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/>
                        <a:t>222222205</a:t>
                      </a:r>
                    </a:p>
                  </a:txBody>
                  <a:tcPr marL="12700" marR="12700" marT="12700" marB="12700"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40</a:t>
                      </a:r>
                    </a:p>
                  </a:txBody>
                  <a:tcPr marL="12700" marR="12700" marT="12700" marB="12700" anchor="ctr"/>
                </a:tc>
                <a:extLst>
                  <a:ext uri="{0D108BD9-81ED-4DB2-BD59-A6C34878D82A}">
                    <a16:rowId xmlns:a16="http://schemas.microsoft.com/office/drawing/2014/main" val="2518608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/>
                        <a:t>…</a:t>
                      </a:r>
                    </a:p>
                  </a:txBody>
                  <a:tcPr marL="12700" marR="12700" marT="12700" marB="12700"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…</a:t>
                      </a:r>
                    </a:p>
                  </a:txBody>
                  <a:tcPr marL="12700" marR="12700" marT="12700" marB="12700" anchor="ctr"/>
                </a:tc>
                <a:extLst>
                  <a:ext uri="{0D108BD9-81ED-4DB2-BD59-A6C34878D82A}">
                    <a16:rowId xmlns:a16="http://schemas.microsoft.com/office/drawing/2014/main" val="2348214897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77439" y="2492896"/>
            <a:ext cx="6742506" cy="193899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/>
              <a:t>/* Subquery2 */</a:t>
            </a:r>
          </a:p>
          <a:p>
            <a:r>
              <a:rPr lang="en-US" sz="2000" dirty="0"/>
              <a:t>SELECT	</a:t>
            </a:r>
            <a:r>
              <a:rPr lang="en-US" sz="2000" dirty="0" err="1"/>
              <a:t>avg</a:t>
            </a:r>
            <a:r>
              <a:rPr lang="en-US" sz="2000" dirty="0"/>
              <a:t>(</a:t>
            </a:r>
            <a:r>
              <a:rPr lang="en-US" sz="2000" dirty="0" err="1"/>
              <a:t>THours</a:t>
            </a:r>
            <a:r>
              <a:rPr lang="en-US" sz="2000" dirty="0"/>
              <a:t>) AS ATH</a:t>
            </a:r>
          </a:p>
          <a:p>
            <a:r>
              <a:rPr lang="en-US" sz="2000" dirty="0"/>
              <a:t>FROM		(SELECT 	ESSN, </a:t>
            </a:r>
          </a:p>
          <a:p>
            <a:r>
              <a:rPr lang="en-US" sz="2000" dirty="0"/>
              <a:t>				SUM(Hours) AS </a:t>
            </a:r>
            <a:r>
              <a:rPr lang="en-US" sz="2000" dirty="0" err="1"/>
              <a:t>THours</a:t>
            </a:r>
            <a:endParaRPr lang="en-US" sz="2000" dirty="0"/>
          </a:p>
          <a:p>
            <a:r>
              <a:rPr lang="en-US" sz="2000" dirty="0"/>
              <a:t>		FROM		</a:t>
            </a:r>
            <a:r>
              <a:rPr lang="en-US" sz="2000" dirty="0" err="1"/>
              <a:t>Works_ON</a:t>
            </a:r>
            <a:endParaRPr lang="en-US" sz="2000" dirty="0"/>
          </a:p>
          <a:p>
            <a:r>
              <a:rPr lang="en-US" sz="2000" dirty="0"/>
              <a:t>		GROUP BY	ESSN)</a:t>
            </a:r>
          </a:p>
        </p:txBody>
      </p:sp>
      <p:sp>
        <p:nvSpPr>
          <p:cNvPr id="6" name="Rectangle 5"/>
          <p:cNvSpPr/>
          <p:nvPr/>
        </p:nvSpPr>
        <p:spPr>
          <a:xfrm>
            <a:off x="323528" y="2780928"/>
            <a:ext cx="4330824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31416" y="3176972"/>
            <a:ext cx="1432272" cy="3240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14" name="Ink 13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7270920" y="4533840"/>
              <a:ext cx="889200" cy="2318040"/>
            </p14:xfrm>
          </p:contentPart>
        </mc:Choice>
        <mc:Fallback xmlns="">
          <p:pic>
            <p:nvPicPr>
              <p:cNvPr id="14" name="Ink 13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261560" y="4524480"/>
                <a:ext cx="907920" cy="2336760"/>
              </a:xfrm>
              <a:prstGeom prst="rect">
                <a:avLst/>
              </a:prstGeom>
            </p:spPr>
          </p:pic>
        </mc:Fallback>
      </mc:AlternateContent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544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343"/>
    </mc:Choice>
    <mc:Fallback xmlns="">
      <p:transition spd="slow" advTm="403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6" grpId="0" animBg="1"/>
      <p:bldP spid="1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90600"/>
          </a:xfrm>
        </p:spPr>
        <p:txBody>
          <a:bodyPr/>
          <a:lstStyle/>
          <a:p>
            <a:r>
              <a:rPr lang="en-US" dirty="0"/>
              <a:t>Database Modification: Exercise - 5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980728"/>
            <a:ext cx="8229600" cy="129614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Give a 10% raise to employee who works on more than 2 projects or whose total project hour exceeds the average (the average of total project hour per employee)</a:t>
            </a:r>
          </a:p>
          <a:p>
            <a:pPr lvl="1"/>
            <a:r>
              <a:rPr lang="en-US" dirty="0"/>
              <a:t>whose total project hour exceeds the average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F2196-2518-48A6-A756-6448583BC97C}" type="slidenum">
              <a:rPr lang="zh-CN" altLang="en-US" smtClean="0"/>
              <a:pPr/>
              <a:t>39</a:t>
            </a:fld>
            <a:endParaRPr lang="en-US" altLang="zh-CN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4120302"/>
              </p:ext>
            </p:extLst>
          </p:nvPr>
        </p:nvGraphicFramePr>
        <p:xfrm>
          <a:off x="7330436" y="2186172"/>
          <a:ext cx="1440532" cy="1887820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907989">
                  <a:extLst>
                    <a:ext uri="{9D8B030D-6E8A-4147-A177-3AD203B41FA5}">
                      <a16:colId xmlns:a16="http://schemas.microsoft.com/office/drawing/2014/main" val="1673894011"/>
                    </a:ext>
                  </a:extLst>
                </a:gridCol>
                <a:gridCol w="532543">
                  <a:extLst>
                    <a:ext uri="{9D8B030D-6E8A-4147-A177-3AD203B41FA5}">
                      <a16:colId xmlns:a16="http://schemas.microsoft.com/office/drawing/2014/main" val="377138742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1200" dirty="0"/>
                        <a:t>ESSN</a:t>
                      </a:r>
                    </a:p>
                  </a:txBody>
                  <a:tcPr marL="12700" marR="12700" marT="12700" marB="12700" anchor="ctr"/>
                </a:tc>
                <a:tc>
                  <a:txBody>
                    <a:bodyPr/>
                    <a:lstStyle/>
                    <a:p>
                      <a:r>
                        <a:rPr lang="en-US" sz="1200" dirty="0" err="1"/>
                        <a:t>THours</a:t>
                      </a:r>
                      <a:endParaRPr lang="en-US" sz="1200" dirty="0"/>
                    </a:p>
                  </a:txBody>
                  <a:tcPr marL="12700" marR="12700" marT="12700" marB="12700" anchor="ctr"/>
                </a:tc>
                <a:extLst>
                  <a:ext uri="{0D108BD9-81ED-4DB2-BD59-A6C34878D82A}">
                    <a16:rowId xmlns:a16="http://schemas.microsoft.com/office/drawing/2014/main" val="48973894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/>
                        <a:t>123456789</a:t>
                      </a:r>
                    </a:p>
                  </a:txBody>
                  <a:tcPr marL="12700" marR="12700" marT="12700" marB="12700"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42.0</a:t>
                      </a:r>
                    </a:p>
                  </a:txBody>
                  <a:tcPr marL="12700" marR="12700" marT="12700" marB="12700" anchor="ctr"/>
                </a:tc>
                <a:extLst>
                  <a:ext uri="{0D108BD9-81ED-4DB2-BD59-A6C34878D82A}">
                    <a16:rowId xmlns:a16="http://schemas.microsoft.com/office/drawing/2014/main" val="42885361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200"/>
                        <a:t>222222200</a:t>
                      </a:r>
                    </a:p>
                  </a:txBody>
                  <a:tcPr marL="12700" marR="12700" marT="12700" marB="12700"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40</a:t>
                      </a:r>
                    </a:p>
                  </a:txBody>
                  <a:tcPr marL="12700" marR="12700" marT="12700" marB="12700" anchor="ctr"/>
                </a:tc>
                <a:extLst>
                  <a:ext uri="{0D108BD9-81ED-4DB2-BD59-A6C34878D82A}">
                    <a16:rowId xmlns:a16="http://schemas.microsoft.com/office/drawing/2014/main" val="3864135187"/>
                  </a:ext>
                </a:extLst>
              </a:tr>
              <a:tr h="221580">
                <a:tc>
                  <a:txBody>
                    <a:bodyPr/>
                    <a:lstStyle/>
                    <a:p>
                      <a:r>
                        <a:rPr lang="en-US" sz="1200"/>
                        <a:t>222222201</a:t>
                      </a:r>
                    </a:p>
                  </a:txBody>
                  <a:tcPr marL="12700" marR="12700" marT="12700" marB="12700"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48</a:t>
                      </a:r>
                    </a:p>
                  </a:txBody>
                  <a:tcPr marL="12700" marR="12700" marT="12700" marB="12700" anchor="ctr"/>
                </a:tc>
                <a:extLst>
                  <a:ext uri="{0D108BD9-81ED-4DB2-BD59-A6C34878D82A}">
                    <a16:rowId xmlns:a16="http://schemas.microsoft.com/office/drawing/2014/main" val="403240497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/>
                        <a:t>222222202</a:t>
                      </a:r>
                    </a:p>
                  </a:txBody>
                  <a:tcPr marL="12700" marR="12700" marT="12700" marB="12700"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40</a:t>
                      </a:r>
                    </a:p>
                  </a:txBody>
                  <a:tcPr marL="12700" marR="12700" marT="12700" marB="12700" anchor="ctr"/>
                </a:tc>
                <a:extLst>
                  <a:ext uri="{0D108BD9-81ED-4DB2-BD59-A6C34878D82A}">
                    <a16:rowId xmlns:a16="http://schemas.microsoft.com/office/drawing/2014/main" val="368263179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200"/>
                        <a:t>222222203</a:t>
                      </a:r>
                    </a:p>
                  </a:txBody>
                  <a:tcPr marL="12700" marR="12700" marT="12700" marB="12700"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40</a:t>
                      </a:r>
                    </a:p>
                  </a:txBody>
                  <a:tcPr marL="12700" marR="12700" marT="12700" marB="12700" anchor="ctr"/>
                </a:tc>
                <a:extLst>
                  <a:ext uri="{0D108BD9-81ED-4DB2-BD59-A6C34878D82A}">
                    <a16:rowId xmlns:a16="http://schemas.microsoft.com/office/drawing/2014/main" val="168961512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200"/>
                        <a:t>222222204</a:t>
                      </a:r>
                    </a:p>
                  </a:txBody>
                  <a:tcPr marL="12700" marR="12700" marT="12700" marB="12700"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40</a:t>
                      </a:r>
                    </a:p>
                  </a:txBody>
                  <a:tcPr marL="12700" marR="12700" marT="12700" marB="12700" anchor="ctr"/>
                </a:tc>
                <a:extLst>
                  <a:ext uri="{0D108BD9-81ED-4DB2-BD59-A6C34878D82A}">
                    <a16:rowId xmlns:a16="http://schemas.microsoft.com/office/drawing/2014/main" val="357929895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/>
                        <a:t>222222205</a:t>
                      </a:r>
                    </a:p>
                  </a:txBody>
                  <a:tcPr marL="12700" marR="12700" marT="12700" marB="12700"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40</a:t>
                      </a:r>
                    </a:p>
                  </a:txBody>
                  <a:tcPr marL="12700" marR="12700" marT="12700" marB="12700" anchor="ctr"/>
                </a:tc>
                <a:extLst>
                  <a:ext uri="{0D108BD9-81ED-4DB2-BD59-A6C34878D82A}">
                    <a16:rowId xmlns:a16="http://schemas.microsoft.com/office/drawing/2014/main" val="2518608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/>
                        <a:t>…</a:t>
                      </a:r>
                    </a:p>
                  </a:txBody>
                  <a:tcPr marL="12700" marR="12700" marT="12700" marB="12700"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…</a:t>
                      </a:r>
                    </a:p>
                  </a:txBody>
                  <a:tcPr marL="12700" marR="12700" marT="12700" marB="12700" anchor="ctr"/>
                </a:tc>
                <a:extLst>
                  <a:ext uri="{0D108BD9-81ED-4DB2-BD59-A6C34878D82A}">
                    <a16:rowId xmlns:a16="http://schemas.microsoft.com/office/drawing/2014/main" val="2348214897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6311719"/>
              </p:ext>
            </p:extLst>
          </p:nvPr>
        </p:nvGraphicFramePr>
        <p:xfrm>
          <a:off x="7330436" y="4407354"/>
          <a:ext cx="907989" cy="504056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907989">
                  <a:extLst>
                    <a:ext uri="{9D8B030D-6E8A-4147-A177-3AD203B41FA5}">
                      <a16:colId xmlns:a16="http://schemas.microsoft.com/office/drawing/2014/main" val="167389401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1200" dirty="0"/>
                        <a:t>ATH</a:t>
                      </a:r>
                    </a:p>
                  </a:txBody>
                  <a:tcPr marL="12700" marR="12700" marT="12700" marB="12700" anchor="ctr"/>
                </a:tc>
                <a:extLst>
                  <a:ext uri="{0D108BD9-81ED-4DB2-BD59-A6C34878D82A}">
                    <a16:rowId xmlns:a16="http://schemas.microsoft.com/office/drawing/2014/main" val="489738945"/>
                  </a:ext>
                </a:extLst>
              </a:tr>
              <a:tr h="295776">
                <a:tc>
                  <a:txBody>
                    <a:bodyPr/>
                    <a:lstStyle/>
                    <a:p>
                      <a:r>
                        <a:rPr lang="en-US" sz="1200" dirty="0"/>
                        <a:t>40.67</a:t>
                      </a:r>
                    </a:p>
                  </a:txBody>
                  <a:tcPr marL="12700" marR="12700" marT="12700" marB="12700" anchor="ctr"/>
                </a:tc>
                <a:extLst>
                  <a:ext uri="{0D108BD9-81ED-4DB2-BD59-A6C34878D82A}">
                    <a16:rowId xmlns:a16="http://schemas.microsoft.com/office/drawing/2014/main" val="4288536101"/>
                  </a:ext>
                </a:extLst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277439" y="2492896"/>
            <a:ext cx="6742506" cy="28931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/>
              <a:t>/* Subquery2 */</a:t>
            </a:r>
          </a:p>
          <a:p>
            <a:r>
              <a:rPr lang="en-US" sz="1400" dirty="0"/>
              <a:t>SELECT	ESSN</a:t>
            </a:r>
          </a:p>
          <a:p>
            <a:r>
              <a:rPr lang="en-US" sz="1400" dirty="0"/>
              <a:t>FROM	(</a:t>
            </a:r>
            <a:r>
              <a:rPr lang="en-US" sz="1400" dirty="0">
                <a:solidFill>
                  <a:srgbClr val="FF0000"/>
                </a:solidFill>
              </a:rPr>
              <a:t>SELECT 		ESSN, </a:t>
            </a:r>
          </a:p>
          <a:p>
            <a:r>
              <a:rPr lang="en-US" sz="1400" dirty="0">
                <a:solidFill>
                  <a:srgbClr val="FF0000"/>
                </a:solidFill>
              </a:rPr>
              <a:t>			SUM(Hours) AS </a:t>
            </a:r>
            <a:r>
              <a:rPr lang="en-US" sz="1400" dirty="0" err="1">
                <a:solidFill>
                  <a:srgbClr val="FF0000"/>
                </a:solidFill>
              </a:rPr>
              <a:t>THours</a:t>
            </a:r>
            <a:endParaRPr lang="en-US" sz="1400" dirty="0">
              <a:solidFill>
                <a:srgbClr val="FF0000"/>
              </a:solidFill>
            </a:endParaRPr>
          </a:p>
          <a:p>
            <a:r>
              <a:rPr lang="en-US" sz="1400" dirty="0">
                <a:solidFill>
                  <a:srgbClr val="FF0000"/>
                </a:solidFill>
              </a:rPr>
              <a:t>	FROM		</a:t>
            </a:r>
            <a:r>
              <a:rPr lang="en-US" sz="1400" dirty="0" err="1">
                <a:solidFill>
                  <a:srgbClr val="FF0000"/>
                </a:solidFill>
              </a:rPr>
              <a:t>Works_ON</a:t>
            </a:r>
            <a:endParaRPr lang="en-US" sz="1400" dirty="0">
              <a:solidFill>
                <a:srgbClr val="FF0000"/>
              </a:solidFill>
            </a:endParaRPr>
          </a:p>
          <a:p>
            <a:r>
              <a:rPr lang="en-US" sz="1400" dirty="0">
                <a:solidFill>
                  <a:srgbClr val="FF0000"/>
                </a:solidFill>
              </a:rPr>
              <a:t>	GROUP BY	ESSN</a:t>
            </a:r>
            <a:r>
              <a:rPr lang="en-US" sz="1400" dirty="0"/>
              <a:t>),</a:t>
            </a:r>
          </a:p>
          <a:p>
            <a:endParaRPr lang="en-US" sz="1400" dirty="0"/>
          </a:p>
          <a:p>
            <a:r>
              <a:rPr lang="en-US" sz="1400" dirty="0"/>
              <a:t>	(SELECT	</a:t>
            </a:r>
            <a:r>
              <a:rPr lang="en-US" sz="1400" dirty="0" err="1"/>
              <a:t>avg</a:t>
            </a:r>
            <a:r>
              <a:rPr lang="en-US" sz="1400" dirty="0"/>
              <a:t>(</a:t>
            </a:r>
            <a:r>
              <a:rPr lang="en-US" sz="1400" dirty="0" err="1"/>
              <a:t>THours</a:t>
            </a:r>
            <a:r>
              <a:rPr lang="en-US" sz="1400" dirty="0"/>
              <a:t>) AS ATH</a:t>
            </a:r>
          </a:p>
          <a:p>
            <a:r>
              <a:rPr lang="en-US" sz="1400" dirty="0"/>
              <a:t>	FROM	(</a:t>
            </a:r>
            <a:r>
              <a:rPr lang="en-US" sz="1400" dirty="0">
                <a:solidFill>
                  <a:srgbClr val="FF0000"/>
                </a:solidFill>
              </a:rPr>
              <a:t>SELECT 		ESSN, </a:t>
            </a:r>
          </a:p>
          <a:p>
            <a:r>
              <a:rPr lang="en-US" sz="1400" dirty="0">
                <a:solidFill>
                  <a:srgbClr val="FF0000"/>
                </a:solidFill>
              </a:rPr>
              <a:t>				SUM(Hours) AS </a:t>
            </a:r>
            <a:r>
              <a:rPr lang="en-US" sz="1400" dirty="0" err="1">
                <a:solidFill>
                  <a:srgbClr val="FF0000"/>
                </a:solidFill>
              </a:rPr>
              <a:t>THours</a:t>
            </a:r>
            <a:endParaRPr lang="en-US" sz="1400" dirty="0">
              <a:solidFill>
                <a:srgbClr val="FF0000"/>
              </a:solidFill>
            </a:endParaRPr>
          </a:p>
          <a:p>
            <a:r>
              <a:rPr lang="en-US" sz="1400" dirty="0">
                <a:solidFill>
                  <a:srgbClr val="FF0000"/>
                </a:solidFill>
              </a:rPr>
              <a:t>		FROM		</a:t>
            </a:r>
            <a:r>
              <a:rPr lang="en-US" sz="1400" dirty="0" err="1">
                <a:solidFill>
                  <a:srgbClr val="FF0000"/>
                </a:solidFill>
              </a:rPr>
              <a:t>Works_ON</a:t>
            </a:r>
            <a:endParaRPr lang="en-US" sz="1400" dirty="0">
              <a:solidFill>
                <a:srgbClr val="FF0000"/>
              </a:solidFill>
            </a:endParaRPr>
          </a:p>
          <a:p>
            <a:r>
              <a:rPr lang="en-US" sz="1400" dirty="0">
                <a:solidFill>
                  <a:srgbClr val="FF0000"/>
                </a:solidFill>
              </a:rPr>
              <a:t>		GROUP BY	ESSN</a:t>
            </a:r>
            <a:r>
              <a:rPr lang="en-US" sz="1400" dirty="0"/>
              <a:t>))</a:t>
            </a:r>
          </a:p>
          <a:p>
            <a:r>
              <a:rPr lang="en-US" sz="1400" dirty="0"/>
              <a:t>WHERE	</a:t>
            </a:r>
            <a:r>
              <a:rPr lang="en-US" sz="1400" dirty="0" err="1"/>
              <a:t>THours</a:t>
            </a:r>
            <a:r>
              <a:rPr lang="en-US" sz="1400" dirty="0"/>
              <a:t> &gt; ATH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14" name="Ink 13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086120" y="2044800"/>
              <a:ext cx="7823520" cy="3467520"/>
            </p14:xfrm>
          </p:contentPart>
        </mc:Choice>
        <mc:Fallback xmlns="">
          <p:pic>
            <p:nvPicPr>
              <p:cNvPr id="14" name="Ink 13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76760" y="2035440"/>
                <a:ext cx="7842240" cy="3486240"/>
              </a:xfrm>
              <a:prstGeom prst="rect">
                <a:avLst/>
              </a:prstGeom>
            </p:spPr>
          </p:pic>
        </mc:Fallback>
      </mc:AlternateContent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183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211"/>
    </mc:Choice>
    <mc:Fallback xmlns="">
      <p:transition spd="slow" advTm="622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2448740"/>
            <a:ext cx="8029604" cy="1829761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CN" sz="5400" dirty="0">
                <a:ea typeface="宋体" charset="-122"/>
              </a:rPr>
              <a:t>SQL </a:t>
            </a:r>
            <a:r>
              <a:rPr lang="en-US" altLang="zh-CN" dirty="0">
                <a:ea typeface="宋体" charset="-122"/>
              </a:rPr>
              <a:t>Definition and Modification</a:t>
            </a:r>
            <a:br>
              <a:rPr lang="en-US" altLang="zh-CN" sz="5400" dirty="0">
                <a:ea typeface="宋体" charset="-122"/>
              </a:rPr>
            </a:br>
            <a:br>
              <a:rPr lang="en-US" altLang="zh-CN" sz="2400" dirty="0">
                <a:ea typeface="宋体" charset="-122"/>
              </a:rPr>
            </a:br>
            <a:r>
              <a:rPr lang="en-US" altLang="zh-CN" sz="4000" dirty="0">
                <a:solidFill>
                  <a:schemeClr val="tx1"/>
                </a:solidFill>
                <a:effectLst/>
              </a:rPr>
              <a:t>Chapter 05</a:t>
            </a:r>
            <a:endParaRPr lang="zh-CN" altLang="en-US" sz="5400" dirty="0">
              <a:solidFill>
                <a:schemeClr val="tx1"/>
              </a:solidFill>
              <a:effectLst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910" y="4317528"/>
            <a:ext cx="7772400" cy="1199704"/>
          </a:xfrm>
        </p:spPr>
        <p:txBody>
          <a:bodyPr/>
          <a:lstStyle/>
          <a:p>
            <a:pPr algn="ctr"/>
            <a:r>
              <a:rPr lang="en-US" altLang="zh-CN"/>
              <a:t>Michael Liu</a:t>
            </a:r>
          </a:p>
          <a:p>
            <a:pPr algn="ctr"/>
            <a:r>
              <a:rPr lang="en-US" altLang="zh-CN"/>
              <a:t>University of Waterloo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A8568-874F-4E93-A606-4FF8A6A70C06}" type="slidenum">
              <a:rPr lang="zh-CN" altLang="en-US" smtClean="0"/>
              <a:pPr/>
              <a:t>4</a:t>
            </a:fld>
            <a:endParaRPr lang="en-US" altLang="zh-CN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073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74"/>
    </mc:Choice>
    <mc:Fallback xmlns="">
      <p:transition spd="slow" advTm="138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90600"/>
          </a:xfrm>
        </p:spPr>
        <p:txBody>
          <a:bodyPr/>
          <a:lstStyle/>
          <a:p>
            <a:r>
              <a:rPr lang="en-US" dirty="0"/>
              <a:t>Database Modification: Exercise - 6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980728"/>
            <a:ext cx="8229600" cy="129614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Give a 10% raise to employee who works on more than 2 projects or whose total project hour exceeds the average (the average of total project hour per employee)</a:t>
            </a:r>
          </a:p>
          <a:p>
            <a:pPr lvl="1"/>
            <a:r>
              <a:rPr lang="en-US" dirty="0"/>
              <a:t>Put the pieces together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F2196-2518-48A6-A756-6448583BC97C}" type="slidenum">
              <a:rPr lang="zh-CN" altLang="en-US" smtClean="0"/>
              <a:pPr/>
              <a:t>40</a:t>
            </a:fld>
            <a:endParaRPr lang="en-US" altLang="zh-CN"/>
          </a:p>
        </p:txBody>
      </p:sp>
      <p:pic>
        <p:nvPicPr>
          <p:cNvPr id="20" name="Audio 1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346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80"/>
    </mc:Choice>
    <mc:Fallback xmlns="">
      <p:transition spd="slow" advTm="92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dirty="0"/>
              <a:t>Summary of Today’s Lecture</a:t>
            </a:r>
          </a:p>
        </p:txBody>
      </p:sp>
      <p:sp>
        <p:nvSpPr>
          <p:cNvPr id="8755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CA" altLang="en-US" dirty="0"/>
              <a:t>Data definition</a:t>
            </a:r>
          </a:p>
          <a:p>
            <a:pPr lvl="1"/>
            <a:r>
              <a:rPr lang="en-CA" altLang="en-US" dirty="0"/>
              <a:t>Create, remove and change schema</a:t>
            </a:r>
          </a:p>
          <a:p>
            <a:r>
              <a:rPr lang="en-CA" altLang="en-US" dirty="0"/>
              <a:t>Data modification</a:t>
            </a:r>
          </a:p>
          <a:p>
            <a:pPr lvl="1"/>
            <a:r>
              <a:rPr lang="en-CA" altLang="en-US" dirty="0"/>
              <a:t>Create, remove and change an instance</a:t>
            </a:r>
          </a:p>
          <a:p>
            <a:pPr lvl="1"/>
            <a:endParaRPr lang="en-CA" altLang="en-US" dirty="0"/>
          </a:p>
          <a:p>
            <a:endParaRPr lang="en-CA" altLang="en-US" dirty="0"/>
          </a:p>
          <a:p>
            <a:endParaRPr lang="en-CA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F2196-2518-48A6-A756-6448583BC97C}" type="slidenum">
              <a:rPr lang="zh-CN" altLang="en-US" smtClean="0"/>
              <a:pPr/>
              <a:t>41</a:t>
            </a:fld>
            <a:endParaRPr lang="en-US" altLang="zh-CN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73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39"/>
    </mc:Choice>
    <mc:Fallback xmlns="">
      <p:transition spd="slow" advTm="222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z="4000"/>
              <a:t>Reading Assignment for This Chapter</a:t>
            </a:r>
          </a:p>
        </p:txBody>
      </p:sp>
      <p:sp>
        <p:nvSpPr>
          <p:cNvPr id="7956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CA" altLang="en-US"/>
              <a:t>Textbook Chapter 08 and 09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F2196-2518-48A6-A756-6448583BC97C}" type="slidenum">
              <a:rPr lang="zh-CN" altLang="en-US" smtClean="0"/>
              <a:pPr/>
              <a:t>5</a:t>
            </a:fld>
            <a:endParaRPr lang="en-US" altLang="zh-CN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51"/>
    </mc:Choice>
    <mc:Fallback xmlns="">
      <p:transition spd="slow" advTm="60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38200" y="1981200"/>
            <a:ext cx="7772400" cy="1143000"/>
          </a:xfrm>
        </p:spPr>
        <p:txBody>
          <a:bodyPr/>
          <a:lstStyle/>
          <a:p>
            <a:pPr algn="ctr"/>
            <a:r>
              <a:rPr lang="en-US" altLang="zh-CN" sz="4000" dirty="0">
                <a:ea typeface="宋体" pitchFamily="2" charset="-122"/>
              </a:rPr>
              <a:t>Part II: Data Definition</a:t>
            </a:r>
            <a:endParaRPr lang="en-US" altLang="zh-CN" sz="3200" dirty="0">
              <a:ea typeface="宋体" pitchFamily="2" charset="-122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BC7A7-0302-4D02-B255-02610C70E019}" type="slidenum">
              <a:rPr lang="zh-CN" altLang="en-US" smtClean="0"/>
              <a:pPr/>
              <a:t>6</a:t>
            </a:fld>
            <a:endParaRPr lang="en-US" altLang="zh-CN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04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43"/>
    </mc:Choice>
    <mc:Fallback xmlns="">
      <p:transition spd="slow" advTm="69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ea typeface="宋体" pitchFamily="2" charset="-122"/>
              </a:rPr>
              <a:t>Data Definition</a:t>
            </a:r>
          </a:p>
        </p:txBody>
      </p:sp>
      <p:sp>
        <p:nvSpPr>
          <p:cNvPr id="2928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800">
                <a:ea typeface="宋体" pitchFamily="2" charset="-122"/>
              </a:rPr>
              <a:t>A database schema comprises declarations for the relations (“tables”) of the database.</a:t>
            </a:r>
          </a:p>
          <a:p>
            <a:r>
              <a:rPr lang="en-US" altLang="zh-CN" sz="2800">
                <a:ea typeface="宋体" pitchFamily="2" charset="-122"/>
              </a:rPr>
              <a:t>Many other kinds of elements may also appear in the database schema, including views, indexes, and triggers, which we’ll introduce later.</a:t>
            </a:r>
          </a:p>
          <a:p>
            <a:r>
              <a:rPr lang="en-US" altLang="zh-CN" sz="2800">
                <a:ea typeface="宋体" pitchFamily="2" charset="-122"/>
              </a:rPr>
              <a:t>Three basic operations</a:t>
            </a:r>
          </a:p>
          <a:p>
            <a:pPr lvl="1"/>
            <a:r>
              <a:rPr lang="en-US" altLang="zh-CN" sz="2400">
                <a:ea typeface="宋体" pitchFamily="2" charset="-122"/>
              </a:rPr>
              <a:t>Create, Drop and Alter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71ABA-279E-4BA3-839A-A45A0D649214}" type="slidenum">
              <a:rPr lang="zh-CN" altLang="en-US" smtClean="0"/>
              <a:pPr/>
              <a:t>7</a:t>
            </a:fld>
            <a:endParaRPr lang="en-US" altLang="zh-CN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99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37"/>
    </mc:Choice>
    <mc:Fallback xmlns="">
      <p:transition spd="slow" advTm="224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ea typeface="宋体" pitchFamily="2" charset="-122"/>
              </a:rPr>
              <a:t>Create Table</a:t>
            </a:r>
          </a:p>
        </p:txBody>
      </p:sp>
      <p:graphicFrame>
        <p:nvGraphicFramePr>
          <p:cNvPr id="309252" name="Object 4"/>
          <p:cNvGraphicFramePr>
            <a:graphicFrameLocks noChangeAspect="1"/>
          </p:cNvGraphicFramePr>
          <p:nvPr/>
        </p:nvGraphicFramePr>
        <p:xfrm>
          <a:off x="539552" y="1628800"/>
          <a:ext cx="6781800" cy="4929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位图图像" r:id="rId5" imgW="7419048" imgH="5390476" progId="Paint.Picture">
                  <p:embed/>
                </p:oleObj>
              </mc:Choice>
              <mc:Fallback>
                <p:oleObj name="位图图像" r:id="rId5" imgW="7419048" imgH="5390476" progId="Paint.Picture">
                  <p:embed/>
                  <p:pic>
                    <p:nvPicPr>
                      <p:cNvPr id="30925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552" y="1628800"/>
                        <a:ext cx="6781800" cy="4929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71ABA-279E-4BA3-839A-A45A0D649214}" type="slidenum">
              <a:rPr lang="zh-CN" altLang="en-US" smtClean="0"/>
              <a:pPr/>
              <a:t>8</a:t>
            </a:fld>
            <a:endParaRPr lang="en-US" altLang="zh-CN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409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83"/>
    </mc:Choice>
    <mc:Fallback xmlns="">
      <p:transition spd="slow" advTm="205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157" x="1009650" y="4959350"/>
          <p14:tracePt t="7200" x="1009650" y="4933950"/>
          <p14:tracePt t="7216" x="1035050" y="4889500"/>
          <p14:tracePt t="7232" x="1117600" y="4781550"/>
          <p14:tracePt t="7248" x="1263650" y="4622800"/>
          <p14:tracePt t="7264" x="1530350" y="4413250"/>
          <p14:tracePt t="7282" x="2108200" y="4114800"/>
          <p14:tracePt t="7299" x="2952750" y="3746500"/>
          <p14:tracePt t="7316" x="4006850" y="3479800"/>
          <p14:tracePt t="7333" x="4972050" y="3162300"/>
          <p14:tracePt t="7349" x="5086350" y="3098800"/>
          <p14:tracePt t="7365" x="5092700" y="3073400"/>
          <p14:tracePt t="7382" x="5092700" y="3048000"/>
          <p14:tracePt t="7415" x="5086350" y="3028950"/>
          <p14:tracePt t="7432" x="5054600" y="2997200"/>
          <p14:tracePt t="7449" x="4997450" y="2959100"/>
          <p14:tracePt t="7465" x="4826000" y="2908300"/>
          <p14:tracePt t="7482" x="4749800" y="2863850"/>
          <p14:tracePt t="7499" x="4743450" y="2844800"/>
          <p14:tracePt t="7515" x="4743450" y="2819400"/>
          <p14:tracePt t="7533" x="4756150" y="2774950"/>
          <p14:tracePt t="7549" x="4756150" y="2755900"/>
          <p14:tracePt t="7567" x="4756150" y="2736850"/>
          <p14:tracePt t="7582" x="4737100" y="2698750"/>
          <p14:tracePt t="7598" x="4648200" y="2635250"/>
          <p14:tracePt t="7616" x="4483100" y="2533650"/>
          <p14:tracePt t="7632" x="4248150" y="2457450"/>
          <p14:tracePt t="7649" x="4083050" y="2451100"/>
          <p14:tracePt t="7666" x="4006850" y="2451100"/>
          <p14:tracePt t="7750" x="4006850" y="2444750"/>
          <p14:tracePt t="7758" x="3981450" y="2444750"/>
          <p14:tracePt t="7767" x="3949700" y="2444750"/>
          <p14:tracePt t="7782" x="3911600" y="2444750"/>
          <p14:tracePt t="7799" x="3898900" y="2444750"/>
          <p14:tracePt t="7816" x="3892550" y="2444750"/>
          <p14:tracePt t="7832" x="3867150" y="2438400"/>
          <p14:tracePt t="7849" x="3816350" y="2413000"/>
          <p14:tracePt t="7866" x="3778250" y="2393950"/>
          <p14:tracePt t="7882" x="3771900" y="2393950"/>
          <p14:tracePt t="7899" x="3752850" y="2387600"/>
          <p14:tracePt t="7916" x="3740150" y="2387600"/>
          <p14:tracePt t="7967" x="3765550" y="2387600"/>
          <p14:tracePt t="7974" x="3803650" y="2387600"/>
          <p14:tracePt t="7983" x="3816350" y="2387600"/>
          <p14:tracePt t="7999" x="3829050" y="2381250"/>
          <p14:tracePt t="8016" x="3835400" y="2381250"/>
          <p14:tracePt t="8070" x="3848100" y="2393950"/>
          <p14:tracePt t="8078" x="3860800" y="2432050"/>
          <p14:tracePt t="8086" x="3873500" y="2470150"/>
          <p14:tracePt t="8099" x="3892550" y="2540000"/>
          <p14:tracePt t="8116" x="3892550" y="2628900"/>
          <p14:tracePt t="8133" x="3886200" y="2705100"/>
          <p14:tracePt t="8149" x="3822700" y="2705100"/>
          <p14:tracePt t="8166" x="3714750" y="2679700"/>
          <p14:tracePt t="8183" x="3606800" y="2609850"/>
          <p14:tracePt t="8200" x="3568700" y="2533650"/>
          <p14:tracePt t="8216" x="3562350" y="2489200"/>
          <p14:tracePt t="8233" x="3562350" y="2451100"/>
          <p14:tracePt t="8250" x="3594100" y="2387600"/>
          <p14:tracePt t="8266" x="3625850" y="2355850"/>
          <p14:tracePt t="8283" x="3651250" y="2343150"/>
          <p14:tracePt t="8300" x="3695700" y="2343150"/>
          <p14:tracePt t="8317" x="3721100" y="2343150"/>
          <p14:tracePt t="8333" x="3727450" y="2343150"/>
          <p14:tracePt t="8349" x="3721100" y="2362200"/>
          <p14:tracePt t="8366" x="3702050" y="2374900"/>
          <p14:tracePt t="8383" x="3683000" y="2374900"/>
          <p14:tracePt t="8400" x="3676650" y="2374900"/>
          <p14:tracePt t="8502" x="3670300" y="2381250"/>
          <p14:tracePt t="8510" x="3670300" y="2393950"/>
          <p14:tracePt t="8518" x="3721100" y="2419350"/>
          <p14:tracePt t="8533" x="3848100" y="2501900"/>
          <p14:tracePt t="8589" x="3898900" y="2571750"/>
          <p14:tracePt t="8598" x="3930650" y="2641600"/>
          <p14:tracePt t="8606" x="3937000" y="2705100"/>
          <p14:tracePt t="8617" x="3949700" y="2749550"/>
          <p14:tracePt t="8633" x="3956050" y="2774950"/>
          <p14:tracePt t="8654" x="3949700" y="2774950"/>
          <p14:tracePt t="8667" x="3937000" y="2774950"/>
          <p14:tracePt t="8683" x="3930650" y="2774950"/>
          <p14:tracePt t="8700" x="3924300" y="2774950"/>
          <p14:tracePt t="8719" x="3924300" y="2762250"/>
          <p14:tracePt t="8733" x="3924300" y="2749550"/>
          <p14:tracePt t="8750" x="3905250" y="2724150"/>
          <p14:tracePt t="8767" x="3873500" y="2667000"/>
          <p14:tracePt t="8784" x="3867150" y="2641600"/>
          <p14:tracePt t="8800" x="3867150" y="2622550"/>
          <p14:tracePt t="8817" x="3860800" y="2622550"/>
          <p14:tracePt t="8833" x="3854450" y="2622550"/>
          <p14:tracePt t="8870" x="3854450" y="2616200"/>
          <p14:tracePt t="8883" x="3905250" y="2609850"/>
          <p14:tracePt t="8901" x="3987800" y="2565400"/>
          <p14:tracePt t="8917" x="4032250" y="2552700"/>
          <p14:tracePt t="8934" x="4057650" y="2540000"/>
          <p14:tracePt t="8950" x="4070350" y="2508250"/>
          <p14:tracePt t="8967" x="4076700" y="2476500"/>
          <p14:tracePt t="8984" x="4076700" y="2457450"/>
          <p14:tracePt t="9001" x="4076700" y="2444750"/>
          <p14:tracePt t="9017" x="4076700" y="2425700"/>
          <p14:tracePt t="9062" x="4076700" y="2419350"/>
          <p14:tracePt t="9071" x="4076700" y="2406650"/>
          <p14:tracePt t="9084" x="4076700" y="2393950"/>
          <p14:tracePt t="9101" x="4076700" y="2330450"/>
          <p14:tracePt t="9117" x="4076700" y="2311400"/>
          <p14:tracePt t="9134" x="4076700" y="2298700"/>
          <p14:tracePt t="9150" x="4076700" y="2292350"/>
          <p14:tracePt t="9184" x="4076700" y="2286000"/>
          <p14:tracePt t="9201" x="4095750" y="2286000"/>
          <p14:tracePt t="9218" x="4146550" y="2286000"/>
          <p14:tracePt t="9234" x="4210050" y="2305050"/>
          <p14:tracePt t="9251" x="4248150" y="2349500"/>
          <p14:tracePt t="9267" x="4254500" y="2406650"/>
          <p14:tracePt t="9284" x="4254500" y="2444750"/>
          <p14:tracePt t="9301" x="4254500" y="2508250"/>
          <p14:tracePt t="9317" x="4241800" y="2540000"/>
          <p14:tracePt t="9334" x="4203700" y="2571750"/>
          <p14:tracePt t="9351" x="4165600" y="2590800"/>
          <p14:tracePt t="9367" x="4076700" y="2628900"/>
          <p14:tracePt t="9384" x="3994150" y="2654300"/>
          <p14:tracePt t="9401" x="3943350" y="2667000"/>
          <p14:tracePt t="9417" x="3917950" y="2667000"/>
          <p14:tracePt t="9434" x="3898900" y="2667000"/>
          <p14:tracePt t="9451" x="3879850" y="2660650"/>
          <p14:tracePt t="9467" x="3879850" y="2603500"/>
          <p14:tracePt t="9485" x="3879850" y="2514600"/>
          <p14:tracePt t="9501" x="3879850" y="2451100"/>
          <p14:tracePt t="9518" x="3905250" y="2413000"/>
          <p14:tracePt t="9534" x="3937000" y="2387600"/>
          <p14:tracePt t="9551" x="3981450" y="2387600"/>
          <p14:tracePt t="9567" x="4000500" y="2387600"/>
          <p14:tracePt t="9584" x="4032250" y="2406650"/>
          <p14:tracePt t="9601" x="4032250" y="2451100"/>
          <p14:tracePt t="9618" x="4032250" y="2482850"/>
          <p14:tracePt t="9634" x="4032250" y="2508250"/>
          <p14:tracePt t="9651" x="4025900" y="2520950"/>
          <p14:tracePt t="9719" x="4025900" y="2514600"/>
          <p14:tracePt t="9742" x="4025900" y="2508250"/>
          <p14:tracePt t="10893" x="4044950" y="2508250"/>
          <p14:tracePt t="10901" x="4095750" y="2527300"/>
          <p14:tracePt t="10909" x="4184650" y="2527300"/>
          <p14:tracePt t="10919" x="4260850" y="2540000"/>
          <p14:tracePt t="10935" x="4432300" y="2565400"/>
          <p14:tracePt t="10952" x="4489450" y="2578100"/>
          <p14:tracePt t="10986" x="4464050" y="2584450"/>
          <p14:tracePt t="11003" x="4406900" y="2584450"/>
          <p14:tracePt t="11019" x="4387850" y="2590800"/>
          <p14:tracePt t="11053" x="4368800" y="2597150"/>
          <p14:tracePt t="11069" x="4368800" y="2628900"/>
          <p14:tracePt t="11086" x="4368800" y="2641600"/>
          <p14:tracePt t="11103" x="4368800" y="2647950"/>
          <p14:tracePt t="11119" x="4394200" y="2647950"/>
          <p14:tracePt t="11136" x="4425950" y="2654300"/>
          <p14:tracePt t="11153" x="4464050" y="2667000"/>
          <p14:tracePt t="11169" x="4470400" y="2667000"/>
          <p14:tracePt t="11186" x="4502150" y="2667000"/>
          <p14:tracePt t="11203" x="4540250" y="2628900"/>
          <p14:tracePt t="11219" x="4572000" y="2578100"/>
          <p14:tracePt t="11236" x="4572000" y="2552700"/>
          <p14:tracePt t="11253" x="4578350" y="2520950"/>
          <p14:tracePt t="11286" x="4578350" y="2501900"/>
          <p14:tracePt t="11303" x="4578350" y="2476500"/>
          <p14:tracePt t="11320" x="4578350" y="2444750"/>
          <p14:tracePt t="11336" x="4578350" y="2413000"/>
          <p14:tracePt t="11353" x="4578350" y="2368550"/>
          <p14:tracePt t="11370" x="4565650" y="2336800"/>
          <p14:tracePt t="11386" x="4533900" y="2324100"/>
          <p14:tracePt t="11403" x="4489450" y="2305050"/>
          <p14:tracePt t="11420" x="4464050" y="2305050"/>
          <p14:tracePt t="11437" x="4432300" y="2311400"/>
          <p14:tracePt t="11453" x="4413250" y="2343150"/>
          <p14:tracePt t="11470" x="4394200" y="2381250"/>
          <p14:tracePt t="11486" x="4387850" y="2413000"/>
          <p14:tracePt t="11503" x="4381500" y="2438400"/>
          <p14:tracePt t="11520" x="4356100" y="2482850"/>
          <p14:tracePt t="11536" x="4356100" y="2533650"/>
          <p14:tracePt t="11553" x="4356100" y="2571750"/>
          <p14:tracePt t="11572" x="4356100" y="2609850"/>
          <p14:tracePt t="11586" x="4394200" y="2635250"/>
          <p14:tracePt t="11603" x="4476750" y="2654300"/>
          <p14:tracePt t="11621" x="4527550" y="2660650"/>
          <p14:tracePt t="11637" x="4584700" y="2660650"/>
          <p14:tracePt t="11654" x="4629150" y="2654300"/>
          <p14:tracePt t="11670" x="4667250" y="2622550"/>
          <p14:tracePt t="11686" x="4705350" y="2584450"/>
          <p14:tracePt t="11704" x="4724400" y="2552700"/>
          <p14:tracePt t="11720" x="4724400" y="2514600"/>
          <p14:tracePt t="11737" x="4724400" y="2476500"/>
          <p14:tracePt t="11753" x="4724400" y="2438400"/>
          <p14:tracePt t="11770" x="4724400" y="2406650"/>
          <p14:tracePt t="11787" x="4724400" y="2393950"/>
          <p14:tracePt t="11803" x="4711700" y="2381250"/>
          <p14:tracePt t="11821" x="4699000" y="2374900"/>
          <p14:tracePt t="11837" x="4648200" y="2374900"/>
          <p14:tracePt t="11854" x="4584700" y="2374900"/>
          <p14:tracePt t="11870" x="4502150" y="2374900"/>
          <p14:tracePt t="11887" x="4470400" y="2381250"/>
          <p14:tracePt t="11904" x="4445000" y="2406650"/>
          <p14:tracePt t="11920" x="4445000" y="2444750"/>
          <p14:tracePt t="11937" x="4464050" y="2489200"/>
          <p14:tracePt t="11954" x="4514850" y="2514600"/>
          <p14:tracePt t="11970" x="4578350" y="2559050"/>
          <p14:tracePt t="11987" x="4616450" y="2571750"/>
          <p14:tracePt t="12004" x="4635500" y="2590800"/>
          <p14:tracePt t="12020" x="4660900" y="2603500"/>
          <p14:tracePt t="12055" x="4667250" y="2584450"/>
          <p14:tracePt t="12070" x="4667250" y="2546350"/>
          <p14:tracePt t="12087" x="4667250" y="2495550"/>
          <p14:tracePt t="12104" x="4660900" y="2438400"/>
          <p14:tracePt t="12120" x="4641850" y="2413000"/>
          <p14:tracePt t="12137" x="4616450" y="2393950"/>
          <p14:tracePt t="12154" x="4603750" y="2393950"/>
          <p14:tracePt t="12171" x="4597400" y="2393950"/>
          <p14:tracePt t="12187" x="4578350" y="2393950"/>
          <p14:tracePt t="12204" x="4578350" y="2419350"/>
          <p14:tracePt t="12221" x="4578350" y="2444750"/>
          <p14:tracePt t="12237" x="4578350" y="2451100"/>
          <p14:tracePt t="12446" x="4578350" y="2457450"/>
          <p14:tracePt t="12870" x="4578350" y="2470150"/>
          <p14:tracePt t="12878" x="4578350" y="2501900"/>
          <p14:tracePt t="12888" x="4578350" y="2527300"/>
          <p14:tracePt t="12905" x="4591050" y="2578100"/>
          <p14:tracePt t="12921" x="4597400" y="2590800"/>
          <p14:tracePt t="12958" x="4603750" y="2590800"/>
          <p14:tracePt t="12971" x="4622800" y="2578100"/>
          <p14:tracePt t="12988" x="4622800" y="2565400"/>
          <p14:tracePt t="13005" x="4622800" y="2546350"/>
          <p14:tracePt t="13071" x="4616450" y="2552700"/>
          <p14:tracePt t="13078" x="4597400" y="2565400"/>
          <p14:tracePt t="13088" x="4546600" y="2565400"/>
          <p14:tracePt t="13105" x="4483100" y="2565400"/>
          <p14:tracePt t="13122" x="4438650" y="2565400"/>
          <p14:tracePt t="13138" x="4406900" y="2565400"/>
          <p14:tracePt t="13155" x="4381500" y="2540000"/>
          <p14:tracePt t="13172" x="4375150" y="2540000"/>
          <p14:tracePt t="13189" x="4337050" y="2533650"/>
          <p14:tracePt t="13206" x="4254500" y="2533650"/>
          <p14:tracePt t="13222" x="4114800" y="2533650"/>
          <p14:tracePt t="13238" x="4038600" y="2533650"/>
          <p14:tracePt t="13255" x="4019550" y="2533650"/>
          <p14:tracePt t="13303" x="4013200" y="2527300"/>
          <p14:tracePt t="13311" x="4013200" y="2520950"/>
          <p14:tracePt t="13322" x="4025900" y="2514600"/>
          <p14:tracePt t="13339" x="4127500" y="2514600"/>
          <p14:tracePt t="13355" x="4248150" y="2508250"/>
          <p14:tracePt t="13372" x="4451350" y="2508250"/>
          <p14:tracePt t="13389" x="4508500" y="2508250"/>
          <p14:tracePt t="13405" x="4552950" y="2501900"/>
          <p14:tracePt t="13422" x="4559300" y="2501900"/>
          <p14:tracePt t="13439" x="4565650" y="2495550"/>
          <p14:tracePt t="13478" x="4559300" y="2495550"/>
          <p14:tracePt t="13488" x="4502150" y="2495550"/>
          <p14:tracePt t="13505" x="4349750" y="2495550"/>
          <p14:tracePt t="13522" x="4260850" y="2495550"/>
          <p14:tracePt t="13539" x="4229100" y="2495550"/>
          <p14:tracePt t="13573" x="4222750" y="2489200"/>
          <p14:tracePt t="13581" x="4222750" y="2482850"/>
          <p14:tracePt t="13589" x="4241800" y="2470150"/>
          <p14:tracePt t="13605" x="4305300" y="2463800"/>
          <p14:tracePt t="13622" x="4318000" y="2463800"/>
          <p14:tracePt t="13639" x="4324350" y="2463800"/>
          <p14:tracePt t="13758" x="4318000" y="2463800"/>
          <p14:tracePt t="13766" x="4311650" y="2463800"/>
          <p14:tracePt t="13775" x="4305300" y="2463800"/>
          <p14:tracePt t="13790" x="4298950" y="2457450"/>
          <p14:tracePt t="13878" x="4298950" y="2451100"/>
          <p14:tracePt t="13886" x="4318000" y="2451100"/>
          <p14:tracePt t="13894" x="4324350" y="2451100"/>
          <p14:tracePt t="13906" x="4349750" y="2463800"/>
          <p14:tracePt t="13923" x="4368800" y="2489200"/>
          <p14:tracePt t="13939" x="4368800" y="2571750"/>
          <p14:tracePt t="13956" x="4368800" y="2686050"/>
          <p14:tracePt t="13973" x="4318000" y="2774950"/>
          <p14:tracePt t="13989" x="4318000" y="2781300"/>
          <p14:tracePt t="14006" x="4260850" y="2787650"/>
          <p14:tracePt t="14023" x="4197350" y="2787650"/>
          <p14:tracePt t="14039" x="4133850" y="2787650"/>
          <p14:tracePt t="14056" x="4102100" y="2787650"/>
          <p14:tracePt t="14073" x="4076700" y="2794000"/>
          <p14:tracePt t="14089" x="4076700" y="2800350"/>
          <p14:tracePt t="14106" x="4076700" y="2806700"/>
          <p14:tracePt t="14123" x="4083050" y="2832100"/>
          <p14:tracePt t="14139" x="4108450" y="2832100"/>
          <p14:tracePt t="14173" x="4114800" y="2838450"/>
          <p14:tracePt t="14191" x="4102100" y="2844800"/>
          <p14:tracePt t="14206" x="3905250" y="2889250"/>
          <p14:tracePt t="14223" x="3600450" y="2984500"/>
          <p14:tracePt t="14239" x="3257550" y="3098800"/>
          <p14:tracePt t="14256" x="3054350" y="3181350"/>
          <p14:tracePt t="14273" x="2927350" y="3263900"/>
          <p14:tracePt t="14289" x="2870200" y="3276600"/>
          <p14:tracePt t="14306" x="2863850" y="3276600"/>
          <p14:tracePt t="14374" x="2857500" y="3276600"/>
          <p14:tracePt t="14383" x="2838450" y="3257550"/>
          <p14:tracePt t="14391" x="2832100" y="3251200"/>
          <p14:tracePt t="14408" x="2825750" y="3244850"/>
          <p14:tracePt t="14423" x="2806700" y="3225800"/>
          <p14:tracePt t="14456" x="2806700" y="3213100"/>
          <p14:tracePt t="14473" x="2813050" y="3187700"/>
          <p14:tracePt t="14490" x="2838450" y="3175000"/>
          <p14:tracePt t="14506" x="2876550" y="3155950"/>
          <p14:tracePt t="14523" x="2901950" y="3149600"/>
          <p14:tracePt t="14539" x="2901950" y="3136900"/>
          <p14:tracePt t="14556" x="2901950" y="3111500"/>
          <p14:tracePt t="14558" x="2901950" y="3098800"/>
          <p14:tracePt t="14573" x="2895600" y="3073400"/>
          <p14:tracePt t="14589" x="2870200" y="3067050"/>
          <p14:tracePt t="14606" x="2844800" y="3060700"/>
          <p14:tracePt t="14640" x="2838450" y="3060700"/>
          <p14:tracePt t="14663" x="2819400" y="3060700"/>
          <p14:tracePt t="14673" x="2806700" y="3048000"/>
          <p14:tracePt t="14690" x="2787650" y="3035300"/>
          <p14:tracePt t="14707" x="2781300" y="3022600"/>
          <p14:tracePt t="14724" x="2736850" y="2971800"/>
          <p14:tracePt t="14741" x="2679700" y="2901950"/>
          <p14:tracePt t="14757" x="2616200" y="2895600"/>
          <p14:tracePt t="14774" x="2597150" y="2889250"/>
          <p14:tracePt t="14822" x="2667000" y="2889250"/>
          <p14:tracePt t="14830" x="2768600" y="2889250"/>
          <p14:tracePt t="14840" x="2895600" y="2889250"/>
          <p14:tracePt t="14857" x="3136900" y="2914650"/>
          <p14:tracePt t="14874" x="3295650" y="2933700"/>
          <p14:tracePt t="14890" x="3435350" y="2965450"/>
          <p14:tracePt t="14907" x="3543300" y="2971800"/>
          <p14:tracePt t="14924" x="3632200" y="2971800"/>
          <p14:tracePt t="14941" x="3765550" y="2971800"/>
          <p14:tracePt t="14957" x="3854450" y="2971800"/>
          <p14:tracePt t="14974" x="3898900" y="2971800"/>
          <p14:tracePt t="15031" x="3854450" y="2971800"/>
          <p14:tracePt t="15038" x="3727450" y="2971800"/>
          <p14:tracePt t="15047" x="3517900" y="2971800"/>
          <p14:tracePt t="15057" x="3359150" y="2971800"/>
          <p14:tracePt t="15074" x="3143250" y="2959100"/>
          <p14:tracePt t="15091" x="3048000" y="2933700"/>
          <p14:tracePt t="15107" x="3028950" y="2921000"/>
          <p14:tracePt t="15141" x="3073400" y="2901950"/>
          <p14:tracePt t="15157" x="3086100" y="2901950"/>
          <p14:tracePt t="15191" x="3098800" y="2901950"/>
          <p14:tracePt t="15223" x="3105150" y="2901950"/>
          <p14:tracePt t="15238" x="3105150" y="2908300"/>
          <p14:tracePt t="15246" x="3105150" y="2914650"/>
          <p14:tracePt t="15262" x="3098800" y="2914650"/>
          <p14:tracePt t="15303" x="3086100" y="2914650"/>
          <p14:tracePt t="15358" x="3079750" y="2921000"/>
          <p14:tracePt t="15367" x="3105150" y="2946400"/>
          <p14:tracePt t="15376" x="3181350" y="2965450"/>
          <p14:tracePt t="15391" x="3492500" y="3016250"/>
          <p14:tracePt t="15407" x="3987800" y="3092450"/>
          <p14:tracePt t="15424" x="4603750" y="3175000"/>
          <p14:tracePt t="15441" x="4883150" y="3219450"/>
          <p14:tracePt t="15457" x="4914900" y="3219450"/>
          <p14:tracePt t="15491" x="4756150" y="3219450"/>
          <p14:tracePt t="15508" x="4387850" y="3213100"/>
          <p14:tracePt t="15525" x="3924300" y="3117850"/>
          <p14:tracePt t="15541" x="3778250" y="3079750"/>
          <p14:tracePt t="15557" x="3746500" y="3067050"/>
          <p14:tracePt t="15638" x="3740150" y="3067050"/>
          <p14:tracePt t="15646" x="3746500" y="3079750"/>
          <p14:tracePt t="15658" x="3784600" y="3086100"/>
          <p14:tracePt t="15675" x="3905250" y="3105150"/>
          <p14:tracePt t="15691" x="4051300" y="3124200"/>
          <p14:tracePt t="15708" x="4152900" y="3124200"/>
          <p14:tracePt t="15725" x="4184650" y="3124200"/>
          <p14:tracePt t="15839" x="4171950" y="3124200"/>
          <p14:tracePt t="15846" x="4152900" y="3124200"/>
          <p14:tracePt t="15858" x="4140200" y="3124200"/>
          <p14:tracePt t="15875" x="4108450" y="3136900"/>
          <p14:tracePt t="15891" x="4070350" y="3143250"/>
          <p14:tracePt t="15908" x="4051300" y="3143250"/>
          <p14:tracePt t="15925" x="4025900" y="3149600"/>
          <p14:tracePt t="16630" x="4019550" y="3175000"/>
          <p14:tracePt t="16638" x="4019550" y="3314700"/>
          <p14:tracePt t="16646" x="4019550" y="3524250"/>
          <p14:tracePt t="16659" x="4000500" y="3943350"/>
          <p14:tracePt t="16675" x="3892550" y="4845050"/>
          <p14:tracePt t="16693" x="3486150" y="6235700"/>
          <p14:tracePt t="16709" x="3276600" y="6699250"/>
          <p14:tracePt t="16726" x="3238500" y="6845300"/>
          <p14:tracePt t="16742" x="3219450" y="6851650"/>
          <p14:tracePt t="16759" x="3238500" y="6851650"/>
          <p14:tracePt t="16775" x="3327400" y="6838950"/>
          <p14:tracePt t="16792" x="3467100" y="6731000"/>
          <p14:tracePt t="16809" x="3543300" y="6648450"/>
          <p14:tracePt t="16826" x="3549650" y="6572250"/>
          <p14:tracePt t="16842" x="3549650" y="6515100"/>
          <p14:tracePt t="16859" x="3543300" y="6470650"/>
          <p14:tracePt t="16876" x="3511550" y="6445250"/>
          <p14:tracePt t="16893" x="3492500" y="6400800"/>
          <p14:tracePt t="16909" x="3492500" y="6343650"/>
          <p14:tracePt t="16926" x="3492500" y="6210300"/>
          <p14:tracePt t="16942" x="3486150" y="6057900"/>
          <p14:tracePt t="16959" x="3435350" y="5924550"/>
          <p14:tracePt t="16976" x="3378200" y="5822950"/>
          <p14:tracePt t="16993" x="3282950" y="5765800"/>
          <p14:tracePt t="17009" x="3111500" y="5727700"/>
          <p14:tracePt t="17026" x="2914650" y="5708650"/>
          <p14:tracePt t="17042" x="2717800" y="5708650"/>
          <p14:tracePt t="17059" x="2514600" y="5708650"/>
          <p14:tracePt t="17075" x="2292350" y="5676900"/>
          <p14:tracePt t="17092" x="2000250" y="5664200"/>
          <p14:tracePt t="17109" x="1778000" y="5664200"/>
          <p14:tracePt t="17126" x="1581150" y="5734050"/>
          <p14:tracePt t="17143" x="1460500" y="5816600"/>
          <p14:tracePt t="17159" x="1428750" y="5905500"/>
          <p14:tracePt t="17176" x="1428750" y="6007100"/>
          <p14:tracePt t="17193" x="1524000" y="6146800"/>
          <p14:tracePt t="17209" x="1828800" y="6292850"/>
          <p14:tracePt t="17226" x="2368550" y="6432550"/>
          <p14:tracePt t="17243" x="2990850" y="6616700"/>
          <p14:tracePt t="17260" x="3714750" y="6819900"/>
          <p14:tracePt t="17277" x="4883150" y="6851650"/>
          <p14:tracePt t="17293" x="5588000" y="6851650"/>
          <p14:tracePt t="17310" x="6083300" y="6851650"/>
          <p14:tracePt t="17326" x="6502400" y="6851650"/>
          <p14:tracePt t="17343" x="6781800" y="6788150"/>
          <p14:tracePt t="17360" x="6997700" y="6711950"/>
          <p14:tracePt t="17376" x="7277100" y="6584950"/>
          <p14:tracePt t="17393" x="7626350" y="6400800"/>
          <p14:tracePt t="17410" x="7912100" y="6210300"/>
          <p14:tracePt t="17426" x="8070850" y="6057900"/>
          <p14:tracePt t="17443" x="8134350" y="5943600"/>
          <p14:tracePt t="17460" x="8134350" y="5861050"/>
          <p14:tracePt t="17477" x="7912100" y="5645150"/>
          <p14:tracePt t="17493" x="7416800" y="5416550"/>
          <p14:tracePt t="17510" x="6883400" y="5213350"/>
          <p14:tracePt t="17527" x="6413500" y="5060950"/>
          <p14:tracePt t="17542" x="5911850" y="4959350"/>
          <p14:tracePt t="17559" x="5372100" y="4914900"/>
          <p14:tracePt t="17578" x="4737100" y="4845050"/>
          <p14:tracePt t="17595" x="4133850" y="4832350"/>
          <p14:tracePt t="17610" x="3714750" y="4832350"/>
          <p14:tracePt t="17627" x="3422650" y="4832350"/>
          <p14:tracePt t="17644" x="3175000" y="4832350"/>
          <p14:tracePt t="17660" x="2927350" y="4870450"/>
          <p14:tracePt t="17677" x="2641600" y="4991100"/>
          <p14:tracePt t="17693" x="2533650" y="5099050"/>
          <p14:tracePt t="17710" x="2438400" y="5213350"/>
          <p14:tracePt t="17727" x="2355850" y="5340350"/>
          <p14:tracePt t="17743" x="2286000" y="5505450"/>
          <p14:tracePt t="17760" x="2235200" y="5676900"/>
          <p14:tracePt t="17777" x="2235200" y="5854700"/>
          <p14:tracePt t="17793" x="2260600" y="6019800"/>
          <p14:tracePt t="17810" x="2324100" y="6191250"/>
          <p14:tracePt t="17827" x="2387600" y="6330950"/>
          <p14:tracePt t="17844" x="2520950" y="6457950"/>
          <p14:tracePt t="17861" x="2825750" y="6616700"/>
          <p14:tracePt t="17877" x="3124200" y="6673850"/>
          <p14:tracePt t="17893" x="3651250" y="6705600"/>
          <p14:tracePt t="17910" x="4248150" y="6705600"/>
          <p14:tracePt t="17927" x="4718050" y="6705600"/>
          <p14:tracePt t="17944" x="5092700" y="6629400"/>
          <p14:tracePt t="17960" x="5302250" y="6572250"/>
          <p14:tracePt t="17977" x="5448300" y="6508750"/>
          <p14:tracePt t="17994" x="5588000" y="6451600"/>
          <p14:tracePt t="18010" x="5708650" y="6394450"/>
          <p14:tracePt t="18027" x="5835650" y="6337300"/>
          <p14:tracePt t="18044" x="5867400" y="6299200"/>
          <p14:tracePt t="18047" x="5886450" y="6273800"/>
          <p14:tracePt t="18061" x="5911850" y="6178550"/>
          <p14:tracePt t="18077" x="5918200" y="6076950"/>
          <p14:tracePt t="18094" x="5918200" y="5937250"/>
          <p14:tracePt t="18111" x="5842000" y="5759450"/>
          <p14:tracePt t="18127" x="5543550" y="5562600"/>
          <p14:tracePt t="18144" x="4997450" y="5321300"/>
          <p14:tracePt t="18161" x="4197350" y="5092700"/>
          <p14:tracePt t="18178" x="3543300" y="4978400"/>
          <p14:tracePt t="18194" x="3168650" y="4921250"/>
          <p14:tracePt t="18211" x="3086100" y="4914900"/>
          <p14:tracePt t="18247" x="3098800" y="4914900"/>
          <p14:tracePt t="18261" x="3117850" y="4914900"/>
          <p14:tracePt t="18277" x="3124200" y="4914900"/>
          <p14:tracePt t="18446" x="3117850" y="4902200"/>
          <p14:tracePt t="18462" x="3111500" y="4902200"/>
          <p14:tracePt t="18470" x="3111500" y="4895850"/>
          <p14:tracePt t="20059" x="0" y="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ea typeface="宋体" pitchFamily="2" charset="-122"/>
              </a:rPr>
              <a:t>Domain Type (FYI)</a:t>
            </a:r>
          </a:p>
        </p:txBody>
      </p:sp>
      <p:graphicFrame>
        <p:nvGraphicFramePr>
          <p:cNvPr id="305157" name="Object 5"/>
          <p:cNvGraphicFramePr>
            <a:graphicFrameLocks noChangeAspect="1"/>
          </p:cNvGraphicFramePr>
          <p:nvPr/>
        </p:nvGraphicFramePr>
        <p:xfrm>
          <a:off x="539552" y="1628800"/>
          <a:ext cx="8221662" cy="480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位图图像" r:id="rId5" imgW="8678486" imgH="5068007" progId="Paint.Picture">
                  <p:embed/>
                </p:oleObj>
              </mc:Choice>
              <mc:Fallback>
                <p:oleObj name="位图图像" r:id="rId5" imgW="8678486" imgH="5068007" progId="Paint.Picture">
                  <p:embed/>
                  <p:pic>
                    <p:nvPicPr>
                      <p:cNvPr id="30515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552" y="1628800"/>
                        <a:ext cx="8221662" cy="480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195736" y="3697287"/>
            <a:ext cx="108012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000" dirty="0"/>
              <a:t>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71ABA-279E-4BA3-839A-A45A0D649214}" type="slidenum">
              <a:rPr lang="zh-CN" altLang="en-US" smtClean="0"/>
              <a:pPr/>
              <a:t>9</a:t>
            </a:fld>
            <a:endParaRPr lang="en-US" altLang="zh-CN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881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87"/>
    </mc:Choice>
    <mc:Fallback xmlns="">
      <p:transition spd="slow" advTm="81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2|10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9|12.5|14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7.3|3.7|2.1|0.9|1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8|32|3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9|12.5|14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1|5.7|12.4|5.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6473</TotalTime>
  <Words>3998</Words>
  <Application>Microsoft Office PowerPoint</Application>
  <PresentationFormat>On-screen Show (4:3)</PresentationFormat>
  <Paragraphs>635</Paragraphs>
  <Slides>41</Slides>
  <Notes>36</Notes>
  <HiddenSlides>0</HiddenSlides>
  <MMClips>41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1" baseType="lpstr">
      <vt:lpstr>宋体</vt:lpstr>
      <vt:lpstr>Arial</vt:lpstr>
      <vt:lpstr>ArialMT</vt:lpstr>
      <vt:lpstr>Courier New</vt:lpstr>
      <vt:lpstr>Monotype Sorts</vt:lpstr>
      <vt:lpstr>Tahoma</vt:lpstr>
      <vt:lpstr>Times New Roman</vt:lpstr>
      <vt:lpstr>Wingdings</vt:lpstr>
      <vt:lpstr>Clarity</vt:lpstr>
      <vt:lpstr>位图图像</vt:lpstr>
      <vt:lpstr>Review of Last Lecture</vt:lpstr>
      <vt:lpstr>In-class Exercise </vt:lpstr>
      <vt:lpstr>Today’s Plan</vt:lpstr>
      <vt:lpstr>SQL Definition and Modification  Chapter 05</vt:lpstr>
      <vt:lpstr>Reading Assignment for This Chapter</vt:lpstr>
      <vt:lpstr>Part II: Data Definition</vt:lpstr>
      <vt:lpstr>Data Definition</vt:lpstr>
      <vt:lpstr>Create Table</vt:lpstr>
      <vt:lpstr>Domain Type (FYI)</vt:lpstr>
      <vt:lpstr>Date/Time Type (FYI)</vt:lpstr>
      <vt:lpstr>Integrity Constraint in SQL I</vt:lpstr>
      <vt:lpstr>PRIMARY KEY vs. UNIQUE</vt:lpstr>
      <vt:lpstr>Other Declarations for Attributes</vt:lpstr>
      <vt:lpstr>Example: Default Values</vt:lpstr>
      <vt:lpstr>Effect of Defaults</vt:lpstr>
      <vt:lpstr>Integrity Constraint in SQL II - FK</vt:lpstr>
      <vt:lpstr>Integrity Constraint in SQL III</vt:lpstr>
      <vt:lpstr>Alter and Drop Table I</vt:lpstr>
      <vt:lpstr>Alter and Drop Table II</vt:lpstr>
      <vt:lpstr>Examples of Drop and Alter</vt:lpstr>
      <vt:lpstr>Part III Data Modifications</vt:lpstr>
      <vt:lpstr>Database Modifications</vt:lpstr>
      <vt:lpstr>Delete</vt:lpstr>
      <vt:lpstr>Delete: Example</vt:lpstr>
      <vt:lpstr>Delete: Example</vt:lpstr>
      <vt:lpstr>Delete: 2 Step Process</vt:lpstr>
      <vt:lpstr>Delete: Exercise</vt:lpstr>
      <vt:lpstr>Insert</vt:lpstr>
      <vt:lpstr>What if we don’t provide a value for a particular attribute during INSERT?</vt:lpstr>
      <vt:lpstr>Insert: Example (FYI)</vt:lpstr>
      <vt:lpstr>Update</vt:lpstr>
      <vt:lpstr>Conditional Update (FYI)</vt:lpstr>
      <vt:lpstr>SQL Exercise</vt:lpstr>
      <vt:lpstr>Database Modification: Exercise</vt:lpstr>
      <vt:lpstr>Database Modification: Exercise - 1</vt:lpstr>
      <vt:lpstr>Database Modification: Exercise - 2</vt:lpstr>
      <vt:lpstr>Database Modification: Exercise - 3</vt:lpstr>
      <vt:lpstr>Database Modification: Exercise - 4</vt:lpstr>
      <vt:lpstr>Database Modification: Exercise - 5</vt:lpstr>
      <vt:lpstr>Database Modification: Exercise - 6</vt:lpstr>
      <vt:lpstr>Summary of Today’s Lecture</vt:lpstr>
    </vt:vector>
  </TitlesOfParts>
  <Company>Starcraft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1 Introduction</dc:title>
  <dc:creator>Zerg</dc:creator>
  <cp:lastModifiedBy>Collin Roberts</cp:lastModifiedBy>
  <cp:revision>416</cp:revision>
  <cp:lastPrinted>1601-01-01T00:00:00Z</cp:lastPrinted>
  <dcterms:created xsi:type="dcterms:W3CDTF">2005-04-29T16:14:00Z</dcterms:created>
  <dcterms:modified xsi:type="dcterms:W3CDTF">2026-06-24T08:20:57Z</dcterms:modified>
</cp:coreProperties>
</file>