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ink/inkAction2.xml" ContentType="application/vnd.ms-office.inkActio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Action3.xml" ContentType="application/vnd.ms-office.inkAction+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Action4.xml" ContentType="application/vnd.ms-office.inkAction+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Action5.xml" ContentType="application/vnd.ms-office.inkAction+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Action6.xml" ContentType="application/vnd.ms-office.inkAction+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51"/>
  </p:notesMasterIdLst>
  <p:handoutMasterIdLst>
    <p:handoutMasterId r:id="rId52"/>
  </p:handoutMasterIdLst>
  <p:sldIdLst>
    <p:sldId id="390" r:id="rId2"/>
    <p:sldId id="389" r:id="rId3"/>
    <p:sldId id="383" r:id="rId4"/>
    <p:sldId id="384" r:id="rId5"/>
    <p:sldId id="347" r:id="rId6"/>
    <p:sldId id="337" r:id="rId7"/>
    <p:sldId id="387" r:id="rId8"/>
    <p:sldId id="295" r:id="rId9"/>
    <p:sldId id="297" r:id="rId10"/>
    <p:sldId id="298" r:id="rId11"/>
    <p:sldId id="299" r:id="rId12"/>
    <p:sldId id="261" r:id="rId13"/>
    <p:sldId id="300" r:id="rId14"/>
    <p:sldId id="317" r:id="rId15"/>
    <p:sldId id="338" r:id="rId16"/>
    <p:sldId id="301" r:id="rId17"/>
    <p:sldId id="302" r:id="rId18"/>
    <p:sldId id="324" r:id="rId19"/>
    <p:sldId id="386" r:id="rId20"/>
    <p:sldId id="282" r:id="rId21"/>
    <p:sldId id="304" r:id="rId22"/>
    <p:sldId id="305" r:id="rId23"/>
    <p:sldId id="306" r:id="rId24"/>
    <p:sldId id="308" r:id="rId25"/>
    <p:sldId id="307" r:id="rId26"/>
    <p:sldId id="309" r:id="rId27"/>
    <p:sldId id="362" r:id="rId28"/>
    <p:sldId id="284" r:id="rId29"/>
    <p:sldId id="285" r:id="rId30"/>
    <p:sldId id="272" r:id="rId31"/>
    <p:sldId id="273" r:id="rId32"/>
    <p:sldId id="265" r:id="rId33"/>
    <p:sldId id="290" r:id="rId34"/>
    <p:sldId id="334" r:id="rId35"/>
    <p:sldId id="335" r:id="rId36"/>
    <p:sldId id="333" r:id="rId37"/>
    <p:sldId id="286" r:id="rId38"/>
    <p:sldId id="312" r:id="rId39"/>
    <p:sldId id="318" r:id="rId40"/>
    <p:sldId id="320" r:id="rId41"/>
    <p:sldId id="313" r:id="rId42"/>
    <p:sldId id="315" r:id="rId43"/>
    <p:sldId id="316" r:id="rId44"/>
    <p:sldId id="314" r:id="rId45"/>
    <p:sldId id="319" r:id="rId46"/>
    <p:sldId id="331" r:id="rId47"/>
    <p:sldId id="355" r:id="rId48"/>
    <p:sldId id="388" r:id="rId49"/>
    <p:sldId id="385" r:id="rId50"/>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60079" autoAdjust="0"/>
  </p:normalViewPr>
  <p:slideViewPr>
    <p:cSldViewPr>
      <p:cViewPr varScale="1">
        <p:scale>
          <a:sx n="47" d="100"/>
          <a:sy n="47" d="100"/>
        </p:scale>
        <p:origin x="251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192"/>
    </p:cViewPr>
  </p:sorterViewPr>
  <p:notesViewPr>
    <p:cSldViewPr>
      <p:cViewPr varScale="1">
        <p:scale>
          <a:sx n="56" d="100"/>
          <a:sy n="56" d="100"/>
        </p:scale>
        <p:origin x="-1812"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defTabSz="957263">
              <a:defRPr sz="1300">
                <a:latin typeface="Arial" charset="0"/>
              </a:defRPr>
            </a:lvl1pPr>
          </a:lstStyle>
          <a:p>
            <a:endParaRPr lang="en-CA" altLang="en-US"/>
          </a:p>
        </p:txBody>
      </p:sp>
      <p:sp>
        <p:nvSpPr>
          <p:cNvPr id="244739"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a:latin typeface="Arial" charset="0"/>
              </a:defRPr>
            </a:lvl1pPr>
          </a:lstStyle>
          <a:p>
            <a:endParaRPr lang="en-CA" altLang="en-US"/>
          </a:p>
        </p:txBody>
      </p:sp>
      <p:sp>
        <p:nvSpPr>
          <p:cNvPr id="244740"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defTabSz="957263">
              <a:defRPr sz="1300">
                <a:latin typeface="Arial" charset="0"/>
              </a:defRPr>
            </a:lvl1pPr>
          </a:lstStyle>
          <a:p>
            <a:endParaRPr lang="en-CA" altLang="en-US"/>
          </a:p>
        </p:txBody>
      </p:sp>
      <p:sp>
        <p:nvSpPr>
          <p:cNvPr id="244741"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a:latin typeface="Arial" charset="0"/>
              </a:defRPr>
            </a:lvl1pPr>
          </a:lstStyle>
          <a:p>
            <a:fld id="{2EA5B58B-24C3-4879-9710-8DCE28DB1F21}" type="slidenum">
              <a:rPr lang="en-CA" altLang="en-US"/>
              <a:pPr/>
              <a:t>‹#›</a:t>
            </a:fld>
            <a:endParaRPr lang="en-CA" altLang="en-US"/>
          </a:p>
        </p:txBody>
      </p:sp>
    </p:spTree>
    <p:extLst>
      <p:ext uri="{BB962C8B-B14F-4D97-AF65-F5344CB8AC3E}">
        <p14:creationId xmlns:p14="http://schemas.microsoft.com/office/powerpoint/2010/main" val="179860258"/>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1-07-02T00:36:17.171"/>
    </inkml:context>
    <inkml:brush xml:id="br0">
      <inkml:brushProperty name="width" value="0.05292" units="cm"/>
      <inkml:brushProperty name="height" value="0.05292" units="cm"/>
      <inkml:brushProperty name="color" value="#FF0000"/>
    </inkml:brush>
  </inkml:definitions>
  <iact:action type="add" startTime="106177">
    <iact:property name="dataType"/>
    <iact:actionData xml:id="d0">
      <inkml:trace xmlns:inkml="http://www.w3.org/2003/InkML" xml:id="stk0" contextRef="#ctx0" brushRef="#br0">16757 6668 0,'-17'-18'85,"-1"18"-78,0 0 1,-52 0 0,-18 0 0,17 0 0,18 0 0,-53 0 1,18 0-2,18 0 1,-19 0 0,-16 18 0,52-1 0,-36 1 0,1-1 0,-18 36 0,18-35 0,35 0 0,-35 17 0,35 0 0,18-17 0,-36 17 0,36-17 0,17-1 0,1 19 1,-18-1-1,35-17 2,0-1-6,-18 36 4,18-35 2,0 35 5,0-18-7,-18-17 0,18 17 2,0 0-4,0-17 2,0-1 1,0 1-1,0 0-1,0-1 2,0 19-2,0-19 2,0 1-2,0 52 1,0-34 0,0-19 8,0 1-7,0 0 8,0-1-3,0 19-5,18-1-3,17-18 3,-17 1 1,-1-18-5,54 35 3,-36-17 0,18 0 0,35-1 0,1 36 0,-37-17 0,1-19 0,-35 1 0,35 35 0,0-18 1,0 0-2,0 18 1,35 0 0,-35-35 1,35 17-1,0 36-1,71-36 1,-106 18 2,0-18-3,35-17 1,-35 17 0,17-17-1,1 17 2,-18-35 1,35 18-4,18-18 1,-18 0 4,18 0-4,0 0 1,0 0-1,-18 35 1,18-35 0,-71 17 0,71-17 3,-18 18-6,-17-18 3,-1 18 1,36-18-2,0 0 1,0 0 0,35 0 0,0 0 0,-35 0 0,52 0 0,-52 0 0,0 0 0,0 0 3,53-53-5,-71 35 1,18 1 1,17-36 0,-35 0 0,-35 35 0,35-17 1,-52-1 2,105-34 4,-88 35-10,-18-1 3,18 1 0,-18 0 0,36-36 0,-1-17 1,-34 53-2,-1-89 2,18 71-3,-36 0 3,-17-35-1,0 35 0,18 0 0,-18 1 1,0-37-2,0 54 1,0-71 0,0 53 0,0 0 0,0-35-1,0 18 2,0 17-1,0-18 0,-53 18 0,36 0 0,-19 18 0,1-18 0,-53 18 0,35-18-1,-71 18 2,54 17-1,-124-35 1,17 35 0,19-17-3,-19 35 2,1-17 2,-18-36-4,-18 53 2,71 0 0,0 0 0,-35-36 0,34 36 0,19 0 1,-18 0-2,70 0 3,-34 0-4,-1 0 2,17 0-1,72 0 2,-18 0-1,-18 0 2,17 0-4,-17 0 3,-17 0-2,-36 0 1,71 0 0,-18 0 0,-18 0 0,18 0 0,18 18 0,0-18 11,17 0 0,1 18 23,-1-1-18,0-17-7,1 18 0,-1 0-10</inkml:trace>
    </iact:actionData>
  </iact:action>
  <iact:action type="add" startTime="110152">
    <iact:property name="dataType"/>
    <iact:actionData xml:id="d1">
      <inkml:trace xmlns:inkml="http://www.w3.org/2003/InkML" xml:id="stk1" contextRef="#ctx0" brushRef="#br0">10072 6403 0,'-17'0'8,"-19"0"6,-34 18-7,-1 17 1,18-18 0,-35 1 0,-18-18 0,18 71 1,0-71-2,35 17 4,-35 1-6,-18 17 6,88-35-6,-52 18 4,17 17-2,17-35 1,-52 18 0,35 17 0,-35 0 0,53-35 0,0 36 1,17-19-2,-35 19 1,18-19 0,-18 54 0,18-54 0,-36 1 0,18 17 0,18-17 0,0 17 0,-54-17 0,72-1 0,-1 19 0,0 17 0,18-36 8,0 1-8,0 17 0,-17-17 0,17 0 8,0-1-7,0 1 0,0-1-3,0 1 2,0 53 0,17-54 1,1 19-2,35 16 1,-35-16 1,-1-1-1,1 0-1,35 36 1,-36-36 0,19-17 1,-1 17-2,36-17 1,-19-1 1,37 1 1,-36-18-5,0 53 3,-18-53 0,0 18 0,-17-18 0,35 17-1,-18-17 2,35 0-2,36 0 1,18 0 0,-18 18 0,-1-18 0,-16 0 1,-54 35-2,35-17 1,1-1 0,-36 1 0,18 35 1,-18-35-2,54-1 1,-1 54 0,-35-54 0,70 19 2,-87-36-4,87 35 4,-88 0-4,106-17 3,-88-18-2,88 0 1,36 17 1,-36-17-1,18 0 0,-18 0 0,-35 0 1,-1 0-2,-16 0 1,16 0 0,-52 0 1,0 0-2,18 0 1,-1 0 0,-34 0 0,17 0 0,-18 0 0,-17 0 0,52 0 1,-17 0-2,0 0 2,53 0-2,0 0 1,-1 0 0,1 0 0,18 0-1,-18 0 1,-36 0 0,18 0 0,-52 0 0,34 0 0,1-35 1,-54 35-2,1 0 2,53 0-2,-19-17 2,-16 17-2,34 0 1,18-18 1,-17 18-1,53-18-1,-19 18 1,1-53 1,88 18-2,-88 17 2,-35 1-2,-1-18 2,18-1-2,-70 36 1,17 0 2,-17 0-3,0 0 10,-1-17-2,18-19 17,-17 19-24,0-1 1,35-35-1,-36 36-1,1-1 1,-18 0 0,35 1 0,-17-1 0,-1 0 2,-17-17 35,0 17-37,18-17 8,0-18-8,-18 18 0,35 0 1,-17-1-2,-18 19 3,0-36-4,0 18 3,0-18-2,0 35 2,0-53-1,-18 54 8,0-36-8,1 18 1,-19-1-3,1 1 2,-53-36 1,0 1-2,0 52 1,-18 1 1,-53-54 0,71 36-3,-18 17 3,-17-52-1,-36 34 1,53 19-2,-18-36 0,19 35 2,-54 1 0,-17-19-2,-36 36 1,-17-53 0,52 53 0,1 0 0,-1 0 0,36 0 0,35 0 0,18 0 0,-18 0 0,36-17 0,35 17 0,-54 0 0,36-18-1,18 18 1,-35 0 0,-1-18 0,-35 18 0,36 0 1,-36 0-2,0 0 3,-17 0-4,52 0 2,-17 0 1,35 0-2,-18 0 1,18 0 0,-17 0 2,17 0-4,-18 0 2,54 0 1,-54 0-2,36 0 1,17 0 2,-35 0-3,36 0 1,-19 0 16,19 0 0,-1 0-16,-35 0-1,0 0 3,0 0 7,18 0-11,0 0 2,17 18 18,1 0-2,-1-18 2</inkml:trace>
    </iact:actionData>
  </iact:action>
  <iact:action type="add" startTime="130737">
    <iact:property name="dataType"/>
    <iact:actionData xml:id="d2">
      <inkml:trace xmlns:inkml="http://www.w3.org/2003/InkML" xml:id="stk2" contextRef="#ctx0" brushRef="#br0">2858 10266 0,'0'0'1,"-53"0"3,18 0 3,-18 0 0,-35 0 1,35 0 0,0 0 0,-35 17 1,52 1-2,-17 0 2,36-1-2,-19 19 2,19-19-1,-1 19-1,-17 17 2,35-36-2,-18 36 1,1-35 1,17 17-1,-36 18 0,19-18 8,17 0-4,0 18-1,0 71 0,0-54 1,53 54 0,-1-54 1,-16-17-1,-19-35 0,1 35 1,0-53 9,35 0-16,-18 0 13,71 0-18,-18 0 11,18 0-1,-36 0-10,-17 0 3,35 0 5,-52 0 3,17 18-1,-36-18 1,19 17 0,-19-17 1,71 0-1,-17 0-6,35 0 2,17 0 3,-17 0 1,18 0-1,-54 0 1,54 0 1,-36 0-2,88 0 2,-88 0-2,1 0 2,-37-35-1,1-53-1,-35 0 1,70-54 0,-70 19 2,35-18-3,-53 106 2,35-54-1,-35 54 0,0-106 0,-18 88 0,-70-18-11,0 36 7,-106-53 0,18 35 0,-54-17 1,-17 34-1,0 1 0,89 35 0,17 0-1,35 0 0,-35 0 2,52 0-1,1 0-1,0 0 1,17 0 1,1 18-1,35-1 0,-1 1 0,1 0-1,0-1 1,-1 1 9,19-1 0</inkml:trace>
    </iact:actionData>
  </iact:action>
  <iact:action type="add" startTime="139008">
    <iact:property name="dataType"/>
    <iact:actionData xml:id="d3">
      <inkml:trace xmlns:inkml="http://www.w3.org/2003/InkML" xml:id="stk3" contextRef="#ctx0" brushRef="#br0">19368 11236 0,'0'0'0,"-88"0"25,-1 0-14,54 18-1,-124 87 7,-88 72-1,53 17-2,-17 53 2,87-141-2,-70 88 0,88-18-1,36-52-7,-18 70 2,70-53 5,-88 176 0,89-35 2,-19-123-3,19 88 2,-36-53 0,53-88-1,-36 88 1,-34 53 1,-3952-88 0,8009 35 1,-4023-88-4,36 88 2,0 53-1,0-106 2,18 0-2,35 17-12,0 37 15,53-19-15,17 141 13,54-34 0,-72-107 0,-87-141-1,35 71 1,53 71 0,0-54 3,-36-52-3,-52-54-1,35 36 1,0 0-1,-18-35 1,35 70 0,1-18-1,17-17 0,36 88 0,-18-52 1,-36-1 0,-35-53-13,18 36 11,-17-36 1,-19-17-12,36-1 14,-18 1 0,-17-1-1,53-17 0,17 0-2,-71 0 3,72-17 0,-19-18-2,-17 35 2,0 0-1,-35 0 0,35 0 0,-36 0 1,54-71-3,-54-17 1,89-318 2,35-158-2,-105 299 0,105-176 2,-35 35-2,-54 195 1,37-54-1,-36 54-12,35-54 1,-88 18 10,53-247 6,-18-35-4,36 53-1,-71 335 0,0-106 1,0 70 5,0-17-5,0 53-2,0 35 2,0-70-1,0 52 1,0 54 0,0 35-13,-36-36 13,-52-158 4,88 158-4,-18-123-1,-105 53 2,-36-18-1,89 89 0,-54-36 1,18 35 2,0 1-3,1 34-1,34 19 0,-158 17 0,-18 0 0,141 0 0,-123 35 2,88-35-2,35 0 2,88 0 10,0 0 83,-17 18-81</inkml:trace>
    </iact:actionData>
  </iact:action>
  <iact:action type="add" startTime="141902">
    <iact:property name="dataType"/>
    <iact:actionData xml:id="d4">
      <inkml:trace xmlns:inkml="http://www.w3.org/2003/InkML" xml:id="stk4" contextRef="#ctx0" brushRef="#br0">19668 13670 0,'-18'-17'13,"-17"17"7,17 0-7,-52 0-1,17 0 1,17 0-1,-52 0 0,0 0 0,-18 0 0,36 0 0,-54 0 0,36 17 2,17-17-3,54 18 1,-1-1 6,-35 1 6,53 0-15,-17-1 3,-1 1 1,0 0-7,1 17 2,-19 0 4,-17 18 1,18-18-1,18-17-2,-1 17 3,18-17-12,-18 0 1,1-18 9,17 17 0,-18 18 0,18-17 6,0 17-10,0-17 4,0 0 31,0 35-39,18-36 13,-1-17-4,36 18-1,-18-18 1,36 18-12,-53-18 12,17 35-11,0-35 10,0 17 1,18 19-1,-17-19 3,-1 1-4,0 0 2,71-1 1,-35-17-2,17 18 2,0-18-1,0 35 1,-70-35-1,88 18-1,-71-1 1,88-17-1,-52 0 1,88 0-1,-89 0 1,36 0 0,-53 0-1,-18-17 2,-17-1-6,0-17 11,-18 17 4,0 1-4,17-1-17,1 0 10,-18-17 1,0-18 0,0-35-1,0 53 2,0-18-1,0 35 1,-18-17-1,1 17-1,17 1 2,-18-1-1,0-17-1,1 35 0,-54-53 2,53 53 1,-17-18-2,0 0 8,0-17-4,17 18 0,-17-1-8,-18 0 3,18-17 3,17 17-1,0 1 3,-17-1 2,17 18-1,-35-35-1,18 35 0,0 0-2,0 0 0,17 0 0,-35-18 5,-18 18-17,54 0 9,-1 0 66</inkml:trace>
    </iact:actionData>
  </iact:action>
  <iact:action type="add" startTime="162418">
    <iact:property name="dataType"/>
    <iact:actionData xml:id="d5">
      <inkml:trace xmlns:inkml="http://www.w3.org/2003/InkML" xml:id="stk5" contextRef="#ctx0" brushRef="#br0">3246 11377 0,'-35'0'4,"70"0"-3,-494 124 37,336-72-37,35 19 5,-159 70 14,-53 71-4,53-36-1,159-88-4,-53 142 0,52-107 1,19-35-9,-1 106 6,18-17-2,18-36 2,-18 88 0,36-52-2,17 70 0,0-71 2,0 36-2,0 35 2,0-71-1,0 124 1,0-53-2,0 0 1,0-36 0,0 36 0,0-70 0,0-1 0,-18-70 0,18 53 2,0-89-4,0 71 1,0-70 2,53 52-1,35-34 0,18 69 0,53 1 0,-54-53-1,19-36 2,35 72-1,88 34 23,-142-141-4,107 53-26,-141-70 3,-36-18 11,53 35-1,-17-17-1,17-18 0,0 18-1,0-1 1,0 36-1,-35-35-11,53-18 2,0 0 6,35 0 4,88 0 0,-176 0-1,36 0-1,-72 0 2,18-18-1,1 18 1,-19 0-1,142 0 0,-88 0 0,176 0 1,-124 0-1,159 18-1,-176-18 2,141 0-1,-159 0 0,106 0 1,-70-35 0,-54 17-12,1-17 10,35-71 2,-36 18-2,36-71-10,-18 0 4,18-35 3,35-35 4,53-106 0,-88 141-1,106-194 2,-159 229-2,35-53 1,-88 0-1,0 36-10,0-71 3,0 35 4,0-35 4,-71-88 1,54 212-2,-36-54 1,0 19-1,-53-1-10,53 0 3,-53-52 4,18 17 4,-124-195 0,124 231 0,-71-213 1,89 248-2,-71-36 2,88 89-2,-18 17-10,54 35 11,17 0-11,-18-17 29,-17 17-2,17 1-27,-70-36 11,17 35-1,-34-17 1,16 17 0,-16-35-12,-54-52 12,-35 16-11,35 36 10,-17-17 1,52 17 0,1 0-11,87 18 12,-52 0-12,0-36 10,0 36 1,0-18-1,52 17 1,-52 19-11,18 17 11,-54 0-1,54 0 1,-54 0 0,54 0-1,-54 53 1,1-18-1,52-17 1,-52 17-1,34 0 0,1-17 2,53 0-3,-36-1 2,54-17-1,-36 18 1,18-1 0,-1-17-1,-70 89 1,71-72 0,17 1 0,1 17-1,-1-17 1,1-1 3,17 19 74,0 34-52,0-52 222</inkml:trace>
    </iact:actionData>
  </iact:action>
  <iact:action type="add" startTime="194552">
    <iact:property name="dataType"/>
    <iact:actionData xml:id="d6">
      <inkml:trace xmlns:inkml="http://www.w3.org/2003/InkML" xml:id="stk6" contextRef="#ctx0" brushRef="#br0">530 12612 0,'0'-18'5,"0"1"52,52-1-41,37 18-9,-54 0 1,0-18 0,0 1 0,1 17 0,17 0 0,-18 0-1,0-18 4,0 18-5,1-18 4,-19 18-5,1 0 12,0 0-9,17 0 8,0 0-1,-17 0-6,17 0-1,-17 0-1,-1-17 2,19 17 6,-19 0 10,1 0 14,0 0-13,35 0-19,-18 0 9,0 0-7,0 0-2,1 0 1,-1 0 0,18 0 1,-36 0-2,1 0 1,0 0 0,17 0-1,-17 0 82</inkml:trace>
    </iact:actionData>
  </iact:action>
  <iact:action type="add" startTime="195888">
    <iact:property name="dataType"/>
    <iact:actionData xml:id="d7">
      <inkml:trace xmlns:inkml="http://www.w3.org/2003/InkML" xml:id="stk7" contextRef="#ctx0" brushRef="#br0">1553 12400 0,'35'0'85,"-18"0"-77,1 0-1,0 0 10,-1 0 7,1 0 8,0 0-16,17 18 40,-17-1-31,-1-17-7,1 18-13,-18 17 235,0 1-224,-35-19 72,-1-17-80,-34 71 0,34-54 9,1 1-9</inkml:trace>
    </iact:actionData>
  </iact:action>
  <iact:action type="add" startTime="202775">
    <iact:property name="dataType"/>
    <iact:actionData xml:id="d8">
      <inkml:trace xmlns:inkml="http://www.w3.org/2003/InkML" xml:id="stk8" contextRef="#ctx0" brushRef="#br0">477 14058 0,'35'0'62,"18"-35"-54,0 17 0,17 18 0,36 0 1,-53 0-2,-18-17 1,18 17 0,-35 0 0,-1 0 2,1 0-4,17 0 1,-17 0 10,0 0-9,17 0-1,-17 0 2,-1 0-1,36 0 0,-35 0 0,-1 0 0,36 0 0,-53-18 0,18 18 0,17-18 0,1 1 0,-19 17 0,1 0 8,17 0 2,-17 0-5,-1 0 12,19 0-14,-19 0-6,19 0 3,16 0 0,-34 0 0,35 0 0,-18 0 0,18 0 0,-35 0 0,0-18 16</inkml:trace>
    </iact:actionData>
  </iact:action>
  <iact:action type="add" startTime="203754">
    <iact:property name="dataType"/>
    <iact:actionData xml:id="d9">
      <inkml:trace xmlns:inkml="http://www.w3.org/2003/InkML" xml:id="stk9" contextRef="#ctx0" brushRef="#br0">1800 13811 0,'0'-17'75,"35"17"-49,-18 0-12,1 0 10,0 0-16,-1 17 16,-17 1-16,18 0 24,0-1 2,-1 1 0,-17-1 67,-17 19-75,-19-19-12,19-17 0,-1 0-3,0 0-10,-17 18 62,18 0-56,-1-1 0,-17 1 1,-54 35 0,89-36 8,18-17 104,35 0-111,-18 0-2,71 0 1</inkml:trace>
    </iact:actionData>
  </iact:action>
  <iact:action type="add" startTime="209072">
    <iact:property name="dataType"/>
    <iact:actionData xml:id="d10">
      <inkml:trace xmlns:inkml="http://www.w3.org/2003/InkML" xml:id="stk10" contextRef="#ctx0" brushRef="#br0">2311 14446 0,'-18'-17'11,"54"-19"38,-19 36-37,89 0 0,-18-17 0,159 17-1,-141 0 1,123 0 1,-123 0-2,0-18 1,-18 18-4,-52 0 0,16-18 0,-16 18 4,34 0 0,19 0 0,-54 0-11,18 0 2,17 0 5,1 0 5,123 0 10,-35 0-6,-54 0-5,-16 0-1,-54 0 1,18 0-1,17 0-10,-17 0 11,18 0-11,-36 0 9,36 0 1,35 0 2,-1 0-2,125 0 1,-125 0-1,72 0 1,-107 0 0,-34 0 1,17 0-2,-18 0 1,0 0 0,106 0 0,-35 0-1,0 0 0,0 0 3,0 0-13,-18 0 1,-18 0 8,-34 0 2,17 0-1,-18 0 0,-18 0-10,36 0 2,-17 0 6,17 0 3,70-35 0,-52 18 0,52 17 1,-70 0-1,0 0-10,-18 0 8,0 0 2,-17 0-1,17 0 29,-17 0-29,70 0 2,-70 0-2,70 0 1,-35 0 0,0-18-11,35 18 10,-17 0-10,17-35 11,35-1 1,-52 36-2,35 0 2,-18 0-1,18 0 1,-18 0-3,0 0 3,-53 0-1,71 0-1,-35 0 1,-1 0 0,-17 0 0,0 0-11,-35 0 1,52 0 9,-52 0-1,70 0 2,-35 0 1,35 0-2,-35 0 2,124-17-2,-142-1 1,88 18 0,-87-18-1,-19 18 1,19 0-1,-1 0-10,-18 0 3,19 0 15,-19 0-18,1 0 10,53 0 0,17 0 2,-53 0-12,18 0 11,18 0 1,-54 0-2,1 0 0,-1 18 2,19 0-12,34-18 2,-17 17 6,0-17 3,88 18 0,-123-18-1,52 0 2,19 35-2,-72-35-10,19 0 2,-1 0 6,-18 0 2,36 0 1,36 0 0,-54 0-1,0 0-10,0 0 11,-17 0 1,17 0-2,-17 0-10,0 0 2,17 0 5,0 0 3,-17 0 0,52 0 2,1 0-2,35 0 1,-53 0 0,70 0-1,-88 0 0,18 0 1,-17 0 0,17 0-11,-18 0 11,18 0-11,-36 0 9,54 0 2,70 0 0,-35 0 0,106 0-1,-107 0 0,89 0 2,-88 0-1,53 0-1,-106 0 0,88 0 2,-88 0-7,17 0 2,19 0 1,16 0 3,54 0 1,-88 0-1,88 0 0,-54 0-1,1 0-1,18 0 2,-18 0-11,35 0 2,-71 0 8,36 0 0,17 0 1,-17 0-1,-53 0-10,18 0 3,-1 0 4,1 0 4,17 0 1,-53 0-1,54 0 0,-72 0 0,71 0 0,-35 0 0,36 36 0,-54-36 0,106 17 0,-106 1 0,106-18 0,-53 17 0,142 36-1,-54-35 1,71-18 0,-88 35 0,17-35-1,-88 0 1,-70 0 0,70 0 0,-52 0-11,16 0 2,1 18 6,-17-18 2,-1 0 1,18 0 0,-18 0-11,36 35 3,-54-35 5,19 0 1,69 18 3,-52-18-6,0 0 1,35 17 2,-52-17 2,123 0 0,-107 0 0,72 0 0,-89 0-1,71 0 2,-53 0-2,88 18 1,0-18 0,-88 53-1,35-53 1,-35 0-11,18 0 10,17 0-10,-53 0 11,18 0-1,-18 0 1,-17 0 0,17 0-1,-17 0 3,17 0-4,-17 0 1,70 0 1,-88-18-2,71 1 2,-54 17-1,19-18 1,16 0-1,-34 1 1,17 17 0,-17 0 19,17-18-15,1 18 7,-19 0-7,1-17-6</inkml:trace>
    </iact:actionData>
  </iact:action>
  <iact:action type="add" startTime="212951">
    <iact:property name="dataType"/>
    <iact:actionData xml:id="d11">
      <inkml:trace xmlns:inkml="http://www.w3.org/2003/InkML" xml:id="stk11" contextRef="#ctx0" brushRef="#br0">2188 14429 0,'0'-18'44,"0"-17"-36,0 17 5,0 0-1,0-17 11,0 18-6,0-1-7,0 0 2,0-17-1,0 0 1,0-18 0,0 35-2,0 0 2,0-17 1,17 35-12,1-17 10,-1-1-10,1 0 13,17-17-6,-17 17 15,17 1-21,18-1 8,18-17 2,35 0-1,-53 17 0,70-53 1,-52 54 3,-19-1-7,19 18 4,35 0-1,123-35 0,-88 0 1,89 17 0,-107 0 0,71-35-1,-88 53 2,88-17-2,-88 17 1,0 0 0,35 0-1,0 0-10,35 0 2,1 0 5,52 0 3,-88 0 3,0 0-3,-17 53-10,-19-53 2,-52 0 6,-17 17 2,34-17 2,-35 36 0,36-19-1,-18-17-1,53 35 1,-53-35 0,88 36 0,-106-19 0,53 19 0,-17-19 0,-1 19 1,-34-19 0,34-17-3,-52 0 3,35 53-1,-36-35-1,19 17 1,-1 0 0,-17-17-1,17 17-3,0 0 9,-17-17-5,-1 17 1,-17-17-1,0 0 0,0 52 12,0-17-8,0-18 7,-17-35-22,-1 18 11,-88 0 0,18 17 0,-71-17 0,106-18-1,-17 35 1,-1-35 0,18 0-12,1 0 3,-37 0 6,-34 0 3,-106 0 0,87 0 0,-246 0 1,177 0-1,-107 0 0,107 0-1,17 0 1,141 0-1,-53 0 1,53 0-1,-35 0-10,-18 0 10,0 0-10,35 0 10,-17 0 1,-194-35 0,176 35 1,0-18-1,-17 18-11,70-35 2,0 35 6,18 0 3,-106-18-1,105 18 2,-17 0-10,1-18 6,16 1 3,-17 17 0,0 0 1,-17 0 0,35 0-1,-36 0-1,53 0 0,-87-18 1,52 18 1,-18-17-2,53-1 4,1 0 9,-1-17-8,18-36 0,-17 36-6,-19 0 4,19 17 2,34 18 178</inkml:trace>
    </iact:actionData>
  </iact:action>
  <iact:action type="add" startTime="223296">
    <iact:property name="dataType"/>
    <iact:actionData xml:id="d12">
      <inkml:trace xmlns:inkml="http://www.w3.org/2003/InkML" xml:id="stk12" contextRef="#ctx0" brushRef="#br0">24501 10513 0,'0'17'445,"0"1"-437,0 0-1,0-1 1,0 1 0,0 0 0,0 17 0,0-17 0,0-1 18,0 18-12,0-17-4,0 0-3,0-1 1,0 19 10,0-19 4,-36 19-13,36-19 13,0 1-13,0-1-2,-17 1 2,17 0 17,0-1-20,-18 1 1,18 0 1,0 17-1,0-17 2,-17-18-1,17 17 0,0 19 0,0-19-1,-18 36 2,18-35 0,-18 17-1,18-17-1,0-1 2,0 1-1,0 17 0,0 0-1,0-17 2,0 0 7,0-1 9,0 1-9,0 0-2,0-1-5,0 1 0,0 17 1,0 36 11,0-36-14,0 18 3,0-35-3,0 35 0,0-18 2,0 0-2,0 18 1,0-18 0,0 1 2,0-19-3,0 1 1,0-1 0,0 1 3,0 17-7,0-17 8,0 17-8,0-17 4,0 0 1,0-1-2,0 18 1,-17 1 0,17-1 0,0-17 0,0 17 0,0 0 0,0 1 1,0 34-2,0-35 1,0 36 0,0-53 0,0 52 3,0-35-6,0 36 4,0-18 0,0-18-3,0 18 4,0-18-1,0 18-4,0-17 4,0-19-2,0 36 1,0-35 0,0 35 0,0-36 1,0 1-1,0 17 0,0-17-1,0-1 2,0 36-2,-36 0 1,36 18 0,0-54 0,-35 72 0,35-36 0,-18 17 0,18-35-1,0 18 2,-17 0-1,17-17 0,0 16 3,0-16-6,-18 34 3,18-52 3,0 70-5,-35-35 1,35 18 2,0-1-2,-35 18 1,35 18 0,-18-35 0,0 123 21,-17-53-9,35-123 3,0-1-15,0 18 0,0 18 1,0 18 3,0 123 10,0-106-5,0-17-6,0-18 2,0-18-12,0 0 2,0 0 6,0-17 3,0 35 0,0-18 11,0-17-22,0 17 11,0 36 0,0-36 0,0 71 0,0-18 0,0 53 2,0-70-3,-35 123 1,35-124 0,-35 71 0,35-70-1,0 88 0,0-142 2,0 72-1,0-72 0,0 36-1,0-35 141,-18-18-137</inkml:trace>
    </iact:actionData>
  </iact:action>
  <iact:action type="add" startTime="225823">
    <iact:property name="dataType"/>
    <iact:actionData xml:id="d13">
      <inkml:trace xmlns:inkml="http://www.w3.org/2003/InkML" xml:id="stk13" contextRef="#ctx0" brushRef="#br0">23654 16245 0,'0'-17'32,"35"158"-11,18-53-4,-35 0-6,35 71 1,-18-35-1,18 175 2,-18-193 0,-35-71-1,0-52 67,0-18-49,36-1-16</inkml:trace>
    </iact:actionData>
  </iact:action>
  <iact:action type="add" startTime="226464">
    <iact:property name="dataType"/>
    <iact:actionData xml:id="d14">
      <inkml:trace xmlns:inkml="http://www.w3.org/2003/InkML" xml:id="stk14" contextRef="#ctx0" brushRef="#br0">25171 16034 0,'0'-18'25,"-18"18"3,-35 0-20,36 18 1,-18-1-2,-1 1 1,-17 17-1,18 1 2,-35-1-1,17 18 0,-36-18 0,19 36 0,17-36 0,0 35 0,-70 1 0,70-18 0,0-18 0,35 36 0,-17 17 0,-36-35 0,36 0 0,-141 141 28,158-141-13</inkml:trace>
    </iact:actionData>
  </iact:action>
  <iact:action type="add" startTime="234839">
    <iact:property name="dataType"/>
    <iact:actionData xml:id="d15">
      <inkml:trace xmlns:inkml="http://www.w3.org/2003/InkML" xml:id="stk15" contextRef="#ctx0" brushRef="#br0">759 17833 0,'17'0'71,"-17"-18"-65,0-17 2,18-18 0,17-35 1,-35 35 0,18-18-2,17-52 0,-17 35 2,-18-18-1,0 35 0,0-70 0,0 35 0,0-35-1,0 0 2,0 0-1,0 18 0,0-54 0,0 71 0,0-35-1,0 35 2,0 18-1,35 0 0,-35 35-1,18-17 2,-18-19 1,17-16-4,-17-37 2,36 19-1,17-53 3,-53-1-3,0 36 2,0-18-2,0 18 3,0 35-4,0-70 3,0 70-2,17 18 1,-17 17 0,0-34 1,0 16-2,0 19 1,0-18-1,0 52 2,0-17 2,0 18-5,0-18 0,0 36 4,0-19-3,18 1 1,-18 17 0,0 1 8,0-1 200</inkml:trace>
    </iact:actionData>
  </iact:action>
  <iact:action type="add" startTime="235953">
    <iact:property name="dataType"/>
    <iact:actionData xml:id="d16">
      <inkml:trace xmlns:inkml="http://www.w3.org/2003/InkML" xml:id="stk16" contextRef="#ctx0" brushRef="#br0">953 13088 0,'-18'0'18,"1"0"8,-1 18-18,0-1 0,1 1 0,17 0 0,-36-1 0,-34 1 0,35 17 0,-1 0 0,1-17 0,17 0 0,-17 17 0,17-17 24,18-1-15,-17 1 7</inkml:trace>
    </iact:actionData>
  </iact:action>
  <iact:action type="add" startTime="236679">
    <iact:property name="dataType"/>
    <iact:actionData xml:id="d17">
      <inkml:trace xmlns:inkml="http://www.w3.org/2003/InkML" xml:id="stk17" contextRef="#ctx0" brushRef="#br0">1076 13070 0,'53'0'111,"18"18"-105,-54 0 2,36 17 0,0 36 1,-17-36-2,34 18 2,-35-18-1,18 36 0,-17-36 0,-1 0 0,-18-17 0,19 17-1,-19 0 10</inkml:trace>
    </iact:actionData>
  </iact:action>
  <iact:action type="add" startTime="238641">
    <iact:property name="dataType"/>
    <iact:actionData xml:id="d18">
      <inkml:trace xmlns:inkml="http://www.w3.org/2003/InkML" xml:id="stk18" contextRef="#ctx0" brushRef="#br0">724 16916 0,'0'0'1,"88"17"3,-71-17 83,19 0-71,-19 0-8,19 0 0,16 0 9,-16-17-10,17 17 1,-18-18-1,36 18 1,-1 0 0,-17-18 0,18 18 0,-1 0 1,-35-35-2,-17 35 1,17 0 0,-17 0 1,0 0 351,-1 0-144,1 0-120,-1-17-64,1 17 24,0-18-41,17 18 18,-17 0 40,-18-18 126</inkml:trace>
    </iact:actionData>
  </iact:action>
  <iact:action type="add" startTime="240442">
    <iact:property name="dataType"/>
    <iact:actionData xml:id="d19">
      <inkml:trace xmlns:inkml="http://www.w3.org/2003/InkML" xml:id="stk19" contextRef="#ctx0" brushRef="#br0">1747 16616 0,'35'70'30,"-17"-52"-25,105 53 4,-88-54-1,71 19 18,-71-36-8,1 35-6,-19-35 43,1 0 3,0 17-29,-18 19-7,0-1-11,0-17-4,-18-18 2,0 0 9,-17 35-17,-18-35 10,-53 0 2,53 0-2,0 0 1,89 0 138</inkml:trace>
    </iact:actionData>
  </iact:action>
  <iact:action type="add" startTime="241394">
    <iact:property name="dataType"/>
    <iact:actionData xml:id="d20">
      <inkml:trace xmlns:inkml="http://www.w3.org/2003/InkML" xml:id="stk20" contextRef="#ctx0" brushRef="#br0">2276 16616 0,'-18'-18'35,"-88"18"-16,-70 0-4,88 0-2,-18 0-1,71 18-12,-1-18 4,19 17 5,17 1 39,0 17-40,0-17 1,0 17-2,0 18 4,0-35-6,0 35 4,0-18-2,0 36 1,0-36 0,0 18 0,0-18 0,17 18 0,54 18 0,-53-19 0,-1-34 0,1 0-1,-1-1 1,1 1 1,0 0-1,-1-18 0,19 17 0,87 19 26,-52-1-28,52-35 11,-35 18 2,-17-18-7,-18 17 1,0-17-2,0 0 1,88 35 1,-71-35-2,124 0 1,-88 0-1,88 0 2,-88 0 0,53 0-2,-71 0 1,18 0 1,-71 0-1,106 0-1,-88 0 1,88 0 0,-70 0 0,35 0-1,-89 0 1,54 0 0,-54 0-1,19 0-10,-19 0 11,19 0-1,-1 0 1,71 0 0,-18-17-1,0 17 1,-70 0 0,-1 0 1,1 0 25,35 0-11,-35 0-26,87-18 11,-34 18-5,17-53 1,-17 53 0,-1 0 3,142 0 3,-106 0-2,247 0 1,-195-17-1,125-1-1,-72-88 5,-123 71 4,-35 0-8,-35 35 0,0-18 0,-1 0 2,1-17-3,0 17 11,-1 1-14,1-1 20,-1 0-16,1 18-11,0-17 14,-1-1 3,1 18-7,0-17-8,35 17 8,-36 0 1,54-36 0,-36 19-1,18-1 2,-35 0-1,-1 18 0,1-17 102,-18-1-63,0-17-31,-88-18-7,-1 18 1,-175-36-1,-71 53 0,123-17-2,-123-18 2,264 36-2,-158-1 2,123 0-1,-123-17-1,88 35 1,-141 0 0,88 0 1,-18 0-2,0 0 0,1 0-10,34 0 3,36 0 5,71 0 2,-19 0 1,36 0-1,18 0-10,17 0 2,-17 0 22,0 0 8,-36 0-22,1 0 1,17 0 0,-35 0-11,52 0 2,-34 0 5,35 0 5,-1 0-2,1 53 0,17-53-10,-17 0 3,-18 0 4,-70 18 11,-1-1 5,89 1-18,17-18 11,1 0 62</inkml:trace>
    </iact:actionData>
  </iact:action>
  <iact:action type="add" startTime="298239">
    <iact:property name="dataType"/>
    <iact:actionData xml:id="d21">
      <inkml:trace xmlns:inkml="http://www.w3.org/2003/InkML" xml:id="stk21" contextRef="#ctx0" brushRef="#br0">441 15522 0,'36'0'47,"52"0"-39,18 0-1,70 0 0,36 0 3,35 0-5,-71 0 5,36 0-2,-71 0-1,-53 0 2,-53 0-2,1 0 106,16 0-84,90 0-7,-1 0-8,-71 0 0,-52 0-1,-18-17 32,-35-1-44,17 18 21,-17 0 2</inkml:trace>
    </iact:actionData>
  </iact:action>
  <iact:action type="add" startTime="299038">
    <iact:property name="dataType"/>
    <iact:actionData xml:id="d22">
      <inkml:trace xmlns:inkml="http://www.w3.org/2003/InkML" xml:id="stk22" contextRef="#ctx0" brushRef="#br0">2099 15328 0,'0'0'1,"124"0"20,-71 0-20,0 0 11,35 0-9,-53 0 6,36 0 9,-54 0 3,1 0 35,-371 106-24,159-18-17,-212 18 0,177-35-3,106-1 0,105-52-9,-35-1 6</inkml:trace>
    </iact:actionData>
  </iact:action>
  <iact:action type="add" startTime="301926">
    <iact:property name="dataType"/>
    <iact:actionData xml:id="d23">
      <inkml:trace xmlns:inkml="http://www.w3.org/2003/InkML" xml:id="stk23" contextRef="#ctx0" brushRef="#br0">247 16334 0,'-17'-18'54,"52"18"-37,106 0-10,0 0 1,36 0 2,-36 0-4,0 0 2,-35 0 0,17 0 0,-52 0 0,-36 0 0,0 0 0,-17 0 16,-1 0 40,36 0-56,-35 0 0,0 0 1,17 0-2,-17 0 9,-1 0 8</inkml:trace>
    </iact:actionData>
  </iact:action>
  <iact:action type="add" startTime="302400">
    <iact:property name="dataType"/>
    <iact:actionData xml:id="d24">
      <inkml:trace xmlns:inkml="http://www.w3.org/2003/InkML" xml:id="stk24" contextRef="#ctx0" brushRef="#br0">1129 16245 0,'18'0'25,"17"0"-20,36 18 3,-18 0-1,0 17 0,-18-17 1,35 35 1,-52-36-1,53 36-1,-54-35 2,1-1 0,-142-17 46,19 0-47,-1 0 0,18 0 0,52 0 0,-34 18 0</inkml:trace>
    </iact:actionData>
  </iact:action>
  <iact:action type="add" startTime="303434">
    <iact:property name="dataType"/>
    <iact:actionData xml:id="d25">
      <inkml:trace xmlns:inkml="http://www.w3.org/2003/InkML" xml:id="stk25" contextRef="#ctx0" brushRef="#br0">2911 15998 0,'0'0'2,"-71"0"29,36 0-30,-53 0 7,-18 0 1,-141 0 8,141 0-5,-53 18-1,142 0 1,-19 17 0,19-17-1,17-1 1,0 19-1,0-19-10,0 19 3,0-19 4,17 36 4,54-18 0,35 1 1,17 34-12,18-17 1,-52-53 8,-1 35 1,18 1 1,-36-36 0,36 0 0,-53 0-1,0 0 1,35 0 0,-17 0-11,34 0 2,54-53 6,-35 0 3,-1-71-9,-17 19 7,-71 52 1,-17 0-1,-18 0 2,0 35-11,0-35 9,0 36 0,-18-19 6,-88 36-6,1 0 1,-142 0 12,158 0-22,1 0 11,71 0 4,-1 0 16</inkml:trace>
    </iact:actionData>
  </iact:action>
  <iact:action type="add" startTime="304458">
    <iact:property name="dataType"/>
    <iact:actionData xml:id="d26">
      <inkml:trace xmlns:inkml="http://www.w3.org/2003/InkML" xml:id="stk26" contextRef="#ctx0" brushRef="#br0">2629 16598 0,'-106'-53'3,"212"106"-3,-230-106 31,-52 53-30,87 0 5,19 0 4,-71 18 6,-71 88-1,142-89 0,17 36-2,35-35-1,18 0-11,0 35 5,0-18 2,0 18 1,0-18-1,35 53 0,1-35 1,52 35-3,18 0 3,246 124 18,-193-88-9,0-89-1,-18-35 1,-35 0-4,0 0-13,-18 0-1,0-71 13,-35 36-9,35-35 15,-53 17-18,18 0 11,-35-18 0,17 36-12,1-18 3,-19 18 7,18-18 1,36-53 1,-53 71 1,123-106 10,-53 88-7,-53 17-2,-17 19 27,17-36-28,-17 35-2,-18-17 0,17 17 1,-69-17 52,34 35-58,-35 0 5,0-18 1,-17 18 1,-89 0-1,-18-17-1,-70-19-10,-17-17 3</inkml:trace>
    </iact:actionData>
  </iact:action>
  <iact:action type="add" startTime="305866">
    <iact:property name="dataType"/>
    <iact:actionData xml:id="d27">
      <inkml:trace xmlns:inkml="http://www.w3.org/2003/InkML" xml:id="stk27" contextRef="#ctx0" brushRef="#br0">2893 13758 0,'-53'0'1,"36"0"1,-54 0 6,36 0 4,-124 0 3,0 0-2,106 0-2,-141 18 1,159 17-1,0-17 0,-36 35 3,36-18-3,0 18 1,17-35 0,18 52 0,-35-35 1,35-17 3,0 0-8,0-1 16,0 19 17,70-1 3,318 159-43,-194-106 15,53 0 0,-35-35 3,-36-17-2,36-36-1,-159 0-10,176-124 20,-141 1-7,-70 52-2,17 36-4,-35 17-2,0-17 72,0-106-46,-17 53-19,-1-1-1,18 1 0,0 71-1,-18-19-5,-17 1 2,18 35 1,-36-18-5,0 18 3,-106 0-1,71 0 1,-89 0 0,36 0 0,-53 0 0,159 0-1,-18 0 0,35 0 3,1 0 63,-124 0-49</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3T00:00:27.850"/>
    </inkml:context>
    <inkml:brush xml:id="br0">
      <inkml:brushProperty name="width" value="0.05292" units="cm"/>
      <inkml:brushProperty name="height" value="0.05292" units="cm"/>
      <inkml:brushProperty name="color" value="#FF0000"/>
    </inkml:brush>
  </inkml:definitions>
  <iact:action type="add" startTime="82196">
    <iact:property name="dataType"/>
    <iact:actionData xml:id="d0">
      <inkml:trace xmlns:inkml="http://www.w3.org/2003/InkML" xml:id="stk0" contextRef="#ctx0" brushRef="#br0">15558 8573 0,'17'17'257,"36"-17"-248,36 0-3,-36 0 3,-18 0-2,18 0 3,-18 0-4,-17 0 2,17 35 0,-17-35 24,-1 0-16,18 0 0,1 0-9,17 0 1,-18 0 0,18 0 0,-18 0 1,-17 0-2,35 0 1,-18 0 2,0 0-3,1 18 2,16-18-3,1 18 2,0-18 17,-35 0-17,0 0 1,17 0 0,-18 0-3,1 0 10,35 0 0,-35 0-8,52 0 0,-17 17 0,0-17 1,0 0-2,70 53 3,-70-53-4,18 0 2,-36 0 0,36 0 0,-18 0 10,-36 0-9,19 0-3,-1 0 1,0 0 4,36-17-5,-36 17 2,53-36 0,-35 36 2,53 0-5,-53 0 3,53 0 0,-18 0 3,18 0-7,-53 0 4,0-35 0,35 35 0,-18-18 1,-34 18 1,34 0-2,1-17-1,-36 17 0,18 0 1,17 0 0,1 0 2,-18 0-2,-18 0-2,53 0 2,-17 0 2,-36 0-4,53 0 2,-70 0 2,53 0-4,-19 0 11,-34 0-10,0 0 3,-1 0 0,19 0-6,-1 0 4,18 0 2,-18 0-4,0 0 2,1 0 0,-1 0 2,18 0-4,-18 0 4,18 0-4,-35 0 2,52 0 0,-52 0 0,17 0 0,36 0 0,-18 0 1,-18 0-1,18 0 0,-18 0 2,18 0-5,-35-18 3,35 18 0,-36 0 3,1 0-6,17 0 2,18-35 2,0 35-2,-35 0 1,-1 0 9,19 0 7,-19 0 0,1-18 0</inkml:trace>
    </iact:actionData>
  </iact:action>
  <iact:action type="add" startTime="84365">
    <iact:property name="dataType"/>
    <iact:actionData xml:id="d1">
      <inkml:trace xmlns:inkml="http://www.w3.org/2003/InkML" xml:id="stk1" contextRef="#ctx0" brushRef="#br0">19015 7338 0,'0'35'87,"0"-17"-78,0 35-2,-35-18 3,35-17-4,0 34 3,0-16-2,-18 17 5,18-36-6,-17 36 0,17-18 2,0-17 0,-53 53 1,53-54 7,0 36-7,-18-53-1,18 18 7,-18 35 1,18-36-7,0 1-2,-17 35 2,-1-35-1,18-1 7,-18-17 45,1 18 259,-1 0-311,18-1-2,0 1 1,0-1 4,-18-17 201</inkml:trace>
    </iact:actionData>
  </iact:action>
  <iact:action type="add" startTime="92774">
    <iact:property name="dataType"/>
    <iact:actionData xml:id="d2">
      <inkml:trace xmlns:inkml="http://www.w3.org/2003/InkML" xml:id="stk2" contextRef="#ctx0" brushRef="#br0">4692 8555 0,'71'0'63,"-18"0"-52,35 0-3,18 0-4,-36 0 4,36 0 0,-18 0 4,18 0-8,-88 0 4,52 0 1,-17 0-3,-17 0 2,-1 0 1,18 0-1,0 0 0,0 0 1,-18 0-1,53 0-1,-35-18 3,0 18-4,35 0 2,-17 0 0,17 0 3,18 0-5,-53 0 4,17 0-1,1 0-5,-54 0 5,1 0 6,35 0-3,-35 0-6,-1 0 1,36 0 8,-35 0-3,17 0-4,0 0 0,-17 0 0,35 0-4,-18 0 8,18 0-5,-18 0-2,1 0 6,17 0-3,-18 0 0,18 0 0,-18 0 0,-17 18 0,-1-18 0,36 18 0,-35-18-3,-1 0 6,1 0-6,17 0 2,1 0 2,52 0-1,-18 0 0,-34 0 4,52 0-5,-35 0 3,-18 17-4,-17-17 3,35 0-5,-36 0 4,19 35 0,-19-35 10,18 0-12,18 0 2,-17 0 0,52 0 1,-18 0-2,-34 0 4,52 0-5,-35 0 2,0 0 0,0-17 1,-18-1-3,0 18 5,-17 0-6,-1 0 3,36 0 0,-35 0 4,0 0-3,35 0 5,-18 0-9,18 0 5,-18 0-4,36 0 2,-36 0-1,18 0 1,-36 0 2,19 0 4,-19 0-4,1 0-3,35 0 4,-35 0 3,17 0-7,-18 0 9,1 0-9,17 0 4,18 0-1,-35 0-6,0 0 3,17 0 2,-17 0-1,-1 0 32,18 0 2,-17 0-26,0 0-8,-1 0 8,36 0-7,-35 0-1,35 0-3,-18 0 3,18 0 2,-35 0-4,-1 0 2</inkml:trace>
    </iact:actionData>
  </iact:action>
  <iact:action type="add" startTime="94758">
    <iact:property name="dataType"/>
    <iact:actionData xml:id="d3">
      <inkml:trace xmlns:inkml="http://www.w3.org/2003/InkML" xml:id="stk3" contextRef="#ctx0" brushRef="#br0">6350 7497 0,'-17'0'62,"17"17"-50,0 18-5,0 1 4,-18 17-7,18-36 2,-18 19 2,18 16 1,-17-16 2,-18 52-7,35-70 5,-18 52 2,18-52-5,-18 35 0,18-36 2,-17 36 2,17-35 5,-36 17-8,36-17 1,0-53 160,0 17-158</inkml:trace>
    </iact:actionData>
  </iact:action>
  <iact:action type="add" startTime="113302">
    <iact:property name="dataType"/>
    <iact:actionData xml:id="d4">
      <inkml:trace xmlns:inkml="http://www.w3.org/2003/InkML" xml:id="stk4" contextRef="#ctx0" brushRef="#br0">7603 9084 0,'17'0'38,"1"0"-30,0 0 0,-1 0 0,19 18 0,-1 17 8,-18-35 16,19 0-16,-19 0-3,54-53-9,-18 0 6,-53 0-2,17 18-2,-17 17 1,36-17 5,-36 17-7,0 1 99</inkml:trace>
    </iact:actionData>
  </iact:action>
  <iact:action type="add" startTime="114622">
    <iact:property name="dataType"/>
    <iact:actionData xml:id="d5">
      <inkml:trace xmlns:inkml="http://www.w3.org/2003/InkML" xml:id="stk5" contextRef="#ctx0" brushRef="#br0">17181 9208 0,'0'-18'24,"35"36"15,18 17-27,-18 35-8,-17-34 4,-1-36-1,19 35 2,-36-17 7,35-18 0,-17 17 0,-1-17 1,36 0 22,-18 0-31,-17-35 0,0-18 0,17-18 4,-35 36-8,18 35 4,-18-17 0,0-1 4,17 0-8,-17 1 83,18-19-78,17 1 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3T01:26:36.516"/>
    </inkml:context>
    <inkml:brush xml:id="br0">
      <inkml:brushProperty name="width" value="0.05292" units="cm"/>
      <inkml:brushProperty name="height" value="0.05292" units="cm"/>
      <inkml:brushProperty name="color" value="#FF0000"/>
    </inkml:brush>
  </inkml:definitions>
  <iact:action type="add" startTime="32208">
    <iact:property name="dataType"/>
    <iact:actionData xml:id="d0">
      <inkml:trace xmlns:inkml="http://www.w3.org/2003/InkML" xml:id="stk0" contextRef="#ctx0" brushRef="#br0">5945 11148 0,'0'-18'31,"-18"1"-22,0-1-1,-17 18 3,0 0-6,-18 0 4,0 0-2,0-18 4,-35 18-6,53 0 3,-18 0 0,0 0 3,0 0-6,35 0 6,-35 0-6,18 0 3,17 0 0,-17 0 4,17 0 1,-34 0-3,34 0-5,-17 0 3,-18 0 0,17 0 0,-16 0 0,-1 0 1,-53 0-2,0 71 4,35-54-3,1 1-2,17 35 1,-35-18 4,35-17-6,0 17 3,18-35 0,-1 18 3,19-1-6,-19 1 3,1 17 1,17-35 2,-34 36-4,34-19 2,0 1-2,1 17-1,-1-17 4,0 35 0,1-36-3,-1-17-2,-17 89 5,0-54-2,17 0-3,-53 53 4,54-35-1,-1-17-1,-35 52 3,53-53-3,-17 0 0,-1 36 1,18 17-1,-18-53 1,18 18 2,0-17-3,-35 16 1,35-16 4,0-1-5,0 36 1,18-36-3,-1-18 12,36 36-8,-35-17-2,-1-19 0,1 36 12,0-35-13,-18-1 4,17 1-1,19 17-2,-19-35 1,1 18 0,0-18 6,17 18-7,0-1 3,-17 1-3,-1 0 4,1-1-3,17 1 0,36 17 4,-36-17-3,18-1-1,-35-17 1,35 18-2,-18 17 1,-17-35 4,52 18-6,-17 0 2,-35-18 0,17 0 0,0 35-3,0-35 3,1 18 3,-1-1-6,-17-17 3,17 18-1,-17-18 2,52 17-2,-35-17 2,54 0-1,-19 0 2,36 18-4,-71-18 2,53 35 0,-35-17 3,-17-18-6,-1 0 6,18 0 2,-36 0-5,36 0 0,0 0 0,36 0 0,-37 0 0,54 0 0,-53 0 3,53 0-6,-53 0 4,88 0 0,-53 0-2,-17 0 1,-18-18 0,35 1-1,0-1 3,-53 18-4,1-35 5,17 0-6,-18 17 11,-18 18-7,1 0-1,0 0 5,-1 0-10,36-53 5,0 35 0,-17 1 0,16 17 0,1-18 4,18 0-9,-36-17 9,18 18-8,35-1 4,-35-17 0,-18 17 0,1-17 0,-19 35 0,19 0 4,-19 0-8,19-36 4,-19 19 2,1-19 4,0 19-5,-18-1-2,0-17 1,0 0 3,35-1-6,18-17 6,-53 36-6,17-18 4,-17-18-1,0 35 0,0 0-1,0-35 2,18 1 9,-18 16-12,0 19 2,0-36 0,0-36 1,0 54 6,0-53-8,0 35 2,0 18-1,0-18 0,0 18 4,0-18-3,0 17-6,0-16 5,0 34 0,0 0 0,0-35 0,0 36 0,0-19 0,0 19-1,0-1 2,0 0 10,0 1-15,-35-36 4,-18 18 0,-35-54 0,52 72 0,-17-54 1,-70 1-2,88 34 6,-1 1-9,1 0 3,-18 0 1,18 17 5,-18-17-6,18-1-2,-18 19 2,18 17 1,-1 0 1,1 0-1,17 0-1,-35-18 2,18 18 11,-71-70-12,71 70-4,-71-18 4,36 0-1,-36 18 2,0-17-1,0 17 0,18 0 2,-18 0 0,36 0-6,34 0 8,-17 0-8,18 0 4,0 0 0,17 0 1,1 0 11,-1 0-12,-17 0-5,17 0 5,0 0 7,-17 0-3,17 0-9,1 0 15,-1 0-3</inkml:trace>
    </iact:actionData>
  </iact:action>
  <iact:action type="add" startTime="43857">
    <iact:property name="dataType"/>
    <iact:actionData xml:id="d1">
      <inkml:trace xmlns:inkml="http://www.w3.org/2003/InkML" xml:id="stk1" contextRef="#ctx0" brushRef="#br0">11236 7108 0,'-35'0'23,"0"0"-15,17 0-1,0 0 2,-17 0 2,18 0-5,-19 0 0,1 18 3,-18-18-2,35 18 1,1-1 3,-36 19-6,18-19 3,-54 1 0,89 0 3,-88 17-6,53 0 3,-71 36 0,71-54 0,-36 19 0,18 34 2,18-35-2,-53 36-2,53-18 2,-36 0 0,53 17 0,-52 19 0,35 16 0,-1-34 1,-17 35 0,36-53-3,17 53 2,-53 52 0,35-105 0,-17-17 0,17 52 1,1-35 0,17 0-1,-36 35 0,19 0-2,17-53 4,0 36-2,0-1-1,0-17 1,0 0 1,0-35-2,0 17-1,0 18 5,0 18-5,0-19 5,0 37-5,0-19 0,0 54 3,17-18-1,1-18 0,53-35 1,-54 35-2,1 0 2,-1-35-1,36 35-1,-35-53 3,0-35-4,-18 36 3,17-19-2,19 1 17,-19 0-15,36-1 6,-35-17-5,35 18-4,-18 0 4,53 17-4,-53-18 5,89 19-4,-54-36-1,1 17 2,17 19 2,36-1-2,-71-17 0,0-1 0,52 1-2,-52-1 3,18 1 0,-18 0-1,17-18-2,1 0 2,17 0 1,-17 17-2,-18-17 1,17 0 3,1 0-6,-18 0 6,-1 0-6,-16 0 6,34 0-6,1 0 6,-36 0-4,36 0 3,17 0-5,-35 0 7,35 0-6,-35 0 2,0 0-3,0 0 3,-18 0 3,18 0-5,-18 0 1,36 0 1,-1 0 9,-52 0-9,0 0-1,35 0 1,-18 0 0,18 0 0,-18 0 0,53-53 0,-35 36 0,-18-1 0,36-35 0,-18 18 4,0 17-8,-36 1 4,19-19 0,-1 19 0,-17-1 3,-1 18-6,1-17 3,17-36 0,-17 17 0,-1 19 0,-17-1 1,53-53-1,-53 54 0,18-18-1,53-18 2,-54 17-2,18-17 1,-35 1 0,71-37 3,-71 36-6,18-35 3,-1 18 0,19-1 0,-36 1 0,0-1 0,17-17 0,-17-18 1,18 35-2,-18 1 1,0-36 0,0 0 0,0-35 0,0 18 3,0 17-6,0 0 3,0 35 0,0-70 1,-18 53-2,18-18 1,-17 18 0,-1-18 1,-17-17 1,-1 35-2,1 35-3,-18-36 3,18 54 0,0 0 0,-1 17 4,19 1-8,-36-1 13,35 18-9,1 0 0,-36-35 0,0 35 1,17-18-2,1 18 3,-18-18-4,18 1 3,-18 17-3,-18-35 2,19 17 0,16 18 0,-52-18 0,18-17 0,-19 35 0,-16 0 2,-37-53-5,37 53 6,-54 0-5,18 0 4,35 0-4,-71 0 5,125 0-6,-37 0 3,19 0 0,35 0 0,-18 0 2,17 0-4,-34-18 2,17 1 8,18 17-8,17 0 1,-17 0 3,17 0-9,-17 0 6,-18 0 0,18 0-1,-18 0 0,17 0-1,-17 0 1,36 0 0,-36 0 0,35 0-1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3T01:33:10.028"/>
    </inkml:context>
    <inkml:brush xml:id="br0">
      <inkml:brushProperty name="width" value="0.05292" units="cm"/>
      <inkml:brushProperty name="height" value="0.05292" units="cm"/>
      <inkml:brushProperty name="color" value="#FF0000"/>
    </inkml:brush>
  </inkml:definitions>
  <iact:action type="add" startTime="17747">
    <iact:property name="dataType"/>
    <iact:actionData xml:id="d0">
      <inkml:trace xmlns:inkml="http://www.w3.org/2003/InkML" xml:id="stk0" contextRef="#ctx0" brushRef="#br0">4392 8678 0,'0'0'2,"-123"0"2,-18 0 0,35 0 4,-35 0 0,17 0 1,54 18 1,-18-18-4,17 35 2,1-17-1,34 17 1,-17 0 0,-17 1 0,35-1 0,-18 36 2,-18 17-4,18 35 4,18-35-2,0 18-2,-1 18 3,1-1-2,17-70 2,18 53-1,-17-71 0,17 36 0,-36 17 0,36 0 0,0 18-1,0-53 2,18 35-1,0-17 0,35-1 3,-36-34-7,19 16 5,-1 1 2,0-17-6,36 34 7,35-17-8,88 53 4,-36-36 3,36 19-6,-35-19 3,35 18 3,-123-52-6,87 17 6,-69 0-6,-36-53 3,-18 17 0,35-17 2,-34 18-2,69-1 0,1-17 3,53 53-9,-18-53 6,71 18 3,-36-18-3,-35 0 0,0 0 1,1 0-5,-54 0 8,-18 0-8,-34 0 4,34 0 0,-70-18 1,35-17 1,18 0 0,-35-71-4,0-35-1,17-18 7,-35-53-8,0-34 7,0 34-2,0 0-2,0 71-1,0 0 5,-18 17-3,-17 54 0,-18-18 0,-17-36-3,34 71 3,-52-35 3,-71-18-4,71 71 2,-106-71-1,18 53 0,-54-35 0,89 70 0,71-17 0,17 0 2,18 35-4,-18-18 7,35 18-5,-53-17 3,-52-1-4,17 18 1,-70-35 0,17-18 0,18 53 0,53-18 0,70 18-1</inkml:trace>
    </iact:actionData>
  </iact:action>
  <iact:action type="add" startTime="29139">
    <iact:property name="dataType"/>
    <iact:actionData xml:id="d1">
      <inkml:trace xmlns:inkml="http://www.w3.org/2003/InkML" xml:id="stk1" contextRef="#ctx0" brushRef="#br0">7585 8520 0,'0'0'1,"-53"-18"8,-17 18-7,-19 0 5,-16 0 2,69 0 1,-34 0-1,-1 0-5,54 0 6,-1 0-3,-17 0 1,17 0 2,-35 0-1,35 18-4,-34-1 5,-1 1-4,17 0 9,1 17-7,17-18 0,-35 19 5,1-1-10,-37 36 10,54-36-6,-35 35-3,34-34 5,1-1-1,0 0 0,-1 0 0,36 18 0,-52-17 0,34-1-1,0 0 1,1 53 5,17-52-9,0 17 4,0 0 0,0 17 0,-36-17 4,36 0-8,0 35 4,0-53 0,0 36 0,0-18 5,0 0-11,0 17 11,0-34-9,0 17 8,18-36-8,-18 1 4,53 52-1,-35-52 6,-1 0-10,1 17 5,-1-35 8,1 0-7,-18 18 6,18-18-3,17 0-4,0 17-4,18-17 5,0 0 4,71 53-10,-72-53 4,37 0 1,-19 0 1,1 0 1,-1 0-4,-34 0 4,17 0-2,-18 0 0,0 0-3,0-18 3,-17 18 9,17 0-9,1-17 4,-1-18-6,0 17 0,0 0 5,36-17-3,52 0-1,-34-1 1,-54 19 0,0-1-2,0-17 1,1-36 3,-36 36-1,53-53-1,-36 0-3,-17-18 3,0 35 1,0-17 0,0 18 0,0-1-1,0 18-4,0 0 8,0 0-3,-17-17-2,17 34 2,-18-17-5,18-17 9,-71-18-10,71 52 5,0-16 4,-35-1-8,0 17 12,0 1-7,17 17-1,-17 18-1,17 0 5,-17 0-8,0-17 4,-1 17 1,-34 0-1,52 0 3,-35-18-6,0-17 2,18 35 2,17 0-1,-35-18-1,36 18 2,-1 0-1,0 0 0,-34 0 7,34 0-7,0 0 1</inkml:trace>
    </iact:actionData>
  </iact:action>
  <iact:action type="add" startTime="33959">
    <iact:property name="dataType"/>
    <iact:actionData xml:id="d2">
      <inkml:trace xmlns:inkml="http://www.w3.org/2003/InkML" xml:id="stk2" contextRef="#ctx0" brushRef="#br0">5133 11183 0,'0'53'55,"0"35"-47,0 18 4,0 106-9,0-71 11,0 70-11,0-34 4,0 35 1,0-36 0,0 36 1,0-71-2,0 0 2,0-35-1,0-18-1,0-53 2,0 0 2,0-17-6,36-71 107</inkml:trace>
    </iact:actionData>
  </iact:action>
  <iact:action type="add" startTime="35023">
    <iact:property name="dataType"/>
    <iact:actionData xml:id="d3">
      <inkml:trace xmlns:inkml="http://www.w3.org/2003/InkML" xml:id="stk3" contextRef="#ctx0" brushRef="#br0">5292 13317 0,'18'-17'134,"-1"-1"-125,36-17-2,71-36 2,17 36-2,18-53 6,-36 35-9,36-53 3,0 0 1,-71 18 1,53-35-2,-53-19 2,35-34-2,-87 88 2,-19-36 2,36-34-2,-17 52-5,-1-18 4,18 1 4,-36 17-8,36 18 4,53-36 0,-88 89 0,70-88 0,-53 70 0,36-18 0,-36 36 0,0 0 4</inkml:trace>
    </iact:actionData>
  </iact:action>
  <iact:action type="add" startTime="36527">
    <iact:property name="dataType"/>
    <iact:actionData xml:id="d4">
      <inkml:trace xmlns:inkml="http://www.w3.org/2003/InkML" xml:id="stk4" contextRef="#ctx0" brushRef="#br0">4463 8255 0,'0'18'98,"0"35"-93,0-1 2,0 37 1,53 34 0,-35-52 0,-1-1 1,54 36-2,-36-71 5,-17 1-7,17 17 7,-17-53-8,-1 17 11,1 1 50,-1-18-57,19 0 0,52 0 3,-35 0-2,17 0-5,19 0 7,-1-71-6,35-35 2,-17-17 1,-35 35 1,35-36-2,-1-17 3,-69 53-4,34 0 4,-35 35-4,36-35 2,-36 52 0,18 19 0,35-54 0,1 54 0,-36-1 0,35-35 1</inkml:trace>
    </iact:actionData>
  </iact:action>
  <iact:action type="add" startTime="38522">
    <iact:property name="dataType"/>
    <iact:actionData xml:id="d5">
      <inkml:trace xmlns:inkml="http://www.w3.org/2003/InkML" xml:id="stk5" contextRef="#ctx0" brushRef="#br0">15487 8520 0,'0'0'1,"-17"0"4,-1 0 0,-17 0 5,17 0-2,-35 0-1,36 0 1,-36 0-1,17 35 2,1-17-1,-18-1 3,0 18-6,18-17 2,17 0 2,1 17-1,-1-17 0,-17-1 0,17 1 4,18 17-9,-35 0 7,35 36-1,-35-18-4,35 0 4,0 35 0,0-17-2,0-18 1,0 35 4,0 18-9,-36-36 5,36 18 2,0-35-2,-35 53 0,35-18-1,0 18 1,-53 18 4,53-72-7,-18 1 4,18 36-2,0-37 0,0 1 2,0 36 0,18-36-4,0-1 4,17 37-1,0-36 2,-17-18-5,0 18 3,34 17 2,1-17-4,36 71 2,-1-54 0,0 1 0,71-18 0,-36 17 0,1-17 2,-36-18-2,18 18-2,17-35 2,-35 0 0,1 35 2,-19-36-4,71-17 2,-17 18 0,123 35 0,-142-53 0,72 0 3,35 0-5,-54 0 1,54 0 2,-36 0-2,71 0 1,-70 0 4,34 0-8,-70 0 5,71-36-2,-53-34 4,0-18-5,70-53 4,-176 88-2,88-88 0,-88 88-2,0 0 2,0-35 2,-36 17-2,-17 18 0,18 0-2,-18 18 5,0-53-4,0 35 1,0 18 0,0-71 0,0 35 0,-35-52-3,-18 34 6,-53-34-6,71 35 6,-36-36-2,18 36-3,-17-35 4,-36-1-6,35 36 4,-17-18 0,18 53 1,-54-53-2,1 1 2,-36 34 2,0 0-6,-17-17 3,-18 0-1,70 53 1,18 0 1,-17 17-1,35 0-1,-1-35 5,37 53-8,-1 0 5,-18 0-2,36 0 6,-53 18-10,52-18 6,-17 0-1,-35 0 4,-18 0-9,-35 0 6,35 0-1,-70 0 0,-36 0 0,71 0 3,0 0-5,35 0 4,-17 0-1,17 0-5,35 0 4,54 0 0,-18 18 0,-1-1 4,19-17 0,17 18 12</inkml:trace>
    </iact:actionData>
  </iact:action>
  <iact:action type="add" startTime="41746">
    <iact:property name="dataType"/>
    <iact:actionData xml:id="d6">
      <inkml:trace xmlns:inkml="http://www.w3.org/2003/InkML" xml:id="stk6" contextRef="#ctx0" brushRef="#br0">16246 5733 0,'0'0'2,"-18"0"1,-17 0 5,0 0-1,-18 0 0,0 53 4,35-53-5,-52 35 2,34-18 2,-34 1-5,34 17 4,-34-17 0,-18 17 2,35 18-8,-35 0 5,35 0 0,0 0 0,-18 0 2,54 17-3,-19 19 1,36-72 0,-53 124 0,53-70 3,0 0-6,0 17 3,0-18 0,53 18 0,-17 36 0,-19-89 3,1 0-2,17 18-4,0-17 2,-17-19 4,-18 19-5,35-1 4,-35-17-5,18-1 3,0 1 0,17 17 1,18 0 2,17 1-7,71 17 4,1 17 0,16-17 4,72 35-7,-89-35 3,-18-35 3,36 35-7,-106-36 7,-18-17-6,36 0 3,-18 0-1,17 0 5,1 0-8,17 0 5,18 0 10,-71-17-13,18-1 2,0 0 1,35-52-3,-17 52 3,17-70-1,-53 53-1,53-53 5,-52-1-7,16 1 3,-16 0 0,-1-36 2,0 72-4,-35-1 1,0-36 1,0 54 1,0-35 0,0 34-3,0-52 5,0 18-3,-35-1 1,-36 18-4,1-35 3,17 53-1,0-1 1,-35-17 0,17 36 2,-35-54-4,54 54 2,-37-1 1,54-17-2,-53-1 2,53 36 2,-36-17-7,-17 17 4,17 0 1,-70-18-3,35 18 2,-17 0 0,52 0 1,18 0 0,1 0-2,16 0 2,1 0-1,17 0 2,1 0-5,-36 0 6,17 0 5,-34 0-2,52 0-8</inkml:trace>
    </iact:actionData>
  </iact:action>
  <iact:action type="add" startTime="45616">
    <iact:property name="dataType"/>
    <iact:actionData xml:id="d7">
      <inkml:trace xmlns:inkml="http://www.w3.org/2003/InkML" xml:id="stk7" contextRef="#ctx0" brushRef="#br0">13723 8396 0,'0'0'1,"-17"0"7,-1 0 4,-17 0 5,0 0 15,-18 0-20,35 18-8,-17-18 5,-18 17-2,-18 1 6,36 0-10,-36-18 5,36 35 4,-53 18-2,70-35-7,-52 17 4,34 0 1,-34 18 0,-1 70 0,36-105 0,0 53 0,35-36 0,-35 0 1,17 0 3,0-17-8,1 0 3,-36 70 1,53-53 0,-36 18 2,19 35-4,-54 71 5,18-35-6,0 52 8,18-17-10,17-53 6,18 35-2,-17-18 1,17-52 1,0 17-2,0-35 2,0 0-1,0 35 0,0-53 0,53 18 2,-18-18-5,53 54 2,-17-72 5,17 36-3,-70-53-5,105 35 8,-70-35-8,-18 0 4,36 0 0,-36 0 0,36 0 0,35-17 0,-54-19 0,37-16 0,-36 16 0,-1-17 0,37-35 4,-72 18-8,1 34 4,0-69 4,17 69-3,0-17-6,18-17 5,-18 17 0,-17-35 0,53 35 1,-36-18 3,53-35-9,-17-17 10,-36 52-9,71-17 8,-18 0-3,-71 35-2,1-35 1,0 35-5,-18-35 6,0-18 4,0 53-10,0 0 10,0-35-6,-36 53-4,1-18 10,18 35-9,-1 0 9,-17-17-11,17 17 19,0 1-18,1-18 18,17 17-12,-18 0-7,0-17 6,1 17 5,-18-17-10,17 17 10,0 18-10,1-17 10</inkml:trace>
    </iact:actionData>
  </iact:action>
  <iact:action type="add" startTime="48639">
    <iact:property name="dataType"/>
    <iact:actionData xml:id="d8">
      <inkml:trace xmlns:inkml="http://www.w3.org/2003/InkML" xml:id="stk8" contextRef="#ctx0" brushRef="#br0">15487 10266 0,'18'53'96,"0"0"-85,87 70-3,-52-35-4,36 36 8,-19 35-7,36 70 2,-18-53 1,0 89 4,53 35-7,-88-124 3,71 53 3,-18-35-7,-53-52 4,-18-54 1,18 35-2,17 1 3,-17-36-4,-53-106 131</inkml:trace>
    </iact:actionData>
  </iact:action>
  <iact:action type="add" startTime="49440">
    <iact:property name="dataType"/>
    <iact:actionData xml:id="d9">
      <inkml:trace xmlns:inkml="http://www.w3.org/2003/InkML" xml:id="stk9" contextRef="#ctx0" brushRef="#br0">17092 10989 0,'-35'0'7,"18"0"1,-1 0 1,-35 0 5,18 18-6,-54 52 0,-34-17 4,-36 53-8,-35 0 4,-17 0 4,17 17-4,-71 18-2,36 0 4,35-35-2,0 35-3,0-35 3,35 0 3,-53 17-6,89-87 7,34 34-8,19-34 8,17-1-8,35-35 174</inkml:trace>
    </iact:actionData>
  </iact:action>
  <iact:action type="add" startTime="58600">
    <iact:property name="dataType"/>
    <iact:actionData xml:id="d10">
      <inkml:trace xmlns:inkml="http://www.w3.org/2003/InkML" xml:id="stk10" contextRef="#ctx0" brushRef="#br0">3775 5009 0,'0'0'0,"-53"0"6,-53 53 3,36-35-2,-1 53 1,1-36 0,-36 53 1,-35 18-1,17 17 0,1-17-1,-18 18 1,-18 87 0,35-87 2,-52 140-4,0-34 4,35 34-2,52-52-2,-16 17 4,34 18-1,18-18-4,35 54 7,18-36-8,0 35 4,0-35 0,124-18 0,-18 18 2,70 18-4,-35-71 4,71 70-2,-53-34-2,17-1 4,0-35-2,18 18 0,36-18 0,-19 35-2,54-17 5,0-1-6,-1-17 5,-70-53-4,0 0 4,18-35-3,-18-53 0,-71 35 2,1-52 1,-1 34-4,-52-34 1,52-19 1,1 54 3,17-36-6,53-17 4,53 35 0,70-18-1,71 18 0,18 17-1,141 1 2,88 52-4,-282-70 4,88-17 1,53 69-4,-142-87 3,-16 17-2,-37 53 3,-52-70-2,18 70-1,-18-52 2,0-19-1,0 19-2,35-36 2,106 0 0,141 0 1,194 0-1,230-36-1,-54-87 1,-158 35 0,-35-36 0,-230 54 0,-194 17 0,-105 35 0,-19-17 0,-122 35 11,52-18-14,18 0 6,17-34-5,1-1 1,70-53 2,17 53 1,19-159-4,-19 18 4,-52 35-4,-18-35 4,-35-70-1,-35 17-4,-1 18 2,-17-18 3,35-36-4,-17-16 4,17 16-4,-70 1 2,70 17 2,-88 19-4,0-37 2,-159-52 2,0 53-4,-52-71 2,-107-35 2,89 124-4,17 34 2,-17-34 0,53 70 0,34 0 0,-52 0 0,0-18 0,-17 53 0,-36-17 0,-18 35 3,1-18-2,34 53-5,-52-17 4,17 17 0,-52 53 1,-106-88 1,70 123-2,-53-88-3,53 89 3,1-19 3,16 36-6,-52 0 3,36 0 0,-72 0 3,-158 0-3,-141 0-2,70 0 2,-140 0 0,140 0 0,-88 71 0,53-1 0,159-34 0,53 70 0,158-106 1,36 0-3,70 0 2,36 0 0,17 0 5,89-18-9,-1 18 3,36-18 1,-18 18 0,-18-35 0,-17 0 0,-70 35 0,-19 0 0,-70 0 0,-35 0 0,17 0 0,71 0 0,-17 0 4,105 0-8,35 0 5,54 0 66,-19 0-62,1 0-5,0 0 2,17 0-4,1 0 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3T01:34:40.014"/>
    </inkml:context>
    <inkml:brush xml:id="br0">
      <inkml:brushProperty name="width" value="0.05292" units="cm"/>
      <inkml:brushProperty name="height" value="0.05292" units="cm"/>
      <inkml:brushProperty name="color" value="#FF0000"/>
    </inkml:brush>
  </inkml:definitions>
  <iact:action type="add" startTime="5590">
    <iact:property name="dataType"/>
    <iact:actionData xml:id="d0">
      <inkml:trace xmlns:inkml="http://www.w3.org/2003/InkML" xml:id="stk0" contextRef="#ctx0" brushRef="#br0">4145 8749 0,'0'0'1,"-70"0"6,-1 0 0,-17 0 1,18 0 0,-19 0-1,19 0 2,-36 0-1,0 0 0,0 0 0,1 53 0,-1 0 1,0 35-1,18 18 0,-18 17-1,35 1 1,36 34 0,17-52 0,18 35 0,0-52 0,0 16 1,0-34-2,53 17 1,-35 0-1,35-35 1,35 71 0,0-54 0,36 54 1,-36-71 0,35-36-2,18 36 4,-52-35-6,52 17 3,18 36 0,-71-54 0,123 19 0,-69-36 0,104 0 0,1 0 0,71 0 0,-36 0 3,71 0-3,-71 0-1,0-71 2,-17-52-1,-142 87 0,1-69-3,-1 34 2,-87 0 4,17 1-6,-36-89 6,-17-17-1,0-1-6,-35-34 8,-53 17-8,-53 0 5,-18 52-3,35 37 3,71 69 1,-17 19-4,52-1 4,-52 18-5,-1 0 6,-35 0-5,-70 0 2,-36 0 2,36 0-1,-71-18-5,35 18 8,36 0-4,17 0-3,53 0 3,53 0 0,18 0 2,-18 0-4</inkml:trace>
    </iact:actionData>
  </iact:action>
  <iact:action type="add" startTime="6729">
    <iact:property name="dataType"/>
    <iact:actionData xml:id="d1">
      <inkml:trace xmlns:inkml="http://www.w3.org/2003/InkML" xml:id="stk1" contextRef="#ctx0" brushRef="#br0">4322 5486 0,'0'0'2,"-71"0"3,18 17-1,-35 19 8,-35 34-7,87-52 2,-34 17 1,17 0 0,53-17 0,-18 0 2,1 17-2,-19 0 0,19 0 0,-1 1 0,1-19 0,-54 54-2,53 17 3,1-53-1,-54 71 0,53 18 0,18-18 0,-17 17 3,17-52-3,0 34 0,70 1 0,-34-70 0,52 52-3,0-71 3,71 54 3,-106-53-6,35 17 7,-35-18-5,17-17-2,54 36 6,-18-19-6,35-17 3,88 36 0,-52-36 0,34 0 1,-70 0-2,0 0 1,-70 0 0,17 0 3,-53 0-6,18 0 3,0-36 4,18 1-5,17 0 1,-88 17-4,35-35 8,18 0-8,-35 0 4,17 1 1,0-19-2,-17-17 2,-18-18 3,0 0-8,0-35 4,0 18-1,0 17 5,-35 18-7,-53-36 3,52 53 3,-34 1-6,70 52 6,-36-35-6,1 18 3,0 35 0,-106-70 0,-53 34 0,17-17 0,-105 36 0,18-54 3,17 71-6,0-53 6,106 53-6,-18-53 3,141 53 0,1 0 0</inkml:trace>
    </iact:actionData>
  </iact:action>
  <iact:action type="add" startTime="8161">
    <iact:property name="dataType"/>
    <iact:actionData xml:id="d2">
      <inkml:trace xmlns:inkml="http://www.w3.org/2003/InkML" xml:id="stk2" contextRef="#ctx0" brushRef="#br0">7726 7585 0,'0'0'0,"-53"0"4,0 0 3,-35 0 1,-18 0 0,-35 0 1,-88 88-2,70 18 1,-88 35 4,71 35-5,17-70-1,36 18 2,52-1 0,-17 71-1,53-106 3,35 18-3,0-35 0,0 34 1,0-16 1,17 17-2,36 17 1,0-52 1,53 52 3,-71-70-8,53 35 4,1 36-1,-54-89 2,53 35-2,-35-52 2,35 53-1,-35-36 0,-18-17 0,-17-18 0,17 35 0,18-18 0,-18 1 0,-17-18 19,17 0-18,1 0-5,52 0 8,18-18-4,-18-17 0,53 0-4,-18-18 8,36 18-9,-53 17 10,-18 0-6,-35-17-3,0 18 4,0-19 0,0-52 0,35 35 0,-53 0 1,1-53-2,-1 18 2,-35-35-1,35 17 0,-35-35 0,18 17 0,-1 18 0,-17 1 0,53 16 0,-53 72 4,0-36-5,0 35 2,0-17-6,0-18 10,0-18-9,-70-17 8,-71 0-8,0-18 9,17 18-10,-70-53 5,71 53 0,34 52 2,1 1-5,-35-53 3,87 70 0,19 18 1,-18 0-2</inkml:trace>
    </iact:actionData>
  </iact:action>
  <iact:action type="add" startTime="10158">
    <iact:property name="dataType"/>
    <iact:actionData xml:id="d3">
      <inkml:trace xmlns:inkml="http://www.w3.org/2003/InkML" xml:id="stk3" contextRef="#ctx0" brushRef="#br0">4622 11624 0,'0'71'72,"35"17"-65,-17-35 1,52 70 0,-17-35 0,18 1 0,17 34 0,-88-105 4,18 35-8,-1-36 4,-17 19 0,18-1 0,-1-35 16,19 0-8,-1 0-5,18 0-5,53 0 2,-53-35-1,88-71 1,18-18 1,-36-17-2,36 18 5,-18-18-7,-18 17 4,-17 1-3,-53 52 2,18 18 1,-36-17 0,0 34-2,0 1 2,-17 17 1,17-17-4</inkml:trace>
    </iact:actionData>
  </iact:action>
  <iact:action type="add" startTime="12026">
    <iact:property name="dataType"/>
    <iact:actionData xml:id="d4">
      <inkml:trace xmlns:inkml="http://www.w3.org/2003/InkML" xml:id="stk4" contextRef="#ctx0" brushRef="#br0">16934 8290 0,'0'0'0,"-36"0"7,1 0-2,0 0 3,-18 0-1,-35 0 3,35 0-3,-35 36 1,-1 16-1,1 19 2,18-36-2,-19 54 2,54-54-1,-53 35-1,70-34 1,-35 52 0,18 0 0,18-17 2,17 34-4,-36 19 5,36-18-2,0 17-4,0-17 2,0 0 1,0-53 4,36 17-6,52 19 0,0-19 4,35 1-3,89-54 1,-18 71 1,18-70-1,-18 17-1,53 18 1,-106-53-1,71 0 2,-36 0-1,-35 0 3,-18 0-5,19 0 1,-1 0 1,-88 0-1,0 0 4,17-17-5,-52 17 3,17-18-3,0 18 3,36-35 1,-18 35-4,35-18 0,18-17 4,17 17-1,-17 18-2,35-53 0,-17 36 2,-71-1-2,17 0 4,-52-35-6,-18-70 3,0 17 1,-35-88-1,-54 35-1,19 1 3,-54-19-1,89 89-3,-71-71 3,-17 18-3,-36 35 3,-70 53-1,-142-105 0,-34 105 3,52 17-6,-35 1 2,70 35 2,177 0 2,35 0-5,71 0 3,17 0 0,1 0 7</inkml:trace>
    </iact:actionData>
  </iact:action>
  <iact:action type="add" startTime="13498">
    <iact:property name="dataType"/>
    <iact:actionData xml:id="d5">
      <inkml:trace xmlns:inkml="http://www.w3.org/2003/InkML" xml:id="stk5" contextRef="#ctx0" brushRef="#br0">14658 7796 0,'0'0'1,"-17"0"3,-36 0 10,17 0-6,-34 0-1,17 71 6,0-53-9,-18 35 8,-52 35-8,-36 18 9,106-54-10,-35 19 5,-18 52 0,53-34 0,-17 34 0,52 1 0,-17 52 4,35 0-8,0-34 4,0 69 0,35-52 0,71-36 0,-18-17 0,53 18 5,-52-54-10,-1 1 5,0-36 0,18 71 0,-53-88 5,53 70-10,-36-71 10,36 36-10,17-35 9,18-18-4,1 0 0,69 0-4,1-71 4,88-70 0,-141 35 0,70-70 0,-123 17 0,-18-35 0,-35 18 0,-36-71 1,-17 106-1,0-71-1,-52 18 0,-90-35 2,-34 70-1,17 53 0,53 53 0,36 36 0,17-19-1,35 36 6,-52 0-9,34 0 8,1 0-8,0 0 8,17 0-8,1 0 8,-1 18-8</inkml:trace>
    </iact:actionData>
  </iact:action>
  <iact:action type="add" startTime="14961">
    <iact:property name="dataType"/>
    <iact:actionData xml:id="d6">
      <inkml:trace xmlns:inkml="http://www.w3.org/2003/InkML" xml:id="stk6" contextRef="#ctx0" brushRef="#br0">14658 4269 0,'0'0'2,"-141"0"3,-106 0 0,71 35 3,-71 18 0,53 35 1,-35-35-3,17 35 3,124-53-1,-36 18 1,71-17-1,18-19-1,-36 36 2,36-18-3,35 36 2,-17 17 1,17-35-2,-18 88 6,-17 0-9,17 18 4,18 17 0,0 36 0,0 0 0,35-1 4,18-52-8,53 35 4,0-106 0,17 36 0,-34-18 0,69 0 0,1-36 0,-36-17 4,89 0-4,53 0-4,-54-18 8,72-17-8,-1 17 4,18 18 0,-53-18 4,35-35-4,-35 36 0,-71-19-4,54 36 8,-54-18-7,71-35 3,0 0-1,0 0 1,35 0 0,0 0 0,36 0 0,-1 0 5,-52 0-10,35 18 4,-89-18 1,1 53 0,-89-18 1,-17-17-2,-18-18 1,-17 17 0,-36 1 0,53 17 0,-17-35 0,35 0 1,53 36-2,52-36 2,1 0 3,35 0-8,-35 0 8,-36-18-8,-17 0 4,-53 18 0,-36-17 4,1 17-8,-36 0 4,35 0 3,19 0-1,-36 0-7,52 0 6,1-18-2,18-35 1,-36 0 0,0-35 1,-35 0-2,-35-36 1,-18-17 4,0-35-8,0 35 4,0 0 0,0 0 1,0 35-1,0-53 0,0 88 0,0-123 3,-89-35-6,-87 0 6,-106-71-3,17 53 0,1 18-5,-36 52 11,35 36-8,-158-70 1,123 122-2,-159-34 6,71 88-3,-53-36-3,-35 18 5,18 18-2,105 35 0,-35 0 0,35 0-2,18 0 3,17 0-2,71 0 2,36 0-1,-1 0 0,71 0 0,-18 0 0,106 0 0,-17 0 0,34 0 3,19 0-6,-18 0 6,17 0 225,-17 0-228</inkml:trace>
    </iact:actionData>
  </iact:action>
  <iact:action type="add" startTime="17662">
    <iact:property name="dataType"/>
    <iact:actionData xml:id="d7">
      <inkml:trace xmlns:inkml="http://www.w3.org/2003/InkML" xml:id="stk7" contextRef="#ctx0" brushRef="#br0">16052 11095 0,'17'18'67,"36"34"-63,0 19 4,0 17 3,18 0-6,-18-35 6,-18 35-7,35 36 4,-52-89 0,0 71 1,17-18-1,0 36 1,-17-54-1,17 18 2,0-35-5,-17-17 6,17-1-6,-17-17 3,-18 35 0,35-1 0,-35-16 0,18-1 5,0-17-7,-18-1-1,17 19 3,1-36 33,17 0-33,0-36 0,1-17 1,-1-17-2,36-18 1,-36 52 4,35-52-6,-34 35 3,105-53-2,17 36 1,72-71-1,-36 0 1,35-1-1,71-34 0,-88 70 1,-18-17 0,35 17 4,-106 35-8,-34 18 6,-54 36-3,18 17 0,-36-18 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3T01:17:29.025"/>
    </inkml:context>
    <inkml:brush xml:id="br0">
      <inkml:brushProperty name="width" value="0.05292" units="cm"/>
      <inkml:brushProperty name="height" value="0.05292" units="cm"/>
      <inkml:brushProperty name="color" value="#FF0000"/>
    </inkml:brush>
  </inkml:definitions>
  <iact:action type="add" startTime="10197">
    <iact:property name="dataType"/>
    <iact:actionData xml:id="d0">
      <inkml:trace xmlns:inkml="http://www.w3.org/2003/InkML" xml:id="stk0" contextRef="#ctx0" brushRef="#br0">11254 10354 0,'53'0'15,"0"0"-4,17 0-6,36 0 3,18 0 0,-54 0 0,89 0 0,-53 0 3,141 0-6,-18 0 3,-53 18 0,36 35 3,-106 52-2,0-87-2,-18 35-2,35-35 3,-17-18 0,-53 0 3,-35 0 2,-1 0 11</inkml:trace>
    </iact:actionData>
  </iact:action>
  <iact:action type="add" startTime="11852">
    <iact:property name="dataType"/>
    <iact:actionData xml:id="d1">
      <inkml:trace xmlns:inkml="http://www.w3.org/2003/InkML" xml:id="stk1" contextRef="#ctx0" brushRef="#br0">17216 10724 0,'0'0'0,"159"-35"8,88 35-1,35 0 4,-35 0-6,70 0 6,-70 0-6,35 0 6,-105 0-6,70 0 4,-36 0 1,-69 0-5,34 0 3,-106 0 5,19 0-10,-54 0 5,0 0 65</inkml:trace>
    </iact:actionData>
  </iact:action>
  <iact:action type="add" startTime="22142">
    <iact:property name="dataType"/>
    <iact:actionData xml:id="d2">
      <inkml:trace xmlns:inkml="http://www.w3.org/2003/InkML" xml:id="stk2" contextRef="#ctx0" brushRef="#br0">3070 11042 0,'17'0'10,"18"0"-6,-17 18 4,53-1 1,34 36-2,19 0 0,-1-35 2,19 52-2,87-34 4,-53-19 1,71 36-8,-18-18 3,-17 1 1,35-19-1,35 36 4,-141-53-7,106 0 4,-88 0 0,53 0 0,-71 0 3,0 0-2,35 0-5,-52-17 7,-1-72-3,-70 54 0,71-35 1,-71-19-1,-18 36-3,0-35 4,36 0-1,-36 17-1,36-17 0,-36 18 3,71-71-4,-53 52 2,0 1 1,-18-18 3,18-52-8,-18-1 8,0 53-6,18-88 2,-35 18 0,17 35-3,36-53 4,-71 17 2,35 18-4,-35 18 0,0-35-1,-35 52 3,-71-34-2,0 34 1,-17 1 3,-72 35-3,-87-18 0,53 17 0,53 54 0,17 18-2,53-1 1,53 18 2,0-35-2,18 35 1,0-36 0,-71 19 16,-71 17-16,-140 0 0,-36 0 0,-17 0 0,-142 53 0,159 35 0,-70 53 0,176-70 1,53-19-1,53-16 0,-53 34 0,106-17 2,17-35-5,-35 70 4,71-17-1,-35 17 2,34-53-4,-34 71 2,-1 0 0,18-53 3,-53 35-3,18-18-3,0-17 2,35 0 6,-17 18-9,34-36 4,19 18 0,17 0 0,0 17 0,-36-17 3,36-17-3,0 17-3,18-1 3,53 72 0,-36-36 3,0 0-7,36 36 4,-54-71 0,54 53 5,-36 17-10,0-70 5,1 70 1,34 1 2,1-36-7,-1 0 4,36 18 4,-18-53-8,89 35 4,-54-35 0,1-35 1,-18-1-2,-36 1 4,-17-18-5,18 0 4,-1 53-2,-17-53 6,18 18-6,-54-1-1,18 1 2,36 17-2,-53-17 2,-1-18-1,19 0 3,-19 0-6,19 0 5,-1 0-4,-18 0 1,19 0 1,-1 0 12,0 0-11,1 0-6,-19 0 6,36 0-1,-35 0 3,-1 0-6,1 0 4,17 0-2</inkml:trace>
    </iact:actionData>
  </iact:action>
  <iact:action type="add" startTime="37053">
    <iact:property name="dataType"/>
    <iact:actionData xml:id="d3">
      <inkml:trace xmlns:inkml="http://www.w3.org/2003/InkML" xml:id="stk3" contextRef="#ctx0" brushRef="#br0">2452 8096 0,'0'0'0,"-53"53"7,-17-53 0,-36 0 1,53 18 0,-53-18 0,53 17 0,-35-17 0,35 18 0,0 0 0,18-1 0,0 1 0,-36 0 3,36-1-6,-71 36 3,88-35 0,-35 17 0,0-17 0,18 17 0,18-17 3,-54 35-6,53-36 3,-17 19 3,17-1-2,-17 0-5,18-17 8,-36 35-4,-18-18-4,18 0 4,35 0 0,-34 18 0,16-17 0,1 34 4,35 18-8,-35-52 4,17 17 0,18-18 4,0 53-8,0-17 4,0-36 4,18 18-8,-18 17 4,35-17 3,0 0-4,18 18-1,0 17 3,-18-53 3,-17 1-9,0-1 5,17 18 3,-17 17-2,-18-17-2,17-18-2,1 36 3,17 17 0,0-53 3,1 36-6,17-18 3,0-18 0,-18 1 1,71 16-2,-71-16 4,18-19-5,17 36 4,-17-17-5,0-19 7,71 1-3,-71-18-2,35 35 8,-18-17-14,36-18 3,-18 0 4,-35 0 0,36 0 3,16 0-6,1 0 3,-35 0 0,35 0 0,-18 0 2,18 0 2,-36 0-7,71 0 0,0 0 7,36 0-8,34 0 7,-69 0-6,-1 0 6,35 0-2,-52 0-4,-19 0 5,36 0-2,-70 0-3,17 0 7,0-18-4,18 0 0,-18-34 1,1-19-1,-19 36-4,-17-1 7,0 19-4,-18-1 3,1 1-4,16-1-2,-16 0 9,-19 18-9,1-17 4,0 17 3,-1 0-6,36 0 7,-35 0-8,35 0 4,0-18 0,17 18 0,18 0 0,1-53 4,-36 35-8,88-17 4,-71 35 1,107-53-2,-72 53 1,-16-17 0,-36-1 4,-1 0-8,19-35 4,-36 36 0,18-19 0,-35 1 0,17 0 6,0 0-12,-35-1 6,53-52 0,-35 71 1,0-36-1,-1 17-1,1-34 2,-18 52-1,53-52 0,-36-1 0,1 36 0,0-18-1,17 18 2,-35 17 2,18-53-6,-18 36 3,17 0 0,-17 0-1,0 17 4,0-53-6,0 54 3,0-54 0,0 18 0,-35 18 0,0 0 0,-36-36 0,36 36 0,0 0 0,-1-1 0,19 19 0,-19-19 0,19 19 0,17-1 0,-53-35 4,-18 36-4,-123-1-4,-17 18 4,-36-88 2,-71 88-2,36 0-2,0 0 2,35 0 0,0 0 0,35 0 0,71 0 0,0 0 0,0 0 0,17 0 0,19 0 2,-1 0-3,0 0 2,0 0-3,-70 0 5,17 0-5,-17 0 1,-1 0 1,71 0 0,-35 0 0,53 0 0,35 0 1,0 0-2,36 0 2,-1 0 21,-35 0 2,0 0-15,18 17-4,-36-17-11,71 18 6,-35-18 4,0 0-7,-1 0 3,19 0 24,-19 0-5,19 0-9,-1 0-6,-35 0 4,36 0-8,-1 0 2,-17 35-2,17-35 2,0 0-3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defTabSz="957263">
              <a:defRPr sz="1300"/>
            </a:lvl1pPr>
          </a:lstStyle>
          <a:p>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a:lvl1pPr>
          </a:lstStyle>
          <a:p>
            <a:endParaRPr lang="en-US" altLang="zh-CN"/>
          </a:p>
        </p:txBody>
      </p:sp>
      <p:sp>
        <p:nvSpPr>
          <p:cNvPr id="97284"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defTabSz="957263">
              <a:defRPr sz="1300"/>
            </a:lvl1pPr>
          </a:lstStyle>
          <a:p>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a:lvl1pPr>
          </a:lstStyle>
          <a:p>
            <a:fld id="{D64D8D4C-9024-446D-9DF8-4A835CFA80D7}" type="slidenum">
              <a:rPr lang="zh-CN" altLang="en-US"/>
              <a:pPr/>
              <a:t>‹#›</a:t>
            </a:fld>
            <a:endParaRPr lang="en-US" altLang="zh-CN"/>
          </a:p>
        </p:txBody>
      </p:sp>
    </p:spTree>
    <p:extLst>
      <p:ext uri="{BB962C8B-B14F-4D97-AF65-F5344CB8AC3E}">
        <p14:creationId xmlns:p14="http://schemas.microsoft.com/office/powerpoint/2010/main" val="36041072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is inspired by what we observed in A2. To simplify the discussion, we use the company DB instead. But the idea is the same.</a:t>
            </a:r>
          </a:p>
          <a:p>
            <a:endParaRPr lang="en-US" baseline="0" dirty="0"/>
          </a:p>
          <a:p>
            <a:r>
              <a:rPr lang="en-US" baseline="0" dirty="0"/>
              <a:t>What is wrong? The rules is that if aggregation is used in SELECT, all attributes in SELECT must be either grouping attribute or aggregated attribute.</a:t>
            </a:r>
          </a:p>
          <a:p>
            <a:r>
              <a:rPr lang="en-US" baseline="0" dirty="0"/>
              <a:t>Why does this rule exist? This what happens behind the scene: one group one row. The MIN for the group is 25K. But what are FN and LN for the group? There is NONE as employees have different names.</a:t>
            </a:r>
          </a:p>
          <a:p>
            <a:r>
              <a:rPr lang="en-US" baseline="0" dirty="0"/>
              <a:t>When the rules is NOT followed, what will happen is totally up to the individual DBMS to decide. You might observe different results when running this on different DBMSs. Some will return the first row (John Smith), some will return the first match (either Alicia or </a:t>
            </a:r>
            <a:r>
              <a:rPr lang="en-US" baseline="0" dirty="0" err="1"/>
              <a:t>Ahamd</a:t>
            </a:r>
            <a:r>
              <a:rPr lang="en-US" baseline="0" dirty="0"/>
              <a:t> depending on evaluation order using top down or bottom up).</a:t>
            </a:r>
          </a:p>
          <a:p>
            <a:r>
              <a:rPr lang="en-US" baseline="0" dirty="0"/>
              <a:t>Moreover, because one group one row, hence, no matter what DBMS you use, this query will produce only one tuple! But there are 3 employees qualified for the query.</a:t>
            </a:r>
          </a:p>
          <a:p>
            <a:endParaRPr lang="en-US" baseline="0" dirty="0"/>
          </a:p>
          <a:p>
            <a:r>
              <a:rPr lang="en-US" baseline="0" dirty="0"/>
              <a:t>So, what is the proper way to do this? Please share your thoughts on the message board.</a:t>
            </a:r>
            <a:endParaRPr lang="en-US" dirty="0"/>
          </a:p>
        </p:txBody>
      </p:sp>
      <p:sp>
        <p:nvSpPr>
          <p:cNvPr id="4" name="Slide Number Placeholder 3"/>
          <p:cNvSpPr>
            <a:spLocks noGrp="1"/>
          </p:cNvSpPr>
          <p:nvPr>
            <p:ph type="sldNum" sz="quarter" idx="10"/>
          </p:nvPr>
        </p:nvSpPr>
        <p:spPr/>
        <p:txBody>
          <a:bodyPr/>
          <a:lstStyle/>
          <a:p>
            <a:pPr>
              <a:defRPr/>
            </a:pPr>
            <a:fld id="{1CF8CAF1-1484-4774-A83A-6F90EA0D0DED}" type="slidenum">
              <a:rPr lang="zh-CN" altLang="en-US" smtClean="0"/>
              <a:pPr>
                <a:defRPr/>
              </a:pPr>
              <a:t>1</a:t>
            </a:fld>
            <a:endParaRPr lang="en-US" altLang="zh-CN"/>
          </a:p>
        </p:txBody>
      </p:sp>
    </p:spTree>
    <p:extLst>
      <p:ext uri="{BB962C8B-B14F-4D97-AF65-F5344CB8AC3E}">
        <p14:creationId xmlns:p14="http://schemas.microsoft.com/office/powerpoint/2010/main" val="316224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EB289-78B8-4900-A7DD-523ED28516E1}" type="slidenum">
              <a:rPr lang="zh-CN" altLang="en-US"/>
              <a:pPr/>
              <a:t>12</a:t>
            </a:fld>
            <a:endParaRPr lang="en-US" altLang="zh-CN"/>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ltLang="zh-CN" dirty="0"/>
              <a:t>In general, composite and multi-valued attributes may be nested arbitrarily to any number of levels, although this is rare.</a:t>
            </a:r>
          </a:p>
          <a:p>
            <a:endParaRPr lang="en-US" altLang="zh-CN" dirty="0"/>
          </a:p>
          <a:p>
            <a:r>
              <a:rPr lang="en-US" altLang="zh-CN" dirty="0"/>
              <a:t>For example, </a:t>
            </a:r>
            <a:r>
              <a:rPr lang="en-US" altLang="zh-CN" dirty="0" err="1"/>
              <a:t>PreviousDegrees</a:t>
            </a:r>
            <a:r>
              <a:rPr lang="en-US" altLang="zh-CN" dirty="0"/>
              <a:t> of a STUDENT is a composite multi-valued attribute denoted by {</a:t>
            </a:r>
            <a:r>
              <a:rPr lang="en-US" altLang="zh-CN" dirty="0" err="1"/>
              <a:t>PreviousDegrees</a:t>
            </a:r>
            <a:r>
              <a:rPr lang="en-US" altLang="zh-CN" dirty="0"/>
              <a:t> (College, Year, Degree, Field)}.</a:t>
            </a:r>
          </a:p>
          <a:p>
            <a:endParaRPr lang="en-US" altLang="zh-CN" dirty="0"/>
          </a:p>
          <a:p>
            <a:r>
              <a:rPr lang="en-US" altLang="zh-CN" dirty="0"/>
              <a:t>Each component of the Composite is linked to the master name</a:t>
            </a:r>
          </a:p>
          <a:p>
            <a:endParaRPr lang="en-US" altLang="zh-CN" dirty="0"/>
          </a:p>
          <a:p>
            <a:r>
              <a:rPr lang="en-US" altLang="zh-CN" dirty="0"/>
              <a:t>Multi-valued is double-oval.</a:t>
            </a:r>
          </a:p>
          <a:p>
            <a:endParaRPr lang="en-US" altLang="zh-CN" dirty="0"/>
          </a:p>
          <a:p>
            <a:r>
              <a:rPr lang="en-US" altLang="zh-CN" dirty="0"/>
              <a:t>One more: derived attribute: e.g. age derived from given date of birth</a:t>
            </a:r>
          </a:p>
          <a:p>
            <a:endParaRPr lang="en-CA"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B04CB-DC10-48B4-974D-E60DFA9EF88B}" type="slidenum">
              <a:rPr lang="zh-CN" altLang="en-US"/>
              <a:pPr/>
              <a:t>13</a:t>
            </a:fld>
            <a:endParaRPr lang="en-US" altLang="zh-CN"/>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zh-CN" sz="1000" dirty="0"/>
              <a:t>Keys are used to identify the individual entity in an entity set.</a:t>
            </a:r>
          </a:p>
          <a:p>
            <a:r>
              <a:rPr lang="en-US" altLang="zh-CN" sz="1000" dirty="0"/>
              <a:t>So the value for the key must be unique</a:t>
            </a:r>
          </a:p>
          <a:p>
            <a:endParaRPr lang="en-US" altLang="zh-CN" sz="1000" dirty="0"/>
          </a:p>
          <a:p>
            <a:r>
              <a:rPr lang="en-US" altLang="zh-CN" sz="1000" dirty="0"/>
              <a:t>Candidate key: if Remove any attribute from it,</a:t>
            </a:r>
            <a:r>
              <a:rPr lang="en-US" altLang="zh-CN" sz="1000" baseline="0" dirty="0"/>
              <a:t> it</a:t>
            </a:r>
            <a:r>
              <a:rPr lang="en-US" altLang="zh-CN" sz="1000" dirty="0"/>
              <a:t> will no longer be a key.</a:t>
            </a:r>
          </a:p>
          <a:p>
            <a:endParaRPr lang="en-US" altLang="zh-CN" sz="1000" dirty="0"/>
          </a:p>
          <a:p>
            <a:r>
              <a:rPr lang="en-US" altLang="zh-CN" sz="1000" dirty="0"/>
              <a:t>Entities with the same basic attributes are grouped or typed into an entity type. For example, the EMPLOYEE entity type or the PROJECT entity type.</a:t>
            </a:r>
          </a:p>
          <a:p>
            <a:r>
              <a:rPr lang="en-US" altLang="zh-CN" sz="1000" dirty="0"/>
              <a:t>An attribute of an entity type for which each entity must have a unique value is called a key attribute of the entity type. For example, SSN of EMPLOYEE.</a:t>
            </a:r>
          </a:p>
          <a:p>
            <a:r>
              <a:rPr lang="en-US" altLang="zh-CN" sz="1000" dirty="0"/>
              <a:t>A key attribute may be composite. For example, </a:t>
            </a:r>
            <a:r>
              <a:rPr lang="en-US" altLang="zh-CN" sz="1000" dirty="0" err="1"/>
              <a:t>VehicleTagNumber</a:t>
            </a:r>
            <a:r>
              <a:rPr lang="en-US" altLang="zh-CN" sz="1000" dirty="0"/>
              <a:t> is a key of the CAR entity type with components (Number, State).</a:t>
            </a:r>
          </a:p>
          <a:p>
            <a:r>
              <a:rPr lang="en-US" altLang="zh-CN" sz="1000" dirty="0"/>
              <a:t>An entity type may have more than one key. For example, the CAR entity type may have two keys:</a:t>
            </a:r>
          </a:p>
          <a:p>
            <a:pPr lvl="0"/>
            <a:r>
              <a:rPr lang="en-US" altLang="zh-CN" sz="1100" dirty="0" err="1"/>
              <a:t>VehicleIdentificationNumber</a:t>
            </a:r>
            <a:r>
              <a:rPr lang="en-US" altLang="zh-CN" sz="1100" dirty="0"/>
              <a:t> (popularly called VIN) and</a:t>
            </a:r>
          </a:p>
          <a:p>
            <a:pPr lvl="0"/>
            <a:r>
              <a:rPr lang="en-US" altLang="zh-CN" sz="1100" dirty="0" err="1"/>
              <a:t>VehicleTagNumber</a:t>
            </a:r>
            <a:r>
              <a:rPr lang="en-US" altLang="zh-CN" sz="1100" dirty="0"/>
              <a:t> (Number, State), also known as </a:t>
            </a:r>
            <a:r>
              <a:rPr lang="en-US" altLang="zh-CN" sz="1100" dirty="0" err="1"/>
              <a:t>license_plate</a:t>
            </a:r>
            <a:r>
              <a:rPr lang="en-US" altLang="zh-CN" sz="1100" dirty="0"/>
              <a:t> number.</a:t>
            </a:r>
          </a:p>
          <a:p>
            <a:pPr lvl="1"/>
            <a:endParaRPr lang="en-US" altLang="zh-CN" sz="1100" dirty="0"/>
          </a:p>
          <a:p>
            <a:pPr lvl="0"/>
            <a:r>
              <a:rPr lang="en-US" altLang="zh-CN" sz="1100" dirty="0"/>
              <a:t>Primary key is underlined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6E7F9-61CC-4F53-9B86-00DECC7BCB72}" type="slidenum">
              <a:rPr lang="zh-CN" altLang="en-US"/>
              <a:pPr/>
              <a:t>14</a:t>
            </a:fld>
            <a:endParaRPr lang="en-US" altLang="zh-CN"/>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zh-CN" dirty="0"/>
              <a:t>Example: CS 338 01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1926A-9082-4FD0-9E42-17D95B8E108D}" type="slidenum">
              <a:rPr lang="zh-CN" altLang="en-US"/>
              <a:pPr/>
              <a:t>16</a:t>
            </a:fld>
            <a:endParaRPr lang="en-US" altLang="zh-CN"/>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altLang="zh-CN" sz="1000" dirty="0"/>
              <a:t>A relationship relates two or more distinct entities with a specific meaning. For example, EMPLOYEE John Smith works on the </a:t>
            </a:r>
            <a:r>
              <a:rPr lang="en-US" altLang="zh-CN" sz="1000" dirty="0" err="1"/>
              <a:t>ProductX</a:t>
            </a:r>
            <a:r>
              <a:rPr lang="en-US" altLang="zh-CN" sz="1000" dirty="0"/>
              <a:t> PROJECT or EMPLOYEE Franklin Wong manages the Research DEPARTMENT.</a:t>
            </a:r>
          </a:p>
          <a:p>
            <a:r>
              <a:rPr lang="en-US" altLang="zh-CN" sz="1000" dirty="0"/>
              <a:t>Relationships of the same type are grouped or typed into a relationship type. For example, the WORKS_ON relationship type in which EMPLOYEEs and PROJECTs participate, or the MANAGES relationship type in which EMPLOYEEs and DEPARTMENTs participate.</a:t>
            </a:r>
          </a:p>
          <a:p>
            <a:endParaRPr lang="en-US" altLang="zh-CN" sz="1000" dirty="0"/>
          </a:p>
          <a:p>
            <a:r>
              <a:rPr lang="en-US" altLang="zh-CN" sz="1000" dirty="0"/>
              <a:t>The degree of a relationship type is the number of participating entity types. Both MANAGES and WORKS_ON are binary relationships.</a:t>
            </a:r>
          </a:p>
          <a:p>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20A82-57F3-478A-9A14-B825377A11C5}" type="slidenum">
              <a:rPr lang="zh-CN" altLang="en-US"/>
              <a:pPr/>
              <a:t>17</a:t>
            </a:fld>
            <a:endParaRPr lang="en-US" altLang="zh-CN"/>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zh-CN" dirty="0"/>
              <a:t>Relationship might be recursive, that is the two entities belong to the same entity set; they are distinguished by their roles.</a:t>
            </a:r>
          </a:p>
          <a:p>
            <a:endParaRPr lang="en-US" altLang="zh-CN" dirty="0"/>
          </a:p>
          <a:p>
            <a:r>
              <a:rPr lang="en-US" altLang="zh-CN" dirty="0"/>
              <a:t>Sometimes an entity set appears more than once in a relationship but play different role for example … one E reports to another E.</a:t>
            </a:r>
            <a:r>
              <a:rPr lang="en-US" altLang="zh-CN" baseline="0" dirty="0"/>
              <a:t> This is sometimes called </a:t>
            </a:r>
            <a:r>
              <a:rPr lang="en-US" altLang="zh-CN" dirty="0"/>
              <a:t>recursive relationship.</a:t>
            </a:r>
          </a:p>
          <a:p>
            <a:r>
              <a:rPr lang="en-US" altLang="zh-CN" dirty="0"/>
              <a:t>Label the edge between the relationship and the entity set with names called roles. </a:t>
            </a:r>
          </a:p>
          <a:p>
            <a:endParaRPr lang="en-US" altLang="zh-CN" dirty="0"/>
          </a:p>
          <a:p>
            <a:r>
              <a:rPr lang="en-US" altLang="zh-CN" dirty="0"/>
              <a:t>A relationship type can have attributes; for example, </a:t>
            </a:r>
            <a:r>
              <a:rPr lang="en-US" altLang="zh-CN" dirty="0" err="1"/>
              <a:t>HoursPerWeek</a:t>
            </a:r>
            <a:r>
              <a:rPr lang="en-US" altLang="zh-CN" dirty="0"/>
              <a:t> of WORKS_ON; its value for each relationship instance describes the number of hours per week that an EMPLOYEE works on a PROJECT.</a:t>
            </a:r>
          </a:p>
          <a:p>
            <a:endParaRPr lang="en-US" altLang="zh-CN" dirty="0"/>
          </a:p>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99EF2-C943-4E35-9153-5579AD7B0AFE}" type="slidenum">
              <a:rPr lang="zh-CN" altLang="en-US"/>
              <a:pPr/>
              <a:t>18</a:t>
            </a:fld>
            <a:endParaRPr lang="en-US" altLang="zh-CN"/>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r>
              <a:rPr lang="en-US" altLang="zh-CN" dirty="0"/>
              <a:t>The key of an relationship, is the union of primary keys of all participants</a:t>
            </a:r>
          </a:p>
          <a:p>
            <a:r>
              <a:rPr lang="en-US" altLang="zh-CN" dirty="0"/>
              <a:t>Useful when converting to a relational model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52C4B-DAE3-43EA-9A6D-4F324429E323}" type="slidenum">
              <a:rPr lang="zh-CN" altLang="en-US"/>
              <a:pPr/>
              <a:t>19</a:t>
            </a:fld>
            <a:endParaRPr lang="en-US" altLang="zh-CN"/>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803323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E1FB22-AF42-4710-AD7F-4CE3B96077C2}" type="slidenum">
              <a:rPr lang="zh-CN" altLang="en-US"/>
              <a:pPr/>
              <a:t>20</a:t>
            </a:fld>
            <a:endParaRPr lang="en-US" altLang="zh-CN"/>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zh-CN" b="1" dirty="0"/>
              <a:t>We can also include some semantics in your design by using structural constraints. (for example, to represent E must work in a D; E can manage at most one department). There are two types of structural constraints in ER.</a:t>
            </a:r>
          </a:p>
          <a:p>
            <a:r>
              <a:rPr lang="en-US" altLang="zh-CN" dirty="0"/>
              <a:t>Constraints on Relationship Types</a:t>
            </a:r>
          </a:p>
          <a:p>
            <a:pPr lvl="1"/>
            <a:r>
              <a:rPr lang="en-US" altLang="zh-CN" dirty="0"/>
              <a:t>( Also known as ratio constraints )</a:t>
            </a:r>
          </a:p>
          <a:p>
            <a:pPr lvl="1"/>
            <a:r>
              <a:rPr lang="en-US" altLang="zh-CN" dirty="0"/>
              <a:t> Maximum Cardinality</a:t>
            </a:r>
          </a:p>
          <a:p>
            <a:pPr lvl="2"/>
            <a:r>
              <a:rPr lang="en-US" altLang="zh-CN" sz="1300" dirty="0"/>
              <a:t>   One-to-one (1:1)</a:t>
            </a:r>
          </a:p>
          <a:p>
            <a:pPr lvl="2"/>
            <a:r>
              <a:rPr lang="en-US" altLang="zh-CN" sz="1300" dirty="0"/>
              <a:t>   One-to-many (1:N) or Many-to-one (N:1)</a:t>
            </a:r>
          </a:p>
          <a:p>
            <a:pPr lvl="2"/>
            <a:r>
              <a:rPr lang="en-US" altLang="zh-CN" sz="1300" dirty="0"/>
              <a:t>   Many-to-many</a:t>
            </a:r>
          </a:p>
          <a:p>
            <a:pPr lvl="1"/>
            <a:r>
              <a:rPr lang="en-US" altLang="zh-CN" dirty="0"/>
              <a:t>Minimum Cardinality (also called participation constraint or existence dependency constraints)</a:t>
            </a:r>
          </a:p>
          <a:p>
            <a:pPr lvl="2"/>
            <a:r>
              <a:rPr lang="en-US" altLang="zh-CN" sz="1300" dirty="0"/>
              <a:t>    zero (optional participation, not existence-dependent)</a:t>
            </a:r>
          </a:p>
          <a:p>
            <a:pPr lvl="2"/>
            <a:r>
              <a:rPr lang="en-US" altLang="zh-CN" sz="1300" dirty="0"/>
              <a:t>    one or more (mandatory, existence-dependent)</a:t>
            </a:r>
          </a:p>
          <a:p>
            <a:pPr lvl="2"/>
            <a:endParaRPr lang="en-US" altLang="zh-CN" sz="1300" dirty="0"/>
          </a:p>
          <a:p>
            <a:pPr lvl="0"/>
            <a:r>
              <a:rPr lang="en-US" altLang="zh-CN" sz="1300" dirty="0"/>
              <a:t>These constraints are used though mainly in binary. Can be extend to n-</a:t>
            </a:r>
            <a:r>
              <a:rPr lang="en-US" altLang="zh-CN" sz="1300" dirty="0" err="1"/>
              <a:t>ary</a:t>
            </a:r>
            <a:r>
              <a:rPr lang="en-US" altLang="zh-CN" sz="1300" dirty="0"/>
              <a:t> but careful with the meaning as you see later.</a:t>
            </a:r>
          </a:p>
          <a:p>
            <a:endParaRPr lang="en-CA" altLang="en-US"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3CB58-A9F0-4D6F-ABC6-2C2F0698EA50}" type="slidenum">
              <a:rPr lang="zh-CN" altLang="en-US"/>
              <a:pPr/>
              <a:t>21</a:t>
            </a:fld>
            <a:endParaRPr lang="en-US" altLang="zh-CN"/>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ltLang="zh-CN"/>
              <a:t>Place the number on the link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27044-2BC7-46FD-9EDD-D46EB86DD7A2}" type="slidenum">
              <a:rPr lang="zh-CN" altLang="en-US"/>
              <a:pPr/>
              <a:t>22</a:t>
            </a:fld>
            <a:endParaRPr lang="en-US" altLang="zh-CN"/>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ltLang="zh-CN" dirty="0"/>
              <a:t>Why do we care about cardinality? Different C ratio carries different meaning in your design. Let’s look at some examples, same design but with different C ratio, see how they differ from each other.</a:t>
            </a:r>
          </a:p>
          <a:p>
            <a:endParaRPr lang="en-US" altLang="zh-CN" dirty="0"/>
          </a:p>
          <a:p>
            <a:r>
              <a:rPr lang="en-US" altLang="zh-CN" dirty="0"/>
              <a:t>What does it mean? One Client one loan, and he/she is solely responsible for paying it back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 This solution assumes there is at</a:t>
            </a:r>
            <a:r>
              <a:rPr lang="en-US" u="sng" baseline="0" dirty="0"/>
              <a:t> least one project located in Toronto</a:t>
            </a:r>
          </a:p>
          <a:p>
            <a:endParaRPr lang="en-US" dirty="0"/>
          </a:p>
          <a:p>
            <a:r>
              <a:rPr lang="en-US" dirty="0"/>
              <a:t>SELECT	DISTINCT W.ESSN</a:t>
            </a:r>
          </a:p>
          <a:p>
            <a:r>
              <a:rPr lang="en-US" dirty="0"/>
              <a:t>FROM	</a:t>
            </a:r>
            <a:r>
              <a:rPr lang="en-US" dirty="0" err="1"/>
              <a:t>Works_on</a:t>
            </a:r>
            <a:r>
              <a:rPr lang="en-US" dirty="0"/>
              <a:t> W, Project P</a:t>
            </a:r>
          </a:p>
          <a:p>
            <a:r>
              <a:rPr lang="en-US" dirty="0"/>
              <a:t>WHERE	(W.PNO</a:t>
            </a:r>
            <a:r>
              <a:rPr lang="en-US" baseline="0" dirty="0"/>
              <a:t> = </a:t>
            </a:r>
            <a:r>
              <a:rPr lang="en-US" baseline="0" dirty="0" err="1"/>
              <a:t>P.PNumber</a:t>
            </a:r>
            <a:r>
              <a:rPr lang="en-US" baseline="0" dirty="0"/>
              <a:t>) AND (</a:t>
            </a:r>
            <a:r>
              <a:rPr lang="en-US" baseline="0" dirty="0" err="1"/>
              <a:t>P.PLocation</a:t>
            </a:r>
            <a:r>
              <a:rPr lang="en-US" baseline="0" dirty="0"/>
              <a:t> != "Toronto")</a:t>
            </a:r>
          </a:p>
          <a:p>
            <a:r>
              <a:rPr lang="en-US" baseline="0" dirty="0"/>
              <a:t>GROUP BY	W.ESSN</a:t>
            </a:r>
          </a:p>
          <a:p>
            <a:endParaRPr lang="en-US" baseline="0" dirty="0"/>
          </a:p>
          <a:p>
            <a:r>
              <a:rPr lang="en-US" baseline="0" dirty="0"/>
              <a:t>	/* Total number of worked on project locations outside of Toronto */</a:t>
            </a:r>
          </a:p>
          <a:p>
            <a:r>
              <a:rPr lang="en-US" baseline="0" dirty="0"/>
              <a:t>HAVING	COUNT(DISTINCT </a:t>
            </a:r>
            <a:r>
              <a:rPr lang="en-US" baseline="0" dirty="0" err="1"/>
              <a:t>P.PLocation</a:t>
            </a:r>
            <a:r>
              <a:rPr lang="en-US" baseline="0" dirty="0"/>
              <a:t>) IN</a:t>
            </a:r>
          </a:p>
          <a:p>
            <a:endParaRPr lang="en-US" baseline="0" dirty="0"/>
          </a:p>
          <a:p>
            <a:r>
              <a:rPr lang="en-US" baseline="0" dirty="0"/>
              <a:t>	/* Total number of project locations minus 1 (Toronto) */</a:t>
            </a:r>
          </a:p>
          <a:p>
            <a:r>
              <a:rPr lang="en-US" baseline="0" dirty="0"/>
              <a:t>	(SELECT	COUNT(DISTINCT </a:t>
            </a:r>
            <a:r>
              <a:rPr lang="en-US" baseline="0" dirty="0" err="1"/>
              <a:t>PP.PLocation</a:t>
            </a:r>
            <a:r>
              <a:rPr lang="en-US" baseline="0" dirty="0"/>
              <a:t>) -1</a:t>
            </a:r>
          </a:p>
          <a:p>
            <a:r>
              <a:rPr lang="en-US" baseline="0" dirty="0"/>
              <a:t>	FROM 	Project PP)</a:t>
            </a:r>
          </a:p>
          <a:p>
            <a:endParaRPr lang="en-US" baseline="0" dirty="0"/>
          </a:p>
          <a:p>
            <a:r>
              <a:rPr lang="en-US" baseline="0" dirty="0"/>
              <a:t>		EXCEPT</a:t>
            </a:r>
          </a:p>
          <a:p>
            <a:endParaRPr lang="en-US" baseline="0" dirty="0"/>
          </a:p>
          <a:p>
            <a:r>
              <a:rPr lang="en-US" baseline="0" dirty="0"/>
              <a:t>	/* Everyone ever worked on any Toronto project */</a:t>
            </a:r>
          </a:p>
          <a:p>
            <a:r>
              <a:rPr lang="en-US" baseline="0" dirty="0"/>
              <a:t>	/* Note that this is needed to weed out anyone who worked on all project locations, like Kate in the example. */</a:t>
            </a:r>
          </a:p>
          <a:p>
            <a:r>
              <a:rPr lang="en-US" baseline="0" dirty="0"/>
              <a:t>SELECT	DISTINCT WW.ESSN</a:t>
            </a:r>
          </a:p>
          <a:p>
            <a:r>
              <a:rPr lang="en-US" baseline="0" dirty="0"/>
              <a:t>FROM	</a:t>
            </a:r>
            <a:r>
              <a:rPr lang="en-US" baseline="0" dirty="0" err="1"/>
              <a:t>Works_on</a:t>
            </a:r>
            <a:r>
              <a:rPr lang="en-US" baseline="0" dirty="0"/>
              <a:t> WW, Project PPP</a:t>
            </a:r>
          </a:p>
          <a:p>
            <a:r>
              <a:rPr lang="en-US" baseline="0" dirty="0"/>
              <a:t>WHERE	(WW.PNO = </a:t>
            </a:r>
            <a:r>
              <a:rPr lang="en-US" baseline="0" dirty="0" err="1"/>
              <a:t>PPP.PNumber</a:t>
            </a:r>
            <a:r>
              <a:rPr lang="en-US" baseline="0" dirty="0"/>
              <a:t>) AND (</a:t>
            </a:r>
            <a:r>
              <a:rPr lang="en-US" baseline="0" dirty="0" err="1"/>
              <a:t>PPP.PLocation</a:t>
            </a:r>
            <a:r>
              <a:rPr lang="en-US" baseline="0" dirty="0"/>
              <a:t> = "Toronto")</a:t>
            </a:r>
          </a:p>
          <a:p>
            <a:endParaRPr lang="en-US" baseline="0" dirty="0"/>
          </a:p>
        </p:txBody>
      </p:sp>
      <p:sp>
        <p:nvSpPr>
          <p:cNvPr id="4" name="Slide Number Placeholder 3"/>
          <p:cNvSpPr>
            <a:spLocks noGrp="1"/>
          </p:cNvSpPr>
          <p:nvPr>
            <p:ph type="sldNum" sz="quarter" idx="10"/>
          </p:nvPr>
        </p:nvSpPr>
        <p:spPr/>
        <p:txBody>
          <a:bodyPr/>
          <a:lstStyle/>
          <a:p>
            <a:fld id="{D64D8D4C-9024-446D-9DF8-4A835CFA80D7}" type="slidenum">
              <a:rPr lang="zh-CN" altLang="en-US" smtClean="0"/>
              <a:pPr/>
              <a:t>2</a:t>
            </a:fld>
            <a:endParaRPr lang="en-US" altLang="zh-CN"/>
          </a:p>
        </p:txBody>
      </p:sp>
    </p:spTree>
    <p:extLst>
      <p:ext uri="{BB962C8B-B14F-4D97-AF65-F5344CB8AC3E}">
        <p14:creationId xmlns:p14="http://schemas.microsoft.com/office/powerpoint/2010/main" val="2953199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195D7-3C21-4B5D-892E-D21C492C3C79}" type="slidenum">
              <a:rPr lang="zh-CN" altLang="en-US"/>
              <a:pPr/>
              <a:t>23</a:t>
            </a:fld>
            <a:endParaRPr lang="en-US" altLang="zh-CN"/>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ltLang="zh-CN"/>
              <a:t>Semantics: one client many load, solely responsible for each</a:t>
            </a:r>
          </a:p>
          <a:p>
            <a:endParaRPr lang="en-US" altLang="zh-CN"/>
          </a:p>
          <a:p>
            <a:r>
              <a:rPr lang="en-US" altLang="zh-CN"/>
              <a:t>Many to 1 the same?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E9E7C-32AF-4D74-8B34-DADBD8EEE2F9}" type="slidenum">
              <a:rPr lang="zh-CN" altLang="en-US"/>
              <a:pPr/>
              <a:t>24</a:t>
            </a:fld>
            <a:endParaRPr lang="en-US" altLang="zh-CN"/>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zh-CN"/>
              <a:t>Many to 1 the same? Many client share the loan, each has one only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6E6EA-C9C7-491D-8BC7-1880243BE770}" type="slidenum">
              <a:rPr lang="zh-CN" altLang="en-US"/>
              <a:pPr/>
              <a:t>25</a:t>
            </a:fld>
            <a:endParaRPr lang="en-US" altLang="zh-CN"/>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ltLang="zh-CN"/>
              <a:t>Many client share the same loan, each can has different loans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8647E-52F4-4E5C-87E5-04D6F1ADCCBB}" type="slidenum">
              <a:rPr lang="zh-CN" altLang="en-US"/>
              <a:pPr/>
              <a:t>26</a:t>
            </a:fld>
            <a:endParaRPr lang="en-US" altLang="zh-CN"/>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altLang="zh-CN" dirty="0"/>
              <a:t>The second constraint on a relationship is … it could be total or partial</a:t>
            </a:r>
          </a:p>
          <a:p>
            <a:endParaRPr lang="en-US" altLang="zh-CN" dirty="0"/>
          </a:p>
          <a:p>
            <a:r>
              <a:rPr lang="en-US" altLang="zh-CN" dirty="0"/>
              <a:t>Not everyone need to borrow money, rich fold don’t, so it is partial</a:t>
            </a:r>
          </a:p>
          <a:p>
            <a:r>
              <a:rPr lang="en-US" altLang="zh-CN" dirty="0"/>
              <a:t>But each loan is lent to particular client/clients, otherwise not a loan, it is total</a:t>
            </a:r>
          </a:p>
          <a:p>
            <a:endParaRPr lang="en-US" altLang="zh-CN" dirty="0"/>
          </a:p>
          <a:p>
            <a:r>
              <a:rPr lang="en-US" altLang="zh-CN" dirty="0"/>
              <a:t>Some use arrow to represent total participation</a:t>
            </a:r>
            <a:r>
              <a:rPr lang="en-US" altLang="zh-CN" baseline="0" dirty="0"/>
              <a:t> (we don’t use it).</a:t>
            </a:r>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BG: boyfriend/girlfriend</a:t>
            </a:r>
            <a:r>
              <a:rPr lang="en-US" baseline="0" dirty="0"/>
              <a:t> relationship</a:t>
            </a:r>
          </a:p>
          <a:p>
            <a:r>
              <a:rPr lang="en-US" baseline="0" dirty="0"/>
              <a:t>PC: parent/child</a:t>
            </a:r>
            <a:endParaRPr lang="en-US" dirty="0"/>
          </a:p>
        </p:txBody>
      </p:sp>
      <p:sp>
        <p:nvSpPr>
          <p:cNvPr id="4" name="Slide Number Placeholder 3"/>
          <p:cNvSpPr>
            <a:spLocks noGrp="1"/>
          </p:cNvSpPr>
          <p:nvPr>
            <p:ph type="sldNum" sz="quarter" idx="10"/>
          </p:nvPr>
        </p:nvSpPr>
        <p:spPr/>
        <p:txBody>
          <a:bodyPr/>
          <a:lstStyle/>
          <a:p>
            <a:fld id="{D64D8D4C-9024-446D-9DF8-4A835CFA80D7}" type="slidenum">
              <a:rPr lang="zh-CN" altLang="en-US" smtClean="0"/>
              <a:pPr/>
              <a:t>27</a:t>
            </a:fld>
            <a:endParaRPr lang="en-US" altLang="zh-CN"/>
          </a:p>
        </p:txBody>
      </p:sp>
    </p:spTree>
    <p:extLst>
      <p:ext uri="{BB962C8B-B14F-4D97-AF65-F5344CB8AC3E}">
        <p14:creationId xmlns:p14="http://schemas.microsoft.com/office/powerpoint/2010/main" val="58333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B8908-203E-4A9C-8D0E-5AFEEF1229C0}" type="slidenum">
              <a:rPr lang="zh-CN" altLang="en-US"/>
              <a:pPr/>
              <a:t>28</a:t>
            </a:fld>
            <a:endParaRPr lang="en-US" altLang="zh-CN"/>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a:lnSpc>
                <a:spcPct val="90000"/>
              </a:lnSpc>
              <a:spcBef>
                <a:spcPct val="10000"/>
              </a:spcBef>
              <a:spcAft>
                <a:spcPct val="10000"/>
              </a:spcAft>
              <a:buSzPct val="70000"/>
              <a:buFont typeface="Monotype Sorts" pitchFamily="2" charset="2"/>
              <a:buNone/>
            </a:pPr>
            <a:r>
              <a:rPr lang="en-US" altLang="zh-CN" sz="600" b="1" u="sng"/>
              <a:t>Alternative (min, max) notation for relationship structural constraints:</a:t>
            </a:r>
            <a:endParaRPr lang="en-US" altLang="zh-CN" sz="1000"/>
          </a:p>
          <a:p>
            <a:pPr>
              <a:lnSpc>
                <a:spcPct val="90000"/>
              </a:lnSpc>
              <a:spcBef>
                <a:spcPct val="10000"/>
              </a:spcBef>
              <a:spcAft>
                <a:spcPct val="10000"/>
              </a:spcAft>
              <a:buSzPct val="70000"/>
              <a:buFont typeface="Monotype Sorts" pitchFamily="2" charset="2"/>
              <a:buNone/>
            </a:pPr>
            <a:r>
              <a:rPr lang="en-US" altLang="zh-CN" sz="1000"/>
              <a:t>Specified on </a:t>
            </a:r>
            <a:r>
              <a:rPr lang="en-US" altLang="zh-CN" sz="1000" i="1"/>
              <a:t>each participation</a:t>
            </a:r>
            <a:r>
              <a:rPr lang="en-US" altLang="zh-CN" sz="1000"/>
              <a:t> of an entity type E in a relationship type R</a:t>
            </a:r>
          </a:p>
          <a:p>
            <a:pPr>
              <a:lnSpc>
                <a:spcPct val="90000"/>
              </a:lnSpc>
              <a:spcBef>
                <a:spcPct val="10000"/>
              </a:spcBef>
              <a:spcAft>
                <a:spcPct val="10000"/>
              </a:spcAft>
              <a:buSzPct val="70000"/>
              <a:buFont typeface="Monotype Sorts" pitchFamily="2" charset="2"/>
              <a:buNone/>
            </a:pPr>
            <a:r>
              <a:rPr lang="en-US" altLang="zh-CN" sz="1000"/>
              <a:t>Specifies that each entity e in E participates in </a:t>
            </a:r>
            <a:r>
              <a:rPr lang="en-US" altLang="zh-CN" sz="1000" i="1"/>
              <a:t>at least</a:t>
            </a:r>
            <a:r>
              <a:rPr lang="en-US" altLang="zh-CN" sz="1000"/>
              <a:t> min and </a:t>
            </a:r>
            <a:r>
              <a:rPr lang="en-US" altLang="zh-CN" sz="1000" i="1"/>
              <a:t>at most</a:t>
            </a:r>
            <a:r>
              <a:rPr lang="en-US" altLang="zh-CN" sz="1000"/>
              <a:t> max relationship instances in R</a:t>
            </a:r>
          </a:p>
          <a:p>
            <a:pPr>
              <a:lnSpc>
                <a:spcPct val="90000"/>
              </a:lnSpc>
              <a:spcBef>
                <a:spcPct val="10000"/>
              </a:spcBef>
              <a:spcAft>
                <a:spcPct val="10000"/>
              </a:spcAft>
              <a:buSzPct val="70000"/>
              <a:buFont typeface="Monotype Sorts" pitchFamily="2" charset="2"/>
              <a:buNone/>
            </a:pPr>
            <a:r>
              <a:rPr lang="en-US" altLang="zh-CN" sz="1000"/>
              <a:t>Default(no constraint): min</a:t>
            </a:r>
            <a:r>
              <a:rPr lang="en-US" altLang="zh-CN" sz="1000">
                <a:sym typeface="Symbol" pitchFamily="18" charset="2"/>
              </a:rPr>
              <a:t>=0, max=n</a:t>
            </a:r>
          </a:p>
          <a:p>
            <a:pPr>
              <a:lnSpc>
                <a:spcPct val="90000"/>
              </a:lnSpc>
              <a:spcBef>
                <a:spcPct val="10000"/>
              </a:spcBef>
              <a:spcAft>
                <a:spcPct val="10000"/>
              </a:spcAft>
              <a:buSzPct val="70000"/>
              <a:buFont typeface="Monotype Sorts" pitchFamily="2" charset="2"/>
              <a:buNone/>
            </a:pPr>
            <a:r>
              <a:rPr lang="en-US" altLang="zh-CN" sz="1000">
                <a:sym typeface="Symbol" pitchFamily="18" charset="2"/>
              </a:rPr>
              <a:t>Must have minmax, min0, max 1</a:t>
            </a:r>
          </a:p>
          <a:p>
            <a:pPr>
              <a:lnSpc>
                <a:spcPct val="90000"/>
              </a:lnSpc>
              <a:spcBef>
                <a:spcPct val="10000"/>
              </a:spcBef>
              <a:spcAft>
                <a:spcPct val="10000"/>
              </a:spcAft>
              <a:buSzPct val="70000"/>
              <a:buFont typeface="Monotype Sorts" pitchFamily="2" charset="2"/>
              <a:buNone/>
            </a:pPr>
            <a:r>
              <a:rPr lang="en-US" altLang="zh-CN" sz="1000">
                <a:sym typeface="Symbol" pitchFamily="18" charset="2"/>
              </a:rPr>
              <a:t>Derived from the knowledge of mini-world constraints</a:t>
            </a:r>
          </a:p>
          <a:p>
            <a:pPr>
              <a:lnSpc>
                <a:spcPct val="90000"/>
              </a:lnSpc>
              <a:spcBef>
                <a:spcPct val="10000"/>
              </a:spcBef>
              <a:spcAft>
                <a:spcPct val="10000"/>
              </a:spcAft>
              <a:buSzPct val="70000"/>
              <a:buFont typeface="Monotype Sorts" pitchFamily="2" charset="2"/>
              <a:buNone/>
            </a:pPr>
            <a:r>
              <a:rPr lang="en-US" altLang="zh-CN" sz="1000" u="sng">
                <a:sym typeface="Symbol" pitchFamily="18" charset="2"/>
              </a:rPr>
              <a:t>Examples:</a:t>
            </a:r>
          </a:p>
          <a:p>
            <a:pPr>
              <a:lnSpc>
                <a:spcPct val="90000"/>
              </a:lnSpc>
              <a:spcBef>
                <a:spcPct val="10000"/>
              </a:spcBef>
              <a:spcAft>
                <a:spcPct val="10000"/>
              </a:spcAft>
              <a:buSzPct val="70000"/>
              <a:buFont typeface="Monotype Sorts" pitchFamily="2" charset="2"/>
              <a:buNone/>
            </a:pPr>
            <a:r>
              <a:rPr lang="en-US" altLang="zh-CN" sz="1000">
                <a:sym typeface="Symbol" pitchFamily="18" charset="2"/>
              </a:rPr>
              <a:t>A department has </a:t>
            </a:r>
            <a:r>
              <a:rPr lang="en-US" altLang="zh-CN" sz="1000" i="1">
                <a:sym typeface="Symbol" pitchFamily="18" charset="2"/>
              </a:rPr>
              <a:t>exactly one</a:t>
            </a:r>
            <a:r>
              <a:rPr lang="en-US" altLang="zh-CN" sz="1000">
                <a:sym typeface="Symbol" pitchFamily="18" charset="2"/>
              </a:rPr>
              <a:t> manager and an employee can manage </a:t>
            </a:r>
            <a:r>
              <a:rPr lang="en-US" altLang="zh-CN" sz="1000" i="1">
                <a:sym typeface="Symbol" pitchFamily="18" charset="2"/>
              </a:rPr>
              <a:t>at most one</a:t>
            </a:r>
            <a:r>
              <a:rPr lang="en-US" altLang="zh-CN" sz="1000">
                <a:sym typeface="Symbol" pitchFamily="18" charset="2"/>
              </a:rPr>
              <a:t> department.</a:t>
            </a:r>
          </a:p>
          <a:p>
            <a:pPr lvl="1">
              <a:lnSpc>
                <a:spcPct val="90000"/>
              </a:lnSpc>
              <a:spcBef>
                <a:spcPct val="10000"/>
              </a:spcBef>
              <a:spcAft>
                <a:spcPct val="10000"/>
              </a:spcAft>
              <a:buClr>
                <a:schemeClr val="tx1"/>
              </a:buClr>
              <a:buSzPct val="70000"/>
            </a:pPr>
            <a:r>
              <a:rPr lang="en-US" altLang="zh-CN" sz="1000">
                <a:sym typeface="Symbol" pitchFamily="18" charset="2"/>
              </a:rPr>
              <a:t>Specify (0,1) for participation of EMPLOYEE in MANAGES</a:t>
            </a:r>
          </a:p>
          <a:p>
            <a:pPr lvl="1">
              <a:lnSpc>
                <a:spcPct val="90000"/>
              </a:lnSpc>
              <a:spcBef>
                <a:spcPct val="10000"/>
              </a:spcBef>
              <a:spcAft>
                <a:spcPct val="10000"/>
              </a:spcAft>
              <a:buClr>
                <a:schemeClr val="tx1"/>
              </a:buClr>
              <a:buSzPct val="70000"/>
            </a:pPr>
            <a:r>
              <a:rPr lang="en-US" altLang="zh-CN" sz="1000">
                <a:sym typeface="Symbol" pitchFamily="18" charset="2"/>
              </a:rPr>
              <a:t>Specify (1,1) for participation of DEPARTMENT in MANAGES</a:t>
            </a:r>
          </a:p>
          <a:p>
            <a:pPr>
              <a:lnSpc>
                <a:spcPct val="90000"/>
              </a:lnSpc>
              <a:spcBef>
                <a:spcPct val="10000"/>
              </a:spcBef>
              <a:spcAft>
                <a:spcPct val="10000"/>
              </a:spcAft>
              <a:buSzPct val="70000"/>
              <a:buFont typeface="Monotype Sorts" pitchFamily="2" charset="2"/>
              <a:buNone/>
            </a:pPr>
            <a:r>
              <a:rPr lang="en-US" altLang="zh-CN" sz="1000">
                <a:sym typeface="Symbol" pitchFamily="18" charset="2"/>
              </a:rPr>
              <a:t>An employee can work for </a:t>
            </a:r>
            <a:r>
              <a:rPr lang="en-US" altLang="zh-CN" sz="1000" i="1">
                <a:sym typeface="Symbol" pitchFamily="18" charset="2"/>
              </a:rPr>
              <a:t>exactly one</a:t>
            </a:r>
            <a:r>
              <a:rPr lang="en-US" altLang="zh-CN" sz="1000">
                <a:sym typeface="Symbol" pitchFamily="18" charset="2"/>
              </a:rPr>
              <a:t> department but a department can have </a:t>
            </a:r>
            <a:r>
              <a:rPr lang="en-US" altLang="zh-CN" sz="1000" i="1">
                <a:sym typeface="Symbol" pitchFamily="18" charset="2"/>
              </a:rPr>
              <a:t>any number of employees</a:t>
            </a:r>
            <a:r>
              <a:rPr lang="en-US" altLang="zh-CN" sz="1000">
                <a:sym typeface="Symbol" pitchFamily="18" charset="2"/>
              </a:rPr>
              <a:t>.</a:t>
            </a:r>
          </a:p>
          <a:p>
            <a:pPr lvl="1">
              <a:lnSpc>
                <a:spcPct val="90000"/>
              </a:lnSpc>
              <a:spcBef>
                <a:spcPct val="10000"/>
              </a:spcBef>
              <a:spcAft>
                <a:spcPct val="10000"/>
              </a:spcAft>
              <a:buClr>
                <a:schemeClr val="tx1"/>
              </a:buClr>
              <a:buSzPct val="70000"/>
            </a:pPr>
            <a:r>
              <a:rPr lang="en-US" altLang="zh-CN" sz="1000">
                <a:sym typeface="Symbol" pitchFamily="18" charset="2"/>
              </a:rPr>
              <a:t>Specify (1,1) for participation of EMPLOYEE in WORKS_FOR</a:t>
            </a:r>
          </a:p>
          <a:p>
            <a:pPr lvl="1">
              <a:lnSpc>
                <a:spcPct val="90000"/>
              </a:lnSpc>
              <a:spcBef>
                <a:spcPct val="10000"/>
              </a:spcBef>
              <a:spcAft>
                <a:spcPct val="10000"/>
              </a:spcAft>
              <a:buClr>
                <a:schemeClr val="tx1"/>
              </a:buClr>
              <a:buSzPct val="70000"/>
            </a:pPr>
            <a:r>
              <a:rPr lang="en-US" altLang="zh-CN" sz="1000">
                <a:sym typeface="Symbol" pitchFamily="18" charset="2"/>
              </a:rPr>
              <a:t>Specify (0,n) for participation of DEPARTMENT in WORKS_FOR</a:t>
            </a:r>
          </a:p>
          <a:p>
            <a:pPr>
              <a:lnSpc>
                <a:spcPct val="90000"/>
              </a:lnSpc>
            </a:pPr>
            <a:endParaRPr lang="en-CA" altLang="en-US" sz="900"/>
          </a:p>
          <a:p>
            <a:pPr>
              <a:lnSpc>
                <a:spcPct val="90000"/>
              </a:lnSpc>
            </a:pPr>
            <a:r>
              <a:rPr lang="en-CA" altLang="en-US" sz="900"/>
              <a:t>Min&gt;=1? Total</a:t>
            </a:r>
          </a:p>
          <a:p>
            <a:pPr>
              <a:lnSpc>
                <a:spcPct val="90000"/>
              </a:lnSpc>
            </a:pPr>
            <a:endParaRPr lang="en-CA" altLang="en-US" sz="900"/>
          </a:p>
          <a:p>
            <a:pPr>
              <a:lnSpc>
                <a:spcPct val="90000"/>
              </a:lnSpc>
            </a:pPr>
            <a:r>
              <a:rPr lang="en-CA" altLang="en-US" sz="900"/>
              <a:t>Min=0? Partial</a:t>
            </a:r>
          </a:p>
          <a:p>
            <a:pPr>
              <a:lnSpc>
                <a:spcPct val="90000"/>
              </a:lnSpc>
            </a:pPr>
            <a:endParaRPr lang="en-CA" altLang="en-US" sz="900"/>
          </a:p>
          <a:p>
            <a:pPr>
              <a:lnSpc>
                <a:spcPct val="90000"/>
              </a:lnSpc>
            </a:pPr>
            <a:r>
              <a:rPr lang="en-CA" altLang="en-US" sz="900"/>
              <a:t>Max=1? 1 to …</a:t>
            </a:r>
          </a:p>
          <a:p>
            <a:pPr>
              <a:lnSpc>
                <a:spcPct val="90000"/>
              </a:lnSpc>
            </a:pPr>
            <a:r>
              <a:rPr lang="en-CA" altLang="en-US" sz="900"/>
              <a:t>Max=N? Many to …</a:t>
            </a:r>
          </a:p>
          <a:p>
            <a:pPr>
              <a:lnSpc>
                <a:spcPct val="90000"/>
              </a:lnSpc>
            </a:pPr>
            <a:endParaRPr lang="en-CA" altLang="en-US" sz="900"/>
          </a:p>
          <a:p>
            <a:pPr>
              <a:lnSpc>
                <a:spcPct val="90000"/>
              </a:lnSpc>
            </a:pPr>
            <a:r>
              <a:rPr lang="en-CA" altLang="en-US" sz="900"/>
              <a:t>Max=0? None participated at all!</a:t>
            </a:r>
          </a:p>
          <a:p>
            <a:pPr>
              <a:lnSpc>
                <a:spcPct val="90000"/>
              </a:lnSpc>
            </a:pPr>
            <a:endParaRPr lang="en-CA" altLang="en-US"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9780E-879D-4AD8-92C9-F835CAB80EBD}" type="slidenum">
              <a:rPr lang="zh-CN" altLang="en-US"/>
              <a:pPr/>
              <a:t>29</a:t>
            </a:fld>
            <a:endParaRPr lang="en-US" altLang="zh-CN"/>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CA" altLang="en-US"/>
              <a:t>Min&gt;=1? Total</a:t>
            </a:r>
          </a:p>
          <a:p>
            <a:endParaRPr lang="en-CA" altLang="en-US"/>
          </a:p>
          <a:p>
            <a:r>
              <a:rPr lang="en-CA" altLang="en-US"/>
              <a:t>Min=0? Partial</a:t>
            </a:r>
          </a:p>
          <a:p>
            <a:endParaRPr lang="en-CA" altLang="en-US"/>
          </a:p>
          <a:p>
            <a:r>
              <a:rPr lang="en-CA" altLang="en-US"/>
              <a:t>Max=1? 1 to …</a:t>
            </a:r>
          </a:p>
          <a:p>
            <a:r>
              <a:rPr lang="en-CA" altLang="en-US"/>
              <a:t>Max=N? Many to …</a:t>
            </a:r>
          </a:p>
          <a:p>
            <a:endParaRPr lang="en-CA" altLang="en-US"/>
          </a:p>
          <a:p>
            <a:r>
              <a:rPr lang="en-CA" altLang="en-US"/>
              <a:t>Max=0? None participated at all!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EFB94-DDE1-4B97-BD03-93827383778B}" type="slidenum">
              <a:rPr lang="zh-CN" altLang="en-US"/>
              <a:pPr/>
              <a:t>30</a:t>
            </a:fld>
            <a:endParaRPr lang="en-US" altLang="zh-CN"/>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pPr>
              <a:buSzPct val="150000"/>
            </a:pPr>
            <a:r>
              <a:rPr lang="en-US" altLang="zh-CN" dirty="0"/>
              <a:t>All E discussed so far have keys, called strong E. There are another type of E which has no key called weak E.</a:t>
            </a:r>
          </a:p>
          <a:p>
            <a:pPr>
              <a:buSzPct val="150000"/>
            </a:pPr>
            <a:endParaRPr lang="en-US" altLang="zh-CN" dirty="0"/>
          </a:p>
          <a:p>
            <a:pPr>
              <a:buSzPct val="150000"/>
            </a:pPr>
            <a:r>
              <a:rPr lang="en-US" altLang="zh-CN" dirty="0"/>
              <a:t>Need help to identify themselves, by jointing an identifying relationship, a must</a:t>
            </a:r>
          </a:p>
          <a:p>
            <a:pPr>
              <a:buSzPct val="150000"/>
            </a:pPr>
            <a:endParaRPr lang="en-US" altLang="zh-CN" dirty="0"/>
          </a:p>
          <a:p>
            <a:pPr>
              <a:buSzPct val="150000"/>
            </a:pPr>
            <a:r>
              <a:rPr lang="en-US" altLang="zh-CN" dirty="0"/>
              <a:t>The partial key in weak entity is called a discriminator attribute</a:t>
            </a:r>
          </a:p>
          <a:p>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609AD-FFBD-4458-9A52-D0F050F1FDF2}" type="slidenum">
              <a:rPr lang="zh-CN" altLang="en-US"/>
              <a:pPr/>
              <a:t>31</a:t>
            </a:fld>
            <a:endParaRPr lang="en-US" altLang="zh-CN"/>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buSzPct val="150000"/>
            </a:pPr>
            <a:r>
              <a:rPr lang="en-US" altLang="zh-CN" b="1" dirty="0"/>
              <a:t>Example:</a:t>
            </a:r>
            <a:r>
              <a:rPr lang="en-US" altLang="zh-CN" dirty="0"/>
              <a:t> </a:t>
            </a:r>
          </a:p>
          <a:p>
            <a:pPr>
              <a:buSzPct val="150000"/>
            </a:pPr>
            <a:r>
              <a:rPr lang="en-US" altLang="zh-CN" dirty="0"/>
              <a:t> Suppose that a DEPENDENT entity is identified by the dependent’s first name, </a:t>
            </a:r>
            <a:r>
              <a:rPr lang="en-US" altLang="zh-CN" i="1" dirty="0"/>
              <a:t>and</a:t>
            </a:r>
            <a:r>
              <a:rPr lang="en-US" altLang="zh-CN" dirty="0"/>
              <a:t> the specific EMPLOYEE that the dependent is related to.  DEPENDENT is a weak entity type with EMPLOYEE as its identifying entity type via the identifying relationship type DEPENDENT_OF</a:t>
            </a:r>
          </a:p>
          <a:p>
            <a:pPr>
              <a:buSzPct val="150000"/>
            </a:pPr>
            <a:endParaRPr lang="en-US" altLang="zh-CN" dirty="0"/>
          </a:p>
          <a:p>
            <a:pPr>
              <a:buSzPct val="150000"/>
            </a:pPr>
            <a:r>
              <a:rPr lang="en-US" altLang="zh-CN" dirty="0"/>
              <a:t>Weak: different employees might have children with same name.</a:t>
            </a:r>
          </a:p>
          <a:p>
            <a:endParaRPr lang="en-CA" altLang="en-US" dirty="0"/>
          </a:p>
          <a:p>
            <a:r>
              <a:rPr lang="en-US" altLang="zh-CN" sz="800" b="1" dirty="0"/>
              <a:t>Weak Entity Type is: DEPENDENT</a:t>
            </a:r>
            <a:br>
              <a:rPr lang="en-US" altLang="zh-CN" sz="800" b="1" dirty="0"/>
            </a:br>
            <a:r>
              <a:rPr lang="en-US" altLang="zh-CN" sz="800" b="1" dirty="0"/>
              <a:t>Identifying Relationship is: DEPENDENTS_OF</a:t>
            </a:r>
          </a:p>
          <a:p>
            <a:r>
              <a:rPr lang="en-US" altLang="zh-CN" sz="800" b="1" dirty="0"/>
              <a:t>Discriminator:{Name}</a:t>
            </a:r>
          </a:p>
          <a:p>
            <a:r>
              <a:rPr lang="en-US" altLang="zh-CN" sz="800" b="1" dirty="0"/>
              <a:t>Each dependent is identified by {SSN, Name}</a:t>
            </a:r>
            <a:endParaRPr lang="en-CA" altLang="en-US" sz="800" b="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7B5B1-DD34-45A8-BE7B-B8C1BDF44F87}" type="slidenum">
              <a:rPr lang="zh-CN" altLang="en-US"/>
              <a:pPr/>
              <a:t>32</a:t>
            </a:fld>
            <a:endParaRPr lang="en-US" altLang="zh-CN"/>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D8D4C-9024-446D-9DF8-4A835CFA80D7}" type="slidenum">
              <a:rPr lang="zh-CN" altLang="en-US" smtClean="0"/>
              <a:pPr/>
              <a:t>3</a:t>
            </a:fld>
            <a:endParaRPr lang="en-US" altLang="zh-CN"/>
          </a:p>
        </p:txBody>
      </p:sp>
    </p:spTree>
    <p:extLst>
      <p:ext uri="{BB962C8B-B14F-4D97-AF65-F5344CB8AC3E}">
        <p14:creationId xmlns:p14="http://schemas.microsoft.com/office/powerpoint/2010/main" val="2080688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5449D-E953-453E-BBE8-D636A88B9236}" type="slidenum">
              <a:rPr lang="zh-CN" altLang="en-US"/>
              <a:pPr/>
              <a:t>33</a:t>
            </a:fld>
            <a:endParaRPr lang="en-US" altLang="zh-CN"/>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CA" altLang="en-US" dirty="0"/>
              <a:t>A simple ERD</a:t>
            </a:r>
            <a:r>
              <a:rPr lang="en-CA" altLang="en-US" baseline="0" dirty="0"/>
              <a:t> contains rich information.</a:t>
            </a:r>
            <a:endParaRPr lang="en-CA" altLang="en-US" dirty="0"/>
          </a:p>
          <a:p>
            <a:endParaRPr lang="en-CA" altLang="en-US" dirty="0"/>
          </a:p>
          <a:p>
            <a:r>
              <a:rPr lang="en-CA" altLang="en-US" dirty="0"/>
              <a:t>Customer who cancels their account are still customers, want to keep their info around-&gt; still possible to contact them for future business.</a:t>
            </a:r>
          </a:p>
          <a:p>
            <a:endParaRPr lang="en-CA" altLang="en-US" dirty="0"/>
          </a:p>
          <a:p>
            <a:r>
              <a:rPr lang="en-CA" altLang="en-US" dirty="0"/>
              <a:t>If using ternary, if account is closed, their info are gone.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E7C8A-F3ED-4F17-B74A-5CE5156D6952}" type="slidenum">
              <a:rPr lang="zh-CN" altLang="en-US"/>
              <a:pPr/>
              <a:t>34</a:t>
            </a:fld>
            <a:endParaRPr lang="en-US" altLang="zh-CN"/>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ltLang="zh-CN" dirty="0"/>
              <a:t>For structural constraints: 4 things, 2 links and 2 numbers, use 4 sentence to explain them.</a:t>
            </a:r>
          </a:p>
          <a:p>
            <a:endParaRPr lang="en-US" altLang="zh-C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780FB-EAAA-4374-B949-253558C194D1}" type="slidenum">
              <a:rPr lang="zh-CN" altLang="en-US"/>
              <a:pPr/>
              <a:t>35</a:t>
            </a:fld>
            <a:endParaRPr lang="en-US" altLang="zh-CN"/>
          </a:p>
        </p:txBody>
      </p:sp>
      <p:sp>
        <p:nvSpPr>
          <p:cNvPr id="270338" name="Rectangle 2"/>
          <p:cNvSpPr>
            <a:spLocks noGrp="1" noRot="1" noChangeAspect="1" noChangeArrowheads="1" noTextEdit="1"/>
          </p:cNvSpPr>
          <p:nvPr>
            <p:ph type="sldImg"/>
          </p:nvPr>
        </p:nvSpPr>
        <p:spPr bwMode="auto">
          <a:xfrm>
            <a:off x="990600" y="766763"/>
            <a:ext cx="5118100" cy="3838575"/>
          </a:xfrm>
          <a:prstGeom prst="rect">
            <a:avLst/>
          </a:prstGeom>
          <a:solidFill>
            <a:srgbClr val="FFFFFF"/>
          </a:solidFill>
          <a:ln>
            <a:solidFill>
              <a:srgbClr val="000000"/>
            </a:solidFill>
            <a:miter lim="800000"/>
            <a:headEnd/>
            <a:tailEnd/>
          </a:ln>
        </p:spPr>
      </p:sp>
      <p:sp>
        <p:nvSpPr>
          <p:cNvPr id="270339" name="Rectangle 3"/>
          <p:cNvSpPr>
            <a:spLocks noGrp="1" noChangeArrowheads="1"/>
          </p:cNvSpPr>
          <p:nvPr>
            <p:ph type="body" idx="1"/>
          </p:nvPr>
        </p:nvSpPr>
        <p:spPr bwMode="auto">
          <a:xfrm>
            <a:off x="946150" y="4862513"/>
            <a:ext cx="5207000" cy="4605337"/>
          </a:xfrm>
          <a:prstGeom prst="rect">
            <a:avLst/>
          </a:prstGeom>
          <a:solidFill>
            <a:srgbClr val="FFFFFF"/>
          </a:solidFill>
          <a:ln>
            <a:solidFill>
              <a:srgbClr val="000000"/>
            </a:solidFill>
            <a:miter lim="800000"/>
            <a:headEnd/>
            <a:tailEnd/>
          </a:ln>
        </p:spPr>
        <p:txBody>
          <a:bodyPr lIns="95747" tIns="47873" rIns="95747" bIns="47873"/>
          <a:lstStyle/>
          <a:p>
            <a:r>
              <a:rPr lang="en-US" altLang="zh-CN" sz="800" dirty="0"/>
              <a:t>At the end class exercises. Relationships, composite attributes, weak entity …</a:t>
            </a:r>
          </a:p>
          <a:p>
            <a:r>
              <a:rPr lang="en-US" altLang="zh-CN" sz="800" dirty="0"/>
              <a:t>Recursive Relationship Type is: SUPERVISION</a:t>
            </a:r>
            <a:br>
              <a:rPr lang="en-US" altLang="zh-CN" sz="800" dirty="0"/>
            </a:br>
            <a:r>
              <a:rPr lang="en-US" altLang="zh-CN" sz="800" dirty="0"/>
              <a:t>(participation role names are shown)</a:t>
            </a:r>
          </a:p>
          <a:p>
            <a:endParaRPr lang="en-US" altLang="zh-CN" sz="800" dirty="0"/>
          </a:p>
          <a:p>
            <a:r>
              <a:rPr lang="en-US" altLang="zh-CN" sz="800" dirty="0"/>
              <a:t>Attributes: … … simple, multivalued, composite …</a:t>
            </a:r>
          </a:p>
          <a:p>
            <a:endParaRPr lang="en-US" altLang="zh-CN" sz="800" dirty="0"/>
          </a:p>
          <a:p>
            <a:r>
              <a:rPr lang="en-US" altLang="zh-CN" sz="800" dirty="0"/>
              <a:t>Attribute of a Relationship Type is: </a:t>
            </a:r>
            <a:br>
              <a:rPr lang="en-US" altLang="zh-CN" sz="800" dirty="0"/>
            </a:br>
            <a:r>
              <a:rPr lang="en-US" altLang="zh-CN" sz="800" dirty="0"/>
              <a:t>Hours of WORKS_ON</a:t>
            </a:r>
          </a:p>
          <a:p>
            <a:endParaRPr lang="en-US" altLang="zh-CN" sz="800" dirty="0"/>
          </a:p>
          <a:p>
            <a:r>
              <a:rPr lang="en-US" altLang="zh-CN" sz="800" dirty="0"/>
              <a:t>ER DIAGRAM – Relationship Types are:</a:t>
            </a:r>
            <a:br>
              <a:rPr lang="en-US" altLang="zh-CN" sz="800" dirty="0"/>
            </a:br>
            <a:r>
              <a:rPr lang="en-US" altLang="zh-CN" sz="800" dirty="0"/>
              <a:t>WORKS_FOR, MANAGES, WORKS_ON, CONTROLS,</a:t>
            </a:r>
            <a:br>
              <a:rPr lang="en-US" altLang="zh-CN" sz="800" dirty="0"/>
            </a:br>
            <a:r>
              <a:rPr lang="en-US" altLang="zh-CN" sz="800" dirty="0"/>
              <a:t>SUPERVISION, DEPENDENTS_OF</a:t>
            </a:r>
          </a:p>
          <a:p>
            <a:endParaRPr lang="en-US" altLang="zh-CN" sz="800" dirty="0"/>
          </a:p>
          <a:p>
            <a:r>
              <a:rPr lang="en-US" altLang="zh-CN" sz="800" dirty="0"/>
              <a:t>ER DIAGRAM – Entity Types are:</a:t>
            </a:r>
            <a:br>
              <a:rPr lang="en-US" altLang="zh-CN" sz="800" dirty="0"/>
            </a:br>
            <a:r>
              <a:rPr lang="en-US" altLang="zh-CN" sz="800" dirty="0"/>
              <a:t>EMPLOYEE, DEPARTMENT, PROJECT, DEPENDENT</a:t>
            </a:r>
          </a:p>
          <a:p>
            <a:endParaRPr lang="en-US" altLang="zh-CN" sz="800" dirty="0"/>
          </a:p>
          <a:p>
            <a:r>
              <a:rPr lang="en-US" altLang="zh-CN" sz="800" dirty="0"/>
              <a:t>More than one relationship type can exist with the same participating entity types. For example, MANAGES and WORKS_FOR are distinct relationships between EMPLOYEE and DEPARTMENT, but with different meanings and different relationship instances.</a:t>
            </a:r>
          </a:p>
          <a:p>
            <a:endParaRPr lang="en-US" altLang="zh-CN" sz="800" dirty="0"/>
          </a:p>
          <a:p>
            <a:endParaRPr lang="en-CA" altLang="en-US" sz="7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9D456-933F-4EB2-A29C-A1886577F832}" type="slidenum">
              <a:rPr lang="zh-CN" altLang="en-US"/>
              <a:pPr/>
              <a:t>36</a:t>
            </a:fld>
            <a:endParaRPr lang="en-US" altLang="zh-CN"/>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CA"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E7A4C-204E-40EE-B751-45B1EF0F08AE}" type="slidenum">
              <a:rPr lang="zh-CN" altLang="en-US"/>
              <a:pPr/>
              <a:t>37</a:t>
            </a:fld>
            <a:endParaRPr lang="en-US" altLang="zh-CN"/>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altLang="zh-CN" dirty="0"/>
              <a:t>Most of the time, we deal with binary, involving two parties only. Sometimes we need a relationship that connects more than 2 entity sets called multiway relationship</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82307-D0F4-4474-941A-EFDF628CA986}" type="slidenum">
              <a:rPr lang="zh-CN" altLang="en-US"/>
              <a:pPr/>
              <a:t>38</a:t>
            </a:fld>
            <a:endParaRPr lang="en-US" altLang="zh-CN"/>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altLang="zh-CN" dirty="0"/>
              <a:t>At first look, ER appears to be a simple, just diagrams, as long as you are high school graduate, you should be able to understand it. but not so in practice. </a:t>
            </a:r>
          </a:p>
          <a:p>
            <a:endParaRPr lang="en-US" altLang="zh-CN" dirty="0"/>
          </a:p>
          <a:p>
            <a:r>
              <a:rPr lang="en-US" altLang="zh-CN" dirty="0"/>
              <a:t>There are some hard choices to make.</a:t>
            </a:r>
          </a:p>
          <a:p>
            <a:endParaRPr lang="en-US" altLang="zh-CN" dirty="0"/>
          </a:p>
          <a:p>
            <a:r>
              <a:rPr lang="en-US" altLang="zh-CN" dirty="0"/>
              <a:t>Use E or R to represent certain piece of information?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F630E-A306-4220-9924-44CF6ED2413E}" type="slidenum">
              <a:rPr lang="zh-CN" altLang="en-US"/>
              <a:pPr/>
              <a:t>39</a:t>
            </a:fld>
            <a:endParaRPr lang="en-US" altLang="zh-CN"/>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7273A-FA59-4C68-A6CF-EFC11F278CB0}" type="slidenum">
              <a:rPr lang="zh-CN" altLang="en-US"/>
              <a:pPr/>
              <a:t>40</a:t>
            </a:fld>
            <a:endParaRPr lang="en-US" altLang="zh-CN"/>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r>
              <a:rPr lang="en-US" altLang="zh-CN" dirty="0"/>
              <a:t>A bad design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4A3060-8C15-4D11-8DAF-EA3FDF03FB7E}" type="slidenum">
              <a:rPr lang="zh-CN" altLang="en-US"/>
              <a:pPr/>
              <a:t>41</a:t>
            </a:fld>
            <a:endParaRPr lang="en-US" altLang="zh-CN"/>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CA" altLang="en-US" dirty="0"/>
              <a:t>Second Q in ER design: should we use A or E to represent certain value/object? Rule of thumb: E deserve to be E must …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8DCE6-841B-4C6B-883B-8B6A041DF6AE}" type="slidenum">
              <a:rPr lang="zh-CN" altLang="en-US"/>
              <a:pPr/>
              <a:t>42</a:t>
            </a:fld>
            <a:endParaRPr lang="en-US" altLang="zh-CN"/>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ltLang="zh-CN" dirty="0"/>
              <a:t>A bad design here.</a:t>
            </a:r>
          </a:p>
          <a:p>
            <a:endParaRPr lang="en-US" altLang="zh-CN" dirty="0"/>
          </a:p>
          <a:p>
            <a:r>
              <a:rPr lang="en-US" altLang="zh-CN" dirty="0"/>
              <a:t>But how about Beers?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I know that many of you come to this class to learn</a:t>
            </a:r>
            <a:r>
              <a:rPr lang="en-US" altLang="zh-CN" baseline="0" dirty="0"/>
              <a:t> mainly SQL. But if you are serious about DB, DB design is really where the money is at.</a:t>
            </a:r>
          </a:p>
          <a:p>
            <a:endParaRPr lang="en-US" altLang="zh-CN" dirty="0"/>
          </a:p>
          <a:p>
            <a:r>
              <a:rPr lang="en-US" altLang="zh-CN" dirty="0"/>
              <a:t>Recall that the process of DB development involves requirement analysis, conceptual and logical design and then implementation. Requirement analysis is similar to the steps in software development, so we skip it and start with conceptual design using ER diagrams</a:t>
            </a:r>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solidFill>
                  <a:prstClr val="black"/>
                </a:solidFill>
              </a:rPr>
              <a:pPr/>
              <a:t>5</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2084E-DCC2-4838-8E0B-078A971CD4D5}" type="slidenum">
              <a:rPr lang="zh-CN" altLang="en-US"/>
              <a:pPr/>
              <a:t>43</a:t>
            </a:fld>
            <a:endParaRPr lang="en-US" altLang="zh-CN"/>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ltLang="zh-CN"/>
              <a:t>In that case, we use attribute instead.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585EF-C053-495D-8665-55BE2951D87A}" type="slidenum">
              <a:rPr lang="zh-CN" altLang="en-US"/>
              <a:pPr/>
              <a:t>44</a:t>
            </a:fld>
            <a:endParaRPr lang="en-US" altLang="zh-CN"/>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pPr marL="228600" indent="-228600"/>
            <a:r>
              <a:rPr lang="en-CA" altLang="en-US" dirty="0"/>
              <a:t>Beers has only an attribute of name but defined as an entity because it is the many on the many to one</a:t>
            </a:r>
            <a:r>
              <a:rPr lang="en-CA" altLang="en-US" baseline="0" dirty="0"/>
              <a:t> relationship</a:t>
            </a:r>
            <a:endParaRPr lang="en-CA" altLang="en-US" dirty="0"/>
          </a:p>
          <a:p>
            <a:pPr marL="228600" indent="-228600"/>
            <a:endParaRPr lang="en-CA" altLang="en-US" dirty="0"/>
          </a:p>
          <a:p>
            <a:pPr marL="228600" indent="-228600"/>
            <a:r>
              <a:rPr lang="en-CA" altLang="en-US" dirty="0"/>
              <a:t>How about replace R with E, say merge the two E: two options</a:t>
            </a:r>
            <a:r>
              <a:rPr lang="en-US" altLang="zh-CN" dirty="0"/>
              <a:t>:</a:t>
            </a:r>
          </a:p>
          <a:p>
            <a:pPr marL="228600" indent="-228600">
              <a:buFontTx/>
              <a:buAutoNum type="arabicPeriod"/>
            </a:pPr>
            <a:r>
              <a:rPr lang="en-US" altLang="zh-CN" dirty="0"/>
              <a:t>Keep Beer as entity, merge M into it</a:t>
            </a:r>
          </a:p>
          <a:p>
            <a:pPr marL="228600" indent="-228600">
              <a:buFontTx/>
              <a:buAutoNum type="arabicPeriod"/>
            </a:pPr>
            <a:r>
              <a:rPr lang="en-US" altLang="zh-CN" dirty="0"/>
              <a:t>Keep </a:t>
            </a:r>
            <a:r>
              <a:rPr lang="en-US" altLang="zh-CN" dirty="0" err="1"/>
              <a:t>Manf</a:t>
            </a:r>
            <a:r>
              <a:rPr lang="en-US" altLang="zh-CN" dirty="0"/>
              <a:t> as entity, merge Beers into it</a:t>
            </a:r>
          </a:p>
          <a:p>
            <a:pPr marL="228600" indent="-228600">
              <a:buFontTx/>
              <a:buAutoNum type="arabicPeriod"/>
            </a:pPr>
            <a:endParaRPr lang="en-CA"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24E48-08D6-4333-B187-3CB999533C8A}" type="slidenum">
              <a:rPr lang="zh-CN" altLang="en-US"/>
              <a:pPr/>
              <a:t>45</a:t>
            </a:fld>
            <a:endParaRPr lang="en-US" altLang="zh-CN"/>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pPr marL="228600" indent="-228600"/>
            <a:r>
              <a:rPr lang="en-US" altLang="zh-CN" dirty="0"/>
              <a:t>Sometimes hard to decide to use entity or relationship. Previous example, let’s use an entity instead of relationship and include all information of the </a:t>
            </a:r>
            <a:r>
              <a:rPr lang="en-US" altLang="zh-CN" dirty="0" err="1"/>
              <a:t>manf</a:t>
            </a:r>
            <a:r>
              <a:rPr lang="en-US" altLang="zh-CN" dirty="0"/>
              <a:t> into Beers entity. Good or bad?</a:t>
            </a:r>
          </a:p>
          <a:p>
            <a:pPr marL="228600" indent="-228600"/>
            <a:r>
              <a:rPr lang="en-US" altLang="zh-CN" dirty="0"/>
              <a:t>Bad</a:t>
            </a:r>
          </a:p>
          <a:p>
            <a:pPr marL="228600" indent="-228600"/>
            <a:endParaRPr lang="en-US" altLang="zh-CN" dirty="0"/>
          </a:p>
          <a:p>
            <a:pPr marL="228600" indent="-228600"/>
            <a:r>
              <a:rPr lang="en-US" altLang="zh-CN" dirty="0"/>
              <a:t>PK correct?</a:t>
            </a:r>
          </a:p>
          <a:p>
            <a:pPr marL="228600" indent="-228600"/>
            <a:endParaRPr lang="en-US" altLang="zh-CN" dirty="0"/>
          </a:p>
          <a:p>
            <a:pPr marL="228600" indent="-228600"/>
            <a:r>
              <a:rPr lang="en-US" altLang="zh-CN" dirty="0"/>
              <a:t>Two problems:</a:t>
            </a:r>
          </a:p>
          <a:p>
            <a:pPr marL="228600" indent="-228600">
              <a:buFontTx/>
              <a:buAutoNum type="arabicPeriod"/>
            </a:pPr>
            <a:r>
              <a:rPr lang="en-US" altLang="zh-CN" dirty="0"/>
              <a:t>Redundancy: repeat manufacturer address for each beers they manufactured.</a:t>
            </a:r>
          </a:p>
          <a:p>
            <a:pPr marL="228600" indent="-228600">
              <a:buFontTx/>
              <a:buAutoNum type="arabicPeriod"/>
            </a:pPr>
            <a:r>
              <a:rPr lang="en-US" altLang="zh-CN" dirty="0"/>
              <a:t>Lost manufacturer address if store temporarily run out of / no beer for the manufacturer.</a:t>
            </a:r>
          </a:p>
          <a:p>
            <a:pPr marL="228600" indent="-228600"/>
            <a:endParaRPr lang="en-US" altLang="zh-CN" dirty="0"/>
          </a:p>
          <a:p>
            <a:pPr marL="228600" indent="-228600"/>
            <a:r>
              <a:rPr lang="en-US" altLang="zh-CN" dirty="0"/>
              <a:t>No fix rules for this model, common senses and case by case … one possible guideline is to designate relationship as an action occurs between two entities</a:t>
            </a:r>
          </a:p>
          <a:p>
            <a:pPr marL="228600" indent="-228600"/>
            <a:endParaRPr lang="en-US" altLang="zh-CN" dirty="0"/>
          </a:p>
          <a:p>
            <a:pPr marL="228600" indent="-228600"/>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5FD73-F4F7-4234-A428-760461B1628A}" type="slidenum">
              <a:rPr lang="zh-CN" altLang="en-US"/>
              <a:pPr/>
              <a:t>46</a:t>
            </a:fld>
            <a:endParaRPr lang="en-US" altLang="zh-CN"/>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pPr marL="228600" indent="-228600"/>
            <a:r>
              <a:rPr lang="en-US" altLang="zh-CN" dirty="0"/>
              <a:t>But how about this? Keep, M and merge Beers, we move beers to be part of the </a:t>
            </a:r>
            <a:r>
              <a:rPr lang="en-US" altLang="zh-CN" dirty="0" err="1"/>
              <a:t>Manf</a:t>
            </a:r>
            <a:r>
              <a:rPr lang="en-US" altLang="zh-CN" dirty="0"/>
              <a:t> entity?</a:t>
            </a:r>
          </a:p>
          <a:p>
            <a:pPr marL="228600" indent="-228600"/>
            <a:endParaRPr lang="en-US" altLang="zh-CN" dirty="0"/>
          </a:p>
          <a:p>
            <a:pPr marL="228600" indent="-228600"/>
            <a:r>
              <a:rPr lang="en-US" altLang="zh-CN" dirty="0"/>
              <a:t>Why in many to one, many should be an entity?</a:t>
            </a:r>
          </a:p>
          <a:p>
            <a:pPr marL="228600" indent="-228600"/>
            <a:endParaRPr lang="en-US" altLang="zh-CN" dirty="0"/>
          </a:p>
          <a:p>
            <a:pPr marL="228600" indent="-228600"/>
            <a:r>
              <a:rPr lang="en-US" altLang="zh-CN" dirty="0"/>
              <a:t>What is the PK?</a:t>
            </a:r>
          </a:p>
          <a:p>
            <a:pPr marL="228600" indent="-228600"/>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many entities?</a:t>
            </a:r>
          </a:p>
          <a:p>
            <a:r>
              <a:rPr lang="en-US" baseline="0" dirty="0"/>
              <a:t>How many relationships?</a:t>
            </a:r>
          </a:p>
          <a:p>
            <a:r>
              <a:rPr lang="en-US" baseline="0" dirty="0"/>
              <a:t>How many one to one relationships? one to many? many to many?</a:t>
            </a:r>
          </a:p>
          <a:p>
            <a:r>
              <a:rPr lang="en-US" baseline="0" dirty="0"/>
              <a:t>How many weak entities?</a:t>
            </a:r>
          </a:p>
          <a:p>
            <a:r>
              <a:rPr lang="en-US" baseline="0" dirty="0"/>
              <a:t>How many total participations?</a:t>
            </a:r>
            <a:endParaRPr lang="en-US" dirty="0"/>
          </a:p>
        </p:txBody>
      </p:sp>
      <p:sp>
        <p:nvSpPr>
          <p:cNvPr id="4" name="Slide Number Placeholder 3"/>
          <p:cNvSpPr>
            <a:spLocks noGrp="1"/>
          </p:cNvSpPr>
          <p:nvPr>
            <p:ph type="sldNum" sz="quarter" idx="10"/>
          </p:nvPr>
        </p:nvSpPr>
        <p:spPr/>
        <p:txBody>
          <a:bodyPr/>
          <a:lstStyle/>
          <a:p>
            <a:fld id="{D64D8D4C-9024-446D-9DF8-4A835CFA80D7}" type="slidenum">
              <a:rPr lang="zh-CN" altLang="en-US" smtClean="0"/>
              <a:pPr/>
              <a:t>47</a:t>
            </a:fld>
            <a:endParaRPr lang="en-US" altLang="zh-CN"/>
          </a:p>
        </p:txBody>
      </p:sp>
    </p:spTree>
    <p:extLst>
      <p:ext uri="{BB962C8B-B14F-4D97-AF65-F5344CB8AC3E}">
        <p14:creationId xmlns:p14="http://schemas.microsoft.com/office/powerpoint/2010/main" val="279041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44B95-2ED8-438F-912D-19EA46ED5CD6}" type="slidenum">
              <a:rPr lang="zh-CN" altLang="en-US"/>
              <a:pPr/>
              <a:t>7</a:t>
            </a:fld>
            <a:endParaRPr lang="en-US" altLang="zh-CN"/>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zh-CN" dirty="0"/>
              <a:t>Business analysis: interview users to gather information</a:t>
            </a:r>
          </a:p>
          <a:p>
            <a:endParaRPr lang="en-US" altLang="zh-CN" dirty="0"/>
          </a:p>
          <a:p>
            <a:endParaRPr lang="en-US" altLang="zh-CN" dirty="0"/>
          </a:p>
          <a:p>
            <a:r>
              <a:rPr lang="en-US" altLang="zh-CN" dirty="0"/>
              <a:t>The design phase is where the requirements identified in the previous phase are used as the basis to develop the new system.</a:t>
            </a:r>
          </a:p>
          <a:p>
            <a:r>
              <a:rPr lang="en-US" altLang="zh-CN" dirty="0"/>
              <a:t>Another way of putting it is that the business understanding of the data structures is converted to a technical understanding.</a:t>
            </a:r>
          </a:p>
          <a:p>
            <a:r>
              <a:rPr lang="en-US" altLang="zh-CN" dirty="0"/>
              <a:t>The what questions ("What data are required? What are the problems to be solved?") are replaced by the how questions ("How will the data be structured? How is the data to be accessed?")</a:t>
            </a:r>
          </a:p>
          <a:p>
            <a:endParaRPr lang="en-US" altLang="zh-CN" dirty="0"/>
          </a:p>
          <a:p>
            <a:r>
              <a:rPr lang="en-US" altLang="zh-CN" dirty="0"/>
              <a:t>This phase consists of three parts:</a:t>
            </a:r>
          </a:p>
          <a:p>
            <a:r>
              <a:rPr lang="en-US" altLang="zh-CN" dirty="0"/>
              <a:t>the conceptual design,</a:t>
            </a:r>
          </a:p>
          <a:p>
            <a:r>
              <a:rPr lang="en-US" altLang="zh-CN" dirty="0"/>
              <a:t>the logical design and</a:t>
            </a:r>
          </a:p>
          <a:p>
            <a:r>
              <a:rPr lang="en-US" altLang="zh-CN" dirty="0"/>
              <a:t>the physical design.</a:t>
            </a:r>
          </a:p>
          <a:p>
            <a:endParaRPr lang="en-US" altLang="zh-CN" dirty="0"/>
          </a:p>
          <a:p>
            <a:r>
              <a:rPr lang="en-US" altLang="zh-CN" dirty="0"/>
              <a:t>Some methodologies merge the logical design phase into the other two phases.</a:t>
            </a:r>
          </a:p>
          <a:p>
            <a:r>
              <a:rPr lang="en-US" altLang="zh-CN" dirty="0"/>
              <a:t>This section is not aimed at being a definitive discussion of database design methodologies (there are whole books written on that!); rather it aims to introduce you to the topic.</a:t>
            </a:r>
          </a:p>
        </p:txBody>
      </p:sp>
    </p:spTree>
    <p:extLst>
      <p:ext uri="{BB962C8B-B14F-4D97-AF65-F5344CB8AC3E}">
        <p14:creationId xmlns:p14="http://schemas.microsoft.com/office/powerpoint/2010/main" val="407963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8A331-BFF0-4B25-9D3C-5BFF9E5E7788}" type="slidenum">
              <a:rPr lang="zh-CN" altLang="en-US"/>
              <a:pPr/>
              <a:t>8</a:t>
            </a:fld>
            <a:endParaRPr lang="en-US" altLang="zh-CN"/>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zh-CN" dirty="0"/>
              <a:t>ERD is Not written in computer jargon, so it allows non-technical staff, including managers to participate in this process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157C3-C408-46E8-A2D4-EE69FE7B4427}" type="slidenum">
              <a:rPr lang="zh-CN" altLang="en-US"/>
              <a:pPr/>
              <a:t>9</a:t>
            </a:fld>
            <a:endParaRPr lang="en-US" altLang="zh-CN"/>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zh-CN" dirty="0"/>
              <a:t>Key: unique value used to identify an entity inside the entity set. More on this later</a:t>
            </a:r>
          </a:p>
          <a:p>
            <a:pPr lvl="1"/>
            <a:endParaRPr lang="en-US" altLang="zh-CN" sz="1200" dirty="0"/>
          </a:p>
          <a:p>
            <a:pPr lvl="0"/>
            <a:r>
              <a:rPr lang="en-US" altLang="zh-CN" sz="1100" dirty="0"/>
              <a:t>Entities are specific objects or things in the mini-world that are represented in the database.</a:t>
            </a:r>
          </a:p>
          <a:p>
            <a:pPr lvl="0"/>
            <a:r>
              <a:rPr lang="en-US" altLang="zh-CN" sz="1100" dirty="0"/>
              <a:t>For example</a:t>
            </a:r>
          </a:p>
          <a:p>
            <a:pPr lvl="0"/>
            <a:r>
              <a:rPr lang="en-US" altLang="zh-CN" sz="1100" dirty="0"/>
              <a:t>the EMPLOYEE John Smith,</a:t>
            </a:r>
          </a:p>
          <a:p>
            <a:pPr lvl="0"/>
            <a:r>
              <a:rPr lang="en-US" altLang="zh-CN" sz="1100" dirty="0"/>
              <a:t>the Research DEPARTMENT,</a:t>
            </a:r>
          </a:p>
          <a:p>
            <a:pPr lvl="0"/>
            <a:r>
              <a:rPr lang="en-US" altLang="zh-CN" sz="1100" dirty="0"/>
              <a:t>the </a:t>
            </a:r>
            <a:r>
              <a:rPr lang="en-US" altLang="zh-CN" sz="1100" dirty="0" err="1"/>
              <a:t>ProductX</a:t>
            </a:r>
            <a:r>
              <a:rPr lang="en-US" altLang="zh-CN" sz="1100" dirty="0"/>
              <a:t> PROJECT</a:t>
            </a:r>
          </a:p>
          <a:p>
            <a:pPr lvl="0"/>
            <a:endParaRPr lang="en-US" altLang="zh-CN" sz="1100" dirty="0"/>
          </a:p>
          <a:p>
            <a:pPr lvl="0"/>
            <a:r>
              <a:rPr lang="en-US" altLang="zh-CN" sz="1100" dirty="0"/>
              <a:t>Attributes are properties used to describe an entity. For example an EMPLOYEE entity may have a Name, SSN, Address, Sex, </a:t>
            </a:r>
            <a:r>
              <a:rPr lang="en-US" altLang="zh-CN" sz="1100" dirty="0" err="1"/>
              <a:t>BirthDate</a:t>
            </a:r>
            <a:endParaRPr lang="en-US" altLang="zh-CN" sz="1100" dirty="0"/>
          </a:p>
          <a:p>
            <a:pPr lvl="0"/>
            <a:r>
              <a:rPr lang="en-US" altLang="zh-CN" sz="1100" dirty="0"/>
              <a:t>A specific entity will have a value for each of its attributes. For example a specific employee entity may have Name='John Smith', SSN='123456789', Address ='731, </a:t>
            </a:r>
            <a:r>
              <a:rPr lang="en-US" altLang="zh-CN" sz="1100" dirty="0" err="1"/>
              <a:t>Fondren</a:t>
            </a:r>
            <a:r>
              <a:rPr lang="en-US" altLang="zh-CN" sz="1100" dirty="0"/>
              <a:t>, Houston, TX', Sex='M', </a:t>
            </a:r>
            <a:r>
              <a:rPr lang="en-US" altLang="zh-CN" sz="1100" dirty="0" err="1"/>
              <a:t>BirthDate</a:t>
            </a:r>
            <a:r>
              <a:rPr lang="en-US" altLang="zh-CN" sz="1100" dirty="0"/>
              <a:t>='09-JAN-55‘</a:t>
            </a:r>
          </a:p>
          <a:p>
            <a:pPr lvl="0"/>
            <a:endParaRPr lang="en-US" altLang="zh-CN" sz="1100" dirty="0"/>
          </a:p>
          <a:p>
            <a:pPr lvl="0"/>
            <a:r>
              <a:rPr lang="en-US" altLang="zh-CN" sz="1100" dirty="0"/>
              <a:t>Each attribute has a </a:t>
            </a:r>
            <a:r>
              <a:rPr lang="en-US" altLang="zh-CN" sz="1100" i="1" dirty="0"/>
              <a:t>value set</a:t>
            </a:r>
            <a:r>
              <a:rPr lang="en-US" altLang="zh-CN" sz="1100" dirty="0"/>
              <a:t> (or data type) associated with it – e.g. integer, string, </a:t>
            </a:r>
            <a:r>
              <a:rPr lang="en-US" altLang="zh-CN" sz="1100" dirty="0" err="1"/>
              <a:t>subrange</a:t>
            </a:r>
            <a:r>
              <a:rPr lang="en-US" altLang="zh-CN" sz="1100" dirty="0"/>
              <a:t>, enumerated type, …</a:t>
            </a: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73F57-6A98-4091-8DDE-A15C44AD4F35}" type="slidenum">
              <a:rPr lang="zh-CN" altLang="en-US"/>
              <a:pPr/>
              <a:t>10</a:t>
            </a:fld>
            <a:endParaRPr lang="en-US" altLang="zh-CN"/>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CA" altLang="en-US" dirty="0"/>
              <a:t>Represents some properties of the entity</a:t>
            </a:r>
          </a:p>
          <a:p>
            <a:endParaRPr lang="en-CA" altLang="en-US" dirty="0"/>
          </a:p>
          <a:p>
            <a:r>
              <a:rPr lang="en-CA" altLang="en-US" dirty="0"/>
              <a:t>Like a variable in programming language, it has a value.</a:t>
            </a:r>
          </a:p>
          <a:p>
            <a:endParaRPr lang="en-CA" altLang="en-US" dirty="0"/>
          </a:p>
          <a:p>
            <a:r>
              <a:rPr lang="en-CA" altLang="en-US" dirty="0"/>
              <a:t>Domain is the data type of the attribute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D8C606-05BE-4786-902F-7477CF1D37A5}" type="slidenum">
              <a:rPr lang="zh-CN" altLang="en-US"/>
              <a:pPr/>
              <a:t>11</a:t>
            </a:fld>
            <a:endParaRPr lang="en-US" altLang="zh-CN"/>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ltLang="zh-CN" dirty="0"/>
              <a:t>SSN underline</a:t>
            </a:r>
            <a:r>
              <a:rPr lang="en-US" altLang="zh-CN" baseline="0" dirty="0"/>
              <a:t> </a:t>
            </a:r>
            <a:r>
              <a:rPr lang="en-US" altLang="zh-CN" dirty="0"/>
              <a:t>indicates it is a key</a:t>
            </a:r>
          </a:p>
          <a:p>
            <a:endParaRPr lang="en-US" altLang="zh-CN" dirty="0"/>
          </a:p>
          <a:p>
            <a:r>
              <a:rPr lang="en-US" altLang="zh-CN" dirty="0"/>
              <a:t>Three attributes. Each employee entity has values for these attributes. And value for SSN must be unique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58DF0046-C4A7-4C45-82F9-45DAD24E3958}"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3D563493-0F2D-4AC9-9D63-88AF2CDB1E76}"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15F9132C-57CC-4D6A-83AB-58448BA52D26}" type="slidenum">
              <a:rPr lang="zh-CN" altLang="en-US"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A9E07837-7448-4714-A313-19A4441BD53F}" type="slidenum">
              <a:rPr lang="zh-CN" altLang="en-US"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8354820A-FE49-4463-BFDD-EA102CE605FD}"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BE0E41EB-8299-432E-981B-4F617C43063F}"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0008D383-3FED-46E1-8A3A-6D33CD424FCA}"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48954376-5915-475A-9AC6-D1DD1BEF88DA}"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9DC41A41-E075-483D-87C0-08A6CF0ED6DC}"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19502200-1147-462F-85DF-D6909C293741}"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D6DE1E95-42E9-4DDF-9614-0E03CE871FFE}"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27C39ED-CA24-48FB-8088-90018A01EEB3}"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microsoft.com/office/2011/relationships/inkAction" Target="../ink/inkAction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emf"/><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oleObject" Target="../embeddings/oleObject4.bin"/><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oleObject" Target="../embeddings/oleObject7.bin"/><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oleObject" Target="../embeddings/oleObject6.bin"/><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oleObject" Target="../embeddings/oleObject9.bin"/><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oleObject" Target="../embeddings/oleObject8.bin"/><Relationship Id="rId10" Type="http://schemas.openxmlformats.org/officeDocument/2006/relationships/image" Target="../media/image15.png"/><Relationship Id="rId4" Type="http://schemas.openxmlformats.org/officeDocument/2006/relationships/notesSlide" Target="../notesSlides/notesSlide14.xml"/><Relationship Id="rId9"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oleObject" Target="../embeddings/oleObject11.bin"/><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oleObject" Target="../embeddings/oleObject12.bin"/><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oleObject" Target="../embeddings/oleObject13.bin"/><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png"/><Relationship Id="rId5" Type="http://schemas.openxmlformats.org/officeDocument/2006/relationships/oleObject" Target="../embeddings/oleObject14.bin"/><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oleObject" Target="../embeddings/oleObject15.bin"/><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oleObject" Target="../embeddings/oleObject16.bin"/><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png"/><Relationship Id="rId5" Type="http://schemas.openxmlformats.org/officeDocument/2006/relationships/oleObject" Target="../embeddings/oleObject17.bin"/><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3.png"/><Relationship Id="rId5" Type="http://schemas.openxmlformats.org/officeDocument/2006/relationships/oleObject" Target="../embeddings/oleObject18.bin"/><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7.m4a"/><Relationship Id="rId7" Type="http://schemas.openxmlformats.org/officeDocument/2006/relationships/image" Target="../media/image220.png"/><Relationship Id="rId2" Type="http://schemas.microsoft.com/office/2007/relationships/media" Target="../media/media27.m4a"/><Relationship Id="rId1" Type="http://schemas.openxmlformats.org/officeDocument/2006/relationships/tags" Target="../tags/tag2.xml"/><Relationship Id="rId6" Type="http://schemas.microsoft.com/office/2011/relationships/inkAction" Target="../ink/inkAction2.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8.png"/><Relationship Id="rId5" Type="http://schemas.openxmlformats.org/officeDocument/2006/relationships/oleObject" Target="../embeddings/oleObject19.bin"/><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9.png"/><Relationship Id="rId5" Type="http://schemas.openxmlformats.org/officeDocument/2006/relationships/oleObject" Target="../embeddings/oleObject20.bin"/><Relationship Id="rId10" Type="http://schemas.openxmlformats.org/officeDocument/2006/relationships/image" Target="../media/image4.png"/><Relationship Id="rId4" Type="http://schemas.openxmlformats.org/officeDocument/2006/relationships/notesSlide" Target="../notesSlides/notesSlide37.xml"/><Relationship Id="rId9" Type="http://schemas.openxmlformats.org/officeDocument/2006/relationships/image" Target="../media/image29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0.png"/><Relationship Id="rId5" Type="http://schemas.openxmlformats.org/officeDocument/2006/relationships/oleObject" Target="../embeddings/oleObject21.bin"/><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1.png"/><Relationship Id="rId5" Type="http://schemas.openxmlformats.org/officeDocument/2006/relationships/oleObject" Target="../embeddings/oleObject22.bin"/><Relationship Id="rId10" Type="http://schemas.openxmlformats.org/officeDocument/2006/relationships/image" Target="../media/image4.png"/><Relationship Id="rId4" Type="http://schemas.openxmlformats.org/officeDocument/2006/relationships/notesSlide" Target="../notesSlides/notesSlide39.xml"/><Relationship Id="rId9"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3.png"/><Relationship Id="rId5" Type="http://schemas.openxmlformats.org/officeDocument/2006/relationships/oleObject" Target="../embeddings/oleObject23.bin"/><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4.png"/><Relationship Id="rId5" Type="http://schemas.openxmlformats.org/officeDocument/2006/relationships/oleObject" Target="../embeddings/oleObject24.bin"/><Relationship Id="rId10" Type="http://schemas.openxmlformats.org/officeDocument/2006/relationships/image" Target="../media/image4.png"/><Relationship Id="rId4" Type="http://schemas.openxmlformats.org/officeDocument/2006/relationships/notesSlide" Target="../notesSlides/notesSlide41.xml"/><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6.png"/><Relationship Id="rId5" Type="http://schemas.openxmlformats.org/officeDocument/2006/relationships/oleObject" Target="../embeddings/oleObject25.bin"/><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7.png"/><Relationship Id="rId5" Type="http://schemas.microsoft.com/office/2011/relationships/inkAction" Target="../ink/inkAction6.xml"/><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37.emf"/><Relationship Id="rId4" Type="http://schemas.openxmlformats.org/officeDocument/2006/relationships/hyperlink" Target="http://dia-installer.de/download/index.html.en"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of the Most Common Student Mistakes</a:t>
            </a:r>
          </a:p>
        </p:txBody>
      </p:sp>
      <p:sp>
        <p:nvSpPr>
          <p:cNvPr id="3" name="Content Placeholder 2"/>
          <p:cNvSpPr>
            <a:spLocks noGrp="1"/>
          </p:cNvSpPr>
          <p:nvPr>
            <p:ph idx="1"/>
          </p:nvPr>
        </p:nvSpPr>
        <p:spPr>
          <a:xfrm>
            <a:off x="457200" y="1600200"/>
            <a:ext cx="8229600" cy="820688"/>
          </a:xfrm>
        </p:spPr>
        <p:txBody>
          <a:bodyPr/>
          <a:lstStyle/>
          <a:p>
            <a:r>
              <a:rPr lang="en-US" dirty="0"/>
              <a:t>Find the name of the employee(s) with the lowest salary</a:t>
            </a:r>
          </a:p>
          <a:p>
            <a:endParaRPr lang="en-US" dirty="0"/>
          </a:p>
        </p:txBody>
      </p:sp>
      <p:sp>
        <p:nvSpPr>
          <p:cNvPr id="4" name="Slide Number Placeholder 3"/>
          <p:cNvSpPr>
            <a:spLocks noGrp="1"/>
          </p:cNvSpPr>
          <p:nvPr>
            <p:ph type="sldNum" sz="quarter" idx="12"/>
          </p:nvPr>
        </p:nvSpPr>
        <p:spPr/>
        <p:txBody>
          <a:bodyPr/>
          <a:lstStyle/>
          <a:p>
            <a:pPr>
              <a:defRPr/>
            </a:pPr>
            <a:fld id="{1DE25952-70D9-4E71-8594-0B96F93C594A}" type="slidenum">
              <a:rPr lang="zh-CN" altLang="en-US" smtClean="0"/>
              <a:pPr>
                <a:defRPr/>
              </a:pPr>
              <a:t>1</a:t>
            </a:fld>
            <a:endParaRPr lang="en-US" altLang="zh-CN"/>
          </a:p>
        </p:txBody>
      </p:sp>
      <p:sp>
        <p:nvSpPr>
          <p:cNvPr id="5" name="TextBox 4"/>
          <p:cNvSpPr txBox="1"/>
          <p:nvPr/>
        </p:nvSpPr>
        <p:spPr>
          <a:xfrm>
            <a:off x="1259632" y="2518048"/>
            <a:ext cx="6017994"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SELECT	</a:t>
            </a:r>
            <a:r>
              <a:rPr lang="en-US" dirty="0" err="1"/>
              <a:t>FName</a:t>
            </a:r>
            <a:r>
              <a:rPr lang="en-US" dirty="0"/>
              <a:t>, </a:t>
            </a:r>
            <a:r>
              <a:rPr lang="en-US" dirty="0" err="1"/>
              <a:t>LName</a:t>
            </a:r>
            <a:r>
              <a:rPr lang="en-US" dirty="0"/>
              <a:t>, MIN(Salary)</a:t>
            </a:r>
          </a:p>
          <a:p>
            <a:r>
              <a:rPr lang="en-US" dirty="0"/>
              <a:t>FROM		Employee;</a:t>
            </a:r>
          </a:p>
        </p:txBody>
      </p:sp>
      <p:pic>
        <p:nvPicPr>
          <p:cNvPr id="6" name="Picture 5"/>
          <p:cNvPicPr>
            <a:picLocks noChangeAspect="1"/>
          </p:cNvPicPr>
          <p:nvPr/>
        </p:nvPicPr>
        <p:blipFill>
          <a:blip r:embed="rId6"/>
          <a:stretch>
            <a:fillRect/>
          </a:stretch>
        </p:blipFill>
        <p:spPr>
          <a:xfrm>
            <a:off x="715250" y="3861048"/>
            <a:ext cx="7951401" cy="280831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0" name="Ink 9"/>
              <p14:cNvContentPartPr/>
              <p14:nvPr>
                <p:extLst>
                  <p:ext uri="{42D2F446-02D8-4167-A562-619A0277C38B}">
                    <p15:isNarration xmlns:p15="http://schemas.microsoft.com/office/powerpoint/2012/main" val="1"/>
                  </p:ext>
                </p:extLst>
              </p14:nvPr>
            </p14:nvContentPartPr>
            <p14:xfrm>
              <a:off x="82800" y="2279520"/>
              <a:ext cx="8979120" cy="4394520"/>
            </p14:xfrm>
          </p:contentPart>
        </mc:Choice>
        <mc:Fallback xmlns="">
          <p:pic>
            <p:nvPicPr>
              <p:cNvPr id="10" name="Ink 9"/>
              <p:cNvPicPr>
                <a:picLocks noGrp="1" noRot="1" noChangeAspect="1" noMove="1" noResize="1" noEditPoints="1" noAdjustHandles="1" noChangeArrowheads="1" noChangeShapeType="1"/>
              </p:cNvPicPr>
              <p:nvPr/>
            </p:nvPicPr>
            <p:blipFill>
              <a:blip r:embed="rId8"/>
              <a:stretch>
                <a:fillRect/>
              </a:stretch>
            </p:blipFill>
            <p:spPr>
              <a:xfrm>
                <a:off x="73440" y="2270160"/>
                <a:ext cx="8997840" cy="4413240"/>
              </a:xfrm>
              <a:prstGeom prst="rect">
                <a:avLst/>
              </a:prstGeom>
            </p:spPr>
          </p:pic>
        </mc:Fallback>
      </mc:AlternateContent>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73420159"/>
      </p:ext>
    </p:extLst>
  </p:cSld>
  <p:clrMapOvr>
    <a:masterClrMapping/>
  </p:clrMapOvr>
  <mc:AlternateContent xmlns:mc="http://schemas.openxmlformats.org/markup-compatibility/2006" xmlns:p14="http://schemas.microsoft.com/office/powerpoint/2010/main">
    <mc:Choice Requires="p14">
      <p:transition spd="slow" p14:dur="2000" advTm="349364"/>
    </mc:Choice>
    <mc:Fallback xmlns="">
      <p:transition spd="slow" advTm="34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a:ea typeface="宋体" pitchFamily="2" charset="-122"/>
              </a:rPr>
              <a:t>Attribute</a:t>
            </a:r>
          </a:p>
        </p:txBody>
      </p:sp>
      <p:graphicFrame>
        <p:nvGraphicFramePr>
          <p:cNvPr id="186372" name="Object 4"/>
          <p:cNvGraphicFramePr>
            <a:graphicFrameLocks noChangeAspect="1"/>
          </p:cNvGraphicFramePr>
          <p:nvPr>
            <p:extLst>
              <p:ext uri="{D42A27DB-BD31-4B8C-83A1-F6EECF244321}">
                <p14:modId xmlns:p14="http://schemas.microsoft.com/office/powerpoint/2010/main" val="2855821851"/>
              </p:ext>
            </p:extLst>
          </p:nvPr>
        </p:nvGraphicFramePr>
        <p:xfrm>
          <a:off x="395536" y="1916832"/>
          <a:ext cx="7961313" cy="1933575"/>
        </p:xfrm>
        <a:graphic>
          <a:graphicData uri="http://schemas.openxmlformats.org/presentationml/2006/ole">
            <mc:AlternateContent xmlns:mc="http://schemas.openxmlformats.org/markup-compatibility/2006">
              <mc:Choice xmlns:v="urn:schemas-microsoft-com:vml" Requires="v">
                <p:oleObj name="位图图像" r:id="rId5" imgW="7961905" imgH="1933333" progId="Paint.Picture">
                  <p:embed/>
                </p:oleObj>
              </mc:Choice>
              <mc:Fallback>
                <p:oleObj name="位图图像" r:id="rId5" imgW="7961905" imgH="1933333" progId="Paint.Picture">
                  <p:embed/>
                  <p:pic>
                    <p:nvPicPr>
                      <p:cNvPr id="18637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916832"/>
                        <a:ext cx="7961313"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10</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43"/>
    </mc:Choice>
    <mc:Fallback xmlns="">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ltLang="zh-CN"/>
              <a:t>ER Diagram</a:t>
            </a:r>
          </a:p>
        </p:txBody>
      </p:sp>
      <p:sp>
        <p:nvSpPr>
          <p:cNvPr id="187395" name="Rectangle 3"/>
          <p:cNvSpPr>
            <a:spLocks noGrp="1" noChangeArrowheads="1"/>
          </p:cNvSpPr>
          <p:nvPr>
            <p:ph idx="1"/>
          </p:nvPr>
        </p:nvSpPr>
        <p:spPr/>
        <p:txBody>
          <a:bodyPr/>
          <a:lstStyle/>
          <a:p>
            <a:r>
              <a:rPr lang="en-US" altLang="zh-CN"/>
              <a:t>In an ER diagram, each entity set is represented by a rectangle</a:t>
            </a:r>
          </a:p>
          <a:p>
            <a:r>
              <a:rPr lang="en-US" altLang="zh-CN"/>
              <a:t>Each attribute of an entity set is represented by an oval linked to the rectangle</a:t>
            </a:r>
            <a:endParaRPr lang="en-US" altLang="zh-CN" dirty="0"/>
          </a:p>
        </p:txBody>
      </p:sp>
      <p:graphicFrame>
        <p:nvGraphicFramePr>
          <p:cNvPr id="187396" name="Object 4"/>
          <p:cNvGraphicFramePr>
            <a:graphicFrameLocks noChangeAspect="1"/>
          </p:cNvGraphicFramePr>
          <p:nvPr>
            <p:extLst>
              <p:ext uri="{D42A27DB-BD31-4B8C-83A1-F6EECF244321}">
                <p14:modId xmlns:p14="http://schemas.microsoft.com/office/powerpoint/2010/main" val="3388813787"/>
              </p:ext>
            </p:extLst>
          </p:nvPr>
        </p:nvGraphicFramePr>
        <p:xfrm>
          <a:off x="1619672" y="3933056"/>
          <a:ext cx="5353050" cy="2173287"/>
        </p:xfrm>
        <a:graphic>
          <a:graphicData uri="http://schemas.openxmlformats.org/presentationml/2006/ole">
            <mc:AlternateContent xmlns:mc="http://schemas.openxmlformats.org/markup-compatibility/2006">
              <mc:Choice xmlns:v="urn:schemas-microsoft-com:vml" Requires="v">
                <p:oleObj name="位图图像" r:id="rId5" imgW="4667902" imgH="1895238" progId="Paint.Picture">
                  <p:embed/>
                </p:oleObj>
              </mc:Choice>
              <mc:Fallback>
                <p:oleObj name="位图图像" r:id="rId5" imgW="4667902" imgH="1895238" progId="Paint.Picture">
                  <p:embed/>
                  <p:pic>
                    <p:nvPicPr>
                      <p:cNvPr id="18739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3933056"/>
                        <a:ext cx="5353050" cy="217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11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87"/>
    </mc:Choice>
    <mc:Fallback xmlns="">
      <p:transition spd="slow" advTm="2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794" x="1155700" y="4972050"/>
          <p14:tracePt t="4860" x="1143000" y="4972050"/>
          <p14:tracePt t="4884" x="1136650" y="4978400"/>
          <p14:tracePt t="4891" x="1143000" y="5016500"/>
          <p14:tracePt t="4904" x="1193800" y="5067300"/>
          <p14:tracePt t="4922" x="1625600" y="5353050"/>
          <p14:tracePt t="4938" x="1949450" y="5518150"/>
          <p14:tracePt t="4955" x="2476500" y="5607050"/>
          <p14:tracePt t="4971" x="3073400" y="5689600"/>
          <p14:tracePt t="4988" x="3543300" y="5759450"/>
          <p14:tracePt t="5004" x="4038600" y="5829300"/>
          <p14:tracePt t="5021" x="4381500" y="5842000"/>
          <p14:tracePt t="5038" x="4616450" y="5886450"/>
          <p14:tracePt t="5054" x="4743450" y="5886450"/>
          <p14:tracePt t="5071" x="4768850" y="5886450"/>
          <p14:tracePt t="5147" x="4768850" y="5880100"/>
          <p14:tracePt t="5156" x="4775200" y="5873750"/>
          <p14:tracePt t="5163" x="4787900" y="5867400"/>
          <p14:tracePt t="5171" x="4800600" y="5854700"/>
          <p14:tracePt t="5188" x="4845050" y="5842000"/>
          <p14:tracePt t="5205" x="4902200" y="5810250"/>
          <p14:tracePt t="5221" x="4978400" y="5778500"/>
          <p14:tracePt t="5238" x="5067300" y="5727700"/>
          <p14:tracePt t="5255" x="5124450" y="5676900"/>
          <p14:tracePt t="5271" x="5130800" y="5626100"/>
          <p14:tracePt t="5288" x="5130800" y="5581650"/>
          <p14:tracePt t="5306" x="5118100" y="5518150"/>
          <p14:tracePt t="5322" x="5054600" y="5480050"/>
          <p14:tracePt t="5338" x="4946650" y="5467350"/>
          <p14:tracePt t="5355" x="4806950" y="5448300"/>
          <p14:tracePt t="5371" x="4699000" y="5429250"/>
          <p14:tracePt t="5388" x="4641850" y="5422900"/>
          <p14:tracePt t="5405" x="4578350" y="5410200"/>
          <p14:tracePt t="5422" x="4527550" y="5384800"/>
          <p14:tracePt t="5438" x="4413250" y="5378450"/>
          <p14:tracePt t="5455" x="4248150" y="5378450"/>
          <p14:tracePt t="5472" x="3981450" y="5378450"/>
          <p14:tracePt t="5488" x="3765550" y="5378450"/>
          <p14:tracePt t="5506" x="3517900" y="5461000"/>
          <p14:tracePt t="5522" x="3429000" y="5505450"/>
          <p14:tracePt t="5538" x="3397250" y="5556250"/>
          <p14:tracePt t="5555" x="3390900" y="5619750"/>
          <p14:tracePt t="5572" x="3390900" y="5683250"/>
          <p14:tracePt t="5588" x="3390900" y="5765800"/>
          <p14:tracePt t="5605" x="3467100" y="5867400"/>
          <p14:tracePt t="5622" x="3543300" y="5911850"/>
          <p14:tracePt t="5638" x="3568700" y="5930900"/>
          <p14:tracePt t="5655" x="3587750" y="5937250"/>
          <p14:tracePt t="5672" x="3619500" y="5943600"/>
          <p14:tracePt t="5689" x="3721100" y="5949950"/>
          <p14:tracePt t="5706" x="4127500" y="5975350"/>
          <p14:tracePt t="5722" x="4514850" y="5975350"/>
          <p14:tracePt t="5739" x="4813300" y="5975350"/>
          <p14:tracePt t="5755" x="5022850" y="5949950"/>
          <p14:tracePt t="5772" x="5124450" y="5892800"/>
          <p14:tracePt t="5789" x="5149850" y="5829300"/>
          <p14:tracePt t="5805" x="5162550" y="5734050"/>
          <p14:tracePt t="5822" x="5162550" y="5651500"/>
          <p14:tracePt t="5839" x="5162550" y="5600700"/>
          <p14:tracePt t="5855" x="5143500" y="5556250"/>
          <p14:tracePt t="5872" x="5118100" y="5524500"/>
          <p14:tracePt t="5889" x="5105400" y="5505450"/>
          <p14:tracePt t="5906" x="5067300" y="5473700"/>
          <p14:tracePt t="5922" x="5016500" y="5461000"/>
          <p14:tracePt t="5939" x="4914900" y="5454650"/>
          <p14:tracePt t="5955" x="4806950" y="5454650"/>
          <p14:tracePt t="5972" x="4749800" y="5454650"/>
          <p14:tracePt t="5989" x="4737100" y="5454650"/>
          <p14:tracePt t="6122" x="4686300" y="5454650"/>
          <p14:tracePt t="6131" x="4584700" y="5454650"/>
          <p14:tracePt t="6140" x="4495800" y="5429250"/>
          <p14:tracePt t="6156" x="4406900" y="5429250"/>
          <p14:tracePt t="6283" x="4425950" y="5410200"/>
          <p14:tracePt t="6291" x="4432300" y="5378450"/>
          <p14:tracePt t="6299" x="4438650" y="5359400"/>
          <p14:tracePt t="6307" x="4438650" y="5334000"/>
          <p14:tracePt t="6322" x="4419600" y="5289550"/>
          <p14:tracePt t="6339" x="4349750" y="5251450"/>
          <p14:tracePt t="6355" x="4184650" y="5232400"/>
          <p14:tracePt t="6373" x="4006850" y="5232400"/>
          <p14:tracePt t="6389" x="3924300" y="5207000"/>
          <p14:tracePt t="6406" x="3911600" y="5207000"/>
          <p14:tracePt t="6423" x="3905250" y="5207000"/>
          <p14:tracePt t="6439" x="3873500" y="5238750"/>
          <p14:tracePt t="6456" x="3867150" y="5283200"/>
          <p14:tracePt t="6474" x="3829050" y="5346700"/>
          <p14:tracePt t="6489" x="3803650" y="5384800"/>
          <p14:tracePt t="6506" x="3784600" y="5403850"/>
          <p14:tracePt t="6523" x="3778250" y="5410200"/>
          <p14:tracePt t="6540" x="3771900" y="5410200"/>
          <p14:tracePt t="6556" x="3752850" y="5410200"/>
          <p14:tracePt t="6573" x="3746500" y="5403850"/>
          <p14:tracePt t="6590" x="3721100" y="5384800"/>
          <p14:tracePt t="6606" x="3657600" y="5340350"/>
          <p14:tracePt t="6623" x="3594100" y="5327650"/>
          <p14:tracePt t="6639" x="3530600" y="5308600"/>
          <p14:tracePt t="6656" x="3498850" y="5308600"/>
          <p14:tracePt t="6674" x="3460750" y="5314950"/>
          <p14:tracePt t="6690" x="3448050" y="5410200"/>
          <p14:tracePt t="6707" x="3448050" y="5651500"/>
          <p14:tracePt t="6723" x="3556000" y="5905500"/>
          <p14:tracePt t="6740" x="3676650" y="6070600"/>
          <p14:tracePt t="6756" x="3727450" y="6140450"/>
          <p14:tracePt t="6773" x="3733800" y="6153150"/>
          <p14:tracePt t="6811" x="3733800" y="6121400"/>
          <p14:tracePt t="6823" x="3721100" y="6051550"/>
          <p14:tracePt t="6840" x="3683000" y="5905500"/>
          <p14:tracePt t="6856" x="3625850" y="5759450"/>
          <p14:tracePt t="6874" x="3575050" y="5575300"/>
          <p14:tracePt t="6890" x="3568700" y="5524500"/>
          <p14:tracePt t="6907" x="3568700" y="5480050"/>
          <p14:tracePt t="6923" x="3581400" y="5441950"/>
          <p14:tracePt t="6940" x="3644900" y="5410200"/>
          <p14:tracePt t="6957" x="3752850" y="5391150"/>
          <p14:tracePt t="6973" x="3956050" y="5378450"/>
          <p14:tracePt t="6990" x="4267200" y="5378450"/>
          <p14:tracePt t="7007" x="4699000" y="5416550"/>
          <p14:tracePt t="7023" x="5194300" y="5486400"/>
          <p14:tracePt t="7040" x="5689600" y="5562600"/>
          <p14:tracePt t="7056" x="5949950" y="5594350"/>
          <p14:tracePt t="7060" x="6019800" y="5613400"/>
          <p14:tracePt t="7075" x="6045200" y="5613400"/>
          <p14:tracePt t="7089" x="6051550" y="5619750"/>
          <p14:tracePt t="7106" x="6045200" y="5632450"/>
          <p14:tracePt t="7124" x="6032500" y="5645150"/>
          <p14:tracePt t="7140" x="5981700" y="5689600"/>
          <p14:tracePt t="7157" x="5937250" y="5759450"/>
          <p14:tracePt t="7173" x="5854700" y="5873750"/>
          <p14:tracePt t="7190" x="5759450" y="5975350"/>
          <p14:tracePt t="7207" x="5676900" y="6089650"/>
          <p14:tracePt t="7224" x="5626100" y="6159500"/>
          <p14:tracePt t="7240" x="5607050" y="6184900"/>
          <p14:tracePt t="7257" x="5600700" y="6191250"/>
          <p14:tracePt t="7275" x="5588000" y="6191250"/>
          <p14:tracePt t="7290" x="5543550" y="6102350"/>
          <p14:tracePt t="7307" x="5422900" y="5988050"/>
          <p14:tracePt t="7324" x="5200650" y="5873750"/>
          <p14:tracePt t="7340" x="4864100" y="5772150"/>
          <p14:tracePt t="7356" x="4572000" y="5727700"/>
          <p14:tracePt t="7374" x="4349750" y="5695950"/>
          <p14:tracePt t="7390" x="4279900" y="5695950"/>
          <p14:tracePt t="7407" x="4273550" y="5695950"/>
          <p14:tracePt t="7424" x="4286250" y="5715000"/>
          <p14:tracePt t="7440" x="4495800" y="5753100"/>
          <p14:tracePt t="7458" x="5270500" y="5867400"/>
          <p14:tracePt t="7474" x="5791200" y="5943600"/>
          <p14:tracePt t="7491" x="5937250" y="5956300"/>
          <p14:tracePt t="7539" x="5937250" y="5937250"/>
          <p14:tracePt t="7548" x="5899150" y="5892800"/>
          <p14:tracePt t="7557" x="5842000" y="5867400"/>
          <p14:tracePt t="7574" x="5581650" y="5784850"/>
          <p14:tracePt t="7591" x="4991100" y="5626100"/>
          <p14:tracePt t="7607" x="4622800" y="5499100"/>
          <p14:tracePt t="7624" x="4597400" y="5486400"/>
          <p14:tracePt t="7763" x="4603750" y="5473700"/>
          <p14:tracePt t="7771" x="4654550" y="5461000"/>
          <p14:tracePt t="7779" x="4686300" y="5441950"/>
          <p14:tracePt t="7791" x="4711700" y="5410200"/>
          <p14:tracePt t="7807" x="4762500" y="5353050"/>
          <p14:tracePt t="7824" x="4762500" y="5346700"/>
          <p14:tracePt t="7841" x="4749800" y="5327650"/>
          <p14:tracePt t="7858" x="4737100" y="5321300"/>
          <p14:tracePt t="7874" x="4730750" y="5321300"/>
          <p14:tracePt t="7891" x="4711700" y="5321300"/>
          <p14:tracePt t="7924" x="4699000" y="5321300"/>
          <p14:tracePt t="7941" x="4660900" y="5321300"/>
          <p14:tracePt t="7958" x="4616450" y="5327650"/>
          <p14:tracePt t="7974" x="4597400" y="5334000"/>
          <p14:tracePt t="8467" x="4552950" y="5334000"/>
          <p14:tracePt t="8475" x="4451350" y="5321300"/>
          <p14:tracePt t="8483" x="4286250" y="5295900"/>
          <p14:tracePt t="8491" x="4121150" y="5289550"/>
          <p14:tracePt t="8508" x="3879850" y="5245100"/>
          <p14:tracePt t="8525" x="3708400" y="5213350"/>
          <p14:tracePt t="8542" x="3549650" y="5162550"/>
          <p14:tracePt t="8558" x="3429000" y="5118100"/>
          <p14:tracePt t="8562" x="3371850" y="5086350"/>
          <p14:tracePt t="8575" x="3314700" y="5060950"/>
          <p14:tracePt t="8592" x="3194050" y="5010150"/>
          <p14:tracePt t="8608" x="3124200" y="4965700"/>
          <p14:tracePt t="8625" x="3054350" y="4914900"/>
          <p14:tracePt t="8642" x="3041650" y="4902200"/>
          <p14:tracePt t="8658" x="3028950" y="4895850"/>
          <p14:tracePt t="8675" x="3003550" y="4889500"/>
          <p14:tracePt t="8692" x="2946400" y="4883150"/>
          <p14:tracePt t="8708" x="2800350" y="4857750"/>
          <p14:tracePt t="8725" x="2603500" y="4832350"/>
          <p14:tracePt t="8742" x="2444750" y="4787900"/>
          <p14:tracePt t="8759" x="2336800" y="4718050"/>
          <p14:tracePt t="8775" x="2247900" y="4673600"/>
          <p14:tracePt t="8792" x="2190750" y="4635500"/>
          <p14:tracePt t="8809" x="2184400" y="4616450"/>
          <p14:tracePt t="8826" x="2184400" y="4584700"/>
          <p14:tracePt t="8859" x="2184400" y="4578350"/>
          <p14:tracePt t="8875" x="2197100" y="4572000"/>
          <p14:tracePt t="8923" x="2197100" y="4578350"/>
          <p14:tracePt t="8931" x="2190750" y="4591050"/>
          <p14:tracePt t="8947" x="2178050" y="4603750"/>
          <p14:tracePt t="9019" x="2178050" y="4610100"/>
          <p14:tracePt t="9027" x="2184400" y="4610100"/>
          <p14:tracePt t="9035" x="2190750" y="4610100"/>
          <p14:tracePt t="9053" x="2216150" y="4610100"/>
          <p14:tracePt t="9059" x="2222500" y="4610100"/>
          <p14:tracePt t="9075" x="2254250" y="4603750"/>
          <p14:tracePt t="9092" x="2298700" y="4565650"/>
          <p14:tracePt t="9108" x="2305050" y="4559300"/>
          <p14:tracePt t="9125" x="2317750" y="4552950"/>
          <p14:tracePt t="9142" x="2324100" y="4546600"/>
          <p14:tracePt t="9159" x="2330450" y="4546600"/>
          <p14:tracePt t="9176" x="2387600" y="4533900"/>
          <p14:tracePt t="9192" x="2552700" y="4514850"/>
          <p14:tracePt t="9209" x="2984500" y="4470400"/>
          <p14:tracePt t="9225" x="3282950" y="4425950"/>
          <p14:tracePt t="9242" x="3587750" y="4413250"/>
          <p14:tracePt t="9258" x="3867150" y="4406900"/>
          <p14:tracePt t="9275" x="4095750" y="4375150"/>
          <p14:tracePt t="9293" x="4191000" y="4356100"/>
          <p14:tracePt t="9309" x="4191000" y="4349750"/>
          <p14:tracePt t="9326" x="4191000" y="4337050"/>
          <p14:tracePt t="9342" x="4191000" y="4330700"/>
          <p14:tracePt t="9426" x="4203700" y="4330700"/>
          <p14:tracePt t="9435" x="4241800" y="4343400"/>
          <p14:tracePt t="9444" x="4286250" y="4362450"/>
          <p14:tracePt t="9459" x="4445000" y="4413250"/>
          <p14:tracePt t="9476" x="4660900" y="4445000"/>
          <p14:tracePt t="9493" x="4940300" y="4476750"/>
          <p14:tracePt t="9509" x="5187950" y="4495800"/>
          <p14:tracePt t="9526" x="5327650" y="4508500"/>
          <p14:tracePt t="9543" x="5365750" y="4508500"/>
          <p14:tracePt t="9559" x="5391150" y="4508500"/>
          <p14:tracePt t="9563" x="5416550" y="4508500"/>
          <p14:tracePt t="9576" x="5435600" y="4508500"/>
          <p14:tracePt t="9594" x="5518150" y="4521200"/>
          <p14:tracePt t="9609" x="5575300" y="4521200"/>
          <p14:tracePt t="9626" x="5619750" y="4533900"/>
          <p14:tracePt t="9643" x="5645150" y="4533900"/>
          <p14:tracePt t="9659" x="5664200" y="4533900"/>
          <p14:tracePt t="9723" x="5670550" y="4533900"/>
          <p14:tracePt t="9801" x="5689600" y="4533900"/>
          <p14:tracePt t="9809" x="5702300" y="4533900"/>
          <p14:tracePt t="9817" x="5708650" y="4540250"/>
          <p14:tracePt t="9826" x="5727700" y="4552950"/>
          <p14:tracePt t="9842" x="5753100" y="4584700"/>
          <p14:tracePt t="9859" x="5791200" y="4610100"/>
          <p14:tracePt t="9876" x="5822950" y="4622800"/>
          <p14:tracePt t="9892" x="5867400" y="4622800"/>
          <p14:tracePt t="9909" x="5924550" y="4622800"/>
          <p14:tracePt t="9926" x="5943600" y="4622800"/>
          <p14:tracePt t="9942" x="5962650" y="4616450"/>
          <p14:tracePt t="9959" x="5962650" y="4603750"/>
          <p14:tracePt t="9976" x="5962650" y="4578350"/>
          <p14:tracePt t="9993" x="5962650" y="4540250"/>
          <p14:tracePt t="10009" x="5784850" y="4476750"/>
          <p14:tracePt t="10026" x="5467350" y="4432300"/>
          <p14:tracePt t="10043" x="4851400" y="4368800"/>
          <p14:tracePt t="10059" x="4235450" y="4368800"/>
          <p14:tracePt t="10076" x="3765550" y="4368800"/>
          <p14:tracePt t="10093" x="3371850" y="4368800"/>
          <p14:tracePt t="10109" x="3092450" y="4368800"/>
          <p14:tracePt t="10126" x="2838450" y="4368800"/>
          <p14:tracePt t="10143" x="2711450" y="4368800"/>
          <p14:tracePt t="10160" x="2628900" y="4368800"/>
          <p14:tracePt t="10193" x="2622550" y="4375150"/>
          <p14:tracePt t="10217" x="2635250" y="4375150"/>
          <p14:tracePt t="10226" x="2647950" y="4375150"/>
          <p14:tracePt t="10243" x="2660650" y="4375150"/>
          <p14:tracePt t="10290" x="2647950" y="4375150"/>
          <p14:tracePt t="10298" x="2609850" y="4375150"/>
          <p14:tracePt t="10310" x="2565400" y="4375150"/>
          <p14:tracePt t="10326" x="2495550" y="4362450"/>
          <p14:tracePt t="10343" x="2463800" y="4349750"/>
          <p14:tracePt t="10360" x="2457450" y="4349750"/>
          <p14:tracePt t="10601" x="2457450" y="4343400"/>
          <p14:tracePt t="10617" x="2463800" y="4337050"/>
          <p14:tracePt t="10633" x="2463800" y="4330700"/>
          <p14:tracePt t="10641" x="2463800" y="4318000"/>
          <p14:tracePt t="10650" x="2463800" y="4311650"/>
          <p14:tracePt t="10660" x="2438400" y="4292600"/>
          <p14:tracePt t="10677" x="2305050" y="4254500"/>
          <p14:tracePt t="10694" x="2133600" y="4216400"/>
          <p14:tracePt t="10710" x="1968500" y="4216400"/>
          <p14:tracePt t="10727" x="1790700" y="4216400"/>
          <p14:tracePt t="10744" x="1682750" y="4248150"/>
          <p14:tracePt t="10761" x="1606550" y="4286250"/>
          <p14:tracePt t="10777" x="1562100" y="4337050"/>
          <p14:tracePt t="10794" x="1562100" y="4368800"/>
          <p14:tracePt t="10811" x="1562100" y="4413250"/>
          <p14:tracePt t="10827" x="1562100" y="4489450"/>
          <p14:tracePt t="10844" x="1562100" y="4559300"/>
          <p14:tracePt t="10861" x="1562100" y="4603750"/>
          <p14:tracePt t="10877" x="1562100" y="4629150"/>
          <p14:tracePt t="10894" x="1562100" y="4648200"/>
          <p14:tracePt t="10911" x="1562100" y="4660900"/>
          <p14:tracePt t="10928" x="1562100" y="4679950"/>
          <p14:tracePt t="10944" x="1568450" y="4692650"/>
          <p14:tracePt t="10962" x="1612900" y="4699000"/>
          <p14:tracePt t="10978" x="1670050" y="4699000"/>
          <p14:tracePt t="10994" x="1720850" y="4699000"/>
          <p14:tracePt t="11011" x="1778000" y="4699000"/>
          <p14:tracePt t="11028" x="1828800" y="4718050"/>
          <p14:tracePt t="11044" x="1860550" y="4718050"/>
          <p14:tracePt t="11060" x="1911350" y="4724400"/>
          <p14:tracePt t="11077" x="1993900" y="4730750"/>
          <p14:tracePt t="11094" x="2089150" y="4749800"/>
          <p14:tracePt t="11111" x="2203450" y="4768850"/>
          <p14:tracePt t="11128" x="2336800" y="4768850"/>
          <p14:tracePt t="11145" x="2463800" y="4768850"/>
          <p14:tracePt t="11161" x="2654300" y="4768850"/>
          <p14:tracePt t="11178" x="2781300" y="4768850"/>
          <p14:tracePt t="11194" x="2857500" y="4768850"/>
          <p14:tracePt t="11211" x="2927350" y="4768850"/>
          <p14:tracePt t="11228" x="2971800" y="4768850"/>
          <p14:tracePt t="11245" x="3009900" y="4768850"/>
          <p14:tracePt t="11261" x="3035300" y="4756150"/>
          <p14:tracePt t="11278" x="3048000" y="4743450"/>
          <p14:tracePt t="11295" x="3060700" y="4724400"/>
          <p14:tracePt t="11312" x="3067050" y="4705350"/>
          <p14:tracePt t="11328" x="3086100" y="4686300"/>
          <p14:tracePt t="11346" x="3143250" y="4648200"/>
          <p14:tracePt t="11361" x="3168650" y="4629150"/>
          <p14:tracePt t="11378" x="3175000" y="4622800"/>
          <p14:tracePt t="11395" x="3175000" y="4616450"/>
          <p14:tracePt t="11412" x="3175000" y="4603750"/>
          <p14:tracePt t="11428" x="3155950" y="4584700"/>
          <p14:tracePt t="11445" x="3136900" y="4578350"/>
          <p14:tracePt t="11462" x="3124200" y="4572000"/>
          <p14:tracePt t="11556" x="3117850" y="4565650"/>
          <p14:tracePt t="11571" x="3117850" y="4559300"/>
          <p14:tracePt t="11579" x="3098800" y="4533900"/>
          <p14:tracePt t="11587" x="3098800" y="4521200"/>
          <p14:tracePt t="11595" x="3092450" y="4508500"/>
          <p14:tracePt t="11612" x="3079750" y="4476750"/>
          <p14:tracePt t="11628" x="3054350" y="4451350"/>
          <p14:tracePt t="11645" x="3022600" y="4425950"/>
          <p14:tracePt t="11662" x="2978150" y="4400550"/>
          <p14:tracePt t="11678" x="2933700" y="4375150"/>
          <p14:tracePt t="11694" x="2908300" y="4362450"/>
          <p14:tracePt t="11711" x="2882900" y="4356100"/>
          <p14:tracePt t="11728" x="2851150" y="4343400"/>
          <p14:tracePt t="11745" x="2768600" y="4337050"/>
          <p14:tracePt t="11762" x="2698750" y="4324350"/>
          <p14:tracePt t="11778" x="2647950" y="4305300"/>
          <p14:tracePt t="11795" x="2597150" y="4298950"/>
          <p14:tracePt t="11812" x="2559050" y="4298950"/>
          <p14:tracePt t="11829" x="2508250" y="4292600"/>
          <p14:tracePt t="11845" x="2470150" y="4292600"/>
          <p14:tracePt t="11862" x="2425700" y="4292600"/>
          <p14:tracePt t="11878" x="2387600" y="4292600"/>
          <p14:tracePt t="11896" x="2324100" y="4292600"/>
          <p14:tracePt t="11912" x="2241550" y="4292600"/>
          <p14:tracePt t="11929" x="2171700" y="4292600"/>
          <p14:tracePt t="11945" x="2108200" y="4292600"/>
          <p14:tracePt t="11962" x="2063750" y="4292600"/>
          <p14:tracePt t="11979" x="2032000" y="4298950"/>
          <p14:tracePt t="11995" x="1987550" y="4324350"/>
          <p14:tracePt t="12012" x="1949450" y="4356100"/>
          <p14:tracePt t="12029" x="1924050" y="4394200"/>
          <p14:tracePt t="12045" x="1873250" y="4451350"/>
          <p14:tracePt t="12062" x="1841500" y="4476750"/>
          <p14:tracePt t="12078" x="1816100" y="4495800"/>
          <p14:tracePt t="12095" x="1797050" y="4514850"/>
          <p14:tracePt t="12111" x="1784350" y="4521200"/>
          <p14:tracePt t="12128" x="1778000" y="4540250"/>
          <p14:tracePt t="12146" x="1771650" y="4565650"/>
          <p14:tracePt t="12162" x="1758950" y="4584700"/>
          <p14:tracePt t="12179" x="1752600" y="4603750"/>
          <p14:tracePt t="12196" x="1752600" y="4616450"/>
          <p14:tracePt t="12212" x="1752600" y="4629150"/>
          <p14:tracePt t="12229" x="1752600" y="4635500"/>
          <p14:tracePt t="12307" x="1746250" y="4648200"/>
          <p14:tracePt t="12315" x="1739900" y="4654550"/>
          <p14:tracePt t="12331" x="1733550" y="4667250"/>
          <p14:tracePt t="12345" x="1727200" y="4679950"/>
          <p14:tracePt t="12362" x="1720850" y="4686300"/>
          <p14:tracePt t="12379" x="1714500" y="4692650"/>
          <p14:tracePt t="12483" x="1714500" y="4699000"/>
          <p14:tracePt t="12499" x="1727200" y="4711700"/>
          <p14:tracePt t="12506" x="1733550" y="4718050"/>
          <p14:tracePt t="12515" x="1733550" y="4724400"/>
          <p14:tracePt t="12529" x="1739900" y="4743450"/>
          <p14:tracePt t="12546" x="1758950" y="4762500"/>
          <p14:tracePt t="12563" x="1790700" y="4800600"/>
          <p14:tracePt t="12580" x="1835150" y="4838700"/>
          <p14:tracePt t="12596" x="1898650" y="4864100"/>
          <p14:tracePt t="12613" x="2025650" y="4864100"/>
          <p14:tracePt t="12630" x="2190750" y="4864100"/>
          <p14:tracePt t="12646" x="2343150" y="4864100"/>
          <p14:tracePt t="12663" x="2495550" y="4864100"/>
          <p14:tracePt t="12679" x="2622550" y="4864100"/>
          <p14:tracePt t="12696" x="2692400" y="4864100"/>
          <p14:tracePt t="12714" x="2813050" y="4851400"/>
          <p14:tracePt t="12730" x="2908300" y="4832350"/>
          <p14:tracePt t="12747" x="2971800" y="4800600"/>
          <p14:tracePt t="12763" x="3009900" y="4737100"/>
          <p14:tracePt t="12780" x="3041650" y="4692650"/>
          <p14:tracePt t="12796" x="3060700" y="4660900"/>
          <p14:tracePt t="12813" x="3067050" y="4641850"/>
          <p14:tracePt t="12851" x="3067050" y="4635500"/>
          <p14:tracePt t="12863" x="3073400" y="4629150"/>
          <p14:tracePt t="12880" x="3092450" y="4610100"/>
          <p14:tracePt t="12896" x="3117850" y="4578350"/>
          <p14:tracePt t="12914" x="3124200" y="4502150"/>
          <p14:tracePt t="12930" x="3124200" y="4457700"/>
          <p14:tracePt t="12947" x="3060700" y="4413250"/>
          <p14:tracePt t="12963" x="2889250" y="4368800"/>
          <p14:tracePt t="12980" x="2724150" y="4362450"/>
          <p14:tracePt t="12997" x="2603500" y="4362450"/>
          <p14:tracePt t="13013" x="2565400" y="4362450"/>
          <p14:tracePt t="13030" x="2559050" y="4362450"/>
          <p14:tracePt t="13105" x="2533650" y="4362450"/>
          <p14:tracePt t="13114" x="2501900" y="4368800"/>
          <p14:tracePt t="13123" x="2463800" y="4387850"/>
          <p14:tracePt t="13131" x="2393950" y="4394200"/>
          <p14:tracePt t="13147" x="2317750" y="4438650"/>
          <p14:tracePt t="13163" x="2266950" y="4476750"/>
          <p14:tracePt t="13180" x="2228850" y="4495800"/>
          <p14:tracePt t="13197" x="2197100" y="4521200"/>
          <p14:tracePt t="13213" x="2159000" y="4559300"/>
          <p14:tracePt t="13230" x="2114550" y="4629150"/>
          <p14:tracePt t="13247" x="2044700" y="4692650"/>
          <p14:tracePt t="13264" x="1993900" y="4775200"/>
          <p14:tracePt t="13280" x="1962150" y="4845050"/>
          <p14:tracePt t="13298" x="1962150" y="4902200"/>
          <p14:tracePt t="13314" x="2006600" y="4965700"/>
          <p14:tracePt t="13331" x="2070100" y="4978400"/>
          <p14:tracePt t="13347" x="2159000" y="4991100"/>
          <p14:tracePt t="13364" x="2247900" y="4991100"/>
          <p14:tracePt t="13380" x="2324100" y="4991100"/>
          <p14:tracePt t="13397" x="2355850" y="4959350"/>
          <p14:tracePt t="13414" x="2374900" y="4940300"/>
          <p14:tracePt t="13430" x="2374900" y="4921250"/>
          <p14:tracePt t="13447" x="2374900" y="4902200"/>
          <p14:tracePt t="13464" x="2374900" y="4889500"/>
          <p14:tracePt t="13483" x="2374900" y="4883150"/>
          <p14:tracePt t="13515" x="2374900" y="4876800"/>
          <p14:tracePt t="13571" x="2381250" y="4870450"/>
          <p14:tracePt t="13602" x="2387600" y="4870450"/>
          <p14:tracePt t="13619" x="2393950" y="4870450"/>
          <p14:tracePt t="13642" x="2400300" y="4876800"/>
          <p14:tracePt t="13650" x="2406650" y="4876800"/>
          <p14:tracePt t="13667" x="2413000" y="4876800"/>
          <p14:tracePt t="13675" x="2425700" y="4870450"/>
          <p14:tracePt t="13683" x="2432050" y="4851400"/>
          <p14:tracePt t="13697" x="2451100" y="4819650"/>
          <p14:tracePt t="13714" x="2451100" y="4787900"/>
          <p14:tracePt t="13731" x="2451100" y="4756150"/>
          <p14:tracePt t="13747" x="2451100" y="4718050"/>
          <p14:tracePt t="13764" x="2457450" y="4692650"/>
          <p14:tracePt t="13781" x="2470150" y="4660900"/>
          <p14:tracePt t="13798" x="2482850" y="4635500"/>
          <p14:tracePt t="13814" x="2489200" y="4629150"/>
          <p14:tracePt t="13831" x="2489200" y="4622800"/>
          <p14:tracePt t="13891" x="2495550" y="4629150"/>
          <p14:tracePt t="14027" x="2501900" y="4635500"/>
          <p14:tracePt t="14034" x="2508250" y="4635500"/>
          <p14:tracePt t="14755" x="2520950" y="4635500"/>
          <p14:tracePt t="14763" x="2546350" y="4635500"/>
          <p14:tracePt t="14771" x="2597150" y="4686300"/>
          <p14:tracePt t="14782" x="2641600" y="4724400"/>
          <p14:tracePt t="14799" x="2806700" y="4826000"/>
          <p14:tracePt t="14815" x="3016250" y="4883150"/>
          <p14:tracePt t="14832" x="3251200" y="4959350"/>
          <p14:tracePt t="14848" x="3454400" y="4978400"/>
          <p14:tracePt t="14866" x="3657600" y="4978400"/>
          <p14:tracePt t="14882" x="3689350" y="4978400"/>
          <p14:tracePt t="14899" x="3708400" y="4978400"/>
          <p14:tracePt t="14915" x="3721100" y="4978400"/>
          <p14:tracePt t="14932" x="3771900" y="4972050"/>
          <p14:tracePt t="14949" x="3854450" y="4959350"/>
          <p14:tracePt t="14965" x="3975100" y="4953000"/>
          <p14:tracePt t="14982" x="4108450" y="4914900"/>
          <p14:tracePt t="14999" x="4241800" y="4876800"/>
          <p14:tracePt t="15015" x="4298950" y="4845050"/>
          <p14:tracePt t="15032" x="4337050" y="4819650"/>
          <p14:tracePt t="15049" x="4387850" y="4794250"/>
          <p14:tracePt t="15065" x="4419600" y="4794250"/>
          <p14:tracePt t="15082" x="4464050" y="4794250"/>
          <p14:tracePt t="15098" x="4527550" y="4794250"/>
          <p14:tracePt t="15115" x="4559300" y="4794250"/>
          <p14:tracePt t="15132" x="4591050" y="4806950"/>
          <p14:tracePt t="15149" x="4591050" y="4813300"/>
          <p14:tracePt t="15166" x="4610100" y="4813300"/>
          <p14:tracePt t="15182" x="4635500" y="4813300"/>
          <p14:tracePt t="15199" x="4654550" y="4813300"/>
          <p14:tracePt t="15232" x="4660900" y="4806950"/>
          <p14:tracePt t="15249" x="4641850" y="4756150"/>
          <p14:tracePt t="15266" x="4603750" y="4711700"/>
          <p14:tracePt t="15283" x="4572000" y="4673600"/>
          <p14:tracePt t="15299" x="4546600" y="4629150"/>
          <p14:tracePt t="15316" x="4533900" y="4584700"/>
          <p14:tracePt t="15332" x="4533900" y="4527550"/>
          <p14:tracePt t="15349" x="4546600" y="4476750"/>
          <p14:tracePt t="15366" x="4578350" y="4432300"/>
          <p14:tracePt t="15382" x="4629150" y="4387850"/>
          <p14:tracePt t="15399" x="4654550" y="4368800"/>
          <p14:tracePt t="15416" x="4673600" y="4337050"/>
          <p14:tracePt t="15433" x="4686300" y="4324350"/>
          <p14:tracePt t="15449" x="4692650" y="4311650"/>
          <p14:tracePt t="15499" x="4673600" y="4311650"/>
          <p14:tracePt t="15507" x="4635500" y="4337050"/>
          <p14:tracePt t="15516" x="4584700" y="4406900"/>
          <p14:tracePt t="15533" x="4483100" y="4533900"/>
          <p14:tracePt t="15549" x="4432300" y="4616450"/>
          <p14:tracePt t="15566" x="4419600" y="4648200"/>
          <p14:tracePt t="15583" x="4419600" y="4654550"/>
          <p14:tracePt t="15600" x="4470400" y="4667250"/>
          <p14:tracePt t="15616" x="4514850" y="4660900"/>
          <p14:tracePt t="15634" x="4546600" y="4622800"/>
          <p14:tracePt t="15650" x="4546600" y="4603750"/>
          <p14:tracePt t="15666" x="4546600" y="4584700"/>
          <p14:tracePt t="15683" x="4514850" y="4572000"/>
          <p14:tracePt t="15700" x="4489450" y="4572000"/>
          <p14:tracePt t="15716" x="4470400" y="4572000"/>
          <p14:tracePt t="15733" x="4470400" y="4597400"/>
          <p14:tracePt t="15750" x="4489450" y="4616450"/>
          <p14:tracePt t="15766" x="4508500" y="4622800"/>
          <p14:tracePt t="15783" x="4521200" y="4635500"/>
          <p14:tracePt t="15843" x="4514850" y="4635500"/>
          <p14:tracePt t="15851" x="4508500" y="4635500"/>
          <p14:tracePt t="15859" x="4489450" y="4635500"/>
          <p14:tracePt t="15868" x="4483100" y="4629150"/>
          <p14:tracePt t="15883" x="4476750" y="4610100"/>
          <p14:tracePt t="15900" x="4476750" y="4603750"/>
          <p14:tracePt t="15917" x="4470400" y="4597400"/>
          <p14:tracePt t="15933" x="4464050" y="4591050"/>
          <p14:tracePt t="16042" x="4451350" y="4597400"/>
          <p14:tracePt t="16051" x="4451350" y="4622800"/>
          <p14:tracePt t="16059" x="4425950" y="4660900"/>
          <p14:tracePt t="16066" x="4406900" y="4705350"/>
          <p14:tracePt t="16083" x="4381500" y="4787900"/>
          <p14:tracePt t="16099" x="4375150" y="4895850"/>
          <p14:tracePt t="16116" x="4375150" y="4997450"/>
          <p14:tracePt t="16133" x="4375150" y="5086350"/>
          <p14:tracePt t="16150" x="4375150" y="5168900"/>
          <p14:tracePt t="16167" x="4375150" y="5213350"/>
          <p14:tracePt t="16183" x="4375150" y="5295900"/>
          <p14:tracePt t="16200" x="4375150" y="5353050"/>
          <p14:tracePt t="16217" x="4356100" y="5461000"/>
          <p14:tracePt t="16234" x="4311650" y="5549900"/>
          <p14:tracePt t="16250" x="4273550" y="5626100"/>
          <p14:tracePt t="16267" x="4254500" y="5695950"/>
          <p14:tracePt t="16284" x="4254500" y="5740400"/>
          <p14:tracePt t="16300" x="4254500" y="5746750"/>
          <p14:tracePt t="16333" x="4260850" y="5746750"/>
          <p14:tracePt t="16350" x="4286250" y="5689600"/>
          <p14:tracePt t="16367" x="4286250" y="5664200"/>
          <p14:tracePt t="16384" x="4286250" y="5638800"/>
          <p14:tracePt t="16523" x="4286250" y="5632450"/>
          <p14:tracePt t="16531" x="4286250" y="5626100"/>
          <p14:tracePt t="16538" x="4286250" y="5613400"/>
          <p14:tracePt t="16550" x="4292600" y="5600700"/>
          <p14:tracePt t="16567" x="4305300" y="5575300"/>
          <p14:tracePt t="16584" x="4324350" y="5543550"/>
          <p14:tracePt t="16600" x="4324350" y="5518150"/>
          <p14:tracePt t="16618" x="4324350" y="5480050"/>
          <p14:tracePt t="16634" x="4330700" y="5461000"/>
          <p14:tracePt t="16650" x="4330700" y="5454650"/>
          <p14:tracePt t="16684" x="4330700" y="5448300"/>
          <p14:tracePt t="16771" x="4330700" y="5454650"/>
          <p14:tracePt t="16779" x="4330700" y="5499100"/>
          <p14:tracePt t="16787" x="4330700" y="5537200"/>
          <p14:tracePt t="16801" x="4330700" y="5600700"/>
          <p14:tracePt t="16818" x="4330700" y="5734050"/>
          <p14:tracePt t="16834" x="4330700" y="5765800"/>
          <p14:tracePt t="16851" x="4330700" y="5791200"/>
          <p14:tracePt t="16868" x="4324350" y="5803900"/>
          <p14:tracePt t="16901" x="4324350" y="5797550"/>
          <p14:tracePt t="16917" x="4324350" y="5765800"/>
          <p14:tracePt t="16934" x="4330700" y="5734050"/>
          <p14:tracePt t="16951" x="4337050" y="5715000"/>
          <p14:tracePt t="16968" x="4349750" y="5702300"/>
          <p14:tracePt t="16984" x="4349750" y="5695950"/>
          <p14:tracePt t="17003" x="4356100" y="5689600"/>
          <p14:tracePt t="17018" x="4356100" y="5683250"/>
          <p14:tracePt t="17034" x="4362450" y="5676900"/>
          <p14:tracePt t="17051" x="4381500" y="5664200"/>
          <p14:tracePt t="17067" x="4387850" y="5651500"/>
          <p14:tracePt t="17084" x="4394200" y="5638800"/>
          <p14:tracePt t="17101" x="4400550" y="5638800"/>
          <p14:tracePt t="17117" x="4406900" y="5632450"/>
          <p14:tracePt t="17219" x="4413250" y="5619750"/>
          <p14:tracePt t="17236" x="4413250" y="5613400"/>
          <p14:tracePt t="17243" x="4413250" y="5600700"/>
          <p14:tracePt t="17252" x="4413250" y="5594350"/>
          <p14:tracePt t="17268" x="4413250" y="5581650"/>
          <p14:tracePt t="17307" x="4400550" y="5581650"/>
          <p14:tracePt t="17323" x="4394200" y="5581650"/>
          <p14:tracePt t="17331" x="4381500" y="5594350"/>
          <p14:tracePt t="17659" x="4381500" y="5588000"/>
          <p14:tracePt t="17667" x="4381500" y="5568950"/>
          <p14:tracePt t="17675" x="4375150" y="5556250"/>
          <p14:tracePt t="17685" x="4368800" y="5524500"/>
          <p14:tracePt t="17702" x="4349750" y="5492750"/>
          <p14:tracePt t="17719" x="4311650" y="5448300"/>
          <p14:tracePt t="17735" x="4260850" y="5435600"/>
          <p14:tracePt t="17752" x="4152900" y="5410200"/>
          <p14:tracePt t="17769" x="4000500" y="5410200"/>
          <p14:tracePt t="17785" x="3708400" y="5410200"/>
          <p14:tracePt t="17802" x="3517900" y="5429250"/>
          <p14:tracePt t="17819" x="3359150" y="5441950"/>
          <p14:tracePt t="17835" x="3263900" y="5461000"/>
          <p14:tracePt t="17852" x="3232150" y="5467350"/>
          <p14:tracePt t="17869" x="3213100" y="5480050"/>
          <p14:tracePt t="17885" x="3181350" y="5518150"/>
          <p14:tracePt t="17902" x="3149600" y="5562600"/>
          <p14:tracePt t="17919" x="3117850" y="5632450"/>
          <p14:tracePt t="17935" x="3111500" y="5689600"/>
          <p14:tracePt t="17952" x="3086100" y="5765800"/>
          <p14:tracePt t="17970" x="3092450" y="5835650"/>
          <p14:tracePt t="17985" x="3149600" y="5848350"/>
          <p14:tracePt t="18002" x="3289300" y="5867400"/>
          <p14:tracePt t="18019" x="3479800" y="5867400"/>
          <p14:tracePt t="18035" x="3702050" y="5803900"/>
          <p14:tracePt t="18052" x="3848100" y="5702300"/>
          <p14:tracePt t="18069" x="3943350" y="5575300"/>
          <p14:tracePt t="18085" x="3987800" y="5403850"/>
          <p14:tracePt t="18101" x="3987800" y="5200650"/>
          <p14:tracePt t="18118" x="3987800" y="5010150"/>
          <p14:tracePt t="18136" x="3962400" y="4889500"/>
          <p14:tracePt t="18152" x="3943350" y="4832350"/>
          <p14:tracePt t="18169" x="3943350" y="4826000"/>
          <p14:tracePt t="18186" x="3949700" y="4819650"/>
          <p14:tracePt t="18203" x="3975100" y="4806950"/>
          <p14:tracePt t="18219" x="4000500" y="4800600"/>
          <p14:tracePt t="18236" x="4025900" y="4787900"/>
          <p14:tracePt t="18253" x="4057650" y="4775200"/>
          <p14:tracePt t="18269" x="4095750" y="4756150"/>
          <p14:tracePt t="18286" x="4127500" y="4730750"/>
          <p14:tracePt t="18302" x="4178300" y="4705350"/>
          <p14:tracePt t="18319" x="4203700" y="4686300"/>
          <p14:tracePt t="18336" x="4279900" y="4648200"/>
          <p14:tracePt t="18352" x="4324350" y="4622800"/>
          <p14:tracePt t="18369" x="4406900" y="4616450"/>
          <p14:tracePt t="18386" x="4432300" y="4610100"/>
          <p14:tracePt t="18403" x="4445000" y="4610100"/>
          <p14:tracePt t="18419" x="4457700" y="4597400"/>
          <p14:tracePt t="18436" x="4457700" y="4584700"/>
          <p14:tracePt t="18453" x="4457700" y="4565650"/>
          <p14:tracePt t="18469" x="4457700" y="4546600"/>
          <p14:tracePt t="18486" x="4457700" y="4533900"/>
          <p14:tracePt t="18563" x="4451350" y="4533900"/>
          <p14:tracePt t="18579" x="4451350" y="4559300"/>
          <p14:tracePt t="18587" x="4445000" y="4578350"/>
          <p14:tracePt t="18595" x="4438650" y="4616450"/>
          <p14:tracePt t="18604" x="4425950" y="4699000"/>
          <p14:tracePt t="18620" x="4406900" y="4851400"/>
          <p14:tracePt t="18636" x="4406900" y="5029200"/>
          <p14:tracePt t="18653" x="4451350" y="5200650"/>
          <p14:tracePt t="18669" x="4457700" y="5327650"/>
          <p14:tracePt t="18686" x="4451350" y="5422900"/>
          <p14:tracePt t="18703" x="4406900" y="5524500"/>
          <p14:tracePt t="18720" x="4362450" y="5588000"/>
          <p14:tracePt t="18736" x="4337050" y="5626100"/>
          <p14:tracePt t="18779" x="4356100" y="5613400"/>
          <p14:tracePt t="18788" x="4368800" y="5588000"/>
          <p14:tracePt t="18803" x="4381500" y="5543550"/>
          <p14:tracePt t="18820" x="4381500" y="5518150"/>
          <p14:tracePt t="18836" x="4381500" y="5511800"/>
          <p14:tracePt t="18891" x="4387850" y="5511800"/>
          <p14:tracePt t="18899" x="4406900" y="5518150"/>
          <p14:tracePt t="18915" x="4425950" y="5524500"/>
          <p14:tracePt t="18923" x="4432300" y="5524500"/>
          <p14:tracePt t="18936" x="4438650" y="5524500"/>
          <p14:tracePt t="18954" x="4464050" y="5524500"/>
          <p14:tracePt t="19011" x="4419600" y="5518150"/>
          <p14:tracePt t="19019" x="4235450" y="5467350"/>
          <p14:tracePt t="19027" x="3848100" y="5365750"/>
          <p14:tracePt t="19036" x="3384550" y="5232400"/>
          <p14:tracePt t="19054" x="2368550" y="4870450"/>
          <p14:tracePt t="19057" x="1892300" y="4660900"/>
          <p14:tracePt t="19069" x="1524000" y="4502150"/>
          <p14:tracePt t="19089" x="1054100" y="4298950"/>
          <p14:tracePt t="19103" x="1047750" y="4292600"/>
          <p14:tracePt t="19119" x="1060450" y="4273550"/>
          <p14:tracePt t="19138" x="1250950" y="4260850"/>
          <p14:tracePt t="19154" x="1441450" y="4260850"/>
          <p14:tracePt t="19170" x="1511300" y="4260850"/>
          <p14:tracePt t="19211" x="1517650" y="4260850"/>
          <p14:tracePt t="19220" x="1511300" y="4267200"/>
          <p14:tracePt t="19237" x="1479550" y="4279900"/>
          <p14:tracePt t="19254" x="1428750" y="4305300"/>
          <p14:tracePt t="19270" x="1397000" y="4311650"/>
          <p14:tracePt t="19287" x="1358900" y="4330700"/>
          <p14:tracePt t="19303" x="1352550" y="4337050"/>
          <p14:tracePt t="19320" x="1352550" y="4362450"/>
          <p14:tracePt t="19336" x="1352550" y="4394200"/>
          <p14:tracePt t="19353" x="1498600" y="4483100"/>
          <p14:tracePt t="19370" x="1657350" y="4514850"/>
          <p14:tracePt t="19386" x="1790700" y="4552950"/>
          <p14:tracePt t="19403" x="1911350" y="4597400"/>
          <p14:tracePt t="19420" x="2032000" y="4635500"/>
          <p14:tracePt t="19437" x="2133600" y="4673600"/>
          <p14:tracePt t="19454" x="2178050" y="4692650"/>
          <p14:tracePt t="19470" x="2197100" y="4699000"/>
          <p14:tracePt t="19507" x="2203450" y="4699000"/>
          <p14:tracePt t="19521" x="2222500" y="4699000"/>
          <p14:tracePt t="19538" x="2260600" y="4667250"/>
          <p14:tracePt t="19554" x="2298700" y="4635500"/>
          <p14:tracePt t="19570" x="2381250" y="4597400"/>
          <p14:tracePt t="19587" x="2444750" y="4552950"/>
          <p14:tracePt t="19604" x="2501900" y="4502150"/>
          <p14:tracePt t="19621" x="2514600" y="4445000"/>
          <p14:tracePt t="19637" x="2527300" y="4406900"/>
          <p14:tracePt t="19654" x="2527300" y="4356100"/>
          <p14:tracePt t="19671" x="2527300" y="4324350"/>
          <p14:tracePt t="19687" x="2527300" y="4298950"/>
          <p14:tracePt t="19704" x="2520950" y="4286250"/>
          <p14:tracePt t="19721" x="2495550" y="4279900"/>
          <p14:tracePt t="19737" x="2413000" y="4279900"/>
          <p14:tracePt t="19754" x="2286000" y="4292600"/>
          <p14:tracePt t="19771" x="2139950" y="4362450"/>
          <p14:tracePt t="19788" x="2000250" y="4438650"/>
          <p14:tracePt t="19804" x="1905000" y="4527550"/>
          <p14:tracePt t="19821" x="1873250" y="4622800"/>
          <p14:tracePt t="19837" x="1873250" y="4660900"/>
          <p14:tracePt t="19854" x="1879600" y="4724400"/>
          <p14:tracePt t="19871" x="1955800" y="4762500"/>
          <p14:tracePt t="19888" x="2038350" y="4781550"/>
          <p14:tracePt t="19904" x="2178050" y="4787900"/>
          <p14:tracePt t="19921" x="2432050" y="4787900"/>
          <p14:tracePt t="19938" x="2597150" y="4787900"/>
          <p14:tracePt t="19954" x="2654300" y="4787900"/>
          <p14:tracePt t="19971" x="2679700" y="4775200"/>
          <p14:tracePt t="19988" x="2679700" y="4743450"/>
          <p14:tracePt t="20004" x="2679700" y="4711700"/>
          <p14:tracePt t="20021" x="2597150" y="4667250"/>
          <p14:tracePt t="20038" x="2470150" y="4660900"/>
          <p14:tracePt t="20054" x="2419350" y="4660900"/>
          <p14:tracePt t="20057" x="2393950" y="4660900"/>
          <p14:tracePt t="20087" x="2387600" y="4673600"/>
          <p14:tracePt t="20104" x="2387600" y="4699000"/>
          <p14:tracePt t="20122" x="2387600" y="4730750"/>
          <p14:tracePt t="20138" x="2393950" y="4762500"/>
          <p14:tracePt t="20155" x="2406650" y="4781550"/>
          <p14:tracePt t="20171" x="2413000" y="4781550"/>
          <p14:tracePt t="20243" x="2387600" y="4781550"/>
          <p14:tracePt t="20251" x="2343150" y="4781550"/>
          <p14:tracePt t="20259" x="2298700" y="4781550"/>
          <p14:tracePt t="20271" x="2235200" y="4768850"/>
          <p14:tracePt t="20288" x="2152650" y="4762500"/>
          <p14:tracePt t="20305" x="2139950" y="4762500"/>
          <p14:tracePt t="20321" x="2120900" y="4762500"/>
          <p14:tracePt t="20363" x="2114550" y="4762500"/>
          <p14:tracePt t="20379" x="2114550" y="4768850"/>
          <p14:tracePt t="20388" x="2114550" y="4775200"/>
          <p14:tracePt t="20405" x="2146300" y="4775200"/>
          <p14:tracePt t="20422" x="2235200" y="4775200"/>
          <p14:tracePt t="20438" x="2349500" y="4775200"/>
          <p14:tracePt t="20455" x="2432050" y="4775200"/>
          <p14:tracePt t="20472" x="2482850" y="4775200"/>
          <p14:tracePt t="20488" x="2520950" y="4775200"/>
          <p14:tracePt t="20505" x="2546350" y="4775200"/>
          <p14:tracePt t="20522" x="2571750" y="4775200"/>
          <p14:tracePt t="20538" x="2584450" y="4775200"/>
          <p14:tracePt t="20555" x="2609850" y="4768850"/>
          <p14:tracePt t="20571" x="2616200" y="4768850"/>
          <p14:tracePt t="20588" x="2628900" y="4768850"/>
          <p14:tracePt t="20659" x="2559050" y="4768850"/>
          <p14:tracePt t="20667" x="2463800" y="4768850"/>
          <p14:tracePt t="20675" x="2362200" y="4768850"/>
          <p14:tracePt t="20688" x="2241550" y="4737100"/>
          <p14:tracePt t="20705" x="1987550" y="4705350"/>
          <p14:tracePt t="20722" x="1917700" y="4686300"/>
          <p14:tracePt t="20787" x="1943100" y="4686300"/>
          <p14:tracePt t="20795" x="1981200" y="4686300"/>
          <p14:tracePt t="20805" x="2019300" y="4686300"/>
          <p14:tracePt t="20822" x="2057400" y="4686300"/>
          <p14:tracePt t="20839" x="2076450" y="4686300"/>
          <p14:tracePt t="20855" x="2082800" y="4686300"/>
          <p14:tracePt t="20872" x="2095500" y="4686300"/>
          <p14:tracePt t="21379" x="2095500" y="4692650"/>
          <p14:tracePt t="21419" x="2089150" y="4699000"/>
          <p14:tracePt t="21435" x="2108200" y="4699000"/>
          <p14:tracePt t="21442" x="2159000" y="4699000"/>
          <p14:tracePt t="21456" x="2209800" y="4699000"/>
          <p14:tracePt t="21473" x="2362200" y="4699000"/>
          <p14:tracePt t="21489" x="2527300" y="4699000"/>
          <p14:tracePt t="21506" x="2616200" y="4724400"/>
          <p14:tracePt t="21523" x="2641600" y="4724400"/>
          <p14:tracePt t="21539" x="2660650" y="4724400"/>
          <p14:tracePt t="21659" x="2647950" y="4724400"/>
          <p14:tracePt t="21667" x="2609850" y="4730750"/>
          <p14:tracePt t="21675" x="2546350" y="4730750"/>
          <p14:tracePt t="21690" x="2406650" y="4730750"/>
          <p14:tracePt t="21706" x="2228850" y="4730750"/>
          <p14:tracePt t="21723" x="2063750" y="4730750"/>
          <p14:tracePt t="21740" x="1993900" y="4730750"/>
          <p14:tracePt t="21756" x="1987550" y="4730750"/>
          <p14:tracePt t="21790" x="2019300" y="4730750"/>
          <p14:tracePt t="21806" x="2171700" y="4730750"/>
          <p14:tracePt t="21823" x="2419350" y="4730750"/>
          <p14:tracePt t="21840" x="2686050" y="4730750"/>
          <p14:tracePt t="21856" x="2863850" y="4730750"/>
          <p14:tracePt t="21873" x="2940050" y="4743450"/>
          <p14:tracePt t="21890" x="2946400" y="4743450"/>
          <p14:tracePt t="21907" x="2946400" y="4749800"/>
          <p14:tracePt t="21923" x="2800350" y="4749800"/>
          <p14:tracePt t="21940" x="2647950" y="4749800"/>
          <p14:tracePt t="21957" x="2540000" y="4749800"/>
          <p14:tracePt t="21973" x="2527300" y="4743450"/>
          <p14:tracePt t="22007" x="2571750" y="4737100"/>
          <p14:tracePt t="22023" x="2654300" y="4718050"/>
          <p14:tracePt t="22040" x="2724150" y="4711700"/>
          <p14:tracePt t="22056" x="2755900" y="4699000"/>
          <p14:tracePt t="22060" x="2768600" y="4686300"/>
          <p14:tracePt t="22072" x="2781300" y="4686300"/>
          <p14:tracePt t="22089" x="2813050" y="4679950"/>
          <p14:tracePt t="22106" x="2863850" y="4673600"/>
          <p14:tracePt t="22124" x="2997200" y="4673600"/>
          <p14:tracePt t="22140" x="3219450" y="4673600"/>
          <p14:tracePt t="22157" x="3568700" y="4673600"/>
          <p14:tracePt t="22173" x="4343400" y="4673600"/>
          <p14:tracePt t="22190" x="5441950" y="4743450"/>
          <p14:tracePt t="22207" x="6731000" y="4940300"/>
          <p14:tracePt t="22224" x="7918450" y="5118100"/>
          <p14:tracePt t="22240" x="9105900" y="5334000"/>
          <p14:tracePt t="25034"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zh-CN"/>
              <a:t>Types of Attributes</a:t>
            </a:r>
          </a:p>
        </p:txBody>
      </p:sp>
      <p:graphicFrame>
        <p:nvGraphicFramePr>
          <p:cNvPr id="135172" name="Object 4"/>
          <p:cNvGraphicFramePr>
            <a:graphicFrameLocks noChangeAspect="1"/>
          </p:cNvGraphicFramePr>
          <p:nvPr>
            <p:extLst>
              <p:ext uri="{D42A27DB-BD31-4B8C-83A1-F6EECF244321}">
                <p14:modId xmlns:p14="http://schemas.microsoft.com/office/powerpoint/2010/main" val="3291123761"/>
              </p:ext>
            </p:extLst>
          </p:nvPr>
        </p:nvGraphicFramePr>
        <p:xfrm>
          <a:off x="5364088" y="711668"/>
          <a:ext cx="3794414" cy="1921846"/>
        </p:xfrm>
        <a:graphic>
          <a:graphicData uri="http://schemas.openxmlformats.org/presentationml/2006/ole">
            <mc:AlternateContent xmlns:mc="http://schemas.openxmlformats.org/markup-compatibility/2006">
              <mc:Choice xmlns:v="urn:schemas-microsoft-com:vml" Requires="v">
                <p:oleObj name="位图图像" r:id="rId5" imgW="4401164" imgH="2228571" progId="Paint.Picture">
                  <p:embed/>
                </p:oleObj>
              </mc:Choice>
              <mc:Fallback>
                <p:oleObj name="位图图像" r:id="rId5" imgW="4401164" imgH="2228571" progId="Paint.Picture">
                  <p:embed/>
                  <p:pic>
                    <p:nvPicPr>
                      <p:cNvPr id="13517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711668"/>
                        <a:ext cx="3794414" cy="1921846"/>
                      </a:xfrm>
                      <a:prstGeom prst="rect">
                        <a:avLst/>
                      </a:prstGeom>
                      <a:noFill/>
                      <a:ln>
                        <a:noFill/>
                      </a:ln>
                      <a:effectLst/>
                    </p:spPr>
                  </p:pic>
                </p:oleObj>
              </mc:Fallback>
            </mc:AlternateContent>
          </a:graphicData>
        </a:graphic>
      </p:graphicFrame>
      <p:sp>
        <p:nvSpPr>
          <p:cNvPr id="135171" name="Rectangle 3"/>
          <p:cNvSpPr>
            <a:spLocks noGrp="1" noChangeArrowheads="1"/>
          </p:cNvSpPr>
          <p:nvPr>
            <p:ph idx="1"/>
          </p:nvPr>
        </p:nvSpPr>
        <p:spPr>
          <a:xfrm>
            <a:off x="457200" y="1600200"/>
            <a:ext cx="6203032" cy="4876800"/>
          </a:xfrm>
        </p:spPr>
        <p:txBody>
          <a:bodyPr>
            <a:normAutofit fontScale="92500" lnSpcReduction="10000"/>
          </a:bodyPr>
          <a:lstStyle/>
          <a:p>
            <a:r>
              <a:rPr lang="en-US" altLang="zh-CN" dirty="0"/>
              <a:t>Simple</a:t>
            </a:r>
          </a:p>
          <a:p>
            <a:pPr lvl="1"/>
            <a:r>
              <a:rPr lang="en-US" altLang="zh-CN" dirty="0"/>
              <a:t>Each entity has a single atomic value for the attribute</a:t>
            </a:r>
          </a:p>
          <a:p>
            <a:pPr lvl="1"/>
            <a:r>
              <a:rPr lang="en-US" altLang="zh-CN" dirty="0"/>
              <a:t>Example: SSN or Sex.</a:t>
            </a:r>
          </a:p>
          <a:p>
            <a:r>
              <a:rPr lang="en-US" altLang="zh-CN" dirty="0"/>
              <a:t>Composite</a:t>
            </a:r>
          </a:p>
          <a:p>
            <a:pPr lvl="1"/>
            <a:r>
              <a:rPr lang="en-US" altLang="zh-CN" dirty="0"/>
              <a:t>The attribute may be composed of several components. </a:t>
            </a:r>
          </a:p>
          <a:p>
            <a:pPr lvl="1"/>
            <a:r>
              <a:rPr lang="en-US" altLang="zh-CN" dirty="0"/>
              <a:t>Example: Address (Apt#, House#, Street, City, State, </a:t>
            </a:r>
            <a:r>
              <a:rPr lang="en-US" altLang="zh-CN" dirty="0" err="1"/>
              <a:t>ZipCode</a:t>
            </a:r>
            <a:r>
              <a:rPr lang="en-US" altLang="zh-CN" dirty="0"/>
              <a:t>, Country) or Name (</a:t>
            </a:r>
            <a:r>
              <a:rPr lang="en-US" altLang="zh-CN" dirty="0" err="1"/>
              <a:t>FirstName</a:t>
            </a:r>
            <a:r>
              <a:rPr lang="en-US" altLang="zh-CN" dirty="0"/>
              <a:t>, </a:t>
            </a:r>
            <a:r>
              <a:rPr lang="en-US" altLang="zh-CN" dirty="0" err="1"/>
              <a:t>MiddleName</a:t>
            </a:r>
            <a:r>
              <a:rPr lang="en-US" altLang="zh-CN" dirty="0"/>
              <a:t>, </a:t>
            </a:r>
            <a:r>
              <a:rPr lang="en-US" altLang="zh-CN" dirty="0" err="1"/>
              <a:t>LastName</a:t>
            </a:r>
            <a:r>
              <a:rPr lang="en-US" altLang="zh-CN" dirty="0"/>
              <a:t>). </a:t>
            </a:r>
          </a:p>
          <a:p>
            <a:r>
              <a:rPr lang="en-US" altLang="zh-CN" dirty="0"/>
              <a:t>Multi-valued</a:t>
            </a:r>
          </a:p>
          <a:p>
            <a:pPr lvl="1"/>
            <a:r>
              <a:rPr lang="en-US" altLang="zh-CN" dirty="0"/>
              <a:t>An entity may have multiple values for that attribute</a:t>
            </a:r>
          </a:p>
          <a:p>
            <a:pPr lvl="1"/>
            <a:r>
              <a:rPr lang="en-US" altLang="zh-CN" dirty="0"/>
              <a:t>Example: Color of a CAR or </a:t>
            </a:r>
            <a:r>
              <a:rPr lang="en-US" altLang="zh-CN" dirty="0" err="1"/>
              <a:t>PreviousDegrees</a:t>
            </a:r>
            <a:r>
              <a:rPr lang="en-US" altLang="zh-CN" dirty="0"/>
              <a:t> of a STUDENT. Denoted as {Color} or {</a:t>
            </a:r>
            <a:r>
              <a:rPr lang="en-US" altLang="zh-CN" dirty="0" err="1"/>
              <a:t>PreviousDegrees</a:t>
            </a:r>
            <a:r>
              <a:rPr lang="en-US" altLang="zh-CN" dirty="0"/>
              <a:t>}.</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12</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92"/>
    </mc:Choice>
    <mc:Fallback xmlns="">
      <p:transition spd="slow" advTm="8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006" x="1016000" y="5048250"/>
          <p14:tracePt t="5039" x="1016000" y="5029200"/>
          <p14:tracePt t="5047" x="1016000" y="4997450"/>
          <p14:tracePt t="5062" x="1016000" y="4895850"/>
          <p14:tracePt t="5079" x="1041400" y="4743450"/>
          <p14:tracePt t="5095" x="1149350" y="4495800"/>
          <p14:tracePt t="5112" x="1346200" y="4165600"/>
          <p14:tracePt t="5129" x="1746250" y="3638550"/>
          <p14:tracePt t="5146" x="2266950" y="3136900"/>
          <p14:tracePt t="5163" x="3130550" y="2686050"/>
          <p14:tracePt t="5179" x="4051300" y="2292350"/>
          <p14:tracePt t="5196" x="4692650" y="2006600"/>
          <p14:tracePt t="5213" x="4933950" y="1847850"/>
          <p14:tracePt t="5230" x="4991100" y="1809750"/>
          <p14:tracePt t="5336" x="5035550" y="1822450"/>
          <p14:tracePt t="5344" x="5111750" y="1860550"/>
          <p14:tracePt t="5352" x="5181600" y="1873250"/>
          <p14:tracePt t="5363" x="5283200" y="1905000"/>
          <p14:tracePt t="5379" x="5556250" y="1968500"/>
          <p14:tracePt t="5396" x="5886450" y="1981200"/>
          <p14:tracePt t="5413" x="6089650" y="1981200"/>
          <p14:tracePt t="5430" x="6184900" y="1949450"/>
          <p14:tracePt t="5446" x="6191250" y="1949450"/>
          <p14:tracePt t="5481" x="6197600" y="1949450"/>
          <p14:tracePt t="5488" x="6216650" y="1949450"/>
          <p14:tracePt t="5496" x="6254750" y="1949450"/>
          <p14:tracePt t="5513" x="6356350" y="1949450"/>
          <p14:tracePt t="5530" x="6438900" y="1924050"/>
          <p14:tracePt t="5546" x="6451600" y="1885950"/>
          <p14:tracePt t="5563" x="6451600" y="1847850"/>
          <p14:tracePt t="5568" x="6451600" y="1828800"/>
          <p14:tracePt t="5580" x="6445250" y="1790700"/>
          <p14:tracePt t="5597" x="6419850" y="1752600"/>
          <p14:tracePt t="5613" x="6388100" y="1708150"/>
          <p14:tracePt t="5630" x="6350000" y="1644650"/>
          <p14:tracePt t="5647" x="6267450" y="1574800"/>
          <p14:tracePt t="5663" x="6210300" y="1549400"/>
          <p14:tracePt t="5680" x="6172200" y="1543050"/>
          <p14:tracePt t="5696" x="6172200" y="1536700"/>
          <p14:tracePt t="5714" x="6172200" y="1530350"/>
          <p14:tracePt t="5729" x="6172200" y="1524000"/>
          <p14:tracePt t="5791" x="6165850" y="1517650"/>
          <p14:tracePt t="5815" x="6159500" y="1517650"/>
          <p14:tracePt t="5831" x="6153150" y="1517650"/>
          <p14:tracePt t="5839" x="6146800" y="1517650"/>
          <p14:tracePt t="5855" x="6140450" y="1517650"/>
          <p14:tracePt t="5864" x="6134100" y="1511300"/>
          <p14:tracePt t="5880" x="6121400" y="1492250"/>
          <p14:tracePt t="5897" x="6108700" y="1485900"/>
          <p14:tracePt t="5913" x="6102350" y="1479550"/>
          <p14:tracePt t="5952" x="6089650" y="1479550"/>
          <p14:tracePt t="5991" x="6076950" y="1479550"/>
          <p14:tracePt t="6288" x="6070600" y="1479550"/>
          <p14:tracePt t="6456" x="6064250" y="1466850"/>
          <p14:tracePt t="6464" x="6057900" y="1460500"/>
          <p14:tracePt t="6496" x="6057900" y="1447800"/>
          <p14:tracePt t="6512" x="6057900" y="1441450"/>
          <p14:tracePt t="6520" x="6057900" y="1428750"/>
          <p14:tracePt t="6536" x="6057900" y="1416050"/>
          <p14:tracePt t="6552" x="6051550" y="1403350"/>
          <p14:tracePt t="6568" x="6045200" y="1397000"/>
          <p14:tracePt t="6581" x="6045200" y="1390650"/>
          <p14:tracePt t="6598" x="6032500" y="1377950"/>
          <p14:tracePt t="6615" x="6007100" y="1371600"/>
          <p14:tracePt t="6631" x="5975350" y="1352550"/>
          <p14:tracePt t="6648" x="5962650" y="1346200"/>
          <p14:tracePt t="6664" x="5924550" y="1339850"/>
          <p14:tracePt t="6681" x="5873750" y="1339850"/>
          <p14:tracePt t="6698" x="5791200" y="1339850"/>
          <p14:tracePt t="6714" x="5689600" y="1339850"/>
          <p14:tracePt t="6731" x="5588000" y="1397000"/>
          <p14:tracePt t="6748" x="5530850" y="1460500"/>
          <p14:tracePt t="6764" x="5480050" y="1511300"/>
          <p14:tracePt t="6780" x="5441950" y="1568450"/>
          <p14:tracePt t="6797" x="5435600" y="1587500"/>
          <p14:tracePt t="6814" x="5435600" y="1619250"/>
          <p14:tracePt t="6830" x="5448300" y="1682750"/>
          <p14:tracePt t="6848" x="5492750" y="1727200"/>
          <p14:tracePt t="6865" x="5537200" y="1771650"/>
          <p14:tracePt t="6881" x="5568950" y="1809750"/>
          <p14:tracePt t="6898" x="5613400" y="1841500"/>
          <p14:tracePt t="6915" x="5657850" y="1860550"/>
          <p14:tracePt t="6931" x="5695950" y="1860550"/>
          <p14:tracePt t="6948" x="5784850" y="1860550"/>
          <p14:tracePt t="6964" x="5848350" y="1835150"/>
          <p14:tracePt t="6981" x="5905500" y="1790700"/>
          <p14:tracePt t="6998" x="5924550" y="1733550"/>
          <p14:tracePt t="7014" x="5937250" y="1708150"/>
          <p14:tracePt t="7031" x="5943600" y="1695450"/>
          <p14:tracePt t="7048" x="5949950" y="1682750"/>
          <p14:tracePt t="7064" x="5975350" y="1670050"/>
          <p14:tracePt t="7081" x="6007100" y="1651000"/>
          <p14:tracePt t="7098" x="6032500" y="1625600"/>
          <p14:tracePt t="7114" x="6057900" y="1574800"/>
          <p14:tracePt t="7131" x="6083300" y="1485900"/>
          <p14:tracePt t="7148" x="6096000" y="1416050"/>
          <p14:tracePt t="7165" x="6102350" y="1358900"/>
          <p14:tracePt t="7181" x="6102350" y="1320800"/>
          <p14:tracePt t="7198" x="6108700" y="1295400"/>
          <p14:tracePt t="7215" x="6108700" y="1276350"/>
          <p14:tracePt t="7231" x="6064250" y="1257300"/>
          <p14:tracePt t="7248" x="5988050" y="1250950"/>
          <p14:tracePt t="7265" x="5880100" y="1250950"/>
          <p14:tracePt t="7281" x="5740400" y="1250950"/>
          <p14:tracePt t="7298" x="5619750" y="1282700"/>
          <p14:tracePt t="7315" x="5530850" y="1320800"/>
          <p14:tracePt t="7331" x="5480050" y="1358900"/>
          <p14:tracePt t="7348" x="5441950" y="1397000"/>
          <p14:tracePt t="7365" x="5416550" y="1416050"/>
          <p14:tracePt t="7381" x="5397500" y="1441450"/>
          <p14:tracePt t="7399" x="5378450" y="1473200"/>
          <p14:tracePt t="7415" x="5372100" y="1492250"/>
          <p14:tracePt t="7432" x="5359400" y="1555750"/>
          <p14:tracePt t="7448" x="5359400" y="1619250"/>
          <p14:tracePt t="7465" x="5359400" y="1689100"/>
          <p14:tracePt t="7482" x="5410200" y="1790700"/>
          <p14:tracePt t="7499" x="5480050" y="1847850"/>
          <p14:tracePt t="7515" x="5537200" y="1879600"/>
          <p14:tracePt t="7532" x="5619750" y="1885950"/>
          <p14:tracePt t="7549" x="5721350" y="1885950"/>
          <p14:tracePt t="7565" x="5842000" y="1885950"/>
          <p14:tracePt t="7570" x="5880100" y="1885950"/>
          <p14:tracePt t="7583" x="5962650" y="1866900"/>
          <p14:tracePt t="7599" x="6026150" y="1828800"/>
          <p14:tracePt t="7616" x="6070600" y="1739900"/>
          <p14:tracePt t="7632" x="6070600" y="1638300"/>
          <p14:tracePt t="7649" x="6070600" y="1536700"/>
          <p14:tracePt t="7665" x="6019800" y="1435100"/>
          <p14:tracePt t="7682" x="5994400" y="1390650"/>
          <p14:tracePt t="7699" x="5988050" y="1377950"/>
          <p14:tracePt t="7715" x="5981700" y="1371600"/>
          <p14:tracePt t="7732" x="5949950" y="1371600"/>
          <p14:tracePt t="7748" x="5880100" y="1397000"/>
          <p14:tracePt t="7765" x="5746750" y="1447800"/>
          <p14:tracePt t="7781" x="5670550" y="1485900"/>
          <p14:tracePt t="7798" x="5619750" y="1517650"/>
          <p14:tracePt t="7815" x="5619750" y="1524000"/>
          <p14:tracePt t="7831" x="5619750" y="1530350"/>
          <p14:tracePt t="7848" x="5645150" y="1562100"/>
          <p14:tracePt t="7865" x="5702300" y="1581150"/>
          <p14:tracePt t="7881" x="5835650" y="1612900"/>
          <p14:tracePt t="7898" x="5924550" y="1619250"/>
          <p14:tracePt t="7915" x="6007100" y="1619250"/>
          <p14:tracePt t="7931" x="6045200" y="1606550"/>
          <p14:tracePt t="7949" x="6064250" y="1581150"/>
          <p14:tracePt t="7965" x="6070600" y="1555750"/>
          <p14:tracePt t="7982" x="6070600" y="1543050"/>
          <p14:tracePt t="7998" x="6070600" y="1530350"/>
          <p14:tracePt t="8015" x="6038850" y="1524000"/>
          <p14:tracePt t="8032" x="5911850" y="1524000"/>
          <p14:tracePt t="8049" x="5810250" y="1524000"/>
          <p14:tracePt t="8066" x="5765800" y="1524000"/>
          <p14:tracePt t="8082" x="5753100" y="1524000"/>
          <p14:tracePt t="8099" x="5746750" y="1524000"/>
          <p14:tracePt t="8116" x="5746750" y="1543050"/>
          <p14:tracePt t="8133" x="5778500" y="1581150"/>
          <p14:tracePt t="8149" x="5842000" y="1606550"/>
          <p14:tracePt t="8167" x="5918200" y="1631950"/>
          <p14:tracePt t="8183" x="5930900" y="1631950"/>
          <p14:tracePt t="8224" x="5937250" y="1631950"/>
          <p14:tracePt t="8233" x="5937250" y="1619250"/>
          <p14:tracePt t="8249" x="5918200" y="1587500"/>
          <p14:tracePt t="8266" x="5905500" y="1574800"/>
          <p14:tracePt t="13976" x="5905500" y="1581150"/>
          <p14:tracePt t="13984" x="5911850" y="1581150"/>
          <p14:tracePt t="14008" x="5918200" y="1581150"/>
          <p14:tracePt t="14016" x="5930900" y="1581150"/>
          <p14:tracePt t="14024" x="5943600" y="1581150"/>
          <p14:tracePt t="14039" x="5988050" y="1581150"/>
          <p14:tracePt t="14056" x="6102350" y="1581150"/>
          <p14:tracePt t="14073" x="6261100" y="1581150"/>
          <p14:tracePt t="14089" x="6445250" y="1581150"/>
          <p14:tracePt t="14106" x="6667500" y="1600200"/>
          <p14:tracePt t="14123" x="6883400" y="1631950"/>
          <p14:tracePt t="14139" x="7150100" y="1689100"/>
          <p14:tracePt t="14156" x="7353300" y="1727200"/>
          <p14:tracePt t="14173" x="7454900" y="1765300"/>
          <p14:tracePt t="14189" x="7461250" y="1771650"/>
          <p14:tracePt t="14216" x="7448550" y="1771650"/>
          <p14:tracePt t="14224" x="7435850" y="1765300"/>
          <p14:tracePt t="14239" x="7378700" y="1758950"/>
          <p14:tracePt t="14256" x="7315200" y="1746250"/>
          <p14:tracePt t="14273" x="7283450" y="1746250"/>
          <p14:tracePt t="14289" x="7277100" y="1746250"/>
          <p14:tracePt t="14344" x="7302500" y="1746250"/>
          <p14:tracePt t="14352" x="7315200" y="1746250"/>
          <p14:tracePt t="14360" x="7334250" y="1746250"/>
          <p14:tracePt t="14432" x="7340600" y="1739900"/>
          <p14:tracePt t="14455" x="7340600" y="1733550"/>
          <p14:tracePt t="14463" x="7340600" y="1727200"/>
          <p14:tracePt t="14479" x="7340600" y="1720850"/>
          <p14:tracePt t="14489" x="7340600" y="1708150"/>
          <p14:tracePt t="14506" x="7340600" y="1701800"/>
          <p14:tracePt t="14568" x="7340600" y="1695450"/>
          <p14:tracePt t="14592" x="7340600" y="1682750"/>
          <p14:tracePt t="14760" x="7340600" y="1676400"/>
          <p14:tracePt t="14768" x="7340600" y="1670050"/>
          <p14:tracePt t="14783" x="7340600" y="1657350"/>
          <p14:tracePt t="15256" x="7340600" y="1651000"/>
          <p14:tracePt t="15264" x="7340600" y="1644650"/>
          <p14:tracePt t="15274" x="7340600" y="1638300"/>
          <p14:tracePt t="15290" x="7346950" y="1619250"/>
          <p14:tracePt t="15320" x="7346950" y="1612900"/>
          <p14:tracePt t="15392" x="7353300" y="1606550"/>
          <p14:tracePt t="15408" x="7359650" y="1606550"/>
          <p14:tracePt t="15441" x="7366000" y="1606550"/>
          <p14:tracePt t="15576" x="7372350" y="1606550"/>
          <p14:tracePt t="15584" x="7378700" y="1606550"/>
          <p14:tracePt t="15593" x="7391400" y="1606550"/>
          <p14:tracePt t="15609" x="7397750" y="1612900"/>
          <p14:tracePt t="15632" x="7404100" y="1619250"/>
          <p14:tracePt t="15648" x="7404100" y="1625600"/>
          <p14:tracePt t="15664" x="7404100" y="1638300"/>
          <p14:tracePt t="15712" x="7410450" y="1638300"/>
          <p14:tracePt t="15752" x="7410450" y="1625600"/>
          <p14:tracePt t="15768" x="7410450" y="1619250"/>
          <p14:tracePt t="15775" x="7423150" y="1606550"/>
          <p14:tracePt t="15807" x="7423150" y="1593850"/>
          <p14:tracePt t="15823" x="7423150" y="1587500"/>
          <p14:tracePt t="15856" x="7423150" y="1581150"/>
          <p14:tracePt t="15872" x="7423150" y="1568450"/>
          <p14:tracePt t="15888" x="7423150" y="1555750"/>
          <p14:tracePt t="15896" x="7416800" y="1549400"/>
          <p14:tracePt t="15908" x="7397750" y="1543050"/>
          <p14:tracePt t="15924" x="7372350" y="1543050"/>
          <p14:tracePt t="15941" x="7334250" y="1543050"/>
          <p14:tracePt t="15959" x="7245350" y="1543050"/>
          <p14:tracePt t="15975" x="7181850" y="1543050"/>
          <p14:tracePt t="15991" x="7124700" y="1543050"/>
          <p14:tracePt t="16008" x="7092950" y="1543050"/>
          <p14:tracePt t="16024" x="7042150" y="1543050"/>
          <p14:tracePt t="16041" x="6997700" y="1562100"/>
          <p14:tracePt t="16058" x="6940550" y="1581150"/>
          <p14:tracePt t="16075" x="6883400" y="1625600"/>
          <p14:tracePt t="16091" x="6832600" y="1670050"/>
          <p14:tracePt t="16108" x="6762750" y="1714500"/>
          <p14:tracePt t="16125" x="6750050" y="1727200"/>
          <p14:tracePt t="16141" x="6737350" y="1733550"/>
          <p14:tracePt t="16158" x="6737350" y="1739900"/>
          <p14:tracePt t="16174" x="6737350" y="1771650"/>
          <p14:tracePt t="16191" x="6743700" y="1790700"/>
          <p14:tracePt t="16208" x="6807200" y="1809750"/>
          <p14:tracePt t="16225" x="6858000" y="1822450"/>
          <p14:tracePt t="16241" x="6889750" y="1835150"/>
          <p14:tracePt t="16258" x="6940550" y="1854200"/>
          <p14:tracePt t="16275" x="6997700" y="1854200"/>
          <p14:tracePt t="16291" x="7048500" y="1854200"/>
          <p14:tracePt t="16308" x="7092950" y="1854200"/>
          <p14:tracePt t="16325" x="7137400" y="1822450"/>
          <p14:tracePt t="16342" x="7162800" y="1771650"/>
          <p14:tracePt t="16359" x="7188200" y="1701800"/>
          <p14:tracePt t="16375" x="7207250" y="1651000"/>
          <p14:tracePt t="16392" x="7219950" y="1600200"/>
          <p14:tracePt t="16408" x="7226300" y="1581150"/>
          <p14:tracePt t="16425" x="7226300" y="1555750"/>
          <p14:tracePt t="16442" x="7226300" y="1543050"/>
          <p14:tracePt t="16458" x="7207250" y="1524000"/>
          <p14:tracePt t="16476" x="7143750" y="1524000"/>
          <p14:tracePt t="16492" x="7042150" y="1524000"/>
          <p14:tracePt t="16508" x="6972300" y="1524000"/>
          <p14:tracePt t="16525" x="6953250" y="1543050"/>
          <p14:tracePt t="16541" x="6940550" y="1555750"/>
          <p14:tracePt t="16558" x="6940550" y="1568450"/>
          <p14:tracePt t="16575" x="6940550" y="1574800"/>
          <p14:tracePt t="16848" x="6946900" y="1574800"/>
          <p14:tracePt t="16864" x="6965950" y="1574800"/>
          <p14:tracePt t="16920" x="6972300" y="1574800"/>
          <p14:tracePt t="16928" x="6991350" y="1574800"/>
          <p14:tracePt t="16936" x="7023100" y="1587500"/>
          <p14:tracePt t="16943" x="7035800" y="1606550"/>
          <p14:tracePt t="16960" x="7080250" y="1631950"/>
          <p14:tracePt t="16975" x="7086600" y="1638300"/>
          <p14:tracePt t="16992" x="7112000" y="1657350"/>
          <p14:tracePt t="17009" x="7112000" y="1663700"/>
          <p14:tracePt t="17025" x="7112000" y="1689100"/>
          <p14:tracePt t="17042" x="7112000" y="1701800"/>
          <p14:tracePt t="17059" x="7086600" y="1714500"/>
          <p14:tracePt t="17076" x="7080250" y="1714500"/>
          <p14:tracePt t="17112" x="7080250" y="1689100"/>
          <p14:tracePt t="17120" x="7080250" y="1663700"/>
          <p14:tracePt t="17128" x="7080250" y="1644650"/>
          <p14:tracePt t="17143" x="7080250" y="1587500"/>
          <p14:tracePt t="17159" x="7080250" y="1555750"/>
          <p14:tracePt t="17176" x="7073900" y="1524000"/>
          <p14:tracePt t="17193" x="7061200" y="1517650"/>
          <p14:tracePt t="17209" x="7048500" y="1504950"/>
          <p14:tracePt t="17226" x="7035800" y="1492250"/>
          <p14:tracePt t="17243" x="7023100" y="1485900"/>
          <p14:tracePt t="17259" x="7016750" y="1485900"/>
          <p14:tracePt t="17276" x="7010400" y="1479550"/>
          <p14:tracePt t="17293" x="6997700" y="1479550"/>
          <p14:tracePt t="17480" x="6997700" y="1466850"/>
          <p14:tracePt t="17488" x="6997700" y="1447800"/>
          <p14:tracePt t="17496" x="6972300" y="1409700"/>
          <p14:tracePt t="17509" x="6940550" y="1384300"/>
          <p14:tracePt t="17526" x="6667500" y="1143000"/>
          <p14:tracePt t="17543" x="6419850" y="933450"/>
          <p14:tracePt t="17560" x="6267450" y="819150"/>
          <p14:tracePt t="17577" x="6191250" y="749300"/>
          <p14:tracePt t="17593" x="6172200" y="730250"/>
          <p14:tracePt t="17632" x="6178550" y="730250"/>
          <p14:tracePt t="17643" x="6203950" y="730250"/>
          <p14:tracePt t="17660" x="6248400" y="774700"/>
          <p14:tracePt t="17676" x="6286500" y="812800"/>
          <p14:tracePt t="17693" x="6318250" y="876300"/>
          <p14:tracePt t="17710" x="6350000" y="946150"/>
          <p14:tracePt t="17727" x="6413500" y="1066800"/>
          <p14:tracePt t="17743" x="6438900" y="1117600"/>
          <p14:tracePt t="17760" x="6457950" y="1155700"/>
          <p14:tracePt t="17776" x="6489700" y="1181100"/>
          <p14:tracePt t="17888" x="6496050" y="1181100"/>
          <p14:tracePt t="17984" x="6502400" y="1174750"/>
          <p14:tracePt t="18000" x="6515100" y="1162050"/>
          <p14:tracePt t="18008" x="6534150" y="1155700"/>
          <p14:tracePt t="18016" x="6540500" y="1149350"/>
          <p14:tracePt t="18027" x="6546850" y="1143000"/>
          <p14:tracePt t="18044" x="6559550" y="1136650"/>
          <p14:tracePt t="18064" x="6559550" y="1130300"/>
          <p14:tracePt t="18077" x="6559550" y="1123950"/>
          <p14:tracePt t="18093" x="6553200" y="1117600"/>
          <p14:tracePt t="18128" x="6546850" y="1111250"/>
          <p14:tracePt t="18176" x="6534150" y="1104900"/>
          <p14:tracePt t="18320" x="6540500" y="1104900"/>
          <p14:tracePt t="18328" x="6553200" y="1104900"/>
          <p14:tracePt t="18345" x="6559550" y="1104900"/>
          <p14:tracePt t="18352" x="6565900" y="1104900"/>
          <p14:tracePt t="18392" x="6572250" y="1098550"/>
          <p14:tracePt t="18400" x="6572250" y="1092200"/>
          <p14:tracePt t="18410" x="6572250" y="1085850"/>
          <p14:tracePt t="18427" x="6572250" y="1073150"/>
          <p14:tracePt t="18444" x="6572250" y="1060450"/>
          <p14:tracePt t="18461" x="6572250" y="1054100"/>
          <p14:tracePt t="18477" x="6572250" y="1041400"/>
          <p14:tracePt t="18495" x="6572250" y="1003300"/>
          <p14:tracePt t="18511" x="6572250" y="977900"/>
          <p14:tracePt t="18528" x="6572250" y="965200"/>
          <p14:tracePt t="18544" x="6572250" y="946150"/>
          <p14:tracePt t="18561" x="6565900" y="939800"/>
          <p14:tracePt t="18578" x="6559550" y="939800"/>
          <p14:tracePt t="18594" x="6540500" y="939800"/>
          <p14:tracePt t="18611" x="6515100" y="958850"/>
          <p14:tracePt t="18628" x="6502400" y="971550"/>
          <p14:tracePt t="18696" x="6502400" y="977900"/>
          <p14:tracePt t="18712" x="6508750" y="977900"/>
          <p14:tracePt t="18720" x="6527800" y="977900"/>
          <p14:tracePt t="18729" x="6553200" y="977900"/>
          <p14:tracePt t="18744" x="6667500" y="977900"/>
          <p14:tracePt t="18761" x="6908800" y="1003300"/>
          <p14:tracePt t="18777" x="7232650" y="1035050"/>
          <p14:tracePt t="18794" x="7575550" y="1047750"/>
          <p14:tracePt t="18810" x="7804150" y="1047750"/>
          <p14:tracePt t="18827" x="7854950" y="1047750"/>
          <p14:tracePt t="18845" x="7867650" y="1047750"/>
          <p14:tracePt t="18861" x="7874000" y="1041400"/>
          <p14:tracePt t="18878" x="7880350" y="1041400"/>
          <p14:tracePt t="19208" x="7874000" y="1041400"/>
          <p14:tracePt t="19216" x="7848600" y="1022350"/>
          <p14:tracePt t="19228" x="7804150" y="1009650"/>
          <p14:tracePt t="19245" x="7702550" y="965200"/>
          <p14:tracePt t="19262" x="7607300" y="920750"/>
          <p14:tracePt t="19278" x="7575550" y="901700"/>
          <p14:tracePt t="19295" x="7562850" y="895350"/>
          <p14:tracePt t="19336" x="7550150" y="882650"/>
          <p14:tracePt t="19345" x="7531100" y="876300"/>
          <p14:tracePt t="19362" x="7499350" y="869950"/>
          <p14:tracePt t="19378" x="7448550" y="869950"/>
          <p14:tracePt t="19395" x="7391400" y="869950"/>
          <p14:tracePt t="19412" x="7353300" y="869950"/>
          <p14:tracePt t="19428" x="7327900" y="869950"/>
          <p14:tracePt t="19445" x="7321550" y="869950"/>
          <p14:tracePt t="19462" x="7315200" y="869950"/>
          <p14:tracePt t="21024" x="7315200" y="882650"/>
          <p14:tracePt t="21088" x="7315200" y="889000"/>
          <p14:tracePt t="21096" x="7315200" y="901700"/>
          <p14:tracePt t="21104" x="7315200" y="914400"/>
          <p14:tracePt t="21113" x="7315200" y="933450"/>
          <p14:tracePt t="21130" x="7308850" y="971550"/>
          <p14:tracePt t="21147" x="7302500" y="1022350"/>
          <p14:tracePt t="21164" x="7289800" y="1079500"/>
          <p14:tracePt t="21180" x="7283450" y="1130300"/>
          <p14:tracePt t="21197" x="7283450" y="1219200"/>
          <p14:tracePt t="21214" x="7283450" y="1289050"/>
          <p14:tracePt t="21230" x="7283450" y="1339850"/>
          <p14:tracePt t="29400" x="7283450" y="1358900"/>
          <p14:tracePt t="29408" x="7277100" y="1390650"/>
          <p14:tracePt t="29416" x="7264400" y="1422400"/>
          <p14:tracePt t="29424" x="7251700" y="1460500"/>
          <p14:tracePt t="29439" x="7226300" y="1504950"/>
          <p14:tracePt t="29456" x="7226300" y="1530350"/>
          <p14:tracePt t="29473" x="7226300" y="1562100"/>
          <p14:tracePt t="29489" x="7226300" y="1593850"/>
          <p14:tracePt t="29506" x="7226300" y="1625600"/>
          <p14:tracePt t="29523" x="7226300" y="1638300"/>
          <p14:tracePt t="29600" x="7226300" y="1625600"/>
          <p14:tracePt t="29608" x="7226300" y="1600200"/>
          <p14:tracePt t="29616" x="7251700" y="1574800"/>
          <p14:tracePt t="29624" x="7258050" y="1555750"/>
          <p14:tracePt t="29640" x="7264400" y="1517650"/>
          <p14:tracePt t="29656" x="7264400" y="1485900"/>
          <p14:tracePt t="29673" x="7264400" y="1473200"/>
          <p14:tracePt t="29690" x="7264400" y="1466850"/>
          <p14:tracePt t="29783" x="7258050" y="1466850"/>
          <p14:tracePt t="29791" x="7251700" y="1466850"/>
          <p14:tracePt t="29807" x="7232650" y="1460500"/>
          <p14:tracePt t="29815" x="7226300" y="1460500"/>
          <p14:tracePt t="29823" x="7213600" y="1454150"/>
          <p14:tracePt t="29839" x="7181850" y="1447800"/>
          <p14:tracePt t="29856" x="7131050" y="1447800"/>
          <p14:tracePt t="29873" x="7035800" y="1473200"/>
          <p14:tracePt t="29890" x="6934200" y="1524000"/>
          <p14:tracePt t="29906" x="6838950" y="1568450"/>
          <p14:tracePt t="29923" x="6781800" y="1606550"/>
          <p14:tracePt t="29940" x="6762750" y="1619250"/>
          <p14:tracePt t="29957" x="6756400" y="1631950"/>
          <p14:tracePt t="29973" x="6743700" y="1644650"/>
          <p14:tracePt t="29991" x="6731000" y="1676400"/>
          <p14:tracePt t="30006" x="6718300" y="1714500"/>
          <p14:tracePt t="30023" x="6711950" y="1752600"/>
          <p14:tracePt t="30040" x="6711950" y="1765300"/>
          <p14:tracePt t="30057" x="6711950" y="1784350"/>
          <p14:tracePt t="30073" x="6711950" y="1790700"/>
          <p14:tracePt t="30090" x="6711950" y="1797050"/>
          <p14:tracePt t="30108" x="6711950" y="1816100"/>
          <p14:tracePt t="30123" x="6718300" y="1816100"/>
          <p14:tracePt t="30140" x="6731000" y="1816100"/>
          <p14:tracePt t="30157" x="6737350" y="1816100"/>
          <p14:tracePt t="30173" x="6756400" y="1816100"/>
          <p14:tracePt t="30191" x="6813550" y="1816100"/>
          <p14:tracePt t="30207" x="6877050" y="1828800"/>
          <p14:tracePt t="30224" x="6908800" y="1835150"/>
          <p14:tracePt t="30240" x="6940550" y="1835150"/>
          <p14:tracePt t="30257" x="6972300" y="1847850"/>
          <p14:tracePt t="30274" x="7023100" y="1847850"/>
          <p14:tracePt t="30290" x="7080250" y="1854200"/>
          <p14:tracePt t="30307" x="7112000" y="1860550"/>
          <p14:tracePt t="30324" x="7137400" y="1860550"/>
          <p14:tracePt t="30340" x="7143750" y="1860550"/>
          <p14:tracePt t="30357" x="7162800" y="1860550"/>
          <p14:tracePt t="30374" x="7175500" y="1860550"/>
          <p14:tracePt t="30391" x="7194550" y="1860550"/>
          <p14:tracePt t="30407" x="7200900" y="1860550"/>
          <p14:tracePt t="30424" x="7207250" y="1860550"/>
          <p14:tracePt t="30441" x="7219950" y="1860550"/>
          <p14:tracePt t="30457" x="7270750" y="1860550"/>
          <p14:tracePt t="30474" x="7340600" y="1847850"/>
          <p14:tracePt t="30491" x="7404100" y="1828800"/>
          <p14:tracePt t="30507" x="7454900" y="1797050"/>
          <p14:tracePt t="30524" x="7467600" y="1790700"/>
          <p14:tracePt t="30541" x="7473950" y="1778000"/>
          <p14:tracePt t="30557" x="7486650" y="1758950"/>
          <p14:tracePt t="30562" x="7486650" y="1752600"/>
          <p14:tracePt t="30584" x="7486650" y="1746250"/>
          <p14:tracePt t="30600" x="7486650" y="1733550"/>
          <p14:tracePt t="30609" x="7486650" y="1727200"/>
          <p14:tracePt t="30624" x="7486650" y="1701800"/>
          <p14:tracePt t="30641" x="7486650" y="1689100"/>
          <p14:tracePt t="30657" x="7486650" y="1663700"/>
          <p14:tracePt t="30674" x="7486650" y="1638300"/>
          <p14:tracePt t="30691" x="7486650" y="1612900"/>
          <p14:tracePt t="30707" x="7486650" y="1600200"/>
          <p14:tracePt t="30724" x="7467600" y="1587500"/>
          <p14:tracePt t="30741" x="7448550" y="1581150"/>
          <p14:tracePt t="30757" x="7416800" y="1568450"/>
          <p14:tracePt t="30773" x="7366000" y="1568450"/>
          <p14:tracePt t="30790" x="7270750" y="1568450"/>
          <p14:tracePt t="30807" x="7188200" y="1568450"/>
          <p14:tracePt t="30824" x="7143750" y="1568450"/>
          <p14:tracePt t="30841" x="7105650" y="1568450"/>
          <p14:tracePt t="30858" x="7073900" y="1581150"/>
          <p14:tracePt t="30874" x="7048500" y="1593850"/>
          <p14:tracePt t="30891" x="7029450" y="1625600"/>
          <p14:tracePt t="30907" x="7010400" y="1638300"/>
          <p14:tracePt t="30924" x="6991350" y="1663700"/>
          <p14:tracePt t="30941" x="6985000" y="1676400"/>
          <p14:tracePt t="30957" x="6965950" y="1708150"/>
          <p14:tracePt t="30974" x="6959600" y="1739900"/>
          <p14:tracePt t="30991" x="6946900" y="1765300"/>
          <p14:tracePt t="31007" x="6940550" y="1778000"/>
          <p14:tracePt t="31024" x="6940550" y="1784350"/>
          <p14:tracePt t="31041" x="6934200" y="1790700"/>
          <p14:tracePt t="31095" x="6934200" y="1797050"/>
          <p14:tracePt t="31103" x="6940550" y="1803400"/>
          <p14:tracePt t="31111" x="6953250" y="1816100"/>
          <p14:tracePt t="31124" x="6978650" y="1828800"/>
          <p14:tracePt t="31141" x="7029450" y="1841500"/>
          <p14:tracePt t="31157" x="7092950" y="1860550"/>
          <p14:tracePt t="31174" x="7162800" y="1879600"/>
          <p14:tracePt t="31191" x="7194550" y="1879600"/>
          <p14:tracePt t="31207" x="7226300" y="1879600"/>
          <p14:tracePt t="31224" x="7270750" y="1879600"/>
          <p14:tracePt t="31241" x="7296150" y="1879600"/>
          <p14:tracePt t="31258" x="7302500" y="1873250"/>
          <p14:tracePt t="31274" x="7302500" y="1860550"/>
          <p14:tracePt t="31291" x="7302500" y="1841500"/>
          <p14:tracePt t="31308" x="7270750" y="1809750"/>
          <p14:tracePt t="31324" x="7207250" y="1758950"/>
          <p14:tracePt t="31341" x="7169150" y="1714500"/>
          <p14:tracePt t="31358" x="7073900" y="1593850"/>
          <p14:tracePt t="31374" x="7029450" y="1543050"/>
          <p14:tracePt t="31391" x="7004050" y="1498600"/>
          <p14:tracePt t="31408" x="6972300" y="1447800"/>
          <p14:tracePt t="31424" x="6965950" y="1409700"/>
          <p14:tracePt t="31441" x="6927850" y="1308100"/>
          <p14:tracePt t="31458" x="6902450" y="1212850"/>
          <p14:tracePt t="31474" x="6858000" y="1136650"/>
          <p14:tracePt t="31491" x="6819900" y="1085850"/>
          <p14:tracePt t="31508" x="6775450" y="1047750"/>
          <p14:tracePt t="31524" x="6724650" y="1016000"/>
          <p14:tracePt t="31541" x="6654800" y="996950"/>
          <p14:tracePt t="31558" x="6629400" y="984250"/>
          <p14:tracePt t="31577" x="6623050" y="984250"/>
          <p14:tracePt t="31591" x="6616700" y="1016000"/>
          <p14:tracePt t="31608" x="6610350" y="1092200"/>
          <p14:tracePt t="31625" x="6623050" y="1200150"/>
          <p14:tracePt t="31642" x="6705600" y="1308100"/>
          <p14:tracePt t="31658" x="6832600" y="1384300"/>
          <p14:tracePt t="31675" x="6915150" y="1416050"/>
          <p14:tracePt t="31692" x="6965950" y="1416050"/>
          <p14:tracePt t="31708" x="6997700" y="1409700"/>
          <p14:tracePt t="31725" x="7073900" y="1358900"/>
          <p14:tracePt t="31742" x="7092950" y="1200150"/>
          <p14:tracePt t="31759" x="7092950" y="1035050"/>
          <p14:tracePt t="31775" x="7092950" y="920750"/>
          <p14:tracePt t="31791" x="7080250" y="850900"/>
          <p14:tracePt t="31808" x="7073900" y="831850"/>
          <p14:tracePt t="31825" x="7054850" y="819150"/>
          <p14:tracePt t="31859" x="7042150" y="819150"/>
          <p14:tracePt t="31875" x="7016750" y="844550"/>
          <p14:tracePt t="31892" x="6997700" y="889000"/>
          <p14:tracePt t="31909" x="6997700" y="958850"/>
          <p14:tracePt t="31925" x="6997700" y="1022350"/>
          <p14:tracePt t="31943" x="6997700" y="1123950"/>
          <p14:tracePt t="31959" x="7010400" y="1206500"/>
          <p14:tracePt t="31975" x="7048500" y="1270000"/>
          <p14:tracePt t="31992" x="7086600" y="1320800"/>
          <p14:tracePt t="32009" x="7112000" y="1339850"/>
          <p14:tracePt t="32026" x="7131050" y="1339850"/>
          <p14:tracePt t="32042" x="7137400" y="1339850"/>
          <p14:tracePt t="32059" x="7143750" y="1339850"/>
          <p14:tracePt t="32075" x="7150100" y="1339850"/>
          <p14:tracePt t="32092" x="7150100" y="1320800"/>
          <p14:tracePt t="32109" x="7150100" y="1314450"/>
          <p14:tracePt t="32143" x="7143750" y="1301750"/>
          <p14:tracePt t="32159" x="7131050" y="1289050"/>
          <p14:tracePt t="32400" x="7131050" y="1295400"/>
          <p14:tracePt t="32408" x="7124700" y="1365250"/>
          <p14:tracePt t="32416" x="7112000" y="1435100"/>
          <p14:tracePt t="32426" x="7092950" y="1498600"/>
          <p14:tracePt t="32443" x="7086600" y="1581150"/>
          <p14:tracePt t="32459" x="7073900" y="1619250"/>
          <p14:tracePt t="32476" x="7061200" y="1638300"/>
          <p14:tracePt t="32520" x="7067550" y="1638300"/>
          <p14:tracePt t="32528" x="7137400" y="1638300"/>
          <p14:tracePt t="32543" x="7340600" y="1600200"/>
          <p14:tracePt t="32560" x="7575550" y="1549400"/>
          <p14:tracePt t="32576" x="7778750" y="1504950"/>
          <p14:tracePt t="32593" x="7981950" y="1485900"/>
          <p14:tracePt t="32610" x="8166100" y="1454150"/>
          <p14:tracePt t="32626" x="8318500" y="1435100"/>
          <p14:tracePt t="32643" x="8439150" y="1435100"/>
          <p14:tracePt t="32660" x="8528050" y="1435100"/>
          <p14:tracePt t="32676" x="8616950" y="1441450"/>
          <p14:tracePt t="32693" x="8731250" y="1492250"/>
          <p14:tracePt t="32710" x="8851900" y="1530350"/>
          <p14:tracePt t="32726" x="8991600" y="1549400"/>
          <p14:tracePt t="32743" x="9017000" y="1549400"/>
          <p14:tracePt t="32760" x="9023350" y="1555750"/>
          <p14:tracePt t="32823" x="9023350" y="1562100"/>
          <p14:tracePt t="32839" x="9023350" y="1574800"/>
          <p14:tracePt t="32856" x="9023350" y="1581150"/>
          <p14:tracePt t="32864" x="9017000" y="1593850"/>
          <p14:tracePt t="32880" x="9004300" y="1600200"/>
          <p14:tracePt t="32893" x="8972550" y="1606550"/>
          <p14:tracePt t="32911" x="8915400" y="1619250"/>
          <p14:tracePt t="32927" x="8909050" y="1625600"/>
          <p14:tracePt t="32943" x="8883650" y="1631950"/>
          <p14:tracePt t="32992" x="8877300" y="1631950"/>
          <p14:tracePt t="33000" x="8864600" y="1619250"/>
          <p14:tracePt t="33010" x="8858250" y="1606550"/>
          <p14:tracePt t="33027" x="8839200" y="1581150"/>
          <p14:tracePt t="33043" x="8813800" y="1549400"/>
          <p14:tracePt t="33060" x="8782050" y="1504950"/>
          <p14:tracePt t="33063" x="8775700" y="1498600"/>
          <p14:tracePt t="33077" x="8743950" y="1479550"/>
          <p14:tracePt t="33093" x="8731250" y="1466850"/>
          <p14:tracePt t="33111" x="8712200" y="1460500"/>
          <p14:tracePt t="33127" x="8699500" y="1454150"/>
          <p14:tracePt t="33143" x="8693150" y="1454150"/>
          <p14:tracePt t="33192" x="8680450" y="1447800"/>
          <p14:tracePt t="33200" x="8655050" y="1428750"/>
          <p14:tracePt t="33210" x="8642350" y="1416050"/>
          <p14:tracePt t="33227" x="8591550" y="1397000"/>
          <p14:tracePt t="33244" x="8540750" y="1371600"/>
          <p14:tracePt t="33261" x="8470900" y="1358900"/>
          <p14:tracePt t="33277" x="8382000" y="1358900"/>
          <p14:tracePt t="33294" x="8286750" y="1358900"/>
          <p14:tracePt t="33311" x="8140700" y="1390650"/>
          <p14:tracePt t="33327" x="8089900" y="1435100"/>
          <p14:tracePt t="33344" x="8039100" y="1473200"/>
          <p14:tracePt t="33360" x="8013700" y="1511300"/>
          <p14:tracePt t="33377" x="8001000" y="1543050"/>
          <p14:tracePt t="33394" x="8001000" y="1568450"/>
          <p14:tracePt t="33410" x="8001000" y="1587500"/>
          <p14:tracePt t="33427" x="8001000" y="1612900"/>
          <p14:tracePt t="33444" x="8001000" y="1631950"/>
          <p14:tracePt t="33461" x="8001000" y="1651000"/>
          <p14:tracePt t="33477" x="7988300" y="1663700"/>
          <p14:tracePt t="33495" x="7988300" y="1689100"/>
          <p14:tracePt t="33511" x="8001000" y="1720850"/>
          <p14:tracePt t="33527" x="8070850" y="1746250"/>
          <p14:tracePt t="33544" x="8134350" y="1752600"/>
          <p14:tracePt t="33561" x="8204200" y="1765300"/>
          <p14:tracePt t="33577" x="8242300" y="1765300"/>
          <p14:tracePt t="33594" x="8274050" y="1771650"/>
          <p14:tracePt t="33611" x="8305800" y="1784350"/>
          <p14:tracePt t="33627" x="8337550" y="1790700"/>
          <p14:tracePt t="33644" x="8369300" y="1790700"/>
          <p14:tracePt t="33661" x="8439150" y="1790700"/>
          <p14:tracePt t="33677" x="8528050" y="1790700"/>
          <p14:tracePt t="33695" x="8610600" y="1790700"/>
          <p14:tracePt t="33711" x="8616950" y="1790700"/>
          <p14:tracePt t="33728" x="8636000" y="1790700"/>
          <p14:tracePt t="33744" x="8661400" y="1790700"/>
          <p14:tracePt t="33761" x="8699500" y="1790700"/>
          <p14:tracePt t="33777" x="8737600" y="1790700"/>
          <p14:tracePt t="33794" x="8794750" y="1784350"/>
          <p14:tracePt t="33810" x="8839200" y="1771650"/>
          <p14:tracePt t="33827" x="8877300" y="1739900"/>
          <p14:tracePt t="33844" x="8890000" y="1695450"/>
          <p14:tracePt t="33861" x="8915400" y="1638300"/>
          <p14:tracePt t="33878" x="8921750" y="1600200"/>
          <p14:tracePt t="33895" x="8928100" y="1536700"/>
          <p14:tracePt t="33911" x="8928100" y="1498600"/>
          <p14:tracePt t="33928" x="8928100" y="1473200"/>
          <p14:tracePt t="33944" x="8902700" y="1441450"/>
          <p14:tracePt t="33961" x="8883650" y="1435100"/>
          <p14:tracePt t="33978" x="8858250" y="1409700"/>
          <p14:tracePt t="33994" x="8851900" y="1409700"/>
          <p14:tracePt t="34011" x="8839200" y="1397000"/>
          <p14:tracePt t="34028" x="8832850" y="1390650"/>
          <p14:tracePt t="34044" x="8832850" y="1384300"/>
          <p14:tracePt t="34061" x="8794750" y="1371600"/>
          <p14:tracePt t="34078" x="8737600" y="1352550"/>
          <p14:tracePt t="34095" x="8667750" y="1352550"/>
          <p14:tracePt t="34111" x="8540750" y="1352550"/>
          <p14:tracePt t="34128" x="8401050" y="1352550"/>
          <p14:tracePt t="34144" x="8293100" y="1371600"/>
          <p14:tracePt t="34161" x="8235950" y="1403350"/>
          <p14:tracePt t="34178" x="8191500" y="1441450"/>
          <p14:tracePt t="34194" x="8153400" y="1466850"/>
          <p14:tracePt t="34211" x="8140700" y="1473200"/>
          <p14:tracePt t="34228" x="8102600" y="1492250"/>
          <p14:tracePt t="34244" x="8064500" y="1498600"/>
          <p14:tracePt t="34262" x="8013700" y="1517650"/>
          <p14:tracePt t="34278" x="7956550" y="1536700"/>
          <p14:tracePt t="34295" x="7924800" y="1555750"/>
          <p14:tracePt t="34311" x="7918450" y="1587500"/>
          <p14:tracePt t="34328" x="7918450" y="1631950"/>
          <p14:tracePt t="34345" x="7918450" y="1638300"/>
          <p14:tracePt t="34361" x="7924800" y="1663700"/>
          <p14:tracePt t="34378" x="7937500" y="1670050"/>
          <p14:tracePt t="34395" x="7943850" y="1670050"/>
          <p14:tracePt t="34428" x="7950200" y="1663700"/>
          <p14:tracePt t="34445" x="7956550" y="1651000"/>
          <p14:tracePt t="34462" x="7956550" y="1638300"/>
          <p14:tracePt t="34480" x="7956550" y="1631950"/>
          <p14:tracePt t="34520" x="7956550" y="1625600"/>
          <p14:tracePt t="34583" x="7969250" y="1619250"/>
          <p14:tracePt t="34591" x="7981950" y="1619250"/>
          <p14:tracePt t="34599" x="8001000" y="1619250"/>
          <p14:tracePt t="34611" x="8026400" y="1619250"/>
          <p14:tracePt t="34628" x="8051800" y="1619250"/>
          <p14:tracePt t="34645" x="8064500" y="1619250"/>
          <p14:tracePt t="34678" x="8070850" y="1631950"/>
          <p14:tracePt t="34695" x="8070850" y="1651000"/>
          <p14:tracePt t="34711" x="8070850" y="1657350"/>
          <p14:tracePt t="34728" x="8077200" y="1670050"/>
          <p14:tracePt t="34745" x="8096250" y="1695450"/>
          <p14:tracePt t="34761" x="8140700" y="1727200"/>
          <p14:tracePt t="34778" x="8204200" y="1771650"/>
          <p14:tracePt t="34794" x="8280400" y="1803400"/>
          <p14:tracePt t="34811" x="8305800" y="1809750"/>
          <p14:tracePt t="34967" x="8312150" y="1809750"/>
          <p14:tracePt t="34991" x="8324850" y="1809750"/>
          <p14:tracePt t="35320" x="8331200" y="1816100"/>
          <p14:tracePt t="35328" x="8337550" y="1822450"/>
          <p14:tracePt t="35336" x="8350250" y="1835150"/>
          <p14:tracePt t="35346" x="8369300" y="1841500"/>
          <p14:tracePt t="35363" x="8451850" y="1847850"/>
          <p14:tracePt t="35380" x="8521700" y="1854200"/>
          <p14:tracePt t="35396" x="8559800" y="1854200"/>
          <p14:tracePt t="35413" x="8591550" y="1854200"/>
          <p14:tracePt t="35429" x="8629650" y="1828800"/>
          <p14:tracePt t="35447" x="8680450" y="1797050"/>
          <p14:tracePt t="35463" x="8712200" y="1784350"/>
          <p14:tracePt t="35480" x="8743950" y="1784350"/>
          <p14:tracePt t="35496" x="8769350" y="1771650"/>
          <p14:tracePt t="35513" x="8775700" y="1771650"/>
          <p14:tracePt t="35529" x="8788400" y="1771650"/>
          <p14:tracePt t="35546" x="8807450" y="1771650"/>
          <p14:tracePt t="35563" x="8845550" y="1765300"/>
          <p14:tracePt t="35567" x="8851900" y="1758950"/>
          <p14:tracePt t="35579" x="8870950" y="1752600"/>
          <p14:tracePt t="35596" x="8877300" y="1746250"/>
          <p14:tracePt t="35613" x="8896350" y="1733550"/>
          <p14:tracePt t="35630" x="8902700" y="1727200"/>
          <p14:tracePt t="35647" x="8928100" y="1708150"/>
          <p14:tracePt t="35663" x="8953500" y="1695450"/>
          <p14:tracePt t="35680" x="8972550" y="1676400"/>
          <p14:tracePt t="35696" x="8972550" y="1663700"/>
          <p14:tracePt t="35713" x="8978900" y="1644650"/>
          <p14:tracePt t="35730" x="8978900" y="1619250"/>
          <p14:tracePt t="35746" x="8966200" y="1600200"/>
          <p14:tracePt t="35763" x="8947150" y="1581150"/>
          <p14:tracePt t="35780" x="8928100" y="1574800"/>
          <p14:tracePt t="35796" x="8921750" y="1574800"/>
          <p14:tracePt t="35829" x="8909050" y="1574800"/>
          <p14:tracePt t="35847" x="8877300" y="1555750"/>
          <p14:tracePt t="35863" x="8826500" y="1555750"/>
          <p14:tracePt t="35880" x="8756650" y="1549400"/>
          <p14:tracePt t="35897" x="8705850" y="1530350"/>
          <p14:tracePt t="35913" x="8686800" y="1517650"/>
          <p14:tracePt t="35947" x="8674100" y="1511300"/>
          <p14:tracePt t="35963" x="8667750" y="1504950"/>
          <p14:tracePt t="35980" x="8655050" y="1492250"/>
          <p14:tracePt t="35997" x="8636000" y="1485900"/>
          <p14:tracePt t="36013" x="8604250" y="1479550"/>
          <p14:tracePt t="36030" x="8559800" y="1460500"/>
          <p14:tracePt t="36047" x="8521700" y="1460500"/>
          <p14:tracePt t="36063" x="8489950" y="1460500"/>
          <p14:tracePt t="36080" x="8464550" y="1460500"/>
          <p14:tracePt t="36097" x="8451850" y="1460500"/>
          <p14:tracePt t="36113" x="8445500" y="1460500"/>
          <p14:tracePt t="36130" x="8420100" y="1460500"/>
          <p14:tracePt t="36147" x="8388350" y="1460500"/>
          <p14:tracePt t="36164" x="8350250" y="1460500"/>
          <p14:tracePt t="36180" x="8305800" y="1460500"/>
          <p14:tracePt t="36197" x="8280400" y="1460500"/>
          <p14:tracePt t="36213" x="8255000" y="1466850"/>
          <p14:tracePt t="36231" x="8216900" y="1504950"/>
          <p14:tracePt t="36247" x="8204200" y="1530350"/>
          <p14:tracePt t="36264" x="8178800" y="1562100"/>
          <p14:tracePt t="36280" x="8166100" y="1600200"/>
          <p14:tracePt t="36297" x="8153400" y="1612900"/>
          <p14:tracePt t="36314" x="8140700" y="1651000"/>
          <p14:tracePt t="36330" x="8134350" y="1682750"/>
          <p14:tracePt t="36347" x="8134350" y="1733550"/>
          <p14:tracePt t="36364" x="8134350" y="1790700"/>
          <p14:tracePt t="36380" x="8134350" y="1828800"/>
          <p14:tracePt t="36397" x="8147050" y="1873250"/>
          <p14:tracePt t="36415" x="8229600" y="1885950"/>
          <p14:tracePt t="36431" x="8305800" y="1885950"/>
          <p14:tracePt t="36447" x="8356600" y="1885950"/>
          <p14:tracePt t="36464" x="8394700" y="1885950"/>
          <p14:tracePt t="36481" x="8401050" y="1885950"/>
          <p14:tracePt t="36528" x="8407400" y="1885950"/>
          <p14:tracePt t="36536" x="8426450" y="1885950"/>
          <p14:tracePt t="36547" x="8439150" y="1885950"/>
          <p14:tracePt t="36564" x="8470900" y="1885950"/>
          <p14:tracePt t="36568" x="8477250" y="1885950"/>
          <p14:tracePt t="36799" x="8496300" y="1879600"/>
          <p14:tracePt t="36807" x="8496300" y="1873250"/>
          <p14:tracePt t="36815" x="8502650" y="1866900"/>
          <p14:tracePt t="36830" x="8534400" y="1854200"/>
          <p14:tracePt t="36848" x="8591550" y="1828800"/>
          <p14:tracePt t="36864" x="8648700" y="1797050"/>
          <p14:tracePt t="36881" x="8705850" y="1765300"/>
          <p14:tracePt t="36898" x="8743950" y="1739900"/>
          <p14:tracePt t="36914" x="8756650" y="1727200"/>
          <p14:tracePt t="36931" x="8775700" y="1714500"/>
          <p14:tracePt t="36948" x="8801100" y="1701800"/>
          <p14:tracePt t="36964" x="8832850" y="1695450"/>
          <p14:tracePt t="36981" x="8851900" y="1689100"/>
          <p14:tracePt t="36998" x="8870950" y="1682750"/>
          <p14:tracePt t="37014" x="8877300" y="1676400"/>
          <p14:tracePt t="37031" x="8883650" y="1670050"/>
          <p14:tracePt t="37128" x="8890000" y="1663700"/>
          <p14:tracePt t="46720" x="8877300" y="1657350"/>
          <p14:tracePt t="46728" x="8839200" y="1638300"/>
          <p14:tracePt t="46743" x="8794750" y="1625600"/>
          <p14:tracePt t="46759" x="8763000" y="1619250"/>
          <p14:tracePt t="46775" x="8743950" y="1600200"/>
          <p14:tracePt t="46791" x="8718550" y="1593850"/>
          <p14:tracePt t="46808" x="8686800" y="1587500"/>
          <p14:tracePt t="46824" x="8655050" y="1587500"/>
          <p14:tracePt t="46841" x="8604250" y="1587500"/>
          <p14:tracePt t="46859" x="8566150" y="1587500"/>
          <p14:tracePt t="46875" x="8470900" y="1625600"/>
          <p14:tracePt t="46892" x="8394700" y="1670050"/>
          <p14:tracePt t="46909" x="8337550" y="1701800"/>
          <p14:tracePt t="46925" x="8299450" y="1727200"/>
          <p14:tracePt t="46942" x="8286750" y="1739900"/>
          <p14:tracePt t="47088" x="8280400" y="1746250"/>
          <p14:tracePt t="47104" x="8286750" y="1752600"/>
          <p14:tracePt t="47112" x="8293100" y="1752600"/>
          <p14:tracePt t="47125" x="8293100" y="1758950"/>
          <p14:tracePt t="47143" x="8343900" y="1771650"/>
          <p14:tracePt t="47159" x="8388350" y="1771650"/>
          <p14:tracePt t="47176" x="8426450" y="1771650"/>
          <p14:tracePt t="47192" x="8470900" y="1771650"/>
          <p14:tracePt t="47209" x="8572500" y="1733550"/>
          <p14:tracePt t="47226" x="8636000" y="1695450"/>
          <p14:tracePt t="47242" x="8699500" y="1663700"/>
          <p14:tracePt t="47259" x="8743950" y="1651000"/>
          <p14:tracePt t="47276" x="8769350" y="1638300"/>
          <p14:tracePt t="47292" x="8788400" y="1631950"/>
          <p14:tracePt t="47309" x="8807450" y="1631950"/>
          <p14:tracePt t="47326" x="8820150" y="1625600"/>
          <p14:tracePt t="47342" x="8826500" y="1619250"/>
          <p14:tracePt t="47359" x="8832850" y="1600200"/>
          <p14:tracePt t="47376" x="8839200" y="1562100"/>
          <p14:tracePt t="47392" x="8839200" y="1530350"/>
          <p14:tracePt t="47409" x="8839200" y="1498600"/>
          <p14:tracePt t="47426" x="8832850" y="1454150"/>
          <p14:tracePt t="47442" x="8788400" y="1416050"/>
          <p14:tracePt t="47459" x="8743950" y="1397000"/>
          <p14:tracePt t="47476" x="8699500" y="1384300"/>
          <p14:tracePt t="47493" x="8674100" y="1384300"/>
          <p14:tracePt t="47509" x="8648700" y="1384300"/>
          <p14:tracePt t="47527" x="8610600" y="1384300"/>
          <p14:tracePt t="47543" x="8572500" y="1403350"/>
          <p14:tracePt t="47559" x="8528050" y="1422400"/>
          <p14:tracePt t="47576" x="8470900" y="1447800"/>
          <p14:tracePt t="47593" x="8388350" y="1460500"/>
          <p14:tracePt t="47609" x="8312150" y="1479550"/>
          <p14:tracePt t="47626" x="8248650" y="1485900"/>
          <p14:tracePt t="47643" x="8191500" y="1511300"/>
          <p14:tracePt t="47659" x="8159750" y="1524000"/>
          <p14:tracePt t="47676" x="8128000" y="1555750"/>
          <p14:tracePt t="47693" x="8102600" y="1581150"/>
          <p14:tracePt t="47710" x="8096250" y="1593850"/>
          <p14:tracePt t="47727" x="8096250" y="1631950"/>
          <p14:tracePt t="47743" x="8096250" y="1663700"/>
          <p14:tracePt t="47759" x="8096250" y="1720850"/>
          <p14:tracePt t="47776" x="8096250" y="1784350"/>
          <p14:tracePt t="47792" x="8096250" y="1841500"/>
          <p14:tracePt t="47809" x="8096250" y="1885950"/>
          <p14:tracePt t="47825" x="8102600" y="1905000"/>
          <p14:tracePt t="47843" x="8140700" y="1924050"/>
          <p14:tracePt t="47860" x="8242300" y="1924050"/>
          <p14:tracePt t="47876" x="8343900" y="1924050"/>
          <p14:tracePt t="47893" x="8445500" y="1905000"/>
          <p14:tracePt t="47910" x="8553450" y="1860550"/>
          <p14:tracePt t="47926" x="8648700" y="1822450"/>
          <p14:tracePt t="47943" x="8693150" y="1797050"/>
          <p14:tracePt t="47960" x="8724900" y="1784350"/>
          <p14:tracePt t="47976" x="8756650" y="1778000"/>
          <p14:tracePt t="47993" x="8794750" y="1765300"/>
          <p14:tracePt t="48010" x="8820150" y="1752600"/>
          <p14:tracePt t="48027" x="8845550" y="1739900"/>
          <p14:tracePt t="48043" x="8858250" y="1720850"/>
          <p14:tracePt t="48060" x="8858250" y="1701800"/>
          <p14:tracePt t="48077" x="8864600" y="1695450"/>
          <p14:tracePt t="48448" x="8864600" y="1689100"/>
          <p14:tracePt t="48456" x="8877300" y="1689100"/>
          <p14:tracePt t="48464" x="8883650" y="1689100"/>
          <p14:tracePt t="48480" x="8896350" y="1689100"/>
          <p14:tracePt t="48528" x="8902700" y="1689100"/>
          <p14:tracePt t="48536" x="8909050" y="1689100"/>
          <p14:tracePt t="48546" x="8915400" y="1682750"/>
          <p14:tracePt t="48560" x="8915400" y="1676400"/>
          <p14:tracePt t="48577" x="8928100" y="1670050"/>
          <p14:tracePt t="48664" x="8928100" y="1663700"/>
          <p14:tracePt t="48672" x="8902700" y="1663700"/>
          <p14:tracePt t="48680" x="8890000" y="1682750"/>
          <p14:tracePt t="48695" x="8820150" y="1714500"/>
          <p14:tracePt t="48711" x="8769350" y="1733550"/>
          <p14:tracePt t="48727" x="8743950" y="1752600"/>
          <p14:tracePt t="48744" x="8731250" y="1758950"/>
          <p14:tracePt t="48761" x="8724900" y="1765300"/>
          <p14:tracePt t="48807" x="8731250" y="1765300"/>
          <p14:tracePt t="48814" x="8756650" y="1765300"/>
          <p14:tracePt t="48827" x="8782050" y="1765300"/>
          <p14:tracePt t="48844" x="8788400" y="1765300"/>
          <p14:tracePt t="48861" x="8807450" y="1765300"/>
          <p14:tracePt t="48877" x="8813800" y="1765300"/>
          <p14:tracePt t="48976" x="8807450" y="1765300"/>
          <p14:tracePt t="48984" x="8788400" y="1771650"/>
          <p14:tracePt t="48994" x="8782050" y="1778000"/>
          <p14:tracePt t="49011" x="8743950" y="1778000"/>
          <p14:tracePt t="49028" x="8712200" y="1784350"/>
          <p14:tracePt t="49044" x="8661400" y="1790700"/>
          <p14:tracePt t="49061" x="8648700" y="1790700"/>
          <p14:tracePt t="49078" x="8636000" y="1790700"/>
          <p14:tracePt t="49103" x="8629650" y="1790700"/>
          <p14:tracePt t="49111" x="8629650" y="1778000"/>
          <p14:tracePt t="49127" x="8629650" y="1752600"/>
          <p14:tracePt t="49144" x="8642350" y="1727200"/>
          <p14:tracePt t="49161" x="8648700" y="1714500"/>
          <p14:tracePt t="49215" x="8655050" y="1720850"/>
          <p14:tracePt t="49223" x="8655050" y="1746250"/>
          <p14:tracePt t="49231" x="8655050" y="1784350"/>
          <p14:tracePt t="49244" x="8655050" y="1790700"/>
          <p14:tracePt t="49261" x="8655050" y="1835150"/>
          <p14:tracePt t="49277" x="8636000" y="1860550"/>
          <p14:tracePt t="49294" x="8623300" y="1879600"/>
          <p14:tracePt t="49327" x="8616950" y="1885950"/>
          <p14:tracePt t="49359" x="8616950" y="1866900"/>
          <p14:tracePt t="49367" x="8616950" y="1860550"/>
          <p14:tracePt t="49377" x="8629650" y="1847850"/>
          <p14:tracePt t="49394" x="8655050" y="1822450"/>
          <p14:tracePt t="49411" x="8667750" y="1816100"/>
          <p14:tracePt t="49428" x="8693150" y="1803400"/>
          <p14:tracePt t="49444" x="8699500" y="1797050"/>
          <p14:tracePt t="49461" x="8705850" y="1790700"/>
          <p14:tracePt t="49478" x="8712200" y="1790700"/>
          <p14:tracePt t="49495" x="8737600" y="1790700"/>
          <p14:tracePt t="49511" x="8763000" y="1790700"/>
          <p14:tracePt t="49528" x="8763000" y="1797050"/>
          <p14:tracePt t="49544" x="8775700" y="1809750"/>
          <p14:tracePt t="49561" x="8775700" y="1816100"/>
          <p14:tracePt t="49578" x="8782050" y="1828800"/>
          <p14:tracePt t="49624" x="8801100" y="1822450"/>
          <p14:tracePt t="49632" x="8801100" y="1816100"/>
          <p14:tracePt t="49645" x="8807450" y="1797050"/>
          <p14:tracePt t="49662" x="8807450" y="1765300"/>
          <p14:tracePt t="49679" x="8788400" y="1708150"/>
          <p14:tracePt t="49695" x="8743950" y="1689100"/>
          <p14:tracePt t="49712" x="8731250" y="1682750"/>
          <p14:tracePt t="49728" x="8705850" y="1682750"/>
          <p14:tracePt t="49745" x="8686800" y="1682750"/>
          <p14:tracePt t="49762" x="8674100" y="1682750"/>
          <p14:tracePt t="49778" x="8667750" y="1682750"/>
          <p14:tracePt t="49794" x="8667750" y="1689100"/>
          <p14:tracePt t="49828" x="8667750" y="1695450"/>
          <p14:tracePt t="49844" x="8699500" y="1695450"/>
          <p14:tracePt t="49862" x="8788400" y="1689100"/>
          <p14:tracePt t="49878" x="8807450" y="1682750"/>
          <p14:tracePt t="49895" x="8820150" y="1682750"/>
          <p14:tracePt t="50536" x="8813800" y="1682750"/>
          <p14:tracePt t="50863" x="8826500" y="1689100"/>
          <p14:tracePt t="50871" x="8839200" y="1695450"/>
          <p14:tracePt t="50881" x="8851900" y="1714500"/>
          <p14:tracePt t="50896" x="8864600" y="1739900"/>
          <p14:tracePt t="50913" x="8864600" y="1771650"/>
          <p14:tracePt t="50930" x="8864600" y="1790700"/>
          <p14:tracePt t="50946" x="8845550" y="1809750"/>
          <p14:tracePt t="50963" x="8801100" y="1809750"/>
          <p14:tracePt t="50980" x="8756650" y="1809750"/>
          <p14:tracePt t="50996" x="8718550" y="1797050"/>
          <p14:tracePt t="51013" x="8712200" y="1790700"/>
          <p14:tracePt t="51031" x="8712200" y="1771650"/>
          <p14:tracePt t="51046" x="8712200" y="1752600"/>
          <p14:tracePt t="51063" x="8718550" y="1746250"/>
          <p14:tracePt t="51080" x="8724900" y="1733550"/>
          <p14:tracePt t="51096" x="8724900" y="1720850"/>
          <p14:tracePt t="51113" x="8724900" y="1689100"/>
          <p14:tracePt t="51130" x="8743950" y="1631950"/>
          <p14:tracePt t="51147" x="8743950" y="1581150"/>
          <p14:tracePt t="51163" x="8743950" y="1524000"/>
          <p14:tracePt t="51180" x="8743950" y="1492250"/>
          <p14:tracePt t="51197" x="8743950" y="1479550"/>
          <p14:tracePt t="51213" x="8750300" y="1473200"/>
          <p14:tracePt t="51248" x="8756650" y="1492250"/>
          <p14:tracePt t="51263" x="8801100" y="1644650"/>
          <p14:tracePt t="51280" x="8864600" y="1892300"/>
          <p14:tracePt t="51297" x="8896350" y="2101850"/>
          <p14:tracePt t="51313" x="8896350" y="2190750"/>
          <p14:tracePt t="51330" x="8896350" y="2216150"/>
          <p14:tracePt t="51347" x="8890000" y="2222500"/>
          <p14:tracePt t="51363" x="8864600" y="2178050"/>
          <p14:tracePt t="51380" x="8807450" y="1987550"/>
          <p14:tracePt t="51397" x="8756650" y="1778000"/>
          <p14:tracePt t="51414" x="8705850" y="1619250"/>
          <p14:tracePt t="51431" x="8693150" y="1460500"/>
          <p14:tracePt t="51447" x="8693150" y="1428750"/>
          <p14:tracePt t="51464" x="8693150" y="1409700"/>
          <p14:tracePt t="51528" x="8693150" y="1422400"/>
          <p14:tracePt t="51536" x="8693150" y="1460500"/>
          <p14:tracePt t="51547" x="8693150" y="1479550"/>
          <p14:tracePt t="51564" x="8693150" y="1511300"/>
          <p14:tracePt t="51580" x="8693150" y="1524000"/>
          <p14:tracePt t="51640" x="8693150" y="1517650"/>
          <p14:tracePt t="51649" x="8693150" y="1498600"/>
          <p14:tracePt t="51655" x="8699500" y="1479550"/>
          <p14:tracePt t="51664" x="8705850" y="1447800"/>
          <p14:tracePt t="51680" x="8724900" y="1397000"/>
          <p14:tracePt t="51697" x="8743950" y="1371600"/>
          <p14:tracePt t="51714" x="8750300" y="1358900"/>
          <p14:tracePt t="51752" x="8750300" y="1384300"/>
          <p14:tracePt t="51764" x="8750300" y="1435100"/>
          <p14:tracePt t="51781" x="8743950" y="1549400"/>
          <p14:tracePt t="51797" x="8718550" y="1600200"/>
          <p14:tracePt t="51813" x="8712200" y="1631950"/>
          <p14:tracePt t="51830" x="8699500" y="1651000"/>
          <p14:tracePt t="51854" x="8705850" y="1651000"/>
          <p14:tracePt t="51871" x="8712200" y="1638300"/>
          <p14:tracePt t="51880" x="8718550" y="1625600"/>
          <p14:tracePt t="51897" x="8724900" y="1619250"/>
          <p14:tracePt t="52040" x="8724900" y="1631950"/>
          <p14:tracePt t="52049" x="8718550" y="1631950"/>
          <p14:tracePt t="52056" x="8693150" y="1651000"/>
          <p14:tracePt t="52064" x="8674100" y="1663700"/>
          <p14:tracePt t="52081" x="8616950" y="1708150"/>
          <p14:tracePt t="52098" x="8572500" y="1733550"/>
          <p14:tracePt t="52114" x="8566150" y="1733550"/>
          <p14:tracePt t="52148" x="8578850" y="1689100"/>
          <p14:tracePt t="52164" x="8623300" y="1593850"/>
          <p14:tracePt t="52181" x="8655050" y="1447800"/>
          <p14:tracePt t="52198" x="8655050" y="1301750"/>
          <p14:tracePt t="52215" x="8629650" y="1250950"/>
          <p14:tracePt t="52231" x="8515350" y="1231900"/>
          <p14:tracePt t="52248" x="8407400" y="1212850"/>
          <p14:tracePt t="52264" x="8267700" y="1257300"/>
          <p14:tracePt t="52281" x="8140700" y="1358900"/>
          <p14:tracePt t="52298" x="8064500" y="1473200"/>
          <p14:tracePt t="52315" x="8039100" y="1606550"/>
          <p14:tracePt t="52331" x="8039100" y="1695450"/>
          <p14:tracePt t="52348" x="8058150" y="1765300"/>
          <p14:tracePt t="52365" x="8159750" y="1854200"/>
          <p14:tracePt t="52381" x="8267700" y="1879600"/>
          <p14:tracePt t="52399" x="8489950" y="1898650"/>
          <p14:tracePt t="52415" x="8604250" y="1885950"/>
          <p14:tracePt t="52431" x="8731250" y="1841500"/>
          <p14:tracePt t="52448" x="8807450" y="1784350"/>
          <p14:tracePt t="52465" x="8864600" y="1720850"/>
          <p14:tracePt t="52481" x="8870950" y="1651000"/>
          <p14:tracePt t="52498" x="8877300" y="1587500"/>
          <p14:tracePt t="52515" x="8877300" y="1524000"/>
          <p14:tracePt t="52531" x="8864600" y="1485900"/>
          <p14:tracePt t="52548" x="8788400" y="1460500"/>
          <p14:tracePt t="52565" x="8699500" y="1454150"/>
          <p14:tracePt t="52581" x="8629650" y="1454150"/>
          <p14:tracePt t="52584" x="8610600" y="1454150"/>
          <p14:tracePt t="52598" x="8553450" y="1460500"/>
          <p14:tracePt t="52615" x="8496300" y="1504950"/>
          <p14:tracePt t="52631" x="8464550" y="1549400"/>
          <p14:tracePt t="52648" x="8464550" y="1581150"/>
          <p14:tracePt t="52665" x="8464550" y="1612900"/>
          <p14:tracePt t="52681" x="8483600" y="1644650"/>
          <p14:tracePt t="52698" x="8572500" y="1657350"/>
          <p14:tracePt t="52715" x="8693150" y="1657350"/>
          <p14:tracePt t="52731" x="8750300" y="1657350"/>
          <p14:tracePt t="52748" x="8763000" y="1657350"/>
          <p14:tracePt t="52764" x="8763000" y="1631950"/>
          <p14:tracePt t="52781" x="8763000" y="1600200"/>
          <p14:tracePt t="52798" x="8718550" y="1568450"/>
          <p14:tracePt t="52814" x="8674100" y="1562100"/>
          <p14:tracePt t="52831" x="8655050" y="1562100"/>
          <p14:tracePt t="52927" x="8655050" y="1555750"/>
          <p14:tracePt t="53024" x="8661400" y="1549400"/>
          <p14:tracePt t="53040" x="8667750" y="1549400"/>
          <p14:tracePt t="53056" x="8674100" y="1549400"/>
          <p14:tracePt t="53063" x="8680450" y="1549400"/>
          <p14:tracePt t="53087" x="8699500" y="1543050"/>
          <p14:tracePt t="53096" x="8705850" y="1543050"/>
          <p14:tracePt t="53103" x="8712200" y="1536700"/>
          <p14:tracePt t="53116" x="8718550" y="1530350"/>
          <p14:tracePt t="53132" x="8737600" y="1511300"/>
          <p14:tracePt t="53149" x="8743950" y="1511300"/>
          <p14:tracePt t="53165" x="8743950" y="1485900"/>
          <p14:tracePt t="53183" x="8743950" y="1454150"/>
          <p14:tracePt t="53199" x="8731250" y="1428750"/>
          <p14:tracePt t="53216" x="8655050" y="1416050"/>
          <p14:tracePt t="53232" x="8528050" y="1403350"/>
          <p14:tracePt t="53249" x="8362950" y="1403350"/>
          <p14:tracePt t="53266" x="8197850" y="1428750"/>
          <p14:tracePt t="53282" x="8058150" y="1530350"/>
          <p14:tracePt t="53299" x="7981950" y="1612900"/>
          <p14:tracePt t="53316" x="7975600" y="1701800"/>
          <p14:tracePt t="53332" x="7975600" y="1784350"/>
          <p14:tracePt t="53349" x="8051800" y="1841500"/>
          <p14:tracePt t="53366" x="8280400" y="1873250"/>
          <p14:tracePt t="53383" x="8432800" y="1873250"/>
          <p14:tracePt t="53399" x="8553450" y="1873250"/>
          <p14:tracePt t="53416" x="8616950" y="1847850"/>
          <p14:tracePt t="53433" x="8636000" y="1828800"/>
          <p14:tracePt t="53449" x="8642350" y="1809750"/>
          <p14:tracePt t="53466" x="8642350" y="1803400"/>
          <p14:tracePt t="53482" x="8642350" y="1790700"/>
          <p14:tracePt t="53499" x="8636000" y="1771650"/>
          <p14:tracePt t="53516" x="8629650" y="1771650"/>
          <p14:tracePt t="53532" x="8623300" y="1771650"/>
          <p14:tracePt t="53584" x="8616950" y="1765300"/>
          <p14:tracePt t="53624" x="8623300" y="1765300"/>
          <p14:tracePt t="53847" x="8636000" y="1778000"/>
          <p14:tracePt t="53871" x="8629650" y="1778000"/>
          <p14:tracePt t="53880" x="8591550" y="1778000"/>
          <p14:tracePt t="53887" x="8489950" y="1778000"/>
          <p14:tracePt t="53900" x="8388350" y="1758950"/>
          <p14:tracePt t="53916" x="8102600" y="1619250"/>
          <p14:tracePt t="53933" x="7912100" y="1447800"/>
          <p14:tracePt t="53950" x="7810500" y="1308100"/>
          <p14:tracePt t="53966" x="7727950" y="1238250"/>
          <p14:tracePt t="53983" x="7702550" y="1225550"/>
          <p14:tracePt t="54000" x="7696200" y="1219200"/>
          <p14:tracePt t="54033" x="7639050" y="1225550"/>
          <p14:tracePt t="54050" x="7531100" y="1358900"/>
          <p14:tracePt t="54066" x="7429500" y="1498600"/>
          <p14:tracePt t="54083" x="7378700" y="1593850"/>
          <p14:tracePt t="54087" x="7359650" y="1606550"/>
          <p14:tracePt t="54100" x="7346950" y="1619250"/>
          <p14:tracePt t="54117" x="7327900" y="1619250"/>
          <p14:tracePt t="54134" x="7308850" y="1619250"/>
          <p14:tracePt t="54151" x="7302500" y="1568450"/>
          <p14:tracePt t="54167" x="7283450" y="1543050"/>
          <p14:tracePt t="54183" x="7283450" y="1517650"/>
          <p14:tracePt t="54200" x="7283450" y="1511300"/>
          <p14:tracePt t="54248" x="7283450" y="1498600"/>
          <p14:tracePt t="54272" x="7289800" y="1498600"/>
          <p14:tracePt t="54288" x="7302500" y="1485900"/>
          <p14:tracePt t="54296" x="7308850" y="1485900"/>
          <p14:tracePt t="54312" x="7315200" y="1479550"/>
          <p14:tracePt t="54320" x="7321550" y="1473200"/>
          <p14:tracePt t="54352" x="7321550" y="1460500"/>
          <p14:tracePt t="54368" x="7321550" y="1454150"/>
          <p14:tracePt t="54392" x="7321550" y="1447800"/>
          <p14:tracePt t="54400" x="7315200" y="1447800"/>
          <p14:tracePt t="54408" x="7296150" y="1447800"/>
          <p14:tracePt t="54417" x="7277100" y="1447800"/>
          <p14:tracePt t="54433" x="7226300" y="1447800"/>
          <p14:tracePt t="54450" x="7175500" y="1479550"/>
          <p14:tracePt t="54467" x="7092950" y="1543050"/>
          <p14:tracePt t="54484" x="7067550" y="1581150"/>
          <p14:tracePt t="54500" x="7054850" y="1631950"/>
          <p14:tracePt t="54517" x="7054850" y="1682750"/>
          <p14:tracePt t="54535" x="7099300" y="1765300"/>
          <p14:tracePt t="54551" x="7219950" y="1816100"/>
          <p14:tracePt t="54567" x="7366000" y="1822450"/>
          <p14:tracePt t="54584" x="7518400" y="1822450"/>
          <p14:tracePt t="54600" x="7651750" y="1790700"/>
          <p14:tracePt t="54617" x="7727950" y="1752600"/>
          <p14:tracePt t="54634" x="7747000" y="1720850"/>
          <p14:tracePt t="54651" x="7747000" y="1689100"/>
          <p14:tracePt t="54667" x="7734300" y="1638300"/>
          <p14:tracePt t="54684" x="7594600" y="1606550"/>
          <p14:tracePt t="54701" x="7391400" y="1600200"/>
          <p14:tracePt t="54717" x="7251700" y="1600200"/>
          <p14:tracePt t="54734" x="7207250" y="1600200"/>
          <p14:tracePt t="54785" x="7213600" y="1600200"/>
          <p14:tracePt t="54792" x="7219950" y="1600200"/>
          <p14:tracePt t="54800" x="7226300" y="1600200"/>
          <p14:tracePt t="54817" x="7239000" y="1600200"/>
          <p14:tracePt t="54960" x="7245350" y="1600200"/>
          <p14:tracePt t="54968" x="7251700" y="1600200"/>
          <p14:tracePt t="54976" x="7264400" y="1600200"/>
          <p14:tracePt t="54985" x="7277100" y="1600200"/>
          <p14:tracePt t="55001" x="7302500" y="1600200"/>
          <p14:tracePt t="55017" x="7334250" y="1600200"/>
          <p14:tracePt t="55034" x="7359650" y="1600200"/>
          <p14:tracePt t="55051" x="7372350" y="1606550"/>
          <p14:tracePt t="55112" x="7353300" y="1631950"/>
          <p14:tracePt t="55120" x="7251700" y="1631950"/>
          <p14:tracePt t="55128" x="7099300" y="1631950"/>
          <p14:tracePt t="55136" x="6838950" y="1631950"/>
          <p14:tracePt t="55151" x="6318250" y="1631950"/>
          <p14:tracePt t="55168" x="5905500" y="1631950"/>
          <p14:tracePt t="55184" x="5702300" y="1625600"/>
          <p14:tracePt t="55201" x="5626100" y="1593850"/>
          <p14:tracePt t="55235" x="5632450" y="1568450"/>
          <p14:tracePt t="55251" x="5651500" y="1549400"/>
          <p14:tracePt t="55504" x="5657850" y="1549400"/>
          <p14:tracePt t="55536" x="5664200" y="1543050"/>
          <p14:tracePt t="55554" x="5670550" y="1536700"/>
          <p14:tracePt t="55560" x="5676900" y="1536700"/>
          <p14:tracePt t="55568" x="5683250" y="1530350"/>
          <p14:tracePt t="55586" x="5683250" y="1524000"/>
          <p14:tracePt t="55601" x="5683250" y="1511300"/>
          <p14:tracePt t="55619" x="5689600" y="1498600"/>
          <p14:tracePt t="55635" x="5689600" y="1485900"/>
          <p14:tracePt t="55652" x="5689600" y="1479550"/>
          <p14:tracePt t="55668" x="5689600" y="1473200"/>
          <p14:tracePt t="55685" x="5689600" y="1466850"/>
          <p14:tracePt t="55702" x="5664200" y="1466850"/>
          <p14:tracePt t="55718" x="5619750" y="1466850"/>
          <p14:tracePt t="55735" x="5594350" y="1479550"/>
          <p14:tracePt t="55752" x="5575300" y="1504950"/>
          <p14:tracePt t="55768" x="5556250" y="1530350"/>
          <p14:tracePt t="55785" x="5543550" y="1574800"/>
          <p14:tracePt t="55802" x="5505450" y="1644650"/>
          <p14:tracePt t="55819" x="5505450" y="1695450"/>
          <p14:tracePt t="55835" x="5499100" y="1765300"/>
          <p14:tracePt t="55851" x="5486400" y="1835150"/>
          <p14:tracePt t="55868" x="5486400" y="1892300"/>
          <p14:tracePt t="55885" x="5524500" y="1955800"/>
          <p14:tracePt t="55901" x="5562600" y="1968500"/>
          <p14:tracePt t="55918" x="5657850" y="1968500"/>
          <p14:tracePt t="55935" x="5746750" y="1968500"/>
          <p14:tracePt t="55951" x="5778500" y="1936750"/>
          <p14:tracePt t="55968" x="5835650" y="1905000"/>
          <p14:tracePt t="55985" x="5854700" y="1873250"/>
          <p14:tracePt t="56001" x="5880100" y="1854200"/>
          <p14:tracePt t="56018" x="5899150" y="1835150"/>
          <p14:tracePt t="56034" x="5911850" y="1809750"/>
          <p14:tracePt t="56051" x="5930900" y="1784350"/>
          <p14:tracePt t="56068" x="5943600" y="1758950"/>
          <p14:tracePt t="56085" x="5956300" y="1746250"/>
          <p14:tracePt t="56101" x="5969000" y="1733550"/>
          <p14:tracePt t="56118" x="5994400" y="1708150"/>
          <p14:tracePt t="56135" x="6007100" y="1695450"/>
          <p14:tracePt t="56152" x="6007100" y="1670050"/>
          <p14:tracePt t="56169" x="6007100" y="1663700"/>
          <p14:tracePt t="56185" x="6000750" y="1638300"/>
          <p14:tracePt t="56202" x="5892800" y="1638300"/>
          <p14:tracePt t="56218" x="5740400" y="1638300"/>
          <p14:tracePt t="56235" x="5613400" y="1644650"/>
          <p14:tracePt t="56252" x="5530850" y="1663700"/>
          <p14:tracePt t="56268" x="5505450" y="1695450"/>
          <p14:tracePt t="56285" x="5499100" y="1727200"/>
          <p14:tracePt t="56302" x="5568950" y="1784350"/>
          <p14:tracePt t="56319" x="5651500" y="1803400"/>
          <p14:tracePt t="56335" x="5715000" y="1803400"/>
          <p14:tracePt t="56352" x="5765800" y="1803400"/>
          <p14:tracePt t="56369" x="5784850" y="1803400"/>
          <p14:tracePt t="56385" x="5791200" y="1803400"/>
          <p14:tracePt t="56402" x="5797550" y="1790700"/>
          <p14:tracePt t="56419" x="5797550" y="1765300"/>
          <p14:tracePt t="56435" x="5797550" y="1758950"/>
          <p14:tracePt t="56452" x="5797550" y="1746250"/>
          <p14:tracePt t="56485" x="5797550" y="1739900"/>
          <p14:tracePt t="56591" x="5797550" y="1733550"/>
          <p14:tracePt t="56616" x="5797550" y="1727200"/>
          <p14:tracePt t="56696" x="5791200" y="1733550"/>
          <p14:tracePt t="56704" x="5791200" y="1771650"/>
          <p14:tracePt t="56712" x="5791200" y="1822450"/>
          <p14:tracePt t="56721" x="5791200" y="1898650"/>
          <p14:tracePt t="56736" x="5803900" y="2057400"/>
          <p14:tracePt t="56752" x="5842000" y="2216150"/>
          <p14:tracePt t="56769" x="5892800" y="2324100"/>
          <p14:tracePt t="56786" x="5924550" y="2355850"/>
          <p14:tracePt t="56802" x="5949950" y="2355850"/>
          <p14:tracePt t="56819" x="6000750" y="2355850"/>
          <p14:tracePt t="56836" x="6102350" y="2336800"/>
          <p14:tracePt t="56853" x="6292850" y="2336800"/>
          <p14:tracePt t="56869" x="6546850" y="2336800"/>
          <p14:tracePt t="56887" x="6921500" y="2432050"/>
          <p14:tracePt t="56903" x="7073900" y="2501900"/>
          <p14:tracePt t="56920" x="7137400" y="2552700"/>
          <p14:tracePt t="56936" x="7143750" y="2578100"/>
          <p14:tracePt t="56953" x="7143750" y="2616200"/>
          <p14:tracePt t="56970" x="7137400" y="2628900"/>
          <p14:tracePt t="56986" x="7124700" y="2635250"/>
          <p14:tracePt t="57003" x="7112000" y="2635250"/>
          <p14:tracePt t="57020" x="7086600" y="2635250"/>
          <p14:tracePt t="57036" x="7073900" y="2635250"/>
          <p14:tracePt t="57053" x="7067550" y="2609850"/>
          <p14:tracePt t="57070" x="7067550" y="2603500"/>
          <p14:tracePt t="57095" x="7061200" y="2603500"/>
          <p14:tracePt t="57111" x="7054850" y="2603500"/>
          <p14:tracePt t="57137" x="7035800" y="2603500"/>
          <p14:tracePt t="57144" x="7023100" y="2603500"/>
          <p14:tracePt t="57153" x="7010400" y="2609850"/>
          <p14:tracePt t="57170" x="6959600" y="2622550"/>
          <p14:tracePt t="57186" x="6934200" y="2641600"/>
          <p14:tracePt t="57203" x="6883400" y="2654300"/>
          <p14:tracePt t="57220" x="6832600" y="2660650"/>
          <p14:tracePt t="57237" x="6781800" y="2660650"/>
          <p14:tracePt t="57253" x="6775450" y="2660650"/>
          <p14:tracePt t="57304" x="6762750" y="2660650"/>
          <p14:tracePt t="57312" x="6737350" y="2679700"/>
          <p14:tracePt t="57321" x="6711950" y="2692400"/>
          <p14:tracePt t="57337" x="6654800" y="2717800"/>
          <p14:tracePt t="57354" x="6629400" y="2730500"/>
          <p14:tracePt t="57370" x="6616700" y="2730500"/>
          <p14:tracePt t="57387" x="6610350" y="2730500"/>
          <p14:tracePt t="57455" x="6604000" y="2724150"/>
          <p14:tracePt t="57600" x="6604000" y="2717800"/>
          <p14:tracePt t="57607" x="6597650" y="2705100"/>
          <p14:tracePt t="57620" x="6584950" y="2692400"/>
          <p14:tracePt t="57637" x="6578600" y="2686050"/>
          <p14:tracePt t="57654" x="6565900" y="2660650"/>
          <p14:tracePt t="57671" x="6553200" y="2647950"/>
          <p14:tracePt t="58032" x="6546850" y="2628900"/>
          <p14:tracePt t="58048" x="6540500" y="2622550"/>
          <p14:tracePt t="58128" x="6527800" y="2622550"/>
          <p14:tracePt t="58151" x="6521450" y="2622550"/>
          <p14:tracePt t="58992" x="6515100" y="2616200"/>
          <p14:tracePt t="59000" x="6515100" y="2597150"/>
          <p14:tracePt t="59008" x="6521450" y="2590800"/>
          <p14:tracePt t="59022" x="6534150" y="2571750"/>
          <p14:tracePt t="59039" x="6534150" y="2565400"/>
          <p14:tracePt t="59080" x="6527800" y="2559050"/>
          <p14:tracePt t="59088" x="6451600" y="2559050"/>
          <p14:tracePt t="59096" x="6362700" y="2559050"/>
          <p14:tracePt t="59105" x="6273800" y="2559050"/>
          <p14:tracePt t="59122" x="6178550" y="2559050"/>
          <p14:tracePt t="59139" x="6153150" y="2559050"/>
          <p14:tracePt t="59156" x="6146800" y="2559050"/>
          <p14:tracePt t="59172" x="6140450" y="2559050"/>
          <p14:tracePt t="59328" x="6127750" y="2559050"/>
          <p14:tracePt t="59336" x="6076950" y="2559050"/>
          <p14:tracePt t="59344" x="6026150" y="2559050"/>
          <p14:tracePt t="59356" x="5949950" y="2559050"/>
          <p14:tracePt t="59373" x="5943600" y="2559050"/>
          <p14:tracePt t="59389" x="5937250" y="2559050"/>
          <p14:tracePt t="59448" x="5918200" y="2565400"/>
          <p14:tracePt t="59464" x="5911850" y="2565400"/>
          <p14:tracePt t="59472" x="5899150" y="2565400"/>
          <p14:tracePt t="59480" x="5892800" y="2565400"/>
          <p14:tracePt t="59489" x="5886450" y="2565400"/>
          <p14:tracePt t="59506" x="5880100" y="2559050"/>
          <p14:tracePt t="59600" x="5880100" y="2565400"/>
          <p14:tracePt t="59616" x="5880100" y="2571750"/>
          <p14:tracePt t="59624" x="5880100" y="2590800"/>
          <p14:tracePt t="59639" x="5880100" y="2616200"/>
          <p14:tracePt t="59656" x="5873750" y="2635250"/>
          <p14:tracePt t="59673" x="5867400" y="2654300"/>
          <p14:tracePt t="59689" x="5867400" y="2660650"/>
          <p14:tracePt t="59855" x="5880100" y="2660650"/>
          <p14:tracePt t="60079" x="5886450" y="2654300"/>
          <p14:tracePt t="61976" x="5886450" y="2647950"/>
          <p14:tracePt t="61983" x="5867400" y="2628900"/>
          <p14:tracePt t="61993" x="5854700" y="2622550"/>
          <p14:tracePt t="62009" x="5822950" y="2609850"/>
          <p14:tracePt t="62025" x="5797550" y="2597150"/>
          <p14:tracePt t="62042" x="5734050" y="2597150"/>
          <p14:tracePt t="62059" x="5600700" y="2597150"/>
          <p14:tracePt t="62075" x="5422900" y="2616200"/>
          <p14:tracePt t="62079" x="5308600" y="2647950"/>
          <p14:tracePt t="62092" x="5213350" y="2660650"/>
          <p14:tracePt t="62109" x="5099050" y="2667000"/>
          <p14:tracePt t="62125" x="5080000" y="2667000"/>
          <p14:tracePt t="62159" x="5073650" y="2667000"/>
          <p14:tracePt t="62175" x="5124450" y="2622550"/>
          <p14:tracePt t="62192" x="5175250" y="2597150"/>
          <p14:tracePt t="62209" x="5238750" y="2565400"/>
          <p14:tracePt t="62225" x="5289550" y="2559050"/>
          <p14:tracePt t="62242" x="5346700" y="2559050"/>
          <p14:tracePt t="62259" x="5397500" y="2559050"/>
          <p14:tracePt t="62275" x="5473700" y="2559050"/>
          <p14:tracePt t="62292" x="5562600" y="2559050"/>
          <p14:tracePt t="62309" x="5670550" y="2578100"/>
          <p14:tracePt t="62326" x="5772150" y="2622550"/>
          <p14:tracePt t="62342" x="5886450" y="2686050"/>
          <p14:tracePt t="62359" x="5937250" y="2730500"/>
          <p14:tracePt t="62376" x="6000750" y="2800350"/>
          <p14:tracePt t="62392" x="6032500" y="2832100"/>
          <p14:tracePt t="62409" x="6038850" y="2863850"/>
          <p14:tracePt t="62426" x="6038850" y="2889250"/>
          <p14:tracePt t="62442" x="6038850" y="2933700"/>
          <p14:tracePt t="62459" x="6007100" y="2978150"/>
          <p14:tracePt t="62476" x="5981700" y="3022600"/>
          <p14:tracePt t="62493" x="5949950" y="3067050"/>
          <p14:tracePt t="62509" x="5867400" y="3073400"/>
          <p14:tracePt t="62527" x="5594350" y="3060700"/>
          <p14:tracePt t="62543" x="5391150" y="2997200"/>
          <p14:tracePt t="62559" x="5213350" y="2927350"/>
          <p14:tracePt t="62576" x="5162550" y="2901950"/>
          <p14:tracePt t="62593" x="5130800" y="2882900"/>
          <p14:tracePt t="62609" x="5130800" y="2876550"/>
          <p14:tracePt t="62626" x="5124450" y="2851150"/>
          <p14:tracePt t="62642" x="5124450" y="2832100"/>
          <p14:tracePt t="62659" x="5124450" y="2819400"/>
          <p14:tracePt t="62676" x="5162550" y="2755900"/>
          <p14:tracePt t="62693" x="5334000" y="2698750"/>
          <p14:tracePt t="62709" x="5492750" y="2647950"/>
          <p14:tracePt t="62727" x="5651500" y="2609850"/>
          <p14:tracePt t="62743" x="5657850" y="2609850"/>
          <p14:tracePt t="62776" x="5664200" y="2609850"/>
          <p14:tracePt t="62793" x="5664200" y="2622550"/>
          <p14:tracePt t="62810" x="5657850" y="2635250"/>
          <p14:tracePt t="62960" x="5657850" y="2641600"/>
          <p14:tracePt t="8351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ltLang="zh-CN">
                <a:ea typeface="宋体" pitchFamily="2" charset="-122"/>
              </a:rPr>
              <a:t>Keys</a:t>
            </a:r>
          </a:p>
        </p:txBody>
      </p:sp>
      <p:graphicFrame>
        <p:nvGraphicFramePr>
          <p:cNvPr id="191492" name="Object 4"/>
          <p:cNvGraphicFramePr>
            <a:graphicFrameLocks noChangeAspect="1"/>
          </p:cNvGraphicFramePr>
          <p:nvPr>
            <p:extLst>
              <p:ext uri="{D42A27DB-BD31-4B8C-83A1-F6EECF244321}">
                <p14:modId xmlns:p14="http://schemas.microsoft.com/office/powerpoint/2010/main" val="1535364571"/>
              </p:ext>
            </p:extLst>
          </p:nvPr>
        </p:nvGraphicFramePr>
        <p:xfrm>
          <a:off x="395536" y="1772816"/>
          <a:ext cx="7583488" cy="4591050"/>
        </p:xfrm>
        <a:graphic>
          <a:graphicData uri="http://schemas.openxmlformats.org/presentationml/2006/ole">
            <mc:AlternateContent xmlns:mc="http://schemas.openxmlformats.org/markup-compatibility/2006">
              <mc:Choice xmlns:v="urn:schemas-microsoft-com:vml" Requires="v">
                <p:oleObj name="位图图像" r:id="rId5" imgW="7582958" imgH="4590476" progId="Paint.Picture">
                  <p:embed/>
                </p:oleObj>
              </mc:Choice>
              <mc:Fallback>
                <p:oleObj name="位图图像" r:id="rId5" imgW="7582958" imgH="4590476" progId="Paint.Picture">
                  <p:embed/>
                  <p:pic>
                    <p:nvPicPr>
                      <p:cNvPr id="19149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772816"/>
                        <a:ext cx="7583488"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13</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544"/>
    </mc:Choice>
    <mc:Fallback xmlns="">
      <p:transition spd="slow" advTm="7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Grp="1" noChangeArrowheads="1"/>
          </p:cNvSpPr>
          <p:nvPr>
            <p:ph type="title"/>
          </p:nvPr>
        </p:nvSpPr>
        <p:spPr/>
        <p:txBody>
          <a:bodyPr/>
          <a:lstStyle/>
          <a:p>
            <a:r>
              <a:rPr lang="en-US" altLang="zh-CN"/>
              <a:t>Example: Multi-attribute key</a:t>
            </a:r>
          </a:p>
        </p:txBody>
      </p:sp>
      <p:sp>
        <p:nvSpPr>
          <p:cNvPr id="3" name="Content Placeholder 2"/>
          <p:cNvSpPr>
            <a:spLocks noGrp="1"/>
          </p:cNvSpPr>
          <p:nvPr>
            <p:ph idx="1"/>
          </p:nvPr>
        </p:nvSpPr>
        <p:spPr>
          <a:xfrm>
            <a:off x="457200" y="5661248"/>
            <a:ext cx="8229600" cy="815752"/>
          </a:xfrm>
        </p:spPr>
        <p:txBody>
          <a:bodyPr/>
          <a:lstStyle/>
          <a:p>
            <a:r>
              <a:rPr lang="en-US" dirty="0"/>
              <a:t>(Location, Time) cannot be a key due to cross-list.</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14</a:t>
            </a:fld>
            <a:endParaRPr lang="en-US" altLang="zh-CN"/>
          </a:p>
        </p:txBody>
      </p:sp>
      <p:pic>
        <p:nvPicPr>
          <p:cNvPr id="4" name="Picture 3"/>
          <p:cNvPicPr>
            <a:picLocks noChangeAspect="1"/>
          </p:cNvPicPr>
          <p:nvPr/>
        </p:nvPicPr>
        <p:blipFill>
          <a:blip r:embed="rId5"/>
          <a:stretch>
            <a:fillRect/>
          </a:stretch>
        </p:blipFill>
        <p:spPr>
          <a:xfrm>
            <a:off x="1187624" y="2132856"/>
            <a:ext cx="6523659" cy="30079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15"/>
    </mc:Choice>
    <mc:Fallback xmlns="">
      <p:transition spd="slow" advTm="2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2" name="Oval 6"/>
          <p:cNvSpPr>
            <a:spLocks noChangeArrowheads="1"/>
          </p:cNvSpPr>
          <p:nvPr/>
        </p:nvSpPr>
        <p:spPr bwMode="auto">
          <a:xfrm>
            <a:off x="899592" y="3717032"/>
            <a:ext cx="1368425" cy="576263"/>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58" name="Rectangle 2"/>
          <p:cNvSpPr>
            <a:spLocks noGrp="1" noChangeArrowheads="1"/>
          </p:cNvSpPr>
          <p:nvPr>
            <p:ph type="title"/>
          </p:nvPr>
        </p:nvSpPr>
        <p:spPr/>
        <p:txBody>
          <a:bodyPr/>
          <a:lstStyle/>
          <a:p>
            <a:r>
              <a:rPr lang="en-CA" altLang="en-US" dirty="0"/>
              <a:t>Exercise: SK, CK and PK</a:t>
            </a:r>
          </a:p>
        </p:txBody>
      </p:sp>
      <p:sp>
        <p:nvSpPr>
          <p:cNvPr id="275459" name="Rectangle 3"/>
          <p:cNvSpPr>
            <a:spLocks noGrp="1" noChangeArrowheads="1"/>
          </p:cNvSpPr>
          <p:nvPr>
            <p:ph idx="1"/>
          </p:nvPr>
        </p:nvSpPr>
        <p:spPr/>
        <p:txBody>
          <a:bodyPr/>
          <a:lstStyle/>
          <a:p>
            <a:r>
              <a:rPr lang="en-CA" altLang="en-US" dirty="0"/>
              <a:t>Identify all the SK, CK and PK for the following entity:</a:t>
            </a:r>
          </a:p>
          <a:p>
            <a:endParaRPr lang="en-CA" altLang="en-US" dirty="0"/>
          </a:p>
          <a:p>
            <a:endParaRPr lang="en-CA" altLang="en-US" dirty="0"/>
          </a:p>
        </p:txBody>
      </p:sp>
      <p:sp>
        <p:nvSpPr>
          <p:cNvPr id="275460" name="Text Box 4"/>
          <p:cNvSpPr txBox="1">
            <a:spLocks noChangeArrowheads="1"/>
          </p:cNvSpPr>
          <p:nvPr/>
        </p:nvSpPr>
        <p:spPr bwMode="auto">
          <a:xfrm>
            <a:off x="3563417" y="5085457"/>
            <a:ext cx="1368425"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Student</a:t>
            </a:r>
          </a:p>
        </p:txBody>
      </p:sp>
      <p:sp>
        <p:nvSpPr>
          <p:cNvPr id="275461" name="Text Box 5"/>
          <p:cNvSpPr txBox="1">
            <a:spLocks noChangeArrowheads="1"/>
          </p:cNvSpPr>
          <p:nvPr/>
        </p:nvSpPr>
        <p:spPr bwMode="auto">
          <a:xfrm>
            <a:off x="1186930" y="3790057"/>
            <a:ext cx="134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t>SIN</a:t>
            </a:r>
          </a:p>
        </p:txBody>
      </p:sp>
      <p:sp>
        <p:nvSpPr>
          <p:cNvPr id="275463" name="Oval 7"/>
          <p:cNvSpPr>
            <a:spLocks noChangeArrowheads="1"/>
          </p:cNvSpPr>
          <p:nvPr/>
        </p:nvSpPr>
        <p:spPr bwMode="auto">
          <a:xfrm>
            <a:off x="2772842" y="3717032"/>
            <a:ext cx="1368425" cy="576263"/>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4" name="Text Box 8"/>
          <p:cNvSpPr txBox="1">
            <a:spLocks noChangeArrowheads="1"/>
          </p:cNvSpPr>
          <p:nvPr/>
        </p:nvSpPr>
        <p:spPr bwMode="auto">
          <a:xfrm>
            <a:off x="3060180" y="3790057"/>
            <a:ext cx="134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SID</a:t>
            </a:r>
          </a:p>
        </p:txBody>
      </p:sp>
      <p:sp>
        <p:nvSpPr>
          <p:cNvPr id="275465" name="Oval 9"/>
          <p:cNvSpPr>
            <a:spLocks noChangeArrowheads="1"/>
          </p:cNvSpPr>
          <p:nvPr/>
        </p:nvSpPr>
        <p:spPr bwMode="auto">
          <a:xfrm>
            <a:off x="4717530" y="3717032"/>
            <a:ext cx="1368425" cy="576263"/>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6" name="Text Box 10"/>
          <p:cNvSpPr txBox="1">
            <a:spLocks noChangeArrowheads="1"/>
          </p:cNvSpPr>
          <p:nvPr/>
        </p:nvSpPr>
        <p:spPr bwMode="auto">
          <a:xfrm>
            <a:off x="5004867" y="3790057"/>
            <a:ext cx="134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Name</a:t>
            </a:r>
          </a:p>
        </p:txBody>
      </p:sp>
      <p:sp>
        <p:nvSpPr>
          <p:cNvPr id="275467" name="Oval 11"/>
          <p:cNvSpPr>
            <a:spLocks noChangeArrowheads="1"/>
          </p:cNvSpPr>
          <p:nvPr/>
        </p:nvSpPr>
        <p:spPr bwMode="auto">
          <a:xfrm>
            <a:off x="6805092" y="3717032"/>
            <a:ext cx="1368425" cy="576263"/>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68" name="Text Box 12"/>
          <p:cNvSpPr txBox="1">
            <a:spLocks noChangeArrowheads="1"/>
          </p:cNvSpPr>
          <p:nvPr/>
        </p:nvSpPr>
        <p:spPr bwMode="auto">
          <a:xfrm>
            <a:off x="7092430" y="3790057"/>
            <a:ext cx="134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Addr</a:t>
            </a:r>
          </a:p>
        </p:txBody>
      </p:sp>
      <p:sp>
        <p:nvSpPr>
          <p:cNvPr id="275469" name="Line 13"/>
          <p:cNvSpPr>
            <a:spLocks noChangeShapeType="1"/>
          </p:cNvSpPr>
          <p:nvPr/>
        </p:nvSpPr>
        <p:spPr bwMode="auto">
          <a:xfrm>
            <a:off x="1763192" y="4293295"/>
            <a:ext cx="2160588" cy="79216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5470" name="Line 14"/>
          <p:cNvSpPr>
            <a:spLocks noChangeShapeType="1"/>
          </p:cNvSpPr>
          <p:nvPr/>
        </p:nvSpPr>
        <p:spPr bwMode="auto">
          <a:xfrm>
            <a:off x="3636442" y="4293295"/>
            <a:ext cx="431800" cy="79216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5471" name="Line 15"/>
          <p:cNvSpPr>
            <a:spLocks noChangeShapeType="1"/>
          </p:cNvSpPr>
          <p:nvPr/>
        </p:nvSpPr>
        <p:spPr bwMode="auto">
          <a:xfrm flipH="1">
            <a:off x="4139680" y="4293295"/>
            <a:ext cx="1223962" cy="79216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5472" name="Line 16"/>
          <p:cNvSpPr>
            <a:spLocks noChangeShapeType="1"/>
          </p:cNvSpPr>
          <p:nvPr/>
        </p:nvSpPr>
        <p:spPr bwMode="auto">
          <a:xfrm flipH="1">
            <a:off x="4500042" y="4293295"/>
            <a:ext cx="2952750" cy="79216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ltLang="zh-CN"/>
              <a:t>Relationship</a:t>
            </a:r>
          </a:p>
        </p:txBody>
      </p:sp>
      <p:sp>
        <p:nvSpPr>
          <p:cNvPr id="3" name="Content Placeholder 2"/>
          <p:cNvSpPr>
            <a:spLocks noGrp="1"/>
          </p:cNvSpPr>
          <p:nvPr>
            <p:ph idx="1"/>
          </p:nvPr>
        </p:nvSpPr>
        <p:spPr/>
        <p:txBody>
          <a:bodyPr/>
          <a:lstStyle/>
          <a:p>
            <a:endParaRPr lang="en-US"/>
          </a:p>
        </p:txBody>
      </p:sp>
      <p:graphicFrame>
        <p:nvGraphicFramePr>
          <p:cNvPr id="193540" name="Object 4"/>
          <p:cNvGraphicFramePr>
            <a:graphicFrameLocks noChangeAspect="1"/>
          </p:cNvGraphicFramePr>
          <p:nvPr>
            <p:extLst>
              <p:ext uri="{D42A27DB-BD31-4B8C-83A1-F6EECF244321}">
                <p14:modId xmlns:p14="http://schemas.microsoft.com/office/powerpoint/2010/main" val="2954707243"/>
              </p:ext>
            </p:extLst>
          </p:nvPr>
        </p:nvGraphicFramePr>
        <p:xfrm>
          <a:off x="582613" y="3521791"/>
          <a:ext cx="8561387" cy="3305175"/>
        </p:xfrm>
        <a:graphic>
          <a:graphicData uri="http://schemas.openxmlformats.org/presentationml/2006/ole">
            <mc:AlternateContent xmlns:mc="http://schemas.openxmlformats.org/markup-compatibility/2006">
              <mc:Choice xmlns:v="urn:schemas-microsoft-com:vml" Requires="v">
                <p:oleObj name="位图图像" r:id="rId5" imgW="8561905" imgH="3304762" progId="Paint.Picture">
                  <p:embed/>
                </p:oleObj>
              </mc:Choice>
              <mc:Fallback>
                <p:oleObj name="位图图像" r:id="rId5" imgW="8561905" imgH="3304762" progId="Paint.Picture">
                  <p:embed/>
                  <p:pic>
                    <p:nvPicPr>
                      <p:cNvPr id="19354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3" y="3521791"/>
                        <a:ext cx="8561387"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3541" name="Object 5"/>
          <p:cNvGraphicFramePr>
            <a:graphicFrameLocks noChangeAspect="1"/>
          </p:cNvGraphicFramePr>
          <p:nvPr/>
        </p:nvGraphicFramePr>
        <p:xfrm>
          <a:off x="2590800" y="1600200"/>
          <a:ext cx="5878513" cy="1847850"/>
        </p:xfrm>
        <a:graphic>
          <a:graphicData uri="http://schemas.openxmlformats.org/presentationml/2006/ole">
            <mc:AlternateContent xmlns:mc="http://schemas.openxmlformats.org/markup-compatibility/2006">
              <mc:Choice xmlns:v="urn:schemas-microsoft-com:vml" Requires="v">
                <p:oleObj name="位图图像" r:id="rId7" imgW="5877745" imgH="1848108" progId="Paint.Picture">
                  <p:embed/>
                </p:oleObj>
              </mc:Choice>
              <mc:Fallback>
                <p:oleObj name="位图图像" r:id="rId7" imgW="5877745" imgH="1848108" progId="Paint.Picture">
                  <p:embed/>
                  <p:pic>
                    <p:nvPicPr>
                      <p:cNvPr id="19354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600200"/>
                        <a:ext cx="5878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42" name="Line 6"/>
          <p:cNvSpPr>
            <a:spLocks noChangeShapeType="1"/>
          </p:cNvSpPr>
          <p:nvPr/>
        </p:nvSpPr>
        <p:spPr bwMode="auto">
          <a:xfrm>
            <a:off x="2843213" y="2565400"/>
            <a:ext cx="288925" cy="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16</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87"/>
    </mc:Choice>
    <mc:Fallback xmlns="">
      <p:transition spd="slow" advTm="1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79512" y="44624"/>
            <a:ext cx="7696200" cy="685800"/>
          </a:xfrm>
        </p:spPr>
        <p:txBody>
          <a:bodyPr>
            <a:normAutofit fontScale="90000"/>
          </a:bodyPr>
          <a:lstStyle/>
          <a:p>
            <a:r>
              <a:rPr lang="en-US" altLang="zh-CN" sz="4000" dirty="0">
                <a:ea typeface="宋体" pitchFamily="2" charset="-122"/>
              </a:rPr>
              <a:t>Relationship Property</a:t>
            </a:r>
          </a:p>
        </p:txBody>
      </p:sp>
      <p:graphicFrame>
        <p:nvGraphicFramePr>
          <p:cNvPr id="194564" name="Object 4"/>
          <p:cNvGraphicFramePr>
            <a:graphicFrameLocks noChangeAspect="1"/>
          </p:cNvGraphicFramePr>
          <p:nvPr/>
        </p:nvGraphicFramePr>
        <p:xfrm>
          <a:off x="249238" y="3962400"/>
          <a:ext cx="8894762" cy="2667000"/>
        </p:xfrm>
        <a:graphic>
          <a:graphicData uri="http://schemas.openxmlformats.org/presentationml/2006/ole">
            <mc:AlternateContent xmlns:mc="http://schemas.openxmlformats.org/markup-compatibility/2006">
              <mc:Choice xmlns:v="urn:schemas-microsoft-com:vml" Requires="v">
                <p:oleObj name="位图图像" r:id="rId5" imgW="8895238" imgH="2666667" progId="Paint.Picture">
                  <p:embed/>
                </p:oleObj>
              </mc:Choice>
              <mc:Fallback>
                <p:oleObj name="位图图像" r:id="rId5" imgW="8895238" imgH="2666667" progId="Paint.Picture">
                  <p:embed/>
                  <p:pic>
                    <p:nvPicPr>
                      <p:cNvPr id="19456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3962400"/>
                        <a:ext cx="88947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565" name="Object 5"/>
          <p:cNvGraphicFramePr>
            <a:graphicFrameLocks noChangeAspect="1"/>
          </p:cNvGraphicFramePr>
          <p:nvPr/>
        </p:nvGraphicFramePr>
        <p:xfrm>
          <a:off x="0" y="914400"/>
          <a:ext cx="5800725" cy="2790825"/>
        </p:xfrm>
        <a:graphic>
          <a:graphicData uri="http://schemas.openxmlformats.org/presentationml/2006/ole">
            <mc:AlternateContent xmlns:mc="http://schemas.openxmlformats.org/markup-compatibility/2006">
              <mc:Choice xmlns:v="urn:schemas-microsoft-com:vml" Requires="v">
                <p:oleObj name="位图图像" r:id="rId7" imgW="5800000" imgH="2790476" progId="Paint.Picture">
                  <p:embed/>
                </p:oleObj>
              </mc:Choice>
              <mc:Fallback>
                <p:oleObj name="位图图像" r:id="rId7" imgW="5800000" imgH="2790476" progId="Paint.Picture">
                  <p:embed/>
                  <p:pic>
                    <p:nvPicPr>
                      <p:cNvPr id="19456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14400"/>
                        <a:ext cx="580072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566" name="Object 6"/>
          <p:cNvGraphicFramePr>
            <a:graphicFrameLocks noChangeAspect="1"/>
          </p:cNvGraphicFramePr>
          <p:nvPr/>
        </p:nvGraphicFramePr>
        <p:xfrm>
          <a:off x="6400800" y="609600"/>
          <a:ext cx="2419350" cy="3305175"/>
        </p:xfrm>
        <a:graphic>
          <a:graphicData uri="http://schemas.openxmlformats.org/presentationml/2006/ole">
            <mc:AlternateContent xmlns:mc="http://schemas.openxmlformats.org/markup-compatibility/2006">
              <mc:Choice xmlns:v="urn:schemas-microsoft-com:vml" Requires="v">
                <p:oleObj name="位图图像" r:id="rId9" imgW="2419048" imgH="3304762" progId="Paint.Picture">
                  <p:embed/>
                </p:oleObj>
              </mc:Choice>
              <mc:Fallback>
                <p:oleObj name="位图图像" r:id="rId9" imgW="2419048" imgH="3304762" progId="Paint.Picture">
                  <p:embed/>
                  <p:pic>
                    <p:nvPicPr>
                      <p:cNvPr id="19456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09600"/>
                        <a:ext cx="241935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67" name="Line 7"/>
          <p:cNvSpPr>
            <a:spLocks noChangeShapeType="1"/>
          </p:cNvSpPr>
          <p:nvPr/>
        </p:nvSpPr>
        <p:spPr bwMode="auto">
          <a:xfrm flipV="1">
            <a:off x="6659563" y="1484313"/>
            <a:ext cx="360362" cy="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17</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464"/>
    </mc:Choice>
    <mc:Fallback xmlns="">
      <p:transition spd="slow" advTm="8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085" x="1428750" y="4921250"/>
          <p14:tracePt t="14125" x="1422400" y="4921250"/>
          <p14:tracePt t="14134" x="1416050" y="4927600"/>
          <p14:tracePt t="14142" x="1397000" y="4933950"/>
          <p14:tracePt t="14151" x="1390650" y="4940300"/>
          <p14:tracePt t="14182" x="1384300" y="4946650"/>
          <p14:tracePt t="14207" x="1384300" y="4953000"/>
          <p14:tracePt t="14215" x="1390650" y="4953000"/>
          <p14:tracePt t="14223" x="1416050" y="4953000"/>
          <p14:tracePt t="14231" x="1447800" y="4933950"/>
          <p14:tracePt t="14247" x="1555750" y="4889500"/>
          <p14:tracePt t="14264" x="1689100" y="4851400"/>
          <p14:tracePt t="14281" x="1936750" y="4800600"/>
          <p14:tracePt t="14297" x="2222500" y="4756150"/>
          <p14:tracePt t="14314" x="2495550" y="4699000"/>
          <p14:tracePt t="14331" x="2825750" y="4622800"/>
          <p14:tracePt t="14347" x="3149600" y="4502150"/>
          <p14:tracePt t="14364" x="3454400" y="4375150"/>
          <p14:tracePt t="14381" x="3752850" y="4229100"/>
          <p14:tracePt t="14397" x="3854450" y="4159250"/>
          <p14:tracePt t="14414" x="3892550" y="4102100"/>
          <p14:tracePt t="14431" x="3898900" y="4076700"/>
          <p14:tracePt t="14448" x="3898900" y="4057650"/>
          <p14:tracePt t="14464" x="3898900" y="4044950"/>
          <p14:tracePt t="14718" x="3898900" y="4038600"/>
          <p14:tracePt t="14727" x="3898900" y="4025900"/>
          <p14:tracePt t="14743" x="3898900" y="4019550"/>
          <p14:tracePt t="14751" x="3905250" y="4013200"/>
          <p14:tracePt t="14767" x="3911600" y="4013200"/>
          <p14:tracePt t="14781" x="3968750" y="3987800"/>
          <p14:tracePt t="14798" x="4019550" y="3975100"/>
          <p14:tracePt t="14814" x="4057650" y="3949700"/>
          <p14:tracePt t="14831" x="4057650" y="3943350"/>
          <p14:tracePt t="14865" x="4057650" y="3937000"/>
          <p14:tracePt t="14975" x="4044950" y="3949700"/>
          <p14:tracePt t="15014" x="4044950" y="3956050"/>
          <p14:tracePt t="15023" x="4057650" y="3956050"/>
          <p14:tracePt t="15031" x="4064000" y="3956050"/>
          <p14:tracePt t="15048" x="4089400" y="3956050"/>
          <p14:tracePt t="15065" x="4095750" y="3956050"/>
          <p14:tracePt t="15082" x="4114800" y="3949700"/>
          <p14:tracePt t="15098" x="4121150" y="3943350"/>
          <p14:tracePt t="15114" x="4127500" y="3937000"/>
          <p14:tracePt t="15246" x="4133850" y="3937000"/>
          <p14:tracePt t="19574" x="4133850" y="3924300"/>
          <p14:tracePt t="19583" x="4114800" y="3905250"/>
          <p14:tracePt t="19591" x="4089400" y="3879850"/>
          <p14:tracePt t="19603" x="4000500" y="3841750"/>
          <p14:tracePt t="19620" x="3727450" y="3714750"/>
          <p14:tracePt t="19637" x="3282950" y="3568700"/>
          <p14:tracePt t="19653" x="2533650" y="3359150"/>
          <p14:tracePt t="19670" x="2152650" y="3206750"/>
          <p14:tracePt t="19687" x="2012950" y="3117850"/>
          <p14:tracePt t="19703" x="1987550" y="3067050"/>
          <p14:tracePt t="19720" x="1987550" y="3035300"/>
          <p14:tracePt t="19737" x="1987550" y="3003550"/>
          <p14:tracePt t="19753" x="1993900" y="2997200"/>
          <p14:tracePt t="19790" x="1987550" y="2997200"/>
          <p14:tracePt t="19803" x="1962150" y="2997200"/>
          <p14:tracePt t="19820" x="1924050" y="3016250"/>
          <p14:tracePt t="19837" x="1739900" y="3048000"/>
          <p14:tracePt t="19854" x="1562100" y="3073400"/>
          <p14:tracePt t="19870" x="1403350" y="3079750"/>
          <p14:tracePt t="19887" x="1384300" y="3079750"/>
          <p14:tracePt t="19991" x="1485900" y="3079750"/>
          <p14:tracePt t="19998" x="1600200" y="3079750"/>
          <p14:tracePt t="20007" x="1676400" y="3079750"/>
          <p14:tracePt t="20020" x="1714500" y="3079750"/>
          <p14:tracePt t="20037" x="1727200" y="3079750"/>
          <p14:tracePt t="20078" x="1733550" y="3067050"/>
          <p14:tracePt t="20086" x="1733550" y="3054350"/>
          <p14:tracePt t="20093" x="1714500" y="3028950"/>
          <p14:tracePt t="20103" x="1670050" y="3003550"/>
          <p14:tracePt t="20120" x="1600200" y="2952750"/>
          <p14:tracePt t="20137" x="1555750" y="2908300"/>
          <p14:tracePt t="20154" x="1524000" y="2876550"/>
          <p14:tracePt t="20171" x="1492250" y="2832100"/>
          <p14:tracePt t="20187" x="1485900" y="2806700"/>
          <p14:tracePt t="20204" x="1485900" y="2794000"/>
          <p14:tracePt t="20220" x="1485900" y="2781300"/>
          <p14:tracePt t="20237" x="1473200" y="2762250"/>
          <p14:tracePt t="20310" x="1473200" y="2755900"/>
          <p14:tracePt t="20318" x="1492250" y="2743200"/>
          <p14:tracePt t="20327" x="1511300" y="2730500"/>
          <p14:tracePt t="20337" x="1543050" y="2717800"/>
          <p14:tracePt t="20354" x="1574800" y="2673350"/>
          <p14:tracePt t="20371" x="1574800" y="2616200"/>
          <p14:tracePt t="20387" x="1574800" y="2565400"/>
          <p14:tracePt t="20404" x="1568450" y="2520950"/>
          <p14:tracePt t="20421" x="1517650" y="2476500"/>
          <p14:tracePt t="20437" x="1504950" y="2476500"/>
          <p14:tracePt t="20454" x="1485900" y="2476500"/>
          <p14:tracePt t="20518" x="1485900" y="2470150"/>
          <p14:tracePt t="20575" x="1485900" y="2463800"/>
          <p14:tracePt t="20591" x="1485900" y="2457450"/>
          <p14:tracePt t="20614" x="1485900" y="2451100"/>
          <p14:tracePt t="20631" x="1504950" y="2451100"/>
          <p14:tracePt t="20639" x="1517650" y="2451100"/>
          <p14:tracePt t="20647" x="1549400" y="2451100"/>
          <p14:tracePt t="20656" x="1593850" y="2451100"/>
          <p14:tracePt t="20671" x="1739900" y="2489200"/>
          <p14:tracePt t="20687" x="1974850" y="2533650"/>
          <p14:tracePt t="20705" x="2266950" y="2590800"/>
          <p14:tracePt t="20721" x="2571750" y="2603500"/>
          <p14:tracePt t="20738" x="2800350" y="2603500"/>
          <p14:tracePt t="20754" x="2940050" y="2603500"/>
          <p14:tracePt t="20771" x="3035300" y="2571750"/>
          <p14:tracePt t="20788" x="3092450" y="2533650"/>
          <p14:tracePt t="20805" x="3124200" y="2508250"/>
          <p14:tracePt t="20846" x="3136900" y="2501900"/>
          <p14:tracePt t="20856" x="3143250" y="2501900"/>
          <p14:tracePt t="20871" x="3155950" y="2501900"/>
          <p14:tracePt t="20888" x="3175000" y="2501900"/>
          <p14:tracePt t="21062" x="3181350" y="2501900"/>
          <p14:tracePt t="21246" x="3187700" y="2495550"/>
          <p14:tracePt t="21486" x="3213100" y="2495550"/>
          <p14:tracePt t="21494" x="3257550" y="2495550"/>
          <p14:tracePt t="21505" x="3282950" y="2489200"/>
          <p14:tracePt t="21522" x="3282950" y="2482850"/>
          <p14:tracePt t="21539" x="3314700" y="2476500"/>
          <p14:tracePt t="21555" x="3371850" y="2470150"/>
          <p14:tracePt t="21559" x="3416300" y="2463800"/>
          <p14:tracePt t="21572" x="3479800" y="2463800"/>
          <p14:tracePt t="21590" x="3816350" y="2463800"/>
          <p14:tracePt t="21605" x="4108450" y="2463800"/>
          <p14:tracePt t="21622" x="4527550" y="2463800"/>
          <p14:tracePt t="21639" x="4851400" y="2463800"/>
          <p14:tracePt t="21655" x="5124450" y="2489200"/>
          <p14:tracePt t="21672" x="5295900" y="2540000"/>
          <p14:tracePt t="21689" x="5384800" y="2546350"/>
          <p14:tracePt t="21705" x="5391150" y="2546350"/>
          <p14:tracePt t="21742" x="5397500" y="2546350"/>
          <p14:tracePt t="21755" x="5397500" y="2527300"/>
          <p14:tracePt t="21772" x="5378450" y="2508250"/>
          <p14:tracePt t="21789" x="5353050" y="2501900"/>
          <p14:tracePt t="21805" x="5334000" y="2489200"/>
          <p14:tracePt t="21822" x="5321300" y="2482850"/>
          <p14:tracePt t="21839" x="5308600" y="2482850"/>
          <p14:tracePt t="21879" x="5302250" y="2482850"/>
          <p14:tracePt t="21894" x="5302250" y="2489200"/>
          <p14:tracePt t="21905" x="5302250" y="2501900"/>
          <p14:tracePt t="21926" x="5295900" y="2508250"/>
          <p14:tracePt t="21959" x="5276850" y="2508250"/>
          <p14:tracePt t="21966" x="5245100" y="2508250"/>
          <p14:tracePt t="21983" x="5226050" y="2508250"/>
          <p14:tracePt t="22039" x="5219700" y="2508250"/>
          <p14:tracePt t="22071" x="5219700" y="2501900"/>
          <p14:tracePt t="22199" x="5207000" y="2501900"/>
          <p14:tracePt t="22214" x="5200650" y="2508250"/>
          <p14:tracePt t="22374" x="5194300" y="2508250"/>
          <p14:tracePt t="22382" x="5143500" y="2508250"/>
          <p14:tracePt t="22391" x="5041900" y="2508250"/>
          <p14:tracePt t="22406" x="4775200" y="2540000"/>
          <p14:tracePt t="22423" x="4521200" y="2552700"/>
          <p14:tracePt t="22440" x="4298950" y="2552700"/>
          <p14:tracePt t="22456" x="4108450" y="2546350"/>
          <p14:tracePt t="22473" x="3981450" y="2508250"/>
          <p14:tracePt t="22490" x="3905250" y="2470150"/>
          <p14:tracePt t="22506" x="3854450" y="2444750"/>
          <p14:tracePt t="22523" x="3848100" y="2444750"/>
          <p14:tracePt t="22540" x="3822700" y="2444750"/>
          <p14:tracePt t="22557" x="3714750" y="2508250"/>
          <p14:tracePt t="22573" x="3562350" y="2628900"/>
          <p14:tracePt t="22590" x="3422650" y="2730500"/>
          <p14:tracePt t="22606" x="3270250" y="2863850"/>
          <p14:tracePt t="22623" x="3175000" y="3003550"/>
          <p14:tracePt t="22640" x="3130550" y="3117850"/>
          <p14:tracePt t="22656" x="3086100" y="3200400"/>
          <p14:tracePt t="22673" x="3073400" y="3282950"/>
          <p14:tracePt t="22690" x="3060700" y="3352800"/>
          <p14:tracePt t="22707" x="3060700" y="3409950"/>
          <p14:tracePt t="22724" x="3060700" y="3435350"/>
          <p14:tracePt t="22740" x="3060700" y="3441700"/>
          <p14:tracePt t="22815" x="3060700" y="3448050"/>
          <p14:tracePt t="22830" x="3060700" y="3460750"/>
          <p14:tracePt t="22838" x="3060700" y="3467100"/>
          <p14:tracePt t="22854" x="3054350" y="3498850"/>
          <p14:tracePt t="22863" x="3041650" y="3505200"/>
          <p14:tracePt t="22873" x="3028950" y="3511550"/>
          <p14:tracePt t="22890" x="3009900" y="3517900"/>
          <p14:tracePt t="22907" x="3009900" y="3524250"/>
          <p14:tracePt t="22940" x="3060700" y="3511550"/>
          <p14:tracePt t="22958" x="3181350" y="3441700"/>
          <p14:tracePt t="22974" x="3200400" y="3397250"/>
          <p14:tracePt t="22990" x="3219450" y="3327400"/>
          <p14:tracePt t="23007" x="3251200" y="3270250"/>
          <p14:tracePt t="23024" x="3257550" y="3225800"/>
          <p14:tracePt t="23040" x="3251200" y="3200400"/>
          <p14:tracePt t="23057" x="3213100" y="3181350"/>
          <p14:tracePt t="23074" x="3111500" y="3175000"/>
          <p14:tracePt t="23090" x="3009900" y="3175000"/>
          <p14:tracePt t="23106" x="2876550" y="3175000"/>
          <p14:tracePt t="23123" x="2768600" y="3194050"/>
          <p14:tracePt t="23140" x="2736850" y="3213100"/>
          <p14:tracePt t="23157" x="2698750" y="3257550"/>
          <p14:tracePt t="23173" x="2679700" y="3289300"/>
          <p14:tracePt t="23190" x="2673350" y="3327400"/>
          <p14:tracePt t="23207" x="2660650" y="3378200"/>
          <p14:tracePt t="23224" x="2635250" y="3448050"/>
          <p14:tracePt t="23241" x="2628900" y="3505200"/>
          <p14:tracePt t="23257" x="2628900" y="3536950"/>
          <p14:tracePt t="23274" x="2628900" y="3549650"/>
          <p14:tracePt t="23291" x="2647950" y="3581400"/>
          <p14:tracePt t="23307" x="2755900" y="3600450"/>
          <p14:tracePt t="23324" x="2876550" y="3619500"/>
          <p14:tracePt t="23341" x="3067050" y="3625850"/>
          <p14:tracePt t="23357" x="3175000" y="3625850"/>
          <p14:tracePt t="23374" x="3270250" y="3568700"/>
          <p14:tracePt t="23391" x="3384550" y="3505200"/>
          <p14:tracePt t="23407" x="3511550" y="3416300"/>
          <p14:tracePt t="23424" x="3575050" y="3365500"/>
          <p14:tracePt t="23441" x="3600450" y="3314700"/>
          <p14:tracePt t="23457" x="3600450" y="3282950"/>
          <p14:tracePt t="23474" x="3600450" y="3238500"/>
          <p14:tracePt t="23491" x="3600450" y="3200400"/>
          <p14:tracePt t="23507" x="3600450" y="3175000"/>
          <p14:tracePt t="23524" x="3600450" y="3143250"/>
          <p14:tracePt t="23541" x="3600450" y="3111500"/>
          <p14:tracePt t="23557" x="3575050" y="3092450"/>
          <p14:tracePt t="23574" x="3467100" y="3060700"/>
          <p14:tracePt t="23591" x="3276600" y="3022600"/>
          <p14:tracePt t="23607" x="3079750" y="2990850"/>
          <p14:tracePt t="23624" x="2927350" y="2990850"/>
          <p14:tracePt t="23641" x="2851150" y="2990850"/>
          <p14:tracePt t="23658" x="2832100" y="2997200"/>
          <p14:tracePt t="23674" x="2813050" y="3022600"/>
          <p14:tracePt t="23691" x="2813050" y="3048000"/>
          <p14:tracePt t="23708" x="2806700" y="3073400"/>
          <p14:tracePt t="23725" x="2806700" y="3105150"/>
          <p14:tracePt t="23741" x="2794000" y="3149600"/>
          <p14:tracePt t="23758" x="2774950" y="3194050"/>
          <p14:tracePt t="23775" x="2774950" y="3238500"/>
          <p14:tracePt t="23791" x="2787650" y="3289300"/>
          <p14:tracePt t="23808" x="2819400" y="3352800"/>
          <p14:tracePt t="23825" x="2863850" y="3397250"/>
          <p14:tracePt t="23841" x="2940050" y="3441700"/>
          <p14:tracePt t="23858" x="3035300" y="3486150"/>
          <p14:tracePt t="23875" x="3073400" y="3498850"/>
          <p14:tracePt t="23891" x="3092450" y="3505200"/>
          <p14:tracePt t="23908" x="3117850" y="3524250"/>
          <p14:tracePt t="23925" x="3155950" y="3536950"/>
          <p14:tracePt t="23941" x="3194050" y="3536950"/>
          <p14:tracePt t="23958" x="3308350" y="3536950"/>
          <p14:tracePt t="23975" x="3460750" y="3536950"/>
          <p14:tracePt t="23991" x="3587750" y="3479800"/>
          <p14:tracePt t="24008" x="3657600" y="3397250"/>
          <p14:tracePt t="24025" x="3683000" y="3327400"/>
          <p14:tracePt t="24041" x="3695700" y="3276600"/>
          <p14:tracePt t="24058" x="3695700" y="3244850"/>
          <p14:tracePt t="24074" x="3695700" y="3225800"/>
          <p14:tracePt t="24091" x="3683000" y="3213100"/>
          <p14:tracePt t="24107" x="3663950" y="3194050"/>
          <p14:tracePt t="24124" x="3625850" y="3175000"/>
          <p14:tracePt t="24142" x="3581400" y="3155950"/>
          <p14:tracePt t="24158" x="3530600" y="3130550"/>
          <p14:tracePt t="24175" x="3479800" y="3124200"/>
          <p14:tracePt t="24191" x="3435350" y="3124200"/>
          <p14:tracePt t="24208" x="3390900" y="3124200"/>
          <p14:tracePt t="24225" x="3346450" y="3124200"/>
          <p14:tracePt t="24242" x="3282950" y="3143250"/>
          <p14:tracePt t="24258" x="3225800" y="3155950"/>
          <p14:tracePt t="24275" x="3162300" y="3181350"/>
          <p14:tracePt t="24292" x="3079750" y="3213100"/>
          <p14:tracePt t="24308" x="3003550" y="3257550"/>
          <p14:tracePt t="24325" x="2946400" y="3308350"/>
          <p14:tracePt t="24342" x="2914650" y="3340100"/>
          <p14:tracePt t="24358" x="2895600" y="3378200"/>
          <p14:tracePt t="24375" x="2882900" y="3429000"/>
          <p14:tracePt t="24392" x="2870200" y="3467100"/>
          <p14:tracePt t="24408" x="2857500" y="3479800"/>
          <p14:tracePt t="24425" x="2857500" y="3498850"/>
          <p14:tracePt t="24442" x="2857500" y="3536950"/>
          <p14:tracePt t="24459" x="2857500" y="3594100"/>
          <p14:tracePt t="24476" x="2857500" y="3644900"/>
          <p14:tracePt t="24492" x="2857500" y="3683000"/>
          <p14:tracePt t="24509" x="2870200" y="3733800"/>
          <p14:tracePt t="24525" x="2933700" y="3752850"/>
          <p14:tracePt t="24542" x="3016250" y="3778250"/>
          <p14:tracePt t="24559" x="3098800" y="3797300"/>
          <p14:tracePt t="24575" x="3175000" y="3797300"/>
          <p14:tracePt t="24592" x="3225800" y="3797300"/>
          <p14:tracePt t="24609" x="3302000" y="3752850"/>
          <p14:tracePt t="24625" x="3340100" y="3695700"/>
          <p14:tracePt t="24642" x="3352800" y="3657600"/>
          <p14:tracePt t="24659" x="3378200" y="3594100"/>
          <p14:tracePt t="24675" x="3384550" y="3556000"/>
          <p14:tracePt t="24692" x="3390900" y="3517900"/>
          <p14:tracePt t="24709" x="3409950" y="3479800"/>
          <p14:tracePt t="24726" x="3422650" y="3441700"/>
          <p14:tracePt t="24742" x="3435350" y="3416300"/>
          <p14:tracePt t="24759" x="3435350" y="3384550"/>
          <p14:tracePt t="24776" x="3435350" y="3359150"/>
          <p14:tracePt t="24792" x="3435350" y="3346450"/>
          <p14:tracePt t="24809" x="3416300" y="3321050"/>
          <p14:tracePt t="24826" x="3352800" y="3314700"/>
          <p14:tracePt t="24842" x="3282950" y="3295650"/>
          <p14:tracePt t="24859" x="3213100" y="3295650"/>
          <p14:tracePt t="24876" x="3181350" y="3295650"/>
          <p14:tracePt t="24892" x="3168650" y="3295650"/>
          <p14:tracePt t="24909" x="3168650" y="3302000"/>
          <p14:tracePt t="24934" x="3168650" y="3314700"/>
          <p14:tracePt t="24975" x="3168650" y="3321050"/>
          <p14:tracePt t="24982" x="3162300" y="3327400"/>
          <p14:tracePt t="24992" x="3155950" y="3333750"/>
          <p14:tracePt t="25009" x="3149600" y="3333750"/>
          <p14:tracePt t="25026" x="3143250" y="3340100"/>
          <p14:tracePt t="25042" x="3130550" y="3340100"/>
          <p14:tracePt t="25471" x="3136900" y="3340100"/>
          <p14:tracePt t="25494" x="3136900" y="3314700"/>
          <p14:tracePt t="25502" x="3086100" y="3276600"/>
          <p14:tracePt t="25511" x="2965450" y="3206750"/>
          <p14:tracePt t="25526" x="2514600" y="3054350"/>
          <p14:tracePt t="25543" x="1981200" y="2863850"/>
          <p14:tracePt t="25560" x="1695450" y="2781300"/>
          <p14:tracePt t="25576" x="1524000" y="2724150"/>
          <p14:tracePt t="25593" x="1441450" y="2679700"/>
          <p14:tracePt t="25610" x="1435100" y="2673350"/>
          <p14:tracePt t="25627" x="1435100" y="2667000"/>
          <p14:tracePt t="25643" x="1441450" y="2660650"/>
          <p14:tracePt t="25660" x="1454150" y="2660650"/>
          <p14:tracePt t="25677" x="1466850" y="2660650"/>
          <p14:tracePt t="25693" x="1473200" y="2673350"/>
          <p14:tracePt t="25710" x="1454150" y="2673350"/>
          <p14:tracePt t="25727" x="1409700" y="2673350"/>
          <p14:tracePt t="25743" x="1365250" y="2673350"/>
          <p14:tracePt t="25760" x="1282700" y="2635250"/>
          <p14:tracePt t="25777" x="1225550" y="2578100"/>
          <p14:tracePt t="25793" x="1212850" y="2571750"/>
          <p14:tracePt t="25810" x="1200150" y="2565400"/>
          <p14:tracePt t="25827" x="1200150" y="2546350"/>
          <p14:tracePt t="25843" x="1200150" y="2540000"/>
          <p14:tracePt t="25927" x="1200150" y="2527300"/>
          <p14:tracePt t="25934" x="1206500" y="2514600"/>
          <p14:tracePt t="25943" x="1231900" y="2501900"/>
          <p14:tracePt t="25960" x="1377950" y="2413000"/>
          <p14:tracePt t="25977" x="1631950" y="2324100"/>
          <p14:tracePt t="25994" x="1974850" y="2266950"/>
          <p14:tracePt t="26010" x="2286000" y="2260600"/>
          <p14:tracePt t="26027" x="2609850" y="2260600"/>
          <p14:tracePt t="26044" x="2781300" y="2279650"/>
          <p14:tracePt t="26060" x="2895600" y="2292350"/>
          <p14:tracePt t="26064" x="2933700" y="2292350"/>
          <p14:tracePt t="26077" x="2984500" y="2292350"/>
          <p14:tracePt t="26093" x="3054350" y="2286000"/>
          <p14:tracePt t="26110" x="3124200" y="2254250"/>
          <p14:tracePt t="26127" x="3219450" y="2247900"/>
          <p14:tracePt t="26143" x="3352800" y="2228850"/>
          <p14:tracePt t="26160" x="3479800" y="2228850"/>
          <p14:tracePt t="26177" x="3568700" y="2228850"/>
          <p14:tracePt t="26193" x="3676650" y="2241550"/>
          <p14:tracePt t="26210" x="3810000" y="2292350"/>
          <p14:tracePt t="26227" x="3962400" y="2381250"/>
          <p14:tracePt t="26244" x="4089400" y="2476500"/>
          <p14:tracePt t="26261" x="4292600" y="2647950"/>
          <p14:tracePt t="26277" x="4381500" y="2743200"/>
          <p14:tracePt t="26294" x="4413250" y="2794000"/>
          <p14:tracePt t="26311" x="4425950" y="2819400"/>
          <p14:tracePt t="26327" x="4419600" y="2838450"/>
          <p14:tracePt t="26344" x="4400550" y="2863850"/>
          <p14:tracePt t="26361" x="4394200" y="2870200"/>
          <p14:tracePt t="26377" x="4387850" y="2882900"/>
          <p14:tracePt t="26394" x="4349750" y="2921000"/>
          <p14:tracePt t="26411" x="4254500" y="3016250"/>
          <p14:tracePt t="26427" x="4121150" y="3162300"/>
          <p14:tracePt t="26444" x="3981450" y="3289300"/>
          <p14:tracePt t="26462" x="3778250" y="3492500"/>
          <p14:tracePt t="26477" x="3644900" y="3625850"/>
          <p14:tracePt t="26494" x="3454400" y="3733800"/>
          <p14:tracePt t="26511" x="3295650" y="3778250"/>
          <p14:tracePt t="26528" x="3181350" y="3778250"/>
          <p14:tracePt t="26544" x="3098800" y="3765550"/>
          <p14:tracePt t="26561" x="2933700" y="3657600"/>
          <p14:tracePt t="26578" x="2749550" y="3568700"/>
          <p14:tracePt t="26594" x="2533650" y="3448050"/>
          <p14:tracePt t="26611" x="2406650" y="3352800"/>
          <p14:tracePt t="26628" x="2286000" y="3302000"/>
          <p14:tracePt t="26645" x="2222500" y="3270250"/>
          <p14:tracePt t="26661" x="2190750" y="3225800"/>
          <p14:tracePt t="26678" x="2146300" y="3136900"/>
          <p14:tracePt t="26694" x="2095500" y="3041650"/>
          <p14:tracePt t="26711" x="2012950" y="2889250"/>
          <p14:tracePt t="26727" x="1949450" y="2800350"/>
          <p14:tracePt t="26744" x="1879600" y="2730500"/>
          <p14:tracePt t="26761" x="1873250" y="2711450"/>
          <p14:tracePt t="26778" x="1866900" y="2692400"/>
          <p14:tracePt t="26795" x="1866900" y="2660650"/>
          <p14:tracePt t="26811" x="1892300" y="2616200"/>
          <p14:tracePt t="26828" x="1949450" y="2571750"/>
          <p14:tracePt t="26846" x="2076450" y="2482850"/>
          <p14:tracePt t="26861" x="2139950" y="2432050"/>
          <p14:tracePt t="26878" x="2228850" y="2381250"/>
          <p14:tracePt t="26895" x="2330450" y="2317750"/>
          <p14:tracePt t="26911" x="2489200" y="2241550"/>
          <p14:tracePt t="26928" x="2673350" y="2216150"/>
          <p14:tracePt t="26945" x="2825750" y="2203450"/>
          <p14:tracePt t="26961" x="3079750" y="2203450"/>
          <p14:tracePt t="26978" x="3359150" y="2203450"/>
          <p14:tracePt t="26995" x="3625850" y="2203450"/>
          <p14:tracePt t="27011" x="3867150" y="2209800"/>
          <p14:tracePt t="27028" x="4006850" y="2228850"/>
          <p14:tracePt t="27045" x="4057650" y="2235200"/>
          <p14:tracePt t="27086" x="4064000" y="2241550"/>
          <p14:tracePt t="27102" x="4070350" y="2254250"/>
          <p14:tracePt t="27111" x="4089400" y="2273300"/>
          <p14:tracePt t="27128" x="4133850" y="2317750"/>
          <p14:tracePt t="27144" x="4216400" y="2381250"/>
          <p14:tracePt t="27162" x="4318000" y="2438400"/>
          <p14:tracePt t="27178" x="4457700" y="2559050"/>
          <p14:tracePt t="27195" x="4521200" y="2647950"/>
          <p14:tracePt t="27212" x="4559300" y="2794000"/>
          <p14:tracePt t="27228" x="4565650" y="2946400"/>
          <p14:tracePt t="27245" x="4438650" y="3225800"/>
          <p14:tracePt t="27262" x="4235450" y="3352800"/>
          <p14:tracePt t="27278" x="4032250" y="3429000"/>
          <p14:tracePt t="27295" x="3873500" y="3467100"/>
          <p14:tracePt t="27312" x="3765550" y="3479800"/>
          <p14:tracePt t="27328" x="3638550" y="3479800"/>
          <p14:tracePt t="27345" x="3511550" y="3479800"/>
          <p14:tracePt t="27362" x="3359150" y="3479800"/>
          <p14:tracePt t="27379" x="3263900" y="3467100"/>
          <p14:tracePt t="27395" x="3225800" y="3460750"/>
          <p14:tracePt t="27412" x="3200400" y="3448050"/>
          <p14:tracePt t="27429" x="3200400" y="3435350"/>
          <p14:tracePt t="27445" x="3213100" y="3403600"/>
          <p14:tracePt t="27462" x="3225800" y="3346450"/>
          <p14:tracePt t="27478" x="3238500" y="3295650"/>
          <p14:tracePt t="27495" x="3244850" y="3257550"/>
          <p14:tracePt t="27512" x="3257550" y="3232150"/>
          <p14:tracePt t="27950" x="3200400" y="3194050"/>
          <p14:tracePt t="27958" x="3124200" y="3143250"/>
          <p14:tracePt t="27966" x="3016250" y="3067050"/>
          <p14:tracePt t="27979" x="2952750" y="2984500"/>
          <p14:tracePt t="27996" x="2882900" y="2813050"/>
          <p14:tracePt t="28012" x="2870200" y="2673350"/>
          <p14:tracePt t="28029" x="2870200" y="2584450"/>
          <p14:tracePt t="28046" x="2952750" y="2571750"/>
          <p14:tracePt t="28063" x="2997200" y="2546350"/>
          <p14:tracePt t="28079" x="3060700" y="2520950"/>
          <p14:tracePt t="28095" x="3111500" y="2514600"/>
          <p14:tracePt t="28112" x="3136900" y="2508250"/>
          <p14:tracePt t="28214" x="3143250" y="2495550"/>
          <p14:tracePt t="28223" x="3143250" y="2482850"/>
          <p14:tracePt t="28231" x="3143250" y="2463800"/>
          <p14:tracePt t="28246" x="3143250" y="2419350"/>
          <p14:tracePt t="28263" x="3149600" y="2381250"/>
          <p14:tracePt t="28279" x="3181350" y="2305050"/>
          <p14:tracePt t="28296" x="3206750" y="2222500"/>
          <p14:tracePt t="28313" x="3238500" y="2165350"/>
          <p14:tracePt t="28329" x="3251200" y="2133600"/>
          <p14:tracePt t="28347" x="3251200" y="2114550"/>
          <p14:tracePt t="28363" x="3244850" y="2108200"/>
          <p14:tracePt t="28383" x="3238500" y="2101850"/>
          <p14:tracePt t="28430" x="3225800" y="2101850"/>
          <p14:tracePt t="28439" x="3206750" y="2101850"/>
          <p14:tracePt t="28447" x="3168650" y="2101850"/>
          <p14:tracePt t="28463" x="3048000" y="2120900"/>
          <p14:tracePt t="28479" x="2895600" y="2146300"/>
          <p14:tracePt t="28496" x="2736850" y="2184400"/>
          <p14:tracePt t="28513" x="2552700" y="2235200"/>
          <p14:tracePt t="28530" x="2419350" y="2279650"/>
          <p14:tracePt t="28546" x="2374900" y="2311400"/>
          <p14:tracePt t="28563" x="2368550" y="2317750"/>
          <p14:tracePt t="28580" x="2368550" y="2330450"/>
          <p14:tracePt t="28615" x="2362200" y="2330450"/>
          <p14:tracePt t="28679" x="2362200" y="2343150"/>
          <p14:tracePt t="28686" x="2362200" y="2362200"/>
          <p14:tracePt t="28696" x="2368550" y="2381250"/>
          <p14:tracePt t="28713" x="2476500" y="2419350"/>
          <p14:tracePt t="28730" x="2686050" y="2463800"/>
          <p14:tracePt t="28747" x="2940050" y="2508250"/>
          <p14:tracePt t="28763" x="3143250" y="2508250"/>
          <p14:tracePt t="28780" x="3219450" y="2508250"/>
          <p14:tracePt t="28797" x="3244850" y="2508250"/>
          <p14:tracePt t="28902" x="3251200" y="2508250"/>
          <p14:tracePt t="28911" x="3263900" y="2508250"/>
          <p14:tracePt t="28918" x="3282950" y="2508250"/>
          <p14:tracePt t="28930" x="3295650" y="2508250"/>
          <p14:tracePt t="28947" x="3314700" y="2508250"/>
          <p14:tracePt t="28980" x="3321050" y="2514600"/>
          <p14:tracePt t="28997" x="3244850" y="2552700"/>
          <p14:tracePt t="29014" x="3194050" y="2584450"/>
          <p14:tracePt t="29070" x="3200400" y="2578100"/>
          <p14:tracePt t="29078" x="3206750" y="2546350"/>
          <p14:tracePt t="29085" x="3213100" y="2533650"/>
          <p14:tracePt t="29096" x="3219450" y="2508250"/>
          <p14:tracePt t="29113" x="3238500" y="2470150"/>
          <p14:tracePt t="29130" x="3244850" y="2451100"/>
          <p14:tracePt t="29183" x="3244850" y="2444750"/>
          <p14:tracePt t="29190" x="3232150" y="2444750"/>
          <p14:tracePt t="29199" x="3181350" y="2451100"/>
          <p14:tracePt t="29214" x="3136900" y="2457450"/>
          <p14:tracePt t="29231" x="3105150" y="2457450"/>
          <p14:tracePt t="29303" x="3098800" y="2457450"/>
          <p14:tracePt t="29311" x="3098800" y="2451100"/>
          <p14:tracePt t="29319" x="3098800" y="2444750"/>
          <p14:tracePt t="29335" x="3098800" y="2432050"/>
          <p14:tracePt t="29347" x="3098800" y="2425700"/>
          <p14:tracePt t="29364" x="3098800" y="2419350"/>
          <p14:tracePt t="29381" x="3098800" y="2400300"/>
          <p14:tracePt t="29397" x="3098800" y="2374900"/>
          <p14:tracePt t="29414" x="3086100" y="2330450"/>
          <p14:tracePt t="29431" x="3009900" y="2216150"/>
          <p14:tracePt t="29447" x="2965450" y="2114550"/>
          <p14:tracePt t="29464" x="2901950" y="2025650"/>
          <p14:tracePt t="29481" x="2857500" y="1936750"/>
          <p14:tracePt t="29497" x="2844800" y="1866900"/>
          <p14:tracePt t="29514" x="2825750" y="1771650"/>
          <p14:tracePt t="29531" x="2806700" y="1663700"/>
          <p14:tracePt t="29547" x="2787650" y="1581150"/>
          <p14:tracePt t="29564" x="2762250" y="1517650"/>
          <p14:tracePt t="29568" x="2743200" y="1485900"/>
          <p14:tracePt t="29581" x="2717800" y="1460500"/>
          <p14:tracePt t="29598" x="2717800" y="1454150"/>
          <p14:tracePt t="29663" x="2717800" y="1447800"/>
          <p14:tracePt t="29703" x="2717800" y="1441450"/>
          <p14:tracePt t="29710" x="2717800" y="1435100"/>
          <p14:tracePt t="29719" x="2717800" y="1416050"/>
          <p14:tracePt t="29731" x="2724150" y="1384300"/>
          <p14:tracePt t="29748" x="2743200" y="1333500"/>
          <p14:tracePt t="29765" x="2749550" y="1270000"/>
          <p14:tracePt t="29781" x="2749550" y="1238250"/>
          <p14:tracePt t="29798" x="2749550" y="1219200"/>
          <p14:tracePt t="29815" x="2749550" y="1206500"/>
          <p14:tracePt t="29831" x="2749550" y="1187450"/>
          <p14:tracePt t="29848" x="2749550" y="1181100"/>
          <p14:tracePt t="29865" x="2755900" y="1149350"/>
          <p14:tracePt t="29881" x="2774950" y="1143000"/>
          <p14:tracePt t="29914" x="2781300" y="1143000"/>
          <p14:tracePt t="29931" x="2806700" y="1136650"/>
          <p14:tracePt t="29948" x="2838450" y="1111250"/>
          <p14:tracePt t="29965" x="2933700" y="1066800"/>
          <p14:tracePt t="29982" x="2971800" y="1041400"/>
          <p14:tracePt t="29998" x="2978150" y="996950"/>
          <p14:tracePt t="30014" x="2978150" y="946150"/>
          <p14:tracePt t="30031" x="2978150" y="933450"/>
          <p14:tracePt t="30048" x="2965450" y="914400"/>
          <p14:tracePt t="30065" x="2914650" y="908050"/>
          <p14:tracePt t="30069" x="2857500" y="908050"/>
          <p14:tracePt t="30082" x="2813050" y="908050"/>
          <p14:tracePt t="30098" x="2755900" y="908050"/>
          <p14:tracePt t="30114" x="2730500" y="914400"/>
          <p14:tracePt t="30131" x="2724150" y="920750"/>
          <p14:tracePt t="30165" x="2698750" y="927100"/>
          <p14:tracePt t="30181" x="2660650" y="939800"/>
          <p14:tracePt t="30198" x="2622550" y="958850"/>
          <p14:tracePt t="30215" x="2552700" y="1003300"/>
          <p14:tracePt t="30232" x="2495550" y="1060450"/>
          <p14:tracePt t="30248" x="2457450" y="1117600"/>
          <p14:tracePt t="30265" x="2444750" y="1174750"/>
          <p14:tracePt t="30282" x="2444750" y="1206500"/>
          <p14:tracePt t="30298" x="2444750" y="1238250"/>
          <p14:tracePt t="30315" x="2457450" y="1270000"/>
          <p14:tracePt t="30332" x="2470150" y="1276350"/>
          <p14:tracePt t="30349" x="2482850" y="1282700"/>
          <p14:tracePt t="30365" x="2527300" y="1301750"/>
          <p14:tracePt t="30382" x="2565400" y="1314450"/>
          <p14:tracePt t="30398" x="2597150" y="1314450"/>
          <p14:tracePt t="30415" x="2654300" y="1314450"/>
          <p14:tracePt t="30432" x="2711450" y="1314450"/>
          <p14:tracePt t="30448" x="2743200" y="1314450"/>
          <p14:tracePt t="30465" x="2749550" y="1314450"/>
          <p14:tracePt t="30519" x="2755900" y="1314450"/>
          <p14:tracePt t="30535" x="2768600" y="1314450"/>
          <p14:tracePt t="30551" x="2781300" y="1320800"/>
          <p14:tracePt t="30559" x="2806700" y="1327150"/>
          <p14:tracePt t="30567" x="2813050" y="1333500"/>
          <p14:tracePt t="30582" x="2876550" y="1339850"/>
          <p14:tracePt t="30599" x="2921000" y="1339850"/>
          <p14:tracePt t="30615" x="2971800" y="1339850"/>
          <p14:tracePt t="30632" x="2990850" y="1339850"/>
          <p14:tracePt t="30649" x="3016250" y="1339850"/>
          <p14:tracePt t="30687" x="3028950" y="1339850"/>
          <p14:tracePt t="30703" x="3035300" y="1339850"/>
          <p14:tracePt t="30715" x="3048000" y="1339850"/>
          <p14:tracePt t="30732" x="3067050" y="1339850"/>
          <p14:tracePt t="30749" x="3105150" y="1333500"/>
          <p14:tracePt t="30765" x="3143250" y="1320800"/>
          <p14:tracePt t="30782" x="3194050" y="1301750"/>
          <p14:tracePt t="30799" x="3244850" y="1263650"/>
          <p14:tracePt t="30816" x="3270250" y="1244600"/>
          <p14:tracePt t="30832" x="3276600" y="1225550"/>
          <p14:tracePt t="30849" x="3282950" y="1212850"/>
          <p14:tracePt t="30866" x="3282950" y="1200150"/>
          <p14:tracePt t="30882" x="3282950" y="1187450"/>
          <p14:tracePt t="30899" x="3282950" y="1168400"/>
          <p14:tracePt t="30916" x="3282950" y="1149350"/>
          <p14:tracePt t="30933" x="3270250" y="1117600"/>
          <p14:tracePt t="30950" x="3225800" y="1073150"/>
          <p14:tracePt t="30966" x="3219450" y="1073150"/>
          <p14:tracePt t="30982" x="3219450" y="1066800"/>
          <p14:tracePt t="31062" x="3206750" y="1066800"/>
          <p14:tracePt t="31070" x="3200400" y="1066800"/>
          <p14:tracePt t="31083" x="3187700" y="1066800"/>
          <p14:tracePt t="31099" x="3168650" y="1066800"/>
          <p14:tracePt t="31115" x="3136900" y="1066800"/>
          <p14:tracePt t="31132" x="3111500" y="1066800"/>
          <p14:tracePt t="31150" x="3086100" y="1066800"/>
          <p14:tracePt t="31166" x="3048000" y="1066800"/>
          <p14:tracePt t="31183" x="2997200" y="1066800"/>
          <p14:tracePt t="31199" x="2965450" y="1066800"/>
          <p14:tracePt t="31216" x="2933700" y="1066800"/>
          <p14:tracePt t="31233" x="2901950" y="1047750"/>
          <p14:tracePt t="31249" x="2882900" y="1047750"/>
          <p14:tracePt t="31266" x="2863850" y="1047750"/>
          <p14:tracePt t="31283" x="2857500" y="1047750"/>
          <p14:tracePt t="31299" x="2838450" y="1047750"/>
          <p14:tracePt t="31316" x="2825750" y="1047750"/>
          <p14:tracePt t="31333" x="2819400" y="1060450"/>
          <p14:tracePt t="31349" x="2806700" y="1079500"/>
          <p14:tracePt t="31366" x="2787650" y="1104900"/>
          <p14:tracePt t="31383" x="2762250" y="1143000"/>
          <p14:tracePt t="31400" x="2755900" y="1174750"/>
          <p14:tracePt t="31416" x="2736850" y="1231900"/>
          <p14:tracePt t="31433" x="2730500" y="1257300"/>
          <p14:tracePt t="31450" x="2717800" y="1308100"/>
          <p14:tracePt t="31466" x="2717800" y="1339850"/>
          <p14:tracePt t="31483" x="2730500" y="1365250"/>
          <p14:tracePt t="31500" x="2743200" y="1390650"/>
          <p14:tracePt t="31516" x="2755900" y="1409700"/>
          <p14:tracePt t="31533" x="2806700" y="1428750"/>
          <p14:tracePt t="31550" x="2832100" y="1428750"/>
          <p14:tracePt t="31566" x="2889250" y="1428750"/>
          <p14:tracePt t="31583" x="2933700" y="1428750"/>
          <p14:tracePt t="31600" x="2990850" y="1428750"/>
          <p14:tracePt t="31616" x="3054350" y="1428750"/>
          <p14:tracePt t="31633" x="3111500" y="1428750"/>
          <p14:tracePt t="31650" x="3162300" y="1416050"/>
          <p14:tracePt t="31667" x="3219450" y="1409700"/>
          <p14:tracePt t="31683" x="3270250" y="1384300"/>
          <p14:tracePt t="31700" x="3308350" y="1365250"/>
          <p14:tracePt t="31718" x="3340100" y="1314450"/>
          <p14:tracePt t="31733" x="3346450" y="1276350"/>
          <p14:tracePt t="31750" x="3346450" y="1238250"/>
          <p14:tracePt t="31767" x="3346450" y="1206500"/>
          <p14:tracePt t="31783" x="3346450" y="1168400"/>
          <p14:tracePt t="31800" x="3327400" y="1155700"/>
          <p14:tracePt t="31817" x="3289300" y="1143000"/>
          <p14:tracePt t="31834" x="3263900" y="1136650"/>
          <p14:tracePt t="31850" x="3244850" y="1123950"/>
          <p14:tracePt t="31867" x="3225800" y="1111250"/>
          <p14:tracePt t="31883" x="3219450" y="1104900"/>
          <p14:tracePt t="31900" x="3175000" y="1092200"/>
          <p14:tracePt t="31917" x="3086100" y="1066800"/>
          <p14:tracePt t="31933" x="2990850" y="1060450"/>
          <p14:tracePt t="31950" x="2870200" y="1035050"/>
          <p14:tracePt t="31967" x="2755900" y="1035050"/>
          <p14:tracePt t="31983" x="2673350" y="1035050"/>
          <p14:tracePt t="32000" x="2628900" y="1035050"/>
          <p14:tracePt t="32017" x="2616200" y="1066800"/>
          <p14:tracePt t="32034" x="2616200" y="1111250"/>
          <p14:tracePt t="32050" x="2622550" y="1174750"/>
          <p14:tracePt t="32054" x="2641600" y="1187450"/>
          <p14:tracePt t="32067" x="2660650" y="1200150"/>
          <p14:tracePt t="32083" x="2667000" y="1206500"/>
          <p14:tracePt t="32116" x="2673350" y="1206500"/>
          <p14:tracePt t="32430" x="2679700" y="1212850"/>
          <p14:tracePt t="32438" x="2679700" y="1244600"/>
          <p14:tracePt t="32451" x="2679700" y="1308100"/>
          <p14:tracePt t="32467" x="2635250" y="1479550"/>
          <p14:tracePt t="32484" x="2495550" y="1695450"/>
          <p14:tracePt t="32501" x="2197100" y="2038350"/>
          <p14:tracePt t="32517" x="2032000" y="2165350"/>
          <p14:tracePt t="32534" x="1936750" y="2235200"/>
          <p14:tracePt t="32551" x="1847850" y="2317750"/>
          <p14:tracePt t="32568" x="1790700" y="2355850"/>
          <p14:tracePt t="32584" x="1771650" y="2374900"/>
          <p14:tracePt t="32601" x="1752600" y="2374900"/>
          <p14:tracePt t="32618" x="1720850" y="2374900"/>
          <p14:tracePt t="32634" x="1657350" y="2374900"/>
          <p14:tracePt t="32651" x="1600200" y="2374900"/>
          <p14:tracePt t="32668" x="1517650" y="2374900"/>
          <p14:tracePt t="32684" x="1454150" y="2374900"/>
          <p14:tracePt t="32701" x="1339850" y="2413000"/>
          <p14:tracePt t="32718" x="1333500" y="2419350"/>
          <p14:tracePt t="32734" x="1327150" y="2419350"/>
          <p14:tracePt t="32751" x="1320800" y="2425700"/>
          <p14:tracePt t="32768" x="1320800" y="2432050"/>
          <p14:tracePt t="32785" x="1320800" y="2457450"/>
          <p14:tracePt t="32801" x="1320800" y="2489200"/>
          <p14:tracePt t="32818" x="1320800" y="2501900"/>
          <p14:tracePt t="32835" x="1295400" y="2533650"/>
          <p14:tracePt t="32851" x="1263650" y="2552700"/>
          <p14:tracePt t="32885" x="1257300" y="2552700"/>
          <p14:tracePt t="32901" x="1257300" y="2508250"/>
          <p14:tracePt t="32918" x="1289050" y="2476500"/>
          <p14:tracePt t="32934" x="1358900" y="2451100"/>
          <p14:tracePt t="32951" x="1390650" y="2432050"/>
          <p14:tracePt t="33326" x="1435100" y="2419350"/>
          <p14:tracePt t="33335" x="1562100" y="2419350"/>
          <p14:tracePt t="33342" x="1714500" y="2419350"/>
          <p14:tracePt t="33351" x="1949450" y="2419350"/>
          <p14:tracePt t="33368" x="2362200" y="2419350"/>
          <p14:tracePt t="33385" x="2724150" y="2419350"/>
          <p14:tracePt t="33402" x="2940050" y="2419350"/>
          <p14:tracePt t="33418" x="3079750" y="2413000"/>
          <p14:tracePt t="33435" x="3200400" y="2406650"/>
          <p14:tracePt t="33452" x="3238500" y="2393950"/>
          <p14:tracePt t="33727" x="3282950" y="2400300"/>
          <p14:tracePt t="33735" x="3352800" y="2425700"/>
          <p14:tracePt t="33743" x="3416300" y="2438400"/>
          <p14:tracePt t="33752" x="3479800" y="2444750"/>
          <p14:tracePt t="33769" x="3663950" y="2463800"/>
          <p14:tracePt t="33785" x="3860800" y="2463800"/>
          <p14:tracePt t="33802" x="4089400" y="2463800"/>
          <p14:tracePt t="33819" x="4279900" y="2451100"/>
          <p14:tracePt t="33836" x="4400550" y="2425700"/>
          <p14:tracePt t="33853" x="4464050" y="2406650"/>
          <p14:tracePt t="33869" x="4489450" y="2406650"/>
          <p14:tracePt t="33885" x="4495800" y="2406650"/>
          <p14:tracePt t="33943" x="4508500" y="2406650"/>
          <p14:tracePt t="33951" x="4514850" y="2406650"/>
          <p14:tracePt t="33958" x="4527550" y="2406650"/>
          <p14:tracePt t="33969" x="4546600" y="2406650"/>
          <p14:tracePt t="33986" x="4572000" y="2406650"/>
          <p14:tracePt t="34002" x="4584700" y="2406650"/>
          <p14:tracePt t="34019" x="4603750" y="2406650"/>
          <p14:tracePt t="34036" x="4616450" y="2406650"/>
          <p14:tracePt t="34167" x="4622800" y="2406650"/>
          <p14:tracePt t="34182" x="4622800" y="2413000"/>
          <p14:tracePt t="34198" x="4622800" y="2419350"/>
          <p14:tracePt t="34206" x="4622800" y="2425700"/>
          <p14:tracePt t="34223" x="4610100" y="2432050"/>
          <p14:tracePt t="34239" x="4597400" y="2444750"/>
          <p14:tracePt t="34253" x="4572000" y="2457450"/>
          <p14:tracePt t="34269" x="4527550" y="2495550"/>
          <p14:tracePt t="34286" x="4445000" y="2527300"/>
          <p14:tracePt t="34303" x="4305300" y="2590800"/>
          <p14:tracePt t="34319" x="4044950" y="2641600"/>
          <p14:tracePt t="34336" x="3746500" y="2673350"/>
          <p14:tracePt t="34353" x="3467100" y="2698750"/>
          <p14:tracePt t="34369" x="3282950" y="2736850"/>
          <p14:tracePt t="34386" x="3213100" y="2755900"/>
          <p14:tracePt t="34403" x="3194050" y="2781300"/>
          <p14:tracePt t="34420" x="3194050" y="2825750"/>
          <p14:tracePt t="34436" x="3194050" y="2863850"/>
          <p14:tracePt t="34453" x="3232150" y="2978150"/>
          <p14:tracePt t="34470" x="3263900" y="3073400"/>
          <p14:tracePt t="34486" x="3295650" y="3175000"/>
          <p14:tracePt t="34503" x="3302000" y="3251200"/>
          <p14:tracePt t="34520" x="3302000" y="3333750"/>
          <p14:tracePt t="34536" x="3282950" y="3403600"/>
          <p14:tracePt t="34553" x="3244850" y="3448050"/>
          <p14:tracePt t="34557" x="3225800" y="3454400"/>
          <p14:tracePt t="34570" x="3200400" y="3473450"/>
          <p14:tracePt t="34586" x="3175000" y="3492500"/>
          <p14:tracePt t="34603" x="3149600" y="3505200"/>
          <p14:tracePt t="34620" x="3143250" y="3511550"/>
          <p14:tracePt t="34636" x="3143250" y="3530600"/>
          <p14:tracePt t="34653" x="3143250" y="3543300"/>
          <p14:tracePt t="34686" x="3143250" y="3549650"/>
          <p14:tracePt t="34751" x="3136900" y="3549650"/>
          <p14:tracePt t="34855" x="3130550" y="3549650"/>
          <p14:tracePt t="35030" x="3130550" y="3543300"/>
          <p14:tracePt t="35039" x="3130550" y="3536950"/>
          <p14:tracePt t="35046" x="3130550" y="3530600"/>
          <p14:tracePt t="35057" x="3130550" y="3517900"/>
          <p14:tracePt t="35070" x="3155950" y="3486150"/>
          <p14:tracePt t="35087" x="3175000" y="3435350"/>
          <p14:tracePt t="35103" x="3175000" y="3352800"/>
          <p14:tracePt t="35120" x="3181350" y="3282950"/>
          <p14:tracePt t="35136" x="3181350" y="3238500"/>
          <p14:tracePt t="35154" x="3149600" y="3194050"/>
          <p14:tracePt t="35170" x="3098800" y="3168650"/>
          <p14:tracePt t="35187" x="3054350" y="3168650"/>
          <p14:tracePt t="35204" x="2965450" y="3200400"/>
          <p14:tracePt t="35221" x="2863850" y="3314700"/>
          <p14:tracePt t="35237" x="2832100" y="3378200"/>
          <p14:tracePt t="35254" x="2832100" y="3441700"/>
          <p14:tracePt t="35270" x="2819400" y="3492500"/>
          <p14:tracePt t="35287" x="2819400" y="3524250"/>
          <p14:tracePt t="35304" x="2832100" y="3562350"/>
          <p14:tracePt t="35321" x="2863850" y="3575050"/>
          <p14:tracePt t="35337" x="2940050" y="3575050"/>
          <p14:tracePt t="35354" x="3016250" y="3575050"/>
          <p14:tracePt t="35371" x="3117850" y="3543300"/>
          <p14:tracePt t="35387" x="3206750" y="3492500"/>
          <p14:tracePt t="35404" x="3289300" y="3454400"/>
          <p14:tracePt t="35421" x="3371850" y="3409950"/>
          <p14:tracePt t="35437" x="3409950" y="3378200"/>
          <p14:tracePt t="35454" x="3441700" y="3314700"/>
          <p14:tracePt t="35471" x="3441700" y="3187700"/>
          <p14:tracePt t="35487" x="3429000" y="3079750"/>
          <p14:tracePt t="35504" x="3365500" y="2978150"/>
          <p14:tracePt t="35521" x="3308350" y="2940050"/>
          <p14:tracePt t="35537" x="3251200" y="2940050"/>
          <p14:tracePt t="35554" x="3194050" y="2940050"/>
          <p14:tracePt t="35558" x="3155950" y="2940050"/>
          <p14:tracePt t="35571" x="3098800" y="2978150"/>
          <p14:tracePt t="35588" x="3009900" y="3041650"/>
          <p14:tracePt t="35604" x="2952750" y="3105150"/>
          <p14:tracePt t="35621" x="2908300" y="3143250"/>
          <p14:tracePt t="35637" x="2901950" y="3168650"/>
          <p14:tracePt t="35654" x="2901950" y="3206750"/>
          <p14:tracePt t="35671" x="2946400" y="3251200"/>
          <p14:tracePt t="35688" x="3041650" y="3289300"/>
          <p14:tracePt t="35704" x="3124200" y="3314700"/>
          <p14:tracePt t="35721" x="3206750" y="3321050"/>
          <p14:tracePt t="35738" x="3276600" y="3321050"/>
          <p14:tracePt t="35754" x="3282950" y="3321050"/>
          <p14:tracePt t="35771" x="3289300" y="3321050"/>
          <p14:tracePt t="35788" x="3276600" y="3295650"/>
          <p14:tracePt t="35805" x="3194050" y="3270250"/>
          <p14:tracePt t="35821" x="2978150" y="3232150"/>
          <p14:tracePt t="35838" x="2882900" y="3232150"/>
          <p14:tracePt t="35854" x="2870200" y="3232150"/>
          <p14:tracePt t="35871" x="2857500" y="3232150"/>
          <p14:tracePt t="35888" x="2857500" y="3238500"/>
          <p14:tracePt t="35904" x="2870200" y="3244850"/>
          <p14:tracePt t="35921" x="2901950" y="3251200"/>
          <p14:tracePt t="35938" x="2908300" y="3251200"/>
          <p14:tracePt t="36255" x="2914650" y="3251200"/>
          <p14:tracePt t="36263" x="2914650" y="3219450"/>
          <p14:tracePt t="36271" x="2914650" y="3187700"/>
          <p14:tracePt t="36288" x="2901950" y="3041650"/>
          <p14:tracePt t="36305" x="2876550" y="2787650"/>
          <p14:tracePt t="36322" x="2857500" y="2451100"/>
          <p14:tracePt t="36338" x="2857500" y="2082800"/>
          <p14:tracePt t="36355" x="2857500" y="1790700"/>
          <p14:tracePt t="36372" x="2857500" y="1587500"/>
          <p14:tracePt t="36388" x="2857500" y="1435100"/>
          <p14:tracePt t="36405" x="2857500" y="1320800"/>
          <p14:tracePt t="36422" x="2870200" y="1308100"/>
          <p14:tracePt t="36438" x="2876550" y="1301750"/>
          <p14:tracePt t="36495" x="2851150" y="1320800"/>
          <p14:tracePt t="36502" x="2825750" y="1320800"/>
          <p14:tracePt t="36511" x="2806700" y="1320800"/>
          <p14:tracePt t="36522" x="2794000" y="1320800"/>
          <p14:tracePt t="36539" x="2774950" y="1320800"/>
          <p14:tracePt t="36583" x="2794000" y="1320800"/>
          <p14:tracePt t="36591" x="2825750" y="1320800"/>
          <p14:tracePt t="36605" x="2876550" y="1295400"/>
          <p14:tracePt t="36622" x="2876550" y="1244600"/>
          <p14:tracePt t="36639" x="2876550" y="1219200"/>
          <p14:tracePt t="36655" x="2876550" y="1193800"/>
          <p14:tracePt t="36672" x="2889250" y="1143000"/>
          <p14:tracePt t="36689" x="2921000" y="1022350"/>
          <p14:tracePt t="36705" x="2946400" y="927100"/>
          <p14:tracePt t="36722" x="2965450" y="869950"/>
          <p14:tracePt t="36739" x="2965450" y="857250"/>
          <p14:tracePt t="36799" x="2946400" y="869950"/>
          <p14:tracePt t="36806" x="2933700" y="882650"/>
          <p14:tracePt t="36814" x="2914650" y="895350"/>
          <p14:tracePt t="36824" x="2876550" y="901700"/>
          <p14:tracePt t="36839" x="2768600" y="927100"/>
          <p14:tracePt t="36856" x="2635250" y="933450"/>
          <p14:tracePt t="36872" x="2552700" y="946150"/>
          <p14:tracePt t="36889" x="2527300" y="952500"/>
          <p14:tracePt t="36922" x="2527300" y="958850"/>
          <p14:tracePt t="36939" x="2533650" y="965200"/>
          <p14:tracePt t="36956" x="2540000" y="977900"/>
          <p14:tracePt t="36973" x="2540000" y="1009650"/>
          <p14:tracePt t="36989" x="2559050" y="1111250"/>
          <p14:tracePt t="37006" x="2571750" y="1174750"/>
          <p14:tracePt t="37022" x="2622550" y="1225550"/>
          <p14:tracePt t="37039" x="2711450" y="1301750"/>
          <p14:tracePt t="37056" x="2774950" y="1327150"/>
          <p14:tracePt t="37072" x="2844800" y="1358900"/>
          <p14:tracePt t="37089" x="2889250" y="1384300"/>
          <p14:tracePt t="37105" x="2946400" y="1390650"/>
          <p14:tracePt t="37122" x="3022600" y="1390650"/>
          <p14:tracePt t="37139" x="3130550" y="1390650"/>
          <p14:tracePt t="37156" x="3257550" y="1377950"/>
          <p14:tracePt t="37173" x="3352800" y="1333500"/>
          <p14:tracePt t="37189" x="3390900" y="1295400"/>
          <p14:tracePt t="37206" x="3409950" y="1244600"/>
          <p14:tracePt t="37223" x="3409950" y="1193800"/>
          <p14:tracePt t="37239" x="3409950" y="1149350"/>
          <p14:tracePt t="37256" x="3397250" y="1098550"/>
          <p14:tracePt t="37273" x="3308350" y="1041400"/>
          <p14:tracePt t="37289" x="3187700" y="1016000"/>
          <p14:tracePt t="37306" x="3003550" y="965200"/>
          <p14:tracePt t="37323" x="2863850" y="939800"/>
          <p14:tracePt t="37339" x="2781300" y="927100"/>
          <p14:tracePt t="37356" x="2736850" y="927100"/>
          <p14:tracePt t="37373" x="2717800" y="939800"/>
          <p14:tracePt t="37389" x="2698750" y="1003300"/>
          <p14:tracePt t="37406" x="2698750" y="1041400"/>
          <p14:tracePt t="37423" x="2698750" y="1073150"/>
          <p14:tracePt t="37440" x="2698750" y="1111250"/>
          <p14:tracePt t="37456" x="2692400" y="1149350"/>
          <p14:tracePt t="37473" x="2679700" y="1193800"/>
          <p14:tracePt t="37490" x="2667000" y="1263650"/>
          <p14:tracePt t="37506" x="2667000" y="1327150"/>
          <p14:tracePt t="37523" x="2667000" y="1371600"/>
          <p14:tracePt t="37539" x="2667000" y="1397000"/>
          <p14:tracePt t="37556" x="2673350" y="1409700"/>
          <p14:tracePt t="37559" x="2698750" y="1409700"/>
          <p14:tracePt t="37573" x="2768600" y="1409700"/>
          <p14:tracePt t="37589" x="2870200" y="1377950"/>
          <p14:tracePt t="37606" x="2971800" y="1320800"/>
          <p14:tracePt t="37623" x="3035300" y="1276350"/>
          <p14:tracePt t="37640" x="3054350" y="1231900"/>
          <p14:tracePt t="37656" x="3067050" y="1200150"/>
          <p14:tracePt t="37673" x="3067050" y="1168400"/>
          <p14:tracePt t="37690" x="3067050" y="1136650"/>
          <p14:tracePt t="37707" x="3054350" y="1111250"/>
          <p14:tracePt t="37723" x="3028950" y="1085850"/>
          <p14:tracePt t="37740" x="3003550" y="1073150"/>
          <p14:tracePt t="37758" x="2921000" y="1066800"/>
          <p14:tracePt t="37773" x="2851150" y="1066800"/>
          <p14:tracePt t="37790" x="2806700" y="1066800"/>
          <p14:tracePt t="37807" x="2762250" y="1098550"/>
          <p14:tracePt t="37823" x="2743200" y="1117600"/>
          <p14:tracePt t="37857" x="2749550" y="1130300"/>
          <p14:tracePt t="37873" x="2794000" y="1155700"/>
          <p14:tracePt t="37890" x="2838450" y="1174750"/>
          <p14:tracePt t="37907" x="2895600" y="1181100"/>
          <p14:tracePt t="37923" x="2927350" y="1181100"/>
          <p14:tracePt t="37940" x="2946400" y="1181100"/>
          <p14:tracePt t="37957" x="2952750" y="1162050"/>
          <p14:tracePt t="37974" x="2952750" y="1136650"/>
          <p14:tracePt t="37990" x="2952750" y="1104900"/>
          <p14:tracePt t="38007" x="2927350" y="1104900"/>
          <p14:tracePt t="38024" x="2882900" y="1104900"/>
          <p14:tracePt t="38040" x="2832100" y="1117600"/>
          <p14:tracePt t="38057" x="2806700" y="1187450"/>
          <p14:tracePt t="38073" x="2819400" y="1257300"/>
          <p14:tracePt t="38089" x="2832100" y="1276350"/>
          <p14:tracePt t="38106" x="2851150" y="1282700"/>
          <p14:tracePt t="38123" x="2870200" y="1282700"/>
          <p14:tracePt t="38140" x="2921000" y="1282700"/>
          <p14:tracePt t="38157" x="2990850" y="1270000"/>
          <p14:tracePt t="38173" x="3028950" y="1250950"/>
          <p14:tracePt t="38190" x="3035300" y="1238250"/>
          <p14:tracePt t="38207" x="3035300" y="1225550"/>
          <p14:tracePt t="38223" x="3028950" y="1212850"/>
          <p14:tracePt t="38240" x="3003550" y="1200150"/>
          <p14:tracePt t="38792" x="2997200" y="1200150"/>
          <p14:tracePt t="38798" x="2990850" y="1200150"/>
          <p14:tracePt t="38823" x="2984500" y="1200150"/>
          <p14:tracePt t="38839" x="2978150" y="1200150"/>
          <p14:tracePt t="38855" x="2971800" y="1200150"/>
          <p14:tracePt t="38934" x="2965450" y="1193800"/>
          <p14:tracePt t="38950" x="2959100" y="1193800"/>
          <p14:tracePt t="38966" x="2946400" y="1181100"/>
          <p14:tracePt t="38982" x="2940050" y="1174750"/>
          <p14:tracePt t="39015" x="2933700" y="1168400"/>
          <p14:tracePt t="39158" x="2927350" y="1168400"/>
          <p14:tracePt t="39238" x="2921000" y="1168400"/>
          <p14:tracePt t="39246" x="2914650" y="1168400"/>
          <p14:tracePt t="39270" x="2908300" y="1168400"/>
          <p14:tracePt t="39398" x="2901950" y="1168400"/>
          <p14:tracePt t="39406" x="2895600" y="1168400"/>
          <p14:tracePt t="39422" x="2882900" y="1168400"/>
          <p14:tracePt t="39518" x="2882900" y="1174750"/>
          <p14:tracePt t="39574" x="2882900" y="1181100"/>
          <p14:tracePt t="40038" x="2876550" y="1181100"/>
          <p14:tracePt t="40654" x="2863850" y="1181100"/>
          <p14:tracePt t="40695" x="2863850" y="1174750"/>
          <p14:tracePt t="40703" x="2857500" y="1168400"/>
          <p14:tracePt t="40870" x="2851150" y="1168400"/>
          <p14:tracePt t="40894" x="2844800" y="1168400"/>
          <p14:tracePt t="40982" x="2838450" y="1168400"/>
          <p14:tracePt t="41007" x="2832100" y="1174750"/>
          <p14:tracePt t="41014" x="2825750" y="1174750"/>
          <p14:tracePt t="41027" x="2819400" y="1181100"/>
          <p14:tracePt t="41043" x="2787650" y="1250950"/>
          <p14:tracePt t="41060" x="2781300" y="1327150"/>
          <p14:tracePt t="41065" x="2762250" y="1409700"/>
          <p14:tracePt t="41077" x="2730500" y="1625600"/>
          <p14:tracePt t="41093" x="2711450" y="1866900"/>
          <p14:tracePt t="41110" x="2711450" y="2082800"/>
          <p14:tracePt t="41126" x="2711450" y="2235200"/>
          <p14:tracePt t="41144" x="2736850" y="2343150"/>
          <p14:tracePt t="41160" x="2736850" y="2425700"/>
          <p14:tracePt t="41177" x="2749550" y="2501900"/>
          <p14:tracePt t="41193" x="2749550" y="2559050"/>
          <p14:tracePt t="41210" x="2749550" y="2597150"/>
          <p14:tracePt t="41227" x="2743200" y="2616200"/>
          <p14:tracePt t="41244" x="2705100" y="2628900"/>
          <p14:tracePt t="41260" x="2667000" y="2635250"/>
          <p14:tracePt t="41277" x="2622550" y="2641600"/>
          <p14:tracePt t="41294" x="2609850" y="2647950"/>
          <p14:tracePt t="41310" x="2609850" y="2654300"/>
          <p14:tracePt t="41344" x="2609850" y="2660650"/>
          <p14:tracePt t="41360" x="2628900" y="2660650"/>
          <p14:tracePt t="41377" x="2660650" y="2660650"/>
          <p14:tracePt t="41394" x="2686050" y="2660650"/>
          <p14:tracePt t="41410" x="2717800" y="2660650"/>
          <p14:tracePt t="41427" x="2762250" y="2667000"/>
          <p14:tracePt t="41444" x="2781300" y="2667000"/>
          <p14:tracePt t="41460" x="2787650" y="2667000"/>
          <p14:tracePt t="41622" x="2794000" y="2667000"/>
          <p14:tracePt t="41631" x="2800350" y="2667000"/>
          <p14:tracePt t="41815" x="2813050" y="2654300"/>
          <p14:tracePt t="41823" x="2832100" y="2647950"/>
          <p14:tracePt t="41831" x="2851150" y="2647950"/>
          <p14:tracePt t="41844" x="2876550" y="2641600"/>
          <p14:tracePt t="41861" x="2889250" y="2635250"/>
          <p14:tracePt t="41878" x="2895600" y="2628900"/>
          <p14:tracePt t="41894" x="2921000" y="2616200"/>
          <p14:tracePt t="41911" x="2927350" y="2603500"/>
          <p14:tracePt t="41945" x="2933700" y="2590800"/>
          <p14:tracePt t="42007" x="2933700" y="2578100"/>
          <p14:tracePt t="43006" x="2933700" y="2590800"/>
          <p14:tracePt t="43093" x="2965450" y="2597150"/>
          <p14:tracePt t="43102" x="3054350" y="2616200"/>
          <p14:tracePt t="43112" x="3143250" y="2647950"/>
          <p14:tracePt t="43128" x="3390900" y="2705100"/>
          <p14:tracePt t="43145" x="3727450" y="2806700"/>
          <p14:tracePt t="43162" x="4089400" y="2895600"/>
          <p14:tracePt t="43179" x="4438650" y="2959100"/>
          <p14:tracePt t="43196" x="4781550" y="3022600"/>
          <p14:tracePt t="43213" x="5226050" y="3130550"/>
          <p14:tracePt t="43229" x="5505450" y="3213100"/>
          <p14:tracePt t="43246" x="5873750" y="3314700"/>
          <p14:tracePt t="43263" x="6127750" y="3371850"/>
          <p14:tracePt t="43279" x="6394450" y="3403600"/>
          <p14:tracePt t="43296" x="6623050" y="3403600"/>
          <p14:tracePt t="43312" x="6864350" y="3403600"/>
          <p14:tracePt t="43329" x="7073900" y="3403600"/>
          <p14:tracePt t="43346" x="7302500" y="3403600"/>
          <p14:tracePt t="43363" x="7556500" y="3403600"/>
          <p14:tracePt t="43379" x="7785100" y="3435350"/>
          <p14:tracePt t="43396" x="8001000" y="3454400"/>
          <p14:tracePt t="43413" x="8223250" y="3473450"/>
          <p14:tracePt t="43429" x="8280400" y="3473450"/>
          <p14:tracePt t="43446" x="8293100" y="3473450"/>
          <p14:tracePt t="43479" x="8280400" y="3473450"/>
          <p14:tracePt t="43496" x="8229600" y="3448050"/>
          <p14:tracePt t="43513" x="8185150" y="3435350"/>
          <p14:tracePt t="43529" x="8134350" y="3416300"/>
          <p14:tracePt t="43546" x="8121650" y="3409950"/>
          <p14:tracePt t="43563" x="8108950" y="3409950"/>
          <p14:tracePt t="43615" x="8102600" y="3409950"/>
          <p14:tracePt t="43622" x="8096250" y="3409950"/>
          <p14:tracePt t="43631" x="8089900" y="3409950"/>
          <p14:tracePt t="43654" x="8083550" y="3416300"/>
          <p14:tracePt t="43663" x="8070850" y="3422650"/>
          <p14:tracePt t="43680" x="8039100" y="3441700"/>
          <p14:tracePt t="43696" x="8020050" y="3441700"/>
          <p14:tracePt t="43713" x="8007350" y="3448050"/>
          <p14:tracePt t="43730" x="8001000" y="3448050"/>
          <p14:tracePt t="43763" x="7994650" y="3448050"/>
          <p14:tracePt t="43780" x="7988300" y="3416300"/>
          <p14:tracePt t="43797" x="7988300" y="3390900"/>
          <p14:tracePt t="43813" x="7988300" y="3384550"/>
          <p14:tracePt t="43830" x="7981950" y="3378200"/>
          <p14:tracePt t="43918" x="7975600" y="3371850"/>
          <p14:tracePt t="43926" x="7969250" y="3371850"/>
          <p14:tracePt t="43942" x="7962900" y="3371850"/>
          <p14:tracePt t="43958" x="7962900" y="3378200"/>
          <p14:tracePt t="44207" x="7956550" y="3384550"/>
          <p14:tracePt t="44342" x="7924800" y="3359150"/>
          <p14:tracePt t="44350" x="7867650" y="3289300"/>
          <p14:tracePt t="44364" x="7797800" y="3219450"/>
          <p14:tracePt t="44381" x="7473950" y="2933700"/>
          <p14:tracePt t="44397" x="7321550" y="2762250"/>
          <p14:tracePt t="44414" x="7258050" y="2692400"/>
          <p14:tracePt t="44431" x="7239000" y="2673350"/>
          <p14:tracePt t="44447" x="7239000" y="2628900"/>
          <p14:tracePt t="44464" x="7239000" y="2603500"/>
          <p14:tracePt t="44481" x="7245350" y="2590800"/>
          <p14:tracePt t="44497" x="7296150" y="2584450"/>
          <p14:tracePt t="44514" x="7346950" y="2584450"/>
          <p14:tracePt t="44566" x="7353300" y="2578100"/>
          <p14:tracePt t="44574" x="7353300" y="2565400"/>
          <p14:tracePt t="44583" x="7353300" y="2552700"/>
          <p14:tracePt t="44597" x="7321550" y="2508250"/>
          <p14:tracePt t="44614" x="7283450" y="2457450"/>
          <p14:tracePt t="44631" x="7258050" y="2419350"/>
          <p14:tracePt t="44647" x="7245350" y="2406650"/>
          <p14:tracePt t="44664" x="7239000" y="2393950"/>
          <p14:tracePt t="44681" x="7239000" y="2387600"/>
          <p14:tracePt t="45094" x="7239000" y="2374900"/>
          <p14:tracePt t="45158" x="7245350" y="2368550"/>
          <p14:tracePt t="45166" x="7251700" y="2368550"/>
          <p14:tracePt t="45174" x="7277100" y="2368550"/>
          <p14:tracePt t="45182" x="7289800" y="2368550"/>
          <p14:tracePt t="45198" x="7302500" y="2368550"/>
          <p14:tracePt t="45215" x="7308850" y="2362200"/>
          <p14:tracePt t="45255" x="7308850" y="2349500"/>
          <p14:tracePt t="45262" x="7308850" y="2343150"/>
          <p14:tracePt t="45270" x="7302500" y="2336800"/>
          <p14:tracePt t="45281" x="7289800" y="2336800"/>
          <p14:tracePt t="45298" x="7277100" y="2336800"/>
          <p14:tracePt t="45315" x="7264400" y="2336800"/>
          <p14:tracePt t="45348" x="7258050" y="2336800"/>
          <p14:tracePt t="45365" x="7258050" y="2349500"/>
          <p14:tracePt t="45381" x="7258050" y="2355850"/>
          <p14:tracePt t="45398" x="7258050" y="2362200"/>
          <p14:tracePt t="45470" x="7258050" y="2355850"/>
          <p14:tracePt t="45486" x="7258050" y="2343150"/>
          <p14:tracePt t="45662" x="7251700" y="2343150"/>
          <p14:tracePt t="45679" x="7232650" y="2343150"/>
          <p14:tracePt t="45686" x="7207250" y="2355850"/>
          <p14:tracePt t="45698" x="7188200" y="2387600"/>
          <p14:tracePt t="45715" x="7067550" y="2495550"/>
          <p14:tracePt t="45732" x="6902450" y="2641600"/>
          <p14:tracePt t="45749" x="6661150" y="2857500"/>
          <p14:tracePt t="45765" x="6591300" y="2984500"/>
          <p14:tracePt t="45782" x="6597650" y="3079750"/>
          <p14:tracePt t="45799" x="6629400" y="3149600"/>
          <p14:tracePt t="45815" x="6680200" y="3232150"/>
          <p14:tracePt t="45832" x="6731000" y="3289300"/>
          <p14:tracePt t="45849" x="6756400" y="3308350"/>
          <p14:tracePt t="45865" x="6769100" y="3314700"/>
          <p14:tracePt t="45882" x="6781800" y="3314700"/>
          <p14:tracePt t="45899" x="6794500" y="3321050"/>
          <p14:tracePt t="45934" x="6807200" y="3327400"/>
          <p14:tracePt t="45951" x="6807200" y="3333750"/>
          <p14:tracePt t="45965" x="6819900" y="3365500"/>
          <p14:tracePt t="45982" x="6851650" y="3397250"/>
          <p14:tracePt t="45999" x="6902450" y="3467100"/>
          <p14:tracePt t="46016" x="7004050" y="3511550"/>
          <p14:tracePt t="46032" x="7150100" y="3549650"/>
          <p14:tracePt t="46049" x="7289800" y="3549650"/>
          <p14:tracePt t="46066" x="7378700" y="3549650"/>
          <p14:tracePt t="46070" x="7423150" y="3536950"/>
          <p14:tracePt t="46082" x="7435850" y="3524250"/>
          <p14:tracePt t="46098" x="7480300" y="3492500"/>
          <p14:tracePt t="46115" x="7505700" y="3467100"/>
          <p14:tracePt t="46132" x="7537450" y="3429000"/>
          <p14:tracePt t="46150" x="7569200" y="3378200"/>
          <p14:tracePt t="46166" x="7600950" y="3327400"/>
          <p14:tracePt t="46182" x="7620000" y="3289300"/>
          <p14:tracePt t="46199" x="7639050" y="3257550"/>
          <p14:tracePt t="46216" x="7677150" y="3200400"/>
          <p14:tracePt t="46232" x="7708900" y="3117850"/>
          <p14:tracePt t="46249" x="7721600" y="3054350"/>
          <p14:tracePt t="46266" x="7747000" y="2946400"/>
          <p14:tracePt t="46283" x="7759700" y="2844800"/>
          <p14:tracePt t="46299" x="7759700" y="2705100"/>
          <p14:tracePt t="46316" x="7715250" y="2546350"/>
          <p14:tracePt t="46333" x="7620000" y="2317750"/>
          <p14:tracePt t="46349" x="7575550" y="2203450"/>
          <p14:tracePt t="46366" x="7550150" y="2120900"/>
          <p14:tracePt t="46383" x="7543800" y="2089150"/>
          <p14:tracePt t="46400" x="7543800" y="2070100"/>
          <p14:tracePt t="46416" x="7543800" y="2063750"/>
          <p14:tracePt t="46775" x="7543800" y="2114550"/>
          <p14:tracePt t="46782" x="7543800" y="2216150"/>
          <p14:tracePt t="46790" x="7543800" y="2330450"/>
          <p14:tracePt t="46799" x="7537450" y="2470150"/>
          <p14:tracePt t="46816" x="7423150" y="2832100"/>
          <p14:tracePt t="46833" x="7327900" y="3187700"/>
          <p14:tracePt t="46850" x="7302500" y="3384550"/>
          <p14:tracePt t="46867" x="7302500" y="3473450"/>
          <p14:tracePt t="46883" x="7302500" y="3505200"/>
          <p14:tracePt t="46900" x="7308850" y="3530600"/>
          <p14:tracePt t="46917" x="7327900" y="3543300"/>
          <p14:tracePt t="46933" x="7359650" y="3543300"/>
          <p14:tracePt t="46950" x="7404100" y="3543300"/>
          <p14:tracePt t="46966" x="7442200" y="3524250"/>
          <p14:tracePt t="46983" x="7473950" y="3511550"/>
          <p14:tracePt t="47000" x="7486650" y="3498850"/>
          <p14:tracePt t="47017" x="7493000" y="3492500"/>
          <p14:tracePt t="47033" x="7512050" y="3473450"/>
          <p14:tracePt t="47050" x="7518400" y="3467100"/>
          <p14:tracePt t="47067" x="7524750" y="3467100"/>
          <p14:tracePt t="47083" x="7562850" y="3467100"/>
          <p14:tracePt t="47100" x="7664450" y="3467100"/>
          <p14:tracePt t="47116" x="7816850" y="3467100"/>
          <p14:tracePt t="47133" x="7988300" y="3460750"/>
          <p14:tracePt t="47150" x="8001000" y="3441700"/>
          <p14:tracePt t="47167" x="8001000" y="3378200"/>
          <p14:tracePt t="47183" x="7956550" y="3302000"/>
          <p14:tracePt t="47200" x="7867650" y="3232150"/>
          <p14:tracePt t="47217" x="7791450" y="3187700"/>
          <p14:tracePt t="47233" x="7727950" y="3155950"/>
          <p14:tracePt t="47250" x="7721600" y="3149600"/>
          <p14:tracePt t="47267" x="7721600" y="3124200"/>
          <p14:tracePt t="47284" x="7721600" y="3117850"/>
          <p14:tracePt t="47300" x="7721600" y="3098800"/>
          <p14:tracePt t="47317" x="7702550" y="3073400"/>
          <p14:tracePt t="47334" x="7677150" y="3054350"/>
          <p14:tracePt t="47350" x="7626350" y="3048000"/>
          <p14:tracePt t="47367" x="7550150" y="3048000"/>
          <p14:tracePt t="47384" x="7448550" y="3048000"/>
          <p14:tracePt t="47400" x="7334250" y="3086100"/>
          <p14:tracePt t="47417" x="7245350" y="3149600"/>
          <p14:tracePt t="47434" x="7194550" y="3194050"/>
          <p14:tracePt t="47451" x="7169150" y="3238500"/>
          <p14:tracePt t="47467" x="7156450" y="3302000"/>
          <p14:tracePt t="47484" x="7131050" y="3378200"/>
          <p14:tracePt t="47501" x="7124700" y="3562350"/>
          <p14:tracePt t="47517" x="7124700" y="3676650"/>
          <p14:tracePt t="47534" x="7124700" y="3746500"/>
          <p14:tracePt t="47551" x="7156450" y="3810000"/>
          <p14:tracePt t="47567" x="7213600" y="3829050"/>
          <p14:tracePt t="47584" x="7296150" y="3829050"/>
          <p14:tracePt t="47601" x="7423150" y="3829050"/>
          <p14:tracePt t="47618" x="7569200" y="3797300"/>
          <p14:tracePt t="47634" x="7727950" y="3746500"/>
          <p14:tracePt t="47651" x="7861300" y="3721100"/>
          <p14:tracePt t="47667" x="7905750" y="3708400"/>
          <p14:tracePt t="47684" x="7943850" y="3702050"/>
          <p14:tracePt t="47701" x="7969250" y="3683000"/>
          <p14:tracePt t="47717" x="7981950" y="3638550"/>
          <p14:tracePt t="47734" x="7981950" y="3562350"/>
          <p14:tracePt t="47751" x="7981950" y="3479800"/>
          <p14:tracePt t="47768" x="7937500" y="3390900"/>
          <p14:tracePt t="47784" x="7893050" y="3346450"/>
          <p14:tracePt t="47801" x="7791450" y="3321050"/>
          <p14:tracePt t="47818" x="7715250" y="3314700"/>
          <p14:tracePt t="47834" x="7677150" y="3314700"/>
          <p14:tracePt t="47934" x="7677150" y="3308350"/>
          <p14:tracePt t="47942" x="7683500" y="3302000"/>
          <p14:tracePt t="47959" x="7689850" y="3295650"/>
          <p14:tracePt t="47967" x="7696200" y="3295650"/>
          <p14:tracePt t="47984" x="7708900" y="3289300"/>
          <p14:tracePt t="48001" x="7727950" y="3282950"/>
          <p14:tracePt t="48018" x="7740650" y="3270250"/>
          <p14:tracePt t="48035" x="7740650" y="3257550"/>
          <p14:tracePt t="48051" x="7740650" y="3225800"/>
          <p14:tracePt t="48056" x="7740650" y="3213100"/>
          <p14:tracePt t="48068" x="7740650" y="3206750"/>
          <p14:tracePt t="48086" x="7740650" y="3181350"/>
          <p14:tracePt t="48175" x="7740650" y="3175000"/>
          <p14:tracePt t="48182" x="7740650" y="3168650"/>
          <p14:tracePt t="48191" x="7740650" y="3149600"/>
          <p14:tracePt t="48201" x="7734300" y="3143250"/>
          <p14:tracePt t="48218" x="7696200" y="3117850"/>
          <p14:tracePt t="48235" x="7556500" y="3098800"/>
          <p14:tracePt t="48251" x="7366000" y="3073400"/>
          <p14:tracePt t="48268" x="7175500" y="3073400"/>
          <p14:tracePt t="48285" x="6908800" y="3086100"/>
          <p14:tracePt t="48302" x="6756400" y="3162300"/>
          <p14:tracePt t="48318" x="6699250" y="3219450"/>
          <p14:tracePt t="48335" x="6680200" y="3289300"/>
          <p14:tracePt t="48352" x="6731000" y="3397250"/>
          <p14:tracePt t="48368" x="6813550" y="3505200"/>
          <p14:tracePt t="48385" x="6959600" y="3638550"/>
          <p14:tracePt t="48401" x="7124700" y="3746500"/>
          <p14:tracePt t="48418" x="7283450" y="3829050"/>
          <p14:tracePt t="48435" x="7429500" y="3848100"/>
          <p14:tracePt t="48452" x="7543800" y="3848100"/>
          <p14:tracePt t="48468" x="7569200" y="3835400"/>
          <p14:tracePt t="48485" x="7569200" y="3752850"/>
          <p14:tracePt t="48502" x="7550150" y="3702050"/>
          <p14:tracePt t="48518" x="7480300" y="3632200"/>
          <p14:tracePt t="48535" x="7423150" y="3594100"/>
          <p14:tracePt t="48552" x="7416800" y="3594100"/>
          <p14:tracePt t="48569" x="7416800" y="3562350"/>
          <p14:tracePt t="48585" x="7416800" y="3536950"/>
          <p14:tracePt t="48602" x="7454900" y="3511550"/>
          <p14:tracePt t="48619" x="7493000" y="3511550"/>
          <p14:tracePt t="48635" x="7499350" y="3511550"/>
          <p14:tracePt t="48687" x="7512050" y="3511550"/>
          <p14:tracePt t="48695" x="7524750" y="3517900"/>
          <p14:tracePt t="48711" x="7531100" y="3517900"/>
          <p14:tracePt t="48727" x="7537450" y="3517900"/>
          <p14:tracePt t="48903" x="7531100" y="3517900"/>
          <p14:tracePt t="48911" x="7524750" y="3517900"/>
          <p14:tracePt t="49446" x="7499350" y="3517900"/>
          <p14:tracePt t="49454" x="7473950" y="3517900"/>
          <p14:tracePt t="49462" x="7442200" y="3517900"/>
          <p14:tracePt t="49471" x="7423150" y="3517900"/>
          <p14:tracePt t="49486" x="7391400" y="3511550"/>
          <p14:tracePt t="49503" x="7391400" y="3441700"/>
          <p14:tracePt t="49519" x="7391400" y="3340100"/>
          <p14:tracePt t="49536" x="7391400" y="3200400"/>
          <p14:tracePt t="49553" x="7391400" y="3022600"/>
          <p14:tracePt t="49570" x="7467600" y="2787650"/>
          <p14:tracePt t="49586" x="7531100" y="2603500"/>
          <p14:tracePt t="49603" x="7550150" y="2495550"/>
          <p14:tracePt t="49619" x="7556500" y="2438400"/>
          <p14:tracePt t="49636" x="7550150" y="2406650"/>
          <p14:tracePt t="49653" x="7543800" y="2406650"/>
          <p14:tracePt t="49686" x="7531100" y="2406650"/>
          <p14:tracePt t="49734" x="7537450" y="2400300"/>
          <p14:tracePt t="49759" x="7531100" y="2387600"/>
          <p14:tracePt t="49766" x="7524750" y="2387600"/>
          <p14:tracePt t="49774" x="7518400" y="2387600"/>
          <p14:tracePt t="49786" x="7505700" y="2387600"/>
          <p14:tracePt t="49803" x="7493000" y="2381250"/>
          <p14:tracePt t="49820" x="7480300" y="2374900"/>
          <p14:tracePt t="49837" x="7461250" y="2355850"/>
          <p14:tracePt t="49853" x="7423150" y="2317750"/>
          <p14:tracePt t="49870" x="7410450" y="2247900"/>
          <p14:tracePt t="49886" x="7391400" y="2165350"/>
          <p14:tracePt t="49903" x="7385050" y="2120900"/>
          <p14:tracePt t="49920" x="7372350" y="2101850"/>
          <p14:tracePt t="49936" x="7359650" y="2101850"/>
          <p14:tracePt t="49953" x="7353300" y="2095500"/>
          <p14:tracePt t="50086" x="7346950" y="2095500"/>
          <p14:tracePt t="50102" x="7346950" y="2120900"/>
          <p14:tracePt t="50110" x="7346950" y="2146300"/>
          <p14:tracePt t="50120" x="7346950" y="2165350"/>
          <p14:tracePt t="50136" x="7346950" y="2203450"/>
          <p14:tracePt t="50153" x="7346950" y="2222500"/>
          <p14:tracePt t="50187" x="7346950" y="2228850"/>
          <p14:tracePt t="50207" x="7340600" y="2235200"/>
          <p14:tracePt t="50220" x="7327900" y="2235200"/>
          <p14:tracePt t="50237" x="7296150" y="2197100"/>
          <p14:tracePt t="50253" x="7289800" y="2171700"/>
          <p14:tracePt t="50270" x="7289800" y="2159000"/>
          <p14:tracePt t="50374" x="7283450" y="2152650"/>
          <p14:tracePt t="50391" x="7277100" y="2152650"/>
          <p14:tracePt t="50398" x="7264400" y="2152650"/>
          <p14:tracePt t="50407" x="7232650" y="2171700"/>
          <p14:tracePt t="50420" x="7226300" y="2178050"/>
          <p14:tracePt t="50437" x="7099300" y="2254250"/>
          <p14:tracePt t="50454" x="7016750" y="2279650"/>
          <p14:tracePt t="50470" x="6972300" y="2311400"/>
          <p14:tracePt t="50487" x="6940550" y="2343150"/>
          <p14:tracePt t="50504" x="6940550" y="2355850"/>
          <p14:tracePt t="50567" x="6940550" y="2362200"/>
          <p14:tracePt t="50574" x="6940550" y="2368550"/>
          <p14:tracePt t="50587" x="6940550" y="2387600"/>
          <p14:tracePt t="50603" x="6940550" y="2438400"/>
          <p14:tracePt t="50620" x="6940550" y="2514600"/>
          <p14:tracePt t="50637" x="6940550" y="2679700"/>
          <p14:tracePt t="50654" x="6959600" y="2774950"/>
          <p14:tracePt t="50671" x="6972300" y="2825750"/>
          <p14:tracePt t="50687" x="7029450" y="2882900"/>
          <p14:tracePt t="50704" x="7042150" y="2889250"/>
          <p14:tracePt t="50721" x="7061200" y="2895600"/>
          <p14:tracePt t="50737" x="7073900" y="2908300"/>
          <p14:tracePt t="50754" x="7073900" y="2914650"/>
          <p14:tracePt t="50771" x="7086600" y="2946400"/>
          <p14:tracePt t="50787" x="7086600" y="3003550"/>
          <p14:tracePt t="50804" x="7086600" y="3060700"/>
          <p14:tracePt t="50821" x="7105650" y="3136900"/>
          <p14:tracePt t="50838" x="7131050" y="3200400"/>
          <p14:tracePt t="50855" x="7156450" y="3244850"/>
          <p14:tracePt t="50871" x="7200900" y="3289300"/>
          <p14:tracePt t="50888" x="7226300" y="3340100"/>
          <p14:tracePt t="50904" x="7270750" y="3384550"/>
          <p14:tracePt t="50921" x="7327900" y="3416300"/>
          <p14:tracePt t="50938" x="7372350" y="3441700"/>
          <p14:tracePt t="50954" x="7397750" y="3467100"/>
          <p14:tracePt t="50971" x="7416800" y="3473450"/>
          <p14:tracePt t="50988" x="7423150" y="3473450"/>
          <p14:tracePt t="51004" x="7429500" y="3473450"/>
          <p14:tracePt t="51101" x="7435850" y="3473450"/>
          <p14:tracePt t="51109" x="7442200" y="3473450"/>
          <p14:tracePt t="51125" x="7448550" y="3467100"/>
          <p14:tracePt t="51214" x="7454900" y="3460750"/>
          <p14:tracePt t="51246" x="7467600" y="3460750"/>
          <p14:tracePt t="51256" x="7480300" y="3467100"/>
          <p14:tracePt t="51262" x="7493000" y="3479800"/>
          <p14:tracePt t="51271" x="7518400" y="3498850"/>
          <p14:tracePt t="51288" x="7524750" y="3511550"/>
          <p14:tracePt t="51305" x="7543800" y="3524250"/>
          <p14:tracePt t="51321" x="7569200" y="3530600"/>
          <p14:tracePt t="51338" x="7581900" y="3536950"/>
          <p14:tracePt t="51355" x="7613650" y="3556000"/>
          <p14:tracePt t="51371" x="7645400" y="3581400"/>
          <p14:tracePt t="51388" x="7670800" y="3587750"/>
          <p14:tracePt t="51405" x="7797800" y="3581400"/>
          <p14:tracePt t="51421" x="7937500" y="3511550"/>
          <p14:tracePt t="51438" x="8077200" y="3397250"/>
          <p14:tracePt t="51455" x="8178800" y="3295650"/>
          <p14:tracePt t="51472" x="8261350" y="3232150"/>
          <p14:tracePt t="51488" x="8280400" y="3187700"/>
          <p14:tracePt t="51505" x="8280400" y="3136900"/>
          <p14:tracePt t="51522" x="8280400" y="3041650"/>
          <p14:tracePt t="51538" x="8248650" y="2895600"/>
          <p14:tracePt t="51555" x="8191500" y="2755900"/>
          <p14:tracePt t="51559" x="8166100" y="2711450"/>
          <p14:tracePt t="51572" x="8147050" y="2679700"/>
          <p14:tracePt t="51589" x="8121650" y="2635250"/>
          <p14:tracePt t="51605" x="8089900" y="2565400"/>
          <p14:tracePt t="51622" x="8089900" y="2540000"/>
          <p14:tracePt t="51638" x="8089900" y="2508250"/>
          <p14:tracePt t="51655" x="8083550" y="2501900"/>
          <p14:tracePt t="51672" x="8064500" y="2482850"/>
          <p14:tracePt t="51688" x="8032750" y="2476500"/>
          <p14:tracePt t="51705" x="7988300" y="2470150"/>
          <p14:tracePt t="51722" x="7962900" y="2463800"/>
          <p14:tracePt t="51739" x="7956550" y="2444750"/>
          <p14:tracePt t="51755" x="7956550" y="2438400"/>
          <p14:tracePt t="51772" x="7956550" y="2406650"/>
          <p14:tracePt t="51790" x="7969250" y="2349500"/>
          <p14:tracePt t="51805" x="7994650" y="2298700"/>
          <p14:tracePt t="51822" x="8007350" y="2247900"/>
          <p14:tracePt t="51839" x="8026400" y="2209800"/>
          <p14:tracePt t="51855" x="8039100" y="2197100"/>
          <p14:tracePt t="51872" x="8039100" y="2184400"/>
          <p14:tracePt t="52542" x="8039100" y="2203450"/>
          <p14:tracePt t="52551" x="8039100" y="2235200"/>
          <p14:tracePt t="52559" x="8020050" y="2286000"/>
          <p14:tracePt t="52573" x="7981950" y="2495550"/>
          <p14:tracePt t="52589" x="7969250" y="2749550"/>
          <p14:tracePt t="52606" x="7969250" y="3016250"/>
          <p14:tracePt t="52623" x="7918450" y="3175000"/>
          <p14:tracePt t="52640" x="7874000" y="3206750"/>
          <p14:tracePt t="52656" x="7816850" y="3206750"/>
          <p14:tracePt t="52673" x="7727950" y="3206750"/>
          <p14:tracePt t="52690" x="7581900" y="3187700"/>
          <p14:tracePt t="52706" x="7461250" y="3168650"/>
          <p14:tracePt t="52723" x="7423150" y="3168650"/>
          <p14:tracePt t="52740" x="7404100" y="3175000"/>
          <p14:tracePt t="52757" x="7372350" y="3232150"/>
          <p14:tracePt t="52773" x="7346950" y="3314700"/>
          <p14:tracePt t="52790" x="7334250" y="3416300"/>
          <p14:tracePt t="52806" x="7334250" y="3486150"/>
          <p14:tracePt t="52823" x="7334250" y="3556000"/>
          <p14:tracePt t="52840" x="7334250" y="3587750"/>
          <p14:tracePt t="52856" x="7334250" y="3594100"/>
          <p14:tracePt t="52911" x="7334250" y="3581400"/>
          <p14:tracePt t="52918" x="7327900" y="3568700"/>
          <p14:tracePt t="52927" x="7327900" y="3562350"/>
          <p14:tracePt t="52940" x="7315200" y="3549650"/>
          <p14:tracePt t="56311" x="7308850" y="3549650"/>
          <p14:tracePt t="56318" x="7239000" y="3517900"/>
          <p14:tracePt t="56327" x="7150100" y="3498850"/>
          <p14:tracePt t="56344" x="7061200" y="3435350"/>
          <p14:tracePt t="56360" x="7029450" y="3371850"/>
          <p14:tracePt t="56377" x="7004050" y="3302000"/>
          <p14:tracePt t="56394" x="7004050" y="3251200"/>
          <p14:tracePt t="56410" x="7004050" y="3232150"/>
          <p14:tracePt t="56427" x="7010400" y="3200400"/>
          <p14:tracePt t="56444" x="7029450" y="3187700"/>
          <p14:tracePt t="56461" x="7067550" y="3175000"/>
          <p14:tracePt t="56477" x="7080250" y="3162300"/>
          <p14:tracePt t="56494" x="7080250" y="3143250"/>
          <p14:tracePt t="56510" x="7080250" y="3086100"/>
          <p14:tracePt t="56527" x="7080250" y="3035300"/>
          <p14:tracePt t="56544" x="7080250" y="3009900"/>
          <p14:tracePt t="56560" x="7080250" y="3003550"/>
          <p14:tracePt t="56577" x="7080250" y="2997200"/>
          <p14:tracePt t="56694" x="7086600" y="2978150"/>
          <p14:tracePt t="56702" x="7092950" y="2978150"/>
          <p14:tracePt t="56712" x="7099300" y="2959100"/>
          <p14:tracePt t="56727" x="7099300" y="2933700"/>
          <p14:tracePt t="56744" x="7099300" y="2914650"/>
          <p14:tracePt t="56761" x="7099300" y="2889250"/>
          <p14:tracePt t="56777" x="7099300" y="2863850"/>
          <p14:tracePt t="56794" x="7099300" y="2844800"/>
          <p14:tracePt t="56811" x="7099300" y="2838450"/>
          <p14:tracePt t="56827" x="7105650" y="2832100"/>
          <p14:tracePt t="56863" x="7105650" y="2825750"/>
          <p14:tracePt t="56870" x="7105650" y="2813050"/>
          <p14:tracePt t="56880" x="7105650" y="2800350"/>
          <p14:tracePt t="56894" x="7105650" y="2768600"/>
          <p14:tracePt t="56911" x="7105650" y="2730500"/>
          <p14:tracePt t="56928" x="7099300" y="2686050"/>
          <p14:tracePt t="56944" x="7099300" y="2679700"/>
          <p14:tracePt t="56961" x="7099300" y="2667000"/>
          <p14:tracePt t="56978" x="7092950" y="2641600"/>
          <p14:tracePt t="56994" x="7086600" y="2622550"/>
          <p14:tracePt t="57011" x="7080250" y="2597150"/>
          <p14:tracePt t="57028" x="7080250" y="2584450"/>
          <p14:tracePt t="57045" x="7080250" y="2571750"/>
          <p14:tracePt t="57061" x="7080250" y="2552700"/>
          <p14:tracePt t="57077" x="7099300" y="2527300"/>
          <p14:tracePt t="57094" x="7099300" y="2520950"/>
          <p14:tracePt t="57111" x="7099300" y="2514600"/>
          <p14:tracePt t="57127" x="7099300" y="2501900"/>
          <p14:tracePt t="57144" x="7099300" y="2489200"/>
          <p14:tracePt t="57161" x="7099300" y="2470150"/>
          <p14:tracePt t="57195" x="7086600" y="2463800"/>
          <p14:tracePt t="57211" x="7061200" y="2463800"/>
          <p14:tracePt t="57228" x="7029450" y="2457450"/>
          <p14:tracePt t="57245" x="6946900" y="2432050"/>
          <p14:tracePt t="57261" x="6870700" y="2425700"/>
          <p14:tracePt t="57278" x="6788150" y="2425700"/>
          <p14:tracePt t="57295" x="6756400" y="2425700"/>
          <p14:tracePt t="57311" x="6737350" y="2451100"/>
          <p14:tracePt t="57328" x="6737350" y="2463800"/>
          <p14:tracePt t="57345" x="6737350" y="2482850"/>
          <p14:tracePt t="57361" x="6731000" y="2489200"/>
          <p14:tracePt t="57407" x="6724650" y="2482850"/>
          <p14:tracePt t="57415" x="6718300" y="2476500"/>
          <p14:tracePt t="57462" x="6711950" y="2476500"/>
          <p14:tracePt t="57486" x="6705600" y="2476500"/>
          <p14:tracePt t="57494" x="6705600" y="2482850"/>
          <p14:tracePt t="57502" x="6705600" y="2489200"/>
          <p14:tracePt t="57685" x="6699250" y="2495550"/>
          <p14:tracePt t="57718" x="6692900" y="2501900"/>
          <p14:tracePt t="57734" x="6686550" y="2508250"/>
          <p14:tracePt t="57742" x="6680200" y="2508250"/>
          <p14:tracePt t="57750" x="6673850" y="2520950"/>
          <p14:tracePt t="57762" x="6667500" y="2527300"/>
          <p14:tracePt t="57778" x="6642100" y="2546350"/>
          <p14:tracePt t="57795" x="6629400" y="2552700"/>
          <p14:tracePt t="57812" x="6616700" y="2559050"/>
          <p14:tracePt t="57829" x="6597650" y="2571750"/>
          <p14:tracePt t="57862" x="6584950" y="2578100"/>
          <p14:tracePt t="57879" x="6584950" y="2584450"/>
          <p14:tracePt t="57895" x="6559550" y="2603500"/>
          <p14:tracePt t="57912" x="6553200" y="2635250"/>
          <p14:tracePt t="57929" x="6540500" y="2673350"/>
          <p14:tracePt t="57945" x="6540500" y="2755900"/>
          <p14:tracePt t="57961" x="6540500" y="2819400"/>
          <p14:tracePt t="57978" x="6540500" y="2895600"/>
          <p14:tracePt t="57995" x="6546850" y="2940050"/>
          <p14:tracePt t="58012" x="6565900" y="2965450"/>
          <p14:tracePt t="58029" x="6635750" y="3003550"/>
          <p14:tracePt t="58045" x="6699250" y="3003550"/>
          <p14:tracePt t="58062" x="6756400" y="3003550"/>
          <p14:tracePt t="58079" x="6851650" y="3003550"/>
          <p14:tracePt t="58095" x="6953250" y="3003550"/>
          <p14:tracePt t="58112" x="7023100" y="3003550"/>
          <p14:tracePt t="58128" x="7105650" y="2990850"/>
          <p14:tracePt t="58145" x="7156450" y="2971800"/>
          <p14:tracePt t="58162" x="7181850" y="2959100"/>
          <p14:tracePt t="58179" x="7207250" y="2940050"/>
          <p14:tracePt t="58196" x="7213600" y="2914650"/>
          <p14:tracePt t="58212" x="7219950" y="2870200"/>
          <p14:tracePt t="58229" x="7226300" y="2825750"/>
          <p14:tracePt t="58246" x="7226300" y="2787650"/>
          <p14:tracePt t="58262" x="7226300" y="2743200"/>
          <p14:tracePt t="58279" x="7219950" y="2686050"/>
          <p14:tracePt t="58296" x="7200900" y="2635250"/>
          <p14:tracePt t="58312" x="7194550" y="2590800"/>
          <p14:tracePt t="58329" x="7194550" y="2565400"/>
          <p14:tracePt t="58346" x="7194550" y="2559050"/>
          <p14:tracePt t="58390" x="7188200" y="2559050"/>
          <p14:tracePt t="58399" x="7169150" y="2559050"/>
          <p14:tracePt t="58413" x="7131050" y="2559050"/>
          <p14:tracePt t="58429" x="7092950" y="2578100"/>
          <p14:tracePt t="58446" x="7054850" y="2609850"/>
          <p14:tracePt t="58463" x="7016750" y="2635250"/>
          <p14:tracePt t="58479" x="6965950" y="2673350"/>
          <p14:tracePt t="58496" x="6946900" y="2686050"/>
          <p14:tracePt t="58513" x="6921500" y="2711450"/>
          <p14:tracePt t="58530" x="6915150" y="2743200"/>
          <p14:tracePt t="58546" x="6902450" y="2774950"/>
          <p14:tracePt t="58563" x="6877050" y="2851150"/>
          <p14:tracePt t="58566" x="6877050" y="2870200"/>
          <p14:tracePt t="58579" x="6851650" y="2895600"/>
          <p14:tracePt t="58596" x="6807200" y="2990850"/>
          <p14:tracePt t="58613" x="6775450" y="3092450"/>
          <p14:tracePt t="58630" x="6775450" y="3117850"/>
          <p14:tracePt t="58646" x="6775450" y="3130550"/>
          <p14:tracePt t="58663" x="6775450" y="3143250"/>
          <p14:tracePt t="58679" x="6775450" y="3162300"/>
          <p14:tracePt t="58696" x="6858000" y="3194050"/>
          <p14:tracePt t="58713" x="7023100" y="3206750"/>
          <p14:tracePt t="58729" x="7258050" y="3238500"/>
          <p14:tracePt t="58746" x="7480300" y="3238500"/>
          <p14:tracePt t="58763" x="7670800" y="3238500"/>
          <p14:tracePt t="58780" x="7715250" y="3219450"/>
          <p14:tracePt t="58796" x="7721600" y="3200400"/>
          <p14:tracePt t="58813" x="7543800" y="3067050"/>
          <p14:tracePt t="58833" x="7397750" y="3016250"/>
          <p14:tracePt t="58846" x="7334250" y="3003550"/>
          <p14:tracePt t="58863" x="7327900" y="3003550"/>
          <p14:tracePt t="58880" x="7359650" y="3003550"/>
          <p14:tracePt t="58897" x="7537450" y="3003550"/>
          <p14:tracePt t="58913" x="7804150" y="3003550"/>
          <p14:tracePt t="58930" x="8121650" y="3003550"/>
          <p14:tracePt t="58946" x="8489950" y="3003550"/>
          <p14:tracePt t="58963" x="8712200" y="3003550"/>
          <p14:tracePt t="58980" x="8801100" y="2978150"/>
          <p14:tracePt t="58997" x="8813800" y="2914650"/>
          <p14:tracePt t="59013" x="8794750" y="2851150"/>
          <p14:tracePt t="59033" x="8724900" y="2749550"/>
          <p14:tracePt t="59046" x="8667750" y="2698750"/>
          <p14:tracePt t="59063" x="8648700" y="2679700"/>
          <p14:tracePt t="59198" x="8648700" y="2673350"/>
          <p14:tracePt t="59207" x="8648700" y="2660650"/>
          <p14:tracePt t="59214" x="8642350" y="2647950"/>
          <p14:tracePt t="59230" x="8629650" y="2628900"/>
          <p14:tracePt t="59247" x="8604250" y="2603500"/>
          <p14:tracePt t="59264" x="8591550" y="2590800"/>
          <p14:tracePt t="59280" x="8572500" y="2584450"/>
          <p14:tracePt t="59297" x="8547100" y="2584450"/>
          <p14:tracePt t="59314" x="8477250" y="2584450"/>
          <p14:tracePt t="59330" x="8413750" y="2584450"/>
          <p14:tracePt t="59347" x="8343900" y="2584450"/>
          <p14:tracePt t="59364" x="8286750" y="2584450"/>
          <p14:tracePt t="59381" x="8216900" y="2584450"/>
          <p14:tracePt t="59397" x="8178800" y="2597150"/>
          <p14:tracePt t="59414" x="8153400" y="2616200"/>
          <p14:tracePt t="59430" x="8140700" y="2660650"/>
          <p14:tracePt t="59447" x="8121650" y="2711450"/>
          <p14:tracePt t="59464" x="8108950" y="2774950"/>
          <p14:tracePt t="59481" x="8108950" y="2819400"/>
          <p14:tracePt t="59497" x="8108950" y="2857500"/>
          <p14:tracePt t="59514" x="8102600" y="2876550"/>
          <p14:tracePt t="59530" x="8102600" y="2901950"/>
          <p14:tracePt t="59547" x="8102600" y="2914650"/>
          <p14:tracePt t="59564" x="8102600" y="2921000"/>
          <p14:tracePt t="59568" x="8102600" y="2940050"/>
          <p14:tracePt t="59581" x="8102600" y="2965450"/>
          <p14:tracePt t="59597" x="8102600" y="3003550"/>
          <p14:tracePt t="59614" x="8134350" y="3048000"/>
          <p14:tracePt t="59631" x="8178800" y="3079750"/>
          <p14:tracePt t="59647" x="8223250" y="3111500"/>
          <p14:tracePt t="59664" x="8280400" y="3136900"/>
          <p14:tracePt t="59681" x="8369300" y="3168650"/>
          <p14:tracePt t="59697" x="8489950" y="3200400"/>
          <p14:tracePt t="59714" x="8616950" y="3200400"/>
          <p14:tracePt t="59731" x="8699500" y="3200400"/>
          <p14:tracePt t="59747" x="8763000" y="3162300"/>
          <p14:tracePt t="59764" x="8826500" y="3073400"/>
          <p14:tracePt t="59781" x="8851900" y="2927350"/>
          <p14:tracePt t="59797" x="8851900" y="2838450"/>
          <p14:tracePt t="59814" x="8820150" y="2768600"/>
          <p14:tracePt t="59831" x="8763000" y="2730500"/>
          <p14:tracePt t="59848" x="8718550" y="2724150"/>
          <p14:tracePt t="59864" x="8578850" y="2698750"/>
          <p14:tracePt t="59881" x="8439150" y="2698750"/>
          <p14:tracePt t="59898" x="8331200" y="2698750"/>
          <p14:tracePt t="59914" x="8305800" y="2698750"/>
          <p14:tracePt t="59931" x="8286750" y="2711450"/>
          <p14:tracePt t="59948" x="8286750" y="2724150"/>
          <p14:tracePt t="59964" x="8318500" y="2743200"/>
          <p14:tracePt t="59981" x="8388350" y="2768600"/>
          <p14:tracePt t="59998" x="8413750" y="2787650"/>
          <p14:tracePt t="60014" x="8420100" y="2794000"/>
          <p14:tracePt t="60031" x="8420100" y="2806700"/>
          <p14:tracePt t="60048" x="8312150" y="2806700"/>
          <p14:tracePt t="60064" x="8045450" y="2806700"/>
          <p14:tracePt t="60080" x="7581900" y="2806700"/>
          <p14:tracePt t="60097" x="7112000" y="2806700"/>
          <p14:tracePt t="60114" x="6762750" y="2806700"/>
          <p14:tracePt t="60131" x="6648450" y="2806700"/>
          <p14:tracePt t="60148" x="6635750" y="2806700"/>
          <p14:tracePt t="60183" x="6648450" y="2806700"/>
          <p14:tracePt t="60198" x="6686550" y="2819400"/>
          <p14:tracePt t="60262" x="6680200" y="2819400"/>
          <p14:tracePt t="60271" x="6673850" y="2819400"/>
          <p14:tracePt t="60302" x="6661150" y="2819400"/>
          <p14:tracePt t="60335" x="6686550" y="2819400"/>
          <p14:tracePt t="60342" x="6724650" y="2813050"/>
          <p14:tracePt t="60351" x="6762750" y="2806700"/>
          <p14:tracePt t="60365" x="6864350" y="2755900"/>
          <p14:tracePt t="60381" x="6921500" y="2705100"/>
          <p14:tracePt t="60398" x="6940550" y="2686050"/>
          <p14:tracePt t="60415" x="6953250" y="2660650"/>
          <p14:tracePt t="60431" x="6972300" y="2628900"/>
          <p14:tracePt t="60448" x="6985000" y="2622550"/>
          <p14:tracePt t="60465" x="6985000" y="2616200"/>
          <p14:tracePt t="60591" x="6985000" y="2609850"/>
          <p14:tracePt t="60599" x="6972300" y="2609850"/>
          <p14:tracePt t="60606" x="6965950" y="2609850"/>
          <p14:tracePt t="60615" x="6959600" y="2609850"/>
          <p14:tracePt t="60632" x="6934200" y="2609850"/>
          <p14:tracePt t="60648" x="6877050" y="2609850"/>
          <p14:tracePt t="60665" x="6832600" y="2622550"/>
          <p14:tracePt t="60682" x="6762750" y="2654300"/>
          <p14:tracePt t="60698" x="6699250" y="2698750"/>
          <p14:tracePt t="60715" x="6667500" y="2730500"/>
          <p14:tracePt t="60732" x="6661150" y="2749550"/>
          <p14:tracePt t="60749" x="6661150" y="2813050"/>
          <p14:tracePt t="60765" x="6661150" y="2863850"/>
          <p14:tracePt t="60782" x="6661150" y="2921000"/>
          <p14:tracePt t="60798" x="6661150" y="2959100"/>
          <p14:tracePt t="60815" x="6661150" y="2997200"/>
          <p14:tracePt t="60832" x="6661150" y="3035300"/>
          <p14:tracePt t="60849" x="6661150" y="3060700"/>
          <p14:tracePt t="60865" x="6667500" y="3073400"/>
          <p14:tracePt t="60882" x="6673850" y="3073400"/>
          <p14:tracePt t="60899" x="6686550" y="3086100"/>
          <p14:tracePt t="60916" x="6718300" y="3086100"/>
          <p14:tracePt t="60932" x="6775450" y="3092450"/>
          <p14:tracePt t="60949" x="6921500" y="3111500"/>
          <p14:tracePt t="60965" x="7004050" y="3111500"/>
          <p14:tracePt t="60982" x="7099300" y="3111500"/>
          <p14:tracePt t="60999" x="7162800" y="3111500"/>
          <p14:tracePt t="61015" x="7188200" y="3111500"/>
          <p14:tracePt t="61032" x="7194550" y="3111500"/>
          <p14:tracePt t="61049" x="7200900" y="3111500"/>
          <p14:tracePt t="61065" x="7207250" y="3105150"/>
          <p14:tracePt t="61069" x="7213600" y="3092450"/>
          <p14:tracePt t="61082" x="7213600" y="3060700"/>
          <p14:tracePt t="61098" x="7213600" y="3003550"/>
          <p14:tracePt t="61115" x="7213600" y="2946400"/>
          <p14:tracePt t="61132" x="7213600" y="2889250"/>
          <p14:tracePt t="61149" x="7213600" y="2844800"/>
          <p14:tracePt t="61165" x="7213600" y="2825750"/>
          <p14:tracePt t="61182" x="7219950" y="2800350"/>
          <p14:tracePt t="61199" x="7219950" y="2787650"/>
          <p14:tracePt t="61216" x="7219950" y="2768600"/>
          <p14:tracePt t="61232" x="7219950" y="2724150"/>
          <p14:tracePt t="61249" x="7219950" y="2692400"/>
          <p14:tracePt t="61266" x="7219950" y="2667000"/>
          <p14:tracePt t="61283" x="7219950" y="2641600"/>
          <p14:tracePt t="61299" x="7219950" y="2635250"/>
          <p14:tracePt t="61316" x="7219950" y="2628900"/>
          <p14:tracePt t="61333" x="7207250" y="2597150"/>
          <p14:tracePt t="61349" x="7200900" y="2584450"/>
          <p14:tracePt t="61366" x="7188200" y="2571750"/>
          <p14:tracePt t="61383" x="7162800" y="2559050"/>
          <p14:tracePt t="61399" x="7112000" y="2546350"/>
          <p14:tracePt t="61416" x="7061200" y="2540000"/>
          <p14:tracePt t="61433" x="7004050" y="2540000"/>
          <p14:tracePt t="61449" x="6965950" y="2540000"/>
          <p14:tracePt t="61466" x="6953250" y="2540000"/>
          <p14:tracePt t="61483" x="6934200" y="2540000"/>
          <p14:tracePt t="61499" x="6921500" y="2540000"/>
          <p14:tracePt t="61516" x="6908800" y="2540000"/>
          <p14:tracePt t="61533" x="6870700" y="2559050"/>
          <p14:tracePt t="61549" x="6838950" y="2584450"/>
          <p14:tracePt t="61566" x="6794500" y="2622550"/>
          <p14:tracePt t="61583" x="6762750" y="2647950"/>
          <p14:tracePt t="61599" x="6731000" y="2679700"/>
          <p14:tracePt t="61616" x="6711950" y="2717800"/>
          <p14:tracePt t="61633" x="6705600" y="2736850"/>
          <p14:tracePt t="61650" x="6705600" y="2755900"/>
          <p14:tracePt t="61666" x="6705600" y="2781300"/>
          <p14:tracePt t="61683" x="6705600" y="2800350"/>
          <p14:tracePt t="61700" x="6699250" y="2832100"/>
          <p14:tracePt t="61716" x="6680200" y="2857500"/>
          <p14:tracePt t="61733" x="6673850" y="2901950"/>
          <p14:tracePt t="61750" x="6673850" y="2940050"/>
          <p14:tracePt t="61766" x="6673850" y="2997200"/>
          <p14:tracePt t="61783" x="6673850" y="3041650"/>
          <p14:tracePt t="61799" x="6686550" y="3060700"/>
          <p14:tracePt t="61816" x="6711950" y="3098800"/>
          <p14:tracePt t="61833" x="6743700" y="3117850"/>
          <p14:tracePt t="61850" x="6781800" y="3136900"/>
          <p14:tracePt t="61866" x="6819900" y="3136900"/>
          <p14:tracePt t="61883" x="6832600" y="3143250"/>
          <p14:tracePt t="61900" x="6838950" y="3143250"/>
          <p14:tracePt t="61916" x="6845300" y="3143250"/>
          <p14:tracePt t="61935" x="6851650" y="3143250"/>
          <p14:tracePt t="61950" x="6870700" y="3143250"/>
          <p14:tracePt t="61966" x="6889750" y="3136900"/>
          <p14:tracePt t="61983" x="6908800" y="3130550"/>
          <p14:tracePt t="62000" x="6927850" y="3098800"/>
          <p14:tracePt t="62017" x="6940550" y="3092450"/>
          <p14:tracePt t="62033" x="6959600" y="3092450"/>
          <p14:tracePt t="62050" x="6985000" y="3073400"/>
          <p14:tracePt t="62066" x="7010400" y="3067050"/>
          <p14:tracePt t="62070" x="7023100" y="3067050"/>
          <p14:tracePt t="62085" x="7067550" y="3035300"/>
          <p14:tracePt t="62099" x="7086600" y="3022600"/>
          <p14:tracePt t="62116" x="7131050" y="2978150"/>
          <p14:tracePt t="62133" x="7143750" y="2889250"/>
          <p14:tracePt t="62150" x="7143750" y="2844800"/>
          <p14:tracePt t="62166" x="7143750" y="2813050"/>
          <p14:tracePt t="62183" x="7143750" y="2794000"/>
          <p14:tracePt t="62199" x="7143750" y="2787650"/>
          <p14:tracePt t="62216" x="7143750" y="2781300"/>
          <p14:tracePt t="62233" x="7143750" y="2774950"/>
          <p14:tracePt t="62249" x="7143750" y="2762250"/>
          <p14:tracePt t="62767" x="7131050" y="2749550"/>
          <p14:tracePt t="62774" x="7092950" y="2749550"/>
          <p14:tracePt t="62784" x="7048500" y="2730500"/>
          <p14:tracePt t="62801" x="7010400" y="2724150"/>
          <p14:tracePt t="62818" x="6991350" y="2717800"/>
          <p14:tracePt t="62834" x="6985000" y="2717800"/>
          <p14:tracePt t="62851" x="6978650" y="2717800"/>
          <p14:tracePt t="62867" x="6972300" y="2717800"/>
          <p14:tracePt t="62884" x="6959600" y="2717800"/>
          <p14:tracePt t="62901" x="7010400" y="2774950"/>
          <p14:tracePt t="62917" x="7169150" y="2825750"/>
          <p14:tracePt t="62934" x="7353300" y="2876550"/>
          <p14:tracePt t="62951" x="7486650" y="2927350"/>
          <p14:tracePt t="62968" x="7569200" y="2984500"/>
          <p14:tracePt t="62984" x="7620000" y="3041650"/>
          <p14:tracePt t="63001" x="7715250" y="3136900"/>
          <p14:tracePt t="63018" x="7804150" y="3181350"/>
          <p14:tracePt t="63034" x="7905750" y="3181350"/>
          <p14:tracePt t="63051" x="8026400" y="3181350"/>
          <p14:tracePt t="63055" x="8064500" y="3181350"/>
          <p14:tracePt t="63068" x="8115300" y="3181350"/>
          <p14:tracePt t="63086" x="8248650" y="3168650"/>
          <p14:tracePt t="63101" x="8337550" y="3124200"/>
          <p14:tracePt t="63117" x="8382000" y="3092450"/>
          <p14:tracePt t="63134" x="8439150" y="3041650"/>
          <p14:tracePt t="63150" x="8458200" y="3016250"/>
          <p14:tracePt t="63168" x="8477250" y="2984500"/>
          <p14:tracePt t="63185" x="8489950" y="2971800"/>
          <p14:tracePt t="63201" x="8509000" y="2940050"/>
          <p14:tracePt t="63218" x="8528050" y="2908300"/>
          <p14:tracePt t="63234" x="8547100" y="2870200"/>
          <p14:tracePt t="63251" x="8572500" y="2838450"/>
          <p14:tracePt t="63268" x="8616950" y="2806700"/>
          <p14:tracePt t="63285" x="8686800" y="2774950"/>
          <p14:tracePt t="63301" x="8737600" y="2743200"/>
          <p14:tracePt t="63318" x="8763000" y="2711450"/>
          <p14:tracePt t="63335" x="8769350" y="2686050"/>
          <p14:tracePt t="63351" x="8782050" y="2667000"/>
          <p14:tracePt t="63384" x="8782050" y="2654300"/>
          <p14:tracePt t="63406" x="8782050" y="2647950"/>
          <p14:tracePt t="63418" x="8763000" y="2647950"/>
          <p14:tracePt t="63435" x="8718550" y="2647950"/>
          <p14:tracePt t="63452" x="8686800" y="2660650"/>
          <p14:tracePt t="63468" x="8667750" y="2673350"/>
          <p14:tracePt t="63485" x="8661400" y="2679700"/>
          <p14:tracePt t="63582" x="8661400" y="2673350"/>
          <p14:tracePt t="63990" x="8661400" y="2667000"/>
          <p14:tracePt t="64046" x="8661400" y="2660650"/>
          <p14:tracePt t="64054" x="8661400" y="2654300"/>
          <p14:tracePt t="64062" x="8661400" y="2647950"/>
          <p14:tracePt t="64071" x="8661400" y="2628900"/>
          <p14:tracePt t="64086" x="8648700" y="2609850"/>
          <p14:tracePt t="64102" x="8585200" y="2584450"/>
          <p14:tracePt t="64118" x="8489950" y="2584450"/>
          <p14:tracePt t="64135" x="8350250" y="2584450"/>
          <p14:tracePt t="64152" x="8197850" y="2584450"/>
          <p14:tracePt t="64169" x="8083550" y="2641600"/>
          <p14:tracePt t="64185" x="7994650" y="2705100"/>
          <p14:tracePt t="64202" x="7924800" y="2774950"/>
          <p14:tracePt t="64219" x="7905750" y="2813050"/>
          <p14:tracePt t="64236" x="7893050" y="2863850"/>
          <p14:tracePt t="64252" x="7893050" y="2921000"/>
          <p14:tracePt t="64269" x="7918450" y="3048000"/>
          <p14:tracePt t="64286" x="7924800" y="3105150"/>
          <p14:tracePt t="64302" x="7943850" y="3155950"/>
          <p14:tracePt t="64319" x="7950200" y="3206750"/>
          <p14:tracePt t="64336" x="7956550" y="3219450"/>
          <p14:tracePt t="64353" x="7975600" y="3257550"/>
          <p14:tracePt t="64369" x="7988300" y="3257550"/>
          <p14:tracePt t="64386" x="8032750" y="3270250"/>
          <p14:tracePt t="64402" x="8115300" y="3270250"/>
          <p14:tracePt t="64419" x="8191500" y="3270250"/>
          <p14:tracePt t="64436" x="8229600" y="3257550"/>
          <p14:tracePt t="64453" x="8280400" y="3219450"/>
          <p14:tracePt t="64469" x="8299450" y="3194050"/>
          <p14:tracePt t="64486" x="8305800" y="3181350"/>
          <p14:tracePt t="64526" x="8305800" y="3168650"/>
          <p14:tracePt t="64542" x="8299450" y="3162300"/>
          <p14:tracePt t="64719" x="8293100" y="3155950"/>
          <p14:tracePt t="65031" x="8286750" y="3149600"/>
          <p14:tracePt t="65231" x="8286750" y="3143250"/>
          <p14:tracePt t="65238" x="8286750" y="3117850"/>
          <p14:tracePt t="65246" x="8286750" y="3086100"/>
          <p14:tracePt t="65255" x="8235950" y="3016250"/>
          <p14:tracePt t="65270" x="8153400" y="2921000"/>
          <p14:tracePt t="65287" x="8051800" y="2838450"/>
          <p14:tracePt t="65303" x="7981950" y="2768600"/>
          <p14:tracePt t="65320" x="7956550" y="2717800"/>
          <p14:tracePt t="65337" x="7937500" y="2692400"/>
          <p14:tracePt t="65354" x="7924800" y="2667000"/>
          <p14:tracePt t="65370" x="7912100" y="2641600"/>
          <p14:tracePt t="65387" x="7912100" y="2616200"/>
          <p14:tracePt t="65404" x="7912100" y="2597150"/>
          <p14:tracePt t="65420" x="7912100" y="2584450"/>
          <p14:tracePt t="65437" x="7905750" y="2546350"/>
          <p14:tracePt t="65454" x="7880350" y="2514600"/>
          <p14:tracePt t="65470" x="7874000" y="2482850"/>
          <p14:tracePt t="65487" x="7874000" y="2457450"/>
          <p14:tracePt t="65504" x="7874000" y="2425700"/>
          <p14:tracePt t="65520" x="7874000" y="2368550"/>
          <p14:tracePt t="65537" x="7880350" y="2349500"/>
          <p14:tracePt t="65554" x="7886700" y="2343150"/>
          <p14:tracePt t="65570" x="7905750" y="2343150"/>
          <p14:tracePt t="65574" x="7918450" y="2343150"/>
          <p14:tracePt t="65587" x="7956550" y="2343150"/>
          <p14:tracePt t="65604" x="8058150" y="2413000"/>
          <p14:tracePt t="65621" x="8248650" y="2628900"/>
          <p14:tracePt t="65637" x="8362950" y="2781300"/>
          <p14:tracePt t="65654" x="8439150" y="2882900"/>
          <p14:tracePt t="65671" x="8470900" y="2971800"/>
          <p14:tracePt t="65687" x="8489950" y="3022600"/>
          <p14:tracePt t="65704" x="8489950" y="3073400"/>
          <p14:tracePt t="65721" x="8489950" y="3130550"/>
          <p14:tracePt t="65737" x="8489950" y="3168650"/>
          <p14:tracePt t="65754" x="8432800" y="3238500"/>
          <p14:tracePt t="65771" x="8382000" y="3276600"/>
          <p14:tracePt t="65787" x="8293100" y="3333750"/>
          <p14:tracePt t="65804" x="8223250" y="3397250"/>
          <p14:tracePt t="65821" x="8121650" y="3467100"/>
          <p14:tracePt t="65837" x="8064500" y="3524250"/>
          <p14:tracePt t="65854" x="8020050" y="3594100"/>
          <p14:tracePt t="65871" x="7975600" y="3676650"/>
          <p14:tracePt t="65887" x="7969250" y="3702050"/>
          <p14:tracePt t="65943" x="7969250" y="3676650"/>
          <p14:tracePt t="65951" x="7969250" y="3657600"/>
          <p14:tracePt t="65959" x="7969250" y="3651250"/>
          <p14:tracePt t="65971" x="7969250" y="3644900"/>
          <p14:tracePt t="66023" x="7962900" y="3638550"/>
          <p14:tracePt t="66158" x="7956550" y="3625850"/>
          <p14:tracePt t="66166" x="7956550" y="3619500"/>
          <p14:tracePt t="66191" x="7956550" y="3613150"/>
          <p14:tracePt t="66207" x="7956550" y="3600450"/>
          <p14:tracePt t="66311" x="7943850" y="3600450"/>
          <p14:tracePt t="66319" x="7931150" y="3600450"/>
          <p14:tracePt t="66326" x="7918450" y="3600450"/>
          <p14:tracePt t="66338" x="7899400" y="3606800"/>
          <p14:tracePt t="66355" x="7848600" y="3625850"/>
          <p14:tracePt t="66371" x="7753350" y="3625850"/>
          <p14:tracePt t="66388" x="7664450" y="3625850"/>
          <p14:tracePt t="66405" x="7499350" y="3625850"/>
          <p14:tracePt t="66421" x="7378700" y="3625850"/>
          <p14:tracePt t="66438" x="7251700" y="3613150"/>
          <p14:tracePt t="66455" x="7131050" y="3600450"/>
          <p14:tracePt t="66471" x="7080250" y="3568700"/>
          <p14:tracePt t="66488" x="7054850" y="3556000"/>
          <p14:tracePt t="66505" x="7054850" y="3549650"/>
          <p14:tracePt t="66538" x="7054850" y="3543300"/>
          <p14:tracePt t="66555" x="7048500" y="3536950"/>
          <p14:tracePt t="66571" x="7042150" y="3536950"/>
          <p14:tracePt t="66588" x="7035800" y="3524250"/>
          <p14:tracePt t="66605" x="7029450" y="3524250"/>
          <p14:tracePt t="66623" x="7023100" y="3524250"/>
          <p14:tracePt t="66639" x="7016750" y="3524250"/>
          <p14:tracePt t="66655" x="7010400" y="3524250"/>
          <p14:tracePt t="66672" x="6985000" y="3517900"/>
          <p14:tracePt t="66688" x="6972300" y="3511550"/>
          <p14:tracePt t="66705" x="6940550" y="3479800"/>
          <p14:tracePt t="66722" x="6934200" y="3448050"/>
          <p14:tracePt t="66739" x="6934200" y="3384550"/>
          <p14:tracePt t="66755" x="6934200" y="3302000"/>
          <p14:tracePt t="66772" x="6972300" y="3206750"/>
          <p14:tracePt t="66789" x="7010400" y="3130550"/>
          <p14:tracePt t="66805" x="7016750" y="3124200"/>
          <p14:tracePt t="66854" x="7016750" y="3130550"/>
          <p14:tracePt t="66863" x="7016750" y="3136900"/>
          <p14:tracePt t="66872" x="7016750" y="3143250"/>
          <p14:tracePt t="66889" x="7016750" y="3155950"/>
          <p14:tracePt t="67086" x="7016750" y="3136900"/>
          <p14:tracePt t="67093" x="7016750" y="3117850"/>
          <p14:tracePt t="67105" x="7016750" y="3079750"/>
          <p14:tracePt t="67121" x="6991350" y="2997200"/>
          <p14:tracePt t="67138" x="6959600" y="2908300"/>
          <p14:tracePt t="67156" x="6934200" y="2825750"/>
          <p14:tracePt t="67172" x="6934200" y="2800350"/>
          <p14:tracePt t="67189" x="6934200" y="2787650"/>
          <p14:tracePt t="67287" x="6946900" y="2787650"/>
          <p14:tracePt t="67294" x="6953250" y="2787650"/>
          <p14:tracePt t="67306" x="6959600" y="2781300"/>
          <p14:tracePt t="67322" x="6972300" y="2743200"/>
          <p14:tracePt t="67339" x="6997700" y="2667000"/>
          <p14:tracePt t="67356" x="7035800" y="2559050"/>
          <p14:tracePt t="67373" x="7099300" y="2393950"/>
          <p14:tracePt t="67389" x="7137400" y="2330450"/>
          <p14:tracePt t="67406" x="7169150" y="2273300"/>
          <p14:tracePt t="67423" x="7175500" y="2260600"/>
          <p14:tracePt t="67887" x="7175500" y="2254250"/>
          <p14:tracePt t="67911" x="7175500" y="2247900"/>
          <p14:tracePt t="68062" x="7169150" y="2247900"/>
          <p14:tracePt t="74381" x="7131050" y="2266950"/>
          <p14:tracePt t="74389" x="6972300" y="2273300"/>
          <p14:tracePt t="74397" x="6800850" y="2298700"/>
          <p14:tracePt t="74413" x="6502400" y="2343150"/>
          <p14:tracePt t="74430" x="6337300" y="2387600"/>
          <p14:tracePt t="74447" x="6140450" y="2444750"/>
          <p14:tracePt t="74463" x="5822950" y="2540000"/>
          <p14:tracePt t="74480" x="5384800" y="2654300"/>
          <p14:tracePt t="74497" x="4762500" y="2851150"/>
          <p14:tracePt t="74513" x="4305300" y="3028950"/>
          <p14:tracePt t="74530" x="3930650" y="3162300"/>
          <p14:tracePt t="74547" x="3606800" y="3276600"/>
          <p14:tracePt t="74564" x="3238500" y="3397250"/>
          <p14:tracePt t="74580" x="3016250" y="3454400"/>
          <p14:tracePt t="74583" x="2927350" y="3479800"/>
          <p14:tracePt t="74597" x="2844800" y="3479800"/>
          <p14:tracePt t="74614" x="2832100" y="3479800"/>
          <p14:tracePt t="74630" x="2832100" y="3429000"/>
          <p14:tracePt t="74647" x="2832100" y="3365500"/>
          <p14:tracePt t="74664" x="2857500" y="3251200"/>
          <p14:tracePt t="74680" x="2889250" y="3098800"/>
          <p14:tracePt t="74697" x="2889250" y="2965450"/>
          <p14:tracePt t="74714" x="2832100" y="2863850"/>
          <p14:tracePt t="74730" x="2755900" y="2774950"/>
          <p14:tracePt t="74747" x="2711450" y="2724150"/>
          <p14:tracePt t="74764" x="2673350" y="2692400"/>
          <p14:tracePt t="74781" x="2673350" y="2647950"/>
          <p14:tracePt t="74797" x="2673350" y="2603500"/>
          <p14:tracePt t="74814" x="2787650" y="2546350"/>
          <p14:tracePt t="74831" x="2984500" y="2495550"/>
          <p14:tracePt t="74847" x="3130550" y="2451100"/>
          <p14:tracePt t="74864" x="3206750" y="2413000"/>
          <p14:tracePt t="74881" x="3219450" y="2406650"/>
          <p14:tracePt t="74897" x="3219450" y="2400300"/>
          <p14:tracePt t="74931" x="3219450" y="2393950"/>
          <p14:tracePt t="75246" x="3213100" y="2387600"/>
          <p14:tracePt t="75255" x="3213100" y="2381250"/>
          <p14:tracePt t="75318" x="3219450" y="2374900"/>
          <p14:tracePt t="75654" x="3219450" y="2368550"/>
          <p14:tracePt t="75670" x="3219450" y="2362200"/>
          <p14:tracePt t="75679" x="3219450" y="2355850"/>
          <p14:tracePt t="77414" x="3219450" y="2349500"/>
          <p14:tracePt t="77422" x="3213100" y="2349500"/>
          <p14:tracePt t="77433" x="3200400" y="2355850"/>
          <p14:tracePt t="77450" x="3181350" y="2374900"/>
          <p14:tracePt t="77467" x="3175000" y="2374900"/>
          <p14:tracePt t="79174" x="3168650" y="2374900"/>
          <p14:tracePt t="79863" x="3168650" y="2368550"/>
          <p14:tracePt t="79886" x="3168650" y="2362200"/>
          <p14:tracePt t="81934" x="3155950" y="2374900"/>
          <p14:tracePt t="81950" x="3155950" y="2387600"/>
          <p14:tracePt t="81966" x="3155950" y="2393950"/>
          <p14:tracePt t="83078" x="3155950" y="2387600"/>
          <p14:tracePt t="83086" x="3155950" y="2374900"/>
          <p14:tracePt t="83093" x="3155950" y="2368550"/>
          <p14:tracePt t="83106" x="3155950" y="2355850"/>
          <p14:tracePt t="83123" x="3155950" y="2343150"/>
          <p14:tracePt t="83140" x="3155950" y="2336800"/>
          <p14:tracePt t="83182" x="3149600" y="2330450"/>
          <p14:tracePt t="83479" x="3149600" y="2317750"/>
          <p14:tracePt t="83486" x="3149600" y="2311400"/>
          <p14:tracePt t="83678" x="3143250" y="2305050"/>
          <p14:tracePt t="84790" x="3143250" y="2311400"/>
          <p14:tracePt t="84798" x="3143250" y="2330450"/>
          <p14:tracePt t="84814" x="3143250" y="2336800"/>
          <p14:tracePt t="84830" x="3143250" y="2343150"/>
          <p14:tracePt t="85039"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026"/>
          <p:cNvSpPr>
            <a:spLocks noGrp="1" noChangeArrowheads="1"/>
          </p:cNvSpPr>
          <p:nvPr>
            <p:ph type="title"/>
          </p:nvPr>
        </p:nvSpPr>
        <p:spPr/>
        <p:txBody>
          <a:bodyPr/>
          <a:lstStyle/>
          <a:p>
            <a:r>
              <a:rPr lang="en-US" altLang="zh-CN"/>
              <a:t>Relationship Key</a:t>
            </a:r>
          </a:p>
        </p:txBody>
      </p:sp>
      <p:sp>
        <p:nvSpPr>
          <p:cNvPr id="3" name="Content Placeholder 2"/>
          <p:cNvSpPr>
            <a:spLocks noGrp="1"/>
          </p:cNvSpPr>
          <p:nvPr>
            <p:ph idx="1"/>
          </p:nvPr>
        </p:nvSpPr>
        <p:spPr/>
        <p:txBody>
          <a:bodyPr/>
          <a:lstStyle/>
          <a:p>
            <a:endParaRPr lang="en-US"/>
          </a:p>
        </p:txBody>
      </p:sp>
      <p:graphicFrame>
        <p:nvGraphicFramePr>
          <p:cNvPr id="242692" name="Object 1028"/>
          <p:cNvGraphicFramePr>
            <a:graphicFrameLocks noChangeAspect="1"/>
          </p:cNvGraphicFramePr>
          <p:nvPr>
            <p:extLst>
              <p:ext uri="{D42A27DB-BD31-4B8C-83A1-F6EECF244321}">
                <p14:modId xmlns:p14="http://schemas.microsoft.com/office/powerpoint/2010/main" val="1370531755"/>
              </p:ext>
            </p:extLst>
          </p:nvPr>
        </p:nvGraphicFramePr>
        <p:xfrm>
          <a:off x="395536" y="1628800"/>
          <a:ext cx="7391400" cy="4921250"/>
        </p:xfrm>
        <a:graphic>
          <a:graphicData uri="http://schemas.openxmlformats.org/presentationml/2006/ole">
            <mc:AlternateContent xmlns:mc="http://schemas.openxmlformats.org/markup-compatibility/2006">
              <mc:Choice xmlns:v="urn:schemas-microsoft-com:vml" Requires="v">
                <p:oleObj name="位图图像" r:id="rId5" imgW="8411749" imgH="5601482" progId="Paint.Picture">
                  <p:embed/>
                </p:oleObj>
              </mc:Choice>
              <mc:Fallback>
                <p:oleObj name="位图图像" r:id="rId5" imgW="8411749" imgH="5601482" progId="Paint.Picture">
                  <p:embed/>
                  <p:pic>
                    <p:nvPicPr>
                      <p:cNvPr id="242692"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628800"/>
                        <a:ext cx="73914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18</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70"/>
    </mc:Choice>
    <mc:Fallback xmlns="">
      <p:transition spd="slow" advTm="2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218" x="1143000" y="4991100"/>
          <p14:tracePt t="9237" x="1143000" y="4984750"/>
          <p14:tracePt t="9266" x="1136650" y="4984750"/>
          <p14:tracePt t="9275" x="1136650" y="4972050"/>
          <p14:tracePt t="9283" x="1143000" y="4940300"/>
          <p14:tracePt t="9298" x="1181100" y="4902200"/>
          <p14:tracePt t="9314" x="1238250" y="4889500"/>
          <p14:tracePt t="9331" x="1397000" y="4851400"/>
          <p14:tracePt t="9348" x="1568450" y="4781550"/>
          <p14:tracePt t="9365" x="1733550" y="4699000"/>
          <p14:tracePt t="9381" x="1847850" y="4610100"/>
          <p14:tracePt t="9398" x="1879600" y="4572000"/>
          <p14:tracePt t="9415" x="1885950" y="4533900"/>
          <p14:tracePt t="9431" x="1885950" y="4527550"/>
          <p14:tracePt t="9448" x="1879600" y="4514850"/>
          <p14:tracePt t="9464" x="1860550" y="4508500"/>
          <p14:tracePt t="9481" x="1847850" y="4495800"/>
          <p14:tracePt t="9498" x="1841500" y="4476750"/>
          <p14:tracePt t="9514" x="1835150" y="4476750"/>
          <p14:tracePt t="9547" x="1828800" y="4470400"/>
          <p14:tracePt t="9564" x="1822450" y="4464050"/>
          <p14:tracePt t="9580" x="1822450" y="4451350"/>
          <p14:tracePt t="9597" x="1828800" y="4432300"/>
          <p14:tracePt t="9615" x="1841500" y="4413250"/>
          <p14:tracePt t="9631" x="1860550" y="4413250"/>
          <p14:tracePt t="9648" x="1866900" y="4394200"/>
          <p14:tracePt t="9665" x="1879600" y="4381500"/>
          <p14:tracePt t="9682" x="1885950" y="4356100"/>
          <p14:tracePt t="9698" x="1892300" y="4324350"/>
          <p14:tracePt t="9715" x="1892300" y="4305300"/>
          <p14:tracePt t="9731" x="1892300" y="4279900"/>
          <p14:tracePt t="9748" x="1892300" y="4273550"/>
          <p14:tracePt t="9796" x="1892300" y="4267200"/>
          <p14:tracePt t="10029" x="1892300" y="4260850"/>
          <p14:tracePt t="10035" x="1905000" y="4260850"/>
          <p14:tracePt t="10048" x="1943100" y="4260850"/>
          <p14:tracePt t="10066" x="2025650" y="4241800"/>
          <p14:tracePt t="10082" x="2032000" y="4241800"/>
          <p14:tracePt t="10098" x="2038350" y="4235450"/>
          <p14:tracePt t="10115" x="2044700" y="4229100"/>
          <p14:tracePt t="10132" x="2006600" y="4203700"/>
          <p14:tracePt t="10152" x="1866900" y="4191000"/>
          <p14:tracePt t="10165" x="1714500" y="4191000"/>
          <p14:tracePt t="10181" x="1606550" y="4197350"/>
          <p14:tracePt t="10198" x="1549400" y="4235450"/>
          <p14:tracePt t="10215" x="1511300" y="4279900"/>
          <p14:tracePt t="10231" x="1498600" y="4337050"/>
          <p14:tracePt t="10249" x="1492250" y="4387850"/>
          <p14:tracePt t="10266" x="1517650" y="4464050"/>
          <p14:tracePt t="10282" x="1600200" y="4521200"/>
          <p14:tracePt t="10299" x="1733550" y="4559300"/>
          <p14:tracePt t="10315" x="1898650" y="4572000"/>
          <p14:tracePt t="10332" x="2089150" y="4572000"/>
          <p14:tracePt t="10349" x="2241550" y="4572000"/>
          <p14:tracePt t="10365" x="2343150" y="4572000"/>
          <p14:tracePt t="10382" x="2432050" y="4552950"/>
          <p14:tracePt t="10399" x="2501900" y="4521200"/>
          <p14:tracePt t="10416" x="2565400" y="4489450"/>
          <p14:tracePt t="10432" x="2616200" y="4457700"/>
          <p14:tracePt t="10449" x="2654300" y="4438650"/>
          <p14:tracePt t="10466" x="2673350" y="4432300"/>
          <p14:tracePt t="10482" x="2679700" y="4432300"/>
          <p14:tracePt t="10499" x="2698750" y="4432300"/>
          <p14:tracePt t="10515" x="2705100" y="4432300"/>
          <p14:tracePt t="10532" x="2724150" y="4432300"/>
          <p14:tracePt t="10549" x="2736850" y="4432300"/>
          <p14:tracePt t="10566" x="2755900" y="4432300"/>
          <p14:tracePt t="10582" x="2762250" y="4432300"/>
          <p14:tracePt t="10599" x="2781300" y="4432300"/>
          <p14:tracePt t="10616" x="2794000" y="4445000"/>
          <p14:tracePt t="10632" x="2800350" y="4445000"/>
          <p14:tracePt t="10649" x="2813050" y="4445000"/>
          <p14:tracePt t="10667" x="2825750" y="4451350"/>
          <p14:tracePt t="10684" x="2832100" y="4457700"/>
          <p14:tracePt t="10699" x="2857500" y="4483100"/>
          <p14:tracePt t="10716" x="2921000" y="4514850"/>
          <p14:tracePt t="10733" x="2965450" y="4527550"/>
          <p14:tracePt t="10749" x="3028950" y="4552950"/>
          <p14:tracePt t="10766" x="3073400" y="4559300"/>
          <p14:tracePt t="10799" x="3079750" y="4559300"/>
          <p14:tracePt t="10816" x="3092450" y="4559300"/>
          <p14:tracePt t="10836" x="3098800" y="4559300"/>
          <p14:tracePt t="10859" x="3105150" y="4559300"/>
          <p14:tracePt t="10939" x="3111500" y="4559300"/>
          <p14:tracePt t="10955" x="3117850" y="4559300"/>
          <p14:tracePt t="10980" x="3124200" y="4559300"/>
          <p14:tracePt t="11003" x="3130550" y="4559300"/>
          <p14:tracePt t="11539" x="3149600" y="4559300"/>
          <p14:tracePt t="11547" x="3251200" y="4559300"/>
          <p14:tracePt t="11555" x="3365500" y="4559300"/>
          <p14:tracePt t="11567" x="3498850" y="4559300"/>
          <p14:tracePt t="11583" x="3702050" y="4559300"/>
          <p14:tracePt t="11601" x="3860800" y="4533900"/>
          <p14:tracePt t="11617" x="3924300" y="4521200"/>
          <p14:tracePt t="11634" x="3943350" y="4502150"/>
          <p14:tracePt t="11707" x="3937000" y="4502150"/>
          <p14:tracePt t="11738" x="3930650" y="4508500"/>
          <p14:tracePt t="11779" x="3930650" y="4514850"/>
          <p14:tracePt t="11795" x="3937000" y="4514850"/>
          <p14:tracePt t="11835" x="3943350" y="4521200"/>
          <p14:tracePt t="11852" x="3956050" y="4533900"/>
          <p14:tracePt t="11868" x="3962400" y="4540250"/>
          <p14:tracePt t="11875" x="3968750" y="4546600"/>
          <p14:tracePt t="11954" x="3975100" y="4546600"/>
          <p14:tracePt t="12098" x="3981450" y="4546600"/>
          <p14:tracePt t="12106" x="3987800" y="4540250"/>
          <p14:tracePt t="12410" x="3994150" y="4533900"/>
          <p14:tracePt t="12426" x="4000500" y="4527550"/>
          <p14:tracePt t="12707" x="4006850" y="4521200"/>
          <p14:tracePt t="12715" x="4032250" y="4521200"/>
          <p14:tracePt t="12723" x="4070350" y="4521200"/>
          <p14:tracePt t="12735" x="4108450" y="4521200"/>
          <p14:tracePt t="12751" x="4197350" y="4521200"/>
          <p14:tracePt t="12768" x="4298950" y="4521200"/>
          <p14:tracePt t="12786" x="4483100" y="4521200"/>
          <p14:tracePt t="12802" x="4699000" y="4521200"/>
          <p14:tracePt t="12818" x="4876800" y="4521200"/>
          <p14:tracePt t="12835" x="4978400" y="4521200"/>
          <p14:tracePt t="12852" x="5022850" y="4502150"/>
          <p14:tracePt t="12868" x="5022850" y="4495800"/>
          <p14:tracePt t="12885" x="5035550" y="4476750"/>
          <p14:tracePt t="12980" x="5041900" y="4476750"/>
          <p14:tracePt t="13003" x="5041900" y="4502150"/>
          <p14:tracePt t="13011" x="5041900" y="4514850"/>
          <p14:tracePt t="13020" x="5035550" y="4527550"/>
          <p14:tracePt t="13035" x="5029200" y="4540250"/>
          <p14:tracePt t="13052" x="5029200" y="4552950"/>
          <p14:tracePt t="13163" x="5041900" y="4552950"/>
          <p14:tracePt t="13171" x="5086350" y="4552950"/>
          <p14:tracePt t="13184" x="5105400" y="4546600"/>
          <p14:tracePt t="13201" x="5200650" y="4546600"/>
          <p14:tracePt t="13218" x="5295900" y="4546600"/>
          <p14:tracePt t="13235" x="5416550" y="4521200"/>
          <p14:tracePt t="13252" x="5486400" y="4483100"/>
          <p14:tracePt t="13269" x="5524500" y="4464050"/>
          <p14:tracePt t="13285" x="5543550" y="4445000"/>
          <p14:tracePt t="13302" x="5543550" y="4413250"/>
          <p14:tracePt t="13335" x="5543550" y="4400550"/>
          <p14:tracePt t="13352" x="5543550" y="4394200"/>
          <p14:tracePt t="13369" x="5435600" y="4394200"/>
          <p14:tracePt t="13386" x="5232400" y="4457700"/>
          <p14:tracePt t="13402" x="5175250" y="4533900"/>
          <p14:tracePt t="13419" x="5175250" y="4565650"/>
          <p14:tracePt t="13435" x="5175250" y="4597400"/>
          <p14:tracePt t="13452" x="5289550" y="4616450"/>
          <p14:tracePt t="13469" x="5454650" y="4616450"/>
          <p14:tracePt t="13485" x="5632450" y="4616450"/>
          <p14:tracePt t="13502" x="5753100" y="4616450"/>
          <p14:tracePt t="13519" x="5842000" y="4572000"/>
          <p14:tracePt t="13536" x="5873750" y="4533900"/>
          <p14:tracePt t="13540" x="5880100" y="4521200"/>
          <p14:tracePt t="13552" x="5880100" y="4508500"/>
          <p14:tracePt t="13569" x="5892800" y="4483100"/>
          <p14:tracePt t="13604" x="5899150" y="4476750"/>
          <p14:tracePt t="13621" x="5905500" y="4476750"/>
          <p14:tracePt t="13636" x="5962650" y="4476750"/>
          <p14:tracePt t="13653" x="6057900" y="4476750"/>
          <p14:tracePt t="13669" x="6184900" y="4476750"/>
          <p14:tracePt t="13686" x="6305550" y="4476750"/>
          <p14:tracePt t="13703" x="6394450" y="4476750"/>
          <p14:tracePt t="13719" x="6432550" y="4476750"/>
          <p14:tracePt t="13736" x="6438900" y="4476750"/>
          <p14:tracePt t="13752" x="6451600" y="4476750"/>
          <p14:tracePt t="13770" x="6457950" y="4483100"/>
          <p14:tracePt t="13786" x="6457950" y="4495800"/>
          <p14:tracePt t="13803" x="6451600" y="4514850"/>
          <p14:tracePt t="13819" x="6451600" y="4521200"/>
          <p14:tracePt t="13836" x="6451600" y="4533900"/>
          <p14:tracePt t="13853" x="6451600" y="4540250"/>
          <p14:tracePt t="13869" x="6451600" y="4546600"/>
          <p14:tracePt t="13886" x="6489700" y="4546600"/>
          <p14:tracePt t="13903" x="6540500" y="4546600"/>
          <p14:tracePt t="13919" x="6584950" y="4546600"/>
          <p14:tracePt t="13936" x="6623050" y="4546600"/>
          <p14:tracePt t="14075" x="6623050" y="4552950"/>
          <p14:tracePt t="14107" x="6623050" y="4565650"/>
          <p14:tracePt t="14123" x="6623050" y="4572000"/>
          <p14:tracePt t="14132" x="6623050" y="4578350"/>
          <p14:tracePt t="14155" x="6604000" y="4578350"/>
          <p14:tracePt t="14163" x="6597650" y="4578350"/>
          <p14:tracePt t="14170" x="6591300" y="4578350"/>
          <p14:tracePt t="14403" x="6578600" y="4578350"/>
          <p14:tracePt t="14411" x="6572250" y="4578350"/>
          <p14:tracePt t="14428" x="6572250" y="4597400"/>
          <p14:tracePt t="14499" x="6572250" y="4591050"/>
          <p14:tracePt t="14507" x="6572250" y="4584700"/>
          <p14:tracePt t="14931" x="6578600" y="4578350"/>
          <p14:tracePt t="14939" x="6597650" y="4578350"/>
          <p14:tracePt t="14947" x="6635750" y="4578350"/>
          <p14:tracePt t="14956" x="6661150" y="4578350"/>
          <p14:tracePt t="14971" x="6762750" y="4578350"/>
          <p14:tracePt t="14987" x="6896100" y="4597400"/>
          <p14:tracePt t="15004" x="6997700" y="4597400"/>
          <p14:tracePt t="15021" x="7067550" y="4597400"/>
          <p14:tracePt t="15037" x="7092950" y="4597400"/>
          <p14:tracePt t="15067" x="7099300" y="4597400"/>
          <p14:tracePt t="15075" x="7105650" y="4597400"/>
          <p14:tracePt t="15087" x="7105650" y="4591050"/>
          <p14:tracePt t="15104" x="7112000" y="4578350"/>
          <p14:tracePt t="15121" x="7131050" y="4559300"/>
          <p14:tracePt t="15138" x="7143750" y="4552950"/>
          <p14:tracePt t="15154" x="7156450" y="4546600"/>
          <p14:tracePt t="15170" x="7175500" y="4546600"/>
          <p14:tracePt t="15187" x="7188200" y="4546600"/>
          <p14:tracePt t="15203" x="7207250" y="4546600"/>
          <p14:tracePt t="15220" x="7232650" y="4546600"/>
          <p14:tracePt t="15237" x="7245350" y="4546600"/>
          <p14:tracePt t="15254" x="7251700" y="4546600"/>
          <p14:tracePt t="15288" x="7239000" y="4552950"/>
          <p14:tracePt t="15304" x="7067550" y="4552950"/>
          <p14:tracePt t="15321" x="6813550" y="4552950"/>
          <p14:tracePt t="15337" x="6178550" y="4464050"/>
          <p14:tracePt t="15354" x="5378450" y="4362450"/>
          <p14:tracePt t="15371" x="4565650" y="4324350"/>
          <p14:tracePt t="15387" x="3740150" y="4324350"/>
          <p14:tracePt t="15404" x="3016250" y="4324350"/>
          <p14:tracePt t="15421" x="2578100" y="4324350"/>
          <p14:tracePt t="15438" x="2241550" y="4292600"/>
          <p14:tracePt t="15454" x="2038350" y="4260850"/>
          <p14:tracePt t="15471" x="1879600" y="4241800"/>
          <p14:tracePt t="15488" x="1771650" y="4216400"/>
          <p14:tracePt t="15504" x="1714500" y="4216400"/>
          <p14:tracePt t="15522" x="1651000" y="4216400"/>
          <p14:tracePt t="15538" x="1581150" y="4216400"/>
          <p14:tracePt t="15555" x="1517650" y="4222750"/>
          <p14:tracePt t="15572" x="1435100" y="4229100"/>
          <p14:tracePt t="15588" x="1352550" y="4235450"/>
          <p14:tracePt t="15605" x="1276350" y="4235450"/>
          <p14:tracePt t="15622" x="1244600" y="4235450"/>
          <p14:tracePt t="15637" x="1238250" y="4235450"/>
          <p14:tracePt t="15654" x="1231900" y="4241800"/>
          <p14:tracePt t="15688" x="1231900" y="4260850"/>
          <p14:tracePt t="15704" x="1231900" y="4286250"/>
          <p14:tracePt t="15721" x="1314450" y="4368800"/>
          <p14:tracePt t="15738" x="1536700" y="4432300"/>
          <p14:tracePt t="15754" x="1949450" y="4527550"/>
          <p14:tracePt t="15771" x="2520950" y="4603750"/>
          <p14:tracePt t="15788" x="3136900" y="4679950"/>
          <p14:tracePt t="15804" x="3683000" y="4679950"/>
          <p14:tracePt t="15821" x="4203700" y="4679950"/>
          <p14:tracePt t="15838" x="4724400" y="4679950"/>
          <p14:tracePt t="15854" x="5213350" y="4679950"/>
          <p14:tracePt t="15871" x="5632450" y="4679950"/>
          <p14:tracePt t="15888" x="5943600" y="4679950"/>
          <p14:tracePt t="15904" x="6210300" y="4692650"/>
          <p14:tracePt t="15922" x="6692900" y="4762500"/>
          <p14:tracePt t="15939" x="6959600" y="4775200"/>
          <p14:tracePt t="15955" x="7137400" y="4775200"/>
          <p14:tracePt t="15973" x="7207250" y="4775200"/>
          <p14:tracePt t="15989" x="7226300" y="4762500"/>
          <p14:tracePt t="16005" x="7226300" y="4718050"/>
          <p14:tracePt t="16022" x="7213600" y="4660900"/>
          <p14:tracePt t="16038" x="7118350" y="4603750"/>
          <p14:tracePt t="16055" x="6934200" y="4527550"/>
          <p14:tracePt t="16072" x="6604000" y="4425950"/>
          <p14:tracePt t="16088" x="6096000" y="4324350"/>
          <p14:tracePt t="16105" x="5549900" y="4248150"/>
          <p14:tracePt t="16121" x="4933950" y="4152900"/>
          <p14:tracePt t="16138" x="4641850" y="4152900"/>
          <p14:tracePt t="16155" x="4330700" y="4152900"/>
          <p14:tracePt t="16171" x="3956050" y="4159250"/>
          <p14:tracePt t="16188" x="3562350" y="4229100"/>
          <p14:tracePt t="16205" x="3130550" y="4324350"/>
          <p14:tracePt t="16221" x="2781300" y="4387850"/>
          <p14:tracePt t="16239" x="2578100" y="4419600"/>
          <p14:tracePt t="16255" x="2501900" y="4432300"/>
          <p14:tracePt t="16289" x="2495550" y="4432300"/>
          <p14:tracePt t="16306" x="2533650" y="4406900"/>
          <p14:tracePt t="16322" x="2571750" y="4400550"/>
          <p14:tracePt t="16339" x="2584450" y="4400550"/>
          <p14:tracePt t="16411" x="2597150" y="4394200"/>
          <p14:tracePt t="16419" x="2603500" y="4381500"/>
          <p14:tracePt t="16427" x="2603500" y="4375150"/>
          <p14:tracePt t="16439" x="2616200" y="4362450"/>
          <p14:tracePt t="16455" x="2635250" y="4349750"/>
          <p14:tracePt t="16472" x="2641600" y="4324350"/>
          <p14:tracePt t="16490" x="2679700" y="4318000"/>
          <p14:tracePt t="16506" x="2755900" y="4318000"/>
          <p14:tracePt t="16522" x="2863850" y="4349750"/>
          <p14:tracePt t="16539" x="2990850" y="4406900"/>
          <p14:tracePt t="16556" x="3067050" y="4464050"/>
          <p14:tracePt t="16572" x="3143250" y="4514850"/>
          <p14:tracePt t="16589" x="3206750" y="4559300"/>
          <p14:tracePt t="16606" x="3282950" y="4591050"/>
          <p14:tracePt t="16622" x="3365500" y="4597400"/>
          <p14:tracePt t="16639" x="3409950" y="4597400"/>
          <p14:tracePt t="16656" x="3448050" y="4591050"/>
          <p14:tracePt t="16672" x="3479800" y="4565650"/>
          <p14:tracePt t="16690" x="3486150" y="4533900"/>
          <p14:tracePt t="16706" x="3486150" y="4527550"/>
          <p14:tracePt t="16843" x="3492500" y="4521200"/>
          <p14:tracePt t="16859" x="3498850" y="4521200"/>
          <p14:tracePt t="16867" x="3505200" y="4521200"/>
          <p14:tracePt t="17139" x="3505200" y="4527550"/>
          <p14:tracePt t="17147" x="3505200" y="4540250"/>
          <p14:tracePt t="17156" x="3530600" y="4584700"/>
          <p14:tracePt t="17172" x="3549650" y="4654550"/>
          <p14:tracePt t="17189" x="3581400" y="4737100"/>
          <p14:tracePt t="17206" x="3613150" y="4800600"/>
          <p14:tracePt t="17222" x="3625850" y="4819650"/>
          <p14:tracePt t="17240" x="3638550" y="4845050"/>
          <p14:tracePt t="17256" x="3644900" y="4845050"/>
          <p14:tracePt t="17274" x="3657600" y="4845050"/>
          <p14:tracePt t="17290" x="3663950" y="4845050"/>
          <p14:tracePt t="17307" x="3676650" y="4845050"/>
          <p14:tracePt t="17323" x="3695700" y="4806950"/>
          <p14:tracePt t="17340" x="3695700" y="4787900"/>
          <p14:tracePt t="17357" x="3695700" y="4756150"/>
          <p14:tracePt t="17373" x="3695700" y="4718050"/>
          <p14:tracePt t="17390" x="3695700" y="4673600"/>
          <p14:tracePt t="17406" x="3695700" y="4635500"/>
          <p14:tracePt t="17459" x="3695700" y="4629150"/>
          <p14:tracePt t="17483" x="3695700" y="4673600"/>
          <p14:tracePt t="17491" x="3721100" y="4730750"/>
          <p14:tracePt t="17499" x="3740150" y="4768850"/>
          <p14:tracePt t="17508" x="3771900" y="4826000"/>
          <p14:tracePt t="17523" x="3854450" y="4927600"/>
          <p14:tracePt t="17540" x="3911600" y="4997450"/>
          <p14:tracePt t="17557" x="3962400" y="5022850"/>
          <p14:tracePt t="17573" x="3981450" y="5035550"/>
          <p14:tracePt t="17611" x="3994150" y="5035550"/>
          <p14:tracePt t="17660" x="4000500" y="5035550"/>
          <p14:tracePt t="17667" x="4006850" y="5035550"/>
          <p14:tracePt t="17675" x="4032250" y="5035550"/>
          <p14:tracePt t="17690" x="4064000" y="5022850"/>
          <p14:tracePt t="17707" x="4083050" y="5010150"/>
          <p14:tracePt t="17724" x="4108450" y="4978400"/>
          <p14:tracePt t="17740" x="4114800" y="4953000"/>
          <p14:tracePt t="17757" x="4146550" y="4914900"/>
          <p14:tracePt t="17774" x="4178300" y="4895850"/>
          <p14:tracePt t="17790" x="4203700" y="4889500"/>
          <p14:tracePt t="17835" x="4210050" y="4883150"/>
          <p14:tracePt t="17851" x="4210050" y="4876800"/>
          <p14:tracePt t="17859" x="4210050" y="4864100"/>
          <p14:tracePt t="17874" x="4178300" y="4832350"/>
          <p14:tracePt t="17890" x="4152900" y="4813300"/>
          <p14:tracePt t="17924" x="4127500" y="4775200"/>
          <p14:tracePt t="17940" x="4114800" y="4756150"/>
          <p14:tracePt t="17957" x="4095750" y="4749800"/>
          <p14:tracePt t="17974" x="4070350" y="4749800"/>
          <p14:tracePt t="17991" x="4051300" y="4743450"/>
          <p14:tracePt t="18007" x="4038600" y="4743450"/>
          <p14:tracePt t="18024" x="4019550" y="4743450"/>
          <p14:tracePt t="18041" x="4006850" y="4743450"/>
          <p14:tracePt t="18058" x="3981450" y="4743450"/>
          <p14:tracePt t="18074" x="3956050" y="4749800"/>
          <p14:tracePt t="18091" x="3930650" y="4756150"/>
          <p14:tracePt t="18107" x="3911600" y="4768850"/>
          <p14:tracePt t="18124" x="3898900" y="4775200"/>
          <p14:tracePt t="18141" x="3886200" y="4787900"/>
          <p14:tracePt t="18157" x="3873500" y="4800600"/>
          <p14:tracePt t="18173" x="3848100" y="4819650"/>
          <p14:tracePt t="18190" x="3816350" y="4838700"/>
          <p14:tracePt t="18207" x="3803650" y="4857750"/>
          <p14:tracePt t="18224" x="3784600" y="4902200"/>
          <p14:tracePt t="18240" x="3778250" y="4940300"/>
          <p14:tracePt t="18258" x="3740150" y="4997450"/>
          <p14:tracePt t="18274" x="3727450" y="5022850"/>
          <p14:tracePt t="18291" x="3727450" y="5041900"/>
          <p14:tracePt t="18307" x="3727450" y="5054600"/>
          <p14:tracePt t="18324" x="3727450" y="5060950"/>
          <p14:tracePt t="18358" x="3727450" y="5067300"/>
          <p14:tracePt t="18374" x="3733800" y="5080000"/>
          <p14:tracePt t="18391" x="3759200" y="5092700"/>
          <p14:tracePt t="18408" x="3797300" y="5099050"/>
          <p14:tracePt t="18424" x="3848100" y="5099050"/>
          <p14:tracePt t="18441" x="3917950" y="5099050"/>
          <p14:tracePt t="18458" x="3968750" y="5099050"/>
          <p14:tracePt t="18474" x="4000500" y="5099050"/>
          <p14:tracePt t="18491" x="4013200" y="5099050"/>
          <p14:tracePt t="18508" x="4019550" y="5099050"/>
          <p14:tracePt t="18525" x="4032250" y="5099050"/>
          <p14:tracePt t="18541" x="4057650" y="5086350"/>
          <p14:tracePt t="18558" x="4102100" y="5060950"/>
          <p14:tracePt t="18574" x="4133850" y="5029200"/>
          <p14:tracePt t="18591" x="4178300" y="5003800"/>
          <p14:tracePt t="18608" x="4222750" y="4959350"/>
          <p14:tracePt t="18625" x="4241800" y="4940300"/>
          <p14:tracePt t="18641" x="4248150" y="4921250"/>
          <p14:tracePt t="18657" x="4260850" y="4895850"/>
          <p14:tracePt t="18674" x="4260850" y="4889500"/>
          <p14:tracePt t="18691" x="4260850" y="4870450"/>
          <p14:tracePt t="18708" x="4241800" y="4838700"/>
          <p14:tracePt t="18725" x="4222750" y="4826000"/>
          <p14:tracePt t="18741" x="4178300" y="4800600"/>
          <p14:tracePt t="18758" x="4165600" y="4787900"/>
          <p14:tracePt t="18775" x="4146550" y="4775200"/>
          <p14:tracePt t="18791" x="4127500" y="4768850"/>
          <p14:tracePt t="18808" x="4095750" y="4768850"/>
          <p14:tracePt t="18825" x="4064000" y="4768850"/>
          <p14:tracePt t="18842" x="4006850" y="4775200"/>
          <p14:tracePt t="18858" x="3987800" y="4794250"/>
          <p14:tracePt t="18875" x="3968750" y="4806950"/>
          <p14:tracePt t="19179" x="3975100" y="4800600"/>
          <p14:tracePt t="19194" x="3981450" y="4794250"/>
          <p14:tracePt t="19339" x="3981450" y="4775200"/>
          <p14:tracePt t="19362" x="3981450" y="4768850"/>
          <p14:tracePt t="19378" x="3981450" y="4756150"/>
          <p14:tracePt t="19427" x="3981450" y="4749800"/>
          <p14:tracePt t="19435" x="3981450" y="4743450"/>
          <p14:tracePt t="19444" x="3987800" y="4730750"/>
          <p14:tracePt t="19462" x="4044950" y="4705350"/>
          <p14:tracePt t="19475" x="4146550" y="4648200"/>
          <p14:tracePt t="19492" x="4273550" y="4572000"/>
          <p14:tracePt t="19509" x="4375150" y="4514850"/>
          <p14:tracePt t="19526" x="4552950" y="4413250"/>
          <p14:tracePt t="19542" x="4737100" y="4318000"/>
          <p14:tracePt t="19559" x="4946650" y="4216400"/>
          <p14:tracePt t="19575" x="5213350" y="4133850"/>
          <p14:tracePt t="19592" x="5372100" y="4095750"/>
          <p14:tracePt t="19609" x="5422900" y="4057650"/>
          <p14:tracePt t="19626" x="5334000" y="4019550"/>
          <p14:tracePt t="19643" x="5321300" y="4000500"/>
          <p14:tracePt t="19835" x="5308600" y="4000500"/>
          <p14:tracePt t="19931" x="5308600" y="3994150"/>
          <p14:tracePt t="19947" x="5308600" y="3987800"/>
          <p14:tracePt t="19979" x="5314950" y="3987800"/>
          <p14:tracePt t="26376"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26"/>
          <p:cNvSpPr>
            <a:spLocks noGrp="1" noChangeArrowheads="1"/>
          </p:cNvSpPr>
          <p:nvPr>
            <p:ph type="title"/>
          </p:nvPr>
        </p:nvSpPr>
        <p:spPr/>
        <p:txBody>
          <a:bodyPr/>
          <a:lstStyle/>
          <a:p>
            <a:r>
              <a:rPr lang="en-US" altLang="zh-CN" dirty="0"/>
              <a:t>Quick Summary on ER Diagram</a:t>
            </a:r>
          </a:p>
        </p:txBody>
      </p:sp>
      <p:sp>
        <p:nvSpPr>
          <p:cNvPr id="5" name="Content Placeholder 4"/>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19</a:t>
            </a:fld>
            <a:endParaRPr lang="en-US" altLang="zh-CN"/>
          </a:p>
        </p:txBody>
      </p:sp>
      <p:graphicFrame>
        <p:nvGraphicFramePr>
          <p:cNvPr id="196612" name="Object 1028"/>
          <p:cNvGraphicFramePr>
            <a:graphicFrameLocks noChangeAspect="1"/>
          </p:cNvGraphicFramePr>
          <p:nvPr/>
        </p:nvGraphicFramePr>
        <p:xfrm>
          <a:off x="228600" y="1323975"/>
          <a:ext cx="8666163" cy="5534025"/>
        </p:xfrm>
        <a:graphic>
          <a:graphicData uri="http://schemas.openxmlformats.org/presentationml/2006/ole">
            <mc:AlternateContent xmlns:mc="http://schemas.openxmlformats.org/markup-compatibility/2006">
              <mc:Choice xmlns:v="urn:schemas-microsoft-com:vml" Requires="v">
                <p:oleObj name="位图图像" r:id="rId5" imgW="8666667" imgH="5533333" progId="Paint.Picture">
                  <p:embed/>
                </p:oleObj>
              </mc:Choice>
              <mc:Fallback>
                <p:oleObj name="位图图像" r:id="rId5" imgW="8666667" imgH="5533333" progId="Paint.Picture">
                  <p:embed/>
                  <p:pic>
                    <p:nvPicPr>
                      <p:cNvPr id="196612"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323975"/>
                        <a:ext cx="8666163"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1652977"/>
      </p:ext>
    </p:extLst>
  </p:cSld>
  <p:clrMapOvr>
    <a:masterClrMapping/>
  </p:clrMapOvr>
  <mc:AlternateContent xmlns:mc="http://schemas.openxmlformats.org/markup-compatibility/2006" xmlns:p14="http://schemas.microsoft.com/office/powerpoint/2010/main">
    <mc:Choice Requires="p14">
      <p:transition spd="slow" p14:dur="2000" advTm="45326"/>
    </mc:Choice>
    <mc:Fallback xmlns="">
      <p:transition spd="slow" advTm="4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575" x="1016000" y="4978400"/>
          <p14:tracePt t="2650" x="1060450" y="4959350"/>
          <p14:tracePt t="2657" x="1136650" y="4940300"/>
          <p14:tracePt t="2674" x="1390650" y="4813300"/>
          <p14:tracePt t="2690" x="1771650" y="4489450"/>
          <p14:tracePt t="2707" x="2184400" y="4108450"/>
          <p14:tracePt t="2724" x="2425700" y="3898900"/>
          <p14:tracePt t="2741" x="2520950" y="3810000"/>
          <p14:tracePt t="2758" x="2533650" y="3778250"/>
          <p14:tracePt t="3016" x="2540000" y="3771900"/>
          <p14:tracePt t="3024" x="2565400" y="3771900"/>
          <p14:tracePt t="3032" x="2616200" y="3746500"/>
          <p14:tracePt t="3041" x="2635250" y="3733800"/>
          <p14:tracePt t="3058" x="2679700" y="3695700"/>
          <p14:tracePt t="3075" x="2679700" y="3632200"/>
          <p14:tracePt t="3091" x="2679700" y="3562350"/>
          <p14:tracePt t="3107" x="2698750" y="3492500"/>
          <p14:tracePt t="3124" x="2736850" y="3448050"/>
          <p14:tracePt t="3141" x="2774950" y="3409950"/>
          <p14:tracePt t="3158" x="2838450" y="3333750"/>
          <p14:tracePt t="3175" x="2889250" y="3155950"/>
          <p14:tracePt t="3191" x="2927350" y="3022600"/>
          <p14:tracePt t="3208" x="2952750" y="2940050"/>
          <p14:tracePt t="3224" x="2952750" y="2876550"/>
          <p14:tracePt t="3241" x="2946400" y="2794000"/>
          <p14:tracePt t="3258" x="2870200" y="2730500"/>
          <p14:tracePt t="3275" x="2794000" y="2686050"/>
          <p14:tracePt t="3291" x="2781300" y="2686050"/>
          <p14:tracePt t="3308" x="2774950" y="2686050"/>
          <p14:tracePt t="3343" x="2781300" y="2686050"/>
          <p14:tracePt t="3357" x="2800350" y="2686050"/>
          <p14:tracePt t="3374" x="2832100" y="2686050"/>
          <p14:tracePt t="3449" x="2825750" y="2686050"/>
          <p14:tracePt t="3456" x="2813050" y="2686050"/>
          <p14:tracePt t="3464" x="2806700" y="2686050"/>
          <p14:tracePt t="3488" x="2800350" y="2686050"/>
          <p14:tracePt t="3648" x="2800350" y="2692400"/>
          <p14:tracePt t="3664" x="2800350" y="2698750"/>
          <p14:tracePt t="3680" x="2787650" y="2705100"/>
          <p14:tracePt t="3696" x="2781300" y="2705100"/>
          <p14:tracePt t="3704" x="2774950" y="2705100"/>
          <p14:tracePt t="3712" x="2762250" y="2705100"/>
          <p14:tracePt t="3725" x="2755900" y="2705100"/>
          <p14:tracePt t="3742" x="2749550" y="2705100"/>
          <p14:tracePt t="3759" x="2749550" y="2679700"/>
          <p14:tracePt t="3776" x="2749550" y="2647950"/>
          <p14:tracePt t="3792" x="2736850" y="2616200"/>
          <p14:tracePt t="3809" x="2736850" y="2597150"/>
          <p14:tracePt t="3825" x="2736850" y="2590800"/>
          <p14:tracePt t="3858" x="2730500" y="2590800"/>
          <p14:tracePt t="3875" x="2717800" y="2667000"/>
          <p14:tracePt t="3892" x="2717800" y="2781300"/>
          <p14:tracePt t="3909" x="2717800" y="2882900"/>
          <p14:tracePt t="3925" x="2705100" y="2952750"/>
          <p14:tracePt t="3943" x="2698750" y="3009900"/>
          <p14:tracePt t="3959" x="2698750" y="3022600"/>
          <p14:tracePt t="3975" x="2698750" y="3035300"/>
          <p14:tracePt t="4033" x="2698750" y="3016250"/>
          <p14:tracePt t="4040" x="2698750" y="3003550"/>
          <p14:tracePt t="4048" x="2686050" y="2990850"/>
          <p14:tracePt t="4059" x="2686050" y="2978150"/>
          <p14:tracePt t="4076" x="2686050" y="2952750"/>
          <p14:tracePt t="4092" x="2698750" y="2908300"/>
          <p14:tracePt t="4109" x="2717800" y="2876550"/>
          <p14:tracePt t="4126" x="2724150" y="2851150"/>
          <p14:tracePt t="4143" x="2724150" y="2819400"/>
          <p14:tracePt t="4159" x="2724150" y="2813050"/>
          <p14:tracePt t="4176" x="2724150" y="2800350"/>
          <p14:tracePt t="4192" x="2736850" y="2794000"/>
          <p14:tracePt t="4209" x="2800350" y="2781300"/>
          <p14:tracePt t="4226" x="2978150" y="2781300"/>
          <p14:tracePt t="4242" x="3206750" y="2774950"/>
          <p14:tracePt t="4259" x="3435350" y="2743200"/>
          <p14:tracePt t="4276" x="3556000" y="2724150"/>
          <p14:tracePt t="4292" x="3638550" y="2717800"/>
          <p14:tracePt t="4309" x="3695700" y="2717800"/>
          <p14:tracePt t="4326" x="3727450" y="2717800"/>
          <p14:tracePt t="4342" x="3733800" y="2717800"/>
          <p14:tracePt t="4359" x="3771900" y="2724150"/>
          <p14:tracePt t="4375" x="3790950" y="2743200"/>
          <p14:tracePt t="4392" x="3835400" y="2768600"/>
          <p14:tracePt t="4409" x="3917950" y="2813050"/>
          <p14:tracePt t="4426" x="3994150" y="2863850"/>
          <p14:tracePt t="4443" x="4006850" y="2895600"/>
          <p14:tracePt t="4459" x="3917950" y="2971800"/>
          <p14:tracePt t="4476" x="3784600" y="3028950"/>
          <p14:tracePt t="4493" x="3644900" y="3086100"/>
          <p14:tracePt t="4509" x="3556000" y="3136900"/>
          <p14:tracePt t="4526" x="3505200" y="3187700"/>
          <p14:tracePt t="4543" x="3441700" y="3251200"/>
          <p14:tracePt t="4559" x="3416300" y="3276600"/>
          <p14:tracePt t="4576" x="3409950" y="3295650"/>
          <p14:tracePt t="4632" x="3409950" y="3270250"/>
          <p14:tracePt t="4640" x="3409950" y="3238500"/>
          <p14:tracePt t="4648" x="3403600" y="3187700"/>
          <p14:tracePt t="4659" x="3397250" y="3168650"/>
          <p14:tracePt t="4676" x="3378200" y="3143250"/>
          <p14:tracePt t="4693" x="3340100" y="3143250"/>
          <p14:tracePt t="4709" x="3289300" y="3143250"/>
          <p14:tracePt t="4727" x="3270250" y="3200400"/>
          <p14:tracePt t="4743" x="3276600" y="3238500"/>
          <p14:tracePt t="4760" x="3327400" y="3251200"/>
          <p14:tracePt t="4777" x="3359150" y="3251200"/>
          <p14:tracePt t="4793" x="3390900" y="3251200"/>
          <p14:tracePt t="4810" x="3390900" y="3200400"/>
          <p14:tracePt t="4826" x="3365500" y="3130550"/>
          <p14:tracePt t="4843" x="3282950" y="3048000"/>
          <p14:tracePt t="4860" x="3168650" y="2971800"/>
          <p14:tracePt t="4876" x="3022600" y="2882900"/>
          <p14:tracePt t="4893" x="2895600" y="2832100"/>
          <p14:tracePt t="4910" x="2736850" y="2781300"/>
          <p14:tracePt t="4927" x="2635250" y="2774950"/>
          <p14:tracePt t="4961" x="2628900" y="2774950"/>
          <p14:tracePt t="4976" x="2635250" y="2800350"/>
          <p14:tracePt t="4993" x="2679700" y="2882900"/>
          <p14:tracePt t="5009" x="2698750" y="3028950"/>
          <p14:tracePt t="5026" x="2698750" y="3194050"/>
          <p14:tracePt t="5043" x="2698750" y="3333750"/>
          <p14:tracePt t="5060" x="2698750" y="3403600"/>
          <p14:tracePt t="5077" x="2698750" y="3409950"/>
          <p14:tracePt t="5097" x="2698750" y="3384550"/>
          <p14:tracePt t="5111" x="2667000" y="3194050"/>
          <p14:tracePt t="5127" x="2616200" y="3009900"/>
          <p14:tracePt t="5143" x="2584450" y="2895600"/>
          <p14:tracePt t="5160" x="2571750" y="2851150"/>
          <p14:tracePt t="5177" x="2571750" y="2832100"/>
          <p14:tracePt t="5193" x="2578100" y="2806700"/>
          <p14:tracePt t="5210" x="2597150" y="2794000"/>
          <p14:tracePt t="5227" x="2603500" y="2794000"/>
          <p14:tracePt t="5244" x="2616200" y="2794000"/>
          <p14:tracePt t="5261" x="2641600" y="2794000"/>
          <p14:tracePt t="5277" x="2679700" y="2781300"/>
          <p14:tracePt t="5294" x="2755900" y="2781300"/>
          <p14:tracePt t="5311" x="2990850" y="2768600"/>
          <p14:tracePt t="5327" x="3168650" y="2749550"/>
          <p14:tracePt t="5343" x="3333750" y="2730500"/>
          <p14:tracePt t="5360" x="3486150" y="2730500"/>
          <p14:tracePt t="5376" x="3606800" y="2730500"/>
          <p14:tracePt t="5393" x="3733800" y="2743200"/>
          <p14:tracePt t="5410" x="3848100" y="2800350"/>
          <p14:tracePt t="5427" x="3898900" y="2838450"/>
          <p14:tracePt t="5444" x="3898900" y="2844800"/>
          <p14:tracePt t="5460" x="3816350" y="2851150"/>
          <p14:tracePt t="5477" x="3651250" y="2851150"/>
          <p14:tracePt t="5494" x="3498850" y="2851150"/>
          <p14:tracePt t="5511" x="3435350" y="2851150"/>
          <p14:tracePt t="5552" x="3441700" y="2857500"/>
          <p14:tracePt t="5562" x="3473450" y="2857500"/>
          <p14:tracePt t="5577" x="3543300" y="2870200"/>
          <p14:tracePt t="5594" x="3575050" y="2870200"/>
          <p14:tracePt t="5610" x="3581400" y="2870200"/>
          <p14:tracePt t="5627" x="3606800" y="2870200"/>
          <p14:tracePt t="5644" x="3619500" y="2863850"/>
          <p14:tracePt t="5696" x="3619500" y="2870200"/>
          <p14:tracePt t="5704" x="3619500" y="2889250"/>
          <p14:tracePt t="5713" x="3619500" y="2901950"/>
          <p14:tracePt t="5727" x="3619500" y="2927350"/>
          <p14:tracePt t="5744" x="3619500" y="2952750"/>
          <p14:tracePt t="5761" x="3613150" y="2965450"/>
          <p14:tracePt t="5777" x="3594100" y="2984500"/>
          <p14:tracePt t="5794" x="3562350" y="2984500"/>
          <p14:tracePt t="5811" x="3530600" y="2984500"/>
          <p14:tracePt t="5828" x="3505200" y="2984500"/>
          <p14:tracePt t="5844" x="3498850" y="2984500"/>
          <p14:tracePt t="5864" x="3492500" y="2984500"/>
          <p14:tracePt t="5888" x="3479800" y="2978150"/>
          <p14:tracePt t="5920" x="3473450" y="2971800"/>
          <p14:tracePt t="6032" x="3454400" y="2971800"/>
          <p14:tracePt t="6040" x="3422650" y="2971800"/>
          <p14:tracePt t="6048" x="3384550" y="2971800"/>
          <p14:tracePt t="6061" x="3346450" y="2971800"/>
          <p14:tracePt t="6078" x="3251200" y="2990850"/>
          <p14:tracePt t="6095" x="3117850" y="2997200"/>
          <p14:tracePt t="6111" x="3054350" y="2997200"/>
          <p14:tracePt t="6128" x="3035300" y="2997200"/>
          <p14:tracePt t="6145" x="3035300" y="2990850"/>
          <p14:tracePt t="6161" x="3035300" y="2959100"/>
          <p14:tracePt t="6178" x="3035300" y="2946400"/>
          <p14:tracePt t="6194" x="3054350" y="2927350"/>
          <p14:tracePt t="6211" x="3060700" y="2927350"/>
          <p14:tracePt t="6228" x="3079750" y="2927350"/>
          <p14:tracePt t="6245" x="3130550" y="2933700"/>
          <p14:tracePt t="6261" x="3168650" y="2971800"/>
          <p14:tracePt t="6279" x="3200400" y="2990850"/>
          <p14:tracePt t="6295" x="3206750" y="2990850"/>
          <p14:tracePt t="6343" x="3187700" y="2990850"/>
          <p14:tracePt t="6351" x="3162300" y="2990850"/>
          <p14:tracePt t="6361" x="3143250" y="2990850"/>
          <p14:tracePt t="6377" x="3073400" y="2990850"/>
          <p14:tracePt t="6394" x="3041650" y="2990850"/>
          <p14:tracePt t="6428" x="3035300" y="2990850"/>
          <p14:tracePt t="6445" x="3035300" y="2971800"/>
          <p14:tracePt t="6461" x="3073400" y="2965450"/>
          <p14:tracePt t="6478" x="3111500" y="2965450"/>
          <p14:tracePt t="6511" x="3136900" y="2965450"/>
          <p14:tracePt t="6528" x="3136900" y="2978150"/>
          <p14:tracePt t="6545" x="3130550" y="3009900"/>
          <p14:tracePt t="6561" x="3124200" y="3028950"/>
          <p14:tracePt t="6840" x="3117850" y="3035300"/>
          <p14:tracePt t="6968" x="3111500" y="3035300"/>
          <p14:tracePt t="6976" x="3105150" y="3035300"/>
          <p14:tracePt t="6984" x="3073400" y="3035300"/>
          <p14:tracePt t="6995" x="3060700" y="3035300"/>
          <p14:tracePt t="7012" x="3048000" y="3035300"/>
          <p14:tracePt t="7029" x="3041650" y="3035300"/>
          <p14:tracePt t="7560" x="3035300" y="3035300"/>
          <p14:tracePt t="7576" x="3035300" y="3028950"/>
          <p14:tracePt t="7656" x="3035300" y="3016250"/>
          <p14:tracePt t="7664" x="3035300" y="3003550"/>
          <p14:tracePt t="7672" x="3035300" y="2971800"/>
          <p14:tracePt t="7681" x="3035300" y="2959100"/>
          <p14:tracePt t="7696" x="3041650" y="2927350"/>
          <p14:tracePt t="7713" x="3086100" y="2901950"/>
          <p14:tracePt t="7730" x="3111500" y="2889250"/>
          <p14:tracePt t="7746" x="3130550" y="2857500"/>
          <p14:tracePt t="7763" x="3175000" y="2743200"/>
          <p14:tracePt t="7780" x="3225800" y="2603500"/>
          <p14:tracePt t="7796" x="3263900" y="2463800"/>
          <p14:tracePt t="7813" x="3270250" y="2343150"/>
          <p14:tracePt t="7829" x="3270250" y="2241550"/>
          <p14:tracePt t="7847" x="3270250" y="2171700"/>
          <p14:tracePt t="7863" x="3270250" y="2152650"/>
          <p14:tracePt t="7880" x="3270250" y="2133600"/>
          <p14:tracePt t="7897" x="3270250" y="2101850"/>
          <p14:tracePt t="7913" x="3270250" y="2063750"/>
          <p14:tracePt t="7930" x="3257550" y="2019300"/>
          <p14:tracePt t="7946" x="3244850" y="1962150"/>
          <p14:tracePt t="7963" x="3213100" y="1917700"/>
          <p14:tracePt t="7980" x="3194050" y="1866900"/>
          <p14:tracePt t="7997" x="3181350" y="1847850"/>
          <p14:tracePt t="8013" x="3181350" y="1841500"/>
          <p14:tracePt t="8047" x="3181350" y="1822450"/>
          <p14:tracePt t="8065" x="3175000" y="1803400"/>
          <p14:tracePt t="8080" x="3162300" y="1784350"/>
          <p14:tracePt t="8097" x="3162300" y="1765300"/>
          <p14:tracePt t="8113" x="3155950" y="1739900"/>
          <p14:tracePt t="8130" x="3149600" y="1727200"/>
          <p14:tracePt t="8147" x="3149600" y="1708150"/>
          <p14:tracePt t="8163" x="3149600" y="1695450"/>
          <p14:tracePt t="8180" x="3149600" y="1676400"/>
          <p14:tracePt t="8197" x="3149600" y="1670050"/>
          <p14:tracePt t="8214" x="3136900" y="1651000"/>
          <p14:tracePt t="8231" x="3111500" y="1651000"/>
          <p14:tracePt t="8247" x="3067050" y="1651000"/>
          <p14:tracePt t="8264" x="3016250" y="1676400"/>
          <p14:tracePt t="8280" x="2959100" y="1689100"/>
          <p14:tracePt t="8297" x="2901950" y="1701800"/>
          <p14:tracePt t="8314" x="2863850" y="1727200"/>
          <p14:tracePt t="8330" x="2825750" y="1739900"/>
          <p14:tracePt t="8347" x="2800350" y="1752600"/>
          <p14:tracePt t="8363" x="2787650" y="1778000"/>
          <p14:tracePt t="8379" x="2787650" y="1790700"/>
          <p14:tracePt t="8396" x="2781300" y="1803400"/>
          <p14:tracePt t="8413" x="2774950" y="1816100"/>
          <p14:tracePt t="8431" x="2774950" y="1847850"/>
          <p14:tracePt t="8447" x="2774950" y="1873250"/>
          <p14:tracePt t="8464" x="2825750" y="1879600"/>
          <p14:tracePt t="8480" x="2933700" y="1917700"/>
          <p14:tracePt t="8497" x="3022600" y="1917700"/>
          <p14:tracePt t="8514" x="3124200" y="1917700"/>
          <p14:tracePt t="8531" x="3194050" y="1917700"/>
          <p14:tracePt t="8547" x="3225800" y="1917700"/>
          <p14:tracePt t="8551" x="3238500" y="1924050"/>
          <p14:tracePt t="8564" x="3257550" y="1924050"/>
          <p14:tracePt t="8580" x="3263900" y="1924050"/>
          <p14:tracePt t="8597" x="3270250" y="1924050"/>
          <p14:tracePt t="8614" x="3314700" y="1924050"/>
          <p14:tracePt t="8631" x="3346450" y="1924050"/>
          <p14:tracePt t="8647" x="3352800" y="1917700"/>
          <p14:tracePt t="8664" x="3371850" y="1898650"/>
          <p14:tracePt t="8681" x="3384550" y="1828800"/>
          <p14:tracePt t="8698" x="3384550" y="1758950"/>
          <p14:tracePt t="8713" x="3314700" y="1689100"/>
          <p14:tracePt t="8730" x="3232150" y="1670050"/>
          <p14:tracePt t="8747" x="3149600" y="1651000"/>
          <p14:tracePt t="8763" x="3041650" y="1651000"/>
          <p14:tracePt t="8780" x="2882900" y="1714500"/>
          <p14:tracePt t="8797" x="2743200" y="1803400"/>
          <p14:tracePt t="8813" x="2679700" y="1866900"/>
          <p14:tracePt t="8830" x="2628900" y="1911350"/>
          <p14:tracePt t="8847" x="2628900" y="1917700"/>
          <p14:tracePt t="8881" x="2622550" y="1924050"/>
          <p14:tracePt t="8897" x="2616200" y="1936750"/>
          <p14:tracePt t="8914" x="2597150" y="1949450"/>
          <p14:tracePt t="8931" x="2565400" y="1962150"/>
          <p14:tracePt t="8947" x="2508250" y="1981200"/>
          <p14:tracePt t="8964" x="2470150" y="1993900"/>
          <p14:tracePt t="8981" x="2463800" y="1993900"/>
          <p14:tracePt t="8998" x="2425700" y="2012950"/>
          <p14:tracePt t="9015" x="2368550" y="2025650"/>
          <p14:tracePt t="9031" x="2286000" y="2051050"/>
          <p14:tracePt t="9048" x="2209800" y="2089150"/>
          <p14:tracePt t="9065" x="2139950" y="2127250"/>
          <p14:tracePt t="9081" x="2139950" y="2133600"/>
          <p14:tracePt t="9114" x="2146300" y="2139950"/>
          <p14:tracePt t="9131" x="2241550" y="2114550"/>
          <p14:tracePt t="9148" x="2317750" y="2070100"/>
          <p14:tracePt t="9165" x="2330450" y="2063750"/>
          <p14:tracePt t="9181" x="2336800" y="2057400"/>
          <p14:tracePt t="9232" x="2317750" y="2076450"/>
          <p14:tracePt t="9240" x="2298700" y="2120900"/>
          <p14:tracePt t="9249" x="2260600" y="2165350"/>
          <p14:tracePt t="9265" x="2152650" y="2273300"/>
          <p14:tracePt t="9281" x="1981200" y="2387600"/>
          <p14:tracePt t="9298" x="1816100" y="2470150"/>
          <p14:tracePt t="9315" x="1727200" y="2514600"/>
          <p14:tracePt t="9331" x="1708150" y="2533650"/>
          <p14:tracePt t="9347" x="1695450" y="2533650"/>
          <p14:tracePt t="9383" x="1695450" y="2540000"/>
          <p14:tracePt t="9399" x="1657350" y="2546350"/>
          <p14:tracePt t="9415" x="1625600" y="2559050"/>
          <p14:tracePt t="9431" x="1593850" y="2571750"/>
          <p14:tracePt t="9448" x="1581150" y="2578100"/>
          <p14:tracePt t="9608" x="1593850" y="2578100"/>
          <p14:tracePt t="9616" x="1631950" y="2578100"/>
          <p14:tracePt t="9624" x="1682750" y="2565400"/>
          <p14:tracePt t="9633" x="1778000" y="2546350"/>
          <p14:tracePt t="9648" x="2000250" y="2463800"/>
          <p14:tracePt t="9665" x="2266950" y="2362200"/>
          <p14:tracePt t="9682" x="2533650" y="2235200"/>
          <p14:tracePt t="9698" x="2749550" y="2139950"/>
          <p14:tracePt t="9715" x="2889250" y="2038350"/>
          <p14:tracePt t="9732" x="2946400" y="1993900"/>
          <p14:tracePt t="9749" x="2965450" y="1962150"/>
          <p14:tracePt t="9765" x="2978150" y="1930400"/>
          <p14:tracePt t="9782" x="2990850" y="1905000"/>
          <p14:tracePt t="9799" x="3003550" y="1866900"/>
          <p14:tracePt t="9848" x="3003550" y="1860550"/>
          <p14:tracePt t="9857" x="3009900" y="1860550"/>
          <p14:tracePt t="9872" x="3022600" y="1854200"/>
          <p14:tracePt t="9896" x="3022600" y="1847850"/>
          <p14:tracePt t="9912" x="3028950" y="1841500"/>
          <p14:tracePt t="10176" x="3028950" y="1835150"/>
          <p14:tracePt t="10192" x="3035300" y="1828800"/>
          <p14:tracePt t="10584" x="3035300" y="1835150"/>
          <p14:tracePt t="10592" x="3028950" y="1835150"/>
          <p14:tracePt t="10601" x="3016250" y="1841500"/>
          <p14:tracePt t="11176" x="3009900" y="1847850"/>
          <p14:tracePt t="12304" x="3009900" y="1854200"/>
          <p14:tracePt t="12480" x="3028950" y="1860550"/>
          <p14:tracePt t="12488" x="3048000" y="1860550"/>
          <p14:tracePt t="12501" x="3054350" y="1854200"/>
          <p14:tracePt t="12518" x="3054350" y="1784350"/>
          <p14:tracePt t="12535" x="3022600" y="1765300"/>
          <p14:tracePt t="12551" x="2870200" y="1860550"/>
          <p14:tracePt t="12568" x="2730500" y="1974850"/>
          <p14:tracePt t="12585" x="2609850" y="2082800"/>
          <p14:tracePt t="12602" x="2546350" y="2159000"/>
          <p14:tracePt t="12618" x="2457450" y="2216150"/>
          <p14:tracePt t="12635" x="2381250" y="2266950"/>
          <p14:tracePt t="12652" x="2317750" y="2298700"/>
          <p14:tracePt t="12668" x="2292350" y="2324100"/>
          <p14:tracePt t="12704" x="2292350" y="2336800"/>
          <p14:tracePt t="12721" x="2292350" y="2343150"/>
          <p14:tracePt t="12736" x="2292350" y="2349500"/>
          <p14:tracePt t="12752" x="2298700" y="2362200"/>
          <p14:tracePt t="12768" x="2311400" y="2387600"/>
          <p14:tracePt t="12785" x="2330450" y="2413000"/>
          <p14:tracePt t="12802" x="2343150" y="2444750"/>
          <p14:tracePt t="12818" x="2343150" y="2451100"/>
          <p14:tracePt t="12835" x="2343150" y="2463800"/>
          <p14:tracePt t="12872" x="2343150" y="2470150"/>
          <p14:tracePt t="12885" x="2336800" y="2476500"/>
          <p14:tracePt t="12902" x="2298700" y="2476500"/>
          <p14:tracePt t="12919" x="2247900" y="2470150"/>
          <p14:tracePt t="12935" x="2235200" y="2463800"/>
          <p14:tracePt t="12968" x="2235200" y="2444750"/>
          <p14:tracePt t="12985" x="2235200" y="2425700"/>
          <p14:tracePt t="13002" x="2311400" y="2400300"/>
          <p14:tracePt t="13019" x="2374900" y="2400300"/>
          <p14:tracePt t="13035" x="2457450" y="2400300"/>
          <p14:tracePt t="13052" x="2495550" y="2400300"/>
          <p14:tracePt t="13057" x="2514600" y="2400300"/>
          <p14:tracePt t="13069" x="2527300" y="2406650"/>
          <p14:tracePt t="13127" x="2501900" y="2406650"/>
          <p14:tracePt t="13136" x="2482850" y="2406650"/>
          <p14:tracePt t="13143" x="2457450" y="2406650"/>
          <p14:tracePt t="13152" x="2425700" y="2406650"/>
          <p14:tracePt t="13168" x="2406650" y="2393950"/>
          <p14:tracePt t="13185" x="2393950" y="2387600"/>
          <p14:tracePt t="13218" x="2400300" y="2368550"/>
          <p14:tracePt t="13235" x="2463800" y="2368550"/>
          <p14:tracePt t="13252" x="2508250" y="2368550"/>
          <p14:tracePt t="13268" x="2559050" y="2368550"/>
          <p14:tracePt t="13285" x="2571750" y="2368550"/>
          <p14:tracePt t="13343" x="2571750" y="2362200"/>
          <p14:tracePt t="13400" x="2571750" y="2355850"/>
          <p14:tracePt t="13416" x="2571750" y="2349500"/>
          <p14:tracePt t="13440" x="2571750" y="2343150"/>
          <p14:tracePt t="13448" x="2565400" y="2336800"/>
          <p14:tracePt t="13457" x="2552700" y="2324100"/>
          <p14:tracePt t="13469" x="2533650" y="2324100"/>
          <p14:tracePt t="13486" x="2470150" y="2305050"/>
          <p14:tracePt t="13503" x="2419350" y="2286000"/>
          <p14:tracePt t="13519" x="2406650" y="2286000"/>
          <p14:tracePt t="13553" x="2400300" y="2279650"/>
          <p14:tracePt t="13576" x="2406650" y="2279650"/>
          <p14:tracePt t="13586" x="2444750" y="2273300"/>
          <p14:tracePt t="13603" x="2584450" y="2273300"/>
          <p14:tracePt t="13619" x="2635250" y="2273300"/>
          <p14:tracePt t="13664" x="2616200" y="2273300"/>
          <p14:tracePt t="13673" x="2565400" y="2286000"/>
          <p14:tracePt t="13687" x="2432050" y="2298700"/>
          <p14:tracePt t="13703" x="2362200" y="2311400"/>
          <p14:tracePt t="13768" x="2374900" y="2311400"/>
          <p14:tracePt t="13776" x="2419350" y="2292350"/>
          <p14:tracePt t="13786" x="2438400" y="2279650"/>
          <p14:tracePt t="13803" x="2463800" y="2273300"/>
          <p14:tracePt t="13819" x="2476500" y="2266950"/>
          <p14:tracePt t="13864" x="2470150" y="2260600"/>
          <p14:tracePt t="13872" x="2457450" y="2260600"/>
          <p14:tracePt t="13887" x="2419350" y="2260600"/>
          <p14:tracePt t="13903" x="2400300" y="2260600"/>
          <p14:tracePt t="13952" x="2400300" y="2254250"/>
          <p14:tracePt t="13976" x="2400300" y="2241550"/>
          <p14:tracePt t="13984" x="2413000" y="2228850"/>
          <p14:tracePt t="13992" x="2438400" y="2222500"/>
          <p14:tracePt t="14003" x="2470150" y="2216150"/>
          <p14:tracePt t="14020" x="2540000" y="2190750"/>
          <p14:tracePt t="14037" x="2565400" y="2171700"/>
          <p14:tracePt t="14053" x="2597150" y="2152650"/>
          <p14:tracePt t="14121" x="2597150" y="2146300"/>
          <p14:tracePt t="14128" x="2584450" y="2146300"/>
          <p14:tracePt t="14136" x="2578100" y="2146300"/>
          <p14:tracePt t="14153" x="2578100" y="2159000"/>
          <p14:tracePt t="14169" x="2578100" y="2171700"/>
          <p14:tracePt t="14186" x="2578100" y="2184400"/>
          <p14:tracePt t="14223" x="2578100" y="2190750"/>
          <p14:tracePt t="14237" x="2584450" y="2190750"/>
          <p14:tracePt t="14253" x="2590800" y="2190750"/>
          <p14:tracePt t="14270" x="2609850" y="2190750"/>
          <p14:tracePt t="14287" x="2641600" y="2190750"/>
          <p14:tracePt t="14303" x="2647950" y="2190750"/>
          <p14:tracePt t="14320" x="2654300" y="2190750"/>
          <p14:tracePt t="14440" x="2660650" y="2197100"/>
          <p14:tracePt t="14448" x="2660650" y="2209800"/>
          <p14:tracePt t="14457" x="2667000" y="2222500"/>
          <p14:tracePt t="14568" x="2679700" y="2241550"/>
          <p14:tracePt t="14576" x="2679700" y="2254250"/>
          <p14:tracePt t="14587" x="2730500" y="2279650"/>
          <p14:tracePt t="14604" x="2794000" y="2260600"/>
          <p14:tracePt t="14620" x="2857500" y="2241550"/>
          <p14:tracePt t="14637" x="2978150" y="2209800"/>
          <p14:tracePt t="14655" x="3219450" y="2190750"/>
          <p14:tracePt t="14671" x="3365500" y="2165350"/>
          <p14:tracePt t="14687" x="3530600" y="2146300"/>
          <p14:tracePt t="14704" x="3651250" y="2127250"/>
          <p14:tracePt t="14720" x="3733800" y="2101850"/>
          <p14:tracePt t="14737" x="3790950" y="2051050"/>
          <p14:tracePt t="14754" x="3860800" y="1981200"/>
          <p14:tracePt t="14771" x="3892550" y="1924050"/>
          <p14:tracePt t="14787" x="3898900" y="1905000"/>
          <p14:tracePt t="14804" x="3898900" y="1898650"/>
          <p14:tracePt t="14821" x="3892550" y="1892300"/>
          <p14:tracePt t="14838" x="3886200" y="1885950"/>
          <p14:tracePt t="14928" x="3892550" y="1885950"/>
          <p14:tracePt t="15024" x="3886200" y="1885950"/>
          <p14:tracePt t="15032" x="3867150" y="1885950"/>
          <p14:tracePt t="15040" x="3829050" y="1885950"/>
          <p14:tracePt t="15055" x="3727450" y="1885950"/>
          <p14:tracePt t="15071" x="3600450" y="1885950"/>
          <p14:tracePt t="15088" x="3498850" y="1911350"/>
          <p14:tracePt t="15104" x="3409950" y="1962150"/>
          <p14:tracePt t="15121" x="3371850" y="2019300"/>
          <p14:tracePt t="15138" x="3371850" y="2057400"/>
          <p14:tracePt t="15155" x="3371850" y="2082800"/>
          <p14:tracePt t="15171" x="3378200" y="2101850"/>
          <p14:tracePt t="15188" x="3384550" y="2127250"/>
          <p14:tracePt t="15204" x="3403600" y="2165350"/>
          <p14:tracePt t="15221" x="3416300" y="2203450"/>
          <p14:tracePt t="15238" x="3441700" y="2254250"/>
          <p14:tracePt t="15255" x="3524250" y="2330450"/>
          <p14:tracePt t="15271" x="3600450" y="2381250"/>
          <p14:tracePt t="15288" x="3714750" y="2432050"/>
          <p14:tracePt t="15304" x="3822700" y="2457450"/>
          <p14:tracePt t="15321" x="3886200" y="2482850"/>
          <p14:tracePt t="15338" x="3956050" y="2489200"/>
          <p14:tracePt t="15354" x="4057650" y="2495550"/>
          <p14:tracePt t="15371" x="4171950" y="2495550"/>
          <p14:tracePt t="15387" x="4241800" y="2495550"/>
          <p14:tracePt t="15405" x="4286250" y="2482850"/>
          <p14:tracePt t="15421" x="4298950" y="2432050"/>
          <p14:tracePt t="15438" x="4298950" y="2387600"/>
          <p14:tracePt t="15455" x="4324350" y="2311400"/>
          <p14:tracePt t="15471" x="4337050" y="2279650"/>
          <p14:tracePt t="15488" x="4375150" y="2235200"/>
          <p14:tracePt t="15504" x="4375150" y="2197100"/>
          <p14:tracePt t="15521" x="4375150" y="2139950"/>
          <p14:tracePt t="15538" x="4298950" y="2070100"/>
          <p14:tracePt t="15555" x="4146550" y="2012950"/>
          <p14:tracePt t="15572" x="4025900" y="1974850"/>
          <p14:tracePt t="15588" x="3968750" y="1974850"/>
          <p14:tracePt t="15605" x="3917950" y="1974850"/>
          <p14:tracePt t="15621" x="3860800" y="1981200"/>
          <p14:tracePt t="15639" x="3752850" y="2032000"/>
          <p14:tracePt t="15655" x="3689350" y="2070100"/>
          <p14:tracePt t="15672" x="3644900" y="2101850"/>
          <p14:tracePt t="15688" x="3619500" y="2127250"/>
          <p14:tracePt t="15705" x="3600450" y="2146300"/>
          <p14:tracePt t="15722" x="3594100" y="2171700"/>
          <p14:tracePt t="15739" x="3587750" y="2209800"/>
          <p14:tracePt t="15755" x="3587750" y="2266950"/>
          <p14:tracePt t="15772" x="3587750" y="2298700"/>
          <p14:tracePt t="15788" x="3587750" y="2324100"/>
          <p14:tracePt t="15805" x="3606800" y="2336800"/>
          <p14:tracePt t="15822" x="3638550" y="2336800"/>
          <p14:tracePt t="15839" x="3670300" y="2336800"/>
          <p14:tracePt t="15855" x="3676650" y="2336800"/>
          <p14:tracePt t="15872" x="3695700" y="2336800"/>
          <p14:tracePt t="15889" x="3702050" y="2324100"/>
          <p14:tracePt t="15905" x="3702050" y="2311400"/>
          <p14:tracePt t="15922" x="3702050" y="2305050"/>
          <p14:tracePt t="17024" x="3702050" y="2298700"/>
          <p14:tracePt t="17032" x="3714750" y="2298700"/>
          <p14:tracePt t="17041" x="3721100" y="2298700"/>
          <p14:tracePt t="17056" x="3740150" y="2298700"/>
          <p14:tracePt t="17073" x="3752850" y="2305050"/>
          <p14:tracePt t="17089" x="3765550" y="2305050"/>
          <p14:tracePt t="17123" x="3771900" y="2305050"/>
          <p14:tracePt t="17153" x="3778250" y="2311400"/>
          <p14:tracePt t="17160" x="3771900" y="2324100"/>
          <p14:tracePt t="17173" x="3759200" y="2343150"/>
          <p14:tracePt t="17190" x="3740150" y="2362200"/>
          <p14:tracePt t="17207" x="3740150" y="2368550"/>
          <p14:tracePt t="17223" x="3740150" y="2374900"/>
          <p14:tracePt t="17240" x="3778250" y="2374900"/>
          <p14:tracePt t="17257" x="3829050" y="2362200"/>
          <p14:tracePt t="17273" x="3873500" y="2336800"/>
          <p14:tracePt t="17290" x="3898900" y="2317750"/>
          <p14:tracePt t="17307" x="3917950" y="2292350"/>
          <p14:tracePt t="17323" x="3930650" y="2260600"/>
          <p14:tracePt t="17340" x="3956050" y="2228850"/>
          <p14:tracePt t="17356" x="3968750" y="2203450"/>
          <p14:tracePt t="17373" x="3968750" y="2171700"/>
          <p14:tracePt t="17389" x="3968750" y="2146300"/>
          <p14:tracePt t="17406" x="3943350" y="2101850"/>
          <p14:tracePt t="17423" x="3917950" y="2089150"/>
          <p14:tracePt t="17440" x="3873500" y="2070100"/>
          <p14:tracePt t="17457" x="3841750" y="2057400"/>
          <p14:tracePt t="17473" x="3790950" y="2057400"/>
          <p14:tracePt t="17490" x="3746500" y="2057400"/>
          <p14:tracePt t="17507" x="3651250" y="2082800"/>
          <p14:tracePt t="17523" x="3575050" y="2127250"/>
          <p14:tracePt t="17540" x="3543300" y="2152650"/>
          <p14:tracePt t="17557" x="3536950" y="2178050"/>
          <p14:tracePt t="17561" x="3536950" y="2190750"/>
          <p14:tracePt t="17574" x="3536950" y="2203450"/>
          <p14:tracePt t="17591" x="3543300" y="2235200"/>
          <p14:tracePt t="17607" x="3562350" y="2260600"/>
          <p14:tracePt t="17624" x="3606800" y="2292350"/>
          <p14:tracePt t="17640" x="3689350" y="2336800"/>
          <p14:tracePt t="17657" x="3752850" y="2381250"/>
          <p14:tracePt t="17674" x="3829050" y="2413000"/>
          <p14:tracePt t="17690" x="3873500" y="2425700"/>
          <p14:tracePt t="17707" x="3924300" y="2438400"/>
          <p14:tracePt t="17724" x="3937000" y="2432050"/>
          <p14:tracePt t="17741" x="3943350" y="2400300"/>
          <p14:tracePt t="17757" x="3943350" y="2343150"/>
          <p14:tracePt t="17774" x="3943350" y="2305050"/>
          <p14:tracePt t="17791" x="3930650" y="2247900"/>
          <p14:tracePt t="17807" x="3924300" y="2222500"/>
          <p14:tracePt t="17824" x="3924300" y="2209800"/>
          <p14:tracePt t="17841" x="3943350" y="2190750"/>
          <p14:tracePt t="17857" x="4006850" y="2165350"/>
          <p14:tracePt t="17874" x="4057650" y="2152650"/>
          <p14:tracePt t="17891" x="4095750" y="2133600"/>
          <p14:tracePt t="17907" x="4095750" y="2127250"/>
          <p14:tracePt t="17924" x="4095750" y="2120900"/>
          <p14:tracePt t="17941" x="4095750" y="2108200"/>
          <p14:tracePt t="17957" x="4095750" y="2101850"/>
          <p14:tracePt t="17975" x="4044950" y="2089150"/>
          <p14:tracePt t="17991" x="3962400" y="2089150"/>
          <p14:tracePt t="18008" x="3886200" y="2089150"/>
          <p14:tracePt t="18024" x="3816350" y="2089150"/>
          <p14:tracePt t="18041" x="3778250" y="2089150"/>
          <p14:tracePt t="18058" x="3714750" y="2127250"/>
          <p14:tracePt t="18075" x="3670300" y="2171700"/>
          <p14:tracePt t="18091" x="3657600" y="2228850"/>
          <p14:tracePt t="18108" x="3651250" y="2311400"/>
          <p14:tracePt t="18124" x="3651250" y="2368550"/>
          <p14:tracePt t="18141" x="3651250" y="2419350"/>
          <p14:tracePt t="18158" x="3714750" y="2457450"/>
          <p14:tracePt t="18175" x="3873500" y="2489200"/>
          <p14:tracePt t="18191" x="4000500" y="2489200"/>
          <p14:tracePt t="18208" x="4089400" y="2457450"/>
          <p14:tracePt t="18224" x="4121150" y="2413000"/>
          <p14:tracePt t="18241" x="4121150" y="2349500"/>
          <p14:tracePt t="18258" x="4121150" y="2298700"/>
          <p14:tracePt t="18274" x="4102100" y="2260600"/>
          <p14:tracePt t="18291" x="4089400" y="2241550"/>
          <p14:tracePt t="18308" x="4076700" y="2228850"/>
          <p14:tracePt t="18408" x="4083050" y="2228850"/>
          <p14:tracePt t="18448" x="4089400" y="2235200"/>
          <p14:tracePt t="18616" x="4089400" y="2241550"/>
          <p14:tracePt t="18625" x="4076700" y="2247900"/>
          <p14:tracePt t="18632" x="4057650" y="2260600"/>
          <p14:tracePt t="18656" x="4051300" y="2260600"/>
          <p14:tracePt t="18720" x="4057650" y="2260600"/>
          <p14:tracePt t="18728" x="4064000" y="2260600"/>
          <p14:tracePt t="18896" x="4038600" y="2260600"/>
          <p14:tracePt t="18904" x="4013200" y="2260600"/>
          <p14:tracePt t="18912" x="3975100" y="2260600"/>
          <p14:tracePt t="18925" x="3930650" y="2266950"/>
          <p14:tracePt t="18942" x="3835400" y="2286000"/>
          <p14:tracePt t="18959" x="3752850" y="2317750"/>
          <p14:tracePt t="18992" x="3746500" y="2324100"/>
          <p14:tracePt t="19072" x="3746500" y="2330450"/>
          <p14:tracePt t="19080" x="3746500" y="2336800"/>
          <p14:tracePt t="19092" x="3746500" y="2343150"/>
          <p14:tracePt t="19109" x="3746500" y="2349500"/>
          <p14:tracePt t="19126" x="3746500" y="2355850"/>
          <p14:tracePt t="19142" x="3778250" y="2355850"/>
          <p14:tracePt t="19159" x="3879850" y="2355850"/>
          <p14:tracePt t="19176" x="4000500" y="2311400"/>
          <p14:tracePt t="19192" x="4083050" y="2286000"/>
          <p14:tracePt t="19209" x="4146550" y="2273300"/>
          <p14:tracePt t="19225" x="4152900" y="2273300"/>
          <p14:tracePt t="19242" x="4159250" y="2266950"/>
          <p14:tracePt t="19288" x="4146550" y="2266950"/>
          <p14:tracePt t="19296" x="4133850" y="2266950"/>
          <p14:tracePt t="19309" x="4127500" y="2266950"/>
          <p14:tracePt t="19325" x="4121150" y="2266950"/>
          <p14:tracePt t="19342" x="4108450" y="2266950"/>
          <p14:tracePt t="19358" x="4089400" y="2266950"/>
          <p14:tracePt t="19375" x="4070350" y="2260600"/>
          <p14:tracePt t="19392" x="4070350" y="2254250"/>
          <p14:tracePt t="19432" x="4070350" y="2247900"/>
          <p14:tracePt t="19442" x="4076700" y="2247900"/>
          <p14:tracePt t="19459" x="4108450" y="2247900"/>
          <p14:tracePt t="19475" x="4140200" y="2247900"/>
          <p14:tracePt t="19492" x="4152900" y="2247900"/>
          <p14:tracePt t="19509" x="4165600" y="2247900"/>
          <p14:tracePt t="19600" x="4165600" y="2254250"/>
          <p14:tracePt t="19608" x="4159250" y="2254250"/>
          <p14:tracePt t="19617" x="4152900" y="2260600"/>
          <p14:tracePt t="19626" x="4146550" y="2266950"/>
          <p14:tracePt t="19642" x="4146550" y="2273300"/>
          <p14:tracePt t="19659" x="4146550" y="2279650"/>
          <p14:tracePt t="19712" x="4146550" y="2286000"/>
          <p14:tracePt t="19720" x="4159250" y="2286000"/>
          <p14:tracePt t="19728" x="4165600" y="2279650"/>
          <p14:tracePt t="19745" x="4165600" y="2273300"/>
          <p14:tracePt t="19759" x="4171950" y="2254250"/>
          <p14:tracePt t="20050" x="4165600" y="2254250"/>
          <p14:tracePt t="20072" x="4159250" y="2254250"/>
          <p14:tracePt t="20080" x="4095750" y="2254250"/>
          <p14:tracePt t="20093" x="3968750" y="2273300"/>
          <p14:tracePt t="20111" x="3505200" y="2533650"/>
          <p14:tracePt t="20127" x="3225800" y="2762250"/>
          <p14:tracePt t="20143" x="2952750" y="2971800"/>
          <p14:tracePt t="20160" x="2546350" y="3238500"/>
          <p14:tracePt t="20177" x="2222500" y="3403600"/>
          <p14:tracePt t="20193" x="2108200" y="3479800"/>
          <p14:tracePt t="20210" x="2101850" y="3492500"/>
          <p14:tracePt t="20249" x="2108200" y="3473450"/>
          <p14:tracePt t="20261" x="2114550" y="3473450"/>
          <p14:tracePt t="20277" x="2114550" y="3435350"/>
          <p14:tracePt t="20293" x="2082800" y="3403600"/>
          <p14:tracePt t="20311" x="1968500" y="3390900"/>
          <p14:tracePt t="20327" x="1905000" y="3390900"/>
          <p14:tracePt t="20343" x="1885950" y="3390900"/>
          <p14:tracePt t="20359" x="1860550" y="3390900"/>
          <p14:tracePt t="20393" x="1847850" y="3403600"/>
          <p14:tracePt t="20409" x="1841500" y="3403600"/>
          <p14:tracePt t="20465" x="1835150" y="3403600"/>
          <p14:tracePt t="20472" x="1828800" y="3403600"/>
          <p14:tracePt t="20481" x="1822450" y="3397250"/>
          <p14:tracePt t="20494" x="1816100" y="3365500"/>
          <p14:tracePt t="20511" x="1797050" y="3308350"/>
          <p14:tracePt t="20527" x="1797050" y="3282950"/>
          <p14:tracePt t="20544" x="1790700" y="3263900"/>
          <p14:tracePt t="20561" x="1790700" y="3238500"/>
          <p14:tracePt t="20577" x="1797050" y="3206750"/>
          <p14:tracePt t="20594" x="1797050" y="3181350"/>
          <p14:tracePt t="20610" x="1797050" y="3162300"/>
          <p14:tracePt t="20627" x="1765300" y="3136900"/>
          <p14:tracePt t="20644" x="1720850" y="3130550"/>
          <p14:tracePt t="20660" x="1670050" y="3130550"/>
          <p14:tracePt t="20677" x="1600200" y="3130550"/>
          <p14:tracePt t="20694" x="1485900" y="3130550"/>
          <p14:tracePt t="20711" x="1333500" y="3130550"/>
          <p14:tracePt t="20727" x="1238250" y="3130550"/>
          <p14:tracePt t="20744" x="1187450" y="3155950"/>
          <p14:tracePt t="20761" x="1136650" y="3168650"/>
          <p14:tracePt t="20777" x="1111250" y="3187700"/>
          <p14:tracePt t="20794" x="1098550" y="3194050"/>
          <p14:tracePt t="20811" x="1079500" y="3206750"/>
          <p14:tracePt t="20827" x="1054100" y="3225800"/>
          <p14:tracePt t="20844" x="1028700" y="3232150"/>
          <p14:tracePt t="20861" x="990600" y="3257550"/>
          <p14:tracePt t="20877" x="977900" y="3263900"/>
          <p14:tracePt t="20895" x="965200" y="3289300"/>
          <p14:tracePt t="20911" x="958850" y="3321050"/>
          <p14:tracePt t="20927" x="958850" y="3352800"/>
          <p14:tracePt t="20944" x="958850" y="3384550"/>
          <p14:tracePt t="20961" x="958850" y="3435350"/>
          <p14:tracePt t="20977" x="971550" y="3460750"/>
          <p14:tracePt t="20994" x="1009650" y="3486150"/>
          <p14:tracePt t="21011" x="1066800" y="3486150"/>
          <p14:tracePt t="21028" x="1143000" y="3486150"/>
          <p14:tracePt t="21044" x="1212850" y="3486150"/>
          <p14:tracePt t="21049" x="1231900" y="3486150"/>
          <p14:tracePt t="21061" x="1250950" y="3486150"/>
          <p14:tracePt t="21078" x="1289050" y="3492500"/>
          <p14:tracePt t="21095" x="1327150" y="3511550"/>
          <p14:tracePt t="21111" x="1358900" y="3517900"/>
          <p14:tracePt t="21128" x="1422400" y="3517900"/>
          <p14:tracePt t="21144" x="1517650" y="3517900"/>
          <p14:tracePt t="21161" x="1574800" y="3517900"/>
          <p14:tracePt t="21178" x="1625600" y="3517900"/>
          <p14:tracePt t="21195" x="1651000" y="3505200"/>
          <p14:tracePt t="21211" x="1682750" y="3498850"/>
          <p14:tracePt t="21228" x="1708150" y="3498850"/>
          <p14:tracePt t="21244" x="1758950" y="3498850"/>
          <p14:tracePt t="21261" x="1854200" y="3498850"/>
          <p14:tracePt t="21278" x="1974850" y="3473450"/>
          <p14:tracePt t="21295" x="2089150" y="3448050"/>
          <p14:tracePt t="21311" x="2146300" y="3429000"/>
          <p14:tracePt t="21328" x="2171700" y="3416300"/>
          <p14:tracePt t="21344" x="2178050" y="3371850"/>
          <p14:tracePt t="21360" x="2178050" y="3333750"/>
          <p14:tracePt t="21377" x="2139950" y="3270250"/>
          <p14:tracePt t="21394" x="2108200" y="3225800"/>
          <p14:tracePt t="21411" x="2076450" y="3187700"/>
          <p14:tracePt t="21428" x="2057400" y="3168650"/>
          <p14:tracePt t="21445" x="2051050" y="3162300"/>
          <p14:tracePt t="21461" x="2044700" y="3162300"/>
          <p14:tracePt t="21504" x="2038350" y="3155950"/>
          <p14:tracePt t="21520" x="2019300" y="3149600"/>
          <p14:tracePt t="21529" x="1987550" y="3149600"/>
          <p14:tracePt t="21536" x="1962150" y="3149600"/>
          <p14:tracePt t="21545" x="1930400" y="3143250"/>
          <p14:tracePt t="21562" x="1898650" y="3117850"/>
          <p14:tracePt t="21578" x="1860550" y="3111500"/>
          <p14:tracePt t="21595" x="1822450" y="3098800"/>
          <p14:tracePt t="21611" x="1746250" y="3073400"/>
          <p14:tracePt t="21628" x="1695450" y="3073400"/>
          <p14:tracePt t="21645" x="1612900" y="3073400"/>
          <p14:tracePt t="21661" x="1555750" y="3073400"/>
          <p14:tracePt t="21679" x="1485900" y="3079750"/>
          <p14:tracePt t="21695" x="1460500" y="3086100"/>
          <p14:tracePt t="21712" x="1441450" y="3092450"/>
          <p14:tracePt t="21728" x="1416050" y="3105150"/>
          <p14:tracePt t="21745" x="1397000" y="3105150"/>
          <p14:tracePt t="21762" x="1390650" y="3111500"/>
          <p14:tracePt t="21778" x="1346200" y="3124200"/>
          <p14:tracePt t="21795" x="1314450" y="3143250"/>
          <p14:tracePt t="21812" x="1282700" y="3155950"/>
          <p14:tracePt t="21828" x="1225550" y="3187700"/>
          <p14:tracePt t="21845" x="1200150" y="3219450"/>
          <p14:tracePt t="21862" x="1187450" y="3232150"/>
          <p14:tracePt t="21879" x="1181100" y="3251200"/>
          <p14:tracePt t="21895" x="1181100" y="3270250"/>
          <p14:tracePt t="21912" x="1181100" y="3295650"/>
          <p14:tracePt t="21929" x="1181100" y="3302000"/>
          <p14:tracePt t="21945" x="1181100" y="3327400"/>
          <p14:tracePt t="21962" x="1181100" y="3352800"/>
          <p14:tracePt t="21978" x="1181100" y="3384550"/>
          <p14:tracePt t="21995" x="1187450" y="3416300"/>
          <p14:tracePt t="22012" x="1212850" y="3460750"/>
          <p14:tracePt t="22029" x="1231900" y="3492500"/>
          <p14:tracePt t="22045" x="1270000" y="3530600"/>
          <p14:tracePt t="22050" x="1289050" y="3549650"/>
          <p14:tracePt t="22062" x="1301750" y="3562350"/>
          <p14:tracePt t="22079" x="1365250" y="3575050"/>
          <p14:tracePt t="22096" x="1403350" y="3587750"/>
          <p14:tracePt t="22112" x="1454150" y="3587750"/>
          <p14:tracePt t="22129" x="1517650" y="3600450"/>
          <p14:tracePt t="22145" x="1619250" y="3600450"/>
          <p14:tracePt t="22162" x="1771650" y="3600450"/>
          <p14:tracePt t="22179" x="1924050" y="3600450"/>
          <p14:tracePt t="22195" x="2044700" y="3549650"/>
          <p14:tracePt t="22212" x="2146300" y="3486150"/>
          <p14:tracePt t="22229" x="2190750" y="3448050"/>
          <p14:tracePt t="22246" x="2222500" y="3416300"/>
          <p14:tracePt t="22264" x="2228850" y="3403600"/>
          <p14:tracePt t="22279" x="2228850" y="3390900"/>
          <p14:tracePt t="22296" x="2228850" y="3359150"/>
          <p14:tracePt t="22312" x="2184400" y="3289300"/>
          <p14:tracePt t="22329" x="2114550" y="3219450"/>
          <p14:tracePt t="22345" x="2057400" y="3162300"/>
          <p14:tracePt t="22362" x="2006600" y="3111500"/>
          <p14:tracePt t="22378" x="1974850" y="3079750"/>
          <p14:tracePt t="22396" x="1962150" y="3060700"/>
          <p14:tracePt t="22412" x="1949450" y="3054350"/>
          <p14:tracePt t="22429" x="1943100" y="3054350"/>
          <p14:tracePt t="22446" x="1936750" y="3054350"/>
          <p14:tracePt t="22504" x="1924050" y="3054350"/>
          <p14:tracePt t="22512" x="1917700" y="3054350"/>
          <p14:tracePt t="22520" x="1911350" y="3054350"/>
          <p14:tracePt t="22529" x="1898650" y="3054350"/>
          <p14:tracePt t="22546" x="1860550" y="3048000"/>
          <p14:tracePt t="22563" x="1816100" y="3048000"/>
          <p14:tracePt t="22579" x="1739900" y="3048000"/>
          <p14:tracePt t="22596" x="1631950" y="3073400"/>
          <p14:tracePt t="22613" x="1473200" y="3130550"/>
          <p14:tracePt t="22629" x="1346200" y="3219450"/>
          <p14:tracePt t="22646" x="1250950" y="3302000"/>
          <p14:tracePt t="22663" x="1225550" y="3365500"/>
          <p14:tracePt t="22679" x="1225550" y="3378200"/>
          <p14:tracePt t="22696" x="1250950" y="3384550"/>
          <p14:tracePt t="22713" x="1257300" y="3384550"/>
          <p14:tracePt t="22729" x="1276350" y="3384550"/>
          <p14:tracePt t="22872" x="1282700" y="3378200"/>
          <p14:tracePt t="22881" x="1282700" y="3365500"/>
          <p14:tracePt t="22888" x="1289050" y="3352800"/>
          <p14:tracePt t="22897" x="1308100" y="3333750"/>
          <p14:tracePt t="22913" x="1308100" y="3327400"/>
          <p14:tracePt t="23152" x="1333500" y="3327400"/>
          <p14:tracePt t="23160" x="1377950" y="3327400"/>
          <p14:tracePt t="23168" x="1397000" y="3340100"/>
          <p14:tracePt t="23179" x="1435100" y="3346450"/>
          <p14:tracePt t="23196" x="1504950" y="3365500"/>
          <p14:tracePt t="23213" x="1524000" y="3365500"/>
          <p14:tracePt t="23229" x="1536700" y="3365500"/>
          <p14:tracePt t="23246" x="1549400" y="3365500"/>
          <p14:tracePt t="23336" x="1562100" y="3365500"/>
          <p14:tracePt t="23344" x="1581150" y="3365500"/>
          <p14:tracePt t="23352" x="1593850" y="3365500"/>
          <p14:tracePt t="23363" x="1625600" y="3365500"/>
          <p14:tracePt t="23379" x="1657350" y="3365500"/>
          <p14:tracePt t="23396" x="1663700" y="3365500"/>
          <p14:tracePt t="24720" x="1676400" y="3365500"/>
          <p14:tracePt t="24728" x="1682750" y="3365500"/>
          <p14:tracePt t="24736" x="1689100" y="3365500"/>
          <p14:tracePt t="24748" x="1708150" y="3365500"/>
          <p14:tracePt t="24765" x="1720850" y="3384550"/>
          <p14:tracePt t="24782" x="1720850" y="3403600"/>
          <p14:tracePt t="24798" x="1720850" y="3409950"/>
          <p14:tracePt t="24824" x="1720850" y="3416300"/>
          <p14:tracePt t="24880" x="1720850" y="3422650"/>
          <p14:tracePt t="24928" x="1720850" y="3403600"/>
          <p14:tracePt t="24936" x="1720850" y="3390900"/>
          <p14:tracePt t="24949" x="1727200" y="3378200"/>
          <p14:tracePt t="24965" x="1733550" y="3365500"/>
          <p14:tracePt t="24982" x="1733550" y="3352800"/>
          <p14:tracePt t="24999" x="1758950" y="3333750"/>
          <p14:tracePt t="25015" x="1790700" y="3314700"/>
          <p14:tracePt t="25032" x="1809750" y="3308350"/>
          <p14:tracePt t="25049" x="1822450" y="3289300"/>
          <p14:tracePt t="25067" x="1841500" y="3276600"/>
          <p14:tracePt t="25081" x="1841500" y="3257550"/>
          <p14:tracePt t="25098" x="1841500" y="3232150"/>
          <p14:tracePt t="25115" x="1841500" y="3219450"/>
          <p14:tracePt t="25132" x="1828800" y="3194050"/>
          <p14:tracePt t="25149" x="1797050" y="3181350"/>
          <p14:tracePt t="25165" x="1752600" y="3175000"/>
          <p14:tracePt t="25182" x="1701800" y="3155950"/>
          <p14:tracePt t="25199" x="1638300" y="3149600"/>
          <p14:tracePt t="25216" x="1625600" y="3149600"/>
          <p14:tracePt t="25232" x="1568450" y="3149600"/>
          <p14:tracePt t="25249" x="1498600" y="3175000"/>
          <p14:tracePt t="25266" x="1428750" y="3244850"/>
          <p14:tracePt t="25282" x="1384300" y="3333750"/>
          <p14:tracePt t="25299" x="1358900" y="3416300"/>
          <p14:tracePt t="25315" x="1352550" y="3467100"/>
          <p14:tracePt t="25332" x="1352550" y="3498850"/>
          <p14:tracePt t="25348" x="1384300" y="3536950"/>
          <p14:tracePt t="25365" x="1466850" y="3562350"/>
          <p14:tracePt t="25382" x="1581150" y="3562350"/>
          <p14:tracePt t="25399" x="1752600" y="3549650"/>
          <p14:tracePt t="25415" x="1828800" y="3511550"/>
          <p14:tracePt t="25432" x="1835150" y="3486150"/>
          <p14:tracePt t="25449" x="1835150" y="3448050"/>
          <p14:tracePt t="25465" x="1822450" y="3422650"/>
          <p14:tracePt t="25482" x="1797050" y="3403600"/>
          <p14:tracePt t="25499" x="1778000" y="3390900"/>
          <p14:tracePt t="25544" x="1771650" y="3384550"/>
          <p14:tracePt t="25664" x="1778000" y="3384550"/>
          <p14:tracePt t="25728" x="1784350" y="3390900"/>
          <p14:tracePt t="25760" x="1790700" y="3390900"/>
          <p14:tracePt t="25776" x="1797050" y="3384550"/>
          <p14:tracePt t="25936" x="1803400" y="3384550"/>
          <p14:tracePt t="25960" x="1803400" y="3371850"/>
          <p14:tracePt t="25969" x="1803400" y="3365500"/>
          <p14:tracePt t="25976" x="1803400" y="3352800"/>
          <p14:tracePt t="25984" x="1803400" y="3340100"/>
          <p14:tracePt t="26002" x="1803400" y="3333750"/>
          <p14:tracePt t="26024" x="1803400" y="3327400"/>
          <p14:tracePt t="26033" x="1797050" y="3327400"/>
          <p14:tracePt t="26050" x="1784350" y="3333750"/>
          <p14:tracePt t="26066" x="1784350" y="3340100"/>
          <p14:tracePt t="26083" x="1797050" y="3346450"/>
          <p14:tracePt t="26100" x="1816100" y="3346450"/>
          <p14:tracePt t="26117" x="1847850" y="3346450"/>
          <p14:tracePt t="26133" x="1860550" y="3346450"/>
          <p14:tracePt t="26192" x="1847850" y="3352800"/>
          <p14:tracePt t="26201" x="1841500" y="3359150"/>
          <p14:tracePt t="26208" x="1841500" y="3365500"/>
          <p14:tracePt t="26217" x="1828800" y="3378200"/>
          <p14:tracePt t="26280" x="1828800" y="3371850"/>
          <p14:tracePt t="26288" x="1828800" y="3359150"/>
          <p14:tracePt t="26300" x="1847850" y="3327400"/>
          <p14:tracePt t="26317" x="1879600" y="3282950"/>
          <p14:tracePt t="26333" x="1892300" y="3251200"/>
          <p14:tracePt t="26350" x="1898650" y="3225800"/>
          <p14:tracePt t="26366" x="1905000" y="3200400"/>
          <p14:tracePt t="26383" x="1905000" y="3181350"/>
          <p14:tracePt t="26399" x="1905000" y="3136900"/>
          <p14:tracePt t="26417" x="1879600" y="3086100"/>
          <p14:tracePt t="26433" x="1835150" y="3041650"/>
          <p14:tracePt t="26450" x="1784350" y="2990850"/>
          <p14:tracePt t="26467" x="1727200" y="2965450"/>
          <p14:tracePt t="26483" x="1701800" y="2946400"/>
          <p14:tracePt t="26500" x="1657350" y="2908300"/>
          <p14:tracePt t="26517" x="1638300" y="2882900"/>
          <p14:tracePt t="26533" x="1631950" y="2844800"/>
          <p14:tracePt t="26551" x="1625600" y="2800350"/>
          <p14:tracePt t="26567" x="1606550" y="2781300"/>
          <p14:tracePt t="26584" x="1593850" y="2774950"/>
          <p14:tracePt t="26617" x="1581150" y="2774950"/>
          <p14:tracePt t="26634" x="1568450" y="2768600"/>
          <p14:tracePt t="26672" x="1562100" y="2736850"/>
          <p14:tracePt t="26684" x="1562100" y="2717800"/>
          <p14:tracePt t="26700" x="1562100" y="2673350"/>
          <p14:tracePt t="26717" x="1562100" y="2641600"/>
          <p14:tracePt t="26904" x="1568450" y="2635250"/>
          <p14:tracePt t="26960" x="1568450" y="2641600"/>
          <p14:tracePt t="26969" x="1543050" y="2654300"/>
          <p14:tracePt t="26976" x="1492250" y="2692400"/>
          <p14:tracePt t="26986" x="1479550" y="2711450"/>
          <p14:tracePt t="27001" x="1460500" y="2743200"/>
          <p14:tracePt t="27018" x="1460500" y="2781300"/>
          <p14:tracePt t="27064" x="1466850" y="2781300"/>
          <p14:tracePt t="27072" x="1492250" y="2774950"/>
          <p14:tracePt t="27088" x="1498600" y="2762250"/>
          <p14:tracePt t="27101" x="1498600" y="2755900"/>
          <p14:tracePt t="27200" x="1504950" y="2749550"/>
          <p14:tracePt t="27209" x="1511300" y="2730500"/>
          <p14:tracePt t="27218" x="1511300" y="2724150"/>
          <p14:tracePt t="27234" x="1517650" y="2717800"/>
          <p14:tracePt t="27328" x="1524000" y="2711450"/>
          <p14:tracePt t="27511" x="1536700" y="2711450"/>
          <p14:tracePt t="27551" x="1543050" y="2711450"/>
          <p14:tracePt t="27567" x="1549400" y="2711450"/>
          <p14:tracePt t="27824" x="1562100" y="2711450"/>
          <p14:tracePt t="27832" x="1574800" y="2698750"/>
          <p14:tracePt t="27848" x="1581150" y="2692400"/>
          <p14:tracePt t="27912" x="1587500" y="2692400"/>
          <p14:tracePt t="27920" x="1600200" y="2705100"/>
          <p14:tracePt t="27928" x="1600200" y="2743200"/>
          <p14:tracePt t="27937" x="1600200" y="2781300"/>
          <p14:tracePt t="27952" x="1600200" y="2870200"/>
          <p14:tracePt t="27969" x="1600200" y="2946400"/>
          <p14:tracePt t="27985" x="1593850" y="3028950"/>
          <p14:tracePt t="28002" x="1568450" y="3086100"/>
          <p14:tracePt t="28018" x="1549400" y="3124200"/>
          <p14:tracePt t="28035" x="1530350" y="3143250"/>
          <p14:tracePt t="28051" x="1530350" y="3149600"/>
          <p14:tracePt t="28068" x="1524000" y="3155950"/>
          <p14:tracePt t="28096" x="1524000" y="3162300"/>
          <p14:tracePt t="28112" x="1517650" y="3175000"/>
          <p14:tracePt t="28128" x="1511300" y="3181350"/>
          <p14:tracePt t="28200" x="1504950" y="3181350"/>
          <p14:tracePt t="28208" x="1504950" y="3175000"/>
          <p14:tracePt t="28219" x="1504950" y="3162300"/>
          <p14:tracePt t="28236" x="1504950" y="3155950"/>
          <p14:tracePt t="28256" x="1498600" y="3149600"/>
          <p14:tracePt t="28269" x="1492250" y="3143250"/>
          <p14:tracePt t="28285" x="1479550" y="3143250"/>
          <p14:tracePt t="28303" x="1416050" y="3143250"/>
          <p14:tracePt t="28319" x="1397000" y="3143250"/>
          <p14:tracePt t="28335" x="1371600" y="3143250"/>
          <p14:tracePt t="28351" x="1352550" y="3143250"/>
          <p14:tracePt t="28368" x="1314450" y="3143250"/>
          <p14:tracePt t="28385" x="1263650" y="3155950"/>
          <p14:tracePt t="28402" x="1206500" y="3181350"/>
          <p14:tracePt t="28419" x="1149350" y="3213100"/>
          <p14:tracePt t="28435" x="1123950" y="3219450"/>
          <p14:tracePt t="28452" x="1098550" y="3238500"/>
          <p14:tracePt t="28469" x="1092200" y="3251200"/>
          <p14:tracePt t="28486" x="1079500" y="3289300"/>
          <p14:tracePt t="28503" x="1079500" y="3371850"/>
          <p14:tracePt t="28519" x="1079500" y="3441700"/>
          <p14:tracePt t="28536" x="1079500" y="3492500"/>
          <p14:tracePt t="28552" x="1117600" y="3543300"/>
          <p14:tracePt t="28569" x="1168400" y="3587750"/>
          <p14:tracePt t="28586" x="1219200" y="3606800"/>
          <p14:tracePt t="28603" x="1289050" y="3625850"/>
          <p14:tracePt t="28619" x="1377950" y="3625850"/>
          <p14:tracePt t="28636" x="1517650" y="3625850"/>
          <p14:tracePt t="28653" x="1689100" y="3581400"/>
          <p14:tracePt t="28669" x="1822450" y="3524250"/>
          <p14:tracePt t="28687" x="1936750" y="3460750"/>
          <p14:tracePt t="28703" x="1943100" y="3441700"/>
          <p14:tracePt t="28719" x="1943100" y="3429000"/>
          <p14:tracePt t="28736" x="1943100" y="3422650"/>
          <p14:tracePt t="28753" x="1943100" y="3416300"/>
          <p14:tracePt t="28769" x="1955800" y="3403600"/>
          <p14:tracePt t="28786" x="1974850" y="3384550"/>
          <p14:tracePt t="28803" x="1993900" y="3352800"/>
          <p14:tracePt t="28819" x="2006600" y="3302000"/>
          <p14:tracePt t="28836" x="2019300" y="3251200"/>
          <p14:tracePt t="28853" x="2019300" y="3213100"/>
          <p14:tracePt t="28870" x="2032000" y="3181350"/>
          <p14:tracePt t="28887" x="2032000" y="3149600"/>
          <p14:tracePt t="28903" x="2032000" y="3124200"/>
          <p14:tracePt t="28919" x="1993900" y="3124200"/>
          <p14:tracePt t="28936" x="1911350" y="3111500"/>
          <p14:tracePt t="28953" x="1885950" y="3111500"/>
          <p14:tracePt t="29016" x="1866900" y="3111500"/>
          <p14:tracePt t="29032" x="1854200" y="3111500"/>
          <p14:tracePt t="29041" x="1828800" y="3092450"/>
          <p14:tracePt t="29054" x="1816100" y="3092450"/>
          <p14:tracePt t="29070" x="1784350" y="3092450"/>
          <p14:tracePt t="29087" x="1714500" y="3092450"/>
          <p14:tracePt t="29103" x="1695450" y="3092450"/>
          <p14:tracePt t="29120" x="1625600" y="3092450"/>
          <p14:tracePt t="29137" x="1543050" y="3098800"/>
          <p14:tracePt t="29153" x="1454150" y="3105150"/>
          <p14:tracePt t="29170" x="1384300" y="3117850"/>
          <p14:tracePt t="29187" x="1346200" y="3143250"/>
          <p14:tracePt t="29203" x="1327150" y="3168650"/>
          <p14:tracePt t="29220" x="1314450" y="3225800"/>
          <p14:tracePt t="29237" x="1314450" y="3276600"/>
          <p14:tracePt t="29253" x="1314450" y="3333750"/>
          <p14:tracePt t="29270" x="1314450" y="3384550"/>
          <p14:tracePt t="29287" x="1352550" y="3422650"/>
          <p14:tracePt t="29303" x="1384300" y="3429000"/>
          <p14:tracePt t="29320" x="1466850" y="3448050"/>
          <p14:tracePt t="29337" x="1517650" y="3448050"/>
          <p14:tracePt t="29353" x="1562100" y="3448050"/>
          <p14:tracePt t="29369" x="1606550" y="3422650"/>
          <p14:tracePt t="29386" x="1631950" y="3403600"/>
          <p14:tracePt t="29403" x="1638300" y="3397250"/>
          <p14:tracePt t="29420" x="1638300" y="3390900"/>
          <p14:tracePt t="29437" x="1638300" y="3384550"/>
          <p14:tracePt t="29504" x="1631950" y="3384550"/>
          <p14:tracePt t="29512" x="1625600" y="3384550"/>
          <p14:tracePt t="29522" x="1619250" y="3384550"/>
          <p14:tracePt t="29552" x="1619250" y="3390900"/>
          <p14:tracePt t="29560" x="1625600" y="3409950"/>
          <p14:tracePt t="29570" x="1644650" y="3409950"/>
          <p14:tracePt t="29587" x="1701800" y="3409950"/>
          <p14:tracePt t="29604" x="1758950" y="3409950"/>
          <p14:tracePt t="29620" x="1809750" y="3397250"/>
          <p14:tracePt t="29637" x="1822450" y="3384550"/>
          <p14:tracePt t="29654" x="1828800" y="3371850"/>
          <p14:tracePt t="29744" x="1828800" y="3365500"/>
          <p14:tracePt t="29968" x="1816100" y="3365500"/>
          <p14:tracePt t="29976" x="1809750" y="3365500"/>
          <p14:tracePt t="29987" x="1790700" y="3365500"/>
          <p14:tracePt t="30004" x="1778000" y="3371850"/>
          <p14:tracePt t="30021" x="1778000" y="3378200"/>
          <p14:tracePt t="30038" x="1790700" y="3384550"/>
          <p14:tracePt t="30054" x="1841500" y="3390900"/>
          <p14:tracePt t="30071" x="1854200" y="3390900"/>
          <p14:tracePt t="30087" x="1860550" y="3390900"/>
          <p14:tracePt t="30121" x="1866900" y="3390900"/>
          <p14:tracePt t="30138" x="1873250" y="3390900"/>
          <p14:tracePt t="30176" x="1873250" y="3384550"/>
          <p14:tracePt t="30192" x="1873250" y="3378200"/>
          <p14:tracePt t="30216" x="1879600" y="3371850"/>
          <p14:tracePt t="30248" x="1885950" y="3365500"/>
          <p14:tracePt t="30265" x="1885950" y="3359150"/>
          <p14:tracePt t="30272" x="1885950" y="3352800"/>
          <p14:tracePt t="30280" x="1885950" y="3346450"/>
          <p14:tracePt t="30289" x="1873250" y="3327400"/>
          <p14:tracePt t="30305" x="1816100" y="3321050"/>
          <p14:tracePt t="30321" x="1765300" y="3314700"/>
          <p14:tracePt t="30338" x="1746250" y="3308350"/>
          <p14:tracePt t="30375" x="1739900" y="3314700"/>
          <p14:tracePt t="30387" x="1739900" y="3321050"/>
          <p14:tracePt t="30404" x="1758950" y="3321050"/>
          <p14:tracePt t="30421" x="1771650" y="3321050"/>
          <p14:tracePt t="30438" x="1784350" y="3321050"/>
          <p14:tracePt t="30454" x="1790700" y="3321050"/>
          <p14:tracePt t="30536" x="1797050" y="3314700"/>
          <p14:tracePt t="30545" x="1797050" y="3302000"/>
          <p14:tracePt t="30554" x="1797050" y="3282950"/>
          <p14:tracePt t="30571" x="1784350" y="3219450"/>
          <p14:tracePt t="30588" x="1778000" y="3181350"/>
          <p14:tracePt t="30605" x="1778000" y="3155950"/>
          <p14:tracePt t="30621" x="1778000" y="3117850"/>
          <p14:tracePt t="30638" x="1778000" y="3086100"/>
          <p14:tracePt t="30655" x="1778000" y="3022600"/>
          <p14:tracePt t="30671" x="1778000" y="3009900"/>
          <p14:tracePt t="30688" x="1778000" y="2997200"/>
          <p14:tracePt t="30705" x="1778000" y="2990850"/>
          <p14:tracePt t="30721" x="1778000" y="2984500"/>
          <p14:tracePt t="30738" x="1784350" y="2959100"/>
          <p14:tracePt t="30755" x="1790700" y="2946400"/>
          <p14:tracePt t="30771" x="1790700" y="2927350"/>
          <p14:tracePt t="30788" x="1790700" y="2908300"/>
          <p14:tracePt t="30805" x="1790700" y="2901950"/>
          <p14:tracePt t="30822" x="1790700" y="2895600"/>
          <p14:tracePt t="30839" x="1790700" y="2882900"/>
          <p14:tracePt t="30855" x="1790700" y="2870200"/>
          <p14:tracePt t="30872" x="1790700" y="2838450"/>
          <p14:tracePt t="30888" x="1790700" y="2806700"/>
          <p14:tracePt t="30905" x="1803400" y="2755900"/>
          <p14:tracePt t="30922" x="1828800" y="2724150"/>
          <p14:tracePt t="30938" x="1835150" y="2711450"/>
          <p14:tracePt t="30984" x="1841500" y="2711450"/>
          <p14:tracePt t="31000" x="1847850" y="2717800"/>
          <p14:tracePt t="31136" x="1847850" y="2711450"/>
          <p14:tracePt t="31152" x="1822450" y="2705100"/>
          <p14:tracePt t="31160" x="1816100" y="2705100"/>
          <p14:tracePt t="31172" x="1803400" y="2705100"/>
          <p14:tracePt t="31189" x="1797050" y="2705100"/>
          <p14:tracePt t="31216" x="1790700" y="2705100"/>
          <p14:tracePt t="31224" x="1784350" y="2698750"/>
          <p14:tracePt t="31239" x="1784350" y="2679700"/>
          <p14:tracePt t="31256" x="1784350" y="2622550"/>
          <p14:tracePt t="31272" x="1803400" y="2565400"/>
          <p14:tracePt t="31289" x="1835150" y="2501900"/>
          <p14:tracePt t="31306" x="1898650" y="2432050"/>
          <p14:tracePt t="31322" x="2012950" y="2355850"/>
          <p14:tracePt t="31338" x="2184400" y="2292350"/>
          <p14:tracePt t="31355" x="2400300" y="2260600"/>
          <p14:tracePt t="31372" x="2794000" y="2228850"/>
          <p14:tracePt t="31388" x="3187700" y="2228850"/>
          <p14:tracePt t="31405" x="3435350" y="2190750"/>
          <p14:tracePt t="31422" x="3498850" y="2178050"/>
          <p14:tracePt t="31439" x="3511550" y="2159000"/>
          <p14:tracePt t="31456" x="3454400" y="2152650"/>
          <p14:tracePt t="31475" x="3289300" y="2146300"/>
          <p14:tracePt t="31489" x="3035300" y="2146300"/>
          <p14:tracePt t="31506" x="2717800" y="2152650"/>
          <p14:tracePt t="31523" x="2451100" y="2241550"/>
          <p14:tracePt t="31539" x="2292350" y="2292350"/>
          <p14:tracePt t="31556" x="2266950" y="2298700"/>
          <p14:tracePt t="31608" x="2266950" y="2292350"/>
          <p14:tracePt t="31616" x="2286000" y="2273300"/>
          <p14:tracePt t="31624" x="2317750" y="2241550"/>
          <p14:tracePt t="31639" x="2355850" y="2216150"/>
          <p14:tracePt t="31656" x="2381250" y="2197100"/>
          <p14:tracePt t="31672" x="2406650" y="2178050"/>
          <p14:tracePt t="31689" x="2413000" y="2178050"/>
          <p14:tracePt t="31723" x="2425700" y="2178050"/>
          <p14:tracePt t="31739" x="2457450" y="2178050"/>
          <p14:tracePt t="31756" x="2489200" y="2178050"/>
          <p14:tracePt t="31773" x="2501900" y="2184400"/>
          <p14:tracePt t="31789" x="2508250" y="2184400"/>
          <p14:tracePt t="31806" x="2514600" y="2184400"/>
          <p14:tracePt t="31896" x="2527300" y="2184400"/>
          <p14:tracePt t="31904" x="2546350" y="2171700"/>
          <p14:tracePt t="31936" x="2533650" y="2178050"/>
          <p14:tracePt t="31968" x="2540000" y="2203450"/>
          <p14:tracePt t="31976" x="2571750" y="2260600"/>
          <p14:tracePt t="31990" x="2590800" y="2286000"/>
          <p14:tracePt t="32007" x="2774950" y="2400300"/>
          <p14:tracePt t="32023" x="2889250" y="2552700"/>
          <p14:tracePt t="32040" x="2959100" y="2698750"/>
          <p14:tracePt t="32057" x="3009900" y="2844800"/>
          <p14:tracePt t="32073" x="3067050" y="2997200"/>
          <p14:tracePt t="32090" x="3130550" y="3086100"/>
          <p14:tracePt t="32106" x="3194050" y="3117850"/>
          <p14:tracePt t="32123" x="3257550" y="3117850"/>
          <p14:tracePt t="32140" x="3308350" y="3111500"/>
          <p14:tracePt t="32156" x="3333750" y="3086100"/>
          <p14:tracePt t="32173" x="3371850" y="3067050"/>
          <p14:tracePt t="32190" x="3390900" y="3054350"/>
          <p14:tracePt t="32206" x="3397250" y="3048000"/>
          <p14:tracePt t="32242" x="3397250" y="3041650"/>
          <p14:tracePt t="32248" x="3397250" y="3028950"/>
          <p14:tracePt t="32320" x="3397250" y="2997200"/>
          <p14:tracePt t="32328" x="3460750" y="2978150"/>
          <p14:tracePt t="32340" x="3549650" y="2978150"/>
          <p14:tracePt t="32356" x="3759200" y="3048000"/>
          <p14:tracePt t="32373" x="3994150" y="3200400"/>
          <p14:tracePt t="32389" x="4260850" y="3340100"/>
          <p14:tracePt t="32406" x="4438650" y="3448050"/>
          <p14:tracePt t="32423" x="4464050" y="3460750"/>
          <p14:tracePt t="32457" x="4445000" y="3460750"/>
          <p14:tracePt t="32473" x="4419600" y="3422650"/>
          <p14:tracePt t="32490" x="4387850" y="3397250"/>
          <p14:tracePt t="32672" x="4381500" y="3390900"/>
          <p14:tracePt t="32680" x="4368800" y="3378200"/>
          <p14:tracePt t="32690" x="4343400" y="3365500"/>
          <p14:tracePt t="32707" x="4324350" y="3352800"/>
          <p14:tracePt t="32768" x="4318000" y="3346450"/>
          <p14:tracePt t="32776" x="4324350" y="3327400"/>
          <p14:tracePt t="32791" x="4375150" y="3289300"/>
          <p14:tracePt t="32807" x="4400550" y="3282950"/>
          <p14:tracePt t="32841" x="4400550" y="3302000"/>
          <p14:tracePt t="32858" x="4292600" y="3340100"/>
          <p14:tracePt t="32874" x="4140200" y="3340100"/>
          <p14:tracePt t="32891" x="3987800" y="3276600"/>
          <p14:tracePt t="32907" x="3848100" y="3187700"/>
          <p14:tracePt t="32924" x="3689350" y="3124200"/>
          <p14:tracePt t="32940" x="3479800" y="3073400"/>
          <p14:tracePt t="32957" x="3340100" y="3073400"/>
          <p14:tracePt t="32974" x="3270250" y="3092450"/>
          <p14:tracePt t="32990" x="3238500" y="3117850"/>
          <p14:tracePt t="33007" x="3232150" y="3124200"/>
          <p14:tracePt t="33024" x="3219450" y="3130550"/>
          <p14:tracePt t="33080" x="3213100" y="3130550"/>
          <p14:tracePt t="33088" x="3206750" y="3117850"/>
          <p14:tracePt t="33096" x="3181350" y="3105150"/>
          <p14:tracePt t="33107" x="3181350" y="3098800"/>
          <p14:tracePt t="33124" x="3111500" y="3079750"/>
          <p14:tracePt t="33141" x="3041650" y="3060700"/>
          <p14:tracePt t="33157" x="3009900" y="3060700"/>
          <p14:tracePt t="33174" x="2997200" y="3060700"/>
          <p14:tracePt t="33191" x="2978150" y="3048000"/>
          <p14:tracePt t="33240" x="2971800" y="3041650"/>
          <p14:tracePt t="33343" x="2971800" y="3035300"/>
          <p14:tracePt t="33383" x="2978150" y="3028950"/>
          <p14:tracePt t="33416" x="2990850" y="3028950"/>
          <p14:tracePt t="33424" x="3003550" y="3028950"/>
          <p14:tracePt t="33432" x="3028950" y="3028950"/>
          <p14:tracePt t="33441" x="3092450" y="3028950"/>
          <p14:tracePt t="33458" x="3321050" y="3009900"/>
          <p14:tracePt t="33475" x="3740150" y="2940050"/>
          <p14:tracePt t="33491" x="4260850" y="2863850"/>
          <p14:tracePt t="33508" x="4584700" y="2832100"/>
          <p14:tracePt t="33525" x="4743450" y="2781300"/>
          <p14:tracePt t="33542" x="4813300" y="2743200"/>
          <p14:tracePt t="33547" x="4845050" y="2730500"/>
          <p14:tracePt t="33558" x="4851400" y="2724150"/>
          <p14:tracePt t="33575" x="4857750" y="2705100"/>
          <p14:tracePt t="33591" x="4876800" y="2698750"/>
          <p14:tracePt t="33608" x="4902200" y="2692400"/>
          <p14:tracePt t="33625" x="4940300" y="2686050"/>
          <p14:tracePt t="33641" x="5022850" y="2679700"/>
          <p14:tracePt t="33658" x="5092700" y="2654300"/>
          <p14:tracePt t="33674" x="5149850" y="2616200"/>
          <p14:tracePt t="33691" x="5181600" y="2578100"/>
          <p14:tracePt t="33708" x="5181600" y="2565400"/>
          <p14:tracePt t="33725" x="5181600" y="2559050"/>
          <p14:tracePt t="33752" x="5175250" y="2552700"/>
          <p14:tracePt t="33761" x="5162550" y="2546350"/>
          <p14:tracePt t="33775" x="5105400" y="2546350"/>
          <p14:tracePt t="33792" x="5003800" y="2546350"/>
          <p14:tracePt t="33808" x="4857750" y="2628900"/>
          <p14:tracePt t="33825" x="4705350" y="2743200"/>
          <p14:tracePt t="33842" x="4584700" y="2857500"/>
          <p14:tracePt t="33858" x="4483100" y="2914650"/>
          <p14:tracePt t="33875" x="4375150" y="2952750"/>
          <p14:tracePt t="33892" x="4298950" y="2971800"/>
          <p14:tracePt t="33908" x="4273550" y="2971800"/>
          <p14:tracePt t="33944" x="4305300" y="2971800"/>
          <p14:tracePt t="33959" x="4470400" y="2990850"/>
          <p14:tracePt t="33975" x="4711700" y="3009900"/>
          <p14:tracePt t="33992" x="4984750" y="3067050"/>
          <p14:tracePt t="34009" x="5200650" y="3086100"/>
          <p14:tracePt t="34025" x="5359400" y="3136900"/>
          <p14:tracePt t="34042" x="5416550" y="3168650"/>
          <p14:tracePt t="34047" x="5422900" y="3175000"/>
          <p14:tracePt t="34058" x="5422900" y="3181350"/>
          <p14:tracePt t="34092" x="5422900" y="3187700"/>
          <p14:tracePt t="34109" x="5391150" y="3175000"/>
          <p14:tracePt t="34125" x="5340350" y="3111500"/>
          <p14:tracePt t="34142" x="5327650" y="3028950"/>
          <p14:tracePt t="34159" x="5327650" y="2895600"/>
          <p14:tracePt t="34175" x="5327650" y="2838450"/>
          <p14:tracePt t="34192" x="5289550" y="2781300"/>
          <p14:tracePt t="34209" x="5251450" y="2743200"/>
          <p14:tracePt t="34225" x="5213350" y="2711450"/>
          <p14:tracePt t="34242" x="5187950" y="2698750"/>
          <p14:tracePt t="34276" x="5187950" y="2686050"/>
          <p14:tracePt t="34292" x="5200650" y="2679700"/>
          <p14:tracePt t="34309" x="5219700" y="2673350"/>
          <p14:tracePt t="34326" x="5245100" y="2667000"/>
          <p14:tracePt t="34360" x="5257800" y="2667000"/>
          <p14:tracePt t="34375" x="5276850" y="2717800"/>
          <p14:tracePt t="34392" x="5308600" y="2768600"/>
          <p14:tracePt t="34408" x="5334000" y="2832100"/>
          <p14:tracePt t="34425" x="5334000" y="2870200"/>
          <p14:tracePt t="34442" x="5334000" y="2882900"/>
          <p14:tracePt t="34458" x="5334000" y="2889250"/>
          <p14:tracePt t="34503" x="5334000" y="2876550"/>
          <p14:tracePt t="34512" x="5334000" y="2863850"/>
          <p14:tracePt t="34526" x="5334000" y="2851150"/>
          <p14:tracePt t="34542" x="5334000" y="2838450"/>
          <p14:tracePt t="34736" x="5334000" y="2832100"/>
          <p14:tracePt t="34993" x="5321300" y="2813050"/>
          <p14:tracePt t="35000" x="5295900" y="2794000"/>
          <p14:tracePt t="35010" x="5264150" y="2749550"/>
          <p14:tracePt t="35026" x="5162550" y="2679700"/>
          <p14:tracePt t="35043" x="5073650" y="2641600"/>
          <p14:tracePt t="35048" x="5041900" y="2628900"/>
          <p14:tracePt t="35061" x="5035550" y="2628900"/>
          <p14:tracePt t="35076" x="5029200" y="2628900"/>
          <p14:tracePt t="35248" x="5029200" y="2622550"/>
          <p14:tracePt t="35272" x="5029200" y="2616200"/>
          <p14:tracePt t="35288" x="5022850" y="2609850"/>
          <p14:tracePt t="35296" x="5016500" y="2609850"/>
          <p14:tracePt t="35367" x="4978400" y="2609850"/>
          <p14:tracePt t="35375" x="4965700" y="2622550"/>
          <p14:tracePt t="35383" x="4908550" y="2647950"/>
          <p14:tracePt t="35392" x="4851400" y="2667000"/>
          <p14:tracePt t="35409" x="4730750" y="2724150"/>
          <p14:tracePt t="35427" x="4603750" y="2781300"/>
          <p14:tracePt t="35444" x="4489450" y="2832100"/>
          <p14:tracePt t="35460" x="4432300" y="2851150"/>
          <p14:tracePt t="35477" x="4330700" y="2908300"/>
          <p14:tracePt t="35493" x="4241800" y="2940050"/>
          <p14:tracePt t="35511" x="4121150" y="3009900"/>
          <p14:tracePt t="35527" x="4095750" y="3028950"/>
          <p14:tracePt t="35543" x="4095750" y="3035300"/>
          <p14:tracePt t="35561" x="4095750" y="3041650"/>
          <p14:tracePt t="35577" x="4121150" y="3048000"/>
          <p14:tracePt t="35593" x="4254500" y="3048000"/>
          <p14:tracePt t="35610" x="4445000" y="3048000"/>
          <p14:tracePt t="35627" x="4622800" y="3048000"/>
          <p14:tracePt t="35643" x="4800600" y="3048000"/>
          <p14:tracePt t="35660" x="4972050" y="3086100"/>
          <p14:tracePt t="35677" x="5118100" y="3143250"/>
          <p14:tracePt t="35694" x="5219700" y="3219450"/>
          <p14:tracePt t="35711" x="5257800" y="3263900"/>
          <p14:tracePt t="35727" x="5264150" y="3263900"/>
          <p14:tracePt t="35768" x="5264150" y="3251200"/>
          <p14:tracePt t="35777" x="5264150" y="3219450"/>
          <p14:tracePt t="35794" x="5264150" y="3162300"/>
          <p14:tracePt t="35811" x="5264150" y="3130550"/>
          <p14:tracePt t="35827" x="5264150" y="3124200"/>
          <p14:tracePt t="35945" x="5257800" y="3130550"/>
          <p14:tracePt t="35952" x="5251450" y="3130550"/>
          <p14:tracePt t="35976" x="5245100" y="3130550"/>
          <p14:tracePt t="35992" x="5238750" y="3136900"/>
          <p14:tracePt t="37240" x="5213350" y="3155950"/>
          <p14:tracePt t="37248" x="5105400" y="3187700"/>
          <p14:tracePt t="37264" x="4819650" y="3219450"/>
          <p14:tracePt t="37279" x="4457700" y="3219450"/>
          <p14:tracePt t="37296" x="4203700" y="3219450"/>
          <p14:tracePt t="37312" x="3987800" y="3219450"/>
          <p14:tracePt t="37329" x="3797300" y="3219450"/>
          <p14:tracePt t="37345" x="3695700" y="3219450"/>
          <p14:tracePt t="37362" x="3613150" y="3206750"/>
          <p14:tracePt t="37378" x="3536950" y="3175000"/>
          <p14:tracePt t="37395" x="3454400" y="3143250"/>
          <p14:tracePt t="37412" x="3390900" y="3124200"/>
          <p14:tracePt t="37429" x="3346450" y="3111500"/>
          <p14:tracePt t="37445" x="3340100" y="3111500"/>
          <p14:tracePt t="37462" x="3327400" y="3111500"/>
          <p14:tracePt t="37479" x="3314700" y="3111500"/>
          <p14:tracePt t="37496" x="3302000" y="3111500"/>
          <p14:tracePt t="37512" x="3282950" y="3105150"/>
          <p14:tracePt t="37529" x="3263900" y="3105150"/>
          <p14:tracePt t="37567" x="3257550" y="3098800"/>
          <p14:tracePt t="37583" x="3257550" y="3092450"/>
          <p14:tracePt t="37595" x="3257550" y="3086100"/>
          <p14:tracePt t="37704" x="3263900" y="3086100"/>
          <p14:tracePt t="37712" x="3282950" y="3079750"/>
          <p14:tracePt t="37720" x="3302000" y="3079750"/>
          <p14:tracePt t="37729" x="3340100" y="3060700"/>
          <p14:tracePt t="37746" x="3473450" y="3041650"/>
          <p14:tracePt t="37763" x="3638550" y="3035300"/>
          <p14:tracePt t="37779" x="3854450" y="3003550"/>
          <p14:tracePt t="37796" x="4064000" y="2984500"/>
          <p14:tracePt t="37813" x="4216400" y="2984500"/>
          <p14:tracePt t="37829" x="4273550" y="2959100"/>
          <p14:tracePt t="37846" x="4292600" y="2959100"/>
          <p14:tracePt t="37872" x="4305300" y="2959100"/>
          <p14:tracePt t="37881" x="4318000" y="2959100"/>
          <p14:tracePt t="37896" x="4387850" y="2959100"/>
          <p14:tracePt t="37913" x="4521200" y="2978150"/>
          <p14:tracePt t="37929" x="4711700" y="2990850"/>
          <p14:tracePt t="37946" x="4946650" y="2990850"/>
          <p14:tracePt t="37963" x="5213350" y="2990850"/>
          <p14:tracePt t="37979" x="5429250" y="2990850"/>
          <p14:tracePt t="37996" x="5581650" y="2990850"/>
          <p14:tracePt t="38013" x="5702300" y="2965450"/>
          <p14:tracePt t="38030" x="5753100" y="2952750"/>
          <p14:tracePt t="38047" x="5810250" y="2933700"/>
          <p14:tracePt t="38064" x="5835650" y="2927350"/>
          <p14:tracePt t="38080" x="5886450" y="2921000"/>
          <p14:tracePt t="38096" x="5943600" y="2921000"/>
          <p14:tracePt t="38113" x="5994400" y="2921000"/>
          <p14:tracePt t="38130" x="6038850" y="2921000"/>
          <p14:tracePt t="38146" x="6064250" y="2921000"/>
          <p14:tracePt t="38163" x="6076950" y="2921000"/>
          <p14:tracePt t="38180" x="6083300" y="2921000"/>
          <p14:tracePt t="38196" x="6089650" y="2921000"/>
          <p14:tracePt t="38213" x="6108700" y="2921000"/>
          <p14:tracePt t="38230" x="6115050" y="2921000"/>
          <p14:tracePt t="38247" x="6165850" y="2921000"/>
          <p14:tracePt t="38263" x="6210300" y="2927350"/>
          <p14:tracePt t="38280" x="6261100" y="2927350"/>
          <p14:tracePt t="38296" x="6318250" y="2927350"/>
          <p14:tracePt t="38313" x="6356350" y="2927350"/>
          <p14:tracePt t="38330" x="6388100" y="2927350"/>
          <p14:tracePt t="38347" x="6407150" y="2927350"/>
          <p14:tracePt t="38363" x="6413500" y="2927350"/>
          <p14:tracePt t="38379" x="6419850" y="2927350"/>
          <p14:tracePt t="38520" x="6426200" y="2921000"/>
          <p14:tracePt t="38536" x="6426200" y="2914650"/>
          <p14:tracePt t="38680" x="6426200" y="2908300"/>
          <p14:tracePt t="38744" x="6426200" y="2901950"/>
          <p14:tracePt t="39464" x="6432550" y="2895600"/>
          <p14:tracePt t="39472" x="6438900" y="2895600"/>
          <p14:tracePt t="39488" x="6451600" y="2901950"/>
          <p14:tracePt t="39576" x="6451600" y="2914650"/>
          <p14:tracePt t="39584" x="6438900" y="2921000"/>
          <p14:tracePt t="39598" x="6407150" y="2940050"/>
          <p14:tracePt t="39615" x="6280150" y="2990850"/>
          <p14:tracePt t="39631" x="6121400" y="3016250"/>
          <p14:tracePt t="39648" x="5981700" y="3028950"/>
          <p14:tracePt t="39665" x="5753100" y="3016250"/>
          <p14:tracePt t="39681" x="5518150" y="2959100"/>
          <p14:tracePt t="39698" x="5308600" y="2895600"/>
          <p14:tracePt t="39715" x="5168900" y="2832100"/>
          <p14:tracePt t="39731" x="5118100" y="2813050"/>
          <p14:tracePt t="39765" x="5111750" y="2813050"/>
          <p14:tracePt t="39781" x="5111750" y="2819400"/>
          <p14:tracePt t="39816" x="5080000" y="2787650"/>
          <p14:tracePt t="39824" x="5067300" y="2743200"/>
          <p14:tracePt t="39833" x="5035550" y="2698750"/>
          <p14:tracePt t="39848" x="5003800" y="2622550"/>
          <p14:tracePt t="39865" x="4991100" y="2571750"/>
          <p14:tracePt t="39882" x="4984750" y="2552700"/>
          <p14:tracePt t="39898" x="4972050" y="2546350"/>
          <p14:tracePt t="39915" x="4953000" y="2540000"/>
          <p14:tracePt t="39932" x="4933950" y="2540000"/>
          <p14:tracePt t="39965" x="4921250" y="2540000"/>
          <p14:tracePt t="39982" x="4908550" y="2546350"/>
          <p14:tracePt t="40008" x="4908550" y="2559050"/>
          <p14:tracePt t="40024" x="4921250" y="2578100"/>
          <p14:tracePt t="40040" x="4940300" y="2590800"/>
          <p14:tracePt t="40049" x="4946650" y="2590800"/>
          <p14:tracePt t="40065" x="4965700" y="2590800"/>
          <p14:tracePt t="40082" x="4972050" y="2590800"/>
          <p14:tracePt t="40224" x="4959350" y="2584450"/>
          <p14:tracePt t="40233" x="4946650" y="2578100"/>
          <p14:tracePt t="40249" x="4940300" y="2571750"/>
          <p14:tracePt t="40264" x="4933950" y="2571750"/>
          <p14:tracePt t="40272" x="4927600" y="2571750"/>
          <p14:tracePt t="40282" x="4914900" y="2571750"/>
          <p14:tracePt t="40299" x="4845050" y="2571750"/>
          <p14:tracePt t="40315" x="4768850" y="2635250"/>
          <p14:tracePt t="40332" x="4686300" y="2686050"/>
          <p14:tracePt t="40348" x="4584700" y="2749550"/>
          <p14:tracePt t="40365" x="4470400" y="2819400"/>
          <p14:tracePt t="40382" x="4349750" y="2876550"/>
          <p14:tracePt t="40398" x="4222750" y="2927350"/>
          <p14:tracePt t="40415" x="4184650" y="2946400"/>
          <p14:tracePt t="40432" x="4171950" y="2959100"/>
          <p14:tracePt t="40512" x="4178300" y="2959100"/>
          <p14:tracePt t="40520" x="4203700" y="2965450"/>
          <p14:tracePt t="40532" x="4260850" y="2971800"/>
          <p14:tracePt t="40549" x="4394200" y="2990850"/>
          <p14:tracePt t="40553" x="4508500" y="3016250"/>
          <p14:tracePt t="40566" x="4622800" y="3035300"/>
          <p14:tracePt t="40583" x="4972050" y="3111500"/>
          <p14:tracePt t="40599" x="5118100" y="3168650"/>
          <p14:tracePt t="40616" x="5251450" y="3238500"/>
          <p14:tracePt t="40632" x="5308600" y="3257550"/>
          <p14:tracePt t="40649" x="5321300" y="3276600"/>
          <p14:tracePt t="40688" x="5321300" y="3263900"/>
          <p14:tracePt t="40699" x="5289550" y="3213100"/>
          <p14:tracePt t="40716" x="5219700" y="3092450"/>
          <p14:tracePt t="40732" x="5156200" y="2990850"/>
          <p14:tracePt t="40749" x="5118100" y="2921000"/>
          <p14:tracePt t="40766" x="5105400" y="2901950"/>
          <p14:tracePt t="40783" x="5092700" y="2876550"/>
          <p14:tracePt t="40799" x="5092700" y="2857500"/>
          <p14:tracePt t="40816" x="5092700" y="2819400"/>
          <p14:tracePt t="40833" x="5092700" y="2787650"/>
          <p14:tracePt t="40849" x="5092700" y="2755900"/>
          <p14:tracePt t="40866" x="5092700" y="2730500"/>
          <p14:tracePt t="40883" x="5092700" y="2717800"/>
          <p14:tracePt t="40944" x="5099050" y="2724150"/>
          <p14:tracePt t="40952" x="5099050" y="2736850"/>
          <p14:tracePt t="40966" x="5105400" y="2743200"/>
          <p14:tracePt t="40983" x="5111750" y="2755900"/>
          <p14:tracePt t="41208" x="5118100" y="2749550"/>
          <p14:tracePt t="41233" x="5124450" y="2730500"/>
          <p14:tracePt t="41240" x="5124450" y="2698750"/>
          <p14:tracePt t="41250" x="5124450" y="2660650"/>
          <p14:tracePt t="41267" x="5092700" y="2609850"/>
          <p14:tracePt t="41283" x="5067300" y="2527300"/>
          <p14:tracePt t="41300" x="5054600" y="2470150"/>
          <p14:tracePt t="41316" x="5054600" y="2425700"/>
          <p14:tracePt t="41333" x="5054600" y="2406650"/>
          <p14:tracePt t="41350" x="5054600" y="2400300"/>
          <p14:tracePt t="41366" x="5054600" y="2393950"/>
          <p14:tracePt t="41407" x="5041900" y="2393950"/>
          <p14:tracePt t="41416" x="5035550" y="2400300"/>
          <p14:tracePt t="41504" x="5041900" y="2393950"/>
          <p14:tracePt t="41512" x="5041900" y="2368550"/>
          <p14:tracePt t="41520" x="5048250" y="2330450"/>
          <p14:tracePt t="41533" x="5048250" y="2305050"/>
          <p14:tracePt t="41551" x="5048250" y="2203450"/>
          <p14:tracePt t="41567" x="5048250" y="2101850"/>
          <p14:tracePt t="41583" x="5010150" y="1981200"/>
          <p14:tracePt t="41600" x="4991100" y="1873250"/>
          <p14:tracePt t="41617" x="4978400" y="1809750"/>
          <p14:tracePt t="41634" x="4978400" y="1778000"/>
          <p14:tracePt t="41650" x="4978400" y="1746250"/>
          <p14:tracePt t="41667" x="4978400" y="1727200"/>
          <p14:tracePt t="41736" x="4972050" y="1714500"/>
          <p14:tracePt t="41745" x="4972050" y="1708150"/>
          <p14:tracePt t="41752" x="4959350" y="1689100"/>
          <p14:tracePt t="41769" x="4940300" y="1657350"/>
          <p14:tracePt t="41784" x="4927600" y="1619250"/>
          <p14:tracePt t="41800" x="4908550" y="1581150"/>
          <p14:tracePt t="41817" x="4902200" y="1562100"/>
          <p14:tracePt t="41856" x="4902200" y="1555750"/>
          <p14:tracePt t="41888" x="4902200" y="1549400"/>
          <p14:tracePt t="41904" x="4902200" y="1543050"/>
          <p14:tracePt t="41921" x="4902200" y="1536700"/>
          <p14:tracePt t="41928" x="4902200" y="1530350"/>
          <p14:tracePt t="41936" x="4908550" y="1517650"/>
          <p14:tracePt t="41953" x="4921250" y="1504950"/>
          <p14:tracePt t="41976" x="4933950" y="1492250"/>
          <p14:tracePt t="41992" x="4940300" y="1492250"/>
          <p14:tracePt t="42001" x="4946650" y="1485900"/>
          <p14:tracePt t="42017" x="4946650" y="1473200"/>
          <p14:tracePt t="42034" x="4946650" y="1441450"/>
          <p14:tracePt t="42050" x="4946650" y="1403350"/>
          <p14:tracePt t="42055" x="4946650" y="1371600"/>
          <p14:tracePt t="42067" x="4946650" y="1346200"/>
          <p14:tracePt t="42084" x="4927600" y="1320800"/>
          <p14:tracePt t="42101" x="4902200" y="1301750"/>
          <p14:tracePt t="42118" x="4883150" y="1301750"/>
          <p14:tracePt t="42135" x="4832350" y="1301750"/>
          <p14:tracePt t="42151" x="4775200" y="1327150"/>
          <p14:tracePt t="42168" x="4730750" y="1352550"/>
          <p14:tracePt t="42184" x="4667250" y="1377950"/>
          <p14:tracePt t="42201" x="4597400" y="1422400"/>
          <p14:tracePt t="42218" x="4533900" y="1460500"/>
          <p14:tracePt t="42235" x="4495800" y="1473200"/>
          <p14:tracePt t="42251" x="4470400" y="1504950"/>
          <p14:tracePt t="42268" x="4457700" y="1511300"/>
          <p14:tracePt t="42284" x="4451350" y="1524000"/>
          <p14:tracePt t="42301" x="4425950" y="1549400"/>
          <p14:tracePt t="42318" x="4419600" y="1562100"/>
          <p14:tracePt t="42335" x="4419600" y="1625600"/>
          <p14:tracePt t="42350" x="4451350" y="1695450"/>
          <p14:tracePt t="42367" x="4514850" y="1733550"/>
          <p14:tracePt t="42384" x="4578350" y="1771650"/>
          <p14:tracePt t="42400" x="4622800" y="1803400"/>
          <p14:tracePt t="42418" x="4673600" y="1828800"/>
          <p14:tracePt t="42434" x="4724400" y="1860550"/>
          <p14:tracePt t="42451" x="4806950" y="1873250"/>
          <p14:tracePt t="42468" x="4889500" y="1892300"/>
          <p14:tracePt t="42485" x="5016500" y="1892300"/>
          <p14:tracePt t="42501" x="5149850" y="1892300"/>
          <p14:tracePt t="42518" x="5194300" y="1892300"/>
          <p14:tracePt t="42535" x="5200650" y="1879600"/>
          <p14:tracePt t="42551" x="5219700" y="1873250"/>
          <p14:tracePt t="42568" x="5226050" y="1854200"/>
          <p14:tracePt t="42585" x="5226050" y="1828800"/>
          <p14:tracePt t="42601" x="5226050" y="1797050"/>
          <p14:tracePt t="42618" x="5219700" y="1739900"/>
          <p14:tracePt t="42635" x="5175250" y="1682750"/>
          <p14:tracePt t="42651" x="5149850" y="1638300"/>
          <p14:tracePt t="42668" x="5111750" y="1606550"/>
          <p14:tracePt t="42685" x="5073650" y="1587500"/>
          <p14:tracePt t="42702" x="5067300" y="1587500"/>
          <p14:tracePt t="42718" x="5048250" y="1587500"/>
          <p14:tracePt t="42735" x="4991100" y="1587500"/>
          <p14:tracePt t="42751" x="4940300" y="1587500"/>
          <p14:tracePt t="42768" x="4908550" y="1587500"/>
          <p14:tracePt t="42785" x="4889500" y="1587500"/>
          <p14:tracePt t="43000" x="4889500" y="1581150"/>
          <p14:tracePt t="43016" x="4876800" y="1581150"/>
          <p14:tracePt t="43024" x="4864100" y="1581150"/>
          <p14:tracePt t="43035" x="4851400" y="1581150"/>
          <p14:tracePt t="43052" x="4819650" y="1581150"/>
          <p14:tracePt t="43068" x="4794250" y="1593850"/>
          <p14:tracePt t="43085" x="4781550" y="1612900"/>
          <p14:tracePt t="43265" x="4787900" y="1606550"/>
          <p14:tracePt t="43391" x="4794250" y="1606550"/>
          <p14:tracePt t="43400" x="4800600" y="1600200"/>
          <p14:tracePt t="43416" x="4806950" y="1587500"/>
          <p14:tracePt t="43440" x="4813300" y="1587500"/>
          <p14:tracePt t="43553" x="4819650" y="1587500"/>
          <p14:tracePt t="43560" x="4908550" y="1593850"/>
          <p14:tracePt t="43569" x="5105400" y="1714500"/>
          <p14:tracePt t="43585" x="5441950" y="1930400"/>
          <p14:tracePt t="43602" x="5581650" y="2063750"/>
          <p14:tracePt t="43619" x="5600700" y="2095500"/>
          <p14:tracePt t="43664" x="5600700" y="2101850"/>
          <p14:tracePt t="43672" x="5613400" y="2101850"/>
          <p14:tracePt t="43686" x="5626100" y="2089150"/>
          <p14:tracePt t="43703" x="5689600" y="2070100"/>
          <p14:tracePt t="43719" x="5715000" y="2070100"/>
          <p14:tracePt t="43736" x="5740400" y="2070100"/>
          <p14:tracePt t="43936" x="5746750" y="2063750"/>
          <p14:tracePt t="44704" x="5746750" y="2057400"/>
          <p14:tracePt t="44712" x="5746750" y="2044700"/>
          <p14:tracePt t="44720" x="5746750" y="2038350"/>
          <p14:tracePt t="44737" x="5746750" y="2032000"/>
          <p14:tracePt t="44753" x="5746750" y="2025650"/>
          <p14:tracePt t="44875"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Exercise</a:t>
            </a:r>
          </a:p>
        </p:txBody>
      </p:sp>
      <p:sp>
        <p:nvSpPr>
          <p:cNvPr id="3" name="Content Placeholder 2"/>
          <p:cNvSpPr>
            <a:spLocks noGrp="1"/>
          </p:cNvSpPr>
          <p:nvPr>
            <p:ph idx="1"/>
          </p:nvPr>
        </p:nvSpPr>
        <p:spPr/>
        <p:txBody>
          <a:bodyPr/>
          <a:lstStyle/>
          <a:p>
            <a:r>
              <a:rPr lang="en-US" dirty="0"/>
              <a:t>Find the employee (SSN) who works on all project locations except Toronto.</a:t>
            </a:r>
          </a:p>
          <a:p>
            <a:pPr lvl="1"/>
            <a:r>
              <a:rPr lang="en-US" dirty="0"/>
              <a:t>Say the company has</a:t>
            </a:r>
          </a:p>
          <a:p>
            <a:pPr lvl="2"/>
            <a:r>
              <a:rPr lang="en-US" dirty="0"/>
              <a:t>P1 and P2 in Montreal,</a:t>
            </a:r>
          </a:p>
          <a:p>
            <a:pPr lvl="2"/>
            <a:r>
              <a:rPr lang="en-US" dirty="0"/>
              <a:t>P10 in Waterloo,</a:t>
            </a:r>
          </a:p>
          <a:p>
            <a:pPr lvl="2"/>
            <a:r>
              <a:rPr lang="en-US" dirty="0"/>
              <a:t>P12 in Toronto.</a:t>
            </a:r>
          </a:p>
          <a:p>
            <a:pPr lvl="2"/>
            <a:r>
              <a:rPr lang="en-US" dirty="0"/>
              <a:t>Jane (SSN = 1111111) worked on P1 and P10,</a:t>
            </a:r>
          </a:p>
          <a:p>
            <a:pPr lvl="2"/>
            <a:r>
              <a:rPr lang="en-US" dirty="0"/>
              <a:t>Peter worked on P1 and P2,</a:t>
            </a:r>
          </a:p>
          <a:p>
            <a:pPr lvl="2"/>
            <a:r>
              <a:rPr lang="en-US" dirty="0"/>
              <a:t>Kate worked on P1, P10 and P12.</a:t>
            </a:r>
          </a:p>
          <a:p>
            <a:pPr lvl="1"/>
            <a:r>
              <a:rPr lang="en-US" dirty="0"/>
              <a:t>Then</a:t>
            </a:r>
          </a:p>
          <a:p>
            <a:pPr lvl="2"/>
            <a:r>
              <a:rPr lang="en-US" dirty="0"/>
              <a:t>Jane should be included in the result while</a:t>
            </a:r>
          </a:p>
          <a:p>
            <a:pPr lvl="2"/>
            <a:r>
              <a:rPr lang="en-US" dirty="0"/>
              <a:t>Peter and Kate should not.</a:t>
            </a:r>
          </a:p>
        </p:txBody>
      </p:sp>
      <p:sp>
        <p:nvSpPr>
          <p:cNvPr id="4" name="Slide Number Placeholder 3"/>
          <p:cNvSpPr>
            <a:spLocks noGrp="1"/>
          </p:cNvSpPr>
          <p:nvPr>
            <p:ph type="sldNum" sz="quarter" idx="12"/>
          </p:nvPr>
        </p:nvSpPr>
        <p:spPr/>
        <p:txBody>
          <a:bodyPr/>
          <a:lstStyle/>
          <a:p>
            <a:fld id="{A9E07837-7448-4714-A313-19A4441BD53F}" type="slidenum">
              <a:rPr lang="zh-CN" altLang="en-US" smtClean="0"/>
              <a:pPr/>
              <a:t>2</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45360013"/>
      </p:ext>
    </p:extLst>
  </p:cSld>
  <p:clrMapOvr>
    <a:masterClrMapping/>
  </p:clrMapOvr>
  <mc:AlternateContent xmlns:mc="http://schemas.openxmlformats.org/markup-compatibility/2006" xmlns:p14="http://schemas.microsoft.com/office/powerpoint/2010/main">
    <mc:Choice Requires="p14">
      <p:transition spd="slow" p14:dur="2000" advTm="7261"/>
    </mc:Choice>
    <mc:Fallback xmlns="">
      <p:transition spd="slow" advTm="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zh-CN"/>
              <a:t>Structural Constraints</a:t>
            </a:r>
            <a:endParaRPr lang="en-US" altLang="zh-CN" dirty="0"/>
          </a:p>
        </p:txBody>
      </p:sp>
      <p:sp>
        <p:nvSpPr>
          <p:cNvPr id="156675" name="Rectangle 3"/>
          <p:cNvSpPr>
            <a:spLocks noGrp="1" noChangeArrowheads="1"/>
          </p:cNvSpPr>
          <p:nvPr>
            <p:ph idx="1"/>
          </p:nvPr>
        </p:nvSpPr>
        <p:spPr/>
        <p:txBody>
          <a:bodyPr/>
          <a:lstStyle/>
          <a:p>
            <a:r>
              <a:rPr lang="en-US" altLang="zh-CN" dirty="0"/>
              <a:t>Structural constraints on relationships:</a:t>
            </a:r>
          </a:p>
          <a:p>
            <a:pPr lvl="1"/>
            <a:r>
              <a:rPr lang="en-US" altLang="zh-CN" dirty="0"/>
              <a:t>Cardinality ratio (of a binary relationship): 1:1, 1:N, N:1, or M:N</a:t>
            </a:r>
          </a:p>
          <a:p>
            <a:pPr lvl="2"/>
            <a:r>
              <a:rPr lang="en-US" altLang="zh-CN" dirty="0"/>
              <a:t> SHOWN BY PLACING APPROPRIATE NUMBER ON THE LINK.</a:t>
            </a:r>
          </a:p>
          <a:p>
            <a:pPr lvl="1"/>
            <a:r>
              <a:rPr lang="en-US" altLang="zh-CN" dirty="0"/>
              <a:t>Participation constraint (on each participating entity type): total (called existence dependency) or partial.</a:t>
            </a:r>
          </a:p>
          <a:p>
            <a:pPr lvl="2"/>
            <a:r>
              <a:rPr lang="en-US" altLang="zh-CN" dirty="0"/>
              <a:t>SHOWN BY DOUBLE LINING THE LINK</a:t>
            </a:r>
          </a:p>
          <a:p>
            <a:r>
              <a:rPr lang="en-US" altLang="zh-CN" dirty="0"/>
              <a:t>NOTE: These are easy to specify for Binary Relationship Types.</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20</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97"/>
    </mc:Choice>
    <mc:Fallback xmlns="">
      <p:transition spd="slow" advTm="3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zh-CN">
                <a:ea typeface="宋体" pitchFamily="2" charset="-122"/>
              </a:rPr>
              <a:t>Cardinality/Key Constraint</a:t>
            </a:r>
          </a:p>
        </p:txBody>
      </p:sp>
      <p:graphicFrame>
        <p:nvGraphicFramePr>
          <p:cNvPr id="197636" name="Object 4"/>
          <p:cNvGraphicFramePr>
            <a:graphicFrameLocks noChangeAspect="1"/>
          </p:cNvGraphicFramePr>
          <p:nvPr>
            <p:extLst>
              <p:ext uri="{D42A27DB-BD31-4B8C-83A1-F6EECF244321}">
                <p14:modId xmlns:p14="http://schemas.microsoft.com/office/powerpoint/2010/main" val="1830956574"/>
              </p:ext>
            </p:extLst>
          </p:nvPr>
        </p:nvGraphicFramePr>
        <p:xfrm>
          <a:off x="467544" y="1673225"/>
          <a:ext cx="7991475" cy="4533900"/>
        </p:xfrm>
        <a:graphic>
          <a:graphicData uri="http://schemas.openxmlformats.org/presentationml/2006/ole">
            <mc:AlternateContent xmlns:mc="http://schemas.openxmlformats.org/markup-compatibility/2006">
              <mc:Choice xmlns:v="urn:schemas-microsoft-com:vml" Requires="v">
                <p:oleObj name="位图图像" r:id="rId5" imgW="8933333" imgH="5068007" progId="Paint.Picture">
                  <p:embed/>
                </p:oleObj>
              </mc:Choice>
              <mc:Fallback>
                <p:oleObj name="位图图像" r:id="rId5" imgW="8933333" imgH="5068007" progId="Paint.Picture">
                  <p:embed/>
                  <p:pic>
                    <p:nvPicPr>
                      <p:cNvPr id="1976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673225"/>
                        <a:ext cx="799147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637" name="Text Box 5"/>
          <p:cNvSpPr txBox="1">
            <a:spLocks noChangeArrowheads="1"/>
          </p:cNvSpPr>
          <p:nvPr/>
        </p:nvSpPr>
        <p:spPr bwMode="auto">
          <a:xfrm>
            <a:off x="5076825" y="3212976"/>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N</a:t>
            </a:r>
          </a:p>
        </p:txBody>
      </p:sp>
      <p:sp>
        <p:nvSpPr>
          <p:cNvPr id="197638" name="Text Box 6"/>
          <p:cNvSpPr txBox="1">
            <a:spLocks noChangeArrowheads="1"/>
          </p:cNvSpPr>
          <p:nvPr/>
        </p:nvSpPr>
        <p:spPr bwMode="auto">
          <a:xfrm>
            <a:off x="6300788" y="5445224"/>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1</a:t>
            </a:r>
          </a:p>
        </p:txBody>
      </p:sp>
      <p:sp>
        <p:nvSpPr>
          <p:cNvPr id="197639" name="Text Box 7"/>
          <p:cNvSpPr txBox="1">
            <a:spLocks noChangeArrowheads="1"/>
          </p:cNvSpPr>
          <p:nvPr/>
        </p:nvSpPr>
        <p:spPr bwMode="auto">
          <a:xfrm>
            <a:off x="6516688" y="3212976"/>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M</a:t>
            </a:r>
          </a:p>
        </p:txBody>
      </p:sp>
      <p:sp>
        <p:nvSpPr>
          <p:cNvPr id="197640" name="Text Box 8"/>
          <p:cNvSpPr txBox="1">
            <a:spLocks noChangeArrowheads="1"/>
          </p:cNvSpPr>
          <p:nvPr/>
        </p:nvSpPr>
        <p:spPr bwMode="auto">
          <a:xfrm>
            <a:off x="4787900" y="5445224"/>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dirty="0">
                <a:ea typeface="宋体" pitchFamily="2" charset="-122"/>
              </a:rPr>
              <a:t>1</a:t>
            </a:r>
          </a:p>
        </p:txBody>
      </p:sp>
      <p:sp>
        <p:nvSpPr>
          <p:cNvPr id="197641" name="Line 9"/>
          <p:cNvSpPr>
            <a:spLocks noChangeShapeType="1"/>
          </p:cNvSpPr>
          <p:nvPr/>
        </p:nvSpPr>
        <p:spPr bwMode="auto">
          <a:xfrm>
            <a:off x="3419872" y="3068960"/>
            <a:ext cx="360040" cy="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21</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250"/>
    </mc:Choice>
    <mc:Fallback xmlns="">
      <p:transition spd="slow" advTm="9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390" x="1009650" y="4991100"/>
          <p14:tracePt t="15407" x="1016000" y="4972050"/>
          <p14:tracePt t="15423" x="1028700" y="4946650"/>
          <p14:tracePt t="15439" x="1054100" y="4908550"/>
          <p14:tracePt t="15456" x="1111250" y="4806950"/>
          <p14:tracePt t="15473" x="1231900" y="4667250"/>
          <p14:tracePt t="15490" x="1371600" y="4565650"/>
          <p14:tracePt t="15507" x="1524000" y="4464050"/>
          <p14:tracePt t="15523" x="1797050" y="4298950"/>
          <p14:tracePt t="15540" x="2368550" y="4140200"/>
          <p14:tracePt t="15557" x="3371850" y="4013200"/>
          <p14:tracePt t="15560" x="3962400" y="4013200"/>
          <p14:tracePt t="15574" x="5073650" y="4013200"/>
          <p14:tracePt t="15591" x="5975350" y="4013200"/>
          <p14:tracePt t="15607" x="6413500" y="3987800"/>
          <p14:tracePt t="15624" x="6489700" y="3975100"/>
          <p14:tracePt t="15719" x="6470650" y="3975100"/>
          <p14:tracePt t="15727" x="6451600" y="3975100"/>
          <p14:tracePt t="15740" x="6413500" y="3975100"/>
          <p14:tracePt t="15757" x="6394450" y="3981450"/>
          <p14:tracePt t="15775" x="6388100" y="3987800"/>
          <p14:tracePt t="15791" x="6388100" y="3994150"/>
          <p14:tracePt t="15807" x="6388100" y="4025900"/>
          <p14:tracePt t="15824" x="6413500" y="4032250"/>
          <p14:tracePt t="15857" x="6426200" y="4025900"/>
          <p14:tracePt t="15874" x="6426200" y="3994150"/>
          <p14:tracePt t="15890" x="6426200" y="3943350"/>
          <p14:tracePt t="15907" x="6356350" y="3835400"/>
          <p14:tracePt t="15924" x="6267450" y="3740150"/>
          <p14:tracePt t="15940" x="6184900" y="3670300"/>
          <p14:tracePt t="15957" x="6172200" y="3644900"/>
          <p14:tracePt t="15975" x="6172200" y="3568700"/>
          <p14:tracePt t="15990" x="6197600" y="3479800"/>
          <p14:tracePt t="16007" x="6242050" y="3435350"/>
          <p14:tracePt t="16024" x="6248400" y="3397250"/>
          <p14:tracePt t="16041" x="6248400" y="3384550"/>
          <p14:tracePt t="16057" x="6248400" y="3359150"/>
          <p14:tracePt t="16074" x="6248400" y="3333750"/>
          <p14:tracePt t="16091" x="6235700" y="3302000"/>
          <p14:tracePt t="16107" x="6178550" y="3263900"/>
          <p14:tracePt t="16124" x="6108700" y="3238500"/>
          <p14:tracePt t="16141" x="6038850" y="3219450"/>
          <p14:tracePt t="16157" x="5994400" y="3219450"/>
          <p14:tracePt t="16174" x="5892800" y="3206750"/>
          <p14:tracePt t="16191" x="5842000" y="3206750"/>
          <p14:tracePt t="16207" x="5772150" y="3225800"/>
          <p14:tracePt t="16224" x="5689600" y="3308350"/>
          <p14:tracePt t="16245" x="5594350" y="3409950"/>
          <p14:tracePt t="16257" x="5530850" y="3511550"/>
          <p14:tracePt t="16274" x="5492750" y="3581400"/>
          <p14:tracePt t="16290" x="5492750" y="3613150"/>
          <p14:tracePt t="16307" x="5511800" y="3619500"/>
          <p14:tracePt t="16324" x="5619750" y="3619500"/>
          <p14:tracePt t="16340" x="5695950" y="3619500"/>
          <p14:tracePt t="16357" x="5740400" y="3575050"/>
          <p14:tracePt t="16374" x="5759450" y="3524250"/>
          <p14:tracePt t="16390" x="5772150" y="3498850"/>
          <p14:tracePt t="16407" x="5772150" y="3492500"/>
          <p14:tracePt t="16440" x="5778500" y="3492500"/>
          <p14:tracePt t="16457" x="5810250" y="3492500"/>
          <p14:tracePt t="16474" x="5892800" y="3511550"/>
          <p14:tracePt t="16490" x="6000750" y="3556000"/>
          <p14:tracePt t="16507" x="6089650" y="3619500"/>
          <p14:tracePt t="16702" x="6089650" y="3632200"/>
          <p14:tracePt t="16710" x="6057900" y="3670300"/>
          <p14:tracePt t="16718" x="6032500" y="3727450"/>
          <p14:tracePt t="16726" x="6019800" y="3752850"/>
          <p14:tracePt t="16741" x="6000750" y="3778250"/>
          <p14:tracePt t="16758" x="5994400" y="3778250"/>
          <p14:tracePt t="21542" x="5962650" y="3810000"/>
          <p14:tracePt t="21551" x="5930900" y="3848100"/>
          <p14:tracePt t="21558" x="5873750" y="3873500"/>
          <p14:tracePt t="21566" x="5791200" y="3911600"/>
          <p14:tracePt t="21580" x="5689600" y="3924300"/>
          <p14:tracePt t="21596" x="5422900" y="3924300"/>
          <p14:tracePt t="21613" x="5086350" y="3879850"/>
          <p14:tracePt t="21630" x="4806950" y="3771900"/>
          <p14:tracePt t="21646" x="4781550" y="3759200"/>
          <p14:tracePt t="21663" x="4768850" y="3746500"/>
          <p14:tracePt t="21710" x="4743450" y="3727450"/>
          <p14:tracePt t="21718" x="4743450" y="3721100"/>
          <p14:tracePt t="21730" x="4730750" y="3708400"/>
          <p14:tracePt t="21746" x="4724400" y="3702050"/>
          <p14:tracePt t="21790" x="4711700" y="3683000"/>
          <p14:tracePt t="21798" x="4699000" y="3663950"/>
          <p14:tracePt t="21813" x="4679950" y="3644900"/>
          <p14:tracePt t="21830" x="4552950" y="3562350"/>
          <p14:tracePt t="21846" x="4476750" y="3536950"/>
          <p14:tracePt t="21863" x="4425950" y="3517900"/>
          <p14:tracePt t="21880" x="4413250" y="3517900"/>
          <p14:tracePt t="21897" x="4400550" y="3517900"/>
          <p14:tracePt t="21913" x="4394200" y="3511550"/>
          <p14:tracePt t="21930" x="4387850" y="3511550"/>
          <p14:tracePt t="22014" x="4381500" y="3505200"/>
          <p14:tracePt t="22022" x="4381500" y="3498850"/>
          <p14:tracePt t="22031" x="4381500" y="3492500"/>
          <p14:tracePt t="22047" x="4387850" y="3492500"/>
          <p14:tracePt t="22063" x="4387850" y="3479800"/>
          <p14:tracePt t="22080" x="4387850" y="3467100"/>
          <p14:tracePt t="22097" x="4387850" y="3454400"/>
          <p14:tracePt t="22113" x="4387850" y="3441700"/>
          <p14:tracePt t="22130" x="4387850" y="3422650"/>
          <p14:tracePt t="22147" x="4356100" y="3416300"/>
          <p14:tracePt t="22163" x="4311650" y="3416300"/>
          <p14:tracePt t="22180" x="4229100" y="3416300"/>
          <p14:tracePt t="22197" x="4178300" y="3441700"/>
          <p14:tracePt t="22213" x="4133850" y="3473450"/>
          <p14:tracePt t="22230" x="4083050" y="3505200"/>
          <p14:tracePt t="22247" x="4057650" y="3524250"/>
          <p14:tracePt t="22264" x="4038600" y="3549650"/>
          <p14:tracePt t="22280" x="4019550" y="3606800"/>
          <p14:tracePt t="22297" x="4019550" y="3644900"/>
          <p14:tracePt t="22314" x="4044950" y="3676650"/>
          <p14:tracePt t="22330" x="4095750" y="3695700"/>
          <p14:tracePt t="22347" x="4165600" y="3695700"/>
          <p14:tracePt t="22364" x="4235450" y="3702050"/>
          <p14:tracePt t="22380" x="4318000" y="3714750"/>
          <p14:tracePt t="22397" x="4375150" y="3714750"/>
          <p14:tracePt t="22414" x="4464050" y="3714750"/>
          <p14:tracePt t="22430" x="4489450" y="3695700"/>
          <p14:tracePt t="22447" x="4521200" y="3676650"/>
          <p14:tracePt t="22464" x="4540250" y="3651250"/>
          <p14:tracePt t="22480" x="4540250" y="3632200"/>
          <p14:tracePt t="22497" x="4552950" y="3619500"/>
          <p14:tracePt t="22514" x="4572000" y="3594100"/>
          <p14:tracePt t="22531" x="4572000" y="3587750"/>
          <p14:tracePt t="22566" x="4572000" y="3581400"/>
          <p14:tracePt t="22580" x="4546600" y="3581400"/>
          <p14:tracePt t="22598" x="4489450" y="3581400"/>
          <p14:tracePt t="22614" x="4438650" y="3581400"/>
          <p14:tracePt t="23110" x="4451350" y="3581400"/>
          <p14:tracePt t="23126" x="4457700" y="3581400"/>
          <p14:tracePt t="23134" x="4464050" y="3581400"/>
          <p14:tracePt t="23142" x="4483100" y="3581400"/>
          <p14:tracePt t="23150" x="4489450" y="3581400"/>
          <p14:tracePt t="23165" x="4521200" y="3581400"/>
          <p14:tracePt t="23182" x="4686300" y="3581400"/>
          <p14:tracePt t="23198" x="4857750" y="3600450"/>
          <p14:tracePt t="23215" x="5054600" y="3600450"/>
          <p14:tracePt t="23232" x="5270500" y="3600450"/>
          <p14:tracePt t="23248" x="5410200" y="3600450"/>
          <p14:tracePt t="23265" x="5473700" y="3600450"/>
          <p14:tracePt t="23282" x="5486400" y="3594100"/>
          <p14:tracePt t="23299" x="5530850" y="3562350"/>
          <p14:tracePt t="23315" x="5556250" y="3549650"/>
          <p14:tracePt t="23332" x="5600700" y="3530600"/>
          <p14:tracePt t="23349" x="5638800" y="3530600"/>
          <p14:tracePt t="23365" x="5670550" y="3530600"/>
          <p14:tracePt t="23382" x="5708650" y="3530600"/>
          <p14:tracePt t="23399" x="5734050" y="3530600"/>
          <p14:tracePt t="23415" x="5765800" y="3530600"/>
          <p14:tracePt t="23432" x="5797550" y="3530600"/>
          <p14:tracePt t="23448" x="5873750" y="3530600"/>
          <p14:tracePt t="23465" x="5905500" y="3530600"/>
          <p14:tracePt t="23482" x="5918200" y="3530600"/>
          <p14:tracePt t="23575" x="5937250" y="3530600"/>
          <p14:tracePt t="23583" x="5969000" y="3530600"/>
          <p14:tracePt t="23591" x="5981700" y="3530600"/>
          <p14:tracePt t="23600" x="6000750" y="3530600"/>
          <p14:tracePt t="23616" x="6013450" y="3530600"/>
          <p14:tracePt t="23632" x="6019800" y="3530600"/>
          <p14:tracePt t="23934" x="6026150" y="3524250"/>
          <p14:tracePt t="24190" x="6051550" y="3517900"/>
          <p14:tracePt t="24198" x="6127750" y="3486150"/>
          <p14:tracePt t="24206" x="6191250" y="3479800"/>
          <p14:tracePt t="24216" x="6292850" y="3479800"/>
          <p14:tracePt t="24232" x="6477000" y="3435350"/>
          <p14:tracePt t="24249" x="6642100" y="3429000"/>
          <p14:tracePt t="24266" x="6800850" y="3397250"/>
          <p14:tracePt t="24283" x="6883400" y="3384550"/>
          <p14:tracePt t="24299" x="6927850" y="3359150"/>
          <p14:tracePt t="24316" x="6940550" y="3352800"/>
          <p14:tracePt t="24333" x="6959600" y="3340100"/>
          <p14:tracePt t="24349" x="6965950" y="3333750"/>
          <p14:tracePt t="24366" x="6972300" y="3327400"/>
          <p14:tracePt t="24383" x="6997700" y="3321050"/>
          <p14:tracePt t="24431" x="7004050" y="3314700"/>
          <p14:tracePt t="24455" x="7016750" y="3314700"/>
          <p14:tracePt t="24470" x="7023100" y="3308350"/>
          <p14:tracePt t="24534" x="7023100" y="3302000"/>
          <p14:tracePt t="24598" x="7016750" y="3295650"/>
          <p14:tracePt t="24606" x="7010400" y="3282950"/>
          <p14:tracePt t="24616" x="6997700" y="3270250"/>
          <p14:tracePt t="24633" x="6985000" y="3244850"/>
          <p14:tracePt t="24649" x="6965950" y="3219450"/>
          <p14:tracePt t="24666" x="6959600" y="3206750"/>
          <p14:tracePt t="24683" x="6953250" y="3200400"/>
          <p14:tracePt t="24699" x="6946900" y="3187700"/>
          <p14:tracePt t="24716" x="6940550" y="3181350"/>
          <p14:tracePt t="24733" x="6934200" y="3181350"/>
          <p14:tracePt t="24750" x="6896100" y="3181350"/>
          <p14:tracePt t="24766" x="6864350" y="3175000"/>
          <p14:tracePt t="24783" x="6838950" y="3175000"/>
          <p14:tracePt t="24800" x="6819900" y="3168650"/>
          <p14:tracePt t="24816" x="6800850" y="3168650"/>
          <p14:tracePt t="24833" x="6781800" y="3168650"/>
          <p14:tracePt t="24852" x="6750050" y="3168650"/>
          <p14:tracePt t="24867" x="6718300" y="3168650"/>
          <p14:tracePt t="24883" x="6692900" y="3168650"/>
          <p14:tracePt t="24900" x="6654800" y="3187700"/>
          <p14:tracePt t="24917" x="6623050" y="3194050"/>
          <p14:tracePt t="24933" x="6597650" y="3200400"/>
          <p14:tracePt t="24950" x="6553200" y="3225800"/>
          <p14:tracePt t="24967" x="6508750" y="3244850"/>
          <p14:tracePt t="24984" x="6483350" y="3270250"/>
          <p14:tracePt t="25001" x="6470650" y="3314700"/>
          <p14:tracePt t="25017" x="6451600" y="3359150"/>
          <p14:tracePt t="25034" x="6451600" y="3397250"/>
          <p14:tracePt t="25050" x="6451600" y="3448050"/>
          <p14:tracePt t="25067" x="6457950" y="3492500"/>
          <p14:tracePt t="25084" x="6464300" y="3517900"/>
          <p14:tracePt t="25100" x="6496050" y="3562350"/>
          <p14:tracePt t="25117" x="6546850" y="3619500"/>
          <p14:tracePt t="25134" x="6654800" y="3676650"/>
          <p14:tracePt t="25150" x="6718300" y="3695700"/>
          <p14:tracePt t="25167" x="6781800" y="3727450"/>
          <p14:tracePt t="25184" x="6832600" y="3733800"/>
          <p14:tracePt t="25201" x="6883400" y="3733800"/>
          <p14:tracePt t="25217" x="6953250" y="3733800"/>
          <p14:tracePt t="25234" x="7061200" y="3676650"/>
          <p14:tracePt t="25250" x="7162800" y="3600450"/>
          <p14:tracePt t="25267" x="7232650" y="3530600"/>
          <p14:tracePt t="25284" x="7258050" y="3486150"/>
          <p14:tracePt t="25301" x="7264400" y="3454400"/>
          <p14:tracePt t="25317" x="7264400" y="3435350"/>
          <p14:tracePt t="25334" x="7264400" y="3422650"/>
          <p14:tracePt t="25351" x="7264400" y="3371850"/>
          <p14:tracePt t="25367" x="7239000" y="3327400"/>
          <p14:tracePt t="25384" x="7124700" y="3263900"/>
          <p14:tracePt t="25400" x="6985000" y="3206750"/>
          <p14:tracePt t="25417" x="6889750" y="3168650"/>
          <p14:tracePt t="25434" x="6807200" y="3143250"/>
          <p14:tracePt t="25450" x="6762750" y="3136900"/>
          <p14:tracePt t="25467" x="6737350" y="3136900"/>
          <p14:tracePt t="25484" x="6699250" y="3149600"/>
          <p14:tracePt t="25500" x="6673850" y="3162300"/>
          <p14:tracePt t="25517" x="6629400" y="3200400"/>
          <p14:tracePt t="25534" x="6508750" y="3327400"/>
          <p14:tracePt t="25551" x="6432550" y="3429000"/>
          <p14:tracePt t="25567" x="6350000" y="3511550"/>
          <p14:tracePt t="25584" x="6318250" y="3568700"/>
          <p14:tracePt t="25601" x="6318250" y="3600450"/>
          <p14:tracePt t="25617" x="6318250" y="3606800"/>
          <p14:tracePt t="25634" x="6356350" y="3606800"/>
          <p14:tracePt t="25651" x="6394450" y="3606800"/>
          <p14:tracePt t="25667" x="6419850" y="3594100"/>
          <p14:tracePt t="25684" x="6426200" y="3568700"/>
          <p14:tracePt t="25701" x="6426200" y="3562350"/>
          <p14:tracePt t="25717" x="6426200" y="3549650"/>
          <p14:tracePt t="25758" x="6432550" y="3549650"/>
          <p14:tracePt t="25767" x="6438900" y="3549650"/>
          <p14:tracePt t="25784" x="6451600" y="3536950"/>
          <p14:tracePt t="25801" x="6470650" y="3530600"/>
          <p14:tracePt t="25817" x="6483350" y="3517900"/>
          <p14:tracePt t="25870" x="6508750" y="3517900"/>
          <p14:tracePt t="25878" x="6540500" y="3524250"/>
          <p14:tracePt t="25886" x="6572250" y="3530600"/>
          <p14:tracePt t="25901" x="6604000" y="3549650"/>
          <p14:tracePt t="25918" x="6692900" y="3556000"/>
          <p14:tracePt t="25934" x="6743700" y="3556000"/>
          <p14:tracePt t="25951" x="6788150" y="3549650"/>
          <p14:tracePt t="25968" x="6832600" y="3536950"/>
          <p14:tracePt t="25984" x="6889750" y="3479800"/>
          <p14:tracePt t="26001" x="6946900" y="3429000"/>
          <p14:tracePt t="26018" x="6991350" y="3371850"/>
          <p14:tracePt t="26034" x="7010400" y="3346450"/>
          <p14:tracePt t="26051" x="7010400" y="3321050"/>
          <p14:tracePt t="26068" x="7029450" y="3295650"/>
          <p14:tracePt t="26085" x="7029450" y="3270250"/>
          <p14:tracePt t="26101" x="7029450" y="3263900"/>
          <p14:tracePt t="26118" x="7023100" y="3225800"/>
          <p14:tracePt t="26134" x="6985000" y="3206750"/>
          <p14:tracePt t="26151" x="6934200" y="3194050"/>
          <p14:tracePt t="26168" x="6896100" y="3168650"/>
          <p14:tracePt t="26185" x="6858000" y="3162300"/>
          <p14:tracePt t="26201" x="6832600" y="3155950"/>
          <p14:tracePt t="26218" x="6819900" y="3155950"/>
          <p14:tracePt t="26235" x="6788150" y="3155950"/>
          <p14:tracePt t="26251" x="6750050" y="3155950"/>
          <p14:tracePt t="26268" x="6711950" y="3175000"/>
          <p14:tracePt t="26285" x="6648450" y="3213100"/>
          <p14:tracePt t="26301" x="6604000" y="3244850"/>
          <p14:tracePt t="26318" x="6534150" y="3276600"/>
          <p14:tracePt t="26335" x="6515100" y="3282950"/>
          <p14:tracePt t="26351" x="6489700" y="3289300"/>
          <p14:tracePt t="26368" x="6483350" y="3295650"/>
          <p14:tracePt t="26385" x="6477000" y="3302000"/>
          <p14:tracePt t="26401" x="6451600" y="3321050"/>
          <p14:tracePt t="26418" x="6438900" y="3340100"/>
          <p14:tracePt t="26435" x="6419850" y="3371850"/>
          <p14:tracePt t="26451" x="6413500" y="3416300"/>
          <p14:tracePt t="26468" x="6413500" y="3473450"/>
          <p14:tracePt t="26485" x="6413500" y="3517900"/>
          <p14:tracePt t="26502" x="6413500" y="3613150"/>
          <p14:tracePt t="26518" x="6451600" y="3683000"/>
          <p14:tracePt t="26535" x="6502400" y="3759200"/>
          <p14:tracePt t="26552" x="6565900" y="3829050"/>
          <p14:tracePt t="26568" x="6591300" y="3848100"/>
          <p14:tracePt t="26585" x="6648450" y="3867150"/>
          <p14:tracePt t="26602" x="6692900" y="3867150"/>
          <p14:tracePt t="26618" x="6769100" y="3867150"/>
          <p14:tracePt t="26635" x="6864350" y="3860800"/>
          <p14:tracePt t="26652" x="6997700" y="3816350"/>
          <p14:tracePt t="26668" x="7112000" y="3759200"/>
          <p14:tracePt t="26685" x="7188200" y="3708400"/>
          <p14:tracePt t="26702" x="7232650" y="3644900"/>
          <p14:tracePt t="26718" x="7258050" y="3600450"/>
          <p14:tracePt t="26735" x="7264400" y="3575050"/>
          <p14:tracePt t="26752" x="7264400" y="3536950"/>
          <p14:tracePt t="26768" x="7264400" y="3467100"/>
          <p14:tracePt t="26785" x="7232650" y="3390900"/>
          <p14:tracePt t="26802" x="7169150" y="3327400"/>
          <p14:tracePt t="26818" x="7112000" y="3257550"/>
          <p14:tracePt t="26835" x="7048500" y="3213100"/>
          <p14:tracePt t="26852" x="6997700" y="3187700"/>
          <p14:tracePt t="26869" x="6934200" y="3168650"/>
          <p14:tracePt t="26885" x="6889750" y="3168650"/>
          <p14:tracePt t="26902" x="6731000" y="3168650"/>
          <p14:tracePt t="26919" x="6616700" y="3168650"/>
          <p14:tracePt t="26935" x="6496050" y="3200400"/>
          <p14:tracePt t="26952" x="6362700" y="3238500"/>
          <p14:tracePt t="26969" x="6273800" y="3282950"/>
          <p14:tracePt t="26986" x="6248400" y="3327400"/>
          <p14:tracePt t="27002" x="6223000" y="3390900"/>
          <p14:tracePt t="27019" x="6223000" y="3454400"/>
          <p14:tracePt t="27035" x="6267450" y="3530600"/>
          <p14:tracePt t="27052" x="6369050" y="3594100"/>
          <p14:tracePt t="27054" x="6426200" y="3613150"/>
          <p14:tracePt t="27071" x="6508750" y="3651250"/>
          <p14:tracePt t="27086" x="6546850" y="3651250"/>
          <p14:tracePt t="27102" x="6553200" y="3651250"/>
          <p14:tracePt t="27119" x="6559550" y="3651250"/>
          <p14:tracePt t="27153" x="6565900" y="3651250"/>
          <p14:tracePt t="27175" x="6572250" y="3644900"/>
          <p14:tracePt t="27199" x="6584950" y="3644900"/>
          <p14:tracePt t="27207" x="6591300" y="3644900"/>
          <p14:tracePt t="27220" x="6597650" y="3644900"/>
          <p14:tracePt t="27236" x="6648450" y="3638550"/>
          <p14:tracePt t="27252" x="6692900" y="3625850"/>
          <p14:tracePt t="27269" x="6705600" y="3613150"/>
          <p14:tracePt t="27286" x="6724650" y="3606800"/>
          <p14:tracePt t="27311" x="6731000" y="3600450"/>
          <p14:tracePt t="27319" x="6737350" y="3594100"/>
          <p14:tracePt t="27336" x="6743700" y="3575050"/>
          <p14:tracePt t="27353" x="6743700" y="3498850"/>
          <p14:tracePt t="27369" x="6743700" y="3422650"/>
          <p14:tracePt t="27386" x="6705600" y="3333750"/>
          <p14:tracePt t="27403" x="6654800" y="3244850"/>
          <p14:tracePt t="27420" x="6635750" y="3232150"/>
          <p14:tracePt t="27436" x="6629400" y="3225800"/>
          <p14:tracePt t="27470" x="6565900" y="3263900"/>
          <p14:tracePt t="27486" x="6534150" y="3340100"/>
          <p14:tracePt t="27503" x="6477000" y="3441700"/>
          <p14:tracePt t="27519" x="6464300" y="3492500"/>
          <p14:tracePt t="27536" x="6464300" y="3524250"/>
          <p14:tracePt t="27553" x="6464300" y="3549650"/>
          <p14:tracePt t="27569" x="6515100" y="3587750"/>
          <p14:tracePt t="27586" x="6616700" y="3594100"/>
          <p14:tracePt t="27603" x="6807200" y="3594100"/>
          <p14:tracePt t="27619" x="6946900" y="3594100"/>
          <p14:tracePt t="27636" x="7035800" y="3536950"/>
          <p14:tracePt t="27653" x="7073900" y="3492500"/>
          <p14:tracePt t="27670" x="7105650" y="3409950"/>
          <p14:tracePt t="27687" x="7105650" y="3352800"/>
          <p14:tracePt t="27703" x="7105650" y="3321050"/>
          <p14:tracePt t="27720" x="7080250" y="3314700"/>
          <p14:tracePt t="27736" x="7042150" y="3314700"/>
          <p14:tracePt t="27753" x="6985000" y="3314700"/>
          <p14:tracePt t="27770" x="6965950" y="3314700"/>
          <p14:tracePt t="27786" x="6959600" y="3321050"/>
          <p14:tracePt t="27803" x="6959600" y="3333750"/>
          <p14:tracePt t="27820" x="6959600" y="3340100"/>
          <p14:tracePt t="27837" x="6972300" y="3346450"/>
          <p14:tracePt t="27853" x="6972300" y="3352800"/>
          <p14:tracePt t="27870" x="6985000" y="3365500"/>
          <p14:tracePt t="27903" x="6985000" y="3371850"/>
          <p14:tracePt t="27920" x="6978650" y="3397250"/>
          <p14:tracePt t="27937" x="6972300" y="3397250"/>
          <p14:tracePt t="27954" x="6965950" y="3397250"/>
          <p14:tracePt t="43774" x="6934200" y="3416300"/>
          <p14:tracePt t="43782" x="6731000" y="3467100"/>
          <p14:tracePt t="43790" x="6299200" y="3581400"/>
          <p14:tracePt t="43804" x="5708650" y="3714750"/>
          <p14:tracePt t="43823" x="3943350" y="4146550"/>
          <p14:tracePt t="43839" x="3041650" y="4406900"/>
          <p14:tracePt t="43856" x="2540000" y="4514850"/>
          <p14:tracePt t="43873" x="2324100" y="4533900"/>
          <p14:tracePt t="43888" x="2273300" y="4533900"/>
          <p14:tracePt t="43904" x="2266950" y="4533900"/>
          <p14:tracePt t="43921" x="2273300" y="4521200"/>
          <p14:tracePt t="43937" x="2355850" y="4489450"/>
          <p14:tracePt t="43954" x="2451100" y="4457700"/>
          <p14:tracePt t="43971" x="2565400" y="4406900"/>
          <p14:tracePt t="43987" x="2641600" y="4356100"/>
          <p14:tracePt t="44004" x="2679700" y="4324350"/>
          <p14:tracePt t="44021" x="2692400" y="4286250"/>
          <p14:tracePt t="44038" x="2692400" y="4260850"/>
          <p14:tracePt t="44054" x="2692400" y="4248150"/>
          <p14:tracePt t="44073" x="2692400" y="4235450"/>
          <p14:tracePt t="44088" x="2736850" y="4203700"/>
          <p14:tracePt t="44104" x="2851150" y="4165600"/>
          <p14:tracePt t="44121" x="2984500" y="4133850"/>
          <p14:tracePt t="44138" x="3181350" y="4083050"/>
          <p14:tracePt t="44154" x="3390900" y="4013200"/>
          <p14:tracePt t="44171" x="3625850" y="3943350"/>
          <p14:tracePt t="44188" x="3867150" y="3879850"/>
          <p14:tracePt t="44204" x="4076700" y="3854450"/>
          <p14:tracePt t="44222" x="4203700" y="3822700"/>
          <p14:tracePt t="44238" x="4267200" y="3797300"/>
          <p14:tracePt t="44255" x="4279900" y="3797300"/>
          <p14:tracePt t="44271" x="4286250" y="3797300"/>
          <p14:tracePt t="44288" x="4337050" y="3765550"/>
          <p14:tracePt t="44305" x="4406900" y="3733800"/>
          <p14:tracePt t="44321" x="4470400" y="3702050"/>
          <p14:tracePt t="44338" x="4489450" y="3683000"/>
          <p14:tracePt t="44355" x="4533900" y="3638550"/>
          <p14:tracePt t="44371" x="4584700" y="3613150"/>
          <p14:tracePt t="44388" x="4597400" y="3606800"/>
          <p14:tracePt t="44447" x="4591050" y="3606800"/>
          <p14:tracePt t="44478" x="4584700" y="3600450"/>
          <p14:tracePt t="44518" x="4584700" y="3594100"/>
          <p14:tracePt t="44758" x="4597400" y="3587750"/>
          <p14:tracePt t="44766" x="4654550" y="3587750"/>
          <p14:tracePt t="44774" x="4724400" y="3581400"/>
          <p14:tracePt t="44789" x="4826000" y="3568700"/>
          <p14:tracePt t="44805" x="5092700" y="3536950"/>
          <p14:tracePt t="44822" x="5543550" y="3524250"/>
          <p14:tracePt t="44839" x="5759450" y="3524250"/>
          <p14:tracePt t="44855" x="5848350" y="3524250"/>
          <p14:tracePt t="44872" x="5892800" y="3524250"/>
          <p14:tracePt t="44888" x="5918200" y="3524250"/>
          <p14:tracePt t="44922" x="5943600" y="3524250"/>
          <p14:tracePt t="44939" x="5956300" y="3524250"/>
          <p14:tracePt t="44955" x="5988050" y="3524250"/>
          <p14:tracePt t="44972" x="6013450" y="3536950"/>
          <p14:tracePt t="44989" x="6026150" y="3543300"/>
          <p14:tracePt t="45005" x="6045200" y="3549650"/>
          <p14:tracePt t="45040" x="6051550" y="3556000"/>
          <p14:tracePt t="45055" x="6051550" y="3562350"/>
          <p14:tracePt t="45072" x="6051550" y="3568700"/>
          <p14:tracePt t="45089" x="6051550" y="3575050"/>
          <p14:tracePt t="45106" x="6045200" y="3575050"/>
          <p14:tracePt t="45222" x="6045200" y="3568700"/>
          <p14:tracePt t="45230" x="6051550" y="3562350"/>
          <p14:tracePt t="45239" x="6051550" y="3556000"/>
          <p14:tracePt t="45256" x="6070600" y="3517900"/>
          <p14:tracePt t="45272" x="6096000" y="3467100"/>
          <p14:tracePt t="45289" x="6115050" y="3416300"/>
          <p14:tracePt t="45306" x="6115050" y="3384550"/>
          <p14:tracePt t="45322" x="6115050" y="3365500"/>
          <p14:tracePt t="45339" x="6108700" y="3346450"/>
          <p14:tracePt t="45356" x="6051550" y="3346450"/>
          <p14:tracePt t="45372" x="5975350" y="3346450"/>
          <p14:tracePt t="45389" x="5892800" y="3359150"/>
          <p14:tracePt t="45406" x="5810250" y="3409950"/>
          <p14:tracePt t="45423" x="5759450" y="3460750"/>
          <p14:tracePt t="45439" x="5721350" y="3517900"/>
          <p14:tracePt t="45456" x="5683250" y="3575050"/>
          <p14:tracePt t="45473" x="5638800" y="3644900"/>
          <p14:tracePt t="45489" x="5638800" y="3689350"/>
          <p14:tracePt t="45506" x="5638800" y="3721100"/>
          <p14:tracePt t="45522" x="5695950" y="3740150"/>
          <p14:tracePt t="45539" x="5822950" y="3740150"/>
          <p14:tracePt t="45556" x="5943600" y="3721100"/>
          <p14:tracePt t="45573" x="6045200" y="3676650"/>
          <p14:tracePt t="45589" x="6108700" y="3613150"/>
          <p14:tracePt t="45606" x="6140450" y="3568700"/>
          <p14:tracePt t="45623" x="6140450" y="3543300"/>
          <p14:tracePt t="45640" x="6140450" y="3530600"/>
          <p14:tracePt t="45673" x="6127750" y="3530600"/>
          <p14:tracePt t="45690" x="6115050" y="3530600"/>
          <p14:tracePt t="45726" x="6153150" y="3549650"/>
          <p14:tracePt t="45740" x="6229350" y="3556000"/>
          <p14:tracePt t="45756" x="6394450" y="3556000"/>
          <p14:tracePt t="45773" x="6572250" y="3556000"/>
          <p14:tracePt t="45789" x="6680200" y="3556000"/>
          <p14:tracePt t="45806" x="6743700" y="3530600"/>
          <p14:tracePt t="45823" x="6788150" y="3492500"/>
          <p14:tracePt t="45840" x="6794500" y="3467100"/>
          <p14:tracePt t="45856" x="6794500" y="3454400"/>
          <p14:tracePt t="45926" x="6800850" y="3448050"/>
          <p14:tracePt t="45942" x="6807200" y="3441700"/>
          <p14:tracePt t="45950" x="6807200" y="3435350"/>
          <p14:tracePt t="45958" x="6819900" y="3416300"/>
          <p14:tracePt t="45973" x="6826250" y="3416300"/>
          <p14:tracePt t="45990" x="6870700" y="3340100"/>
          <p14:tracePt t="46006" x="6908800" y="3289300"/>
          <p14:tracePt t="46023" x="6927850" y="3251200"/>
          <p14:tracePt t="46040" x="6940550" y="3232150"/>
          <p14:tracePt t="46056" x="6940550" y="3219450"/>
          <p14:tracePt t="46110" x="6940550" y="3213100"/>
          <p14:tracePt t="46127" x="6915150" y="3213100"/>
          <p14:tracePt t="46134" x="6889750" y="3219450"/>
          <p14:tracePt t="46143" x="6870700" y="3232150"/>
          <p14:tracePt t="46157" x="6851650" y="3251200"/>
          <p14:tracePt t="46173" x="6813550" y="3270250"/>
          <p14:tracePt t="46190" x="6711950" y="3314700"/>
          <p14:tracePt t="46207" x="6673850" y="3340100"/>
          <p14:tracePt t="46223" x="6635750" y="3359150"/>
          <p14:tracePt t="46240" x="6616700" y="3371850"/>
          <p14:tracePt t="46257" x="6610350" y="3390900"/>
          <p14:tracePt t="46273" x="6610350" y="3416300"/>
          <p14:tracePt t="46290" x="6610350" y="3429000"/>
          <p14:tracePt t="46307" x="6635750" y="3460750"/>
          <p14:tracePt t="46323" x="6692900" y="3492500"/>
          <p14:tracePt t="46340" x="6807200" y="3530600"/>
          <p14:tracePt t="46357" x="6985000" y="3581400"/>
          <p14:tracePt t="46374" x="7283450" y="3657600"/>
          <p14:tracePt t="46391" x="7404100" y="3663950"/>
          <p14:tracePt t="46407" x="7467600" y="3676650"/>
          <p14:tracePt t="46424" x="7473950" y="3676650"/>
          <p14:tracePt t="46441" x="7473950" y="3657600"/>
          <p14:tracePt t="46457" x="7473950" y="3625850"/>
          <p14:tracePt t="46474" x="7467600" y="3587750"/>
          <p14:tracePt t="46490" x="7467600" y="3543300"/>
          <p14:tracePt t="46507" x="7454900" y="3511550"/>
          <p14:tracePt t="46524" x="7423150" y="3454400"/>
          <p14:tracePt t="46540" x="7353300" y="3416300"/>
          <p14:tracePt t="46557" x="7239000" y="3371850"/>
          <p14:tracePt t="46558" x="7175500" y="3352800"/>
          <p14:tracePt t="46574" x="7029450" y="3327400"/>
          <p14:tracePt t="46590" x="6934200" y="3321050"/>
          <p14:tracePt t="46607" x="6902450" y="3321050"/>
          <p14:tracePt t="46624" x="6896100" y="3321050"/>
          <p14:tracePt t="46640" x="6896100" y="3340100"/>
          <p14:tracePt t="46657" x="6915150" y="3378200"/>
          <p14:tracePt t="46674" x="6953250" y="3403600"/>
          <p14:tracePt t="46690" x="6978650" y="3422650"/>
          <p14:tracePt t="46707" x="7023100" y="3435350"/>
          <p14:tracePt t="46724" x="7054850" y="3441700"/>
          <p14:tracePt t="46741" x="7080250" y="3441700"/>
          <p14:tracePt t="46757" x="7099300" y="3448050"/>
          <p14:tracePt t="46814" x="7086600" y="3448050"/>
          <p14:tracePt t="46823" x="7048500" y="3448050"/>
          <p14:tracePt t="46830" x="7029450" y="3448050"/>
          <p14:tracePt t="46840" x="7004050" y="3448050"/>
          <p14:tracePt t="46857" x="6985000" y="3448050"/>
          <p14:tracePt t="46942" x="6978650" y="3454400"/>
          <p14:tracePt t="46950" x="6978650" y="3460750"/>
          <p14:tracePt t="46966" x="6978650" y="3467100"/>
          <p14:tracePt t="46974" x="6985000" y="3479800"/>
          <p14:tracePt t="46991" x="7010400" y="3511550"/>
          <p14:tracePt t="47008" x="7061200" y="3530600"/>
          <p14:tracePt t="47025" x="7112000" y="3543300"/>
          <p14:tracePt t="47041" x="7118350" y="3543300"/>
          <p14:tracePt t="47057" x="7124700" y="3543300"/>
          <p14:tracePt t="47076" x="7067550" y="3505200"/>
          <p14:tracePt t="47091" x="6870700" y="3429000"/>
          <p14:tracePt t="47108" x="6661150" y="3378200"/>
          <p14:tracePt t="47124" x="6553200" y="3352800"/>
          <p14:tracePt t="47141" x="6534150" y="3346450"/>
          <p14:tracePt t="47183" x="6553200" y="3346450"/>
          <p14:tracePt t="47191" x="6565900" y="3346450"/>
          <p14:tracePt t="47208" x="6604000" y="3346450"/>
          <p14:tracePt t="47224" x="6673850" y="3346450"/>
          <p14:tracePt t="47241" x="6692900" y="3359150"/>
          <p14:tracePt t="47258" x="6692900" y="3365500"/>
          <p14:tracePt t="47275" x="6692900" y="3371850"/>
          <p14:tracePt t="47308" x="6692900" y="3378200"/>
          <p14:tracePt t="47324" x="6661150" y="3371850"/>
          <p14:tracePt t="47341" x="6648450" y="3365500"/>
          <p14:tracePt t="47358" x="6635750" y="3352800"/>
          <p14:tracePt t="47430" x="6635750" y="3346450"/>
          <p14:tracePt t="47558" x="6642100" y="3346450"/>
          <p14:tracePt t="47566" x="6654800" y="3346450"/>
          <p14:tracePt t="47575" x="6661150" y="3352800"/>
          <p14:tracePt t="47591" x="6661150" y="3359150"/>
          <p14:tracePt t="47742" x="6654800" y="3384550"/>
          <p14:tracePt t="47750" x="6654800" y="3390900"/>
          <p14:tracePt t="47758" x="6635750" y="3403600"/>
          <p14:tracePt t="47775" x="6604000" y="3422650"/>
          <p14:tracePt t="47814" x="6604000" y="3435350"/>
          <p14:tracePt t="47838" x="6610350" y="3454400"/>
          <p14:tracePt t="47846" x="6616700" y="3454400"/>
          <p14:tracePt t="47858" x="6629400" y="3454400"/>
          <p14:tracePt t="47875" x="6667500" y="3460750"/>
          <p14:tracePt t="47892" x="6686550" y="3473450"/>
          <p14:tracePt t="47908" x="6699250" y="3479800"/>
          <p14:tracePt t="47925" x="6705600" y="3486150"/>
          <p14:tracePt t="47942" x="6673850" y="3549650"/>
          <p14:tracePt t="47959" x="6451600" y="3613150"/>
          <p14:tracePt t="47975" x="6019800" y="3676650"/>
          <p14:tracePt t="47992" x="5549900" y="3676650"/>
          <p14:tracePt t="48009" x="5302250" y="3676650"/>
          <p14:tracePt t="48025" x="5156200" y="3651250"/>
          <p14:tracePt t="48042" x="5080000" y="3625850"/>
          <p14:tracePt t="48059" x="5041900" y="3606800"/>
          <p14:tracePt t="48078" x="4984750" y="3581400"/>
          <p14:tracePt t="48092" x="4953000" y="3575050"/>
          <p14:tracePt t="48109" x="4895850" y="3575050"/>
          <p14:tracePt t="48125" x="4838700" y="3575050"/>
          <p14:tracePt t="48142" x="4730750" y="3587750"/>
          <p14:tracePt t="48159" x="4635500" y="3606800"/>
          <p14:tracePt t="48176" x="4533900" y="3632200"/>
          <p14:tracePt t="48192" x="4432300" y="3651250"/>
          <p14:tracePt t="48209" x="4362450" y="3651250"/>
          <p14:tracePt t="48226" x="4343400" y="3651250"/>
          <p14:tracePt t="48242" x="4330700" y="3651250"/>
          <p14:tracePt t="48259" x="4305300" y="3619500"/>
          <p14:tracePt t="48276" x="4279900" y="3587750"/>
          <p14:tracePt t="48292" x="4210050" y="3562350"/>
          <p14:tracePt t="48309" x="4197350" y="3556000"/>
          <p14:tracePt t="48326" x="4191000" y="3556000"/>
          <p14:tracePt t="48342" x="4184650" y="3556000"/>
          <p14:tracePt t="48382" x="4178300" y="3549650"/>
          <p14:tracePt t="48392" x="4178300" y="3543300"/>
          <p14:tracePt t="48409" x="4178300" y="3536950"/>
          <p14:tracePt t="48446" x="4184650" y="3536950"/>
          <p14:tracePt t="48454" x="4197350" y="3536950"/>
          <p14:tracePt t="48462" x="4222750" y="3543300"/>
          <p14:tracePt t="48476" x="4260850" y="3568700"/>
          <p14:tracePt t="48492" x="4324350" y="3625850"/>
          <p14:tracePt t="48509" x="4438650" y="3676650"/>
          <p14:tracePt t="48526" x="4737100" y="3721100"/>
          <p14:tracePt t="48543" x="4972050" y="3721100"/>
          <p14:tracePt t="48559" x="5226050" y="3721100"/>
          <p14:tracePt t="48577" x="5429250" y="3689350"/>
          <p14:tracePt t="48593" x="5556250" y="3644900"/>
          <p14:tracePt t="48609" x="5651500" y="3594100"/>
          <p14:tracePt t="48626" x="5721350" y="3556000"/>
          <p14:tracePt t="48643" x="5753100" y="3530600"/>
          <p14:tracePt t="48660" x="5772150" y="3524250"/>
          <p14:tracePt t="48693" x="5778500" y="3524250"/>
          <p14:tracePt t="48709" x="5791200" y="3524250"/>
          <p14:tracePt t="48726" x="5816600" y="3587750"/>
          <p14:tracePt t="48743" x="5848350" y="3638550"/>
          <p14:tracePt t="48760" x="5873750" y="3663950"/>
          <p14:tracePt t="48776" x="5905500" y="3663950"/>
          <p14:tracePt t="48793" x="5930900" y="3663950"/>
          <p14:tracePt t="48810" x="5937250" y="3663950"/>
          <p14:tracePt t="48843" x="5943600" y="3651250"/>
          <p14:tracePt t="48860" x="5949950" y="3638550"/>
          <p14:tracePt t="48876" x="5962650" y="3619500"/>
          <p14:tracePt t="48893" x="5969000" y="3619500"/>
          <p14:tracePt t="48910" x="5988050" y="3613150"/>
          <p14:tracePt t="48926" x="6000750" y="3613150"/>
          <p14:tracePt t="48943" x="6019800" y="3606800"/>
          <p14:tracePt t="48998" x="6026150" y="3600450"/>
          <p14:tracePt t="49176" x="6026150" y="3594100"/>
          <p14:tracePt t="49416" x="6026150" y="3587750"/>
          <p14:tracePt t="49430" x="6026150" y="3581400"/>
          <p14:tracePt t="49438" x="6026150" y="3568700"/>
          <p14:tracePt t="49454" x="6038850" y="3556000"/>
          <p14:tracePt t="49462" x="6051550" y="3556000"/>
          <p14:tracePt t="49477" x="6076950" y="3549650"/>
          <p14:tracePt t="49494" x="6172200" y="3549650"/>
          <p14:tracePt t="49511" x="6248400" y="3549650"/>
          <p14:tracePt t="49528" x="6350000" y="3549650"/>
          <p14:tracePt t="49544" x="6451600" y="3568700"/>
          <p14:tracePt t="49561" x="6553200" y="3581400"/>
          <p14:tracePt t="49578" x="6692900" y="3587750"/>
          <p14:tracePt t="49594" x="6838950" y="3587750"/>
          <p14:tracePt t="49611" x="6953250" y="3587750"/>
          <p14:tracePt t="49628" x="7035800" y="3581400"/>
          <p14:tracePt t="49645" x="7061200" y="3556000"/>
          <p14:tracePt t="49661" x="7073900" y="3549650"/>
          <p14:tracePt t="49678" x="7080250" y="3543300"/>
          <p14:tracePt t="49703" x="7080250" y="3536950"/>
          <p14:tracePt t="49751" x="7080250" y="3530600"/>
          <p14:tracePt t="49895" x="7073900" y="3524250"/>
          <p14:tracePt t="49911" x="7080250" y="3524250"/>
          <p14:tracePt t="49919" x="7112000" y="3511550"/>
          <p14:tracePt t="49928" x="7150100" y="3511550"/>
          <p14:tracePt t="49944" x="7219950" y="3492500"/>
          <p14:tracePt t="49961" x="7270750" y="3492500"/>
          <p14:tracePt t="49978" x="7302500" y="3486150"/>
          <p14:tracePt t="49994" x="7334250" y="3486150"/>
          <p14:tracePt t="50011" x="7359650" y="3486150"/>
          <p14:tracePt t="50028" x="7378700" y="3486150"/>
          <p14:tracePt t="50198" x="7385050" y="3486150"/>
          <p14:tracePt t="50215" x="7391400" y="3486150"/>
          <p14:tracePt t="50222" x="7397750" y="3486150"/>
          <p14:tracePt t="50238" x="7404100" y="3486150"/>
          <p14:tracePt t="50246" x="7410450" y="3492500"/>
          <p14:tracePt t="50270" x="7416800" y="3505200"/>
          <p14:tracePt t="50286" x="7423150" y="3511550"/>
          <p14:tracePt t="50302" x="7442200" y="3517900"/>
          <p14:tracePt t="50311" x="7461250" y="3530600"/>
          <p14:tracePt t="50328" x="7486650" y="3530600"/>
          <p14:tracePt t="50345" x="7543800" y="3536950"/>
          <p14:tracePt t="50361" x="7575550" y="3536950"/>
          <p14:tracePt t="50378" x="7588250" y="3536950"/>
          <p14:tracePt t="50395" x="7600950" y="3536950"/>
          <p14:tracePt t="50534" x="7607300" y="3536950"/>
          <p14:tracePt t="50551" x="7613650" y="3530600"/>
          <p14:tracePt t="50911" x="7613650" y="3536950"/>
          <p14:tracePt t="50918" x="7600950" y="3549650"/>
          <p14:tracePt t="50928" x="7588250" y="3562350"/>
          <p14:tracePt t="50945" x="7550150" y="3581400"/>
          <p14:tracePt t="50962" x="7499350" y="3581400"/>
          <p14:tracePt t="51127" x="7493000" y="3575050"/>
          <p14:tracePt t="51135" x="7493000" y="3594100"/>
          <p14:tracePt t="51145" x="7454900" y="3600450"/>
          <p14:tracePt t="51162" x="7385050" y="3619500"/>
          <p14:tracePt t="51179" x="7366000" y="3632200"/>
          <p14:tracePt t="51196" x="7359650" y="3632200"/>
          <p14:tracePt t="51212" x="7353300" y="3632200"/>
          <p14:tracePt t="51229" x="7346950" y="3638550"/>
          <p14:tracePt t="51319" x="7340600" y="3644900"/>
          <p14:tracePt t="51335" x="7340600" y="3651250"/>
          <p14:tracePt t="51343" x="7340600" y="3657600"/>
          <p14:tracePt t="51486" x="7353300" y="3657600"/>
          <p14:tracePt t="51494" x="7372350" y="3657600"/>
          <p14:tracePt t="51503" x="7397750" y="3651250"/>
          <p14:tracePt t="51513" x="7404100" y="3651250"/>
          <p14:tracePt t="51551" x="7391400" y="3651250"/>
          <p14:tracePt t="51559" x="7302500" y="3651250"/>
          <p14:tracePt t="51567" x="7200900" y="3651250"/>
          <p14:tracePt t="51579" x="7112000" y="3619500"/>
          <p14:tracePt t="51596" x="7035800" y="3575050"/>
          <p14:tracePt t="51613" x="7029450" y="3568700"/>
          <p14:tracePt t="51655" x="7048500" y="3562350"/>
          <p14:tracePt t="51663" x="7086600" y="3562350"/>
          <p14:tracePt t="51679" x="7143750" y="3562350"/>
          <p14:tracePt t="51696" x="7213600" y="3562350"/>
          <p14:tracePt t="51729" x="7219950" y="3549650"/>
          <p14:tracePt t="51746" x="7213600" y="3524250"/>
          <p14:tracePt t="51831" x="7213600" y="3517900"/>
          <p14:tracePt t="51998" x="7219950" y="3517900"/>
          <p14:tracePt t="52086" x="7226300" y="3524250"/>
          <p14:tracePt t="52126" x="7232650" y="3524250"/>
          <p14:tracePt t="52158" x="7239000" y="3524250"/>
          <p14:tracePt t="52167" x="7245350" y="3524250"/>
          <p14:tracePt t="52174" x="7251700" y="3517900"/>
          <p14:tracePt t="52190" x="7251700" y="3505200"/>
          <p14:tracePt t="52198" x="7258050" y="3498850"/>
          <p14:tracePt t="52310" x="7264400" y="3498850"/>
          <p14:tracePt t="52342" x="7270750" y="3498850"/>
          <p14:tracePt t="52366" x="7277100" y="3492500"/>
          <p14:tracePt t="52534" x="7283450" y="3486150"/>
          <p14:tracePt t="52542" x="7289800" y="3479800"/>
          <p14:tracePt t="52649" x="7289800" y="3486150"/>
          <p14:tracePt t="52657" x="7258050" y="3505200"/>
          <p14:tracePt t="52666" x="7175500" y="3524250"/>
          <p14:tracePt t="52681" x="7010400" y="3524250"/>
          <p14:tracePt t="52698" x="6794500" y="3530600"/>
          <p14:tracePt t="52717" x="6597650" y="3530600"/>
          <p14:tracePt t="52731" x="6451600" y="3530600"/>
          <p14:tracePt t="52748" x="6375400" y="3530600"/>
          <p14:tracePt t="52764" x="6343650" y="3536950"/>
          <p14:tracePt t="52797" x="6337300" y="3543300"/>
          <p14:tracePt t="52814" x="6330950" y="3556000"/>
          <p14:tracePt t="52831" x="6311900" y="3568700"/>
          <p14:tracePt t="52848" x="6292850" y="3587750"/>
          <p14:tracePt t="52864" x="6280150" y="3594100"/>
          <p14:tracePt t="52881" x="6254750" y="3594100"/>
          <p14:tracePt t="52898" x="6248400" y="3600450"/>
          <p14:tracePt t="52935" x="6229350" y="3600450"/>
          <p14:tracePt t="52948" x="6216650" y="3600450"/>
          <p14:tracePt t="52964" x="6184900" y="3600450"/>
          <p14:tracePt t="52981" x="6146800" y="3600450"/>
          <p14:tracePt t="52998" x="6076950" y="3625850"/>
          <p14:tracePt t="53014" x="6007100" y="3644900"/>
          <p14:tracePt t="53031" x="5969000" y="3644900"/>
          <p14:tracePt t="53078" x="5962650" y="3644900"/>
          <p14:tracePt t="53086" x="5962650" y="3632200"/>
          <p14:tracePt t="53097" x="5975350" y="3613150"/>
          <p14:tracePt t="53114" x="5988050" y="3600450"/>
          <p14:tracePt t="53131" x="5994400" y="3594100"/>
          <p14:tracePt t="53262" x="6000750" y="3587750"/>
          <p14:tracePt t="53310" x="6007100" y="3587750"/>
          <p14:tracePt t="53334" x="6013450" y="3587750"/>
          <p14:tracePt t="53343" x="6019800" y="3587750"/>
          <p14:tracePt t="53350" x="6026150" y="3594100"/>
          <p14:tracePt t="53364" x="6032500" y="3600450"/>
          <p14:tracePt t="53518" x="6032500" y="3594100"/>
          <p14:tracePt t="53590" x="6026150" y="3594100"/>
          <p14:tracePt t="53607" x="6019800" y="3600450"/>
          <p14:tracePt t="53615" x="6019800" y="3606800"/>
          <p14:tracePt t="53623" x="6019800" y="3619500"/>
          <p14:tracePt t="53638" x="6019800" y="3625850"/>
          <p14:tracePt t="53648" x="6019800" y="3632200"/>
          <p14:tracePt t="53665" x="6019800" y="3663950"/>
          <p14:tracePt t="53681" x="6064250" y="3683000"/>
          <p14:tracePt t="53698" x="6115050" y="3702050"/>
          <p14:tracePt t="53715" x="6127750" y="3702050"/>
          <p14:tracePt t="53731" x="6140450" y="3708400"/>
          <p14:tracePt t="53830" x="6140450" y="3702050"/>
          <p14:tracePt t="53855" x="6146800" y="3689350"/>
          <p14:tracePt t="53878" x="6153150" y="3683000"/>
          <p14:tracePt t="53910" x="6153150" y="3670300"/>
          <p14:tracePt t="53918" x="6153150" y="3663950"/>
          <p14:tracePt t="53934" x="6146800" y="3651250"/>
          <p14:tracePt t="53942" x="6134100" y="3644900"/>
          <p14:tracePt t="53950" x="6108700" y="3644900"/>
          <p14:tracePt t="53965" x="6076950" y="3632200"/>
          <p14:tracePt t="53982" x="6000750" y="3613150"/>
          <p14:tracePt t="53998" x="5962650" y="3594100"/>
          <p14:tracePt t="54015" x="5930900" y="3581400"/>
          <p14:tracePt t="54032" x="5924550" y="3575050"/>
          <p14:tracePt t="54049" x="5924550" y="3568700"/>
          <p14:tracePt t="54070" x="5924550" y="3562350"/>
          <p14:tracePt t="54095" x="5924550" y="3556000"/>
          <p14:tracePt t="54102" x="5924550" y="3543300"/>
          <p14:tracePt t="54118" x="5924550" y="3536950"/>
          <p14:tracePt t="54134" x="5924550" y="3530600"/>
          <p14:tracePt t="54150" x="5924550" y="3517900"/>
          <p14:tracePt t="54165" x="5924550" y="3511550"/>
          <p14:tracePt t="54182" x="5911850" y="3479800"/>
          <p14:tracePt t="54215" x="5911850" y="3473450"/>
          <p14:tracePt t="54254" x="5905500" y="3460750"/>
          <p14:tracePt t="54270" x="5899150" y="3454400"/>
          <p14:tracePt t="54287" x="5899150" y="3448050"/>
          <p14:tracePt t="54294" x="5892800" y="3435350"/>
          <p14:tracePt t="54310" x="5892800" y="3422650"/>
          <p14:tracePt t="54327" x="5886450" y="3416300"/>
          <p14:tracePt t="54334" x="5886450" y="3409950"/>
          <p14:tracePt t="54349" x="5886450" y="3397250"/>
          <p14:tracePt t="54366" x="5867400" y="3371850"/>
          <p14:tracePt t="54382" x="5842000" y="3359150"/>
          <p14:tracePt t="54399" x="5829300" y="3352800"/>
          <p14:tracePt t="54416" x="5797550" y="3340100"/>
          <p14:tracePt t="54432" x="5746750" y="3327400"/>
          <p14:tracePt t="54449" x="5708650" y="3321050"/>
          <p14:tracePt t="54466" x="5670550" y="3321050"/>
          <p14:tracePt t="54483" x="5638800" y="3321050"/>
          <p14:tracePt t="54499" x="5632450" y="3321050"/>
          <p14:tracePt t="54516" x="5619750" y="3321050"/>
          <p14:tracePt t="54533" x="5607050" y="3321050"/>
          <p14:tracePt t="54549" x="5588000" y="3321050"/>
          <p14:tracePt t="54550" x="5568950" y="3314700"/>
          <p14:tracePt t="54566" x="5556250" y="3314700"/>
          <p14:tracePt t="54582" x="5524500" y="3308350"/>
          <p14:tracePt t="54599" x="5499100" y="3295650"/>
          <p14:tracePt t="54616" x="5480050" y="3289300"/>
          <p14:tracePt t="54633" x="5448300" y="3282950"/>
          <p14:tracePt t="54649" x="5416550" y="3276600"/>
          <p14:tracePt t="54666" x="5359400" y="3276600"/>
          <p14:tracePt t="54683" x="5308600" y="3276600"/>
          <p14:tracePt t="54699" x="5276850" y="3276600"/>
          <p14:tracePt t="54716" x="5245100" y="3276600"/>
          <p14:tracePt t="54733" x="5187950" y="3276600"/>
          <p14:tracePt t="54749" x="5149850" y="3276600"/>
          <p14:tracePt t="54766" x="5092700" y="3289300"/>
          <p14:tracePt t="54783" x="5060950" y="3314700"/>
          <p14:tracePt t="54799" x="5041900" y="3333750"/>
          <p14:tracePt t="54816" x="5016500" y="3371850"/>
          <p14:tracePt t="54833" x="4984750" y="3435350"/>
          <p14:tracePt t="54849" x="4972050" y="3505200"/>
          <p14:tracePt t="54866" x="4972050" y="3562350"/>
          <p14:tracePt t="54883" x="4972050" y="3606800"/>
          <p14:tracePt t="54899" x="4997450" y="3651250"/>
          <p14:tracePt t="54917" x="5067300" y="3683000"/>
          <p14:tracePt t="54933" x="5175250" y="3708400"/>
          <p14:tracePt t="54950" x="5397500" y="3721100"/>
          <p14:tracePt t="54966" x="5499100" y="3721100"/>
          <p14:tracePt t="54983" x="5588000" y="3676650"/>
          <p14:tracePt t="55000" x="5657850" y="3606800"/>
          <p14:tracePt t="55016" x="5715000" y="3505200"/>
          <p14:tracePt t="55033" x="5759450" y="3390900"/>
          <p14:tracePt t="55050" x="5797550" y="3270250"/>
          <p14:tracePt t="55067" x="5797550" y="3181350"/>
          <p14:tracePt t="55083" x="5784850" y="3098800"/>
          <p14:tracePt t="55100" x="5727700" y="3041650"/>
          <p14:tracePt t="55117" x="5645150" y="3016250"/>
          <p14:tracePt t="55133" x="5505450" y="3016250"/>
          <p14:tracePt t="55150" x="5334000" y="3016250"/>
          <p14:tracePt t="55167" x="5289550" y="3035300"/>
          <p14:tracePt t="55183" x="5289550" y="3060700"/>
          <p14:tracePt t="55200" x="5289550" y="3092450"/>
          <p14:tracePt t="55217" x="5314950" y="3136900"/>
          <p14:tracePt t="55233" x="5435600" y="3187700"/>
          <p14:tracePt t="55250" x="5543550" y="3219450"/>
          <p14:tracePt t="55266" x="5562600" y="3225800"/>
          <p14:tracePt t="55284" x="5568950" y="3232150"/>
          <p14:tracePt t="55300" x="5562600" y="3232150"/>
          <p14:tracePt t="55317" x="5391150" y="3263900"/>
          <p14:tracePt t="55333" x="5137150" y="3295650"/>
          <p14:tracePt t="55350" x="4756150" y="3346450"/>
          <p14:tracePt t="55367" x="4648200" y="3384550"/>
          <p14:tracePt t="55383" x="4616450" y="3390900"/>
          <p14:tracePt t="55400" x="4591050" y="3416300"/>
          <p14:tracePt t="55417" x="4552950" y="3441700"/>
          <p14:tracePt t="55433" x="4521200" y="3460750"/>
          <p14:tracePt t="55450" x="4483100" y="3498850"/>
          <p14:tracePt t="55467" x="4457700" y="3530600"/>
          <p14:tracePt t="55484" x="4419600" y="3562350"/>
          <p14:tracePt t="55500" x="4400550" y="3581400"/>
          <p14:tracePt t="55517" x="4394200" y="3581400"/>
          <p14:tracePt t="55574" x="4387850" y="3581400"/>
          <p14:tracePt t="55662" x="4400550" y="3581400"/>
          <p14:tracePt t="55670" x="4406900" y="3581400"/>
          <p14:tracePt t="55678" x="4413250" y="3581400"/>
          <p14:tracePt t="55686" x="4419600" y="3581400"/>
          <p14:tracePt t="55750" x="4406900" y="3581400"/>
          <p14:tracePt t="55758" x="4400550" y="3581400"/>
          <p14:tracePt t="55767" x="4394200" y="3587750"/>
          <p14:tracePt t="55784" x="4387850" y="3600450"/>
          <p14:tracePt t="55839" x="4387850" y="3606800"/>
          <p14:tracePt t="55846" x="4394200" y="3600450"/>
          <p14:tracePt t="55854" x="4406900" y="3594100"/>
          <p14:tracePt t="55867" x="4425950" y="3581400"/>
          <p14:tracePt t="55884" x="4432300" y="3575050"/>
          <p14:tracePt t="56055" x="4438650" y="3568700"/>
          <p14:tracePt t="56118" x="4451350" y="3568700"/>
          <p14:tracePt t="56126" x="4489450" y="3568700"/>
          <p14:tracePt t="56134" x="4565650" y="3581400"/>
          <p14:tracePt t="56151" x="4813300" y="3613150"/>
          <p14:tracePt t="56168" x="5130800" y="3638550"/>
          <p14:tracePt t="56184" x="5454650" y="3651250"/>
          <p14:tracePt t="56201" x="5626100" y="3657600"/>
          <p14:tracePt t="56218" x="5664200" y="3657600"/>
          <p14:tracePt t="56262" x="5670550" y="3657600"/>
          <p14:tracePt t="56286" x="5670550" y="3651250"/>
          <p14:tracePt t="56454" x="5664200" y="3644900"/>
          <p14:tracePt t="56782" x="5664200" y="3638550"/>
          <p14:tracePt t="56790" x="5683250" y="3638550"/>
          <p14:tracePt t="56802" x="5702300" y="3638550"/>
          <p14:tracePt t="56818" x="5803900" y="3638550"/>
          <p14:tracePt t="56835" x="5943600" y="3638550"/>
          <p14:tracePt t="56852" x="6121400" y="3638550"/>
          <p14:tracePt t="56868" x="6362700" y="3638550"/>
          <p14:tracePt t="56885" x="6578600" y="3638550"/>
          <p14:tracePt t="56902" x="6819900" y="3638550"/>
          <p14:tracePt t="56918" x="6896100" y="3638550"/>
          <p14:tracePt t="56935" x="6921500" y="3638550"/>
          <p14:tracePt t="56952" x="6946900" y="3638550"/>
          <p14:tracePt t="56969" x="6965950" y="3638550"/>
          <p14:tracePt t="56985" x="7010400" y="3625850"/>
          <p14:tracePt t="57002" x="7061200" y="3613150"/>
          <p14:tracePt t="57019" x="7137400" y="3587750"/>
          <p14:tracePt t="57035" x="7232650" y="3568700"/>
          <p14:tracePt t="57052" x="7315200" y="3530600"/>
          <p14:tracePt t="57071" x="7391400" y="3530600"/>
          <p14:tracePt t="57085" x="7410450" y="3530600"/>
          <p14:tracePt t="57102" x="7416800" y="3530600"/>
          <p14:tracePt t="57151" x="7423150" y="3530600"/>
          <p14:tracePt t="57240" x="7435850" y="3530600"/>
          <p14:tracePt t="57248" x="7448550" y="3530600"/>
          <p14:tracePt t="57255" x="7454900" y="3530600"/>
          <p14:tracePt t="57270" x="7473950" y="3530600"/>
          <p14:tracePt t="57285" x="7473950" y="3536950"/>
          <p14:tracePt t="57302" x="7473950" y="3549650"/>
          <p14:tracePt t="57382" x="7473950" y="3556000"/>
          <p14:tracePt t="57398" x="7473950" y="3562350"/>
          <p14:tracePt t="57422" x="7473950" y="3581400"/>
          <p14:tracePt t="57431" x="7467600" y="3587750"/>
          <p14:tracePt t="57438" x="7467600" y="3594100"/>
          <p14:tracePt t="57452" x="7467600" y="3600450"/>
          <p14:tracePt t="57469" x="7461250" y="3625850"/>
          <p14:tracePt t="57486" x="7461250" y="3651250"/>
          <p14:tracePt t="57502" x="7461250" y="3670300"/>
          <p14:tracePt t="57519" x="7461250" y="3676650"/>
          <p14:tracePt t="57536" x="7461250" y="3683000"/>
          <p14:tracePt t="57607" x="7461250" y="3689350"/>
          <p14:tracePt t="58039" x="7467600" y="3689350"/>
          <p14:tracePt t="58055" x="7473950" y="3676650"/>
          <p14:tracePt t="58063" x="7480300" y="3670300"/>
          <p14:tracePt t="58071" x="7493000" y="3651250"/>
          <p14:tracePt t="58087" x="7531100" y="3632200"/>
          <p14:tracePt t="58103" x="7569200" y="3619500"/>
          <p14:tracePt t="58120" x="7600950" y="3613150"/>
          <p14:tracePt t="58137" x="7626350" y="3613150"/>
          <p14:tracePt t="58153" x="7645400" y="3613150"/>
          <p14:tracePt t="58170" x="7651750" y="3613150"/>
          <p14:tracePt t="58187" x="7658100" y="3619500"/>
          <p14:tracePt t="58220" x="7639050" y="3619500"/>
          <p14:tracePt t="58237" x="7537450" y="3619500"/>
          <p14:tracePt t="58253" x="7346950" y="3619500"/>
          <p14:tracePt t="58270" x="6940550" y="3619500"/>
          <p14:tracePt t="58287" x="6648450" y="3619500"/>
          <p14:tracePt t="58304" x="6362700" y="3619500"/>
          <p14:tracePt t="58320" x="6134100" y="3619500"/>
          <p14:tracePt t="58337" x="5969000" y="3619500"/>
          <p14:tracePt t="58353" x="5854700" y="3619500"/>
          <p14:tracePt t="58370" x="5797550" y="3619500"/>
          <p14:tracePt t="58387" x="5765800" y="3625850"/>
          <p14:tracePt t="58404" x="5740400" y="3625850"/>
          <p14:tracePt t="58420" x="5702300" y="3638550"/>
          <p14:tracePt t="58437" x="5670550" y="3638550"/>
          <p14:tracePt t="58454" x="5632450" y="3638550"/>
          <p14:tracePt t="58470" x="5588000" y="3638550"/>
          <p14:tracePt t="58487" x="5581650" y="3638550"/>
          <p14:tracePt t="58504" x="5575300" y="3638550"/>
          <p14:tracePt t="58543" x="5575300" y="3625850"/>
          <p14:tracePt t="58554" x="5575300" y="3619500"/>
          <p14:tracePt t="58570" x="5575300" y="3606800"/>
          <p14:tracePt t="58587" x="5575300" y="3594100"/>
          <p14:tracePt t="58604" x="5575300" y="3581400"/>
          <p14:tracePt t="58620" x="5588000" y="3575050"/>
          <p14:tracePt t="58637" x="5588000" y="3568700"/>
          <p14:tracePt t="58654" x="5594350" y="3562350"/>
          <p14:tracePt t="58711" x="5600700" y="3562350"/>
          <p14:tracePt t="58719" x="5613400" y="3562350"/>
          <p14:tracePt t="58727" x="5632450" y="3562350"/>
          <p14:tracePt t="58737" x="5645150" y="3562350"/>
          <p14:tracePt t="58754" x="5689600" y="3549650"/>
          <p14:tracePt t="58771" x="5695950" y="3549650"/>
          <p14:tracePt t="58788" x="5702300" y="3543300"/>
          <p14:tracePt t="58870" x="5695950" y="3543300"/>
          <p14:tracePt t="58879" x="5676900" y="3543300"/>
          <p14:tracePt t="58887" x="5664200" y="3543300"/>
          <p14:tracePt t="58904" x="5607050" y="3543300"/>
          <p14:tracePt t="58921" x="5530850" y="3543300"/>
          <p14:tracePt t="58937" x="5435600" y="3524250"/>
          <p14:tracePt t="58954" x="5391150" y="3517900"/>
          <p14:tracePt t="58971" x="5359400" y="3517900"/>
          <p14:tracePt t="58987" x="5302250" y="3517900"/>
          <p14:tracePt t="59004" x="5226050" y="3517900"/>
          <p14:tracePt t="59021" x="5060950" y="3517900"/>
          <p14:tracePt t="59037" x="4826000" y="3517900"/>
          <p14:tracePt t="59054" x="4368800" y="3517900"/>
          <p14:tracePt t="59073" x="4152900" y="3536950"/>
          <p14:tracePt t="59087" x="4019550" y="3581400"/>
          <p14:tracePt t="59104" x="3981450" y="3606800"/>
          <p14:tracePt t="59121" x="3981450" y="3625850"/>
          <p14:tracePt t="59138" x="3981450" y="3638550"/>
          <p14:tracePt t="59171" x="3981450" y="3644900"/>
          <p14:tracePt t="59188" x="3981450" y="3651250"/>
          <p14:tracePt t="59230" x="3975100" y="3651250"/>
          <p14:tracePt t="59262" x="3975100" y="3644900"/>
          <p14:tracePt t="59270" x="3975100" y="3638550"/>
          <p14:tracePt t="59278" x="3975100" y="3632200"/>
          <p14:tracePt t="59288" x="3975100" y="3619500"/>
          <p14:tracePt t="59335" x="3975100" y="3613150"/>
          <p14:tracePt t="59342" x="3975100" y="3606800"/>
          <p14:tracePt t="59354" x="3987800" y="3606800"/>
          <p14:tracePt t="59371" x="4057650" y="3600450"/>
          <p14:tracePt t="59388" x="4165600" y="3575050"/>
          <p14:tracePt t="59405" x="4279900" y="3575050"/>
          <p14:tracePt t="59421" x="4394200" y="3575050"/>
          <p14:tracePt t="59438" x="4565650" y="3575050"/>
          <p14:tracePt t="59455" x="4686300" y="3594100"/>
          <p14:tracePt t="59471" x="4768850" y="3632200"/>
          <p14:tracePt t="59488" x="4813300" y="3632200"/>
          <p14:tracePt t="59505" x="4845050" y="3613150"/>
          <p14:tracePt t="59521" x="4864100" y="3543300"/>
          <p14:tracePt t="59538" x="4883150" y="3448050"/>
          <p14:tracePt t="59555" x="4883150" y="3359150"/>
          <p14:tracePt t="59571" x="4819650" y="3289300"/>
          <p14:tracePt t="59588" x="4768850" y="3251200"/>
          <p14:tracePt t="59605" x="4743450" y="3244850"/>
          <p14:tracePt t="59621" x="4692650" y="3251200"/>
          <p14:tracePt t="59638" x="4559300" y="3333750"/>
          <p14:tracePt t="59655" x="4419600" y="3429000"/>
          <p14:tracePt t="59671" x="4273550" y="3524250"/>
          <p14:tracePt t="59688" x="4178300" y="3587750"/>
          <p14:tracePt t="59705" x="4159250" y="3606800"/>
          <p14:tracePt t="59721" x="4146550" y="3619500"/>
          <p14:tracePt t="59738" x="4171950" y="3619500"/>
          <p14:tracePt t="59755" x="4292600" y="3619500"/>
          <p14:tracePt t="59771" x="4400550" y="3619500"/>
          <p14:tracePt t="59788" x="4470400" y="3619500"/>
          <p14:tracePt t="59805" x="4508500" y="3594100"/>
          <p14:tracePt t="59822" x="4552950" y="3549650"/>
          <p14:tracePt t="59838" x="4610100" y="3511550"/>
          <p14:tracePt t="59855" x="4660900" y="3486150"/>
          <p14:tracePt t="59872" x="4730750" y="3460750"/>
          <p14:tracePt t="59888" x="4775200" y="3448050"/>
          <p14:tracePt t="59905" x="4806950" y="3448050"/>
          <p14:tracePt t="59922" x="4838700" y="3435350"/>
          <p14:tracePt t="59938" x="4870450" y="3429000"/>
          <p14:tracePt t="59955" x="4889500" y="3429000"/>
          <p14:tracePt t="59972" x="4914900" y="3422650"/>
          <p14:tracePt t="59988" x="4940300" y="3403600"/>
          <p14:tracePt t="60005" x="4978400" y="3378200"/>
          <p14:tracePt t="60022" x="5080000" y="3308350"/>
          <p14:tracePt t="60038" x="5143500" y="3270250"/>
          <p14:tracePt t="60055" x="5168900" y="3244850"/>
          <p14:tracePt t="60074" x="5168900" y="3219450"/>
          <p14:tracePt t="60088" x="5168900" y="3206750"/>
          <p14:tracePt t="60105" x="5168900" y="3187700"/>
          <p14:tracePt t="60122" x="5162550" y="3168650"/>
          <p14:tracePt t="60139" x="5130800" y="3168650"/>
          <p14:tracePt t="60155" x="5054600" y="3168650"/>
          <p14:tracePt t="60172" x="4902200" y="3168650"/>
          <p14:tracePt t="60189" x="4686300" y="3168650"/>
          <p14:tracePt t="60205" x="4514850" y="3213100"/>
          <p14:tracePt t="60224" x="4413250" y="3295650"/>
          <p14:tracePt t="60239" x="4381500" y="3365500"/>
          <p14:tracePt t="60255" x="4381500" y="3479800"/>
          <p14:tracePt t="60272" x="4381500" y="3619500"/>
          <p14:tracePt t="60289" x="4432300" y="3784600"/>
          <p14:tracePt t="60305" x="4533900" y="3911600"/>
          <p14:tracePt t="60322" x="4635500" y="3987800"/>
          <p14:tracePt t="60339" x="4781550" y="4025900"/>
          <p14:tracePt t="60356" x="4997450" y="4025900"/>
          <p14:tracePt t="60372" x="5213350" y="3968750"/>
          <p14:tracePt t="60389" x="5346700" y="3867150"/>
          <p14:tracePt t="60406" x="5429250" y="3619500"/>
          <p14:tracePt t="60422" x="5435600" y="3524250"/>
          <p14:tracePt t="60439" x="5441950" y="3435350"/>
          <p14:tracePt t="60456" x="5454650" y="3371850"/>
          <p14:tracePt t="60472" x="5492750" y="3302000"/>
          <p14:tracePt t="60489" x="5556250" y="3251200"/>
          <p14:tracePt t="60506" x="5619750" y="3219450"/>
          <p14:tracePt t="60522" x="5638800" y="3213100"/>
          <p14:tracePt t="60539" x="5651500" y="3213100"/>
          <p14:tracePt t="60582" x="5619750" y="3213100"/>
          <p14:tracePt t="60590" x="5581650" y="3213100"/>
          <p14:tracePt t="60606" x="5454650" y="3213100"/>
          <p14:tracePt t="60622" x="5346700" y="3213100"/>
          <p14:tracePt t="60639" x="5283200" y="3213100"/>
          <p14:tracePt t="60656" x="5276850" y="3213100"/>
          <p14:tracePt t="60758" x="5283200" y="3213100"/>
          <p14:tracePt t="61038" x="5295900" y="3219450"/>
          <p14:tracePt t="61047" x="5321300" y="3232150"/>
          <p14:tracePt t="61058" x="5353050" y="3276600"/>
          <p14:tracePt t="61073" x="5429250" y="3378200"/>
          <p14:tracePt t="61090" x="5537200" y="3486150"/>
          <p14:tracePt t="61106" x="5588000" y="3517900"/>
          <p14:tracePt t="61123" x="5594350" y="3530600"/>
          <p14:tracePt t="61140" x="5568950" y="3492500"/>
          <p14:tracePt t="61156" x="5492750" y="3429000"/>
          <p14:tracePt t="61173" x="5454650" y="3390900"/>
          <p14:tracePt t="61190" x="5435600" y="3378200"/>
          <p14:tracePt t="61206" x="5422900" y="3371850"/>
          <p14:tracePt t="61223" x="5416550" y="3359150"/>
          <p14:tracePt t="61262" x="5403850" y="3359150"/>
          <p14:tracePt t="61286" x="5397500" y="3359150"/>
          <p14:tracePt t="61295" x="5391150" y="3359150"/>
          <p14:tracePt t="61390" x="5410200" y="3371850"/>
          <p14:tracePt t="61398" x="5448300" y="3378200"/>
          <p14:tracePt t="61408" x="5511800" y="3384550"/>
          <p14:tracePt t="61423" x="5683250" y="3416300"/>
          <p14:tracePt t="61440" x="5886450" y="3429000"/>
          <p14:tracePt t="61457" x="6089650" y="3429000"/>
          <p14:tracePt t="61473" x="6267450" y="3429000"/>
          <p14:tracePt t="61490" x="6419850" y="3448050"/>
          <p14:tracePt t="61507" x="6565900" y="3467100"/>
          <p14:tracePt t="61523" x="6692900" y="3467100"/>
          <p14:tracePt t="61540" x="6807200" y="3467100"/>
          <p14:tracePt t="61557" x="6940550" y="3448050"/>
          <p14:tracePt t="61558" x="6997700" y="3429000"/>
          <p14:tracePt t="61574" x="7067550" y="3403600"/>
          <p14:tracePt t="61590" x="7099300" y="3384550"/>
          <p14:tracePt t="61774" x="7010400" y="3384550"/>
          <p14:tracePt t="61782" x="6813550" y="3390900"/>
          <p14:tracePt t="61791" x="6502400" y="3390900"/>
          <p14:tracePt t="61807" x="5721350" y="3403600"/>
          <p14:tracePt t="61824" x="4870450" y="3511550"/>
          <p14:tracePt t="61843" x="4451350" y="3581400"/>
          <p14:tracePt t="61860" x="4368800" y="3587750"/>
          <p14:tracePt t="61891" x="4502150" y="3587750"/>
          <p14:tracePt t="61907" x="4768850" y="3581400"/>
          <p14:tracePt t="61924" x="5022850" y="3581400"/>
          <p14:tracePt t="61941" x="5162550" y="3581400"/>
          <p14:tracePt t="61957" x="5187950" y="3581400"/>
          <p14:tracePt t="62015" x="5200650" y="3581400"/>
          <p14:tracePt t="62023" x="5213350" y="3568700"/>
          <p14:tracePt t="62031" x="5232400" y="3568700"/>
          <p14:tracePt t="62041" x="5270500" y="3556000"/>
          <p14:tracePt t="62060" x="5353050" y="3543300"/>
          <p14:tracePt t="62075" x="5530850" y="3543300"/>
          <p14:tracePt t="62091" x="5778500" y="3543300"/>
          <p14:tracePt t="62108" x="6089650" y="3543300"/>
          <p14:tracePt t="62125" x="6483350" y="3543300"/>
          <p14:tracePt t="62141" x="6927850" y="3543300"/>
          <p14:tracePt t="62158" x="7283450" y="3543300"/>
          <p14:tracePt t="62175" x="7359650" y="3543300"/>
          <p14:tracePt t="62191" x="7372350" y="3543300"/>
          <p14:tracePt t="62318" x="7366000" y="3530600"/>
          <p14:tracePt t="62358" x="7359650" y="3530600"/>
          <p14:tracePt t="62366" x="7346950" y="3530600"/>
          <p14:tracePt t="62374" x="7334250" y="3530600"/>
          <p14:tracePt t="62391" x="7302500" y="3530600"/>
          <p14:tracePt t="62408" x="7296150" y="3530600"/>
          <p14:tracePt t="62583" x="7270750" y="3530600"/>
          <p14:tracePt t="62591" x="7232650" y="3530600"/>
          <p14:tracePt t="62600" x="7207250" y="3530600"/>
          <p14:tracePt t="62608" x="7194550" y="3530600"/>
          <p14:tracePt t="62625" x="7169150" y="3524250"/>
          <p14:tracePt t="62750" x="7188200" y="3530600"/>
          <p14:tracePt t="62759" x="7194550" y="3530600"/>
          <p14:tracePt t="62768" x="7207250" y="3543300"/>
          <p14:tracePt t="62783" x="7213600" y="3549650"/>
          <p14:tracePt t="62792" x="7213600" y="3556000"/>
          <p14:tracePt t="62809" x="7162800" y="3600450"/>
          <p14:tracePt t="62825" x="6953250" y="3657600"/>
          <p14:tracePt t="62842" x="6400800" y="3683000"/>
          <p14:tracePt t="62859" x="5626100" y="3683000"/>
          <p14:tracePt t="62875" x="4800600" y="3683000"/>
          <p14:tracePt t="62892" x="4152900" y="3683000"/>
          <p14:tracePt t="62909" x="3759200" y="3638550"/>
          <p14:tracePt t="62925" x="3670300" y="3606800"/>
          <p14:tracePt t="62942" x="3816350" y="3556000"/>
          <p14:tracePt t="62962" x="4044950" y="3543300"/>
          <p14:tracePt t="62975" x="4222750" y="3543300"/>
          <p14:tracePt t="62992" x="4273550" y="3549650"/>
          <p14:tracePt t="63009" x="4273550" y="3594100"/>
          <p14:tracePt t="63025" x="4203700" y="3619500"/>
          <p14:tracePt t="63042" x="4127500" y="3644900"/>
          <p14:tracePt t="63059" x="4057650" y="3644900"/>
          <p14:tracePt t="63076" x="4044950" y="3644900"/>
          <p14:tracePt t="63103" x="4044950" y="3651250"/>
          <p14:tracePt t="63111" x="4064000" y="3651250"/>
          <p14:tracePt t="63126" x="4121150" y="3683000"/>
          <p14:tracePt t="63142" x="4146550" y="3683000"/>
          <p14:tracePt t="63191" x="4152900" y="3683000"/>
          <p14:tracePt t="63199" x="4165600" y="3670300"/>
          <p14:tracePt t="63209" x="4165600" y="3663950"/>
          <p14:tracePt t="63226" x="4178300" y="3632200"/>
          <p14:tracePt t="63242" x="4184650" y="3613150"/>
          <p14:tracePt t="63259" x="4184650" y="3600450"/>
          <p14:tracePt t="63276" x="4184650" y="3587750"/>
          <p14:tracePt t="63309" x="4184650" y="3581400"/>
          <p14:tracePt t="63383" x="4184650" y="3575050"/>
          <p14:tracePt t="63407" x="4184650" y="3562350"/>
          <p14:tracePt t="63471" x="4191000" y="3556000"/>
          <p14:tracePt t="63487" x="4203700" y="3556000"/>
          <p14:tracePt t="63495" x="4229100" y="3549650"/>
          <p14:tracePt t="63503" x="4267200" y="3543300"/>
          <p14:tracePt t="63511" x="4292600" y="3543300"/>
          <p14:tracePt t="63526" x="4394200" y="3536950"/>
          <p14:tracePt t="63543" x="4540250" y="3505200"/>
          <p14:tracePt t="63559" x="4679950" y="3486150"/>
          <p14:tracePt t="63576" x="4864100" y="3460750"/>
          <p14:tracePt t="63593" x="4984750" y="3441700"/>
          <p14:tracePt t="63609" x="5111750" y="3422650"/>
          <p14:tracePt t="63626" x="5207000" y="3422650"/>
          <p14:tracePt t="63643" x="5308600" y="3422650"/>
          <p14:tracePt t="63660" x="5397500" y="3422650"/>
          <p14:tracePt t="63676" x="5480050" y="3422650"/>
          <p14:tracePt t="63693" x="5549900" y="3441700"/>
          <p14:tracePt t="63709" x="5594350" y="3467100"/>
          <p14:tracePt t="63726" x="5657850" y="3498850"/>
          <p14:tracePt t="63743" x="5689600" y="3498850"/>
          <p14:tracePt t="63760" x="5708650" y="3498850"/>
          <p14:tracePt t="63776" x="5727700" y="3498850"/>
          <p14:tracePt t="63793" x="5759450" y="3498850"/>
          <p14:tracePt t="63810" x="5778500" y="3498850"/>
          <p14:tracePt t="63827" x="5784850" y="3498850"/>
          <p14:tracePt t="63958" x="5784850" y="3492500"/>
          <p14:tracePt t="63975" x="5784850" y="3486150"/>
          <p14:tracePt t="63991" x="5791200" y="3473450"/>
          <p14:tracePt t="63999" x="5797550" y="3467100"/>
          <p14:tracePt t="64010" x="5810250" y="3467100"/>
          <p14:tracePt t="64026" x="5854700" y="3467100"/>
          <p14:tracePt t="64043" x="5949950" y="3467100"/>
          <p14:tracePt t="64060" x="6051550" y="3467100"/>
          <p14:tracePt t="64063" x="6102350" y="3467100"/>
          <p14:tracePt t="64077" x="6153150" y="3467100"/>
          <p14:tracePt t="64093" x="6242050" y="3467100"/>
          <p14:tracePt t="64110" x="6400800" y="3467100"/>
          <p14:tracePt t="64127" x="6432550" y="3467100"/>
          <p14:tracePt t="64143" x="6438900" y="3467100"/>
          <p14:tracePt t="64207" x="6445250" y="3467100"/>
          <p14:tracePt t="64214" x="6464300" y="3467100"/>
          <p14:tracePt t="64227" x="6489700" y="3467100"/>
          <p14:tracePt t="64243" x="6584950" y="3460750"/>
          <p14:tracePt t="64260" x="6686550" y="3454400"/>
          <p14:tracePt t="64277" x="6864350" y="3454400"/>
          <p14:tracePt t="64293" x="7080250" y="3454400"/>
          <p14:tracePt t="64311" x="7397750" y="3486150"/>
          <p14:tracePt t="64327" x="7639050" y="3556000"/>
          <p14:tracePt t="64344" x="7829550" y="3613150"/>
          <p14:tracePt t="64360" x="7956550" y="3651250"/>
          <p14:tracePt t="64377" x="7988300" y="3676650"/>
          <p14:tracePt t="64430" x="7981950" y="3670300"/>
          <p14:tracePt t="64446" x="7975600" y="3670300"/>
          <p14:tracePt t="64455" x="7969250" y="3670300"/>
          <p14:tracePt t="64510" x="7962900" y="3670300"/>
          <p14:tracePt t="64526" x="7956550" y="3670300"/>
          <p14:tracePt t="64534" x="7943850" y="3670300"/>
          <p14:tracePt t="64552" x="7937500" y="3670300"/>
          <p14:tracePt t="64560" x="7931150" y="3670300"/>
          <p14:tracePt t="64583" x="7918450" y="3670300"/>
          <p14:tracePt t="64594" x="7912100" y="3670300"/>
          <p14:tracePt t="64610" x="7899400" y="3670300"/>
          <p14:tracePt t="64627" x="7874000" y="3670300"/>
          <p14:tracePt t="64644" x="7835900" y="3670300"/>
          <p14:tracePt t="64660" x="7816850" y="3670300"/>
          <p14:tracePt t="64677" x="7785100" y="3670300"/>
          <p14:tracePt t="64694" x="7772400" y="3702050"/>
          <p14:tracePt t="64710" x="7772400" y="3708400"/>
          <p14:tracePt t="64727" x="7759700" y="3721100"/>
          <p14:tracePt t="64761" x="7753350" y="3727450"/>
          <p14:tracePt t="64807" x="7747000" y="3727450"/>
          <p14:tracePt t="64815" x="7747000" y="3721100"/>
          <p14:tracePt t="64998" x="7721600" y="3746500"/>
          <p14:tracePt t="65006" x="7632700" y="3746500"/>
          <p14:tracePt t="65014" x="7518400" y="3746500"/>
          <p14:tracePt t="65027" x="7404100" y="3746500"/>
          <p14:tracePt t="65044" x="7219950" y="3683000"/>
          <p14:tracePt t="65222" x="7213600" y="3683000"/>
          <p14:tracePt t="65230" x="7207250" y="3683000"/>
          <p14:tracePt t="65254" x="7207250" y="3689350"/>
          <p14:tracePt t="65287" x="7207250" y="3695700"/>
          <p14:tracePt t="65311" x="7213600" y="3695700"/>
          <p14:tracePt t="65318" x="7219950" y="3695700"/>
          <p14:tracePt t="65358" x="7232650" y="3695700"/>
          <p14:tracePt t="65366" x="7239000" y="3695700"/>
          <p14:tracePt t="65374" x="7245350" y="3695700"/>
          <p14:tracePt t="65382" x="7258050" y="3689350"/>
          <p14:tracePt t="65394" x="7277100" y="3676650"/>
          <p14:tracePt t="65411" x="7321550" y="3663950"/>
          <p14:tracePt t="65428" x="7416800" y="3632200"/>
          <p14:tracePt t="65444" x="7524750" y="3600450"/>
          <p14:tracePt t="65461" x="7607300" y="3575050"/>
          <p14:tracePt t="65478" x="7658100" y="3543300"/>
          <p14:tracePt t="65494" x="7664450" y="3530600"/>
          <p14:tracePt t="65511" x="7664450" y="3505200"/>
          <p14:tracePt t="65528" x="7658100" y="3467100"/>
          <p14:tracePt t="65545" x="7473950" y="3416300"/>
          <p14:tracePt t="65562" x="7264400" y="3390900"/>
          <p14:tracePt t="65578" x="7124700" y="3384550"/>
          <p14:tracePt t="65595" x="7048500" y="3384550"/>
          <p14:tracePt t="65611" x="7010400" y="3403600"/>
          <p14:tracePt t="65628" x="7004050" y="3454400"/>
          <p14:tracePt t="65645" x="7004050" y="3505200"/>
          <p14:tracePt t="65661" x="7054850" y="3556000"/>
          <p14:tracePt t="65678" x="7194550" y="3613150"/>
          <p14:tracePt t="65695" x="7289800" y="3625850"/>
          <p14:tracePt t="65711" x="7346950" y="3625850"/>
          <p14:tracePt t="65728" x="7353300" y="3625850"/>
          <p14:tracePt t="65745" x="7359650" y="3625850"/>
          <p14:tracePt t="65762" x="7353300" y="3587750"/>
          <p14:tracePt t="65778" x="7302500" y="3556000"/>
          <p14:tracePt t="65795" x="7270750" y="3549650"/>
          <p14:tracePt t="65812" x="7264400" y="3543300"/>
          <p14:tracePt t="65862" x="7245350" y="3536950"/>
          <p14:tracePt t="65870" x="7219950" y="3536950"/>
          <p14:tracePt t="65878" x="7162800" y="3543300"/>
          <p14:tracePt t="65895" x="6940550" y="3619500"/>
          <p14:tracePt t="65912" x="6654800" y="3695700"/>
          <p14:tracePt t="65929" x="6299200" y="3721100"/>
          <p14:tracePt t="65945" x="6083300" y="3721100"/>
          <p14:tracePt t="65962" x="5956300" y="3721100"/>
          <p14:tracePt t="65979" x="5880100" y="3721100"/>
          <p14:tracePt t="65995" x="5842000" y="3689350"/>
          <p14:tracePt t="66012" x="5822950" y="3663950"/>
          <p14:tracePt t="66028" x="5784850" y="3632200"/>
          <p14:tracePt t="66045" x="5734050" y="3594100"/>
          <p14:tracePt t="66046" x="5715000" y="3575050"/>
          <p14:tracePt t="66062" x="5657850" y="3536950"/>
          <p14:tracePt t="66079" x="5562600" y="3492500"/>
          <p14:tracePt t="66095" x="5499100" y="3460750"/>
          <p14:tracePt t="66112" x="5454650" y="3441700"/>
          <p14:tracePt t="66129" x="5410200" y="3435350"/>
          <p14:tracePt t="66146" x="5384800" y="3429000"/>
          <p14:tracePt t="66191" x="5378450" y="3416300"/>
          <p14:tracePt t="66199" x="5378450" y="3409950"/>
          <p14:tracePt t="66212" x="5384800" y="3397250"/>
          <p14:tracePt t="66229" x="5397500" y="3371850"/>
          <p14:tracePt t="66246" x="5397500" y="3276600"/>
          <p14:tracePt t="66262" x="5391150" y="3238500"/>
          <p14:tracePt t="66279" x="5359400" y="3175000"/>
          <p14:tracePt t="66296" x="5334000" y="3149600"/>
          <p14:tracePt t="66313" x="5314950" y="3136900"/>
          <p14:tracePt t="66329" x="5295900" y="3124200"/>
          <p14:tracePt t="66346" x="5245100" y="3124200"/>
          <p14:tracePt t="66362" x="5175250" y="3124200"/>
          <p14:tracePt t="66380" x="5092700" y="3181350"/>
          <p14:tracePt t="66396" x="5029200" y="3282950"/>
          <p14:tracePt t="66413" x="4997450" y="3365500"/>
          <p14:tracePt t="66432" x="4927600" y="3486150"/>
          <p14:tracePt t="66448" x="4857750" y="3536950"/>
          <p14:tracePt t="66462" x="4768850" y="3587750"/>
          <p14:tracePt t="66479" x="4737100" y="3695700"/>
          <p14:tracePt t="66496" x="4737100" y="3778250"/>
          <p14:tracePt t="66512" x="4749800" y="3835400"/>
          <p14:tracePt t="66529" x="4813300" y="3860800"/>
          <p14:tracePt t="66546" x="4870450" y="3860800"/>
          <p14:tracePt t="66562" x="4991100" y="3848100"/>
          <p14:tracePt t="66579" x="5080000" y="3797300"/>
          <p14:tracePt t="66596" x="5194300" y="3708400"/>
          <p14:tracePt t="66613" x="5308600" y="3613150"/>
          <p14:tracePt t="66630" x="5518150" y="3486150"/>
          <p14:tracePt t="66646" x="5607050" y="3409950"/>
          <p14:tracePt t="66663" x="5632450" y="3378200"/>
          <p14:tracePt t="66679" x="5632450" y="3295650"/>
          <p14:tracePt t="66696" x="5594350" y="3225800"/>
          <p14:tracePt t="66713" x="5486400" y="3124200"/>
          <p14:tracePt t="66729" x="5372100" y="3048000"/>
          <p14:tracePt t="66746" x="5295900" y="3003550"/>
          <p14:tracePt t="66763" x="5257800" y="3003550"/>
          <p14:tracePt t="66779" x="5226050" y="3003550"/>
          <p14:tracePt t="66796" x="5137150" y="3041650"/>
          <p14:tracePt t="66813" x="5048250" y="3111500"/>
          <p14:tracePt t="66830" x="4946650" y="3238500"/>
          <p14:tracePt t="66846" x="4940300" y="3308350"/>
          <p14:tracePt t="66863" x="4940300" y="3365500"/>
          <p14:tracePt t="66880" x="4978400" y="3409950"/>
          <p14:tracePt t="66896" x="5073650" y="3435350"/>
          <p14:tracePt t="66913" x="5232400" y="3473450"/>
          <p14:tracePt t="66930" x="5448300" y="3473450"/>
          <p14:tracePt t="66946" x="5670550" y="3473450"/>
          <p14:tracePt t="66963" x="5791200" y="3473450"/>
          <p14:tracePt t="66980" x="5822950" y="3441700"/>
          <p14:tracePt t="66996" x="5816600" y="3397250"/>
          <p14:tracePt t="67013" x="5759450" y="3346450"/>
          <p14:tracePt t="67030" x="5530850" y="3251200"/>
          <p14:tracePt t="67046" x="5391150" y="3232150"/>
          <p14:tracePt t="67063" x="5346700" y="3232150"/>
          <p14:tracePt t="67103" x="5353050" y="3232150"/>
          <p14:tracePt t="67111" x="5384800" y="3232150"/>
          <p14:tracePt t="67118" x="5410200" y="3232150"/>
          <p14:tracePt t="67130" x="5441950" y="3244850"/>
          <p14:tracePt t="67147" x="5492750" y="3251200"/>
          <p14:tracePt t="67163" x="5499100" y="3257550"/>
          <p14:tracePt t="68655" x="5524500" y="3257550"/>
          <p14:tracePt t="68664" x="5543550" y="3257550"/>
          <p14:tracePt t="68672" x="5562600" y="3263900"/>
          <p14:tracePt t="68682" x="5594350" y="3276600"/>
          <p14:tracePt t="68698" x="5607050" y="3295650"/>
          <p14:tracePt t="68715" x="5632450" y="3403600"/>
          <p14:tracePt t="68732" x="5632450" y="3619500"/>
          <p14:tracePt t="68749" x="5549900" y="3854450"/>
          <p14:tracePt t="68765" x="5397500" y="3987800"/>
          <p14:tracePt t="68782" x="5276850" y="4025900"/>
          <p14:tracePt t="68848" x="5264150" y="4038600"/>
          <p14:tracePt t="68855" x="5238750" y="4051300"/>
          <p14:tracePt t="68865" x="5226050" y="4051300"/>
          <p14:tracePt t="68882" x="5219700" y="4051300"/>
          <p14:tracePt t="68899" x="5219700" y="4025900"/>
          <p14:tracePt t="68960" x="5219700" y="4038600"/>
          <p14:tracePt t="68969" x="5238750" y="4076700"/>
          <p14:tracePt t="68983" x="5238750" y="4191000"/>
          <p14:tracePt t="68999" x="5238750" y="4343400"/>
          <p14:tracePt t="69015" x="5238750" y="4546600"/>
          <p14:tracePt t="69032" x="5251450" y="4813300"/>
          <p14:tracePt t="69051" x="5251450" y="5105400"/>
          <p14:tracePt t="69055" x="5270500" y="5251450"/>
          <p14:tracePt t="69068" x="5270500" y="5372100"/>
          <p14:tracePt t="69083" x="5314950" y="5607050"/>
          <p14:tracePt t="69099" x="5340350" y="5759450"/>
          <p14:tracePt t="69116" x="5353050" y="5842000"/>
          <p14:tracePt t="69132" x="5359400" y="5899150"/>
          <p14:tracePt t="69149" x="5365750" y="5937250"/>
          <p14:tracePt t="69166" x="5384800" y="5949950"/>
          <p14:tracePt t="69182" x="5397500" y="5949950"/>
          <p14:tracePt t="69199" x="5435600" y="5949950"/>
          <p14:tracePt t="69216" x="5441950" y="5943600"/>
          <p14:tracePt t="69232" x="5441950" y="5937250"/>
          <p14:tracePt t="69249" x="5441950" y="5924550"/>
          <p14:tracePt t="69266" x="5448300" y="5924550"/>
          <p14:tracePt t="69283" x="5448300" y="5918200"/>
          <p14:tracePt t="69299" x="5454650" y="5905500"/>
          <p14:tracePt t="69316" x="5454650" y="5899150"/>
          <p14:tracePt t="69332" x="5454650" y="5892800"/>
          <p14:tracePt t="69349" x="5454650" y="5886450"/>
          <p14:tracePt t="69367" x="5454650" y="5880100"/>
          <p14:tracePt t="69391" x="5454650" y="5873750"/>
          <p14:tracePt t="69690" x="5448300" y="5867400"/>
          <p14:tracePt t="69697" x="5429250" y="5861050"/>
          <p14:tracePt t="69704" x="5391150" y="5848350"/>
          <p14:tracePt t="69716" x="5365750" y="5842000"/>
          <p14:tracePt t="69733" x="5334000" y="5842000"/>
          <p14:tracePt t="69766" x="5321300" y="5829300"/>
          <p14:tracePt t="69831" x="5308600" y="5822950"/>
          <p14:tracePt t="69839" x="5289550" y="5810250"/>
          <p14:tracePt t="69850" x="5238750" y="5803900"/>
          <p14:tracePt t="69866" x="5149850" y="5797550"/>
          <p14:tracePt t="69883" x="5067300" y="5797550"/>
          <p14:tracePt t="69900" x="5048250" y="5797550"/>
          <p14:tracePt t="69933" x="5035550" y="5797550"/>
          <p14:tracePt t="69967" x="5054600" y="5797550"/>
          <p14:tracePt t="69975" x="5060950" y="5803900"/>
          <p14:tracePt t="69983" x="5067300" y="5810250"/>
          <p14:tracePt t="70000" x="5105400" y="5829300"/>
          <p14:tracePt t="70080" x="5111750" y="5829300"/>
          <p14:tracePt t="70095" x="5111750" y="5822950"/>
          <p14:tracePt t="70103" x="5111750" y="5816600"/>
          <p14:tracePt t="70117" x="5111750" y="5797550"/>
          <p14:tracePt t="70133" x="5092700" y="5778500"/>
          <p14:tracePt t="70150" x="5080000" y="5772150"/>
          <p14:tracePt t="70167" x="5080000" y="5759450"/>
          <p14:tracePt t="70183" x="5080000" y="5746750"/>
          <p14:tracePt t="70271" x="5080000" y="5740400"/>
          <p14:tracePt t="70279" x="5086350" y="5740400"/>
          <p14:tracePt t="70287" x="5092700" y="5740400"/>
          <p14:tracePt t="70303" x="5105400" y="5746750"/>
          <p14:tracePt t="70351" x="5105400" y="5759450"/>
          <p14:tracePt t="70494" x="5105400" y="5772150"/>
          <p14:tracePt t="70528" x="5099050" y="5778500"/>
          <p14:tracePt t="70536" x="5099050" y="5784850"/>
          <p14:tracePt t="70568" x="5092700" y="5784850"/>
          <p14:tracePt t="70591" x="5086350" y="5784850"/>
          <p14:tracePt t="70657" x="5080000" y="5784850"/>
          <p14:tracePt t="70664" x="5067300" y="5772150"/>
          <p14:tracePt t="70672" x="5067300" y="5765800"/>
          <p14:tracePt t="70684" x="5067300" y="5759450"/>
          <p14:tracePt t="70700" x="5067300" y="5740400"/>
          <p14:tracePt t="70759" x="5067300" y="5759450"/>
          <p14:tracePt t="70766" x="5067300" y="5778500"/>
          <p14:tracePt t="70775" x="5067300" y="5791200"/>
          <p14:tracePt t="70784" x="5067300" y="5797550"/>
          <p14:tracePt t="70801" x="5067300" y="5810250"/>
          <p14:tracePt t="70817" x="5060950" y="5816600"/>
          <p14:tracePt t="70879" x="5054600" y="5810250"/>
          <p14:tracePt t="70887" x="5054600" y="5803900"/>
          <p14:tracePt t="70895" x="5041900" y="5791200"/>
          <p14:tracePt t="70903" x="5035550" y="5784850"/>
          <p14:tracePt t="70917" x="5029200" y="5772150"/>
          <p14:tracePt t="70934" x="5022850" y="5727700"/>
          <p14:tracePt t="70951" x="5010150" y="5695950"/>
          <p14:tracePt t="70968" x="5003800" y="5683250"/>
          <p14:tracePt t="71001" x="5003800" y="5676900"/>
          <p14:tracePt t="71096" x="5010150" y="5670550"/>
          <p14:tracePt t="71104" x="5035550" y="5670550"/>
          <p14:tracePt t="71118" x="5105400" y="5670550"/>
          <p14:tracePt t="71135" x="5168900" y="5670550"/>
          <p14:tracePt t="71152" x="5238750" y="5670550"/>
          <p14:tracePt t="71168" x="5346700" y="5683250"/>
          <p14:tracePt t="71185" x="5422900" y="5689600"/>
          <p14:tracePt t="71202" x="5505450" y="5708650"/>
          <p14:tracePt t="71219" x="5600700" y="5727700"/>
          <p14:tracePt t="71235" x="5695950" y="5740400"/>
          <p14:tracePt t="71251" x="5784850" y="5740400"/>
          <p14:tracePt t="71268" x="5899150" y="5740400"/>
          <p14:tracePt t="71285" x="6007100" y="5740400"/>
          <p14:tracePt t="71302" x="6121400" y="5740400"/>
          <p14:tracePt t="71319" x="6191250" y="5740400"/>
          <p14:tracePt t="71335" x="6248400" y="5740400"/>
          <p14:tracePt t="71351" x="6292850" y="5746750"/>
          <p14:tracePt t="71368" x="6299200" y="5746750"/>
          <p14:tracePt t="71385" x="6318250" y="5759450"/>
          <p14:tracePt t="71402" x="6330950" y="5765800"/>
          <p14:tracePt t="71418" x="6343650" y="5765800"/>
          <p14:tracePt t="71435" x="6362700" y="5765800"/>
          <p14:tracePt t="71451" x="6381750" y="5765800"/>
          <p14:tracePt t="71468" x="6400800" y="5765800"/>
          <p14:tracePt t="71485" x="6407150" y="5765800"/>
          <p14:tracePt t="71502" x="6419850" y="5765800"/>
          <p14:tracePt t="71521" x="6426200" y="5759450"/>
          <p14:tracePt t="71776" x="6413500" y="5759450"/>
          <p14:tracePt t="71785" x="6350000" y="5791200"/>
          <p14:tracePt t="71793" x="6292850" y="5803900"/>
          <p14:tracePt t="71802" x="6146800" y="5842000"/>
          <p14:tracePt t="71819" x="5873750" y="5873750"/>
          <p14:tracePt t="71835" x="5664200" y="5873750"/>
          <p14:tracePt t="71852" x="5499100" y="5873750"/>
          <p14:tracePt t="71869" x="5454650" y="5873750"/>
          <p14:tracePt t="71886" x="5448300" y="5867400"/>
          <p14:tracePt t="71904" x="5448300" y="5861050"/>
          <p14:tracePt t="71927" x="5448300" y="5848350"/>
          <p14:tracePt t="72200" x="5441950" y="5842000"/>
          <p14:tracePt t="72208" x="5372100" y="5842000"/>
          <p14:tracePt t="72220" x="5257800" y="5842000"/>
          <p14:tracePt t="72236" x="4965700" y="5842000"/>
          <p14:tracePt t="72253" x="4686300" y="5842000"/>
          <p14:tracePt t="72269" x="4470400" y="5842000"/>
          <p14:tracePt t="72286" x="4330700" y="5842000"/>
          <p14:tracePt t="72303" x="4273550" y="5848350"/>
          <p14:tracePt t="72320" x="4229100" y="5854700"/>
          <p14:tracePt t="72336" x="4178300" y="5880100"/>
          <p14:tracePt t="72352" x="4127500" y="5886450"/>
          <p14:tracePt t="72369" x="4089400" y="5892800"/>
          <p14:tracePt t="72386" x="4064000" y="5892800"/>
          <p14:tracePt t="72403" x="4051300" y="5892800"/>
          <p14:tracePt t="72419" x="4032250" y="5892800"/>
          <p14:tracePt t="72436" x="4025900" y="5892800"/>
          <p14:tracePt t="72452" x="4013200" y="5892800"/>
          <p14:tracePt t="72469" x="4000500" y="5892800"/>
          <p14:tracePt t="72486" x="3981450" y="5873750"/>
          <p14:tracePt t="72502" x="3975100" y="5867400"/>
          <p14:tracePt t="72632" x="3981450" y="5861050"/>
          <p14:tracePt t="72641" x="3987800" y="5854700"/>
          <p14:tracePt t="72760" x="3994150" y="5848350"/>
          <p14:tracePt t="72784" x="4000500" y="5848350"/>
          <p14:tracePt t="72874" x="4006850" y="5848350"/>
          <p14:tracePt t="73040" x="4013200" y="5848350"/>
          <p14:tracePt t="73056" x="3981450" y="5854700"/>
          <p14:tracePt t="73064" x="3917950" y="5854700"/>
          <p14:tracePt t="73073" x="3867150" y="5854700"/>
          <p14:tracePt t="73087" x="3771900" y="5842000"/>
          <p14:tracePt t="73104" x="3727450" y="5842000"/>
          <p14:tracePt t="73121" x="3695700" y="5848350"/>
          <p14:tracePt t="73137" x="3695700" y="5867400"/>
          <p14:tracePt t="73154" x="3708400" y="5880100"/>
          <p14:tracePt t="73171" x="3746500" y="5880100"/>
          <p14:tracePt t="73187" x="3771900" y="5880100"/>
          <p14:tracePt t="73204" x="3778250" y="5880100"/>
          <p14:tracePt t="73231" x="3784600" y="5880100"/>
          <p14:tracePt t="73319" x="3797300" y="5880100"/>
          <p14:tracePt t="73327" x="3810000" y="5867400"/>
          <p14:tracePt t="73337" x="3822700" y="5867400"/>
          <p14:tracePt t="73353" x="3835400" y="5867400"/>
          <p14:tracePt t="73478" x="3841750" y="5867400"/>
          <p14:tracePt t="73583" x="3848100" y="5867400"/>
          <p14:tracePt t="73591" x="3860800" y="5867400"/>
          <p14:tracePt t="73604" x="3867150" y="5861050"/>
          <p14:tracePt t="73620" x="3898900" y="5854700"/>
          <p14:tracePt t="73637" x="3956050" y="5848350"/>
          <p14:tracePt t="73654" x="4083050" y="5848350"/>
          <p14:tracePt t="73670" x="4210050" y="5848350"/>
          <p14:tracePt t="73687" x="4400550" y="5848350"/>
          <p14:tracePt t="73704" x="4616450" y="5848350"/>
          <p14:tracePt t="73721" x="4806950" y="5848350"/>
          <p14:tracePt t="73737" x="4921250" y="5848350"/>
          <p14:tracePt t="73754" x="4991100" y="5835650"/>
          <p14:tracePt t="73771" x="5016500" y="5829300"/>
          <p14:tracePt t="73787" x="5041900" y="5829300"/>
          <p14:tracePt t="73804" x="5060950" y="5816600"/>
          <p14:tracePt t="73821" x="5105400" y="5816600"/>
          <p14:tracePt t="73837" x="5156200" y="5816600"/>
          <p14:tracePt t="73854" x="5270500" y="5816600"/>
          <p14:tracePt t="73871" x="5340350" y="5816600"/>
          <p14:tracePt t="73887" x="5391150" y="5816600"/>
          <p14:tracePt t="73904" x="5416550" y="5816600"/>
          <p14:tracePt t="73921" x="5435600" y="5822950"/>
          <p14:tracePt t="73938" x="5461000" y="5822950"/>
          <p14:tracePt t="73954" x="5505450" y="5822950"/>
          <p14:tracePt t="73971" x="5543550" y="5822950"/>
          <p14:tracePt t="73988" x="5575300" y="5822950"/>
          <p14:tracePt t="74004" x="5600700" y="5822950"/>
          <p14:tracePt t="74081" x="5607050" y="5822950"/>
          <p14:tracePt t="74096" x="5613400" y="5822950"/>
          <p14:tracePt t="74112" x="5626100" y="5822950"/>
          <p14:tracePt t="74128" x="5632450" y="5822950"/>
          <p14:tracePt t="74137" x="5638800" y="5822950"/>
          <p14:tracePt t="74152" x="5651500" y="5822950"/>
          <p14:tracePt t="74160" x="5657850" y="5822950"/>
          <p14:tracePt t="74171" x="5664200" y="5822950"/>
          <p14:tracePt t="74208" x="5670550" y="5822950"/>
          <p14:tracePt t="74215" x="5676900" y="5822950"/>
          <p14:tracePt t="74240" x="5683250" y="5829300"/>
          <p14:tracePt t="74551" x="5670550" y="5829300"/>
          <p14:tracePt t="74568" x="5664200" y="5829300"/>
          <p14:tracePt t="74576" x="5657850" y="5835650"/>
          <p14:tracePt t="74588" x="5651500" y="5842000"/>
          <p14:tracePt t="74808" x="5638800" y="5842000"/>
          <p14:tracePt t="74816" x="5632450" y="5842000"/>
          <p14:tracePt t="74832" x="5619750" y="5835650"/>
          <p14:tracePt t="74881" x="5619750" y="5822950"/>
          <p14:tracePt t="74896" x="5619750" y="5816600"/>
          <p14:tracePt t="74903" x="5619750" y="5797550"/>
          <p14:tracePt t="74911" x="5645150" y="5784850"/>
          <p14:tracePt t="74922" x="5702300" y="5765800"/>
          <p14:tracePt t="74939" x="5816600" y="5734050"/>
          <p14:tracePt t="74955" x="5969000" y="5689600"/>
          <p14:tracePt t="74972" x="6197600" y="5670550"/>
          <p14:tracePt t="74989" x="6432550" y="5632450"/>
          <p14:tracePt t="75007" x="6794500" y="5632450"/>
          <p14:tracePt t="75022" x="7010400" y="5632450"/>
          <p14:tracePt t="75039" x="7150100" y="5632450"/>
          <p14:tracePt t="75056" x="7232650" y="5619750"/>
          <p14:tracePt t="75072" x="7245350" y="5619750"/>
          <p14:tracePt t="75135" x="7251700" y="5619750"/>
          <p14:tracePt t="75143" x="7258050" y="5619750"/>
          <p14:tracePt t="75156" x="7264400" y="5619750"/>
          <p14:tracePt t="75172" x="7277100" y="5619750"/>
          <p14:tracePt t="75189" x="7315200" y="5638800"/>
          <p14:tracePt t="75206" x="7378700" y="5689600"/>
          <p14:tracePt t="75222" x="7397750" y="5708650"/>
          <p14:tracePt t="75239" x="7404100" y="5721350"/>
          <p14:tracePt t="75504" x="7410450" y="5721350"/>
          <p14:tracePt t="75511" x="7416800" y="5721350"/>
          <p14:tracePt t="75527" x="7423150" y="5721350"/>
          <p14:tracePt t="75552" x="7429500" y="5715000"/>
          <p14:tracePt t="75567" x="7429500" y="5708650"/>
          <p14:tracePt t="81007" x="7429500" y="5734050"/>
          <p14:tracePt t="81014" x="7404100" y="5803900"/>
          <p14:tracePt t="81023" x="7366000" y="5873750"/>
          <p14:tracePt t="81031" x="7315200" y="5930900"/>
          <p14:tracePt t="81045" x="7245350" y="5969000"/>
          <p14:tracePt t="81062" x="7073900" y="6000750"/>
          <p14:tracePt t="81079" x="7035800" y="5975350"/>
          <p14:tracePt t="81096" x="7023100" y="5930900"/>
          <p14:tracePt t="81112" x="7010400" y="5911850"/>
          <p14:tracePt t="81159" x="7004050" y="5911850"/>
          <p14:tracePt t="81223" x="7004050" y="5899150"/>
          <p14:tracePt t="81232" x="7004050" y="5892800"/>
          <p14:tracePt t="81504" x="7004050" y="5886450"/>
          <p14:tracePt t="81511" x="6997700" y="5861050"/>
          <p14:tracePt t="81520" x="6978650" y="5848350"/>
          <p14:tracePt t="81530" x="6972300" y="5842000"/>
          <p14:tracePt t="81546" x="6965950" y="5835650"/>
          <p14:tracePt t="81563" x="6972300" y="5797550"/>
          <p14:tracePt t="81580" x="7023100" y="5791200"/>
          <p14:tracePt t="81597" x="7054850" y="5791200"/>
          <p14:tracePt t="81613" x="7080250" y="5791200"/>
          <p14:tracePt t="81631" x="7118350" y="5791200"/>
          <p14:tracePt t="81647" x="7143750" y="5791200"/>
          <p14:tracePt t="81680" x="7150100" y="5784850"/>
          <p14:tracePt t="81889" x="7150100" y="5791200"/>
          <p14:tracePt t="81896" x="7137400" y="5797550"/>
          <p14:tracePt t="81904" x="7124700" y="5803900"/>
          <p14:tracePt t="81914" x="7099300" y="5803900"/>
          <p14:tracePt t="81930" x="6985000" y="5816600"/>
          <p14:tracePt t="81946" x="6807200" y="5835650"/>
          <p14:tracePt t="81963" x="6553200" y="5835650"/>
          <p14:tracePt t="81980" x="6273800" y="5835650"/>
          <p14:tracePt t="81996" x="6045200" y="5835650"/>
          <p14:tracePt t="82013" x="5892800" y="5835650"/>
          <p14:tracePt t="82030" x="5753100" y="5835650"/>
          <p14:tracePt t="82046" x="5632450" y="5835650"/>
          <p14:tracePt t="82063" x="5588000" y="5835650"/>
          <p14:tracePt t="82080" x="5575300" y="5835650"/>
          <p14:tracePt t="82183" x="5568950" y="5835650"/>
          <p14:tracePt t="82192" x="5556250" y="5835650"/>
          <p14:tracePt t="82199" x="5530850" y="5835650"/>
          <p14:tracePt t="82213" x="5499100" y="5835650"/>
          <p14:tracePt t="82230" x="5473700" y="5835650"/>
          <p14:tracePt t="82280" x="5486400" y="5829300"/>
          <p14:tracePt t="82288" x="5486400" y="5822950"/>
          <p14:tracePt t="82297" x="5492750" y="5822950"/>
          <p14:tracePt t="82313" x="5505450" y="5810250"/>
          <p14:tracePt t="82330" x="5511800" y="5803900"/>
          <p14:tracePt t="82383" x="5518150" y="5803900"/>
          <p14:tracePt t="82391" x="5524500" y="5803900"/>
          <p14:tracePt t="82438" x="5537200" y="5803900"/>
          <p14:tracePt t="82454" x="5543550" y="5810250"/>
          <p14:tracePt t="82462" x="5543550" y="5816600"/>
          <p14:tracePt t="82478" x="5549900" y="5822950"/>
          <p14:tracePt t="82503" x="5549900" y="5829300"/>
          <p14:tracePt t="82512" x="5530850" y="5835650"/>
          <p14:tracePt t="82519" x="5492750" y="5835650"/>
          <p14:tracePt t="82531" x="5461000" y="5835650"/>
          <p14:tracePt t="82547" x="5403850" y="5835650"/>
          <p14:tracePt t="82564" x="5340350" y="5822950"/>
          <p14:tracePt t="82580" x="5308600" y="5803900"/>
          <p14:tracePt t="82597" x="5295900" y="5797550"/>
          <p14:tracePt t="82614" x="5289550" y="5797550"/>
          <p14:tracePt t="82647" x="5283200" y="5797550"/>
          <p14:tracePt t="82664" x="5270500" y="5797550"/>
          <p14:tracePt t="82680" x="5251450" y="5797550"/>
          <p14:tracePt t="82697" x="5232400" y="5797550"/>
          <p14:tracePt t="82714" x="5213350" y="5797550"/>
          <p14:tracePt t="82730" x="5187950" y="5797550"/>
          <p14:tracePt t="82747" x="5149850" y="5791200"/>
          <p14:tracePt t="82764" x="5118100" y="5791200"/>
          <p14:tracePt t="82781" x="5099050" y="5791200"/>
          <p14:tracePt t="82797" x="5073650" y="5791200"/>
          <p14:tracePt t="82814" x="5003800" y="5765800"/>
          <p14:tracePt t="82831" x="4984750" y="5753100"/>
          <p14:tracePt t="82847" x="4965700" y="5740400"/>
          <p14:tracePt t="82864" x="4959350" y="5740400"/>
          <p14:tracePt t="83215" x="4959350" y="5734050"/>
          <p14:tracePt t="83303" x="4959350" y="5727700"/>
          <p14:tracePt t="83311" x="4959350" y="5715000"/>
          <p14:tracePt t="83319" x="4959350" y="5708650"/>
          <p14:tracePt t="83331" x="4965700" y="5695950"/>
          <p14:tracePt t="83348" x="4978400" y="5683250"/>
          <p14:tracePt t="83364" x="4991100" y="5664200"/>
          <p14:tracePt t="83423" x="4984750" y="5657850"/>
          <p14:tracePt t="83430" x="4933950" y="5664200"/>
          <p14:tracePt t="83439" x="4857750" y="5689600"/>
          <p14:tracePt t="83448" x="4806950" y="5689600"/>
          <p14:tracePt t="83465" x="4635500" y="5708650"/>
          <p14:tracePt t="83481" x="4406900" y="5708650"/>
          <p14:tracePt t="83498" x="4216400" y="5708650"/>
          <p14:tracePt t="83515" x="4089400" y="5708650"/>
          <p14:tracePt t="83531" x="4032250" y="5727700"/>
          <p14:tracePt t="83549" x="4000500" y="5734050"/>
          <p14:tracePt t="83553" x="3994150" y="5740400"/>
          <p14:tracePt t="83568" x="3981450" y="5740400"/>
          <p14:tracePt t="83582" x="3962400" y="5772150"/>
          <p14:tracePt t="83599" x="3949700" y="5778500"/>
          <p14:tracePt t="83615" x="3949700" y="5791200"/>
          <p14:tracePt t="83801" x="3949700" y="5810250"/>
          <p14:tracePt t="85167" x="3943350" y="5803900"/>
          <p14:tracePt t="91162" x="3949700" y="5803900"/>
          <p14:tracePt t="91169" x="3987800" y="5803900"/>
          <p14:tracePt t="91176" x="4076700" y="5803900"/>
          <p14:tracePt t="91190" x="4229100" y="5803900"/>
          <p14:tracePt t="91206" x="4356100" y="5803900"/>
          <p14:tracePt t="91223" x="4464050" y="5835650"/>
          <p14:tracePt t="91240" x="4546600" y="5848350"/>
          <p14:tracePt t="91256" x="4622800" y="5867400"/>
          <p14:tracePt t="91273" x="4660900" y="5861050"/>
          <p14:tracePt t="91290" x="4711700" y="5829300"/>
          <p14:tracePt t="91307" x="4775200" y="5816600"/>
          <p14:tracePt t="91323" x="4857750" y="5778500"/>
          <p14:tracePt t="91340" x="4978400" y="5772150"/>
          <p14:tracePt t="91358" x="5181600" y="5772150"/>
          <p14:tracePt t="91374" x="5645150" y="5772150"/>
          <p14:tracePt t="91390" x="5937250" y="5772150"/>
          <p14:tracePt t="91407" x="6229350" y="5772150"/>
          <p14:tracePt t="91423" x="6496050" y="5772150"/>
          <p14:tracePt t="91440" x="6743700" y="5772150"/>
          <p14:tracePt t="91457" x="7029450" y="5772150"/>
          <p14:tracePt t="91473" x="7321550" y="5772150"/>
          <p14:tracePt t="91490" x="7569200" y="5740400"/>
          <p14:tracePt t="91507" x="7727950" y="5689600"/>
          <p14:tracePt t="91523" x="7759700" y="5664200"/>
          <p14:tracePt t="91540" x="7759700" y="5632450"/>
          <p14:tracePt t="91557" x="7759700" y="5594350"/>
          <p14:tracePt t="91559" x="7747000" y="5581650"/>
          <p14:tracePt t="91574" x="7651750" y="5556250"/>
          <p14:tracePt t="91590" x="7461250" y="5543550"/>
          <p14:tracePt t="91607" x="7150100" y="5543550"/>
          <p14:tracePt t="91623" x="6731000" y="5543550"/>
          <p14:tracePt t="91641" x="6235700" y="5530850"/>
          <p14:tracePt t="91658" x="5746750" y="5473700"/>
          <p14:tracePt t="91674" x="5295900" y="5461000"/>
          <p14:tracePt t="91691" x="4927600" y="5461000"/>
          <p14:tracePt t="91707" x="4718050" y="5461000"/>
          <p14:tracePt t="91724" x="4578350" y="5461000"/>
          <p14:tracePt t="91740" x="4489450" y="5480050"/>
          <p14:tracePt t="91757" x="4438650" y="5492750"/>
          <p14:tracePt t="91774" x="4400550" y="5518150"/>
          <p14:tracePt t="91823" x="4425950" y="5543550"/>
          <p14:tracePt t="91831" x="4476750" y="5543550"/>
          <p14:tracePt t="91840" x="4552950" y="5543550"/>
          <p14:tracePt t="91857" x="4768850" y="5543550"/>
          <p14:tracePt t="91874" x="5048250" y="5543550"/>
          <p14:tracePt t="91891" x="5359400" y="5543550"/>
          <p14:tracePt t="91907" x="5638800" y="5543550"/>
          <p14:tracePt t="91924" x="5981700" y="5556250"/>
          <p14:tracePt t="91941" x="6242050" y="5594350"/>
          <p14:tracePt t="91957" x="6483350" y="5651500"/>
          <p14:tracePt t="91974" x="6781800" y="5683250"/>
          <p14:tracePt t="91990" x="6921500" y="5702300"/>
          <p14:tracePt t="92007" x="7004050" y="5708650"/>
          <p14:tracePt t="92024" x="7029450" y="5715000"/>
          <p14:tracePt t="92057" x="7029450" y="5708650"/>
          <p14:tracePt t="92074" x="6991350" y="5689600"/>
          <p14:tracePt t="92091" x="6953250" y="5670550"/>
          <p14:tracePt t="92151" x="6946900" y="5664200"/>
          <p14:tracePt t="93129" x="6927850" y="5645150"/>
          <p14:tracePt t="93136" x="6883400" y="5511800"/>
          <p14:tracePt t="93145" x="6775450" y="5289550"/>
          <p14:tracePt t="93159" x="6534150" y="4705350"/>
          <p14:tracePt t="93176" x="6127750" y="4013200"/>
          <p14:tracePt t="93193" x="5778500" y="3340100"/>
          <p14:tracePt t="93210" x="5530850" y="2749550"/>
          <p14:tracePt t="93226" x="5416550" y="2381250"/>
          <p14:tracePt t="93243" x="5359400" y="2216150"/>
          <p14:tracePt t="93259" x="5359400" y="2190750"/>
          <p14:tracePt t="93276" x="5353050" y="2190750"/>
          <p14:tracePt t="93303" x="5346700" y="2190750"/>
          <p14:tracePt t="93312" x="5334000" y="2203450"/>
          <p14:tracePt t="93326" x="5295900" y="2235200"/>
          <p14:tracePt t="93343" x="5257800" y="2311400"/>
          <p14:tracePt t="93360" x="5232400" y="2343150"/>
          <p14:tracePt t="93376" x="5194300" y="2387600"/>
          <p14:tracePt t="93392" x="5149850" y="2425700"/>
          <p14:tracePt t="93409" x="5099050" y="2432050"/>
          <p14:tracePt t="93425" x="5022850" y="2432050"/>
          <p14:tracePt t="93442" x="4933950" y="2432050"/>
          <p14:tracePt t="93459" x="4851400" y="2413000"/>
          <p14:tracePt t="93476" x="4826000" y="2413000"/>
          <p14:tracePt t="93492" x="4787900" y="2451100"/>
          <p14:tracePt t="93509" x="4749800" y="2559050"/>
          <p14:tracePt t="93526" x="4749800" y="2730500"/>
          <p14:tracePt t="93542" x="4762500" y="2838450"/>
          <p14:tracePt t="93559" x="4762500" y="2940050"/>
          <p14:tracePt t="93575" x="4775200" y="3079750"/>
          <p14:tracePt t="93592" x="4800600" y="3251200"/>
          <p14:tracePt t="93609" x="4813300" y="3378200"/>
          <p14:tracePt t="93626" x="4819650" y="3448050"/>
          <p14:tracePt t="93642" x="4813300" y="3454400"/>
          <p14:tracePt t="93660" x="4768850" y="3435350"/>
          <p14:tracePt t="93676" x="4724400" y="3397250"/>
          <p14:tracePt t="93692" x="4718050" y="3378200"/>
          <p14:tracePt t="93709" x="4718050" y="3352800"/>
          <p14:tracePt t="93726" x="4718050" y="3346450"/>
          <p14:tracePt t="93743" x="4762500" y="3340100"/>
          <p14:tracePt t="93759" x="4857750" y="3340100"/>
          <p14:tracePt t="93776" x="5010150" y="3365500"/>
          <p14:tracePt t="93792" x="5245100" y="3409950"/>
          <p14:tracePt t="93809" x="5486400" y="3429000"/>
          <p14:tracePt t="93826" x="5702300" y="3460750"/>
          <p14:tracePt t="93843" x="5943600" y="3460750"/>
          <p14:tracePt t="93860" x="6191250" y="3460750"/>
          <p14:tracePt t="93877" x="6407150" y="3460750"/>
          <p14:tracePt t="93893" x="6597650" y="3460750"/>
          <p14:tracePt t="93911" x="6864350" y="3460750"/>
          <p14:tracePt t="93926" x="7016750" y="3460750"/>
          <p14:tracePt t="93943" x="7143750" y="3460750"/>
          <p14:tracePt t="93959" x="7340600" y="3479800"/>
          <p14:tracePt t="93976" x="7569200" y="3524250"/>
          <p14:tracePt t="93993" x="7747000" y="3530600"/>
          <p14:tracePt t="94009" x="7893050" y="3562350"/>
          <p14:tracePt t="94026" x="7924800" y="3568700"/>
          <p14:tracePt t="94060" x="7886700" y="3568700"/>
          <p14:tracePt t="94077" x="7721600" y="3517900"/>
          <p14:tracePt t="94095" x="7143750" y="3441700"/>
          <p14:tracePt t="94111" x="6705600" y="3384550"/>
          <p14:tracePt t="94127" x="6369050" y="3346450"/>
          <p14:tracePt t="94143" x="6076950" y="3346450"/>
          <p14:tracePt t="94159" x="5810250" y="3346450"/>
          <p14:tracePt t="94176" x="5575300" y="3346450"/>
          <p14:tracePt t="94193" x="5346700" y="3346450"/>
          <p14:tracePt t="94210" x="5168900" y="3346450"/>
          <p14:tracePt t="94226" x="5048250" y="3346450"/>
          <p14:tracePt t="94243" x="5016500" y="3346450"/>
          <p14:tracePt t="94259" x="4991100" y="3346450"/>
          <p14:tracePt t="94276" x="4978400" y="3359150"/>
          <p14:tracePt t="94293" x="4972050" y="3371850"/>
          <p14:tracePt t="94310" x="4972050" y="3397250"/>
          <p14:tracePt t="94326" x="5060950" y="3397250"/>
          <p14:tracePt t="94343" x="5264150" y="3397250"/>
          <p14:tracePt t="94360" x="5645150" y="3397250"/>
          <p14:tracePt t="94376" x="6216650" y="3473450"/>
          <p14:tracePt t="94393" x="6794500" y="3562350"/>
          <p14:tracePt t="94410" x="7232650" y="3619500"/>
          <p14:tracePt t="94427" x="7543800" y="3657600"/>
          <p14:tracePt t="94443" x="7658100" y="3657600"/>
          <p14:tracePt t="94460" x="7677150" y="3657600"/>
          <p14:tracePt t="94493" x="7683500" y="3644900"/>
          <p14:tracePt t="94510" x="7632700" y="3632200"/>
          <p14:tracePt t="94530" x="7613650" y="3625850"/>
          <p14:tracePt t="94631" x="7607300" y="3625850"/>
          <p14:tracePt t="95786"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zh-CN" dirty="0"/>
              <a:t>Cardinality: 1-1</a:t>
            </a:r>
          </a:p>
        </p:txBody>
      </p:sp>
      <p:sp>
        <p:nvSpPr>
          <p:cNvPr id="3" name="Content Placeholder 2"/>
          <p:cNvSpPr>
            <a:spLocks noGrp="1"/>
          </p:cNvSpPr>
          <p:nvPr>
            <p:ph idx="1"/>
          </p:nvPr>
        </p:nvSpPr>
        <p:spPr/>
        <p:txBody>
          <a:bodyPr/>
          <a:lstStyle/>
          <a:p>
            <a:endParaRPr lang="en-US"/>
          </a:p>
        </p:txBody>
      </p:sp>
      <p:graphicFrame>
        <p:nvGraphicFramePr>
          <p:cNvPr id="199684" name="Object 4"/>
          <p:cNvGraphicFramePr>
            <a:graphicFrameLocks noChangeAspect="1"/>
          </p:cNvGraphicFramePr>
          <p:nvPr>
            <p:extLst>
              <p:ext uri="{D42A27DB-BD31-4B8C-83A1-F6EECF244321}">
                <p14:modId xmlns:p14="http://schemas.microsoft.com/office/powerpoint/2010/main" val="248181135"/>
              </p:ext>
            </p:extLst>
          </p:nvPr>
        </p:nvGraphicFramePr>
        <p:xfrm>
          <a:off x="395536" y="1628800"/>
          <a:ext cx="8351838" cy="4991100"/>
        </p:xfrm>
        <a:graphic>
          <a:graphicData uri="http://schemas.openxmlformats.org/presentationml/2006/ole">
            <mc:AlternateContent xmlns:mc="http://schemas.openxmlformats.org/markup-compatibility/2006">
              <mc:Choice xmlns:v="urn:schemas-microsoft-com:vml" Requires="v">
                <p:oleObj name="位图图像" r:id="rId5" imgW="8352381" imgH="4990476" progId="Paint.Picture">
                  <p:embed/>
                </p:oleObj>
              </mc:Choice>
              <mc:Fallback>
                <p:oleObj name="位图图像" r:id="rId5" imgW="8352381" imgH="4990476" progId="Paint.Picture">
                  <p:embed/>
                  <p:pic>
                    <p:nvPicPr>
                      <p:cNvPr id="19968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628800"/>
                        <a:ext cx="8351838"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9685" name="Text Box 5"/>
          <p:cNvSpPr txBox="1">
            <a:spLocks noChangeArrowheads="1"/>
          </p:cNvSpPr>
          <p:nvPr/>
        </p:nvSpPr>
        <p:spPr bwMode="auto">
          <a:xfrm>
            <a:off x="1849760" y="2414215"/>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dirty="0">
                <a:ea typeface="宋体" pitchFamily="2" charset="-122"/>
              </a:rPr>
              <a:t>1</a:t>
            </a:r>
          </a:p>
        </p:txBody>
      </p:sp>
      <p:sp>
        <p:nvSpPr>
          <p:cNvPr id="199686" name="Text Box 6"/>
          <p:cNvSpPr txBox="1">
            <a:spLocks noChangeArrowheads="1"/>
          </p:cNvSpPr>
          <p:nvPr/>
        </p:nvSpPr>
        <p:spPr bwMode="auto">
          <a:xfrm>
            <a:off x="3602360" y="2414215"/>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1</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22</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29"/>
    </mc:Choice>
    <mc:Fallback xmlns="">
      <p:transition spd="slow" advTm="5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zh-CN" dirty="0"/>
              <a:t>Cardinality: 1-Many</a:t>
            </a:r>
          </a:p>
        </p:txBody>
      </p:sp>
      <p:sp>
        <p:nvSpPr>
          <p:cNvPr id="3" name="Content Placeholder 2"/>
          <p:cNvSpPr>
            <a:spLocks noGrp="1"/>
          </p:cNvSpPr>
          <p:nvPr>
            <p:ph idx="1"/>
          </p:nvPr>
        </p:nvSpPr>
        <p:spPr/>
        <p:txBody>
          <a:bodyPr/>
          <a:lstStyle/>
          <a:p>
            <a:endParaRPr lang="en-US"/>
          </a:p>
        </p:txBody>
      </p:sp>
      <p:graphicFrame>
        <p:nvGraphicFramePr>
          <p:cNvPr id="200707" name="Object 3"/>
          <p:cNvGraphicFramePr>
            <a:graphicFrameLocks noChangeAspect="1"/>
          </p:cNvGraphicFramePr>
          <p:nvPr>
            <p:extLst>
              <p:ext uri="{D42A27DB-BD31-4B8C-83A1-F6EECF244321}">
                <p14:modId xmlns:p14="http://schemas.microsoft.com/office/powerpoint/2010/main" val="1372808865"/>
              </p:ext>
            </p:extLst>
          </p:nvPr>
        </p:nvGraphicFramePr>
        <p:xfrm>
          <a:off x="742156" y="1628800"/>
          <a:ext cx="7812088" cy="4667250"/>
        </p:xfrm>
        <a:graphic>
          <a:graphicData uri="http://schemas.openxmlformats.org/presentationml/2006/ole">
            <mc:AlternateContent xmlns:mc="http://schemas.openxmlformats.org/markup-compatibility/2006">
              <mc:Choice xmlns:v="urn:schemas-microsoft-com:vml" Requires="v">
                <p:oleObj name="位图图像" r:id="rId5" imgW="7811590" imgH="4667902" progId="Paint.Picture">
                  <p:embed/>
                </p:oleObj>
              </mc:Choice>
              <mc:Fallback>
                <p:oleObj name="位图图像" r:id="rId5" imgW="7811590" imgH="4667902" progId="Paint.Picture">
                  <p:embed/>
                  <p:pic>
                    <p:nvPicPr>
                      <p:cNvPr id="2007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156" y="1628800"/>
                        <a:ext cx="781208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0709" name="Text Box 5"/>
          <p:cNvSpPr txBox="1">
            <a:spLocks noChangeArrowheads="1"/>
          </p:cNvSpPr>
          <p:nvPr/>
        </p:nvSpPr>
        <p:spPr bwMode="auto">
          <a:xfrm>
            <a:off x="2565648" y="2342207"/>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dirty="0">
                <a:ea typeface="宋体" pitchFamily="2" charset="-122"/>
              </a:rPr>
              <a:t>1</a:t>
            </a:r>
          </a:p>
        </p:txBody>
      </p:sp>
      <p:sp>
        <p:nvSpPr>
          <p:cNvPr id="200710" name="Text Box 6"/>
          <p:cNvSpPr txBox="1">
            <a:spLocks noChangeArrowheads="1"/>
          </p:cNvSpPr>
          <p:nvPr/>
        </p:nvSpPr>
        <p:spPr bwMode="auto">
          <a:xfrm>
            <a:off x="4394448" y="2342207"/>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N</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23</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4"/>
    </mc:Choice>
    <mc:Fallback xmlns="">
      <p:transition spd="slow" advTm="2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881" x="1060450" y="5003800"/>
          <p14:tracePt t="10937" x="1060450" y="4991100"/>
          <p14:tracePt t="10945" x="1066800" y="4972050"/>
          <p14:tracePt t="10953" x="1066800" y="4940300"/>
          <p14:tracePt t="10961" x="1085850" y="4889500"/>
          <p14:tracePt t="10976" x="1117600" y="4737100"/>
          <p14:tracePt t="10993" x="1168400" y="4552950"/>
          <p14:tracePt t="11010" x="1231900" y="4343400"/>
          <p14:tracePt t="11027" x="1333500" y="4133850"/>
          <p14:tracePt t="11043" x="1409700" y="3956050"/>
          <p14:tracePt t="11060" x="1536700" y="3746500"/>
          <p14:tracePt t="11077" x="1657350" y="3606800"/>
          <p14:tracePt t="11093" x="1765300" y="3448050"/>
          <p14:tracePt t="11110" x="1873250" y="3378200"/>
          <p14:tracePt t="11127" x="1936750" y="3346450"/>
          <p14:tracePt t="11144" x="1968500" y="3333750"/>
          <p14:tracePt t="11241" x="1968500" y="3340100"/>
          <p14:tracePt t="11249" x="1949450" y="3359150"/>
          <p14:tracePt t="11260" x="1905000" y="3378200"/>
          <p14:tracePt t="11277" x="1905000" y="3384550"/>
          <p14:tracePt t="11294" x="1917700" y="3416300"/>
          <p14:tracePt t="11327" x="1885950" y="3473450"/>
          <p14:tracePt t="11344" x="1771650" y="3517900"/>
          <p14:tracePt t="11361" x="1625600" y="3524250"/>
          <p14:tracePt t="11377" x="1612900" y="3524250"/>
          <p14:tracePt t="11545" x="1619250" y="3524250"/>
          <p14:tracePt t="11553" x="1625600" y="3517900"/>
          <p14:tracePt t="11561" x="1638300" y="3505200"/>
          <p14:tracePt t="11577" x="1663700" y="3486150"/>
          <p14:tracePt t="11594" x="1689100" y="3454400"/>
          <p14:tracePt t="11611" x="1739900" y="3365500"/>
          <p14:tracePt t="11627" x="1784350" y="3276600"/>
          <p14:tracePt t="11644" x="1822450" y="3206750"/>
          <p14:tracePt t="11661" x="1841500" y="3155950"/>
          <p14:tracePt t="11677" x="1854200" y="3124200"/>
          <p14:tracePt t="11694" x="1860550" y="3092450"/>
          <p14:tracePt t="11711" x="1885950" y="3009900"/>
          <p14:tracePt t="11728" x="1885950" y="2895600"/>
          <p14:tracePt t="11744" x="1885950" y="2705100"/>
          <p14:tracePt t="11761" x="1885950" y="2603500"/>
          <p14:tracePt t="11777" x="1885950" y="2540000"/>
          <p14:tracePt t="11794" x="1885950" y="2533650"/>
          <p14:tracePt t="11841" x="1885950" y="2546350"/>
          <p14:tracePt t="11849" x="1879600" y="2565400"/>
          <p14:tracePt t="11861" x="1873250" y="2578100"/>
          <p14:tracePt t="11878" x="1866900" y="2590800"/>
          <p14:tracePt t="11894" x="1866900" y="2597150"/>
          <p14:tracePt t="11961" x="1854200" y="2597150"/>
          <p14:tracePt t="11977" x="1841500" y="2597150"/>
          <p14:tracePt t="12001" x="1828800" y="2597150"/>
          <p14:tracePt t="12041" x="1822450" y="2597150"/>
          <p14:tracePt t="12049" x="1816100" y="2597150"/>
          <p14:tracePt t="12073" x="1816100" y="2603500"/>
          <p14:tracePt t="12081" x="1816100" y="2616200"/>
          <p14:tracePt t="12089" x="1816100" y="2622550"/>
          <p14:tracePt t="12097" x="1816100" y="2628900"/>
          <p14:tracePt t="12121" x="1816100" y="2635250"/>
          <p14:tracePt t="12193" x="1816100" y="2647950"/>
          <p14:tracePt t="12225" x="1816100" y="2654300"/>
          <p14:tracePt t="12265" x="1816100" y="2660650"/>
          <p14:tracePt t="12281" x="1809750" y="2660650"/>
          <p14:tracePt t="12289" x="1797050" y="2660650"/>
          <p14:tracePt t="12297" x="1784350" y="2660650"/>
          <p14:tracePt t="12312" x="1771650" y="2660650"/>
          <p14:tracePt t="12328" x="1765300" y="2660650"/>
          <p14:tracePt t="12409" x="1778000" y="2667000"/>
          <p14:tracePt t="12425" x="1784350" y="2667000"/>
          <p14:tracePt t="12633" x="1790700" y="2667000"/>
          <p14:tracePt t="12649" x="1790700" y="2660650"/>
          <p14:tracePt t="12657" x="1790700" y="2647950"/>
          <p14:tracePt t="12833" x="1778000" y="2647950"/>
          <p14:tracePt t="12889" x="1790700" y="2647950"/>
          <p14:tracePt t="12897" x="1809750" y="2641600"/>
          <p14:tracePt t="12905" x="1822450" y="2628900"/>
          <p14:tracePt t="12913" x="1828800" y="2622550"/>
          <p14:tracePt t="12929" x="1860550" y="2609850"/>
          <p14:tracePt t="12946" x="1898650" y="2590800"/>
          <p14:tracePt t="12962" x="1974850" y="2571750"/>
          <p14:tracePt t="12979" x="2101850" y="2540000"/>
          <p14:tracePt t="12995" x="2228850" y="2527300"/>
          <p14:tracePt t="13012" x="2387600" y="2501900"/>
          <p14:tracePt t="13029" x="2514600" y="2482850"/>
          <p14:tracePt t="13046" x="2654300" y="2482850"/>
          <p14:tracePt t="13062" x="2870200" y="2482850"/>
          <p14:tracePt t="13079" x="3136900" y="2482850"/>
          <p14:tracePt t="13096" x="3403600" y="2482850"/>
          <p14:tracePt t="13113" x="3581400" y="2482850"/>
          <p14:tracePt t="13129" x="3632200" y="2482850"/>
          <p14:tracePt t="13146" x="3663950" y="2482850"/>
          <p14:tracePt t="13162" x="3695700" y="2482850"/>
          <p14:tracePt t="13179" x="3733800" y="2495550"/>
          <p14:tracePt t="13196" x="3765550" y="2508250"/>
          <p14:tracePt t="13212" x="3771900" y="2514600"/>
          <p14:tracePt t="13229" x="3771900" y="2520950"/>
          <p14:tracePt t="13246" x="3771900" y="2527300"/>
          <p14:tracePt t="13262" x="3771900" y="2552700"/>
          <p14:tracePt t="13279" x="3771900" y="2578100"/>
          <p14:tracePt t="13296" x="3835400" y="2616200"/>
          <p14:tracePt t="13313" x="3968750" y="2635250"/>
          <p14:tracePt t="13330" x="4000500" y="2635250"/>
          <p14:tracePt t="13346" x="4006850" y="2622550"/>
          <p14:tracePt t="13363" x="3962400" y="2559050"/>
          <p14:tracePt t="13382" x="3905250" y="2520950"/>
          <p14:tracePt t="13396" x="3867150" y="2501900"/>
          <p14:tracePt t="13413" x="3848100" y="2501900"/>
          <p14:tracePt t="13429" x="3841750" y="2501900"/>
          <p14:tracePt t="13463" x="3829050" y="2501900"/>
          <p14:tracePt t="13817" x="3829050" y="2508250"/>
          <p14:tracePt t="13825" x="3841750" y="2508250"/>
          <p14:tracePt t="13833" x="3879850" y="2527300"/>
          <p14:tracePt t="13847" x="3956050" y="2533650"/>
          <p14:tracePt t="13863" x="4140200" y="2565400"/>
          <p14:tracePt t="13880" x="4400550" y="2578100"/>
          <p14:tracePt t="13897" x="4743450" y="2578100"/>
          <p14:tracePt t="13913" x="4838700" y="2578100"/>
          <p14:tracePt t="13946" x="4845050" y="2565400"/>
          <p14:tracePt t="13963" x="4826000" y="2520950"/>
          <p14:tracePt t="13983" x="4775200" y="2476500"/>
          <p14:tracePt t="13997" x="4737100" y="2432050"/>
          <p14:tracePt t="14013" x="4711700" y="2393950"/>
          <p14:tracePt t="14030" x="4699000" y="2355850"/>
          <p14:tracePt t="14047" x="4699000" y="2330450"/>
          <p14:tracePt t="14063" x="4699000" y="2311400"/>
          <p14:tracePt t="14080" x="4699000" y="2292350"/>
          <p14:tracePt t="14097" x="4730750" y="2273300"/>
          <p14:tracePt t="14113" x="4749800" y="2260600"/>
          <p14:tracePt t="14130" x="4756150" y="2254250"/>
          <p14:tracePt t="14147" x="4756150" y="2241550"/>
          <p14:tracePt t="14163" x="4756150" y="2235200"/>
          <p14:tracePt t="14180" x="4749800" y="2222500"/>
          <p14:tracePt t="14197" x="4743450" y="2222500"/>
          <p14:tracePt t="14213" x="4711700" y="2222500"/>
          <p14:tracePt t="14230" x="4654550" y="2222500"/>
          <p14:tracePt t="14247" x="4572000" y="2222500"/>
          <p14:tracePt t="14264" x="4464050" y="2266950"/>
          <p14:tracePt t="14280" x="4349750" y="2362200"/>
          <p14:tracePt t="14297" x="4298950" y="2438400"/>
          <p14:tracePt t="14314" x="4254500" y="2514600"/>
          <p14:tracePt t="14330" x="4241800" y="2597150"/>
          <p14:tracePt t="14347" x="4222750" y="2660650"/>
          <p14:tracePt t="14364" x="4222750" y="2711450"/>
          <p14:tracePt t="14380" x="4229100" y="2743200"/>
          <p14:tracePt t="14397" x="4279900" y="2768600"/>
          <p14:tracePt t="14414" x="4362450" y="2781300"/>
          <p14:tracePt t="14431" x="4514850" y="2781300"/>
          <p14:tracePt t="14447" x="4679950" y="2781300"/>
          <p14:tracePt t="14464" x="4781550" y="2781300"/>
          <p14:tracePt t="14480" x="4864100" y="2762250"/>
          <p14:tracePt t="14497" x="4908550" y="2736850"/>
          <p14:tracePt t="14514" x="4940300" y="2705100"/>
          <p14:tracePt t="14530" x="4959350" y="2667000"/>
          <p14:tracePt t="14547" x="4959350" y="2584450"/>
          <p14:tracePt t="14564" x="4959350" y="2508250"/>
          <p14:tracePt t="14581" x="4953000" y="2438400"/>
          <p14:tracePt t="14598" x="4940300" y="2381250"/>
          <p14:tracePt t="14614" x="4927600" y="2343150"/>
          <p14:tracePt t="14631" x="4902200" y="2311400"/>
          <p14:tracePt t="14647" x="4895850" y="2298700"/>
          <p14:tracePt t="14665" x="4870450" y="2292350"/>
          <p14:tracePt t="14681" x="4813300" y="2292350"/>
          <p14:tracePt t="14697" x="4692650" y="2343150"/>
          <p14:tracePt t="14714" x="4591050" y="2432050"/>
          <p14:tracePt t="14731" x="4508500" y="2533650"/>
          <p14:tracePt t="14747" x="4470400" y="2622550"/>
          <p14:tracePt t="14764" x="4464050" y="2679700"/>
          <p14:tracePt t="14781" x="4464050" y="2692400"/>
          <p14:tracePt t="14798" x="4476750" y="2711450"/>
          <p14:tracePt t="14814" x="4540250" y="2717800"/>
          <p14:tracePt t="14831" x="4641850" y="2705100"/>
          <p14:tracePt t="14848" x="4775200" y="2641600"/>
          <p14:tracePt t="14864" x="5035550" y="2463800"/>
          <p14:tracePt t="14881" x="5099050" y="2374900"/>
          <p14:tracePt t="14898" x="5118100" y="2292350"/>
          <p14:tracePt t="14914" x="5111750" y="2228850"/>
          <p14:tracePt t="14931" x="4972050" y="2197100"/>
          <p14:tracePt t="14948" x="4743450" y="2197100"/>
          <p14:tracePt t="14964" x="4559300" y="2228850"/>
          <p14:tracePt t="14984" x="4483100" y="2286000"/>
          <p14:tracePt t="14998" x="4483100" y="2381250"/>
          <p14:tracePt t="15014" x="4502150" y="2489200"/>
          <p14:tracePt t="15031" x="4648200" y="2597150"/>
          <p14:tracePt t="15033" x="4737100" y="2641600"/>
          <p14:tracePt t="15048" x="4832350" y="2667000"/>
          <p14:tracePt t="15064" x="5099050" y="2698750"/>
          <p14:tracePt t="15081" x="5213350" y="2698750"/>
          <p14:tracePt t="15098" x="5276850" y="2698750"/>
          <p14:tracePt t="15114" x="5308600" y="2698750"/>
          <p14:tracePt t="15131" x="5340350" y="2698750"/>
          <p14:tracePt t="15148" x="5391150" y="2698750"/>
          <p14:tracePt t="15165" x="5422900" y="2698750"/>
          <p14:tracePt t="15181" x="5454650" y="2698750"/>
          <p14:tracePt t="15198" x="5467350" y="2698750"/>
          <p14:tracePt t="15215" x="5486400" y="2698750"/>
          <p14:tracePt t="15231" x="5492750" y="2686050"/>
          <p14:tracePt t="15265" x="5492750" y="2679700"/>
          <p14:tracePt t="15417" x="5492750" y="2660650"/>
          <p14:tracePt t="15433" x="5492750" y="2654300"/>
          <p14:tracePt t="15457" x="5492750" y="2647950"/>
          <p14:tracePt t="16433" x="5492750" y="2641600"/>
          <p14:tracePt t="16449" x="5473700" y="2654300"/>
          <p14:tracePt t="16457" x="5454650" y="2679700"/>
          <p14:tracePt t="16466" x="5448300" y="2698750"/>
          <p14:tracePt t="16483" x="5410200" y="2749550"/>
          <p14:tracePt t="16500" x="5372100" y="2806700"/>
          <p14:tracePt t="16516" x="5359400" y="2851150"/>
          <p14:tracePt t="16533" x="5346700" y="2857500"/>
          <p14:tracePt t="16802" x="5353050" y="2851150"/>
          <p14:tracePt t="16810" x="5372100" y="2832100"/>
          <p14:tracePt t="16818" x="5378450" y="2813050"/>
          <p14:tracePt t="16834" x="5378450" y="2774950"/>
          <p14:tracePt t="16850" x="5365750" y="2755900"/>
          <p14:tracePt t="16867" x="5353050" y="2749550"/>
          <p14:tracePt t="16883" x="5321300" y="2762250"/>
          <p14:tracePt t="16900" x="5283200" y="2794000"/>
          <p14:tracePt t="16917" x="5276850" y="2832100"/>
          <p14:tracePt t="16933" x="5276850" y="2844800"/>
          <p14:tracePt t="16950" x="5276850" y="2870200"/>
          <p14:tracePt t="16967" x="5276850" y="2876550"/>
          <p14:tracePt t="16984" x="5283200" y="2895600"/>
          <p14:tracePt t="17001" x="5308600" y="2901950"/>
          <p14:tracePt t="17017" x="5334000" y="2901950"/>
          <p14:tracePt t="17034" x="5340350" y="2882900"/>
          <p14:tracePt t="17050" x="5340350" y="2876550"/>
          <p14:tracePt t="17067" x="5340350" y="2870200"/>
          <p14:tracePt t="17084" x="5340350" y="2863850"/>
          <p14:tracePt t="17100" x="5340350" y="2851150"/>
          <p14:tracePt t="17117" x="5346700" y="2851150"/>
          <p14:tracePt t="17134" x="5359400" y="2838450"/>
          <p14:tracePt t="17150" x="5378450" y="2813050"/>
          <p14:tracePt t="17167" x="5384800" y="2800350"/>
          <p14:tracePt t="17184" x="5397500" y="2781300"/>
          <p14:tracePt t="17385" x="5403850" y="2781300"/>
          <p14:tracePt t="17521" x="5397500" y="2787650"/>
          <p14:tracePt t="17529" x="5346700" y="2787650"/>
          <p14:tracePt t="17537" x="5302250" y="2800350"/>
          <p14:tracePt t="17550" x="5264150" y="2800350"/>
          <p14:tracePt t="17568" x="5207000" y="2806700"/>
          <p14:tracePt t="17584" x="5187950" y="2813050"/>
          <p14:tracePt t="17601" x="5181600" y="2819400"/>
          <p14:tracePt t="17617" x="5175250" y="2819400"/>
          <p14:tracePt t="17634" x="5156200" y="2819400"/>
          <p14:tracePt t="17651" x="5143500" y="2825750"/>
          <p14:tracePt t="17668" x="5124450" y="2832100"/>
          <p14:tracePt t="17684" x="5086350" y="2832100"/>
          <p14:tracePt t="17701" x="5054600" y="2832100"/>
          <p14:tracePt t="17718" x="5022850" y="2832100"/>
          <p14:tracePt t="17734" x="4984750" y="2832100"/>
          <p14:tracePt t="17751" x="4895850" y="2851150"/>
          <p14:tracePt t="17767" x="4768850" y="2851150"/>
          <p14:tracePt t="17784" x="4584700" y="2851150"/>
          <p14:tracePt t="17801" x="4508500" y="2851150"/>
          <p14:tracePt t="17817" x="4419600" y="2851150"/>
          <p14:tracePt t="17835" x="4286250" y="2838450"/>
          <p14:tracePt t="17851" x="4127500" y="2806700"/>
          <p14:tracePt t="17867" x="4000500" y="2806700"/>
          <p14:tracePt t="17884" x="3898900" y="2806700"/>
          <p14:tracePt t="17901" x="3835400" y="2806700"/>
          <p14:tracePt t="17918" x="3803650" y="2806700"/>
          <p14:tracePt t="17934" x="3778250" y="2806700"/>
          <p14:tracePt t="17953" x="3746500" y="2800350"/>
          <p14:tracePt t="17968" x="3740150" y="2794000"/>
          <p14:tracePt t="17984" x="3733800" y="2794000"/>
          <p14:tracePt t="18081" x="3733800" y="2787650"/>
          <p14:tracePt t="18137" x="3733800" y="2781300"/>
          <p14:tracePt t="18225" x="3721100" y="2781300"/>
          <p14:tracePt t="18241" x="3708400" y="2794000"/>
          <p14:tracePt t="18249" x="3683000" y="2794000"/>
          <p14:tracePt t="18257" x="3644900" y="2794000"/>
          <p14:tracePt t="18268" x="3594100" y="2794000"/>
          <p14:tracePt t="18285" x="3530600" y="2794000"/>
          <p14:tracePt t="18301" x="3479800" y="2794000"/>
          <p14:tracePt t="18318" x="3422650" y="2806700"/>
          <p14:tracePt t="18335" x="3409950" y="2806700"/>
          <p14:tracePt t="18393" x="3416300" y="2806700"/>
          <p14:tracePt t="18417" x="3422650" y="2800350"/>
          <p14:tracePt t="18425" x="3422650" y="2794000"/>
          <p14:tracePt t="18537" x="3422650" y="2787650"/>
          <p14:tracePt t="18545" x="3422650" y="2781300"/>
          <p14:tracePt t="18705" x="3422650" y="2774950"/>
          <p14:tracePt t="18721" x="3422650" y="2762250"/>
          <p14:tracePt t="18737" x="3422650" y="2755900"/>
          <p14:tracePt t="18753" x="3441700" y="2724150"/>
          <p14:tracePt t="18761" x="3454400" y="2717800"/>
          <p14:tracePt t="18769" x="3473450" y="2705100"/>
          <p14:tracePt t="18785" x="3498850" y="2673350"/>
          <p14:tracePt t="19049" x="3505200" y="2667000"/>
          <p14:tracePt t="19129" x="3492500" y="2667000"/>
          <p14:tracePt t="19137" x="3441700" y="2641600"/>
          <p14:tracePt t="19145" x="3390900" y="2622550"/>
          <p14:tracePt t="19153" x="3321050" y="2597150"/>
          <p14:tracePt t="19169" x="3187700" y="2540000"/>
          <p14:tracePt t="19186" x="3073400" y="2489200"/>
          <p14:tracePt t="19202" x="3041650" y="2482850"/>
          <p14:tracePt t="19219" x="3035300" y="2476500"/>
          <p14:tracePt t="19329" x="3028950" y="2476500"/>
          <p14:tracePt t="19353" x="3016250" y="2470150"/>
          <p14:tracePt t="19369" x="3016250" y="2463800"/>
          <p14:tracePt t="19385" x="3009900" y="2444750"/>
          <p14:tracePt t="19394" x="3003550" y="2438400"/>
          <p14:tracePt t="19402" x="2984500" y="2419350"/>
          <p14:tracePt t="19419" x="2971800" y="2400300"/>
          <p14:tracePt t="19436" x="2971800" y="2387600"/>
          <p14:tracePt t="19453" x="2971800" y="2381250"/>
          <p14:tracePt t="19469" x="2971800" y="2362200"/>
          <p14:tracePt t="19486" x="2965450" y="2349500"/>
          <p14:tracePt t="19537" x="2946400" y="2343150"/>
          <p14:tracePt t="19553" x="2940050" y="2343150"/>
          <p14:tracePt t="19561" x="2933700" y="2343150"/>
          <p14:tracePt t="19570" x="2914650" y="2343150"/>
          <p14:tracePt t="19586" x="2895600" y="2343150"/>
          <p14:tracePt t="19603" x="2863850" y="2343150"/>
          <p14:tracePt t="19619" x="2819400" y="2343150"/>
          <p14:tracePt t="19636" x="2781300" y="2343150"/>
          <p14:tracePt t="19653" x="2736850" y="2343150"/>
          <p14:tracePt t="19669" x="2711450" y="2343150"/>
          <p14:tracePt t="19686" x="2686050" y="2343150"/>
          <p14:tracePt t="19703" x="2660650" y="2355850"/>
          <p14:tracePt t="19720" x="2647950" y="2362200"/>
          <p14:tracePt t="19736" x="2597150" y="2400300"/>
          <p14:tracePt t="19753" x="2578100" y="2419350"/>
          <p14:tracePt t="19770" x="2565400" y="2432050"/>
          <p14:tracePt t="19786" x="2546350" y="2444750"/>
          <p14:tracePt t="19803" x="2533650" y="2470150"/>
          <p14:tracePt t="19820" x="2527300" y="2476500"/>
          <p14:tracePt t="19836" x="2520950" y="2508250"/>
          <p14:tracePt t="19853" x="2501900" y="2546350"/>
          <p14:tracePt t="19870" x="2501900" y="2578100"/>
          <p14:tracePt t="19887" x="2501900" y="2609850"/>
          <p14:tracePt t="19903" x="2501900" y="2641600"/>
          <p14:tracePt t="19920" x="2501900" y="2673350"/>
          <p14:tracePt t="19937" x="2501900" y="2705100"/>
          <p14:tracePt t="19970" x="2508250" y="2724150"/>
          <p14:tracePt t="19986" x="2520950" y="2743200"/>
          <p14:tracePt t="20003" x="2559050" y="2749550"/>
          <p14:tracePt t="20020" x="2584450" y="2762250"/>
          <p14:tracePt t="20037" x="2628900" y="2762250"/>
          <p14:tracePt t="20055" x="2705100" y="2762250"/>
          <p14:tracePt t="20070" x="2838450" y="2762250"/>
          <p14:tracePt t="20087" x="2978150" y="2762250"/>
          <p14:tracePt t="20104" x="3079750" y="2762250"/>
          <p14:tracePt t="20121" x="3124200" y="2755900"/>
          <p14:tracePt t="20137" x="3136900" y="2724150"/>
          <p14:tracePt t="20154" x="3136900" y="2647950"/>
          <p14:tracePt t="20170" x="3136900" y="2565400"/>
          <p14:tracePt t="20187" x="3136900" y="2508250"/>
          <p14:tracePt t="20204" x="3117850" y="2457450"/>
          <p14:tracePt t="20220" x="3092450" y="2425700"/>
          <p14:tracePt t="20237" x="3067050" y="2387600"/>
          <p14:tracePt t="20254" x="3054350" y="2362200"/>
          <p14:tracePt t="20271" x="3035300" y="2330450"/>
          <p14:tracePt t="20287" x="3003550" y="2279650"/>
          <p14:tracePt t="20304" x="2997200" y="2260600"/>
          <p14:tracePt t="20321" x="2984500" y="2228850"/>
          <p14:tracePt t="20337" x="2959100" y="2203450"/>
          <p14:tracePt t="20354" x="2952750" y="2197100"/>
          <p14:tracePt t="20371" x="2940050" y="2190750"/>
          <p14:tracePt t="20387" x="2921000" y="2190750"/>
          <p14:tracePt t="20404" x="2876550" y="2190750"/>
          <p14:tracePt t="20421" x="2819400" y="2190750"/>
          <p14:tracePt t="20437" x="2768600" y="2203450"/>
          <p14:tracePt t="20454" x="2717800" y="2222500"/>
          <p14:tracePt t="20471" x="2660650" y="2241550"/>
          <p14:tracePt t="20487" x="2635250" y="2247900"/>
          <p14:tracePt t="20505" x="2584450" y="2286000"/>
          <p14:tracePt t="20521" x="2552700" y="2311400"/>
          <p14:tracePt t="20537" x="2514600" y="2336800"/>
          <p14:tracePt t="20554" x="2482850" y="2374900"/>
          <p14:tracePt t="20571" x="2444750" y="2451100"/>
          <p14:tracePt t="20588" x="2432050" y="2546350"/>
          <p14:tracePt t="20604" x="2432050" y="2635250"/>
          <p14:tracePt t="20621" x="2432050" y="2749550"/>
          <p14:tracePt t="20637" x="2432050" y="2825750"/>
          <p14:tracePt t="20654" x="2432050" y="2889250"/>
          <p14:tracePt t="20671" x="2438400" y="2921000"/>
          <p14:tracePt t="20688" x="2489200" y="2927350"/>
          <p14:tracePt t="20705" x="2711450" y="2895600"/>
          <p14:tracePt t="20721" x="2882900" y="2813050"/>
          <p14:tracePt t="20738" x="2978150" y="2730500"/>
          <p14:tracePt t="20754" x="3048000" y="2635250"/>
          <p14:tracePt t="20771" x="3054350" y="2597150"/>
          <p14:tracePt t="20787" x="3060700" y="2578100"/>
          <p14:tracePt t="20804" x="3067050" y="2546350"/>
          <p14:tracePt t="20821" x="3086100" y="2514600"/>
          <p14:tracePt t="20837" x="3111500" y="2476500"/>
          <p14:tracePt t="20854" x="3130550" y="2451100"/>
          <p14:tracePt t="20871" x="3130550" y="2419350"/>
          <p14:tracePt t="20888" x="3130550" y="2393950"/>
          <p14:tracePt t="20904" x="3086100" y="2381250"/>
          <p14:tracePt t="20921" x="3035300" y="2362200"/>
          <p14:tracePt t="20938" x="2959100" y="2362200"/>
          <p14:tracePt t="20955" x="2901950" y="2362200"/>
          <p14:tracePt t="20971" x="2857500" y="2362200"/>
          <p14:tracePt t="20988" x="2838450" y="2362200"/>
          <p14:tracePt t="21004" x="2832100" y="2362200"/>
          <p14:tracePt t="21021" x="2825750" y="2368550"/>
          <p14:tracePt t="21038" x="2819400" y="2381250"/>
          <p14:tracePt t="21054" x="2781300" y="2413000"/>
          <p14:tracePt t="21071" x="2749550" y="2451100"/>
          <p14:tracePt t="21088" x="2698750" y="2476500"/>
          <p14:tracePt t="21105" x="2616200" y="2520950"/>
          <p14:tracePt t="21121" x="2584450" y="2552700"/>
          <p14:tracePt t="21138" x="2584450" y="2571750"/>
          <p14:tracePt t="21154" x="2584450" y="2622550"/>
          <p14:tracePt t="21171" x="2616200" y="2673350"/>
          <p14:tracePt t="21188" x="2698750" y="2730500"/>
          <p14:tracePt t="21205" x="2774950" y="2787650"/>
          <p14:tracePt t="21221" x="2851150" y="2851150"/>
          <p14:tracePt t="21238" x="2978150" y="2921000"/>
          <p14:tracePt t="21255" x="3041650" y="2946400"/>
          <p14:tracePt t="21271" x="3079750" y="2946400"/>
          <p14:tracePt t="21289" x="3098800" y="2946400"/>
          <p14:tracePt t="21304" x="3105150" y="2908300"/>
          <p14:tracePt t="21321" x="3105150" y="2870200"/>
          <p14:tracePt t="21338" x="3105150" y="2863850"/>
          <p14:tracePt t="21355" x="3105150" y="2851150"/>
          <p14:tracePt t="21538" x="3105150" y="2844800"/>
          <p14:tracePt t="21545" x="3105150" y="2838450"/>
          <p14:tracePt t="21561" x="3105150" y="2832100"/>
          <p14:tracePt t="21571" x="3105150" y="2825750"/>
          <p14:tracePt t="21588" x="3105150" y="2813050"/>
          <p14:tracePt t="21605" x="3105150" y="2806700"/>
          <p14:tracePt t="23793" x="3092450" y="2800350"/>
          <p14:tracePt t="23800" x="3054350" y="2800350"/>
          <p14:tracePt t="23809" x="2997200" y="2781300"/>
          <p14:tracePt t="23825" x="2876550" y="2755900"/>
          <p14:tracePt t="23841" x="2819400" y="2736850"/>
          <p14:tracePt t="23858" x="2787650" y="2736850"/>
          <p14:tracePt t="23874" x="2730500" y="2736850"/>
          <p14:tracePt t="23891" x="2679700" y="2736850"/>
          <p14:tracePt t="23908" x="2609850" y="2736850"/>
          <p14:tracePt t="23924" x="2559050" y="2755900"/>
          <p14:tracePt t="23941" x="2533650" y="2768600"/>
          <p14:tracePt t="23958" x="2508250" y="2781300"/>
          <p14:tracePt t="23974" x="2489200" y="2787650"/>
          <p14:tracePt t="23991" x="2482850" y="2787650"/>
          <p14:tracePt t="24008" x="2476500" y="2787650"/>
          <p14:tracePt t="24024" x="2463800" y="2787650"/>
          <p14:tracePt t="24058" x="2451100" y="2787650"/>
          <p14:tracePt t="24074" x="2419350" y="2787650"/>
          <p14:tracePt t="24091" x="2362200" y="2787650"/>
          <p14:tracePt t="24108" x="2311400" y="2787650"/>
          <p14:tracePt t="24125" x="2254250" y="2787650"/>
          <p14:tracePt t="24141" x="2216150" y="2787650"/>
          <p14:tracePt t="24158" x="2184400" y="2787650"/>
          <p14:tracePt t="24175" x="2152650" y="2800350"/>
          <p14:tracePt t="24191" x="2108200" y="2806700"/>
          <p14:tracePt t="24208" x="2032000" y="2806700"/>
          <p14:tracePt t="24225" x="2006600" y="2806700"/>
          <p14:tracePt t="24241" x="1987550" y="2800350"/>
          <p14:tracePt t="24258" x="1974850" y="2781300"/>
          <p14:tracePt t="24275" x="1968500" y="2762250"/>
          <p14:tracePt t="24291" x="1968500" y="2749550"/>
          <p14:tracePt t="24859" x="1974850" y="2749550"/>
          <p14:tracePt t="25370" x="1981200" y="2749550"/>
          <p14:tracePt t="25378" x="1987550" y="2749550"/>
          <p14:tracePt t="25385" x="2006600" y="2749550"/>
          <p14:tracePt t="25393" x="2044700" y="2749550"/>
          <p14:tracePt t="25409" x="2146300" y="2749550"/>
          <p14:tracePt t="25426" x="2336800" y="2749550"/>
          <p14:tracePt t="25443" x="2552700" y="2749550"/>
          <p14:tracePt t="25460" x="2787650" y="2749550"/>
          <p14:tracePt t="25476" x="3041650" y="2749550"/>
          <p14:tracePt t="25493" x="3321050" y="2749550"/>
          <p14:tracePt t="25510" x="3575050" y="2749550"/>
          <p14:tracePt t="25526" x="3810000" y="2749550"/>
          <p14:tracePt t="25543" x="4032250" y="2724150"/>
          <p14:tracePt t="25545" x="4121150" y="2717800"/>
          <p14:tracePt t="25560" x="4197350" y="2705100"/>
          <p14:tracePt t="25576" x="4394200" y="2679700"/>
          <p14:tracePt t="25593" x="4464050" y="2660650"/>
          <p14:tracePt t="25610" x="4470400" y="2660650"/>
          <p14:tracePt t="25626" x="4483100" y="2654300"/>
          <p14:tracePt t="25660" x="4489450" y="2641600"/>
          <p14:tracePt t="25676" x="4508500" y="2635250"/>
          <p14:tracePt t="25693" x="4559300" y="2597150"/>
          <p14:tracePt t="25710" x="4654550" y="2559050"/>
          <p14:tracePt t="25726" x="4756150" y="2495550"/>
          <p14:tracePt t="25743" x="4857750" y="2432050"/>
          <p14:tracePt t="25760" x="4946650" y="2368550"/>
          <p14:tracePt t="25777" x="5048250" y="2286000"/>
          <p14:tracePt t="25793" x="5092700" y="2241550"/>
          <p14:tracePt t="25810" x="5099050" y="2209800"/>
          <p14:tracePt t="25826" x="5099050" y="2190750"/>
          <p14:tracePt t="25843" x="5016500" y="2139950"/>
          <p14:tracePt t="25860" x="4857750" y="2108200"/>
          <p14:tracePt t="25877" x="4718050" y="2108200"/>
          <p14:tracePt t="25893" x="4673600" y="2108200"/>
          <p14:tracePt t="25910" x="4660900" y="2108200"/>
          <p14:tracePt t="25927" x="4660900" y="2133600"/>
          <p14:tracePt t="25943" x="4660900" y="2184400"/>
          <p14:tracePt t="25960" x="4660900" y="2260600"/>
          <p14:tracePt t="25977" x="4635500" y="2457450"/>
          <p14:tracePt t="25993" x="4584700" y="2603500"/>
          <p14:tracePt t="26010" x="4565650" y="2755900"/>
          <p14:tracePt t="26027" x="4565650" y="2876550"/>
          <p14:tracePt t="26043" x="4578350" y="2971800"/>
          <p14:tracePt t="26060" x="4635500" y="3003550"/>
          <p14:tracePt t="26077" x="4768850" y="3003550"/>
          <p14:tracePt t="26093" x="4972050" y="2978150"/>
          <p14:tracePt t="26110" x="5213350" y="2876550"/>
          <p14:tracePt t="26127" x="5365750" y="2768600"/>
          <p14:tracePt t="26144" x="5448300" y="2647950"/>
          <p14:tracePt t="26161" x="5486400" y="2463800"/>
          <p14:tracePt t="26177" x="5454650" y="2343150"/>
          <p14:tracePt t="26194" x="5378450" y="2228850"/>
          <p14:tracePt t="26210" x="5276850" y="2146300"/>
          <p14:tracePt t="26227" x="5130800" y="2095500"/>
          <p14:tracePt t="26244" x="4895850" y="2051050"/>
          <p14:tracePt t="26260" x="4673600" y="2051050"/>
          <p14:tracePt t="26277" x="4483100" y="2051050"/>
          <p14:tracePt t="26294" x="4375150" y="2076450"/>
          <p14:tracePt t="26310" x="4292600" y="2133600"/>
          <p14:tracePt t="26327" x="4254500" y="2247900"/>
          <p14:tracePt t="26344" x="4279900" y="2374900"/>
          <p14:tracePt t="26361" x="4464050" y="2559050"/>
          <p14:tracePt t="26377" x="4686300" y="2654300"/>
          <p14:tracePt t="26394" x="4870450" y="2705100"/>
          <p14:tracePt t="26411" x="4959350" y="2717800"/>
          <p14:tracePt t="26427" x="4991100" y="2717800"/>
          <p14:tracePt t="26444" x="4991100" y="2705100"/>
          <p14:tracePt t="26461" x="4991100" y="2635250"/>
          <p14:tracePt t="26477" x="4933950" y="2546350"/>
          <p14:tracePt t="26494" x="4895850" y="2489200"/>
          <p14:tracePt t="26511" x="4889500" y="2470150"/>
          <p14:tracePt t="26544" x="4883150" y="2463800"/>
          <p14:tracePt t="26570" x="4876800" y="2470150"/>
          <p14:tracePt t="26578" x="4876800" y="2482850"/>
          <p14:tracePt t="26594" x="4876800" y="2489200"/>
          <p14:tracePt t="26889" x="4876800" y="2495550"/>
          <p14:tracePt t="26897" x="4883150" y="2501900"/>
          <p14:tracePt t="26905" x="4883150" y="2514600"/>
          <p14:tracePt t="26913" x="4883150" y="2533650"/>
          <p14:tracePt t="26927" x="4883150" y="2565400"/>
          <p14:tracePt t="26944" x="4654550" y="2743200"/>
          <p14:tracePt t="26961" x="4038600" y="2990850"/>
          <p14:tracePt t="26980" x="3378200" y="3155950"/>
          <p14:tracePt t="26997" x="2838450" y="3206750"/>
          <p14:tracePt t="27013" x="2495550" y="3200400"/>
          <p14:tracePt t="27028" x="2286000" y="3136900"/>
          <p14:tracePt t="27044" x="2146300" y="3079750"/>
          <p14:tracePt t="27063" x="2000250" y="3028950"/>
          <p14:tracePt t="27078" x="1879600" y="3003550"/>
          <p14:tracePt t="27094" x="1835150" y="2990850"/>
          <p14:tracePt t="27111" x="1803400" y="2990850"/>
          <p14:tracePt t="27128" x="1765300" y="2990850"/>
          <p14:tracePt t="27144" x="1644650" y="3048000"/>
          <p14:tracePt t="27161" x="1536700" y="3092450"/>
          <p14:tracePt t="27178" x="1377950" y="3117850"/>
          <p14:tracePt t="27194" x="1263650" y="3136900"/>
          <p14:tracePt t="27211" x="1225550" y="3136900"/>
          <p14:tracePt t="27244" x="1333500" y="3060700"/>
          <p14:tracePt t="27261" x="1473200" y="2997200"/>
          <p14:tracePt t="27278" x="1536700" y="2959100"/>
          <p14:tracePt t="27295" x="1549400" y="2946400"/>
          <p14:tracePt t="27329" x="1543050" y="2933700"/>
          <p14:tracePt t="27345" x="1543050" y="2927350"/>
          <p14:tracePt t="27361" x="1543050" y="2895600"/>
          <p14:tracePt t="27378" x="1549400" y="2863850"/>
          <p14:tracePt t="27395" x="1555750" y="2857500"/>
          <p14:tracePt t="27411" x="1562100" y="2857500"/>
          <p14:tracePt t="27428" x="1593850" y="2857500"/>
          <p14:tracePt t="27445" x="1695450" y="2857500"/>
          <p14:tracePt t="27461" x="1930400" y="2857500"/>
          <p14:tracePt t="27478" x="2330450" y="2882900"/>
          <p14:tracePt t="27495" x="2959100" y="2901950"/>
          <p14:tracePt t="27511" x="3530600" y="2901950"/>
          <p14:tracePt t="27528" x="3898900" y="2901950"/>
          <p14:tracePt t="27545" x="3943350" y="2901950"/>
          <p14:tracePt t="27561" x="3962400" y="2889250"/>
          <p14:tracePt t="27578" x="3994150" y="2857500"/>
          <p14:tracePt t="27595" x="4006850" y="2851150"/>
          <p14:tracePt t="27612" x="4051300" y="2844800"/>
          <p14:tracePt t="27628" x="4127500" y="2832100"/>
          <p14:tracePt t="27645" x="4279900" y="2832100"/>
          <p14:tracePt t="27662" x="4445000" y="2832100"/>
          <p14:tracePt t="27678" x="4622800" y="2832100"/>
          <p14:tracePt t="27695" x="4819650" y="2844800"/>
          <p14:tracePt t="27712" x="5022850" y="2857500"/>
          <p14:tracePt t="27728" x="5334000" y="2857500"/>
          <p14:tracePt t="27745" x="5524500" y="2857500"/>
          <p14:tracePt t="27762" x="5645150" y="2857500"/>
          <p14:tracePt t="27778" x="5683250" y="2857500"/>
          <p14:tracePt t="27795" x="5689600" y="2857500"/>
          <p14:tracePt t="27841" x="5695950" y="2851150"/>
          <p14:tracePt t="27857" x="5702300" y="2844800"/>
          <p14:tracePt t="27865" x="5708650" y="2838450"/>
          <p14:tracePt t="28409" x="5708650" y="2844800"/>
          <p14:tracePt t="29365"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ltLang="zh-CN" dirty="0"/>
              <a:t>Cardinality: Many-1</a:t>
            </a:r>
          </a:p>
        </p:txBody>
      </p:sp>
      <p:sp>
        <p:nvSpPr>
          <p:cNvPr id="3" name="Content Placeholder 2"/>
          <p:cNvSpPr>
            <a:spLocks noGrp="1"/>
          </p:cNvSpPr>
          <p:nvPr>
            <p:ph idx="1"/>
          </p:nvPr>
        </p:nvSpPr>
        <p:spPr/>
        <p:txBody>
          <a:bodyPr/>
          <a:lstStyle/>
          <a:p>
            <a:endParaRPr lang="en-US"/>
          </a:p>
        </p:txBody>
      </p:sp>
      <p:sp>
        <p:nvSpPr>
          <p:cNvPr id="205828" name="Text Box 4"/>
          <p:cNvSpPr txBox="1">
            <a:spLocks noChangeArrowheads="1"/>
          </p:cNvSpPr>
          <p:nvPr/>
        </p:nvSpPr>
        <p:spPr bwMode="auto">
          <a:xfrm>
            <a:off x="1752600" y="26670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1</a:t>
            </a:r>
          </a:p>
        </p:txBody>
      </p:sp>
      <p:sp>
        <p:nvSpPr>
          <p:cNvPr id="205829" name="Text Box 5"/>
          <p:cNvSpPr txBox="1">
            <a:spLocks noChangeArrowheads="1"/>
          </p:cNvSpPr>
          <p:nvPr/>
        </p:nvSpPr>
        <p:spPr bwMode="auto">
          <a:xfrm>
            <a:off x="2514600" y="25908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1</a:t>
            </a:r>
          </a:p>
        </p:txBody>
      </p:sp>
      <p:graphicFrame>
        <p:nvGraphicFramePr>
          <p:cNvPr id="205831" name="Object 7"/>
          <p:cNvGraphicFramePr>
            <a:graphicFrameLocks noChangeAspect="1"/>
          </p:cNvGraphicFramePr>
          <p:nvPr>
            <p:extLst>
              <p:ext uri="{D42A27DB-BD31-4B8C-83A1-F6EECF244321}">
                <p14:modId xmlns:p14="http://schemas.microsoft.com/office/powerpoint/2010/main" val="2898227110"/>
              </p:ext>
            </p:extLst>
          </p:nvPr>
        </p:nvGraphicFramePr>
        <p:xfrm>
          <a:off x="683568" y="1628800"/>
          <a:ext cx="7589838" cy="4362450"/>
        </p:xfrm>
        <a:graphic>
          <a:graphicData uri="http://schemas.openxmlformats.org/presentationml/2006/ole">
            <mc:AlternateContent xmlns:mc="http://schemas.openxmlformats.org/markup-compatibility/2006">
              <mc:Choice xmlns:v="urn:schemas-microsoft-com:vml" Requires="v">
                <p:oleObj name="位图图像" r:id="rId5" imgW="7590476" imgH="4361905" progId="Paint.Picture">
                  <p:embed/>
                </p:oleObj>
              </mc:Choice>
              <mc:Fallback>
                <p:oleObj name="位图图像" r:id="rId5" imgW="7590476" imgH="4361905" progId="Paint.Picture">
                  <p:embed/>
                  <p:pic>
                    <p:nvPicPr>
                      <p:cNvPr id="205831"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628800"/>
                        <a:ext cx="758983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30" name="Text Box 6"/>
          <p:cNvSpPr txBox="1">
            <a:spLocks noChangeArrowheads="1"/>
          </p:cNvSpPr>
          <p:nvPr/>
        </p:nvSpPr>
        <p:spPr bwMode="auto">
          <a:xfrm>
            <a:off x="4648200" y="1982167"/>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1</a:t>
            </a:r>
          </a:p>
        </p:txBody>
      </p:sp>
      <p:sp>
        <p:nvSpPr>
          <p:cNvPr id="205832" name="Text Box 8"/>
          <p:cNvSpPr txBox="1">
            <a:spLocks noChangeArrowheads="1"/>
          </p:cNvSpPr>
          <p:nvPr/>
        </p:nvSpPr>
        <p:spPr bwMode="auto">
          <a:xfrm>
            <a:off x="2743200" y="1982167"/>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dirty="0">
                <a:ea typeface="宋体" pitchFamily="2" charset="-122"/>
              </a:rPr>
              <a:t>N</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24</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68"/>
    </mc:Choice>
    <mc:Fallback xmlns="">
      <p:transition spd="slow" advTm="3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49" x="977900" y="4959350"/>
          <p14:tracePt t="5881" x="977900" y="4940300"/>
          <p14:tracePt t="5889" x="977900" y="4908550"/>
          <p14:tracePt t="5897" x="977900" y="4851400"/>
          <p14:tracePt t="5912" x="984250" y="4775200"/>
          <p14:tracePt t="5928" x="1079500" y="4457700"/>
          <p14:tracePt t="5945" x="1143000" y="4241800"/>
          <p14:tracePt t="5962" x="1181100" y="3981450"/>
          <p14:tracePt t="5978" x="1193800" y="3733800"/>
          <p14:tracePt t="5995" x="1263650" y="3435350"/>
          <p14:tracePt t="6012" x="1422400" y="3136900"/>
          <p14:tracePt t="6029" x="1549400" y="2921000"/>
          <p14:tracePt t="6045" x="1695450" y="2800350"/>
          <p14:tracePt t="6062" x="1746250" y="2755900"/>
          <p14:tracePt t="6137" x="1752600" y="2749550"/>
          <p14:tracePt t="6153" x="1771650" y="2749550"/>
          <p14:tracePt t="6161" x="1784350" y="2743200"/>
          <p14:tracePt t="6169" x="1803400" y="2717800"/>
          <p14:tracePt t="6179" x="1835150" y="2705100"/>
          <p14:tracePt t="6195" x="1866900" y="2660650"/>
          <p14:tracePt t="6212" x="1873250" y="2616200"/>
          <p14:tracePt t="6229" x="1898650" y="2565400"/>
          <p14:tracePt t="6245" x="1911350" y="2508250"/>
          <p14:tracePt t="6262" x="1974850" y="2406650"/>
          <p14:tracePt t="6279" x="2032000" y="2305050"/>
          <p14:tracePt t="6295" x="2076450" y="2222500"/>
          <p14:tracePt t="6313" x="2108200" y="2114550"/>
          <p14:tracePt t="6329" x="2108200" y="2101850"/>
          <p14:tracePt t="6345" x="2114550" y="2089150"/>
          <p14:tracePt t="6385" x="2114550" y="2114550"/>
          <p14:tracePt t="6396" x="2114550" y="2133600"/>
          <p14:tracePt t="6412" x="2114550" y="2146300"/>
          <p14:tracePt t="6429" x="2114550" y="2152650"/>
          <p14:tracePt t="6513" x="2114550" y="2159000"/>
          <p14:tracePt t="6881" x="2133600" y="2159000"/>
          <p14:tracePt t="6889" x="2197100" y="2159000"/>
          <p14:tracePt t="6897" x="2286000" y="2159000"/>
          <p14:tracePt t="6913" x="2514600" y="2190750"/>
          <p14:tracePt t="6929" x="2730500" y="2203450"/>
          <p14:tracePt t="6946" x="2895600" y="2203450"/>
          <p14:tracePt t="6963" x="3009900" y="2203450"/>
          <p14:tracePt t="6980" x="3079750" y="2203450"/>
          <p14:tracePt t="6996" x="3124200" y="2203450"/>
          <p14:tracePt t="7013" x="3175000" y="2203450"/>
          <p14:tracePt t="7030" x="3244850" y="2203450"/>
          <p14:tracePt t="7046" x="3333750" y="2203450"/>
          <p14:tracePt t="7063" x="3454400" y="2209800"/>
          <p14:tracePt t="7080" x="3536950" y="2228850"/>
          <p14:tracePt t="7096" x="3606800" y="2241550"/>
          <p14:tracePt t="7130" x="3613150" y="2247900"/>
          <p14:tracePt t="7146" x="3632200" y="2260600"/>
          <p14:tracePt t="7163" x="3657600" y="2266950"/>
          <p14:tracePt t="7180" x="3708400" y="2273300"/>
          <p14:tracePt t="7196" x="3765550" y="2279650"/>
          <p14:tracePt t="7213" x="3790950" y="2292350"/>
          <p14:tracePt t="7230" x="3797300" y="2292350"/>
          <p14:tracePt t="7263" x="3803650" y="2292350"/>
          <p14:tracePt t="7280" x="3810000" y="2286000"/>
          <p14:tracePt t="7329" x="3816350" y="2286000"/>
          <p14:tracePt t="7473" x="3822700" y="2279650"/>
          <p14:tracePt t="7913" x="3829050" y="2279650"/>
          <p14:tracePt t="7921" x="3841750" y="2279650"/>
          <p14:tracePt t="7930" x="3879850" y="2279650"/>
          <p14:tracePt t="7947" x="3987800" y="2260600"/>
          <p14:tracePt t="7964" x="4083050" y="2260600"/>
          <p14:tracePt t="7981" x="4121150" y="2260600"/>
          <p14:tracePt t="7998" x="4140200" y="2260600"/>
          <p14:tracePt t="8050" x="4146550" y="2260600"/>
          <p14:tracePt t="8058" x="4159250" y="2254250"/>
          <p14:tracePt t="8066" x="4184650" y="2254250"/>
          <p14:tracePt t="8081" x="4267200" y="2247900"/>
          <p14:tracePt t="8098" x="4337050" y="2241550"/>
          <p14:tracePt t="8115" x="4406900" y="2222500"/>
          <p14:tracePt t="8131" x="4445000" y="2216150"/>
          <p14:tracePt t="8148" x="4495800" y="2209800"/>
          <p14:tracePt t="8165" x="4552950" y="2209800"/>
          <p14:tracePt t="8181" x="4622800" y="2209800"/>
          <p14:tracePt t="8198" x="4667250" y="2209800"/>
          <p14:tracePt t="8215" x="4724400" y="2209800"/>
          <p14:tracePt t="8232" x="4756150" y="2209800"/>
          <p14:tracePt t="8249" x="4787900" y="2209800"/>
          <p14:tracePt t="8265" x="4806950" y="2209800"/>
          <p14:tracePt t="8282" x="4832350" y="2209800"/>
          <p14:tracePt t="8298" x="4870450" y="2209800"/>
          <p14:tracePt t="8315" x="4889500" y="2209800"/>
          <p14:tracePt t="8332" x="4895850" y="2209800"/>
          <p14:tracePt t="8348" x="4908550" y="2209800"/>
          <p14:tracePt t="8382" x="4914900" y="2209800"/>
          <p14:tracePt t="8398" x="4921250" y="2209800"/>
          <p14:tracePt t="8415" x="4946650" y="2209800"/>
          <p14:tracePt t="8432" x="4984750" y="2209800"/>
          <p14:tracePt t="8449" x="5060950" y="2209800"/>
          <p14:tracePt t="8464" x="5130800" y="2203450"/>
          <p14:tracePt t="8481" x="5187950" y="2165350"/>
          <p14:tracePt t="8498" x="5219700" y="2133600"/>
          <p14:tracePt t="8515" x="5238750" y="2101850"/>
          <p14:tracePt t="8531" x="5238750" y="2070100"/>
          <p14:tracePt t="8548" x="5238750" y="2044700"/>
          <p14:tracePt t="8565" x="5226050" y="2019300"/>
          <p14:tracePt t="8581" x="5207000" y="2012950"/>
          <p14:tracePt t="8598" x="5162550" y="2006600"/>
          <p14:tracePt t="8615" x="5130800" y="2006600"/>
          <p14:tracePt t="8631" x="5099050" y="2006600"/>
          <p14:tracePt t="8648" x="5035550" y="2006600"/>
          <p14:tracePt t="8665" x="4940300" y="2006600"/>
          <p14:tracePt t="8681" x="4832350" y="2025650"/>
          <p14:tracePt t="8698" x="4749800" y="2032000"/>
          <p14:tracePt t="8715" x="4705350" y="2063750"/>
          <p14:tracePt t="8731" x="4660900" y="2101850"/>
          <p14:tracePt t="8748" x="4635500" y="2133600"/>
          <p14:tracePt t="8765" x="4610100" y="2216150"/>
          <p14:tracePt t="8782" x="4610100" y="2292350"/>
          <p14:tracePt t="8798" x="4610100" y="2374900"/>
          <p14:tracePt t="8815" x="4660900" y="2444750"/>
          <p14:tracePt t="8832" x="4724400" y="2501900"/>
          <p14:tracePt t="8848" x="4832350" y="2540000"/>
          <p14:tracePt t="8865" x="4889500" y="2540000"/>
          <p14:tracePt t="8882" x="4933950" y="2540000"/>
          <p14:tracePt t="8898" x="5022850" y="2540000"/>
          <p14:tracePt t="8915" x="5105400" y="2540000"/>
          <p14:tracePt t="8932" x="5187950" y="2520950"/>
          <p14:tracePt t="8948" x="5238750" y="2489200"/>
          <p14:tracePt t="8965" x="5289550" y="2457450"/>
          <p14:tracePt t="8982" x="5302250" y="2381250"/>
          <p14:tracePt t="8999" x="5308600" y="2336800"/>
          <p14:tracePt t="9015" x="5308600" y="2266950"/>
          <p14:tracePt t="9032" x="5308600" y="2216150"/>
          <p14:tracePt t="9034" x="5308600" y="2209800"/>
          <p14:tracePt t="9051" x="5302250" y="2159000"/>
          <p14:tracePt t="9065" x="5295900" y="2108200"/>
          <p14:tracePt t="9082" x="5276850" y="2057400"/>
          <p14:tracePt t="9099" x="5257800" y="2012950"/>
          <p14:tracePt t="9115" x="5238750" y="1962150"/>
          <p14:tracePt t="9132" x="5207000" y="1911350"/>
          <p14:tracePt t="9149" x="5149850" y="1841500"/>
          <p14:tracePt t="9166" x="5105400" y="1797050"/>
          <p14:tracePt t="9182" x="5041900" y="1765300"/>
          <p14:tracePt t="9199" x="5003800" y="1765300"/>
          <p14:tracePt t="9216" x="4902200" y="1765300"/>
          <p14:tracePt t="9233" x="4648200" y="1778000"/>
          <p14:tracePt t="9249" x="4495800" y="1828800"/>
          <p14:tracePt t="9266" x="4425950" y="1847850"/>
          <p14:tracePt t="9282" x="4400550" y="1873250"/>
          <p14:tracePt t="9299" x="4387850" y="1892300"/>
          <p14:tracePt t="9316" x="4381500" y="1905000"/>
          <p14:tracePt t="9332" x="4381500" y="1917700"/>
          <p14:tracePt t="9349" x="4381500" y="1962150"/>
          <p14:tracePt t="9366" x="4381500" y="2032000"/>
          <p14:tracePt t="9383" x="4381500" y="2133600"/>
          <p14:tracePt t="9399" x="4381500" y="2247900"/>
          <p14:tracePt t="9417" x="4432300" y="2476500"/>
          <p14:tracePt t="9433" x="4451350" y="2546350"/>
          <p14:tracePt t="9449" x="4483100" y="2597150"/>
          <p14:tracePt t="9466" x="4495800" y="2622550"/>
          <p14:tracePt t="9483" x="4559300" y="2628900"/>
          <p14:tracePt t="9500" x="4699000" y="2628900"/>
          <p14:tracePt t="9517" x="4838700" y="2628900"/>
          <p14:tracePt t="9533" x="4984750" y="2597150"/>
          <p14:tracePt t="9550" x="5111750" y="2520950"/>
          <p14:tracePt t="9566" x="5200650" y="2444750"/>
          <p14:tracePt t="9583" x="5245100" y="2381250"/>
          <p14:tracePt t="9599" x="5264150" y="2317750"/>
          <p14:tracePt t="9616" x="5289550" y="2260600"/>
          <p14:tracePt t="9633" x="5302250" y="2159000"/>
          <p14:tracePt t="9649" x="5327650" y="2082800"/>
          <p14:tracePt t="9666" x="5334000" y="2012950"/>
          <p14:tracePt t="9683" x="5334000" y="1943100"/>
          <p14:tracePt t="9700" x="5334000" y="1898650"/>
          <p14:tracePt t="9716" x="5334000" y="1873250"/>
          <p14:tracePt t="9733" x="5334000" y="1854200"/>
          <p14:tracePt t="9794" x="5327650" y="1854200"/>
          <p14:tracePt t="9802" x="5321300" y="1854200"/>
          <p14:tracePt t="9987" x="5302250" y="1854200"/>
          <p14:tracePt t="9994" x="5257800" y="1854200"/>
          <p14:tracePt t="10002" x="5213350" y="1835150"/>
          <p14:tracePt t="10017" x="5054600" y="1816100"/>
          <p14:tracePt t="10033" x="4876800" y="1816100"/>
          <p14:tracePt t="10050" x="4711700" y="1816100"/>
          <p14:tracePt t="10067" x="4546600" y="1828800"/>
          <p14:tracePt t="10083" x="4419600" y="1905000"/>
          <p14:tracePt t="10100" x="4362450" y="2019300"/>
          <p14:tracePt t="10117" x="4324350" y="2152650"/>
          <p14:tracePt t="10133" x="4298950" y="2273300"/>
          <p14:tracePt t="10150" x="4286250" y="2368550"/>
          <p14:tracePt t="10167" x="4286250" y="2470150"/>
          <p14:tracePt t="10184" x="4318000" y="2603500"/>
          <p14:tracePt t="10200" x="4419600" y="2755900"/>
          <p14:tracePt t="10217" x="4597400" y="2921000"/>
          <p14:tracePt t="10234" x="4730750" y="2959100"/>
          <p14:tracePt t="10250" x="4902200" y="2959100"/>
          <p14:tracePt t="10267" x="5073650" y="2959100"/>
          <p14:tracePt t="10283" x="5245100" y="2921000"/>
          <p14:tracePt t="10300" x="5384800" y="2857500"/>
          <p14:tracePt t="10317" x="5473700" y="2806700"/>
          <p14:tracePt t="10333" x="5543550" y="2724150"/>
          <p14:tracePt t="10350" x="5581650" y="2641600"/>
          <p14:tracePt t="10367" x="5581650" y="2514600"/>
          <p14:tracePt t="10383" x="5581650" y="2381250"/>
          <p14:tracePt t="10400" x="5556250" y="2241550"/>
          <p14:tracePt t="10417" x="5537200" y="2044700"/>
          <p14:tracePt t="10433" x="5511800" y="1936750"/>
          <p14:tracePt t="10450" x="5486400" y="1885950"/>
          <p14:tracePt t="10467" x="5422900" y="1835150"/>
          <p14:tracePt t="10484" x="5302250" y="1816100"/>
          <p14:tracePt t="10500" x="5124450" y="1809750"/>
          <p14:tracePt t="10517" x="4921250" y="1809750"/>
          <p14:tracePt t="10534" x="4781550" y="1809750"/>
          <p14:tracePt t="10550" x="4705350" y="1835150"/>
          <p14:tracePt t="10567" x="4673600" y="1860550"/>
          <p14:tracePt t="10584" x="4654550" y="1911350"/>
          <p14:tracePt t="10600" x="4641850" y="2025650"/>
          <p14:tracePt t="10617" x="4641850" y="2152650"/>
          <p14:tracePt t="10634" x="4679950" y="2292350"/>
          <p14:tracePt t="10650" x="4737100" y="2393950"/>
          <p14:tracePt t="10667" x="4762500" y="2438400"/>
          <p14:tracePt t="10684" x="4800600" y="2457450"/>
          <p14:tracePt t="10700" x="4813300" y="2457450"/>
          <p14:tracePt t="10717" x="4870450" y="2413000"/>
          <p14:tracePt t="10734" x="4921250" y="2336800"/>
          <p14:tracePt t="10750" x="4978400" y="2222500"/>
          <p14:tracePt t="10767" x="5010150" y="2101850"/>
          <p14:tracePt t="10784" x="5022850" y="2019300"/>
          <p14:tracePt t="10801" x="5022850" y="1905000"/>
          <p14:tracePt t="10817" x="5003800" y="1835150"/>
          <p14:tracePt t="10834" x="4972050" y="1797050"/>
          <p14:tracePt t="10850" x="4908550" y="1765300"/>
          <p14:tracePt t="10867" x="4851400" y="1752600"/>
          <p14:tracePt t="10884" x="4768850" y="1752600"/>
          <p14:tracePt t="10901" x="4692650" y="1752600"/>
          <p14:tracePt t="10917" x="4565650" y="1803400"/>
          <p14:tracePt t="10934" x="4451350" y="1917700"/>
          <p14:tracePt t="10951" x="4400550" y="2057400"/>
          <p14:tracePt t="10967" x="4400550" y="2184400"/>
          <p14:tracePt t="10984" x="4470400" y="2336800"/>
          <p14:tracePt t="11001" x="4565650" y="2381250"/>
          <p14:tracePt t="11017" x="4699000" y="2413000"/>
          <p14:tracePt t="11034" x="4781550" y="2413000"/>
          <p14:tracePt t="11051" x="4864100" y="2381250"/>
          <p14:tracePt t="11067" x="4946650" y="2311400"/>
          <p14:tracePt t="11084" x="5041900" y="2216150"/>
          <p14:tracePt t="11101" x="5118100" y="2114550"/>
          <p14:tracePt t="11118" x="5181600" y="2012950"/>
          <p14:tracePt t="11134" x="5194300" y="1943100"/>
          <p14:tracePt t="11151" x="5194300" y="1860550"/>
          <p14:tracePt t="11168" x="5187950" y="1822450"/>
          <p14:tracePt t="11185" x="5060950" y="1784350"/>
          <p14:tracePt t="11202" x="4857750" y="1758950"/>
          <p14:tracePt t="11218" x="4641850" y="1758950"/>
          <p14:tracePt t="11235" x="4470400" y="1790700"/>
          <p14:tracePt t="11252" x="4387850" y="1885950"/>
          <p14:tracePt t="11268" x="4381500" y="1981200"/>
          <p14:tracePt t="11285" x="4381500" y="2070100"/>
          <p14:tracePt t="11302" x="4432300" y="2146300"/>
          <p14:tracePt t="11318" x="4508500" y="2209800"/>
          <p14:tracePt t="11334" x="4597400" y="2241550"/>
          <p14:tracePt t="11351" x="4686300" y="2260600"/>
          <p14:tracePt t="11369" x="4819650" y="2260600"/>
          <p14:tracePt t="11384" x="4889500" y="2241550"/>
          <p14:tracePt t="11401" x="4972050" y="2146300"/>
          <p14:tracePt t="11418" x="5022850" y="2025650"/>
          <p14:tracePt t="11435" x="5022850" y="1873250"/>
          <p14:tracePt t="11451" x="4978400" y="1765300"/>
          <p14:tracePt t="11468" x="4781550" y="1689100"/>
          <p14:tracePt t="11485" x="4489450" y="1657350"/>
          <p14:tracePt t="11501" x="4273550" y="1670050"/>
          <p14:tracePt t="11518" x="4140200" y="1803400"/>
          <p14:tracePt t="11535" x="4133850" y="1955800"/>
          <p14:tracePt t="11536" x="4133850" y="2019300"/>
          <p14:tracePt t="11551" x="4191000" y="2127250"/>
          <p14:tracePt t="11568" x="4394200" y="2343150"/>
          <p14:tracePt t="11584" x="4686300" y="2508250"/>
          <p14:tracePt t="11601" x="4845050" y="2559050"/>
          <p14:tracePt t="11618" x="4984750" y="2559050"/>
          <p14:tracePt t="11635" x="5041900" y="2559050"/>
          <p14:tracePt t="11651" x="5060950" y="2463800"/>
          <p14:tracePt t="11668" x="4972050" y="2286000"/>
          <p14:tracePt t="11688" x="4686300" y="2089150"/>
          <p14:tracePt t="11701" x="4406900" y="1936750"/>
          <p14:tracePt t="11718" x="4318000" y="1879600"/>
          <p14:tracePt t="11793" x="4330700" y="1885950"/>
          <p14:tracePt t="11801" x="4337050" y="1892300"/>
          <p14:tracePt t="11809" x="4337050" y="1898650"/>
          <p14:tracePt t="11825" x="4343400" y="1917700"/>
          <p14:tracePt t="12009" x="4349750" y="1924050"/>
          <p14:tracePt t="12017" x="4368800" y="1924050"/>
          <p14:tracePt t="12025" x="4400550" y="1924050"/>
          <p14:tracePt t="12035" x="4451350" y="1955800"/>
          <p14:tracePt t="12052" x="4635500" y="2051050"/>
          <p14:tracePt t="12069" x="4908550" y="2178050"/>
          <p14:tracePt t="12085" x="5194300" y="2254250"/>
          <p14:tracePt t="12102" x="5397500" y="2317750"/>
          <p14:tracePt t="12119" x="5480050" y="2362200"/>
          <p14:tracePt t="12135" x="5511800" y="2387600"/>
          <p14:tracePt t="12169" x="5486400" y="2413000"/>
          <p14:tracePt t="12233" x="5505450" y="2413000"/>
          <p14:tracePt t="12241" x="5524500" y="2406650"/>
          <p14:tracePt t="12252" x="5537200" y="2406650"/>
          <p14:tracePt t="12269" x="5581650" y="2400300"/>
          <p14:tracePt t="12286" x="5619750" y="2381250"/>
          <p14:tracePt t="12302" x="5657850" y="2381250"/>
          <p14:tracePt t="12319" x="5715000" y="2374900"/>
          <p14:tracePt t="12336" x="5753100" y="2374900"/>
          <p14:tracePt t="12353" x="5784850" y="2368550"/>
          <p14:tracePt t="12369" x="5791200" y="2362200"/>
          <p14:tracePt t="12386" x="5791200" y="2355850"/>
          <p14:tracePt t="12402" x="5778500" y="2336800"/>
          <p14:tracePt t="12420" x="5695950" y="2311400"/>
          <p14:tracePt t="12436" x="5568950" y="2311400"/>
          <p14:tracePt t="12453" x="5486400" y="2311400"/>
          <p14:tracePt t="12470" x="5448300" y="2317750"/>
          <p14:tracePt t="12486" x="5448300" y="2343150"/>
          <p14:tracePt t="12503" x="5454650" y="2400300"/>
          <p14:tracePt t="12520" x="5505450" y="2476500"/>
          <p14:tracePt t="12537" x="5537200" y="2514600"/>
          <p14:tracePt t="12571" x="5537200" y="2508250"/>
          <p14:tracePt t="12578" x="5537200" y="2501900"/>
          <p14:tracePt t="12594" x="5537200" y="2482850"/>
          <p14:tracePt t="12603" x="5537200" y="2476500"/>
          <p14:tracePt t="12620" x="5537200" y="2470150"/>
          <p14:tracePt t="12637" x="5543550" y="2457450"/>
          <p14:tracePt t="12689" x="5556250" y="2457450"/>
          <p14:tracePt t="12753" x="5562600" y="2451100"/>
          <p14:tracePt t="12761" x="5568950" y="2451100"/>
          <p14:tracePt t="12857" x="5568950" y="2444750"/>
          <p14:tracePt t="12954" x="5568950" y="2438400"/>
          <p14:tracePt t="12962" x="5568950" y="2425700"/>
          <p14:tracePt t="12970" x="5568950" y="2419350"/>
          <p14:tracePt t="12986" x="5568950" y="2406650"/>
          <p14:tracePt t="13003" x="5575300" y="2393950"/>
          <p14:tracePt t="13097" x="5575300" y="2413000"/>
          <p14:tracePt t="13106" x="5575300" y="2425700"/>
          <p14:tracePt t="13114" x="5549900" y="2451100"/>
          <p14:tracePt t="13122" x="5499100" y="2470150"/>
          <p14:tracePt t="13137" x="5353050" y="2495550"/>
          <p14:tracePt t="13153" x="5162550" y="2514600"/>
          <p14:tracePt t="13170" x="4984750" y="2527300"/>
          <p14:tracePt t="13187" x="4838700" y="2527300"/>
          <p14:tracePt t="13204" x="4787900" y="2540000"/>
          <p14:tracePt t="13220" x="4756150" y="2540000"/>
          <p14:tracePt t="13237" x="4749800" y="2546350"/>
          <p14:tracePt t="13253" x="4705350" y="2546350"/>
          <p14:tracePt t="13270" x="4622800" y="2552700"/>
          <p14:tracePt t="13287" x="4521200" y="2559050"/>
          <p14:tracePt t="13303" x="4381500" y="2559050"/>
          <p14:tracePt t="13320" x="4267200" y="2578100"/>
          <p14:tracePt t="13337" x="4235450" y="2578100"/>
          <p14:tracePt t="13353" x="4203700" y="2578100"/>
          <p14:tracePt t="13370" x="4171950" y="2578100"/>
          <p14:tracePt t="13387" x="4102100" y="2578100"/>
          <p14:tracePt t="13403" x="3994150" y="2552700"/>
          <p14:tracePt t="13420" x="3911600" y="2533650"/>
          <p14:tracePt t="13437" x="3873500" y="2520950"/>
          <p14:tracePt t="13454" x="3841750" y="2495550"/>
          <p14:tracePt t="13470" x="3841750" y="2482850"/>
          <p14:tracePt t="13487" x="3841750" y="2451100"/>
          <p14:tracePt t="13504" x="3841750" y="2438400"/>
          <p14:tracePt t="13520" x="3841750" y="2419350"/>
          <p14:tracePt t="14241" x="3841750" y="2413000"/>
          <p14:tracePt t="14249" x="3848100" y="2413000"/>
          <p14:tracePt t="14489" x="3841750" y="2413000"/>
          <p14:tracePt t="14497" x="3803650" y="2413000"/>
          <p14:tracePt t="14505" x="3759200" y="2413000"/>
          <p14:tracePt t="14521" x="3638550" y="2381250"/>
          <p14:tracePt t="14538" x="3543300" y="2368550"/>
          <p14:tracePt t="14554" x="3460750" y="2349500"/>
          <p14:tracePt t="14571" x="3378200" y="2324100"/>
          <p14:tracePt t="14588" x="3346450" y="2317750"/>
          <p14:tracePt t="14605" x="3340100" y="2311400"/>
          <p14:tracePt t="14713" x="3327400" y="2311400"/>
          <p14:tracePt t="14721" x="3314700" y="2311400"/>
          <p14:tracePt t="14729" x="3276600" y="2311400"/>
          <p14:tracePt t="14738" x="3238500" y="2298700"/>
          <p14:tracePt t="14755" x="3168650" y="2286000"/>
          <p14:tracePt t="14771" x="3073400" y="2279650"/>
          <p14:tracePt t="14788" x="2997200" y="2273300"/>
          <p14:tracePt t="14805" x="2927350" y="2247900"/>
          <p14:tracePt t="14822" x="2914650" y="2241550"/>
          <p14:tracePt t="14838" x="2889250" y="2235200"/>
          <p14:tracePt t="14855" x="2882900" y="2222500"/>
          <p14:tracePt t="14872" x="2882900" y="2216150"/>
          <p14:tracePt t="14888" x="2882900" y="2197100"/>
          <p14:tracePt t="14905" x="2882900" y="2184400"/>
          <p14:tracePt t="14922" x="2882900" y="2171700"/>
          <p14:tracePt t="14977" x="2889250" y="2171700"/>
          <p14:tracePt t="14993" x="2901950" y="2171700"/>
          <p14:tracePt t="15001" x="2908300" y="2171700"/>
          <p14:tracePt t="15009" x="2914650" y="2171700"/>
          <p14:tracePt t="15022" x="2927350" y="2171700"/>
          <p14:tracePt t="15038" x="2984500" y="2171700"/>
          <p14:tracePt t="15055" x="3016250" y="2165350"/>
          <p14:tracePt t="15072" x="3079750" y="2133600"/>
          <p14:tracePt t="15088" x="3117850" y="2082800"/>
          <p14:tracePt t="15105" x="3136900" y="2032000"/>
          <p14:tracePt t="15122" x="3155950" y="1987550"/>
          <p14:tracePt t="15138" x="3155950" y="1949450"/>
          <p14:tracePt t="15155" x="3155950" y="1905000"/>
          <p14:tracePt t="15172" x="3155950" y="1854200"/>
          <p14:tracePt t="15188" x="3155950" y="1841500"/>
          <p14:tracePt t="15206" x="3136900" y="1809750"/>
          <p14:tracePt t="15222" x="3111500" y="1809750"/>
          <p14:tracePt t="15239" x="3073400" y="1803400"/>
          <p14:tracePt t="15255" x="3022600" y="1778000"/>
          <p14:tracePt t="15272" x="2952750" y="1746250"/>
          <p14:tracePt t="15289" x="2927350" y="1727200"/>
          <p14:tracePt t="15305" x="2882900" y="1695450"/>
          <p14:tracePt t="15322" x="2825750" y="1670050"/>
          <p14:tracePt t="15339" x="2800350" y="1657350"/>
          <p14:tracePt t="15355" x="2781300" y="1644650"/>
          <p14:tracePt t="15372" x="2755900" y="1638300"/>
          <p14:tracePt t="15389" x="2736850" y="1631950"/>
          <p14:tracePt t="15405" x="2705100" y="1631950"/>
          <p14:tracePt t="15422" x="2673350" y="1631950"/>
          <p14:tracePt t="15439" x="2616200" y="1631950"/>
          <p14:tracePt t="15455" x="2584450" y="1631950"/>
          <p14:tracePt t="15473" x="2495550" y="1657350"/>
          <p14:tracePt t="15489" x="2438400" y="1695450"/>
          <p14:tracePt t="15506" x="2381250" y="1733550"/>
          <p14:tracePt t="15522" x="2336800" y="1822450"/>
          <p14:tracePt t="15539" x="2305050" y="1905000"/>
          <p14:tracePt t="15556" x="2260600" y="1993900"/>
          <p14:tracePt t="15573" x="2241550" y="2076450"/>
          <p14:tracePt t="15589" x="2228850" y="2146300"/>
          <p14:tracePt t="15606" x="2228850" y="2222500"/>
          <p14:tracePt t="15623" x="2228850" y="2305050"/>
          <p14:tracePt t="15640" x="2241550" y="2406650"/>
          <p14:tracePt t="15657" x="2286000" y="2546350"/>
          <p14:tracePt t="15673" x="2336800" y="2628900"/>
          <p14:tracePt t="15690" x="2393950" y="2686050"/>
          <p14:tracePt t="15707" x="2501900" y="2724150"/>
          <p14:tracePt t="15723" x="2635250" y="2743200"/>
          <p14:tracePt t="15739" x="2825750" y="2743200"/>
          <p14:tracePt t="15756" x="3003550" y="2743200"/>
          <p14:tracePt t="15773" x="3155950" y="2730500"/>
          <p14:tracePt t="15790" x="3282950" y="2679700"/>
          <p14:tracePt t="15807" x="3378200" y="2628900"/>
          <p14:tracePt t="15823" x="3473450" y="2565400"/>
          <p14:tracePt t="15840" x="3517900" y="2463800"/>
          <p14:tracePt t="15856" x="3543300" y="2279650"/>
          <p14:tracePt t="15873" x="3543300" y="2178050"/>
          <p14:tracePt t="15889" x="3524250" y="2044700"/>
          <p14:tracePt t="15906" x="3479800" y="1955800"/>
          <p14:tracePt t="15923" x="3397250" y="1860550"/>
          <p14:tracePt t="15939" x="3282950" y="1809750"/>
          <p14:tracePt t="15956" x="3136900" y="1765300"/>
          <p14:tracePt t="15973" x="3016250" y="1758950"/>
          <p14:tracePt t="15989" x="2940050" y="1752600"/>
          <p14:tracePt t="16006" x="2844800" y="1752600"/>
          <p14:tracePt t="16023" x="2768600" y="1752600"/>
          <p14:tracePt t="16040" x="2673350" y="1778000"/>
          <p14:tracePt t="16041" x="2641600" y="1797050"/>
          <p14:tracePt t="16057" x="2578100" y="1835150"/>
          <p14:tracePt t="16073" x="2520950" y="1911350"/>
          <p14:tracePt t="16090" x="2463800" y="2038350"/>
          <p14:tracePt t="16106" x="2419350" y="2197100"/>
          <p14:tracePt t="16123" x="2374900" y="2381250"/>
          <p14:tracePt t="16140" x="2368550" y="2546350"/>
          <p14:tracePt t="16156" x="2368550" y="2673350"/>
          <p14:tracePt t="16173" x="2368550" y="2755900"/>
          <p14:tracePt t="16190" x="2400300" y="2832100"/>
          <p14:tracePt t="16208" x="2470150" y="2889250"/>
          <p14:tracePt t="16224" x="2565400" y="2908300"/>
          <p14:tracePt t="16241" x="2755900" y="2908300"/>
          <p14:tracePt t="16257" x="2940050" y="2851150"/>
          <p14:tracePt t="16274" x="3105150" y="2736850"/>
          <p14:tracePt t="16291" x="3225800" y="2603500"/>
          <p14:tracePt t="16307" x="3302000" y="2482850"/>
          <p14:tracePt t="16324" x="3352800" y="2368550"/>
          <p14:tracePt t="16341" x="3397250" y="2222500"/>
          <p14:tracePt t="16357" x="3409950" y="2095500"/>
          <p14:tracePt t="16374" x="3409950" y="1962150"/>
          <p14:tracePt t="16391" x="3378200" y="1866900"/>
          <p14:tracePt t="16407" x="3282950" y="1771650"/>
          <p14:tracePt t="16425" x="3035300" y="1714500"/>
          <p14:tracePt t="16441" x="2768600" y="1701800"/>
          <p14:tracePt t="16457" x="2489200" y="1701800"/>
          <p14:tracePt t="16474" x="2305050" y="1758950"/>
          <p14:tracePt t="16491" x="2235200" y="1828800"/>
          <p14:tracePt t="16508" x="2228850" y="1885950"/>
          <p14:tracePt t="16524" x="2228850" y="1936750"/>
          <p14:tracePt t="16541" x="2266950" y="1987550"/>
          <p14:tracePt t="16558" x="2298700" y="2025650"/>
          <p14:tracePt t="16574" x="2343150" y="2044700"/>
          <p14:tracePt t="16590" x="2368550" y="2051050"/>
          <p14:tracePt t="16607" x="2387600" y="2051050"/>
          <p14:tracePt t="16624" x="2393950" y="2051050"/>
          <p14:tracePt t="16642" x="2406650" y="2051050"/>
          <p14:tracePt t="16658" x="2406650" y="2032000"/>
          <p14:tracePt t="16675" x="2406650" y="2019300"/>
          <p14:tracePt t="16691" x="2413000" y="2006600"/>
          <p14:tracePt t="16793" x="2413000" y="1993900"/>
          <p14:tracePt t="16834" x="2413000" y="1987550"/>
          <p14:tracePt t="16842" x="2419350" y="1987550"/>
          <p14:tracePt t="16914" x="2425700" y="1987550"/>
          <p14:tracePt t="17137" x="2419350" y="1987550"/>
          <p14:tracePt t="17146" x="2406650" y="1987550"/>
          <p14:tracePt t="17185" x="2406650" y="1981200"/>
          <p14:tracePt t="17217" x="2400300" y="1974850"/>
          <p14:tracePt t="17250" x="2393950" y="1968500"/>
          <p14:tracePt t="17258" x="2406650" y="1949450"/>
          <p14:tracePt t="17266" x="2438400" y="1936750"/>
          <p14:tracePt t="17274" x="2482850" y="1911350"/>
          <p14:tracePt t="17291" x="2546350" y="1841500"/>
          <p14:tracePt t="17308" x="2565400" y="1790700"/>
          <p14:tracePt t="17324" x="2565400" y="1733550"/>
          <p14:tracePt t="17341" x="2571750" y="1670050"/>
          <p14:tracePt t="17358" x="2584450" y="1638300"/>
          <p14:tracePt t="17375" x="2584450" y="1631950"/>
          <p14:tracePt t="17425" x="2571750" y="1631950"/>
          <p14:tracePt t="17433" x="2514600" y="1670050"/>
          <p14:tracePt t="17442" x="2457450" y="1708150"/>
          <p14:tracePt t="17458" x="2343150" y="1765300"/>
          <p14:tracePt t="17474" x="2228850" y="1860550"/>
          <p14:tracePt t="17491" x="2139950" y="2000250"/>
          <p14:tracePt t="17508" x="2070100" y="2139950"/>
          <p14:tracePt t="17525" x="2032000" y="2279650"/>
          <p14:tracePt t="17541" x="2032000" y="2457450"/>
          <p14:tracePt t="17558" x="2044700" y="2654300"/>
          <p14:tracePt t="17577" x="2203450" y="2901950"/>
          <p14:tracePt t="17591" x="2286000" y="2940050"/>
          <p14:tracePt t="17609" x="2603500" y="2971800"/>
          <p14:tracePt t="17625" x="2857500" y="2965450"/>
          <p14:tracePt t="17642" x="3048000" y="2870200"/>
          <p14:tracePt t="17658" x="3162300" y="2774950"/>
          <p14:tracePt t="17675" x="3232150" y="2641600"/>
          <p14:tracePt t="17692" x="3270250" y="2508250"/>
          <p14:tracePt t="17708" x="3308350" y="2349500"/>
          <p14:tracePt t="17725" x="3321050" y="2228850"/>
          <p14:tracePt t="17741" x="3327400" y="2114550"/>
          <p14:tracePt t="17758" x="3352800" y="2025650"/>
          <p14:tracePt t="17775" x="3352800" y="1993900"/>
          <p14:tracePt t="17791" x="3352800" y="1962150"/>
          <p14:tracePt t="17808" x="3295650" y="1879600"/>
          <p14:tracePt t="17825" x="3232150" y="1835150"/>
          <p14:tracePt t="17841" x="3181350" y="1803400"/>
          <p14:tracePt t="17858" x="3130550" y="1803400"/>
          <p14:tracePt t="17875" x="3073400" y="1803400"/>
          <p14:tracePt t="17892" x="2946400" y="1847850"/>
          <p14:tracePt t="17908" x="2876550" y="1924050"/>
          <p14:tracePt t="17925" x="2844800" y="1987550"/>
          <p14:tracePt t="17942" x="2825750" y="2038350"/>
          <p14:tracePt t="17958" x="2819400" y="2063750"/>
          <p14:tracePt t="17975" x="2819400" y="2089150"/>
          <p14:tracePt t="17992" x="2825750" y="2095500"/>
          <p14:tracePt t="18009" x="2838450" y="2095500"/>
          <p14:tracePt t="18025" x="2851150" y="2095500"/>
          <p14:tracePt t="18042" x="2876550" y="2089150"/>
          <p14:tracePt t="18059" x="2882900" y="2032000"/>
          <p14:tracePt t="18075" x="2889250" y="1981200"/>
          <p14:tracePt t="18092" x="2889250" y="1943100"/>
          <p14:tracePt t="18109" x="2870200" y="1911350"/>
          <p14:tracePt t="18125" x="2844800" y="1866900"/>
          <p14:tracePt t="18142" x="2825750" y="1847850"/>
          <p14:tracePt t="18159" x="2819400" y="1847850"/>
          <p14:tracePt t="18218" x="2813050" y="1847850"/>
          <p14:tracePt t="18241" x="2813050" y="1854200"/>
          <p14:tracePt t="18249" x="2813050" y="1866900"/>
          <p14:tracePt t="18436" x="2813050" y="1854200"/>
          <p14:tracePt t="18457" x="2813050" y="1847850"/>
          <p14:tracePt t="18465" x="2813050" y="1841500"/>
          <p14:tracePt t="18481" x="2819400" y="1822450"/>
          <p14:tracePt t="18493" x="2832100" y="1816100"/>
          <p14:tracePt t="18509" x="2844800" y="1803400"/>
          <p14:tracePt t="18526" x="2857500" y="1797050"/>
          <p14:tracePt t="18585" x="2857500" y="1790700"/>
          <p14:tracePt t="18602" x="2844800" y="1790700"/>
          <p14:tracePt t="18610" x="2832100" y="1790700"/>
          <p14:tracePt t="18617" x="2781300" y="1790700"/>
          <p14:tracePt t="18626" x="2730500" y="1790700"/>
          <p14:tracePt t="18643" x="2609850" y="1809750"/>
          <p14:tracePt t="18660" x="2476500" y="1866900"/>
          <p14:tracePt t="18676" x="2368550" y="1974850"/>
          <p14:tracePt t="18693" x="2292350" y="2101850"/>
          <p14:tracePt t="18709" x="2241550" y="2235200"/>
          <p14:tracePt t="18726" x="2222500" y="2368550"/>
          <p14:tracePt t="18743" x="2222500" y="2495550"/>
          <p14:tracePt t="18759" x="2311400" y="2647950"/>
          <p14:tracePt t="18776" x="2413000" y="2755900"/>
          <p14:tracePt t="18793" x="2527300" y="2838450"/>
          <p14:tracePt t="18809" x="2533650" y="2844800"/>
          <p14:tracePt t="18826" x="2552700" y="2844800"/>
          <p14:tracePt t="18843" x="2571750" y="2844800"/>
          <p14:tracePt t="18859" x="2616200" y="2813050"/>
          <p14:tracePt t="18876" x="2673350" y="2749550"/>
          <p14:tracePt t="18893" x="2774950" y="2628900"/>
          <p14:tracePt t="18910" x="2857500" y="2514600"/>
          <p14:tracePt t="18926" x="2901950" y="2413000"/>
          <p14:tracePt t="18943" x="2940050" y="2343150"/>
          <p14:tracePt t="18960" x="2959100" y="2286000"/>
          <p14:tracePt t="18976" x="2978150" y="2260600"/>
          <p14:tracePt t="18993" x="3016250" y="2171700"/>
          <p14:tracePt t="19010" x="3060700" y="2089150"/>
          <p14:tracePt t="19026" x="3067050" y="2006600"/>
          <p14:tracePt t="19043" x="3067050" y="1949450"/>
          <p14:tracePt t="19062" x="3067050" y="1879600"/>
          <p14:tracePt t="19077" x="3067050" y="1847850"/>
          <p14:tracePt t="19093" x="3067050" y="1828800"/>
          <p14:tracePt t="19110" x="3073400" y="1816100"/>
          <p14:tracePt t="19161" x="3073400" y="1809750"/>
          <p14:tracePt t="19169" x="3073400" y="1803400"/>
          <p14:tracePt t="19179" x="3054350" y="1790700"/>
          <p14:tracePt t="19193" x="3016250" y="1790700"/>
          <p14:tracePt t="19210" x="2940050" y="1790700"/>
          <p14:tracePt t="19226" x="2914650" y="1790700"/>
          <p14:tracePt t="19243" x="2908300" y="1790700"/>
          <p14:tracePt t="19260" x="2895600" y="1790700"/>
          <p14:tracePt t="19277" x="2889250" y="1797050"/>
          <p14:tracePt t="19293" x="2889250" y="1803400"/>
          <p14:tracePt t="19310" x="2889250" y="1822450"/>
          <p14:tracePt t="19343" x="2895600" y="1822450"/>
          <p14:tracePt t="19386" x="2901950" y="1822450"/>
          <p14:tracePt t="19394" x="2908300" y="1816100"/>
          <p14:tracePt t="19401" x="2914650" y="1816100"/>
          <p14:tracePt t="19434" x="2921000" y="1809750"/>
          <p14:tracePt t="19457" x="2921000" y="1797050"/>
          <p14:tracePt t="19473" x="2921000" y="1790700"/>
          <p14:tracePt t="19481" x="2921000" y="1784350"/>
          <p14:tracePt t="19493" x="2921000" y="1778000"/>
          <p14:tracePt t="19510" x="2927350" y="1771650"/>
          <p14:tracePt t="19527" x="2927350" y="1765300"/>
          <p14:tracePt t="19544" x="2927350" y="1758950"/>
          <p14:tracePt t="19561" x="2952750" y="1733550"/>
          <p14:tracePt t="19577" x="2952750" y="1714500"/>
          <p14:tracePt t="19594" x="2959100" y="1676400"/>
          <p14:tracePt t="19611" x="2971800" y="1657350"/>
          <p14:tracePt t="19628" x="2978150" y="1625600"/>
          <p14:tracePt t="19644" x="2984500" y="1619250"/>
          <p14:tracePt t="19729" x="2990850" y="1619250"/>
          <p14:tracePt t="19737" x="2990850" y="1638300"/>
          <p14:tracePt t="19746" x="2965450" y="1644650"/>
          <p14:tracePt t="19760" x="2838450" y="1701800"/>
          <p14:tracePt t="19777" x="2774950" y="1727200"/>
          <p14:tracePt t="19794" x="2755900" y="1733550"/>
          <p14:tracePt t="19929" x="2755900" y="1739900"/>
          <p14:tracePt t="19961" x="2749550" y="1758950"/>
          <p14:tracePt t="19969" x="2762250" y="1778000"/>
          <p14:tracePt t="19978" x="2768600" y="1803400"/>
          <p14:tracePt t="19994" x="2794000" y="1847850"/>
          <p14:tracePt t="20034" x="2800350" y="1847850"/>
          <p14:tracePt t="22273" x="2800350" y="1866900"/>
          <p14:tracePt t="22282" x="2781300" y="1905000"/>
          <p14:tracePt t="22290" x="2743200" y="1962150"/>
          <p14:tracePt t="22298" x="2724150" y="2000250"/>
          <p14:tracePt t="22314" x="2628900" y="2089150"/>
          <p14:tracePt t="22330" x="2527300" y="2159000"/>
          <p14:tracePt t="22347" x="2457450" y="2197100"/>
          <p14:tracePt t="22363" x="2374900" y="2241550"/>
          <p14:tracePt t="22380" x="2266950" y="2279650"/>
          <p14:tracePt t="22397" x="2178050" y="2324100"/>
          <p14:tracePt t="22413" x="2127250" y="2362200"/>
          <p14:tracePt t="22430" x="2120900" y="2387600"/>
          <p14:tracePt t="22447" x="2120900" y="2419350"/>
          <p14:tracePt t="22464" x="2120900" y="2425700"/>
          <p14:tracePt t="22481" x="2101850" y="2438400"/>
          <p14:tracePt t="22515" x="2070100" y="2432050"/>
          <p14:tracePt t="22531" x="2038350" y="2425700"/>
          <p14:tracePt t="22548" x="2025650" y="2413000"/>
          <p14:tracePt t="22617" x="2019300" y="2413000"/>
          <p14:tracePt t="22649" x="2019300" y="2425700"/>
          <p14:tracePt t="22657" x="2012950" y="2432050"/>
          <p14:tracePt t="22665" x="2000250" y="2438400"/>
          <p14:tracePt t="22681" x="1987550" y="2444750"/>
          <p14:tracePt t="22697" x="1962150" y="2444750"/>
          <p14:tracePt t="22714" x="1930400" y="2451100"/>
          <p14:tracePt t="22730" x="1898650" y="2451100"/>
          <p14:tracePt t="22747" x="1879600" y="2451100"/>
          <p14:tracePt t="23027" x="1885950" y="2444750"/>
          <p14:tracePt t="23075" x="1898650" y="2432050"/>
          <p14:tracePt t="23218" x="1898650" y="2425700"/>
          <p14:tracePt t="23226" x="1905000" y="2425700"/>
          <p14:tracePt t="23235" x="1930400" y="2419350"/>
          <p14:tracePt t="23248" x="1943100" y="2406650"/>
          <p14:tracePt t="23265" x="2051050" y="2368550"/>
          <p14:tracePt t="23281" x="2178050" y="2362200"/>
          <p14:tracePt t="23298" x="2343150" y="2362200"/>
          <p14:tracePt t="23314" x="2533650" y="2362200"/>
          <p14:tracePt t="23331" x="2787650" y="2362200"/>
          <p14:tracePt t="23348" x="3003550" y="2362200"/>
          <p14:tracePt t="23365" x="3181350" y="2362200"/>
          <p14:tracePt t="23381" x="3333750" y="2362200"/>
          <p14:tracePt t="23399" x="3435350" y="2362200"/>
          <p14:tracePt t="23415" x="3543300" y="2343150"/>
          <p14:tracePt t="23431" x="3625850" y="2330450"/>
          <p14:tracePt t="23448" x="3683000" y="2330450"/>
          <p14:tracePt t="23465" x="3752850" y="2330450"/>
          <p14:tracePt t="23481" x="3771900" y="2330450"/>
          <p14:tracePt t="23521" x="3778250" y="2330450"/>
          <p14:tracePt t="23531" x="3784600" y="2330450"/>
          <p14:tracePt t="23548" x="3803650" y="2330450"/>
          <p14:tracePt t="23565" x="3822700" y="2330450"/>
          <p14:tracePt t="23601" x="3829050" y="2330450"/>
          <p14:tracePt t="23616" x="3829050" y="2324100"/>
          <p14:tracePt t="23769" x="3829050" y="2317750"/>
          <p14:tracePt t="23794" x="3829050" y="2311400"/>
          <p14:tracePt t="23801" x="3854450" y="2298700"/>
          <p14:tracePt t="23810" x="3898900" y="2298700"/>
          <p14:tracePt t="23817" x="3949700" y="2298700"/>
          <p14:tracePt t="23832" x="4025900" y="2298700"/>
          <p14:tracePt t="23849" x="4305300" y="2298700"/>
          <p14:tracePt t="23865" x="4578350" y="2343150"/>
          <p14:tracePt t="23882" x="4851400" y="2368550"/>
          <p14:tracePt t="23898" x="5080000" y="2374900"/>
          <p14:tracePt t="23915" x="5219700" y="2374900"/>
          <p14:tracePt t="23932" x="5270500" y="2374900"/>
          <p14:tracePt t="23948" x="5289550" y="2374900"/>
          <p14:tracePt t="24041" x="5295900" y="2374900"/>
          <p14:tracePt t="24057" x="5302250" y="2374900"/>
          <p14:tracePt t="24433" x="5302250" y="2368550"/>
          <p14:tracePt t="24449" x="5321300" y="2362200"/>
          <p14:tracePt t="24457" x="5327650" y="2362200"/>
          <p14:tracePt t="24465" x="5346700" y="2355850"/>
          <p14:tracePt t="24482" x="5397500" y="2336800"/>
          <p14:tracePt t="24499" x="5441950" y="2324100"/>
          <p14:tracePt t="24517" x="5486400" y="2317750"/>
          <p14:tracePt t="24533" x="5511800" y="2311400"/>
          <p14:tracePt t="24550" x="5524500" y="2311400"/>
          <p14:tracePt t="24567" x="5530850" y="2311400"/>
          <p14:tracePt t="24634" x="5543550" y="2311400"/>
          <p14:tracePt t="24642" x="5556250" y="2311400"/>
          <p14:tracePt t="24658" x="5562600" y="2311400"/>
          <p14:tracePt t="24689" x="5568950" y="2317750"/>
          <p14:tracePt t="24697" x="5568950" y="2330450"/>
          <p14:tracePt t="24706" x="5543550" y="2336800"/>
          <p14:tracePt t="24716" x="5505450" y="2343150"/>
          <p14:tracePt t="24732" x="5461000" y="2368550"/>
          <p14:tracePt t="24749" x="5448300" y="2374900"/>
          <p14:tracePt t="24793" x="5461000" y="2381250"/>
          <p14:tracePt t="24802" x="5473700" y="2387600"/>
          <p14:tracePt t="24817" x="5492750" y="2400300"/>
          <p14:tracePt t="24834" x="5505450" y="2406650"/>
          <p14:tracePt t="24850" x="5518150" y="2419350"/>
          <p14:tracePt t="24867" x="5543550" y="2425700"/>
          <p14:tracePt t="24883" x="5562600" y="2432050"/>
          <p14:tracePt t="24948" x="5568950" y="2432050"/>
          <p14:tracePt t="24972" x="5575300" y="2432050"/>
          <p14:tracePt t="24980" x="5581650" y="2432050"/>
          <p14:tracePt t="24986" x="5588000" y="2432050"/>
          <p14:tracePt t="25000" x="5607050" y="2438400"/>
          <p14:tracePt t="25016" x="5632450" y="2451100"/>
          <p14:tracePt t="25066" x="5638800" y="2451100"/>
          <p14:tracePt t="25098" x="5638800" y="2444750"/>
          <p14:tracePt t="25354" x="5638800" y="2438400"/>
          <p14:tracePt t="25363" x="5632450" y="2432050"/>
          <p14:tracePt t="25370" x="5619750" y="2432050"/>
          <p14:tracePt t="25384" x="5568950" y="2419350"/>
          <p14:tracePt t="25401" x="5524500" y="2419350"/>
          <p14:tracePt t="25417" x="5492750" y="2419350"/>
          <p14:tracePt t="25434" x="5435600" y="2419350"/>
          <p14:tracePt t="25451" x="5289550" y="2425700"/>
          <p14:tracePt t="25467" x="5048250" y="2444750"/>
          <p14:tracePt t="25484" x="4660900" y="2508250"/>
          <p14:tracePt t="25500" x="4197350" y="2565400"/>
          <p14:tracePt t="25517" x="3797300" y="2590800"/>
          <p14:tracePt t="25534" x="3568700" y="2616200"/>
          <p14:tracePt t="25550" x="3460750" y="2616200"/>
          <p14:tracePt t="25567" x="3454400" y="2616200"/>
          <p14:tracePt t="25584" x="3448050" y="2616200"/>
          <p14:tracePt t="25600" x="3486150" y="2584450"/>
          <p14:tracePt t="25617" x="3498850" y="2571750"/>
          <p14:tracePt t="25689" x="3505200" y="2571750"/>
          <p14:tracePt t="25697" x="3517900" y="2571750"/>
          <p14:tracePt t="25706" x="3524250" y="2571750"/>
          <p14:tracePt t="25718" x="3543300" y="2565400"/>
          <p14:tracePt t="25734" x="3556000" y="2552700"/>
          <p14:tracePt t="25751" x="3562350" y="2546350"/>
          <p14:tracePt t="25793" x="3568700" y="2540000"/>
          <p14:tracePt t="25817" x="3575050" y="2540000"/>
          <p14:tracePt t="25826" x="3600450" y="2533650"/>
          <p14:tracePt t="25834" x="3606800" y="2527300"/>
          <p14:tracePt t="25850" x="3644900" y="2520950"/>
          <p14:tracePt t="25867" x="3663950" y="2514600"/>
          <p14:tracePt t="26017" x="3651250" y="2514600"/>
          <p14:tracePt t="26050" x="3644900" y="2514600"/>
          <p14:tracePt t="26562" x="3625850" y="2501900"/>
          <p14:tracePt t="26570" x="3594100" y="2482850"/>
          <p14:tracePt t="26578" x="3536950" y="2444750"/>
          <p14:tracePt t="26585" x="3505200" y="2425700"/>
          <p14:tracePt t="26601" x="3454400" y="2393950"/>
          <p14:tracePt t="26618" x="3416300" y="2362200"/>
          <p14:tracePt t="26635" x="3397250" y="2343150"/>
          <p14:tracePt t="26652" x="3371850" y="2324100"/>
          <p14:tracePt t="26668" x="3333750" y="2292350"/>
          <p14:tracePt t="26685" x="3257550" y="2266950"/>
          <p14:tracePt t="26702" x="3130550" y="2197100"/>
          <p14:tracePt t="26718" x="3016250" y="2133600"/>
          <p14:tracePt t="26735" x="2901950" y="2076450"/>
          <p14:tracePt t="26752" x="2851150" y="2038350"/>
          <p14:tracePt t="26768" x="2806700" y="2012950"/>
          <p14:tracePt t="26785" x="2781300" y="1987550"/>
          <p14:tracePt t="26802" x="2781300" y="1981200"/>
          <p14:tracePt t="26818" x="2755900" y="1955800"/>
          <p14:tracePt t="26835" x="2749550" y="1943100"/>
          <p14:tracePt t="26852" x="2730500" y="1936750"/>
          <p14:tracePt t="26869" x="2679700" y="1930400"/>
          <p14:tracePt t="26885" x="2571750" y="1930400"/>
          <p14:tracePt t="26902" x="2393950" y="1930400"/>
          <p14:tracePt t="26919" x="2190750" y="1936750"/>
          <p14:tracePt t="26938" x="1835150" y="2082800"/>
          <p14:tracePt t="26952" x="1739900" y="2146300"/>
          <p14:tracePt t="26969" x="1498600" y="2336800"/>
          <p14:tracePt t="26985" x="1435100" y="2425700"/>
          <p14:tracePt t="27002" x="1416050" y="2489200"/>
          <p14:tracePt t="27019" x="1435100" y="2546350"/>
          <p14:tracePt t="27036" x="1511300" y="2597150"/>
          <p14:tracePt t="27052" x="1644650" y="2641600"/>
          <p14:tracePt t="27069" x="1752600" y="2641600"/>
          <p14:tracePt t="27086" x="1828800" y="2641600"/>
          <p14:tracePt t="27102" x="1930400" y="2616200"/>
          <p14:tracePt t="27119" x="2044700" y="2609850"/>
          <p14:tracePt t="27136" x="2228850" y="2578100"/>
          <p14:tracePt t="27153" x="2546350" y="2546350"/>
          <p14:tracePt t="27169" x="2813050" y="2527300"/>
          <p14:tracePt t="27186" x="3003550" y="2495550"/>
          <p14:tracePt t="27203" x="3130550" y="2438400"/>
          <p14:tracePt t="27220" x="3225800" y="2330450"/>
          <p14:tracePt t="27237" x="3263900" y="2222500"/>
          <p14:tracePt t="27253" x="3270250" y="2082800"/>
          <p14:tracePt t="27269" x="3270250" y="1936750"/>
          <p14:tracePt t="27286" x="3219450" y="1803400"/>
          <p14:tracePt t="27302" x="3149600" y="1720850"/>
          <p14:tracePt t="27319" x="3060700" y="1651000"/>
          <p14:tracePt t="27336" x="2997200" y="1625600"/>
          <p14:tracePt t="27353" x="2838450" y="1606550"/>
          <p14:tracePt t="27370" x="2673350" y="1587500"/>
          <p14:tracePt t="27386" x="2508250" y="1587500"/>
          <p14:tracePt t="27403" x="2317750" y="1587500"/>
          <p14:tracePt t="27420" x="2165350" y="1587500"/>
          <p14:tracePt t="27436" x="2006600" y="1593850"/>
          <p14:tracePt t="27453" x="1885950" y="1631950"/>
          <p14:tracePt t="27470" x="1809750" y="1670050"/>
          <p14:tracePt t="27486" x="1752600" y="1727200"/>
          <p14:tracePt t="27502" x="1701800" y="1803400"/>
          <p14:tracePt t="27519" x="1657350" y="1905000"/>
          <p14:tracePt t="27536" x="1612900" y="2012950"/>
          <p14:tracePt t="27539" x="1593850" y="2082800"/>
          <p14:tracePt t="27552" x="1562100" y="2216150"/>
          <p14:tracePt t="27569" x="1536700" y="2349500"/>
          <p14:tracePt t="27586" x="1536700" y="2451100"/>
          <p14:tracePt t="27602" x="1536700" y="2527300"/>
          <p14:tracePt t="27619" x="1536700" y="2597150"/>
          <p14:tracePt t="27636" x="1574800" y="2660650"/>
          <p14:tracePt t="27653" x="1619250" y="2711450"/>
          <p14:tracePt t="27669" x="1663700" y="2755900"/>
          <p14:tracePt t="27686" x="1727200" y="2800350"/>
          <p14:tracePt t="27703" x="1771650" y="2819400"/>
          <p14:tracePt t="27719" x="1790700" y="2838450"/>
          <p14:tracePt t="27737" x="1835150" y="2857500"/>
          <p14:tracePt t="27753" x="1879600" y="2876550"/>
          <p14:tracePt t="27769" x="1962150" y="2901950"/>
          <p14:tracePt t="27786" x="2089150" y="2908300"/>
          <p14:tracePt t="27802" x="2241550" y="2908300"/>
          <p14:tracePt t="27819" x="2432050" y="2908300"/>
          <p14:tracePt t="27836" x="2609850" y="2908300"/>
          <p14:tracePt t="27853" x="2749550" y="2908300"/>
          <p14:tracePt t="27869" x="2806700" y="2901950"/>
          <p14:tracePt t="27886" x="2832100" y="2882900"/>
          <p14:tracePt t="27903" x="2838450" y="2832100"/>
          <p14:tracePt t="27919" x="2851150" y="2743200"/>
          <p14:tracePt t="27937" x="2876550" y="2571750"/>
          <p14:tracePt t="27953" x="2889250" y="2489200"/>
          <p14:tracePt t="27970" x="2927350" y="2400300"/>
          <p14:tracePt t="27986" x="2971800" y="2311400"/>
          <p14:tracePt t="28003" x="3022600" y="2203450"/>
          <p14:tracePt t="28020" x="3067050" y="2101850"/>
          <p14:tracePt t="28036" x="3136900" y="2000250"/>
          <p14:tracePt t="28053" x="3149600" y="1905000"/>
          <p14:tracePt t="28070" x="3149600" y="1835150"/>
          <p14:tracePt t="28086" x="3149600" y="1797050"/>
          <p14:tracePt t="28103" x="3117850" y="1771650"/>
          <p14:tracePt t="28120" x="3067050" y="1752600"/>
          <p14:tracePt t="28136" x="2946400" y="1746250"/>
          <p14:tracePt t="28153" x="2857500" y="1727200"/>
          <p14:tracePt t="28170" x="2749550" y="1720850"/>
          <p14:tracePt t="28186" x="2673350" y="1720850"/>
          <p14:tracePt t="28203" x="2546350" y="1720850"/>
          <p14:tracePt t="28220" x="2368550" y="1720850"/>
          <p14:tracePt t="28236" x="2247900" y="1746250"/>
          <p14:tracePt t="28253" x="2108200" y="1828800"/>
          <p14:tracePt t="28270" x="2000250" y="1924050"/>
          <p14:tracePt t="28286" x="1949450" y="2025650"/>
          <p14:tracePt t="28304" x="1917700" y="2133600"/>
          <p14:tracePt t="28320" x="1917700" y="2254250"/>
          <p14:tracePt t="28336" x="1930400" y="2311400"/>
          <p14:tracePt t="28353" x="1955800" y="2336800"/>
          <p14:tracePt t="28370" x="1974850" y="2355850"/>
          <p14:tracePt t="28387" x="1981200" y="2362200"/>
          <p14:tracePt t="28466" x="1987550" y="2362200"/>
          <p14:tracePt t="28481" x="1993900" y="2355850"/>
          <p14:tracePt t="28521" x="2000250" y="2355850"/>
          <p14:tracePt t="28625" x="2000250" y="2349500"/>
          <p14:tracePt t="28641" x="2000250" y="2343150"/>
          <p14:tracePt t="28657" x="2000250" y="2336800"/>
          <p14:tracePt t="28674" x="2000250" y="2330450"/>
          <p14:tracePt t="28690" x="2000250" y="2317750"/>
          <p14:tracePt t="28721" x="2006600" y="2305050"/>
          <p14:tracePt t="28762" x="2012950" y="2298700"/>
          <p14:tracePt t="28769" x="2019300" y="2298700"/>
          <p14:tracePt t="28777" x="2025650" y="2298700"/>
          <p14:tracePt t="28787" x="2032000" y="2292350"/>
          <p14:tracePt t="28804" x="2038350" y="2286000"/>
          <p14:tracePt t="28929" x="2038350" y="2279650"/>
          <p14:tracePt t="28945" x="2038350" y="2273300"/>
          <p14:tracePt t="28953" x="2038350" y="2260600"/>
          <p14:tracePt t="28978" x="2038350" y="2254250"/>
          <p14:tracePt t="28985" x="2044700" y="2247900"/>
          <p14:tracePt t="29041" x="2051050" y="2235200"/>
          <p14:tracePt t="29057" x="2057400" y="2228850"/>
          <p14:tracePt t="29073" x="2063750" y="2222500"/>
          <p14:tracePt t="29082" x="2076450" y="2216150"/>
          <p14:tracePt t="29089" x="2095500" y="2216150"/>
          <p14:tracePt t="29105" x="2133600" y="2197100"/>
          <p14:tracePt t="29121" x="2197100" y="2178050"/>
          <p14:tracePt t="29137" x="2228850" y="2171700"/>
          <p14:tracePt t="29154" x="2241550" y="2165350"/>
          <p14:tracePt t="31316"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tLang="zh-CN" dirty="0"/>
              <a:t>Cardinality: Many-Many</a:t>
            </a:r>
          </a:p>
        </p:txBody>
      </p:sp>
      <p:sp>
        <p:nvSpPr>
          <p:cNvPr id="3" name="Content Placeholder 2"/>
          <p:cNvSpPr>
            <a:spLocks noGrp="1"/>
          </p:cNvSpPr>
          <p:nvPr>
            <p:ph idx="1"/>
          </p:nvPr>
        </p:nvSpPr>
        <p:spPr/>
        <p:txBody>
          <a:bodyPr/>
          <a:lstStyle/>
          <a:p>
            <a:endParaRPr lang="en-US"/>
          </a:p>
        </p:txBody>
      </p:sp>
      <p:graphicFrame>
        <p:nvGraphicFramePr>
          <p:cNvPr id="201731" name="Object 3"/>
          <p:cNvGraphicFramePr>
            <a:graphicFrameLocks noChangeAspect="1"/>
          </p:cNvGraphicFramePr>
          <p:nvPr>
            <p:extLst>
              <p:ext uri="{D42A27DB-BD31-4B8C-83A1-F6EECF244321}">
                <p14:modId xmlns:p14="http://schemas.microsoft.com/office/powerpoint/2010/main" val="2109492781"/>
              </p:ext>
            </p:extLst>
          </p:nvPr>
        </p:nvGraphicFramePr>
        <p:xfrm>
          <a:off x="470098" y="1628800"/>
          <a:ext cx="8134350" cy="4633912"/>
        </p:xfrm>
        <a:graphic>
          <a:graphicData uri="http://schemas.openxmlformats.org/presentationml/2006/ole">
            <mc:AlternateContent xmlns:mc="http://schemas.openxmlformats.org/markup-compatibility/2006">
              <mc:Choice xmlns:v="urn:schemas-microsoft-com:vml" Requires="v">
                <p:oleObj name="位图图像" r:id="rId5" imgW="8745171" imgH="4982270" progId="Paint.Picture">
                  <p:embed/>
                </p:oleObj>
              </mc:Choice>
              <mc:Fallback>
                <p:oleObj name="位图图像" r:id="rId5" imgW="8745171" imgH="4982270" progId="Paint.Picture">
                  <p:embed/>
                  <p:pic>
                    <p:nvPicPr>
                      <p:cNvPr id="20173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98" y="1628800"/>
                        <a:ext cx="8134350" cy="46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732" name="Text Box 4"/>
          <p:cNvSpPr txBox="1">
            <a:spLocks noChangeArrowheads="1"/>
          </p:cNvSpPr>
          <p:nvPr/>
        </p:nvSpPr>
        <p:spPr bwMode="auto">
          <a:xfrm>
            <a:off x="2222010" y="2171442"/>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N</a:t>
            </a:r>
          </a:p>
        </p:txBody>
      </p:sp>
      <p:sp>
        <p:nvSpPr>
          <p:cNvPr id="201733" name="Text Box 5"/>
          <p:cNvSpPr txBox="1">
            <a:spLocks noChangeArrowheads="1"/>
          </p:cNvSpPr>
          <p:nvPr/>
        </p:nvSpPr>
        <p:spPr bwMode="auto">
          <a:xfrm>
            <a:off x="4020647" y="2171442"/>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800" b="1">
                <a:ea typeface="宋体" pitchFamily="2" charset="-122"/>
              </a:rPr>
              <a:t>M</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25</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99"/>
    </mc:Choice>
    <mc:Fallback xmlns="">
      <p:transition spd="slow" advTm="6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567" x="1257300" y="4978400"/>
          <p14:tracePt t="5651" x="1257300" y="4972050"/>
          <p14:tracePt t="5657" x="1257300" y="4965700"/>
          <p14:tracePt t="5673" x="1270000" y="4959350"/>
          <p14:tracePt t="5682" x="1301750" y="4927600"/>
          <p14:tracePt t="5697" x="1390650" y="4819650"/>
          <p14:tracePt t="5713" x="1460500" y="4660900"/>
          <p14:tracePt t="5730" x="1524000" y="4438650"/>
          <p14:tracePt t="5746" x="1562100" y="4248150"/>
          <p14:tracePt t="5763" x="1581150" y="4064000"/>
          <p14:tracePt t="5779" x="1612900" y="3873500"/>
          <p14:tracePt t="5796" x="1612900" y="3657600"/>
          <p14:tracePt t="5813" x="1612900" y="3429000"/>
          <p14:tracePt t="5830" x="1612900" y="3219450"/>
          <p14:tracePt t="5846" x="1631950" y="3009900"/>
          <p14:tracePt t="5864" x="1657350" y="2819400"/>
          <p14:tracePt t="5880" x="1593850" y="2692400"/>
          <p14:tracePt t="5900" x="1498600" y="2578100"/>
          <p14:tracePt t="5913" x="1422400" y="2533650"/>
          <p14:tracePt t="5930" x="1352550" y="2520950"/>
          <p14:tracePt t="5947" x="1346200" y="2520950"/>
          <p14:tracePt t="6057" x="1339850" y="2520950"/>
          <p14:tracePt t="6073" x="1339850" y="2533650"/>
          <p14:tracePt t="6137" x="1333500" y="2527300"/>
          <p14:tracePt t="6153" x="1327150" y="2520950"/>
          <p14:tracePt t="6161" x="1320800" y="2520950"/>
          <p14:tracePt t="6169" x="1301750" y="2514600"/>
          <p14:tracePt t="6180" x="1295400" y="2514600"/>
          <p14:tracePt t="6197" x="1282700" y="2514600"/>
          <p14:tracePt t="6585" x="1282700" y="2501900"/>
          <p14:tracePt t="6593" x="1301750" y="2495550"/>
          <p14:tracePt t="6601" x="1333500" y="2482850"/>
          <p14:tracePt t="6614" x="1352550" y="2470150"/>
          <p14:tracePt t="6631" x="1435100" y="2457450"/>
          <p14:tracePt t="6648" x="1574800" y="2457450"/>
          <p14:tracePt t="6664" x="1701800" y="2457450"/>
          <p14:tracePt t="6681" x="1892300" y="2457450"/>
          <p14:tracePt t="6698" x="2120900" y="2457450"/>
          <p14:tracePt t="6714" x="2393950" y="2457450"/>
          <p14:tracePt t="6731" x="2705100" y="2457450"/>
          <p14:tracePt t="6747" x="2959100" y="2457450"/>
          <p14:tracePt t="6764" x="3124200" y="2457450"/>
          <p14:tracePt t="6780" x="3206750" y="2457450"/>
          <p14:tracePt t="6797" x="3238500" y="2457450"/>
          <p14:tracePt t="6814" x="3257550" y="2457450"/>
          <p14:tracePt t="6832" x="3302000" y="2463800"/>
          <p14:tracePt t="6873" x="3302000" y="2470150"/>
          <p14:tracePt t="6913" x="3308350" y="2476500"/>
          <p14:tracePt t="6921" x="3321050" y="2476500"/>
          <p14:tracePt t="6931" x="3333750" y="2489200"/>
          <p14:tracePt t="6948" x="3371850" y="2508250"/>
          <p14:tracePt t="6964" x="3403600" y="2520950"/>
          <p14:tracePt t="6981" x="3416300" y="2520950"/>
          <p14:tracePt t="6998" x="3422650" y="2520950"/>
          <p14:tracePt t="7015" x="3422650" y="2495550"/>
          <p14:tracePt t="7032" x="3422650" y="2438400"/>
          <p14:tracePt t="7048" x="3416300" y="2419350"/>
          <p14:tracePt t="7065" x="3416300" y="2413000"/>
          <p14:tracePt t="7081" x="3416300" y="2406650"/>
          <p14:tracePt t="7121" x="3429000" y="2400300"/>
          <p14:tracePt t="7129" x="3460750" y="2406650"/>
          <p14:tracePt t="7137" x="3498850" y="2419350"/>
          <p14:tracePt t="7148" x="3556000" y="2444750"/>
          <p14:tracePt t="7165" x="3613150" y="2457450"/>
          <p14:tracePt t="7182" x="3689350" y="2495550"/>
          <p14:tracePt t="7198" x="3759200" y="2508250"/>
          <p14:tracePt t="7215" x="3822700" y="2533650"/>
          <p14:tracePt t="7232" x="3873500" y="2565400"/>
          <p14:tracePt t="7248" x="3892550" y="2571750"/>
          <p14:tracePt t="7265" x="3898900" y="2571750"/>
          <p14:tracePt t="7298" x="3924300" y="2571750"/>
          <p14:tracePt t="7315" x="3949700" y="2565400"/>
          <p14:tracePt t="7332" x="3987800" y="2559050"/>
          <p14:tracePt t="7348" x="4038600" y="2546350"/>
          <p14:tracePt t="7365" x="4127500" y="2546350"/>
          <p14:tracePt t="7382" x="4254500" y="2546350"/>
          <p14:tracePt t="7398" x="4419600" y="2546350"/>
          <p14:tracePt t="7416" x="4724400" y="2546350"/>
          <p14:tracePt t="7432" x="4927600" y="2546350"/>
          <p14:tracePt t="7448" x="5105400" y="2546350"/>
          <p14:tracePt t="7466" x="5232400" y="2546350"/>
          <p14:tracePt t="7482" x="5302250" y="2546350"/>
          <p14:tracePt t="7499" x="5314950" y="2546350"/>
          <p14:tracePt t="7515" x="5321300" y="2546350"/>
          <p14:tracePt t="7532" x="5334000" y="2533650"/>
          <p14:tracePt t="7641" x="5327650" y="2533650"/>
          <p14:tracePt t="7650" x="5308600" y="2533650"/>
          <p14:tracePt t="7657" x="5276850" y="2533650"/>
          <p14:tracePt t="7666" x="5257800" y="2533650"/>
          <p14:tracePt t="7682" x="5219700" y="2527300"/>
          <p14:tracePt t="7752" x="5232400" y="2527300"/>
          <p14:tracePt t="7760" x="5245100" y="2527300"/>
          <p14:tracePt t="7817" x="5238750" y="2527300"/>
          <p14:tracePt t="7825" x="5219700" y="2533650"/>
          <p14:tracePt t="7834" x="5194300" y="2546350"/>
          <p14:tracePt t="7849" x="5143500" y="2584450"/>
          <p14:tracePt t="7865" x="5118100" y="2609850"/>
          <p14:tracePt t="7882" x="5111750" y="2628900"/>
          <p14:tracePt t="7899" x="5111750" y="2635250"/>
          <p14:tracePt t="7953" x="5111750" y="2641600"/>
          <p14:tracePt t="7985" x="5118100" y="2641600"/>
          <p14:tracePt t="8001" x="5130800" y="2641600"/>
          <p14:tracePt t="8009" x="5143500" y="2641600"/>
          <p14:tracePt t="8018" x="5149850" y="2641600"/>
          <p14:tracePt t="8034" x="5156200" y="2641600"/>
          <p14:tracePt t="8049" x="5162550" y="2641600"/>
          <p14:tracePt t="8089" x="5168900" y="2641600"/>
          <p14:tracePt t="8097" x="5175250" y="2641600"/>
          <p14:tracePt t="8105" x="5187950" y="2647950"/>
          <p14:tracePt t="8116" x="5207000" y="2647950"/>
          <p14:tracePt t="8132" x="5232400" y="2647950"/>
          <p14:tracePt t="8149" x="5251450" y="2647950"/>
          <p14:tracePt t="8166" x="5264150" y="2647950"/>
          <p14:tracePt t="8183" x="5283200" y="2641600"/>
          <p14:tracePt t="8200" x="5283200" y="2628900"/>
          <p14:tracePt t="8216" x="5289550" y="2609850"/>
          <p14:tracePt t="8233" x="5295900" y="2609850"/>
          <p14:tracePt t="8345" x="5257800" y="2597150"/>
          <p14:tracePt t="8353" x="5143500" y="2597150"/>
          <p14:tracePt t="8366" x="5010150" y="2597150"/>
          <p14:tracePt t="8383" x="4718050" y="2597150"/>
          <p14:tracePt t="8400" x="4298950" y="2597150"/>
          <p14:tracePt t="8416" x="4083050" y="2597150"/>
          <p14:tracePt t="8433" x="3943350" y="2597150"/>
          <p14:tracePt t="8450" x="3917950" y="2597150"/>
          <p14:tracePt t="8505" x="3911600" y="2597150"/>
          <p14:tracePt t="8513" x="3886200" y="2616200"/>
          <p14:tracePt t="8522" x="3860800" y="2622550"/>
          <p14:tracePt t="8533" x="3803650" y="2635250"/>
          <p14:tracePt t="8550" x="3683000" y="2667000"/>
          <p14:tracePt t="8566" x="3575050" y="2673350"/>
          <p14:tracePt t="8584" x="3492500" y="2698750"/>
          <p14:tracePt t="8600" x="3460750" y="2698750"/>
          <p14:tracePt t="8617" x="3429000" y="2698750"/>
          <p14:tracePt t="8633" x="3403600" y="2698750"/>
          <p14:tracePt t="8650" x="3397250" y="2698750"/>
          <p14:tracePt t="8666" x="3378200" y="2698750"/>
          <p14:tracePt t="8683" x="3359150" y="2692400"/>
          <p14:tracePt t="8700" x="3327400" y="2679700"/>
          <p14:tracePt t="8717" x="3282950" y="2667000"/>
          <p14:tracePt t="8733" x="3270250" y="2667000"/>
          <p14:tracePt t="8750" x="3263900" y="2667000"/>
          <p14:tracePt t="8808" x="3263900" y="2660650"/>
          <p14:tracePt t="8873" x="3263900" y="2654300"/>
          <p14:tracePt t="8913" x="3270250" y="2647950"/>
          <p14:tracePt t="8929" x="3276600" y="2641600"/>
          <p14:tracePt t="8961" x="3282950" y="2635250"/>
          <p14:tracePt t="9041" x="3289300" y="2628900"/>
          <p14:tracePt t="9057" x="3295650" y="2628900"/>
          <p14:tracePt t="9073" x="3302000" y="2628900"/>
          <p14:tracePt t="9121" x="3276600" y="2628900"/>
          <p14:tracePt t="9129" x="3213100" y="2628900"/>
          <p14:tracePt t="9137" x="3098800" y="2622550"/>
          <p14:tracePt t="9150" x="2997200" y="2609850"/>
          <p14:tracePt t="9167" x="2749550" y="2565400"/>
          <p14:tracePt t="9184" x="2552700" y="2540000"/>
          <p14:tracePt t="9201" x="2540000" y="2533650"/>
          <p14:tracePt t="9289" x="2540000" y="2527300"/>
          <p14:tracePt t="9305" x="2533650" y="2527300"/>
          <p14:tracePt t="9313" x="2527300" y="2527300"/>
          <p14:tracePt t="9337" x="2508250" y="2527300"/>
          <p14:tracePt t="9345" x="2495550" y="2527300"/>
          <p14:tracePt t="9353" x="2476500" y="2514600"/>
          <p14:tracePt t="9368" x="2419350" y="2482850"/>
          <p14:tracePt t="9384" x="2355850" y="2444750"/>
          <p14:tracePt t="9401" x="2311400" y="2425700"/>
          <p14:tracePt t="9417" x="2279650" y="2413000"/>
          <p14:tracePt t="9434" x="2254250" y="2406650"/>
          <p14:tracePt t="9481" x="2247900" y="2406650"/>
          <p14:tracePt t="9489" x="2247900" y="2400300"/>
          <p14:tracePt t="9505" x="2254250" y="2393950"/>
          <p14:tracePt t="9517" x="2266950" y="2393950"/>
          <p14:tracePt t="9534" x="2266950" y="2387600"/>
          <p14:tracePt t="9551" x="2273300" y="2374900"/>
          <p14:tracePt t="9568" x="2286000" y="2368550"/>
          <p14:tracePt t="9800" x="2286000" y="2374900"/>
          <p14:tracePt t="9808" x="2254250" y="2400300"/>
          <p14:tracePt t="9817" x="2209800" y="2419350"/>
          <p14:tracePt t="9834" x="2063750" y="2495550"/>
          <p14:tracePt t="9851" x="1866900" y="2559050"/>
          <p14:tracePt t="9868" x="1670050" y="2622550"/>
          <p14:tracePt t="9884" x="1485900" y="2673350"/>
          <p14:tracePt t="9901" x="1390650" y="2679700"/>
          <p14:tracePt t="9918" x="1339850" y="2698750"/>
          <p14:tracePt t="10009" x="1327150" y="2698750"/>
          <p14:tracePt t="10017" x="1320800" y="2698750"/>
          <p14:tracePt t="10043" x="1314450" y="2698750"/>
          <p14:tracePt t="10049" x="1308100" y="2698750"/>
          <p14:tracePt t="10089" x="1308100" y="2692400"/>
          <p14:tracePt t="10098" x="1308100" y="2679700"/>
          <p14:tracePt t="10113" x="1308100" y="2673350"/>
          <p14:tracePt t="10137" x="1308100" y="2667000"/>
          <p14:tracePt t="11497" x="1320800" y="2660650"/>
          <p14:tracePt t="11505" x="1371600" y="2641600"/>
          <p14:tracePt t="11513" x="1422400" y="2635250"/>
          <p14:tracePt t="11521" x="1466850" y="2622550"/>
          <p14:tracePt t="11536" x="1485900" y="2616200"/>
          <p14:tracePt t="11553" x="1511300" y="2616200"/>
          <p14:tracePt t="11570" x="1555750" y="2590800"/>
          <p14:tracePt t="11587" x="1670050" y="2520950"/>
          <p14:tracePt t="11603" x="1771650" y="2438400"/>
          <p14:tracePt t="11619" x="1822450" y="2381250"/>
          <p14:tracePt t="11636" x="1828800" y="2355850"/>
          <p14:tracePt t="11652" x="1835150" y="2324100"/>
          <p14:tracePt t="11669" x="1835150" y="2286000"/>
          <p14:tracePt t="11686" x="1809750" y="2247900"/>
          <p14:tracePt t="11703" x="1765300" y="2203450"/>
          <p14:tracePt t="11720" x="1651000" y="2159000"/>
          <p14:tracePt t="11736" x="1530350" y="2152650"/>
          <p14:tracePt t="11753" x="1447800" y="2139950"/>
          <p14:tracePt t="11769" x="1377950" y="2127250"/>
          <p14:tracePt t="11786" x="1289050" y="2127250"/>
          <p14:tracePt t="11802" x="1212850" y="2127250"/>
          <p14:tracePt t="11819" x="1104900" y="2139950"/>
          <p14:tracePt t="11836" x="1028700" y="2190750"/>
          <p14:tracePt t="11853" x="933450" y="2273300"/>
          <p14:tracePt t="11870" x="863600" y="2413000"/>
          <p14:tracePt t="11887" x="812800" y="2590800"/>
          <p14:tracePt t="11904" x="812800" y="2787650"/>
          <p14:tracePt t="11920" x="825500" y="2882900"/>
          <p14:tracePt t="11937" x="876300" y="2933700"/>
          <p14:tracePt t="11953" x="933450" y="2965450"/>
          <p14:tracePt t="11970" x="1028700" y="2971800"/>
          <p14:tracePt t="11987" x="1117600" y="2971800"/>
          <p14:tracePt t="12004" x="1231900" y="2946400"/>
          <p14:tracePt t="12020" x="1339850" y="2889250"/>
          <p14:tracePt t="12037" x="1454150" y="2851150"/>
          <p14:tracePt t="12041" x="1504950" y="2832100"/>
          <p14:tracePt t="12054" x="1587500" y="2813050"/>
          <p14:tracePt t="12070" x="1739900" y="2781300"/>
          <p14:tracePt t="12088" x="1885950" y="2762250"/>
          <p14:tracePt t="12104" x="1898650" y="2749550"/>
          <p14:tracePt t="12120" x="1885950" y="2711450"/>
          <p14:tracePt t="12137" x="1797050" y="2622550"/>
          <p14:tracePt t="12153" x="1695450" y="2540000"/>
          <p14:tracePt t="12170" x="1568450" y="2451100"/>
          <p14:tracePt t="12187" x="1492250" y="2406650"/>
          <p14:tracePt t="12204" x="1416050" y="2393950"/>
          <p14:tracePt t="12220" x="1390650" y="2374900"/>
          <p14:tracePt t="12237" x="1346200" y="2374900"/>
          <p14:tracePt t="12254" x="1308100" y="2374900"/>
          <p14:tracePt t="12270" x="1270000" y="2406650"/>
          <p14:tracePt t="12288" x="1270000" y="2546350"/>
          <p14:tracePt t="12304" x="1276350" y="2692400"/>
          <p14:tracePt t="12320" x="1358900" y="2781300"/>
          <p14:tracePt t="12337" x="1479550" y="2838450"/>
          <p14:tracePt t="12354" x="1587500" y="2851150"/>
          <p14:tracePt t="12370" x="1638300" y="2851150"/>
          <p14:tracePt t="12387" x="1663700" y="2825750"/>
          <p14:tracePt t="12404" x="1663700" y="2762250"/>
          <p14:tracePt t="12421" x="1663700" y="2711450"/>
          <p14:tracePt t="12437" x="1651000" y="2660650"/>
          <p14:tracePt t="12454" x="1619250" y="2628900"/>
          <p14:tracePt t="12471" x="1600200" y="2609850"/>
          <p14:tracePt t="12513" x="1600200" y="2603500"/>
          <p14:tracePt t="12522" x="1619250" y="2590800"/>
          <p14:tracePt t="12537" x="1708150" y="2590800"/>
          <p14:tracePt t="12554" x="1873250" y="2590800"/>
          <p14:tracePt t="12571" x="2139950" y="2590800"/>
          <p14:tracePt t="12587" x="2520950" y="2590800"/>
          <p14:tracePt t="12604" x="2965450" y="2590800"/>
          <p14:tracePt t="12621" x="3378200" y="2590800"/>
          <p14:tracePt t="12637" x="3663950" y="2590800"/>
          <p14:tracePt t="12654" x="3759200" y="2571750"/>
          <p14:tracePt t="12671" x="3771900" y="2565400"/>
          <p14:tracePt t="12687" x="3771900" y="2552700"/>
          <p14:tracePt t="12704" x="3759200" y="2527300"/>
          <p14:tracePt t="12721" x="3740150" y="2514600"/>
          <p14:tracePt t="12738" x="3721100" y="2495550"/>
          <p14:tracePt t="12754" x="3708400" y="2489200"/>
          <p14:tracePt t="12792" x="3702050" y="2489200"/>
          <p14:tracePt t="12872" x="3708400" y="2489200"/>
          <p14:tracePt t="12880" x="3733800" y="2489200"/>
          <p14:tracePt t="12888" x="3746500" y="2489200"/>
          <p14:tracePt t="12904" x="3816350" y="2495550"/>
          <p14:tracePt t="12921" x="3867150" y="2495550"/>
          <p14:tracePt t="12937" x="3975100" y="2495550"/>
          <p14:tracePt t="12954" x="4191000" y="2495550"/>
          <p14:tracePt t="12971" x="4508500" y="2495550"/>
          <p14:tracePt t="12988" x="4927600" y="2495550"/>
          <p14:tracePt t="13005" x="5314950" y="2495550"/>
          <p14:tracePt t="13021" x="5581650" y="2495550"/>
          <p14:tracePt t="13038" x="5695950" y="2495550"/>
          <p14:tracePt t="13042" x="5715000" y="2495550"/>
          <p14:tracePt t="13113" x="5708650" y="2495550"/>
          <p14:tracePt t="13121" x="5702300" y="2495550"/>
          <p14:tracePt t="13169" x="5695950" y="2501900"/>
          <p14:tracePt t="13177" x="5676900" y="2501900"/>
          <p14:tracePt t="13188" x="5664200" y="2508250"/>
          <p14:tracePt t="13205" x="5575300" y="2514600"/>
          <p14:tracePt t="13221" x="5454650" y="2533650"/>
          <p14:tracePt t="13238" x="5314950" y="2533650"/>
          <p14:tracePt t="13255" x="5213350" y="2533650"/>
          <p14:tracePt t="13272" x="5111750" y="2533650"/>
          <p14:tracePt t="13307" x="5105400" y="2533650"/>
          <p14:tracePt t="13338" x="5099050" y="2533650"/>
          <p14:tracePt t="13345" x="5111750" y="2527300"/>
          <p14:tracePt t="13355" x="5118100" y="2527300"/>
          <p14:tracePt t="13372" x="5124450" y="2527300"/>
          <p14:tracePt t="13553" x="5130800" y="2527300"/>
          <p14:tracePt t="13561" x="5143500" y="2533650"/>
          <p14:tracePt t="13572" x="5162550" y="2546350"/>
          <p14:tracePt t="13588" x="5200650" y="2597150"/>
          <p14:tracePt t="13605" x="5270500" y="2679700"/>
          <p14:tracePt t="13622" x="5334000" y="2743200"/>
          <p14:tracePt t="13639" x="5416550" y="2794000"/>
          <p14:tracePt t="13656" x="5435600" y="2800350"/>
          <p14:tracePt t="13672" x="5454650" y="2800350"/>
          <p14:tracePt t="13689" x="5492750" y="2781300"/>
          <p14:tracePt t="13705" x="5505450" y="2743200"/>
          <p14:tracePt t="13722" x="5511800" y="2705100"/>
          <p14:tracePt t="13739" x="5511800" y="2686050"/>
          <p14:tracePt t="13755" x="5524500" y="2654300"/>
          <p14:tracePt t="13771" x="5524500" y="2635250"/>
          <p14:tracePt t="13788" x="5537200" y="2603500"/>
          <p14:tracePt t="13805" x="5549900" y="2540000"/>
          <p14:tracePt t="13822" x="5562600" y="2470150"/>
          <p14:tracePt t="13839" x="5562600" y="2406650"/>
          <p14:tracePt t="13856" x="5543550" y="2311400"/>
          <p14:tracePt t="13872" x="5505450" y="2247900"/>
          <p14:tracePt t="13889" x="5454650" y="2190750"/>
          <p14:tracePt t="13905" x="5410200" y="2165350"/>
          <p14:tracePt t="13922" x="5384800" y="2165350"/>
          <p14:tracePt t="13939" x="5359400" y="2165350"/>
          <p14:tracePt t="13956" x="5321300" y="2165350"/>
          <p14:tracePt t="13972" x="5276850" y="2165350"/>
          <p14:tracePt t="13989" x="5200650" y="2171700"/>
          <p14:tracePt t="14006" x="5118100" y="2190750"/>
          <p14:tracePt t="14023" x="5029200" y="2235200"/>
          <p14:tracePt t="14040" x="4946650" y="2273300"/>
          <p14:tracePt t="14056" x="4876800" y="2305050"/>
          <p14:tracePt t="14072" x="4800600" y="2343150"/>
          <p14:tracePt t="14089" x="4743450" y="2381250"/>
          <p14:tracePt t="14106" x="4705350" y="2432050"/>
          <p14:tracePt t="14122" x="4667250" y="2489200"/>
          <p14:tracePt t="14139" x="4635500" y="2552700"/>
          <p14:tracePt t="14156" x="4622800" y="2597150"/>
          <p14:tracePt t="14172" x="4603750" y="2647950"/>
          <p14:tracePt t="14189" x="4603750" y="2711450"/>
          <p14:tracePt t="14206" x="4654550" y="2787650"/>
          <p14:tracePt t="14223" x="4718050" y="2844800"/>
          <p14:tracePt t="14240" x="4908550" y="2901950"/>
          <p14:tracePt t="14256" x="5060950" y="2933700"/>
          <p14:tracePt t="14273" x="5251450" y="2933700"/>
          <p14:tracePt t="14289" x="5410200" y="2927350"/>
          <p14:tracePt t="14306" x="5518150" y="2870200"/>
          <p14:tracePt t="14323" x="5549900" y="2825750"/>
          <p14:tracePt t="14339" x="5562600" y="2749550"/>
          <p14:tracePt t="14356" x="5543550" y="2654300"/>
          <p14:tracePt t="14376" x="5403850" y="2520950"/>
          <p14:tracePt t="14389" x="5346700" y="2495550"/>
          <p14:tracePt t="14406" x="5200650" y="2463800"/>
          <p14:tracePt t="14423" x="5067300" y="2451100"/>
          <p14:tracePt t="14439" x="5016500" y="2451100"/>
          <p14:tracePt t="14473" x="5010150" y="2451100"/>
          <p14:tracePt t="14489" x="5029200" y="2470150"/>
          <p14:tracePt t="14506" x="5099050" y="2476500"/>
          <p14:tracePt t="14523" x="5181600" y="2514600"/>
          <p14:tracePt t="14540" x="5283200" y="2540000"/>
          <p14:tracePt t="14556" x="5346700" y="2578100"/>
          <p14:tracePt t="14573" x="5391150" y="2616200"/>
          <p14:tracePt t="14590" x="5403850" y="2628900"/>
          <p14:tracePt t="14606" x="5403850" y="2641600"/>
          <p14:tracePt t="14623" x="5403850" y="2654300"/>
          <p14:tracePt t="14649" x="5403850" y="2660650"/>
          <p14:tracePt t="14658" x="5397500" y="2660650"/>
          <p14:tracePt t="14673" x="5372100" y="2660650"/>
          <p14:tracePt t="14690" x="5314950" y="2660650"/>
          <p14:tracePt t="14707" x="5111750" y="2660650"/>
          <p14:tracePt t="14723" x="4800600" y="2660650"/>
          <p14:tracePt t="14740" x="4279900" y="2660650"/>
          <p14:tracePt t="14756" x="3765550" y="2660650"/>
          <p14:tracePt t="14772" x="3346450" y="2660650"/>
          <p14:tracePt t="14789" x="3143250" y="2635250"/>
          <p14:tracePt t="14806" x="3067050" y="2609850"/>
          <p14:tracePt t="14823" x="3054350" y="2609850"/>
          <p14:tracePt t="14857" x="3048000" y="2609850"/>
          <p14:tracePt t="14873" x="3048000" y="2616200"/>
          <p14:tracePt t="14890" x="3035300" y="2647950"/>
          <p14:tracePt t="14907" x="3009900" y="2654300"/>
          <p14:tracePt t="14923" x="2971800" y="2667000"/>
          <p14:tracePt t="14940" x="2940050" y="2667000"/>
          <p14:tracePt t="14957" x="2921000" y="2667000"/>
          <p14:tracePt t="15010" x="2927350" y="2667000"/>
          <p14:tracePt t="15017" x="2946400" y="2667000"/>
          <p14:tracePt t="15033" x="2952750" y="2667000"/>
          <p14:tracePt t="15042" x="2959100" y="2660650"/>
          <p14:tracePt t="15057" x="2978150" y="2647950"/>
          <p14:tracePt t="15074" x="2984500" y="2641600"/>
          <p14:tracePt t="15090" x="2997200" y="2635250"/>
          <p14:tracePt t="15107" x="3009900" y="2622550"/>
          <p14:tracePt t="15124" x="3022600" y="2616200"/>
          <p14:tracePt t="15140" x="3028950" y="2609850"/>
          <p14:tracePt t="15369" x="3035300" y="2609850"/>
          <p14:tracePt t="15377" x="3028950" y="2609850"/>
          <p14:tracePt t="15390" x="2978150" y="2603500"/>
          <p14:tracePt t="15408" x="2698750" y="2476500"/>
          <p14:tracePt t="15424" x="2527300" y="2374900"/>
          <p14:tracePt t="15441" x="2393950" y="2273300"/>
          <p14:tracePt t="15457" x="2343150" y="2216150"/>
          <p14:tracePt t="15474" x="2324100" y="2190750"/>
          <p14:tracePt t="15491" x="2324100" y="2184400"/>
          <p14:tracePt t="15508" x="2324100" y="2171700"/>
          <p14:tracePt t="15569" x="2311400" y="2159000"/>
          <p14:tracePt t="15577" x="2298700" y="2146300"/>
          <p14:tracePt t="15590" x="2260600" y="2120900"/>
          <p14:tracePt t="15608" x="2044700" y="2057400"/>
          <p14:tracePt t="15624" x="1822450" y="1981200"/>
          <p14:tracePt t="15641" x="1651000" y="1949450"/>
          <p14:tracePt t="15658" x="1473200" y="1949450"/>
          <p14:tracePt t="15674" x="1371600" y="1955800"/>
          <p14:tracePt t="15691" x="1250950" y="2051050"/>
          <p14:tracePt t="15708" x="1174750" y="2216150"/>
          <p14:tracePt t="15724" x="1111250" y="2387600"/>
          <p14:tracePt t="15741" x="1060450" y="2571750"/>
          <p14:tracePt t="15758" x="1028700" y="2711450"/>
          <p14:tracePt t="15773" x="1028700" y="2762250"/>
          <p14:tracePt t="15790" x="1047750" y="2806700"/>
          <p14:tracePt t="15807" x="1130300" y="2838450"/>
          <p14:tracePt t="15824" x="1187450" y="2838450"/>
          <p14:tracePt t="15841" x="1250950" y="2838450"/>
          <p14:tracePt t="15858" x="1320800" y="2838450"/>
          <p14:tracePt t="15874" x="1416050" y="2806700"/>
          <p14:tracePt t="15891" x="1498600" y="2794000"/>
          <p14:tracePt t="15908" x="1606550" y="2768600"/>
          <p14:tracePt t="15924" x="1778000" y="2724150"/>
          <p14:tracePt t="15941" x="1936750" y="2673350"/>
          <p14:tracePt t="15958" x="2051050" y="2622550"/>
          <p14:tracePt t="15975" x="2127250" y="2540000"/>
          <p14:tracePt t="15992" x="2190750" y="2432050"/>
          <p14:tracePt t="16008" x="2222500" y="2343150"/>
          <p14:tracePt t="16025" x="2260600" y="2247900"/>
          <p14:tracePt t="16041" x="2292350" y="2146300"/>
          <p14:tracePt t="16058" x="2317750" y="2089150"/>
          <p14:tracePt t="16075" x="2362200" y="2019300"/>
          <p14:tracePt t="16092" x="2393950" y="1968500"/>
          <p14:tracePt t="16108" x="2413000" y="1898650"/>
          <p14:tracePt t="16125" x="2413000" y="1847850"/>
          <p14:tracePt t="16141" x="2406650" y="1778000"/>
          <p14:tracePt t="16158" x="2368550" y="1727200"/>
          <p14:tracePt t="16175" x="2311400" y="1676400"/>
          <p14:tracePt t="16192" x="2184400" y="1644650"/>
          <p14:tracePt t="16208" x="2095500" y="1638300"/>
          <p14:tracePt t="16225" x="1993900" y="1638300"/>
          <p14:tracePt t="16241" x="1873250" y="1638300"/>
          <p14:tracePt t="16258" x="1809750" y="1638300"/>
          <p14:tracePt t="16275" x="1733550" y="1638300"/>
          <p14:tracePt t="16292" x="1638300" y="1638300"/>
          <p14:tracePt t="16308" x="1543050" y="1663700"/>
          <p14:tracePt t="16325" x="1441450" y="1727200"/>
          <p14:tracePt t="16341" x="1365250" y="1809750"/>
          <p14:tracePt t="16358" x="1352550" y="1866900"/>
          <p14:tracePt t="16376" x="1346200" y="1911350"/>
          <p14:tracePt t="16392" x="1333500" y="1974850"/>
          <p14:tracePt t="16408" x="1333500" y="2000250"/>
          <p14:tracePt t="16425" x="1333500" y="2012950"/>
          <p14:tracePt t="16442" x="1320800" y="2025650"/>
          <p14:tracePt t="16458" x="1295400" y="2051050"/>
          <p14:tracePt t="16475" x="1244600" y="2114550"/>
          <p14:tracePt t="16492" x="1206500" y="2311400"/>
          <p14:tracePt t="16508" x="1206500" y="2540000"/>
          <p14:tracePt t="16525" x="1212850" y="2781300"/>
          <p14:tracePt t="16542" x="1282700" y="3003550"/>
          <p14:tracePt t="16546" x="1327150" y="3079750"/>
          <p14:tracePt t="16558" x="1365250" y="3136900"/>
          <p14:tracePt t="16576" x="1466850" y="3244850"/>
          <p14:tracePt t="16592" x="1498600" y="3251200"/>
          <p14:tracePt t="16609" x="1530350" y="3251200"/>
          <p14:tracePt t="16625" x="1555750" y="3251200"/>
          <p14:tracePt t="16642" x="1593850" y="3251200"/>
          <p14:tracePt t="16659" x="1644650" y="3251200"/>
          <p14:tracePt t="16675" x="1695450" y="3251200"/>
          <p14:tracePt t="16692" x="1752600" y="3251200"/>
          <p14:tracePt t="16709" x="1828800" y="3251200"/>
          <p14:tracePt t="16726" x="1917700" y="3251200"/>
          <p14:tracePt t="16742" x="2006600" y="3251200"/>
          <p14:tracePt t="16758" x="2114550" y="3238500"/>
          <p14:tracePt t="16775" x="2228850" y="3194050"/>
          <p14:tracePt t="16792" x="2374900" y="3079750"/>
          <p14:tracePt t="16809" x="2451100" y="3028950"/>
          <p14:tracePt t="16825" x="2489200" y="2984500"/>
          <p14:tracePt t="16842" x="2501900" y="2959100"/>
          <p14:tracePt t="16859" x="2520950" y="2933700"/>
          <p14:tracePt t="16875" x="2533650" y="2921000"/>
          <p14:tracePt t="16892" x="2552700" y="2901950"/>
          <p14:tracePt t="16909" x="2565400" y="2895600"/>
          <p14:tracePt t="16926" x="2597150" y="2844800"/>
          <p14:tracePt t="16942" x="2628900" y="2755900"/>
          <p14:tracePt t="16959" x="2641600" y="2667000"/>
          <p14:tracePt t="16976" x="2641600" y="2533650"/>
          <p14:tracePt t="16992" x="2641600" y="2432050"/>
          <p14:tracePt t="17009" x="2641600" y="2355850"/>
          <p14:tracePt t="17026" x="2641600" y="2292350"/>
          <p14:tracePt t="17042" x="2616200" y="2235200"/>
          <p14:tracePt t="17059" x="2584450" y="2178050"/>
          <p14:tracePt t="17076" x="2540000" y="2139950"/>
          <p14:tracePt t="17092" x="2508250" y="2120900"/>
          <p14:tracePt t="17109" x="2476500" y="2108200"/>
          <p14:tracePt t="17126" x="2451100" y="2101850"/>
          <p14:tracePt t="17142" x="2413000" y="2082800"/>
          <p14:tracePt t="17160" x="2266950" y="2025650"/>
          <p14:tracePt t="17176" x="2159000" y="1987550"/>
          <p14:tracePt t="17192" x="2082800" y="1955800"/>
          <p14:tracePt t="17209" x="2038350" y="1949450"/>
          <p14:tracePt t="17226" x="1968500" y="1943100"/>
          <p14:tracePt t="17242" x="1911350" y="1943100"/>
          <p14:tracePt t="17259" x="1828800" y="1943100"/>
          <p14:tracePt t="17276" x="1746250" y="1981200"/>
          <p14:tracePt t="17293" x="1651000" y="2044700"/>
          <p14:tracePt t="17309" x="1587500" y="2114550"/>
          <p14:tracePt t="17326" x="1524000" y="2178050"/>
          <p14:tracePt t="17343" x="1473200" y="2266950"/>
          <p14:tracePt t="17360" x="1422400" y="2400300"/>
          <p14:tracePt t="17376" x="1384300" y="2470150"/>
          <p14:tracePt t="17393" x="1365250" y="2520950"/>
          <p14:tracePt t="17409" x="1352550" y="2584450"/>
          <p14:tracePt t="17426" x="1352550" y="2616200"/>
          <p14:tracePt t="17443" x="1352550" y="2654300"/>
          <p14:tracePt t="17460" x="1352550" y="2692400"/>
          <p14:tracePt t="17476" x="1390650" y="2755900"/>
          <p14:tracePt t="17493" x="1460500" y="2813050"/>
          <p14:tracePt t="17510" x="1555750" y="2870200"/>
          <p14:tracePt t="17526" x="1682750" y="2914650"/>
          <p14:tracePt t="17543" x="1816100" y="2952750"/>
          <p14:tracePt t="17547" x="1835150" y="2959100"/>
          <p14:tracePt t="17560" x="1905000" y="2984500"/>
          <p14:tracePt t="17576" x="1930400" y="2990850"/>
          <p14:tracePt t="17592" x="1936750" y="2990850"/>
          <p14:tracePt t="17609" x="1943100" y="2990850"/>
          <p14:tracePt t="17626" x="1955800" y="2990850"/>
          <p14:tracePt t="17660" x="1993900" y="2990850"/>
          <p14:tracePt t="17676" x="2038350" y="2990850"/>
          <p14:tracePt t="17693" x="2146300" y="2965450"/>
          <p14:tracePt t="17710" x="2266950" y="2914650"/>
          <p14:tracePt t="17726" x="2393950" y="2825750"/>
          <p14:tracePt t="17744" x="2520950" y="2654300"/>
          <p14:tracePt t="17760" x="2559050" y="2520950"/>
          <p14:tracePt t="17776" x="2559050" y="2419350"/>
          <p14:tracePt t="17792" x="2559050" y="2349500"/>
          <p14:tracePt t="17809" x="2540000" y="2317750"/>
          <p14:tracePt t="17826" x="2476500" y="2298700"/>
          <p14:tracePt t="17843" x="2451100" y="2298700"/>
          <p14:tracePt t="17860" x="2444750" y="2298700"/>
          <p14:tracePt t="17921" x="2438400" y="2292350"/>
          <p14:tracePt t="18025" x="2419350" y="2292350"/>
          <p14:tracePt t="18033" x="2393950" y="2292350"/>
          <p14:tracePt t="18177" x="2387600" y="2292350"/>
          <p14:tracePt t="18273" x="2387600" y="2286000"/>
          <p14:tracePt t="18281" x="2381250" y="2286000"/>
          <p14:tracePt t="18294" x="2343150" y="2298700"/>
          <p14:tracePt t="18311" x="2330450" y="2343150"/>
          <p14:tracePt t="18353" x="2336800" y="2336800"/>
          <p14:tracePt t="18369" x="2336800" y="2330450"/>
          <p14:tracePt t="18705" x="2336800" y="2324100"/>
          <p14:tracePt t="18808" x="2330450" y="2330450"/>
          <p14:tracePt t="18816" x="2317750" y="2336800"/>
          <p14:tracePt t="18849" x="2311400" y="2343150"/>
          <p14:tracePt t="18857" x="2311400" y="2349500"/>
          <p14:tracePt t="18866" x="2305050" y="2355850"/>
          <p14:tracePt t="18878" x="2298700" y="2355850"/>
          <p14:tracePt t="18894" x="2273300" y="2387600"/>
          <p14:tracePt t="18912" x="2228850" y="2457450"/>
          <p14:tracePt t="18928" x="2203450" y="2508250"/>
          <p14:tracePt t="18944" x="2165350" y="2571750"/>
          <p14:tracePt t="18961" x="2127250" y="2647950"/>
          <p14:tracePt t="18978" x="2038350" y="2749550"/>
          <p14:tracePt t="18995" x="1968500" y="2832100"/>
          <p14:tracePt t="19011" x="1866900" y="2889250"/>
          <p14:tracePt t="19028" x="1746250" y="2946400"/>
          <p14:tracePt t="19045" x="1657350" y="2971800"/>
          <p14:tracePt t="19049" x="1638300" y="2971800"/>
          <p14:tracePt t="19062" x="1625600" y="2978150"/>
          <p14:tracePt t="19078" x="1612900" y="2984500"/>
          <p14:tracePt t="19095" x="1606550" y="2984500"/>
          <p14:tracePt t="19112" x="1562100" y="3003550"/>
          <p14:tracePt t="19128" x="1543050" y="3009900"/>
          <p14:tracePt t="19145" x="1511300" y="3009900"/>
          <p14:tracePt t="19161" x="1485900" y="3022600"/>
          <p14:tracePt t="19178" x="1454150" y="3028950"/>
          <p14:tracePt t="19195" x="1447800" y="3035300"/>
          <p14:tracePt t="19321" x="1447800" y="3041650"/>
          <p14:tracePt t="19449" x="1447800" y="3035300"/>
          <p14:tracePt t="19473" x="1447800" y="3028950"/>
          <p14:tracePt t="19481" x="1447800" y="3009900"/>
          <p14:tracePt t="19495" x="1447800" y="2984500"/>
          <p14:tracePt t="19512" x="1447800" y="2965450"/>
          <p14:tracePt t="19528" x="1447800" y="2952750"/>
          <p14:tracePt t="19545" x="1447800" y="2946400"/>
          <p14:tracePt t="22033" x="1454150" y="2940050"/>
          <p14:tracePt t="22041" x="1473200" y="2940050"/>
          <p14:tracePt t="22050" x="1524000" y="2940050"/>
          <p14:tracePt t="22065" x="1676400" y="2901950"/>
          <p14:tracePt t="22081" x="1822450" y="2863850"/>
          <p14:tracePt t="22098" x="1943100" y="2832100"/>
          <p14:tracePt t="22115" x="2006600" y="2813050"/>
          <p14:tracePt t="22131" x="2038350" y="2800350"/>
          <p14:tracePt t="22148" x="2082800" y="2794000"/>
          <p14:tracePt t="22165" x="2101850" y="2781300"/>
          <p14:tracePt t="22181" x="2133600" y="2768600"/>
          <p14:tracePt t="22198" x="2171700" y="2736850"/>
          <p14:tracePt t="22215" x="2228850" y="2698750"/>
          <p14:tracePt t="22232" x="2317750" y="2641600"/>
          <p14:tracePt t="22248" x="2355850" y="2622550"/>
          <p14:tracePt t="22265" x="2362200" y="2609850"/>
          <p14:tracePt t="22281" x="2362200" y="2603500"/>
          <p14:tracePt t="22298" x="2362200" y="2584450"/>
          <p14:tracePt t="22315" x="2362200" y="2571750"/>
          <p14:tracePt t="22369" x="2355850" y="2565400"/>
          <p14:tracePt t="22385" x="2355850" y="2559050"/>
          <p14:tracePt t="22393" x="2362200" y="2552700"/>
          <p14:tracePt t="22401" x="2374900" y="2540000"/>
          <p14:tracePt t="22415" x="2381250" y="2533650"/>
          <p14:tracePt t="22432" x="2425700" y="2489200"/>
          <p14:tracePt t="22448" x="2432050" y="2482850"/>
          <p14:tracePt t="22465" x="2438400" y="2476500"/>
          <p14:tracePt t="22538" x="2432050" y="2476500"/>
          <p14:tracePt t="22897" x="2432050" y="2489200"/>
          <p14:tracePt t="22905" x="2432050" y="2495550"/>
          <p14:tracePt t="22915" x="2432050" y="2520950"/>
          <p14:tracePt t="22932" x="2451100" y="2559050"/>
          <p14:tracePt t="22949" x="2495550" y="2597150"/>
          <p14:tracePt t="22965" x="2540000" y="2622550"/>
          <p14:tracePt t="22982" x="2578100" y="2654300"/>
          <p14:tracePt t="22999" x="2616200" y="2667000"/>
          <p14:tracePt t="23073" x="2609850" y="2660650"/>
          <p14:tracePt t="23161" x="2603500" y="2660650"/>
          <p14:tracePt t="23217" x="2597150" y="2660650"/>
          <p14:tracePt t="23234" x="2590800" y="2660650"/>
          <p14:tracePt t="23257" x="2584450" y="2667000"/>
          <p14:tracePt t="23289" x="2597150" y="2679700"/>
          <p14:tracePt t="23297" x="2603500" y="2686050"/>
          <p14:tracePt t="23305" x="2628900" y="2686050"/>
          <p14:tracePt t="23316" x="2647950" y="2686050"/>
          <p14:tracePt t="23332" x="2724150" y="2698750"/>
          <p14:tracePt t="23349" x="2832100" y="2698750"/>
          <p14:tracePt t="23366" x="2959100" y="2698750"/>
          <p14:tracePt t="23383" x="3098800" y="2698750"/>
          <p14:tracePt t="23400" x="3263900" y="2698750"/>
          <p14:tracePt t="23416" x="3371850" y="2698750"/>
          <p14:tracePt t="23433" x="3460750" y="2698750"/>
          <p14:tracePt t="23449" x="3524250" y="2698750"/>
          <p14:tracePt t="23466" x="3568700" y="2698750"/>
          <p14:tracePt t="23483" x="3613150" y="2698750"/>
          <p14:tracePt t="23499" x="3663950" y="2705100"/>
          <p14:tracePt t="23516" x="3721100" y="2705100"/>
          <p14:tracePt t="23533" x="3778250" y="2705100"/>
          <p14:tracePt t="23549" x="3848100" y="2705100"/>
          <p14:tracePt t="23553" x="3867150" y="2705100"/>
          <p14:tracePt t="23566" x="3879850" y="2705100"/>
          <p14:tracePt t="23583" x="3905250" y="2705100"/>
          <p14:tracePt t="23600" x="3911600" y="2686050"/>
          <p14:tracePt t="23616" x="3917950" y="2647950"/>
          <p14:tracePt t="23633" x="3924300" y="2628900"/>
          <p14:tracePt t="23650" x="3943350" y="2597150"/>
          <p14:tracePt t="23666" x="3962400" y="2578100"/>
          <p14:tracePt t="23683" x="4000500" y="2552700"/>
          <p14:tracePt t="23700" x="4044950" y="2527300"/>
          <p14:tracePt t="23716" x="4057650" y="2520950"/>
          <p14:tracePt t="23733" x="4076700" y="2520950"/>
          <p14:tracePt t="23749" x="4089400" y="2514600"/>
          <p14:tracePt t="23766" x="4095750" y="2508250"/>
          <p14:tracePt t="23782" x="4102100" y="2501900"/>
          <p14:tracePt t="23799" x="4114800" y="2489200"/>
          <p14:tracePt t="24169" x="4114800" y="2482850"/>
          <p14:tracePt t="24969" x="4102100" y="2482850"/>
          <p14:tracePt t="24977" x="4089400" y="2514600"/>
          <p14:tracePt t="24986" x="4076700" y="2546350"/>
          <p14:tracePt t="25001" x="4032250" y="2641600"/>
          <p14:tracePt t="25018" x="3943350" y="2794000"/>
          <p14:tracePt t="25034" x="3841750" y="2959100"/>
          <p14:tracePt t="25051" x="3733800" y="3098800"/>
          <p14:tracePt t="25068" x="3657600" y="3200400"/>
          <p14:tracePt t="25085" x="3606800" y="3270250"/>
          <p14:tracePt t="25102" x="3568700" y="3314700"/>
          <p14:tracePt t="25118" x="3530600" y="3359150"/>
          <p14:tracePt t="25135" x="3505200" y="3397250"/>
          <p14:tracePt t="25152" x="3479800" y="3435350"/>
          <p14:tracePt t="25168" x="3479800" y="3448050"/>
          <p14:tracePt t="25425" x="3473450" y="3448050"/>
          <p14:tracePt t="30792" x="3467100" y="3448050"/>
          <p14:tracePt t="30800" x="3429000" y="3441700"/>
          <p14:tracePt t="30808" x="3409950" y="3435350"/>
          <p14:tracePt t="30824" x="3359150" y="3429000"/>
          <p14:tracePt t="30841" x="3308350" y="3422650"/>
          <p14:tracePt t="30857" x="3263900" y="3422650"/>
          <p14:tracePt t="30874" x="3232150" y="3422650"/>
          <p14:tracePt t="30891" x="3213100" y="3422650"/>
          <p14:tracePt t="30907" x="3194050" y="3429000"/>
          <p14:tracePt t="30924" x="3194050" y="3441700"/>
          <p14:tracePt t="30941" x="3194050" y="3467100"/>
          <p14:tracePt t="30957" x="3194050" y="3486150"/>
          <p14:tracePt t="30974" x="3200400" y="3498850"/>
          <p14:tracePt t="30991" x="3213100" y="3505200"/>
          <p14:tracePt t="31025" x="3232150" y="3505200"/>
          <p14:tracePt t="31043" x="3232150" y="3492500"/>
          <p14:tracePt t="31058" x="3232150" y="3486150"/>
          <p14:tracePt t="31137" x="3232150" y="3479800"/>
          <p14:tracePt t="31145" x="3219450" y="3467100"/>
          <p14:tracePt t="31158" x="3206750" y="3460750"/>
          <p14:tracePt t="31174" x="3098800" y="3422650"/>
          <p14:tracePt t="31192" x="2806700" y="3302000"/>
          <p14:tracePt t="31208" x="2635250" y="3206750"/>
          <p14:tracePt t="31225" x="2546350" y="3155950"/>
          <p14:tracePt t="31241" x="2508250" y="3124200"/>
          <p14:tracePt t="31258" x="2489200" y="3105150"/>
          <p14:tracePt t="31275" x="2489200" y="3086100"/>
          <p14:tracePt t="31291" x="2495550" y="3073400"/>
          <p14:tracePt t="31308" x="2508250" y="3060700"/>
          <p14:tracePt t="31325" x="2514600" y="3054350"/>
          <p14:tracePt t="31341" x="2514600" y="3048000"/>
          <p14:tracePt t="31417" x="2514600" y="3041650"/>
          <p14:tracePt t="31426" x="2489200" y="3041650"/>
          <p14:tracePt t="31434" x="2470150" y="3041650"/>
          <p14:tracePt t="31441" x="2451100" y="3041650"/>
          <p14:tracePt t="31458" x="2419350" y="3041650"/>
          <p14:tracePt t="31475" x="2400300" y="3035300"/>
          <p14:tracePt t="31491" x="2400300" y="3009900"/>
          <p14:tracePt t="31508" x="2400300" y="2921000"/>
          <p14:tracePt t="31525" x="2400300" y="2851150"/>
          <p14:tracePt t="31541" x="2400300" y="2774950"/>
          <p14:tracePt t="31545" x="2400300" y="2743200"/>
          <p14:tracePt t="31558" x="2400300" y="2717800"/>
          <p14:tracePt t="31575" x="2400300" y="2660650"/>
          <p14:tracePt t="31592" x="2393950" y="2597150"/>
          <p14:tracePt t="31608" x="2381250" y="2571750"/>
          <p14:tracePt t="31625" x="2381250" y="2565400"/>
          <p14:tracePt t="31642" x="2374900" y="2540000"/>
          <p14:tracePt t="31658" x="2374900" y="2520950"/>
          <p14:tracePt t="31675" x="2374900" y="2514600"/>
          <p14:tracePt t="31808" x="2374900" y="2508250"/>
          <p14:tracePt t="31945" x="2381250" y="2508250"/>
          <p14:tracePt t="31953" x="2387600" y="2514600"/>
          <p14:tracePt t="31961" x="2387600" y="2533650"/>
          <p14:tracePt t="31976" x="2413000" y="2584450"/>
          <p14:tracePt t="31992" x="2419350" y="2692400"/>
          <p14:tracePt t="32009" x="2438400" y="2819400"/>
          <p14:tracePt t="32025" x="2470150" y="2940050"/>
          <p14:tracePt t="32042" x="2520950" y="3041650"/>
          <p14:tracePt t="32059" x="2571750" y="3111500"/>
          <p14:tracePt t="32076" x="2641600" y="3187700"/>
          <p14:tracePt t="32092" x="2768600" y="3263900"/>
          <p14:tracePt t="32109" x="2914650" y="3327400"/>
          <p14:tracePt t="32126" x="3086100" y="3365500"/>
          <p14:tracePt t="32142" x="3244850" y="3384550"/>
          <p14:tracePt t="32160" x="3422650" y="3384550"/>
          <p14:tracePt t="32176" x="3492500" y="3384550"/>
          <p14:tracePt t="32192" x="3543300" y="3352800"/>
          <p14:tracePt t="32209" x="3581400" y="3321050"/>
          <p14:tracePt t="32226" x="3625850" y="3308350"/>
          <p14:tracePt t="32242" x="3657600" y="3289300"/>
          <p14:tracePt t="32259" x="3721100" y="3263900"/>
          <p14:tracePt t="32276" x="3778250" y="3244850"/>
          <p14:tracePt t="32292" x="3854450" y="3206750"/>
          <p14:tracePt t="32309" x="3917950" y="3181350"/>
          <p14:tracePt t="32326" x="3987800" y="3155950"/>
          <p14:tracePt t="32342" x="4051300" y="3124200"/>
          <p14:tracePt t="32360" x="4159250" y="3073400"/>
          <p14:tracePt t="32376" x="4235450" y="3022600"/>
          <p14:tracePt t="32393" x="4292600" y="2978150"/>
          <p14:tracePt t="32409" x="4318000" y="2901950"/>
          <p14:tracePt t="32426" x="4324350" y="2857500"/>
          <p14:tracePt t="32443" x="4324350" y="2813050"/>
          <p14:tracePt t="32459" x="4324350" y="2800350"/>
          <p14:tracePt t="32476" x="4324350" y="2787650"/>
          <p14:tracePt t="32493" x="4311650" y="2787650"/>
          <p14:tracePt t="32509" x="4298950" y="2768600"/>
          <p14:tracePt t="32526" x="4279900" y="2755900"/>
          <p14:tracePt t="32543" x="4273550" y="2730500"/>
          <p14:tracePt t="32546" x="4267200" y="2717800"/>
          <p14:tracePt t="32561" x="4267200" y="2711450"/>
          <p14:tracePt t="32576" x="4267200" y="2705100"/>
          <p14:tracePt t="32593" x="4267200" y="2686050"/>
          <p14:tracePt t="32609" x="4267200" y="2673350"/>
          <p14:tracePt t="32626" x="4267200" y="2654300"/>
          <p14:tracePt t="32643" x="4260850" y="2622550"/>
          <p14:tracePt t="32659" x="4254500" y="2603500"/>
          <p14:tracePt t="32676" x="4248150" y="2597150"/>
          <p14:tracePt t="32693" x="4241800" y="2578100"/>
          <p14:tracePt t="32710" x="4235450" y="2571750"/>
          <p14:tracePt t="32753" x="4235450" y="2565400"/>
          <p14:tracePt t="32768" x="4235450" y="2559050"/>
          <p14:tracePt t="32784" x="4235450" y="2552700"/>
          <p14:tracePt t="32808" x="4235450" y="2546350"/>
          <p14:tracePt t="32816" x="4235450" y="2540000"/>
          <p14:tracePt t="32826" x="4235450" y="2533650"/>
          <p14:tracePt t="32843" x="4229100" y="2527300"/>
          <p14:tracePt t="33521" x="4229100" y="2514600"/>
          <p14:tracePt t="33745" x="4229100" y="2508250"/>
          <p14:tracePt t="33753" x="4235450" y="2508250"/>
          <p14:tracePt t="33768" x="4241800" y="2508250"/>
          <p14:tracePt t="33873" x="4248150" y="2508250"/>
          <p14:tracePt t="34001" x="4254500" y="2508250"/>
          <p14:tracePt t="34457" x="4254500" y="2495550"/>
          <p14:tracePt t="34465" x="4254500" y="2482850"/>
          <p14:tracePt t="34478" x="4254500" y="2476500"/>
          <p14:tracePt t="34593" x="4254500" y="2482850"/>
          <p14:tracePt t="34625" x="4254500" y="2495550"/>
          <p14:tracePt t="34649" x="4248150" y="2501900"/>
          <p14:tracePt t="34665" x="4241800" y="2514600"/>
          <p14:tracePt t="34673" x="4241800" y="2527300"/>
          <p14:tracePt t="34681" x="4241800" y="2533650"/>
          <p14:tracePt t="34696" x="4229100" y="2559050"/>
          <p14:tracePt t="34712" x="4216400" y="2590800"/>
          <p14:tracePt t="34728" x="4191000" y="2622550"/>
          <p14:tracePt t="34745" x="4178300" y="2635250"/>
          <p14:tracePt t="34761" x="4165600" y="2654300"/>
          <p14:tracePt t="34794" x="4159250" y="2654300"/>
          <p14:tracePt t="34841" x="4152900" y="2654300"/>
          <p14:tracePt t="34864" x="4152900" y="2641600"/>
          <p14:tracePt t="34872" x="4152900" y="2635250"/>
          <p14:tracePt t="34880" x="4152900" y="2628900"/>
          <p14:tracePt t="35153" x="4152900" y="2635250"/>
          <p14:tracePt t="35161" x="4152900" y="2673350"/>
          <p14:tracePt t="35169" x="4152900" y="2711450"/>
          <p14:tracePt t="35179" x="4152900" y="2749550"/>
          <p14:tracePt t="35196" x="4114800" y="2857500"/>
          <p14:tracePt t="35212" x="4006850" y="3048000"/>
          <p14:tracePt t="35229" x="3905250" y="3200400"/>
          <p14:tracePt t="35246" x="3803650" y="3352800"/>
          <p14:tracePt t="35262" x="3721100" y="3467100"/>
          <p14:tracePt t="35279" x="3676650" y="3530600"/>
          <p14:tracePt t="35296" x="3644900" y="3581400"/>
          <p14:tracePt t="35312" x="3644900" y="3587750"/>
          <p14:tracePt t="35497" x="3644900" y="3568700"/>
          <p14:tracePt t="35514" x="3651250" y="3562350"/>
          <p14:tracePt t="35521" x="3651250" y="3556000"/>
          <p14:tracePt t="35585" x="3638550" y="3568700"/>
          <p14:tracePt t="35593" x="3625850" y="3575050"/>
          <p14:tracePt t="35601" x="3587750" y="3581400"/>
          <p14:tracePt t="35613" x="3543300" y="3600450"/>
          <p14:tracePt t="35629" x="3517900" y="3606800"/>
          <p14:tracePt t="35646" x="3460750" y="3638550"/>
          <p14:tracePt t="35663" x="3416300" y="3651250"/>
          <p14:tracePt t="35680" x="3359150" y="3689350"/>
          <p14:tracePt t="35696" x="3359150" y="3695700"/>
          <p14:tracePt t="35745" x="3346450" y="3695700"/>
          <p14:tracePt t="35753" x="3333750" y="3702050"/>
          <p14:tracePt t="35865" x="3352800" y="3708400"/>
          <p14:tracePt t="35881" x="3365500" y="3708400"/>
          <p14:tracePt t="35889" x="3371850" y="3708400"/>
          <p14:tracePt t="35898" x="3371850" y="3714750"/>
          <p14:tracePt t="35937" x="3378200" y="3714750"/>
          <p14:tracePt t="35953" x="3384550" y="3714750"/>
          <p14:tracePt t="35969" x="3397250" y="3702050"/>
          <p14:tracePt t="35985" x="3397250" y="3689350"/>
          <p14:tracePt t="36001" x="3397250" y="3683000"/>
          <p14:tracePt t="36009" x="3397250" y="3676650"/>
          <p14:tracePt t="36017" x="3397250" y="3670300"/>
          <p14:tracePt t="36049" x="3397250" y="3663950"/>
          <p14:tracePt t="36081" x="3397250" y="3657600"/>
          <p14:tracePt t="36098" x="3397250" y="3651250"/>
          <p14:tracePt t="36105" x="3397250" y="3644900"/>
          <p14:tracePt t="36114" x="3403600" y="3632200"/>
          <p14:tracePt t="36130" x="3403600" y="3625850"/>
          <p14:tracePt t="36147" x="3409950" y="3619500"/>
          <p14:tracePt t="36163" x="3409950" y="3606800"/>
          <p14:tracePt t="36808" x="3403600" y="3606800"/>
          <p14:tracePt t="36816" x="3397250" y="3613150"/>
          <p14:tracePt t="36825" x="3378200" y="3625850"/>
          <p14:tracePt t="36833" x="3359150" y="3632200"/>
          <p14:tracePt t="36848" x="3302000" y="3638550"/>
          <p14:tracePt t="36864" x="3251200" y="3651250"/>
          <p14:tracePt t="36881" x="3232150" y="3657600"/>
          <p14:tracePt t="36945" x="3225800" y="3657600"/>
          <p14:tracePt t="36969" x="3232150" y="3651250"/>
          <p14:tracePt t="36985" x="3232150" y="3644900"/>
          <p14:tracePt t="36993" x="3238500" y="3638550"/>
          <p14:tracePt t="37033" x="3244850" y="3632200"/>
          <p14:tracePt t="37057" x="3251200" y="3625850"/>
          <p14:tracePt t="37066" x="3257550" y="3619500"/>
          <p14:tracePt t="37073" x="3263900" y="3613150"/>
          <p14:tracePt t="37082" x="3270250" y="3606800"/>
          <p14:tracePt t="37098" x="3282950" y="3575050"/>
          <p14:tracePt t="37115" x="3295650" y="3536950"/>
          <p14:tracePt t="37131" x="3295650" y="3524250"/>
          <p14:tracePt t="37148" x="3276600" y="3479800"/>
          <p14:tracePt t="37165" x="3270250" y="3467100"/>
          <p14:tracePt t="37377" x="3270250" y="3460750"/>
          <p14:tracePt t="37385" x="3270250" y="3454400"/>
          <p14:tracePt t="37398" x="3270250" y="3441700"/>
          <p14:tracePt t="37415" x="3270250" y="3403600"/>
          <p14:tracePt t="37431" x="3289300" y="3333750"/>
          <p14:tracePt t="37448" x="3302000" y="3308350"/>
          <p14:tracePt t="37465" x="3321050" y="3295650"/>
          <p14:tracePt t="43633" x="3327400" y="3282950"/>
          <p14:tracePt t="43641" x="3302000" y="3251200"/>
          <p14:tracePt t="43658" x="3162300" y="3181350"/>
          <p14:tracePt t="43672" x="3028950" y="3143250"/>
          <p14:tracePt t="43688" x="2952750" y="3124200"/>
          <p14:tracePt t="43705" x="2940050" y="3111500"/>
          <p14:tracePt t="43761" x="2971800" y="3117850"/>
          <p14:tracePt t="43769" x="2984500" y="3124200"/>
          <p14:tracePt t="43777" x="3003550" y="3149600"/>
          <p14:tracePt t="43788" x="3009900" y="3149600"/>
          <p14:tracePt t="43857" x="3016250" y="3143250"/>
          <p14:tracePt t="43865" x="3009900" y="3117850"/>
          <p14:tracePt t="43873" x="3003550" y="3073400"/>
          <p14:tracePt t="43889" x="2965450" y="2971800"/>
          <p14:tracePt t="43905" x="2921000" y="2895600"/>
          <p14:tracePt t="43922" x="2857500" y="2825750"/>
          <p14:tracePt t="43939" x="2806700" y="2774950"/>
          <p14:tracePt t="43955" x="2717800" y="2717800"/>
          <p14:tracePt t="43972" x="2641600" y="2679700"/>
          <p14:tracePt t="43989" x="2559050" y="2660650"/>
          <p14:tracePt t="44005" x="2501900" y="2641600"/>
          <p14:tracePt t="44022" x="2476500" y="2641600"/>
          <p14:tracePt t="44039" x="2457450" y="2635250"/>
          <p14:tracePt t="44056" x="2444750" y="2622550"/>
          <p14:tracePt t="44072" x="2438400" y="2584450"/>
          <p14:tracePt t="44089" x="2438400" y="2552700"/>
          <p14:tracePt t="44105" x="2419350" y="2533650"/>
          <p14:tracePt t="44122" x="2400300" y="2501900"/>
          <p14:tracePt t="44139" x="2393950" y="2495550"/>
          <p14:tracePt t="44155" x="2381250" y="2482850"/>
          <p14:tracePt t="44172" x="2374900" y="2476500"/>
          <p14:tracePt t="44233" x="2355850" y="2451100"/>
          <p14:tracePt t="44241" x="2349500" y="2451100"/>
          <p14:tracePt t="44256" x="2305050" y="2438400"/>
          <p14:tracePt t="44272" x="2292350" y="2438400"/>
          <p14:tracePt t="44377" x="2298700" y="2438400"/>
          <p14:tracePt t="44385" x="2305050" y="2451100"/>
          <p14:tracePt t="44401" x="2311400" y="2463800"/>
          <p14:tracePt t="44417" x="2324100" y="2476500"/>
          <p14:tracePt t="44433" x="2330450" y="2476500"/>
          <p14:tracePt t="44441" x="2349500" y="2476500"/>
          <p14:tracePt t="44521" x="2355850" y="2476500"/>
          <p14:tracePt t="44529" x="2362200" y="2470150"/>
          <p14:tracePt t="44539" x="2362200" y="2457450"/>
          <p14:tracePt t="44556" x="2362200" y="2451100"/>
          <p14:tracePt t="44573" x="2362200" y="2432050"/>
          <p14:tracePt t="44768" x="2368550" y="2425700"/>
          <p14:tracePt t="44776" x="2387600" y="2432050"/>
          <p14:tracePt t="44784" x="2393950" y="2451100"/>
          <p14:tracePt t="44792" x="2432050" y="2514600"/>
          <p14:tracePt t="44805" x="2457450" y="2597150"/>
          <p14:tracePt t="44822" x="2616200" y="2813050"/>
          <p14:tracePt t="44840" x="2921000" y="3149600"/>
          <p14:tracePt t="44856" x="3149600" y="3289300"/>
          <p14:tracePt t="44873" x="3397250" y="3346450"/>
          <p14:tracePt t="44890" x="3638550" y="3378200"/>
          <p14:tracePt t="44906" x="3930650" y="3378200"/>
          <p14:tracePt t="44923" x="4171950" y="3378200"/>
          <p14:tracePt t="44940" x="4368800" y="3352800"/>
          <p14:tracePt t="44957" x="4476750" y="3302000"/>
          <p14:tracePt t="44973" x="4533900" y="3276600"/>
          <p14:tracePt t="44990" x="4546600" y="3251200"/>
          <p14:tracePt t="45006" x="4552950" y="3225800"/>
          <p14:tracePt t="45024" x="4540250" y="3175000"/>
          <p14:tracePt t="45040" x="4502150" y="3143250"/>
          <p14:tracePt t="45057" x="4470400" y="3130550"/>
          <p14:tracePt t="45073" x="4394200" y="3079750"/>
          <p14:tracePt t="45090" x="4311650" y="3028950"/>
          <p14:tracePt t="45106" x="4248150" y="2990850"/>
          <p14:tracePt t="45123" x="4216400" y="2965450"/>
          <p14:tracePt t="45140" x="4216400" y="2927350"/>
          <p14:tracePt t="45156" x="4216400" y="2908300"/>
          <p14:tracePt t="45173" x="4222750" y="2870200"/>
          <p14:tracePt t="45190" x="4241800" y="2838450"/>
          <p14:tracePt t="45207" x="4279900" y="2794000"/>
          <p14:tracePt t="45223" x="4311650" y="2749550"/>
          <p14:tracePt t="45240" x="4343400" y="2717800"/>
          <p14:tracePt t="45257" x="4349750" y="2698750"/>
          <p14:tracePt t="45273" x="4362450" y="2673350"/>
          <p14:tracePt t="45290" x="4368800" y="2641600"/>
          <p14:tracePt t="45307" x="4368800" y="2597150"/>
          <p14:tracePt t="45323" x="4368800" y="2559050"/>
          <p14:tracePt t="45340" x="4356100" y="2514600"/>
          <p14:tracePt t="45357" x="4343400" y="2495550"/>
          <p14:tracePt t="45373" x="4330700" y="2470150"/>
          <p14:tracePt t="45390" x="4324350" y="2457450"/>
          <p14:tracePt t="45408" x="4318000" y="2400300"/>
          <p14:tracePt t="45424" x="4311650" y="2374900"/>
          <p14:tracePt t="45481" x="4305300" y="2368550"/>
          <p14:tracePt t="45513" x="4298950" y="2368550"/>
          <p14:tracePt t="45553" x="4292600" y="2368550"/>
          <p14:tracePt t="45737" x="4298950" y="2368550"/>
          <p14:tracePt t="45768" x="4298950" y="2374900"/>
          <p14:tracePt t="45784" x="4298950" y="2387600"/>
          <p14:tracePt t="45792" x="4298950" y="2393950"/>
          <p14:tracePt t="45800" x="4298950" y="2400300"/>
          <p14:tracePt t="45808" x="4298950" y="2406650"/>
          <p14:tracePt t="45824" x="4298950" y="2419350"/>
          <p14:tracePt t="45840" x="4286250" y="2432050"/>
          <p14:tracePt t="45857" x="4273550" y="2444750"/>
          <p14:tracePt t="45874" x="4267200" y="2451100"/>
          <p14:tracePt t="45890" x="4260850" y="2457450"/>
          <p14:tracePt t="45928" x="4260850" y="2463800"/>
          <p14:tracePt t="46009" x="4254500" y="2463800"/>
          <p14:tracePt t="46041" x="4248150" y="2463800"/>
          <p14:tracePt t="46049" x="4241800" y="2463800"/>
          <p14:tracePt t="46057" x="4229100" y="2457450"/>
          <p14:tracePt t="46074" x="4216400" y="2444750"/>
          <p14:tracePt t="46091" x="4210050" y="2438400"/>
          <p14:tracePt t="46129" x="4197350" y="2438400"/>
          <p14:tracePt t="46361" x="4191000" y="2432050"/>
          <p14:tracePt t="46377" x="4191000" y="2425700"/>
          <p14:tracePt t="46865" x="4191000" y="2419350"/>
          <p14:tracePt t="46905" x="4191000" y="2406650"/>
          <p14:tracePt t="47217" x="4191000" y="2419350"/>
          <p14:tracePt t="47225" x="4191000" y="2425700"/>
          <p14:tracePt t="47233" x="4191000" y="2438400"/>
          <p14:tracePt t="47242" x="4184650" y="2457450"/>
          <p14:tracePt t="47259" x="4184650" y="2482850"/>
          <p14:tracePt t="47276" x="4184650" y="2520950"/>
          <p14:tracePt t="47292" x="4184650" y="2546350"/>
          <p14:tracePt t="47309" x="4184650" y="2559050"/>
          <p14:tracePt t="47434" x="4184650" y="2584450"/>
          <p14:tracePt t="47449" x="4178300" y="2590800"/>
          <p14:tracePt t="47457" x="4171950" y="2603500"/>
          <p14:tracePt t="47465" x="4171950" y="2609850"/>
          <p14:tracePt t="47476" x="4159250" y="2622550"/>
          <p14:tracePt t="47492" x="4140200" y="2647950"/>
          <p14:tracePt t="47509" x="4127500" y="2667000"/>
          <p14:tracePt t="47526" x="4127500" y="2686050"/>
          <p14:tracePt t="47543" x="4121150" y="2698750"/>
          <p14:tracePt t="47559" x="4121150" y="2705100"/>
          <p14:tracePt t="47681" x="4121150" y="2711450"/>
          <p14:tracePt t="47737" x="4121150" y="2717800"/>
          <p14:tracePt t="47745" x="4121150" y="2724150"/>
          <p14:tracePt t="47761" x="4114800" y="2730500"/>
          <p14:tracePt t="47775" x="4108450" y="2743200"/>
          <p14:tracePt t="47792" x="4076700" y="2787650"/>
          <p14:tracePt t="47809" x="4013200" y="2882900"/>
          <p14:tracePt t="47825" x="3962400" y="2990850"/>
          <p14:tracePt t="47843" x="3911600" y="3130550"/>
          <p14:tracePt t="47859" x="3892550" y="3225800"/>
          <p14:tracePt t="47876" x="3867150" y="3308350"/>
          <p14:tracePt t="47893" x="3854450" y="3352800"/>
          <p14:tracePt t="47909" x="3854450" y="3397250"/>
          <p14:tracePt t="47926" x="3841750" y="3422650"/>
          <p14:tracePt t="47943" x="3835400" y="3435350"/>
          <p14:tracePt t="47960" x="3829050" y="3448050"/>
          <p14:tracePt t="48104" x="3829050" y="3441700"/>
          <p14:tracePt t="48112" x="3841750" y="3416300"/>
          <p14:tracePt t="48120" x="3848100" y="3403600"/>
          <p14:tracePt t="48128" x="3854450" y="3390900"/>
          <p14:tracePt t="48144" x="3879850" y="3359150"/>
          <p14:tracePt t="48159" x="3879850" y="3333750"/>
          <p14:tracePt t="48176" x="3886200" y="3314700"/>
          <p14:tracePt t="48193" x="3886200" y="3308350"/>
          <p14:tracePt t="48257" x="3886200" y="3302000"/>
          <p14:tracePt t="48289" x="3905250" y="3302000"/>
          <p14:tracePt t="48297" x="3911600" y="3308350"/>
          <p14:tracePt t="48310" x="3924300" y="3314700"/>
          <p14:tracePt t="48327" x="3956050" y="3333750"/>
          <p14:tracePt t="48343" x="3962400" y="3333750"/>
          <p14:tracePt t="48360" x="3968750" y="3333750"/>
          <p14:tracePt t="48377" x="3975100" y="3295650"/>
          <p14:tracePt t="48393" x="3949700" y="3187700"/>
          <p14:tracePt t="48413" x="3854450" y="3035300"/>
          <p14:tracePt t="48427" x="3702050" y="2857500"/>
          <p14:tracePt t="48444" x="3549650" y="2724150"/>
          <p14:tracePt t="48460" x="3422650" y="2609850"/>
          <p14:tracePt t="48477" x="3378200" y="2578100"/>
          <p14:tracePt t="48493" x="3371850" y="2578100"/>
          <p14:tracePt t="48510" x="3365500" y="2578100"/>
          <p14:tracePt t="48538" x="3359150" y="2578100"/>
          <p14:tracePt t="48545" x="3365500" y="2597150"/>
          <p14:tracePt t="48560" x="3403600" y="2628900"/>
          <p14:tracePt t="48577" x="3416300" y="2641600"/>
          <p14:tracePt t="48594" x="3441700" y="2667000"/>
          <p14:tracePt t="48610" x="3448050" y="2673350"/>
          <p14:tracePt t="48627" x="3454400" y="2673350"/>
          <p14:tracePt t="48644" x="3460750" y="2679700"/>
          <p14:tracePt t="48661" x="3467100" y="2686050"/>
          <p14:tracePt t="48694" x="3479800" y="2698750"/>
          <p14:tracePt t="48711" x="3492500" y="2711450"/>
          <p14:tracePt t="48728" x="3511550" y="2736850"/>
          <p14:tracePt t="48744" x="3524250" y="2768600"/>
          <p14:tracePt t="48760" x="3530600" y="2832100"/>
          <p14:tracePt t="48777" x="3530600" y="2959100"/>
          <p14:tracePt t="48793" x="3530600" y="3124200"/>
          <p14:tracePt t="48810" x="3530600" y="3251200"/>
          <p14:tracePt t="48827" x="3530600" y="3378200"/>
          <p14:tracePt t="48844" x="3530600" y="3467100"/>
          <p14:tracePt t="48860" x="3536950" y="3536950"/>
          <p14:tracePt t="48877" x="3562350" y="3575050"/>
          <p14:tracePt t="48894" x="3575050" y="3587750"/>
          <p14:tracePt t="48911" x="3587750" y="3606800"/>
          <p14:tracePt t="48928" x="3587750" y="3613150"/>
          <p14:tracePt t="48961" x="3587750" y="3632200"/>
          <p14:tracePt t="48977" x="3587750" y="3638550"/>
          <p14:tracePt t="49105" x="3587750" y="3632200"/>
          <p14:tracePt t="49121" x="3587750" y="3619500"/>
          <p14:tracePt t="49129" x="3594100" y="3619500"/>
          <p14:tracePt t="49409" x="3600450" y="3613150"/>
          <p14:tracePt t="49913" x="3600450" y="3606800"/>
          <p14:tracePt t="49921" x="3600450" y="3594100"/>
          <p14:tracePt t="49930" x="3600450" y="3587750"/>
          <p14:tracePt t="49945" x="3600450" y="3581400"/>
          <p14:tracePt t="49962" x="3600450" y="3568700"/>
          <p14:tracePt t="49979" x="3606800" y="3562350"/>
          <p14:tracePt t="50233" x="3606800" y="3568700"/>
          <p14:tracePt t="50241" x="3606800" y="3575050"/>
          <p14:tracePt t="50249" x="3606800" y="3581400"/>
          <p14:tracePt t="50262" x="3619500" y="3600450"/>
          <p14:tracePt t="50279" x="3619500" y="3613150"/>
          <p14:tracePt t="50295" x="3625850" y="3625850"/>
          <p14:tracePt t="50473" x="3632200" y="3632200"/>
          <p14:tracePt t="50489" x="3638550" y="3632200"/>
          <p14:tracePt t="50497" x="3644900" y="3625850"/>
          <p14:tracePt t="50505" x="3644900" y="3619500"/>
          <p14:tracePt t="50514" x="3644900" y="3613150"/>
          <p14:tracePt t="50529" x="3644900" y="3606800"/>
          <p14:tracePt t="50546" x="3644900" y="3594100"/>
          <p14:tracePt t="51625" x="3644900" y="3600450"/>
          <p14:tracePt t="51905" x="3606800" y="3587750"/>
          <p14:tracePt t="51913" x="3498850" y="3530600"/>
          <p14:tracePt t="51921" x="3416300" y="3505200"/>
          <p14:tracePt t="51931" x="3346450" y="3460750"/>
          <p14:tracePt t="51947" x="3213100" y="3384550"/>
          <p14:tracePt t="51964" x="3086100" y="3308350"/>
          <p14:tracePt t="51981" x="2990850" y="3232150"/>
          <p14:tracePt t="51997" x="2940050" y="3181350"/>
          <p14:tracePt t="52031" x="2933700" y="3181350"/>
          <p14:tracePt t="52065" x="2940050" y="3181350"/>
          <p14:tracePt t="52082" x="2952750" y="3194050"/>
          <p14:tracePt t="52098" x="2952750" y="3219450"/>
          <p14:tracePt t="52105" x="2952750" y="3232150"/>
          <p14:tracePt t="52114" x="2952750" y="3257550"/>
          <p14:tracePt t="52131" x="2952750" y="3276600"/>
          <p14:tracePt t="52148" x="2952750" y="3295650"/>
          <p14:tracePt t="52164" x="2940050" y="3333750"/>
          <p14:tracePt t="52181" x="2921000" y="3371850"/>
          <p14:tracePt t="52197" x="2876550" y="3397250"/>
          <p14:tracePt t="52214" x="2787650" y="3409950"/>
          <p14:tracePt t="52232" x="2635250" y="3365500"/>
          <p14:tracePt t="52248" x="2552700" y="3238500"/>
          <p14:tracePt t="52264" x="2495550" y="3028950"/>
          <p14:tracePt t="52281" x="2457450" y="2800350"/>
          <p14:tracePt t="52298" x="2457450" y="2584450"/>
          <p14:tracePt t="52314" x="2457450" y="2406650"/>
          <p14:tracePt t="52331" x="2463800" y="2286000"/>
          <p14:tracePt t="52348" x="2482850" y="2235200"/>
          <p14:tracePt t="52365" x="2495550" y="2228850"/>
          <p14:tracePt t="52425" x="2495550" y="2235200"/>
          <p14:tracePt t="52433" x="2495550" y="2247900"/>
          <p14:tracePt t="52544" x="2495550" y="2241550"/>
          <p14:tracePt t="52553" x="2495550" y="2228850"/>
          <p14:tracePt t="52565" x="2495550" y="2209800"/>
          <p14:tracePt t="52581" x="2495550" y="2203450"/>
          <p14:tracePt t="52598" x="2495550" y="2197100"/>
          <p14:tracePt t="52633" x="2489200" y="2197100"/>
          <p14:tracePt t="52641" x="2476500" y="2203450"/>
          <p14:tracePt t="52649" x="2476500" y="2222500"/>
          <p14:tracePt t="52665" x="2476500" y="2286000"/>
          <p14:tracePt t="52681" x="2495550" y="2349500"/>
          <p14:tracePt t="52698" x="2654300" y="2419350"/>
          <p14:tracePt t="52715" x="2933700" y="2482850"/>
          <p14:tracePt t="52732" x="3321050" y="2540000"/>
          <p14:tracePt t="52748" x="3714750" y="2590800"/>
          <p14:tracePt t="52765" x="3994150" y="2590800"/>
          <p14:tracePt t="52781" x="4184650" y="2590800"/>
          <p14:tracePt t="52798" x="4248150" y="2584450"/>
          <p14:tracePt t="52814" x="4286250" y="2546350"/>
          <p14:tracePt t="52832" x="4305300" y="2508250"/>
          <p14:tracePt t="52848" x="4305300" y="2489200"/>
          <p14:tracePt t="52865" x="4305300" y="2482850"/>
          <p14:tracePt t="52929" x="4311650" y="2476500"/>
          <p14:tracePt t="52937" x="4311650" y="2470150"/>
          <p14:tracePt t="52953" x="4318000" y="2463800"/>
          <p14:tracePt t="52965" x="4324350" y="2463800"/>
          <p14:tracePt t="52982" x="4362450" y="2457450"/>
          <p14:tracePt t="52998" x="4425950" y="2457450"/>
          <p14:tracePt t="53015" x="4438650" y="2457450"/>
          <p14:tracePt t="53033" x="4438650" y="2451100"/>
          <p14:tracePt t="53048" x="4438650" y="2444750"/>
          <p14:tracePt t="53065" x="4438650" y="2432050"/>
          <p14:tracePt t="53082" x="4432300" y="2432050"/>
          <p14:tracePt t="53257" x="4425950" y="2432050"/>
          <p14:tracePt t="53282" x="4425950" y="2419350"/>
          <p14:tracePt t="53297" x="4425950" y="2406650"/>
          <p14:tracePt t="53401" x="4425950" y="2425700"/>
          <p14:tracePt t="53409" x="4425950" y="2463800"/>
          <p14:tracePt t="53417" x="4425950" y="2533650"/>
          <p14:tracePt t="53432" x="4413250" y="2724150"/>
          <p14:tracePt t="53449" x="4368800" y="2984500"/>
          <p14:tracePt t="53466" x="4267200" y="3238500"/>
          <p14:tracePt t="53482" x="4165600" y="3460750"/>
          <p14:tracePt t="53499" x="4083050" y="3600450"/>
          <p14:tracePt t="53516" x="4013200" y="3702050"/>
          <p14:tracePt t="53533" x="3956050" y="3759200"/>
          <p14:tracePt t="53549" x="3937000" y="3771900"/>
          <p14:tracePt t="53577" x="3930650" y="3771900"/>
          <p14:tracePt t="53953" x="3924300" y="3771900"/>
          <p14:tracePt t="53969" x="3924300" y="3765550"/>
          <p14:tracePt t="54001" x="3924300" y="3759200"/>
          <p14:tracePt t="54018" x="3924300" y="3752850"/>
          <p14:tracePt t="54043" x="3924300" y="3746500"/>
          <p14:tracePt t="54081" x="3924300" y="3740150"/>
          <p14:tracePt t="54137" x="3930650" y="3733800"/>
          <p14:tracePt t="54897" x="3937000" y="3727450"/>
          <p14:tracePt t="54905" x="3937000" y="3714750"/>
          <p14:tracePt t="54917" x="3937000" y="3708400"/>
          <p14:tracePt t="55385" x="3937000" y="3702050"/>
          <p14:tracePt t="55393" x="3937000" y="3689350"/>
          <p14:tracePt t="55402" x="3937000" y="3676650"/>
          <p14:tracePt t="55418" x="3937000" y="3670300"/>
          <p14:tracePt t="55434" x="3937000" y="3651250"/>
          <p14:tracePt t="57361" x="3937000" y="3638550"/>
          <p14:tracePt t="57369" x="3803650" y="3600450"/>
          <p14:tracePt t="57377" x="3663950" y="3587750"/>
          <p14:tracePt t="57387" x="3562350" y="3587750"/>
          <p14:tracePt t="57403" x="3327400" y="3587750"/>
          <p14:tracePt t="57420" x="3079750" y="3556000"/>
          <p14:tracePt t="57437" x="2838450" y="3505200"/>
          <p14:tracePt t="57453" x="2571750" y="3429000"/>
          <p14:tracePt t="57470" x="2349500" y="3321050"/>
          <p14:tracePt t="57487" x="2222500" y="3244850"/>
          <p14:tracePt t="57504" x="2165350" y="3168650"/>
          <p14:tracePt t="57520" x="2152650" y="3124200"/>
          <p14:tracePt t="57537" x="2101850" y="3048000"/>
          <p14:tracePt t="57554" x="1987550" y="2971800"/>
          <p14:tracePt t="57570" x="1828800" y="2901950"/>
          <p14:tracePt t="57587" x="1657350" y="2851150"/>
          <p14:tracePt t="57604" x="1536700" y="2825750"/>
          <p14:tracePt t="57620" x="1454150" y="2800350"/>
          <p14:tracePt t="57637" x="1403350" y="2781300"/>
          <p14:tracePt t="57654" x="1358900" y="2755900"/>
          <p14:tracePt t="57670" x="1339850" y="2736850"/>
          <p14:tracePt t="57687" x="1327150" y="2730500"/>
          <p14:tracePt t="57703" x="1327150" y="2724150"/>
          <p14:tracePt t="57720" x="1320800" y="2724150"/>
          <p14:tracePt t="57753" x="1314450" y="2724150"/>
          <p14:tracePt t="57770" x="1314450" y="2717800"/>
          <p14:tracePt t="57786" x="1314450" y="2698750"/>
          <p14:tracePt t="57803" x="1314450" y="2667000"/>
          <p14:tracePt t="57820" x="1314450" y="2635250"/>
          <p14:tracePt t="57836" x="1314450" y="2603500"/>
          <p14:tracePt t="57854" x="1314450" y="2584450"/>
          <p14:tracePt t="57912" x="1327150" y="2590800"/>
          <p14:tracePt t="57921" x="1339850" y="2609850"/>
          <p14:tracePt t="57928" x="1371600" y="2647950"/>
          <p14:tracePt t="57937" x="1409700" y="2692400"/>
          <p14:tracePt t="57954" x="1517650" y="2794000"/>
          <p14:tracePt t="57971" x="1663700" y="2889250"/>
          <p14:tracePt t="57987" x="1816100" y="2959100"/>
          <p14:tracePt t="58004" x="1962150" y="3003550"/>
          <p14:tracePt t="58021" x="2101850" y="3016250"/>
          <p14:tracePt t="58037" x="2266950" y="3016250"/>
          <p14:tracePt t="58042" x="2343150" y="3016250"/>
          <p14:tracePt t="58054" x="2432050" y="3016250"/>
          <p14:tracePt t="58071" x="2597150" y="3016250"/>
          <p14:tracePt t="58088" x="2813050" y="2984500"/>
          <p14:tracePt t="58104" x="2901950" y="2946400"/>
          <p14:tracePt t="58121" x="2940050" y="2908300"/>
          <p14:tracePt t="58138" x="2978150" y="2876550"/>
          <p14:tracePt t="58154" x="2990850" y="2870200"/>
          <p14:tracePt t="58187" x="3003550" y="2870200"/>
          <p14:tracePt t="58204" x="3022600" y="2870200"/>
          <p14:tracePt t="58221" x="3067050" y="2870200"/>
          <p14:tracePt t="58238" x="3149600" y="2882900"/>
          <p14:tracePt t="58254" x="3257550" y="2908300"/>
          <p14:tracePt t="58272" x="3492500" y="2946400"/>
          <p14:tracePt t="58288" x="3594100" y="2946400"/>
          <p14:tracePt t="58304" x="3619500" y="2946400"/>
          <p14:tracePt t="58321" x="3644900" y="2933700"/>
          <p14:tracePt t="58338" x="3651250" y="2876550"/>
          <p14:tracePt t="58354" x="3651250" y="2794000"/>
          <p14:tracePt t="58371" x="3651250" y="2743200"/>
          <p14:tracePt t="58388" x="3651250" y="2717800"/>
          <p14:tracePt t="58405" x="3651250" y="2698750"/>
          <p14:tracePt t="58421" x="3657600" y="2692400"/>
          <p14:tracePt t="58625" x="3657600" y="2686050"/>
          <p14:tracePt t="58633" x="3657600" y="2679700"/>
          <p14:tracePt t="58649" x="3657600" y="2667000"/>
          <p14:tracePt t="58729" x="3657600" y="2679700"/>
          <p14:tracePt t="58737" x="3657600" y="2686050"/>
          <p14:tracePt t="58745" x="3657600" y="2698750"/>
          <p14:tracePt t="58755" x="3657600" y="2711450"/>
          <p14:tracePt t="58772" x="3657600" y="2717800"/>
          <p14:tracePt t="58788" x="3657600" y="2724150"/>
          <p14:tracePt t="58804" x="3670300" y="2743200"/>
          <p14:tracePt t="58821" x="3714750" y="2762250"/>
          <p14:tracePt t="58838" x="3810000" y="2800350"/>
          <p14:tracePt t="58855" x="3968750" y="2838450"/>
          <p14:tracePt t="58872" x="4311650" y="2889250"/>
          <p14:tracePt t="58888" x="4565650" y="2901950"/>
          <p14:tracePt t="58905" x="4794250" y="2901950"/>
          <p14:tracePt t="58922" x="4984750" y="2901950"/>
          <p14:tracePt t="58938" x="5092700" y="2882900"/>
          <p14:tracePt t="58955" x="5168900" y="2819400"/>
          <p14:tracePt t="58972" x="5194300" y="2749550"/>
          <p14:tracePt t="58988" x="5213350" y="2686050"/>
          <p14:tracePt t="59005" x="5213350" y="2647950"/>
          <p14:tracePt t="59022" x="5207000" y="2635250"/>
          <p14:tracePt t="59039" x="5207000" y="2628900"/>
          <p14:tracePt t="59057" x="5200650" y="2622550"/>
          <p14:tracePt t="59073" x="5194300" y="2622550"/>
          <p14:tracePt t="59089" x="5187950" y="2635250"/>
          <p14:tracePt t="59553" x="5194300" y="2660650"/>
          <p14:tracePt t="59561" x="5194300" y="2749550"/>
          <p14:tracePt t="59572" x="5194300" y="2838450"/>
          <p14:tracePt t="59589" x="5238750" y="3048000"/>
          <p14:tracePt t="59606" x="5245100" y="3187700"/>
          <p14:tracePt t="59622" x="5245100" y="3289300"/>
          <p14:tracePt t="59639" x="5238750" y="3346450"/>
          <p14:tracePt t="59656" x="5238750" y="3352800"/>
          <p14:tracePt t="59672" x="5232400" y="3359150"/>
          <p14:tracePt t="59706" x="5213350" y="3359150"/>
          <p14:tracePt t="59723" x="5200650" y="3359150"/>
          <p14:tracePt t="59739" x="5181600" y="3346450"/>
          <p14:tracePt t="59756" x="5168900" y="3321050"/>
          <p14:tracePt t="59772" x="5162550" y="3270250"/>
          <p14:tracePt t="59789" x="5143500" y="3213100"/>
          <p14:tracePt t="59805" x="5143500" y="3162300"/>
          <p14:tracePt t="59822" x="5143500" y="3086100"/>
          <p14:tracePt t="59840" x="5143500" y="3022600"/>
          <p14:tracePt t="59856" x="5143500" y="2990850"/>
          <p14:tracePt t="59873" x="5149850" y="2952750"/>
          <p14:tracePt t="59889" x="5156200" y="2908300"/>
          <p14:tracePt t="59906" x="5156200" y="2857500"/>
          <p14:tracePt t="59923" x="5156200" y="2825750"/>
          <p14:tracePt t="59939" x="5156200" y="2806700"/>
          <p14:tracePt t="59956" x="5156200" y="2800350"/>
          <p14:tracePt t="59973" x="5162550" y="2781300"/>
          <p14:tracePt t="59989" x="5168900" y="2774950"/>
          <p14:tracePt t="60033" x="5175250" y="2762250"/>
          <p14:tracePt t="60073" x="5175250" y="2755900"/>
          <p14:tracePt t="60089" x="5181600" y="2749550"/>
          <p14:tracePt t="60105" x="5181600" y="2743200"/>
          <p14:tracePt t="60113" x="5181600" y="2736850"/>
          <p14:tracePt t="60123" x="5187950" y="2730500"/>
          <p14:tracePt t="60257" x="5187950" y="2762250"/>
          <p14:tracePt t="60265" x="5156200" y="2844800"/>
          <p14:tracePt t="60273" x="5130800" y="2908300"/>
          <p14:tracePt t="60290" x="5010150" y="3054350"/>
          <p14:tracePt t="60307" x="4857750" y="3155950"/>
          <p14:tracePt t="60323" x="4749800" y="3181350"/>
          <p14:tracePt t="60340" x="4635500" y="3200400"/>
          <p14:tracePt t="60357" x="4489450" y="3219450"/>
          <p14:tracePt t="60373" x="4349750" y="3219450"/>
          <p14:tracePt t="60390" x="4248150" y="3219450"/>
          <p14:tracePt t="60407" x="4127500" y="3219450"/>
          <p14:tracePt t="60424" x="3981450" y="3206750"/>
          <p14:tracePt t="60440" x="3898900" y="3168650"/>
          <p14:tracePt t="60457" x="3822700" y="3130550"/>
          <p14:tracePt t="60474" x="3778250" y="3092450"/>
          <p14:tracePt t="60490" x="3740150" y="3035300"/>
          <p14:tracePt t="60507" x="3721100" y="2984500"/>
          <p14:tracePt t="60524" x="3708400" y="2952750"/>
          <p14:tracePt t="60540" x="3683000" y="2908300"/>
          <p14:tracePt t="60544" x="3670300" y="2895600"/>
          <p14:tracePt t="60557" x="3644900" y="2876550"/>
          <p14:tracePt t="60574" x="3600450" y="2844800"/>
          <p14:tracePt t="60590" x="3568700" y="2825750"/>
          <p14:tracePt t="60608" x="3536950" y="2800350"/>
          <p14:tracePt t="60624" x="3530600" y="2800350"/>
          <p14:tracePt t="60640" x="3511550" y="2794000"/>
          <p14:tracePt t="60657" x="3454400" y="2781300"/>
          <p14:tracePt t="60673" x="3409950" y="2768600"/>
          <p14:tracePt t="60690" x="3359150" y="2743200"/>
          <p14:tracePt t="60707" x="3346450" y="2736850"/>
          <p14:tracePt t="60741" x="3340100" y="2736850"/>
          <p14:tracePt t="60757" x="3340100" y="2724150"/>
          <p14:tracePt t="60776" x="3340100" y="2717800"/>
          <p14:tracePt t="60790" x="3340100" y="2711450"/>
          <p14:tracePt t="61089" x="3327400" y="2711450"/>
          <p14:tracePt t="61098" x="3314700" y="2711450"/>
          <p14:tracePt t="61145" x="3308350" y="2705100"/>
          <p14:tracePt t="61361" x="3308350" y="2724150"/>
          <p14:tracePt t="61369" x="3276600" y="2768600"/>
          <p14:tracePt t="61377" x="3238500" y="2800350"/>
          <p14:tracePt t="61392" x="3149600" y="2882900"/>
          <p14:tracePt t="61408" x="3035300" y="2940050"/>
          <p14:tracePt t="61425" x="2876550" y="2990850"/>
          <p14:tracePt t="61441" x="2698750" y="2990850"/>
          <p14:tracePt t="61458" x="2508250" y="2990850"/>
          <p14:tracePt t="61475" x="2355850" y="2990850"/>
          <p14:tracePt t="61491" x="2273300" y="2990850"/>
          <p14:tracePt t="61508" x="2254250" y="2984500"/>
          <p14:tracePt t="61525" x="2241550" y="2971800"/>
          <p14:tracePt t="61541" x="2228850" y="2940050"/>
          <p14:tracePt t="61545" x="2222500" y="2914650"/>
          <p14:tracePt t="61558" x="2209800" y="2895600"/>
          <p14:tracePt t="61575" x="2184400" y="2838450"/>
          <p14:tracePt t="61592" x="2133600" y="2730500"/>
          <p14:tracePt t="61608" x="2082800" y="2673350"/>
          <p14:tracePt t="61625" x="1962150" y="2628900"/>
          <p14:tracePt t="61641" x="1778000" y="2565400"/>
          <p14:tracePt t="61658" x="1606550" y="2527300"/>
          <p14:tracePt t="61675" x="1511300" y="2520950"/>
          <p14:tracePt t="61713" x="1504950" y="2514600"/>
          <p14:tracePt t="61729" x="1504950" y="2508250"/>
          <p14:tracePt t="61753" x="1504950" y="2501900"/>
          <p14:tracePt t="61761" x="1504950" y="2495550"/>
          <p14:tracePt t="61775" x="1504950" y="2482850"/>
          <p14:tracePt t="61791" x="1498600" y="2451100"/>
          <p14:tracePt t="61808" x="1479550" y="2387600"/>
          <p14:tracePt t="61824" x="1479550" y="2343150"/>
          <p14:tracePt t="61842" x="1479550" y="2292350"/>
          <p14:tracePt t="61858" x="1466850" y="2222500"/>
          <p14:tracePt t="61875" x="1466850" y="2216150"/>
          <p14:tracePt t="61892" x="1460500" y="2197100"/>
          <p14:tracePt t="61925" x="1485900" y="2197100"/>
          <p14:tracePt t="61942" x="1587500" y="2209800"/>
          <p14:tracePt t="61958" x="1752600" y="2235200"/>
          <p14:tracePt t="61976" x="2012950" y="2298700"/>
          <p14:tracePt t="61992" x="2152650" y="2343150"/>
          <p14:tracePt t="62008" x="2247900" y="2381250"/>
          <p14:tracePt t="62025" x="2305050" y="2406650"/>
          <p14:tracePt t="62042" x="2324100" y="2425700"/>
          <p14:tracePt t="62058" x="2324100" y="2438400"/>
          <p14:tracePt t="62075" x="2324100" y="2457450"/>
          <p14:tracePt t="62092" x="2324100" y="2495550"/>
          <p14:tracePt t="62109" x="2324100" y="2520950"/>
          <p14:tracePt t="62125" x="2324100" y="2571750"/>
          <p14:tracePt t="62142" x="2279650" y="2635250"/>
          <p14:tracePt t="62159" x="2209800" y="2686050"/>
          <p14:tracePt t="62176" x="2057400" y="2749550"/>
          <p14:tracePt t="62192" x="1949450" y="2787650"/>
          <p14:tracePt t="62209" x="1860550" y="2832100"/>
          <p14:tracePt t="62225" x="1771650" y="2863850"/>
          <p14:tracePt t="62242" x="1651000" y="2914650"/>
          <p14:tracePt t="62259" x="1543050" y="2940050"/>
          <p14:tracePt t="62275" x="1454150" y="2940050"/>
          <p14:tracePt t="62292" x="1384300" y="2940050"/>
          <p14:tracePt t="62309" x="1276350" y="2870200"/>
          <p14:tracePt t="62325" x="1162050" y="2787650"/>
          <p14:tracePt t="62342" x="1092200" y="2717800"/>
          <p14:tracePt t="62359" x="1054100" y="2667000"/>
          <p14:tracePt t="62376" x="1054100" y="2609850"/>
          <p14:tracePt t="62392" x="1054100" y="2571750"/>
          <p14:tracePt t="62409" x="1054100" y="2540000"/>
          <p14:tracePt t="62426" x="1066800" y="2508250"/>
          <p14:tracePt t="62442" x="1079500" y="2476500"/>
          <p14:tracePt t="62459" x="1111250" y="2432050"/>
          <p14:tracePt t="62476" x="1123950" y="2406650"/>
          <p14:tracePt t="62492" x="1155700" y="2368550"/>
          <p14:tracePt t="62509" x="1187450" y="2343150"/>
          <p14:tracePt t="62526" x="1238250" y="2317750"/>
          <p14:tracePt t="62542" x="1282700" y="2292350"/>
          <p14:tracePt t="62546" x="1295400" y="2286000"/>
          <p14:tracePt t="62559" x="1371600" y="2279650"/>
          <p14:tracePt t="62576" x="1504950" y="2266950"/>
          <p14:tracePt t="62592" x="1682750" y="2266950"/>
          <p14:tracePt t="62609" x="1898650" y="2266950"/>
          <p14:tracePt t="62626" x="2089150" y="2292350"/>
          <p14:tracePt t="62643" x="2178050" y="2343150"/>
          <p14:tracePt t="62659" x="2190750" y="2368550"/>
          <p14:tracePt t="62676" x="2184400" y="2419350"/>
          <p14:tracePt t="62693" x="2152650" y="2470150"/>
          <p14:tracePt t="62709" x="2114550" y="2520950"/>
          <p14:tracePt t="62726" x="2089150" y="2552700"/>
          <p14:tracePt t="62743" x="2044700" y="2565400"/>
          <p14:tracePt t="62759" x="2038350" y="2571750"/>
          <p14:tracePt t="62792" x="2032000" y="2571750"/>
          <p14:tracePt t="62809" x="2032000" y="2552700"/>
          <p14:tracePt t="62825" x="2032000" y="2527300"/>
          <p14:tracePt t="62843" x="2019300" y="2514600"/>
          <p14:tracePt t="62859" x="2019300" y="2501900"/>
          <p14:tracePt t="63353" x="2019300" y="2508250"/>
          <p14:tracePt t="64217" x="2019300" y="2514600"/>
          <p14:tracePt t="64225" x="2019300" y="2527300"/>
          <p14:tracePt t="64241" x="2019300" y="2533650"/>
          <p14:tracePt t="64249" x="2019300" y="2552700"/>
          <p14:tracePt t="64261" x="2032000" y="2565400"/>
          <p14:tracePt t="64278" x="2051050" y="2590800"/>
          <p14:tracePt t="64294" x="2057400" y="2616200"/>
          <p14:tracePt t="64312" x="2076450" y="2654300"/>
          <p14:tracePt t="64328" x="2082800" y="2673350"/>
          <p14:tracePt t="64425" x="2082800" y="2660650"/>
          <p14:tracePt t="64433" x="2076450" y="2647950"/>
          <p14:tracePt t="64465" x="2070100" y="2635250"/>
          <p14:tracePt t="64521" x="2063750" y="2635250"/>
          <p14:tracePt t="64529" x="2051050" y="2647950"/>
          <p14:tracePt t="64538" x="2044700" y="2660650"/>
          <p14:tracePt t="64546" x="2044700" y="2673350"/>
          <p14:tracePt t="64561" x="2038350" y="2686050"/>
          <p14:tracePt t="64578" x="2038350" y="2698750"/>
          <p14:tracePt t="64665" x="2038350" y="2705100"/>
          <p14:tracePt t="64697" x="2038350" y="2711450"/>
          <p14:tracePt t="64705" x="2038350" y="2717800"/>
          <p14:tracePt t="64713" x="2044700" y="2717800"/>
          <p14:tracePt t="65097" x="2051050" y="2717800"/>
          <p14:tracePt t="65249" x="2063750" y="2717800"/>
          <p14:tracePt t="65257" x="2070100" y="2717800"/>
          <p14:tracePt t="65273" x="2076450" y="2717800"/>
          <p14:tracePt t="65289" x="2082800" y="2717800"/>
          <p14:tracePt t="65305" x="2101850" y="2717800"/>
          <p14:tracePt t="65337" x="2108200" y="2717800"/>
          <p14:tracePt t="65345" x="2120900" y="2730500"/>
          <p14:tracePt t="65353" x="2127250" y="2730500"/>
          <p14:tracePt t="65369" x="2133600" y="2730500"/>
          <p14:tracePt t="65393" x="2139950" y="2730500"/>
          <p14:tracePt t="65427"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ltLang="zh-CN"/>
              <a:t>Participation Constraint</a:t>
            </a:r>
          </a:p>
        </p:txBody>
      </p:sp>
      <p:sp>
        <p:nvSpPr>
          <p:cNvPr id="3" name="Content Placeholder 2"/>
          <p:cNvSpPr>
            <a:spLocks noGrp="1"/>
          </p:cNvSpPr>
          <p:nvPr>
            <p:ph idx="1"/>
          </p:nvPr>
        </p:nvSpPr>
        <p:spPr/>
        <p:txBody>
          <a:bodyPr/>
          <a:lstStyle/>
          <a:p>
            <a:endParaRPr lang="en-US"/>
          </a:p>
        </p:txBody>
      </p:sp>
      <p:graphicFrame>
        <p:nvGraphicFramePr>
          <p:cNvPr id="207876" name="Object 4"/>
          <p:cNvGraphicFramePr>
            <a:graphicFrameLocks noChangeAspect="1"/>
          </p:cNvGraphicFramePr>
          <p:nvPr>
            <p:extLst>
              <p:ext uri="{D42A27DB-BD31-4B8C-83A1-F6EECF244321}">
                <p14:modId xmlns:p14="http://schemas.microsoft.com/office/powerpoint/2010/main" val="642906926"/>
              </p:ext>
            </p:extLst>
          </p:nvPr>
        </p:nvGraphicFramePr>
        <p:xfrm>
          <a:off x="467544" y="1628800"/>
          <a:ext cx="7126287" cy="4784725"/>
        </p:xfrm>
        <a:graphic>
          <a:graphicData uri="http://schemas.openxmlformats.org/presentationml/2006/ole">
            <mc:AlternateContent xmlns:mc="http://schemas.openxmlformats.org/markup-compatibility/2006">
              <mc:Choice xmlns:v="urn:schemas-microsoft-com:vml" Requires="v">
                <p:oleObj name="位图图像" r:id="rId5" imgW="8314286" imgH="5582429" progId="Paint.Picture">
                  <p:embed/>
                </p:oleObj>
              </mc:Choice>
              <mc:Fallback>
                <p:oleObj name="位图图像" r:id="rId5" imgW="8314286" imgH="5582429" progId="Paint.Picture">
                  <p:embed/>
                  <p:pic>
                    <p:nvPicPr>
                      <p:cNvPr id="20787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628800"/>
                        <a:ext cx="7126287"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26</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753"/>
    </mc:Choice>
    <mc:Fallback xmlns="">
      <p:transition spd="slow" advTm="6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312" x="1193800" y="4914900"/>
          <p14:tracePt t="28400" x="1187450" y="4908550"/>
          <p14:tracePt t="28417" x="1181100" y="4908550"/>
          <p14:tracePt t="28425" x="1174750" y="4902200"/>
          <p14:tracePt t="28433" x="1168400" y="4895850"/>
          <p14:tracePt t="28449" x="1162050" y="4895850"/>
          <p14:tracePt t="28458" x="1155700" y="4889500"/>
          <p14:tracePt t="28481" x="1155700" y="4883150"/>
          <p14:tracePt t="28491" x="1155700" y="4864100"/>
          <p14:tracePt t="28508" x="1162050" y="4826000"/>
          <p14:tracePt t="28525" x="1225550" y="4781550"/>
          <p14:tracePt t="28542" x="1371600" y="4737100"/>
          <p14:tracePt t="28558" x="1670050" y="4686300"/>
          <p14:tracePt t="28562" x="1854200" y="4686300"/>
          <p14:tracePt t="28576" x="2425700" y="4673600"/>
          <p14:tracePt t="28592" x="3048000" y="4673600"/>
          <p14:tracePt t="28609" x="3670300" y="4673600"/>
          <p14:tracePt t="28625" x="4191000" y="4673600"/>
          <p14:tracePt t="28642" x="4470400" y="4673600"/>
          <p14:tracePt t="28659" x="4641850" y="4667250"/>
          <p14:tracePt t="28675" x="4730750" y="4654550"/>
          <p14:tracePt t="28692" x="4737100" y="4654550"/>
          <p14:tracePt t="28879" x="4756150" y="4654550"/>
          <p14:tracePt t="28888" x="4826000" y="4673600"/>
          <p14:tracePt t="28895" x="4889500" y="4749800"/>
          <p14:tracePt t="28908" x="4902200" y="4781550"/>
          <p14:tracePt t="28925" x="4914900" y="4787900"/>
          <p14:tracePt t="28942" x="4940300" y="4813300"/>
          <p14:tracePt t="28958" x="4953000" y="4851400"/>
          <p14:tracePt t="28975" x="4959350" y="4921250"/>
          <p14:tracePt t="28992" x="4972050" y="4972050"/>
          <p14:tracePt t="29008" x="4972050" y="4997450"/>
          <p14:tracePt t="29025" x="4972050" y="5041900"/>
          <p14:tracePt t="29042" x="4933950" y="5067300"/>
          <p14:tracePt t="29058" x="4794250" y="5099050"/>
          <p14:tracePt t="29075" x="4692650" y="5099050"/>
          <p14:tracePt t="29192" x="4711700" y="5080000"/>
          <p14:tracePt t="29201" x="4787900" y="5080000"/>
          <p14:tracePt t="29209" x="4864100" y="5080000"/>
          <p14:tracePt t="29226" x="5067300" y="5124450"/>
          <p14:tracePt t="29243" x="5302250" y="5283200"/>
          <p14:tracePt t="29259" x="5461000" y="5429250"/>
          <p14:tracePt t="29276" x="5537200" y="5562600"/>
          <p14:tracePt t="29293" x="5549900" y="5645150"/>
          <p14:tracePt t="29309" x="5524500" y="5702300"/>
          <p14:tracePt t="29326" x="5467350" y="5740400"/>
          <p14:tracePt t="29343" x="5416550" y="5778500"/>
          <p14:tracePt t="29360" x="5378450" y="5842000"/>
          <p14:tracePt t="29376" x="5378450" y="5886450"/>
          <p14:tracePt t="29393" x="5378450" y="5956300"/>
          <p14:tracePt t="29409" x="5378450" y="5994400"/>
          <p14:tracePt t="29426" x="5359400" y="6032500"/>
          <p14:tracePt t="29443" x="5340350" y="6045200"/>
          <p14:tracePt t="29459" x="5340350" y="6051550"/>
          <p14:tracePt t="29476" x="5340350" y="6057900"/>
          <p14:tracePt t="29493" x="5340350" y="6070600"/>
          <p14:tracePt t="29561" x="5340350" y="6057900"/>
          <p14:tracePt t="29569" x="5340350" y="6045200"/>
          <p14:tracePt t="29578" x="5321300" y="6032500"/>
          <p14:tracePt t="29593" x="5314950" y="6026150"/>
          <p14:tracePt t="29610" x="5289550" y="6013450"/>
          <p14:tracePt t="29626" x="5207000" y="5988050"/>
          <p14:tracePt t="29643" x="5073650" y="5975350"/>
          <p14:tracePt t="29660" x="4946650" y="5975350"/>
          <p14:tracePt t="29676" x="4857750" y="5975350"/>
          <p14:tracePt t="29693" x="4826000" y="5981700"/>
          <p14:tracePt t="29709" x="4813300" y="5988050"/>
          <p14:tracePt t="29726" x="4806950" y="5988050"/>
          <p14:tracePt t="29759" x="4806950" y="6000750"/>
          <p14:tracePt t="29784" x="4781550" y="6013450"/>
          <p14:tracePt t="29792" x="4756150" y="6026150"/>
          <p14:tracePt t="29799" x="4737100" y="6032500"/>
          <p14:tracePt t="29809" x="4724400" y="6032500"/>
          <p14:tracePt t="29826" x="4711700" y="6045200"/>
          <p14:tracePt t="29842" x="4705350" y="6051550"/>
          <p14:tracePt t="29904" x="4711700" y="6057900"/>
          <p14:tracePt t="29911" x="4718050" y="6057900"/>
          <p14:tracePt t="29919" x="4737100" y="6045200"/>
          <p14:tracePt t="29928" x="4749800" y="6038850"/>
          <p14:tracePt t="29943" x="4756150" y="6038850"/>
          <p14:tracePt t="29959" x="4775200" y="6032500"/>
          <p14:tracePt t="30039" x="4787900" y="6019800"/>
          <p14:tracePt t="30055" x="4806950" y="6019800"/>
          <p14:tracePt t="30063" x="4819650" y="6019800"/>
          <p14:tracePt t="30071" x="4838700" y="6019800"/>
          <p14:tracePt t="30079" x="4870450" y="6019800"/>
          <p14:tracePt t="30093" x="4889500" y="6019800"/>
          <p14:tracePt t="30109" x="4921250" y="6019800"/>
          <p14:tracePt t="30126" x="4991100" y="6019800"/>
          <p14:tracePt t="30143" x="5029200" y="6032500"/>
          <p14:tracePt t="30159" x="5041900" y="6032500"/>
          <p14:tracePt t="30176" x="5041900" y="6038850"/>
          <p14:tracePt t="30216" x="5041900" y="6045200"/>
          <p14:tracePt t="30255" x="5029200" y="6045200"/>
          <p14:tracePt t="30263" x="5003800" y="6045200"/>
          <p14:tracePt t="30271" x="4965700" y="6045200"/>
          <p14:tracePt t="30279" x="4927600" y="6045200"/>
          <p14:tracePt t="30293" x="4876800" y="6045200"/>
          <p14:tracePt t="30309" x="4775200" y="6038850"/>
          <p14:tracePt t="30326" x="4724400" y="6026150"/>
          <p14:tracePt t="30343" x="4711700" y="6013450"/>
          <p14:tracePt t="30360" x="4705350" y="6007100"/>
          <p14:tracePt t="30409" x="4699000" y="6007100"/>
          <p14:tracePt t="30417" x="4692650" y="6007100"/>
          <p14:tracePt t="30427" x="4673600" y="6007100"/>
          <p14:tracePt t="30444" x="4667250" y="6007100"/>
          <p14:tracePt t="30481" x="4667250" y="6000750"/>
          <p14:tracePt t="30497" x="4667250" y="5981700"/>
          <p14:tracePt t="30505" x="4673600" y="5975350"/>
          <p14:tracePt t="30521" x="4679950" y="5975350"/>
          <p14:tracePt t="30545" x="4692650" y="5975350"/>
          <p14:tracePt t="30552" x="4699000" y="5975350"/>
          <p14:tracePt t="30569" x="4711700" y="5975350"/>
          <p14:tracePt t="30577" x="4724400" y="5975350"/>
          <p14:tracePt t="30594" x="4775200" y="5975350"/>
          <p14:tracePt t="30611" x="4832350" y="5975350"/>
          <p14:tracePt t="30628" x="4921250" y="5981700"/>
          <p14:tracePt t="30644" x="5016500" y="5988050"/>
          <p14:tracePt t="30661" x="5130800" y="6007100"/>
          <p14:tracePt t="30677" x="5276850" y="6032500"/>
          <p14:tracePt t="30694" x="5403850" y="6038850"/>
          <p14:tracePt t="30710" x="5486400" y="6038850"/>
          <p14:tracePt t="30744" x="5448300" y="6000750"/>
          <p14:tracePt t="30761" x="5327650" y="5988050"/>
          <p14:tracePt t="30777" x="5207000" y="5949950"/>
          <p14:tracePt t="30794" x="5149850" y="5937250"/>
          <p14:tracePt t="30811" x="5118100" y="5937250"/>
          <p14:tracePt t="30828" x="5105400" y="5937250"/>
          <p14:tracePt t="30844" x="5080000" y="5937250"/>
          <p14:tracePt t="30861" x="5048250" y="5924550"/>
          <p14:tracePt t="30878" x="5035550" y="5918200"/>
          <p14:tracePt t="30894" x="5010150" y="5886450"/>
          <p14:tracePt t="30912" x="4991100" y="5861050"/>
          <p14:tracePt t="30928" x="4984750" y="5854700"/>
          <p14:tracePt t="30962" x="4959350" y="5861050"/>
          <p14:tracePt t="30978" x="4953000" y="5873750"/>
          <p14:tracePt t="30995" x="4902200" y="5899150"/>
          <p14:tracePt t="31011" x="4857750" y="5918200"/>
          <p14:tracePt t="31028" x="4813300" y="5943600"/>
          <p14:tracePt t="31045" x="4781550" y="5956300"/>
          <p14:tracePt t="31061" x="4768850" y="5975350"/>
          <p14:tracePt t="31066" x="4768850" y="5981700"/>
          <p14:tracePt t="31081" x="4768850" y="5988050"/>
          <p14:tracePt t="31095" x="4768850" y="5994400"/>
          <p14:tracePt t="31112" x="4768850" y="6019800"/>
          <p14:tracePt t="31162" x="4762500" y="6026150"/>
          <p14:tracePt t="31169" x="4718050" y="6026150"/>
          <p14:tracePt t="31178" x="4673600" y="6026150"/>
          <p14:tracePt t="31195" x="4533900" y="6026150"/>
          <p14:tracePt t="31211" x="4445000" y="6026150"/>
          <p14:tracePt t="31228" x="4375150" y="6026150"/>
          <p14:tracePt t="31245" x="4343400" y="6026150"/>
          <p14:tracePt t="31313" x="4337050" y="6019800"/>
          <p14:tracePt t="31330" x="4337050" y="6013450"/>
          <p14:tracePt t="31338" x="4343400" y="6013450"/>
          <p14:tracePt t="31346" x="4362450" y="6013450"/>
          <p14:tracePt t="31362" x="4394200" y="6013450"/>
          <p14:tracePt t="31378" x="4406900" y="6019800"/>
          <p14:tracePt t="31395" x="4438650" y="6045200"/>
          <p14:tracePt t="31412" x="4445000" y="6045200"/>
          <p14:tracePt t="31428" x="4445000" y="6051550"/>
          <p14:tracePt t="31585" x="4451350" y="6051550"/>
          <p14:tracePt t="31593" x="4457700" y="6051550"/>
          <p14:tracePt t="31601" x="4464050" y="6051550"/>
          <p14:tracePt t="31612" x="4470400" y="6057900"/>
          <p14:tracePt t="31628" x="4514850" y="6057900"/>
          <p14:tracePt t="31645" x="4591050" y="6057900"/>
          <p14:tracePt t="31662" x="4743450" y="6057900"/>
          <p14:tracePt t="31679" x="4933950" y="6057900"/>
          <p14:tracePt t="31695" x="5200650" y="6057900"/>
          <p14:tracePt t="31712" x="5327650" y="6057900"/>
          <p14:tracePt t="31728" x="5353050" y="6057900"/>
          <p14:tracePt t="31793" x="5321300" y="6057900"/>
          <p14:tracePt t="31801" x="5257800" y="6076950"/>
          <p14:tracePt t="31812" x="5175250" y="6089650"/>
          <p14:tracePt t="31829" x="5010150" y="6096000"/>
          <p14:tracePt t="31845" x="4857750" y="6096000"/>
          <p14:tracePt t="31862" x="4806950" y="6096000"/>
          <p14:tracePt t="31879" x="4794250" y="6096000"/>
          <p14:tracePt t="31896" x="4800600" y="6083300"/>
          <p14:tracePt t="31912" x="4857750" y="6051550"/>
          <p14:tracePt t="31929" x="4883150" y="6045200"/>
          <p14:tracePt t="31945" x="4895850" y="6045200"/>
          <p14:tracePt t="32001" x="4902200" y="6045200"/>
          <p14:tracePt t="32009" x="4902200" y="6057900"/>
          <p14:tracePt t="32017" x="4902200" y="6064250"/>
          <p14:tracePt t="32029" x="4902200" y="6070600"/>
          <p14:tracePt t="32046" x="4902200" y="6083300"/>
          <p14:tracePt t="32062" x="4902200" y="6089650"/>
          <p14:tracePt t="32081" x="4908550" y="6096000"/>
          <p14:tracePt t="32098" x="4914900" y="6096000"/>
          <p14:tracePt t="32113" x="4921250" y="6096000"/>
          <p14:tracePt t="32137" x="4921250" y="6089650"/>
          <p14:tracePt t="32257" x="4921250" y="6083300"/>
          <p14:tracePt t="32265" x="4927600" y="6076950"/>
          <p14:tracePt t="32385" x="4940300" y="6076950"/>
          <p14:tracePt t="32393" x="4953000" y="6070600"/>
          <p14:tracePt t="32401" x="4972050" y="6070600"/>
          <p14:tracePt t="32413" x="4984750" y="6070600"/>
          <p14:tracePt t="32429" x="5041900" y="6070600"/>
          <p14:tracePt t="32446" x="5086350" y="6070600"/>
          <p14:tracePt t="32463" x="5130800" y="6064250"/>
          <p14:tracePt t="32480" x="5156200" y="6064250"/>
          <p14:tracePt t="32496" x="5168900" y="6064250"/>
          <p14:tracePt t="32513" x="5181600" y="6057900"/>
          <p14:tracePt t="32529" x="5200650" y="6051550"/>
          <p14:tracePt t="32546" x="5226050" y="6045200"/>
          <p14:tracePt t="32563" x="5270500" y="6007100"/>
          <p14:tracePt t="32580" x="5283200" y="5988050"/>
          <p14:tracePt t="32597" x="5302250" y="5930900"/>
          <p14:tracePt t="32613" x="5302250" y="5886450"/>
          <p14:tracePt t="32630" x="5302250" y="5842000"/>
          <p14:tracePt t="32646" x="5302250" y="5803900"/>
          <p14:tracePt t="32663" x="5302250" y="5765800"/>
          <p14:tracePt t="32680" x="5302250" y="5740400"/>
          <p14:tracePt t="32696" x="5289550" y="5727700"/>
          <p14:tracePt t="32712" x="5264150" y="5708650"/>
          <p14:tracePt t="32729" x="5251450" y="5702300"/>
          <p14:tracePt t="32746" x="5219700" y="5695950"/>
          <p14:tracePt t="32762" x="5207000" y="5695950"/>
          <p14:tracePt t="32780" x="5181600" y="5695950"/>
          <p14:tracePt t="32796" x="5149850" y="5683250"/>
          <p14:tracePt t="32813" x="5124450" y="5676900"/>
          <p14:tracePt t="32830" x="5099050" y="5676900"/>
          <p14:tracePt t="32847" x="5092700" y="5676900"/>
          <p14:tracePt t="32864" x="5054600" y="5670550"/>
          <p14:tracePt t="32880" x="5022850" y="5670550"/>
          <p14:tracePt t="32897" x="4965700" y="5670550"/>
          <p14:tracePt t="32913" x="4927600" y="5670550"/>
          <p14:tracePt t="32930" x="4883150" y="5670550"/>
          <p14:tracePt t="32947" x="4826000" y="5670550"/>
          <p14:tracePt t="32963" x="4775200" y="5670550"/>
          <p14:tracePt t="32980" x="4743450" y="5695950"/>
          <p14:tracePt t="32997" x="4718050" y="5715000"/>
          <p14:tracePt t="33013" x="4699000" y="5753100"/>
          <p14:tracePt t="33030" x="4692650" y="5797550"/>
          <p14:tracePt t="33047" x="4679950" y="5848350"/>
          <p14:tracePt t="33051" x="4679950" y="5867400"/>
          <p14:tracePt t="33064" x="4679950" y="5937250"/>
          <p14:tracePt t="33080" x="4679950" y="5994400"/>
          <p14:tracePt t="33097" x="4679950" y="6026150"/>
          <p14:tracePt t="33114" x="4699000" y="6057900"/>
          <p14:tracePt t="33130" x="4730750" y="6083300"/>
          <p14:tracePt t="33147" x="4749800" y="6102350"/>
          <p14:tracePt t="33164" x="4768850" y="6115050"/>
          <p14:tracePt t="33180" x="4813300" y="6127750"/>
          <p14:tracePt t="33197" x="4851400" y="6127750"/>
          <p14:tracePt t="33214" x="4895850" y="6127750"/>
          <p14:tracePt t="33230" x="4953000" y="6127750"/>
          <p14:tracePt t="33247" x="5073650" y="6070600"/>
          <p14:tracePt t="33264" x="5149850" y="6007100"/>
          <p14:tracePt t="33280" x="5207000" y="5949950"/>
          <p14:tracePt t="33297" x="5264150" y="5918200"/>
          <p14:tracePt t="33314" x="5270500" y="5892800"/>
          <p14:tracePt t="33330" x="5289550" y="5873750"/>
          <p14:tracePt t="33347" x="5289550" y="5861050"/>
          <p14:tracePt t="33364" x="5289550" y="5835650"/>
          <p14:tracePt t="33397" x="5289550" y="5822950"/>
          <p14:tracePt t="33414" x="5219700" y="5822950"/>
          <p14:tracePt t="33430" x="5067300" y="5822950"/>
          <p14:tracePt t="33448" x="4832350" y="5861050"/>
          <p14:tracePt t="33464" x="4730750" y="5911850"/>
          <p14:tracePt t="33481" x="4699000" y="5969000"/>
          <p14:tracePt t="33497" x="4692650" y="6007100"/>
          <p14:tracePt t="33514" x="4699000" y="6057900"/>
          <p14:tracePt t="33531" x="4743450" y="6102350"/>
          <p14:tracePt t="33547" x="4832350" y="6134100"/>
          <p14:tracePt t="33564" x="4889500" y="6134100"/>
          <p14:tracePt t="33581" x="4921250" y="6134100"/>
          <p14:tracePt t="33598" x="4953000" y="6134100"/>
          <p14:tracePt t="33614" x="4965700" y="6127750"/>
          <p14:tracePt t="33631" x="4972050" y="6083300"/>
          <p14:tracePt t="33648" x="4984750" y="6057900"/>
          <p14:tracePt t="33664" x="4984750" y="6051550"/>
          <p14:tracePt t="33697" x="4991100" y="6045200"/>
          <p14:tracePt t="33735" x="4946650" y="6045200"/>
          <p14:tracePt t="33743" x="4864100" y="6076950"/>
          <p14:tracePt t="33751" x="4749800" y="6096000"/>
          <p14:tracePt t="33764" x="4635500" y="6127750"/>
          <p14:tracePt t="33781" x="4387850" y="6172200"/>
          <p14:tracePt t="33797" x="4191000" y="6229350"/>
          <p14:tracePt t="33815" x="4070350" y="6267450"/>
          <p14:tracePt t="33832" x="4019550" y="6286500"/>
          <p14:tracePt t="33848" x="4000500" y="6305550"/>
          <p14:tracePt t="33882" x="3994150" y="6311900"/>
          <p14:tracePt t="33898" x="3956050" y="6292850"/>
          <p14:tracePt t="33914" x="3816350" y="6242050"/>
          <p14:tracePt t="33931" x="3587750" y="6159500"/>
          <p14:tracePt t="33948" x="3352800" y="6096000"/>
          <p14:tracePt t="33965" x="3111500" y="6038850"/>
          <p14:tracePt t="33981" x="2952750" y="6019800"/>
          <p14:tracePt t="33998" x="2908300" y="6007100"/>
          <p14:tracePt t="34033" x="2901950" y="6007100"/>
          <p14:tracePt t="34185" x="2895600" y="6013450"/>
          <p14:tracePt t="34201" x="2889250" y="6013450"/>
          <p14:tracePt t="34249" x="2895600" y="6007100"/>
          <p14:tracePt t="34257" x="2933700" y="6007100"/>
          <p14:tracePt t="34266" x="2971800" y="6007100"/>
          <p14:tracePt t="34281" x="3124200" y="6007100"/>
          <p14:tracePt t="34298" x="3289300" y="6007100"/>
          <p14:tracePt t="34315" x="3454400" y="6007100"/>
          <p14:tracePt t="34332" x="3568700" y="6007100"/>
          <p14:tracePt t="34348" x="3613150" y="6007100"/>
          <p14:tracePt t="34365" x="3619500" y="6007100"/>
          <p14:tracePt t="34382" x="3613150" y="6007100"/>
          <p14:tracePt t="34398" x="3568700" y="6007100"/>
          <p14:tracePt t="34416" x="3498850" y="6007100"/>
          <p14:tracePt t="34432" x="3441700" y="5994400"/>
          <p14:tracePt t="34448" x="3390900" y="5969000"/>
          <p14:tracePt t="34465" x="3340100" y="5956300"/>
          <p14:tracePt t="34481" x="3321050" y="5949950"/>
          <p14:tracePt t="34514" x="3321050" y="5943600"/>
          <p14:tracePt t="34537" x="3333750" y="5937250"/>
          <p14:tracePt t="34548" x="3403600" y="5937250"/>
          <p14:tracePt t="34565" x="3568700" y="5937250"/>
          <p14:tracePt t="34582" x="3683000" y="5937250"/>
          <p14:tracePt t="34615" x="3689350" y="5937250"/>
          <p14:tracePt t="34633" x="3663950" y="5937250"/>
          <p14:tracePt t="34648" x="3606800" y="5937250"/>
          <p14:tracePt t="34665" x="3594100" y="5937250"/>
          <p14:tracePt t="34866" x="3587750" y="5943600"/>
          <p14:tracePt t="34881" x="3587750" y="5956300"/>
          <p14:tracePt t="34889" x="3587750" y="5962650"/>
          <p14:tracePt t="34899" x="3587750" y="5969000"/>
          <p14:tracePt t="34945" x="3587750" y="5975350"/>
          <p14:tracePt t="34953" x="3606800" y="5975350"/>
          <p14:tracePt t="34965" x="3625850" y="5956300"/>
          <p14:tracePt t="34983" x="3683000" y="5911850"/>
          <p14:tracePt t="34999" x="3733800" y="5842000"/>
          <p14:tracePt t="35016" x="3733800" y="5822950"/>
          <p14:tracePt t="35032" x="3733800" y="5797550"/>
          <p14:tracePt t="35049" x="3727450" y="5772150"/>
          <p14:tracePt t="35066" x="3708400" y="5746750"/>
          <p14:tracePt t="35082" x="3702050" y="5734050"/>
          <p14:tracePt t="35099" x="3695700" y="5721350"/>
          <p14:tracePt t="35116" x="3689350" y="5689600"/>
          <p14:tracePt t="35133" x="3676650" y="5664200"/>
          <p14:tracePt t="35149" x="3676650" y="5632450"/>
          <p14:tracePt t="35166" x="3663950" y="5600700"/>
          <p14:tracePt t="35182" x="3644900" y="5581650"/>
          <p14:tracePt t="35200" x="3619500" y="5556250"/>
          <p14:tracePt t="35216" x="3562350" y="5530850"/>
          <p14:tracePt t="35233" x="3524250" y="5530850"/>
          <p14:tracePt t="35249" x="3486150" y="5530850"/>
          <p14:tracePt t="35266" x="3435350" y="5530850"/>
          <p14:tracePt t="35283" x="3397250" y="5530850"/>
          <p14:tracePt t="35299" x="3359150" y="5530850"/>
          <p14:tracePt t="35316" x="3289300" y="5549900"/>
          <p14:tracePt t="35333" x="3213100" y="5594350"/>
          <p14:tracePt t="35349" x="3175000" y="5619750"/>
          <p14:tracePt t="35366" x="3155950" y="5676900"/>
          <p14:tracePt t="35383" x="3124200" y="5734050"/>
          <p14:tracePt t="35399" x="3092450" y="5822950"/>
          <p14:tracePt t="35416" x="3079750" y="5886450"/>
          <p14:tracePt t="35433" x="3079750" y="5949950"/>
          <p14:tracePt t="35449" x="3079750" y="6019800"/>
          <p14:tracePt t="35466" x="3079750" y="6083300"/>
          <p14:tracePt t="35483" x="3079750" y="6134100"/>
          <p14:tracePt t="35500" x="3079750" y="6172200"/>
          <p14:tracePt t="35516" x="3105150" y="6210300"/>
          <p14:tracePt t="35533" x="3168650" y="6216650"/>
          <p14:tracePt t="35550" x="3232150" y="6216650"/>
          <p14:tracePt t="35554" x="3270250" y="6216650"/>
          <p14:tracePt t="35566" x="3295650" y="6216650"/>
          <p14:tracePt t="35584" x="3390900" y="6216650"/>
          <p14:tracePt t="35600" x="3422650" y="6197600"/>
          <p14:tracePt t="35617" x="3467100" y="6159500"/>
          <p14:tracePt t="35633" x="3517900" y="6121400"/>
          <p14:tracePt t="35650" x="3581400" y="6032500"/>
          <p14:tracePt t="35666" x="3644900" y="5943600"/>
          <p14:tracePt t="35683" x="3689350" y="5854700"/>
          <p14:tracePt t="35700" x="3746500" y="5765800"/>
          <p14:tracePt t="35716" x="3790950" y="5676900"/>
          <p14:tracePt t="35732" x="3822700" y="5613400"/>
          <p14:tracePt t="35749" x="3848100" y="5581650"/>
          <p14:tracePt t="35766" x="3854450" y="5562600"/>
          <p14:tracePt t="35784" x="3854450" y="5524500"/>
          <p14:tracePt t="35800" x="3784600" y="5486400"/>
          <p14:tracePt t="35817" x="3695700" y="5461000"/>
          <p14:tracePt t="35833" x="3600450" y="5441950"/>
          <p14:tracePt t="35850" x="3536950" y="5429250"/>
          <p14:tracePt t="35867" x="3479800" y="5429250"/>
          <p14:tracePt t="35883" x="3441700" y="5429250"/>
          <p14:tracePt t="35900" x="3422650" y="5429250"/>
          <p14:tracePt t="35917" x="3378200" y="5429250"/>
          <p14:tracePt t="35933" x="3371850" y="5441950"/>
          <p14:tracePt t="35950" x="3340100" y="5467350"/>
          <p14:tracePt t="35967" x="3270250" y="5499100"/>
          <p14:tracePt t="35984" x="3162300" y="5575300"/>
          <p14:tracePt t="36000" x="3079750" y="5626100"/>
          <p14:tracePt t="36017" x="3016250" y="5695950"/>
          <p14:tracePt t="36034" x="2965450" y="5772150"/>
          <p14:tracePt t="36050" x="2927350" y="5842000"/>
          <p14:tracePt t="36067" x="2927350" y="5899150"/>
          <p14:tracePt t="36083" x="2927350" y="5969000"/>
          <p14:tracePt t="36100" x="2933700" y="6057900"/>
          <p14:tracePt t="36117" x="2984500" y="6140450"/>
          <p14:tracePt t="36134" x="3054350" y="6203950"/>
          <p14:tracePt t="36150" x="3136900" y="6242050"/>
          <p14:tracePt t="36168" x="3384550" y="6261100"/>
          <p14:tracePt t="36184" x="3594100" y="6261100"/>
          <p14:tracePt t="36200" x="3790950" y="6203950"/>
          <p14:tracePt t="36217" x="3892550" y="6140450"/>
          <p14:tracePt t="36234" x="3937000" y="6064250"/>
          <p14:tracePt t="36251" x="3937000" y="6007100"/>
          <p14:tracePt t="36267" x="3917950" y="5937250"/>
          <p14:tracePt t="36284" x="3829050" y="5873750"/>
          <p14:tracePt t="36301" x="3676650" y="5803900"/>
          <p14:tracePt t="36317" x="3619500" y="5778500"/>
          <p14:tracePt t="36334" x="3524250" y="5753100"/>
          <p14:tracePt t="36350" x="3429000" y="5746750"/>
          <p14:tracePt t="36368" x="3289300" y="5746750"/>
          <p14:tracePt t="36384" x="3232150" y="5765800"/>
          <p14:tracePt t="36400" x="3225800" y="5772150"/>
          <p14:tracePt t="36417" x="3225800" y="5791200"/>
          <p14:tracePt t="36434" x="3232150" y="5822950"/>
          <p14:tracePt t="36450" x="3295650" y="5835650"/>
          <p14:tracePt t="36467" x="3378200" y="5861050"/>
          <p14:tracePt t="36484" x="3435350" y="5873750"/>
          <p14:tracePt t="37249" x="3435350" y="5867400"/>
          <p14:tracePt t="37329" x="3429000" y="5873750"/>
          <p14:tracePt t="37353" x="3422650" y="5873750"/>
          <p14:tracePt t="37360" x="3416300" y="5873750"/>
          <p14:tracePt t="37370" x="3409950" y="5880100"/>
          <p14:tracePt t="37401" x="3403600" y="5886450"/>
          <p14:tracePt t="37521" x="3403600" y="5867400"/>
          <p14:tracePt t="37537" x="3403600" y="5861050"/>
          <p14:tracePt t="37545" x="3403600" y="5854700"/>
          <p14:tracePt t="37601" x="3397250" y="5854700"/>
          <p14:tracePt t="37609" x="3384550" y="5854700"/>
          <p14:tracePt t="37618" x="3352800" y="5880100"/>
          <p14:tracePt t="37635" x="3302000" y="5905500"/>
          <p14:tracePt t="37652" x="3270250" y="5937250"/>
          <p14:tracePt t="37685" x="3282950" y="5943600"/>
          <p14:tracePt t="37701" x="3454400" y="5943600"/>
          <p14:tracePt t="37718" x="3657600" y="5943600"/>
          <p14:tracePt t="37735" x="4038600" y="5924550"/>
          <p14:tracePt t="37751" x="4381500" y="5924550"/>
          <p14:tracePt t="37768" x="4724400" y="5924550"/>
          <p14:tracePt t="37785" x="4959350" y="5924550"/>
          <p14:tracePt t="37802" x="5175250" y="5924550"/>
          <p14:tracePt t="37819" x="5327650" y="5924550"/>
          <p14:tracePt t="37835" x="5384800" y="5930900"/>
          <p14:tracePt t="37852" x="5441950" y="5949950"/>
          <p14:tracePt t="37869" x="5492750" y="5988050"/>
          <p14:tracePt t="37885" x="5575300" y="6038850"/>
          <p14:tracePt t="37902" x="5638800" y="6096000"/>
          <p14:tracePt t="37920" x="5702300" y="6140450"/>
          <p14:tracePt t="37935" x="5746750" y="6165850"/>
          <p14:tracePt t="37952" x="5765800" y="6178550"/>
          <p14:tracePt t="37969" x="5772150" y="6178550"/>
          <p14:tracePt t="38193" x="5784850" y="6178550"/>
          <p14:tracePt t="38209" x="5791200" y="6178550"/>
          <p14:tracePt t="38225" x="5797550" y="6178550"/>
          <p14:tracePt t="38233" x="5822950" y="6178550"/>
          <p14:tracePt t="38241" x="5835650" y="6178550"/>
          <p14:tracePt t="38252" x="5854700" y="6178550"/>
          <p14:tracePt t="38269" x="5892800" y="6178550"/>
          <p14:tracePt t="38286" x="5937250" y="6178550"/>
          <p14:tracePt t="38319" x="5943600" y="6172200"/>
          <p14:tracePt t="38336" x="5949950" y="6172200"/>
          <p14:tracePt t="39761" x="5956300" y="6165850"/>
          <p14:tracePt t="39769" x="5962650" y="6159500"/>
          <p14:tracePt t="39777" x="5962650" y="6153150"/>
          <p14:tracePt t="39787" x="5969000" y="6140450"/>
          <p14:tracePt t="39804" x="5988050" y="6121400"/>
          <p14:tracePt t="39821" x="5994400" y="6108700"/>
          <p14:tracePt t="39838" x="6013450" y="6089650"/>
          <p14:tracePt t="39854" x="6019800" y="6083300"/>
          <p14:tracePt t="39871" x="6045200" y="6057900"/>
          <p14:tracePt t="39888" x="6051550" y="6057900"/>
          <p14:tracePt t="39969" x="6057900" y="6051550"/>
          <p14:tracePt t="40017" x="6057900" y="6045200"/>
          <p14:tracePt t="40137" x="6057900" y="6032500"/>
          <p14:tracePt t="40153" x="6057900" y="6026150"/>
          <p14:tracePt t="40161" x="6051550" y="6026150"/>
          <p14:tracePt t="40171" x="6045200" y="6026150"/>
          <p14:tracePt t="40188" x="6000750" y="6026150"/>
          <p14:tracePt t="40205" x="5943600" y="6026150"/>
          <p14:tracePt t="40221" x="5937250" y="6026150"/>
          <p14:tracePt t="40449" x="5905500" y="6026150"/>
          <p14:tracePt t="40457" x="5854700" y="6026150"/>
          <p14:tracePt t="40465" x="5753100" y="6026150"/>
          <p14:tracePt t="40473" x="5651500" y="6026150"/>
          <p14:tracePt t="40488" x="5410200" y="6026150"/>
          <p14:tracePt t="40505" x="5187950" y="6026150"/>
          <p14:tracePt t="40522" x="4984750" y="6026150"/>
          <p14:tracePt t="40538" x="4914900" y="6026150"/>
          <p14:tracePt t="40712" x="4908550" y="6026150"/>
          <p14:tracePt t="40720" x="4889500" y="6026150"/>
          <p14:tracePt t="40727" x="4870450" y="6026150"/>
          <p14:tracePt t="40738" x="4851400" y="6026150"/>
          <p14:tracePt t="40755" x="4794250" y="6032500"/>
          <p14:tracePt t="40772" x="4743450" y="6045200"/>
          <p14:tracePt t="40788" x="4692650" y="6057900"/>
          <p14:tracePt t="40805" x="4667250" y="6064250"/>
          <p14:tracePt t="40822" x="4660900" y="6070600"/>
          <p14:tracePt t="41289" x="4648200" y="6070600"/>
          <p14:tracePt t="41297" x="4635500" y="6070600"/>
          <p14:tracePt t="41306" x="4616450" y="6070600"/>
          <p14:tracePt t="41322" x="4610100" y="6070600"/>
          <p14:tracePt t="41345" x="4603750" y="6070600"/>
          <p14:tracePt t="41833" x="4584700" y="6070600"/>
          <p14:tracePt t="41841" x="4533900" y="6064250"/>
          <p14:tracePt t="41849" x="4457700" y="6064250"/>
          <p14:tracePt t="41857" x="4381500" y="6038850"/>
          <p14:tracePt t="41873" x="4235450" y="6032500"/>
          <p14:tracePt t="41890" x="4152900" y="6007100"/>
          <p14:tracePt t="41907" x="4121150" y="6000750"/>
          <p14:tracePt t="41945" x="4114800" y="5994400"/>
          <p14:tracePt t="41956" x="4114800" y="5988050"/>
          <p14:tracePt t="41973" x="4114800" y="5981700"/>
          <p14:tracePt t="41990" x="4133850" y="5969000"/>
          <p14:tracePt t="42185" x="4140200" y="5969000"/>
          <p14:tracePt t="42249" x="4152900" y="5962650"/>
          <p14:tracePt t="43697" x="4152900" y="5956300"/>
          <p14:tracePt t="43704" x="4152900" y="5949950"/>
          <p14:tracePt t="43713" x="4152900" y="5943600"/>
          <p14:tracePt t="43728" x="4152900" y="5930900"/>
          <p14:tracePt t="43825" x="4152900" y="5937250"/>
          <p14:tracePt t="43841" x="4133850" y="5949950"/>
          <p14:tracePt t="43953" x="4127500" y="5943600"/>
          <p14:tracePt t="43961" x="4127500" y="5930900"/>
          <p14:tracePt t="44097" x="4146550" y="5930900"/>
          <p14:tracePt t="44105" x="4159250" y="5930900"/>
          <p14:tracePt t="44113" x="4210050" y="5930900"/>
          <p14:tracePt t="44126" x="4273550" y="5930900"/>
          <p14:tracePt t="44142" x="4438650" y="5930900"/>
          <p14:tracePt t="44160" x="4730750" y="5930900"/>
          <p14:tracePt t="44176" x="4895850" y="5930900"/>
          <p14:tracePt t="44192" x="5086350" y="5937250"/>
          <p14:tracePt t="44209" x="5276850" y="5988050"/>
          <p14:tracePt t="44226" x="5416550" y="6038850"/>
          <p14:tracePt t="44242" x="5562600" y="6089650"/>
          <p14:tracePt t="44259" x="5708650" y="6127750"/>
          <p14:tracePt t="44276" x="5810250" y="6127750"/>
          <p14:tracePt t="44292" x="5880100" y="6127750"/>
          <p14:tracePt t="44309" x="5911850" y="6102350"/>
          <p14:tracePt t="44326" x="5930900" y="6076950"/>
          <p14:tracePt t="44342" x="5956300" y="6045200"/>
          <p14:tracePt t="44359" x="5988050" y="6013450"/>
          <p14:tracePt t="44441" x="5994400" y="6013450"/>
          <p14:tracePt t="44609" x="5988050" y="6013450"/>
          <p14:tracePt t="44617" x="5975350" y="6013450"/>
          <p14:tracePt t="44626" x="5949950" y="6013450"/>
          <p14:tracePt t="44643" x="5911850" y="6013450"/>
          <p14:tracePt t="44660" x="5854700" y="6013450"/>
          <p14:tracePt t="44676" x="5803900" y="6026150"/>
          <p14:tracePt t="44693" x="5797550" y="6026150"/>
          <p14:tracePt t="44849" x="5810250" y="6026150"/>
          <p14:tracePt t="44865" x="5829300" y="6026150"/>
          <p14:tracePt t="44873" x="5835650" y="6026150"/>
          <p14:tracePt t="44881" x="5842000" y="6026150"/>
          <p14:tracePt t="44897" x="5854700" y="6026150"/>
          <p14:tracePt t="44910" x="5861050" y="6026150"/>
          <p14:tracePt t="45225" x="5854700" y="6032500"/>
          <p14:tracePt t="45233" x="5848350" y="6045200"/>
          <p14:tracePt t="45243" x="5842000" y="6045200"/>
          <p14:tracePt t="45260" x="5835650" y="6051550"/>
          <p14:tracePt t="45277" x="5816600" y="6051550"/>
          <p14:tracePt t="45294" x="5772150" y="6051550"/>
          <p14:tracePt t="45310" x="5683250" y="6051550"/>
          <p14:tracePt t="45328" x="5518150" y="6051550"/>
          <p14:tracePt t="45344" x="5429250" y="6051550"/>
          <p14:tracePt t="45360" x="5346700" y="6051550"/>
          <p14:tracePt t="45377" x="5270500" y="6057900"/>
          <p14:tracePt t="45394" x="5175250" y="6070600"/>
          <p14:tracePt t="45410" x="5105400" y="6096000"/>
          <p14:tracePt t="45427" x="5035550" y="6108700"/>
          <p14:tracePt t="45444" x="4991100" y="6121400"/>
          <p14:tracePt t="45460" x="4933950" y="6127750"/>
          <p14:tracePt t="45477" x="4889500" y="6127750"/>
          <p14:tracePt t="45494" x="4851400" y="6127750"/>
          <p14:tracePt t="45510" x="4819650" y="6127750"/>
          <p14:tracePt t="45527" x="4794250" y="6127750"/>
          <p14:tracePt t="45544" x="4768850" y="6127750"/>
          <p14:tracePt t="45561" x="4730750" y="6127750"/>
          <p14:tracePt t="45577" x="4699000" y="6127750"/>
          <p14:tracePt t="45594" x="4673600" y="6127750"/>
          <p14:tracePt t="45611" x="4654550" y="6127750"/>
          <p14:tracePt t="45627" x="4610100" y="6127750"/>
          <p14:tracePt t="45644" x="4552950" y="6127750"/>
          <p14:tracePt t="45661" x="4495800" y="6121400"/>
          <p14:tracePt t="45677" x="4445000" y="6108700"/>
          <p14:tracePt t="45694" x="4413250" y="6096000"/>
          <p14:tracePt t="45710" x="4400550" y="6089650"/>
          <p14:tracePt t="45727" x="4387850" y="6089650"/>
          <p14:tracePt t="45743" x="4381500" y="6083300"/>
          <p14:tracePt t="45809" x="4381500" y="6070600"/>
          <p14:tracePt t="45817" x="4381500" y="6064250"/>
          <p14:tracePt t="46193" x="4368800" y="6064250"/>
          <p14:tracePt t="46201" x="4368800" y="6070600"/>
          <p14:tracePt t="46211" x="4356100" y="6089650"/>
          <p14:tracePt t="46228" x="4337050" y="6108700"/>
          <p14:tracePt t="46245" x="4292600" y="6127750"/>
          <p14:tracePt t="46261" x="4222750" y="6146800"/>
          <p14:tracePt t="46278" x="4133850" y="6172200"/>
          <p14:tracePt t="46295" x="4025900" y="6210300"/>
          <p14:tracePt t="46311" x="3797300" y="6305550"/>
          <p14:tracePt t="46328" x="3600450" y="6388100"/>
          <p14:tracePt t="46345" x="3365500" y="6451600"/>
          <p14:tracePt t="46361" x="3149600" y="6483350"/>
          <p14:tracePt t="46378" x="2959100" y="6515100"/>
          <p14:tracePt t="46395" x="2813050" y="6527800"/>
          <p14:tracePt t="46411" x="2686050" y="6527800"/>
          <p14:tracePt t="46428" x="2616200" y="6527800"/>
          <p14:tracePt t="46445" x="2578100" y="6508750"/>
          <p14:tracePt t="46461" x="2546350" y="6483350"/>
          <p14:tracePt t="46478" x="2527300" y="6457950"/>
          <p14:tracePt t="46495" x="2476500" y="6413500"/>
          <p14:tracePt t="46512" x="2425700" y="6381750"/>
          <p14:tracePt t="46528" x="2381250" y="6369050"/>
          <p14:tracePt t="46545" x="2355850" y="6356350"/>
          <p14:tracePt t="46561" x="2349500" y="6350000"/>
          <p14:tracePt t="46585" x="2349500" y="6343650"/>
          <p14:tracePt t="46595" x="2349500" y="6330950"/>
          <p14:tracePt t="46612" x="2349500" y="6311900"/>
          <p14:tracePt t="46628" x="2330450" y="6280150"/>
          <p14:tracePt t="46645" x="2324100" y="6248400"/>
          <p14:tracePt t="46662" x="2311400" y="6242050"/>
          <p14:tracePt t="46678" x="2292350" y="6223000"/>
          <p14:tracePt t="46695" x="2228850" y="6197600"/>
          <p14:tracePt t="46712" x="2171700" y="6184900"/>
          <p14:tracePt t="46728" x="2133600" y="6172200"/>
          <p14:tracePt t="46744" x="2120900" y="6159500"/>
          <p14:tracePt t="46761" x="2120900" y="6146800"/>
          <p14:tracePt t="46779" x="2120900" y="6127750"/>
          <p14:tracePt t="46795" x="2159000" y="6089650"/>
          <p14:tracePt t="46812" x="2184400" y="6057900"/>
          <p14:tracePt t="46829" x="2197100" y="6032500"/>
          <p14:tracePt t="46845" x="2197100" y="6013450"/>
          <p14:tracePt t="46862" x="2203450" y="6007100"/>
          <p14:tracePt t="46879" x="2203450" y="6000750"/>
          <p14:tracePt t="48497" x="2241550" y="5994400"/>
          <p14:tracePt t="48505" x="2247900" y="5988050"/>
          <p14:tracePt t="48641" x="2260600" y="5981700"/>
          <p14:tracePt t="48696" x="2286000" y="5994400"/>
          <p14:tracePt t="48704" x="2305050" y="6026150"/>
          <p14:tracePt t="48713" x="2343150" y="6083300"/>
          <p14:tracePt t="48730" x="2438400" y="6165850"/>
          <p14:tracePt t="48747" x="2495550" y="6210300"/>
          <p14:tracePt t="48764" x="2527300" y="6223000"/>
          <p14:tracePt t="48801" x="2533650" y="6223000"/>
          <p14:tracePt t="48814" x="2533650" y="6216650"/>
          <p14:tracePt t="48832" x="2533650" y="6159500"/>
          <p14:tracePt t="48848" x="2533650" y="6146800"/>
          <p14:tracePt t="48864" x="2533650" y="6115050"/>
          <p14:tracePt t="48881" x="2533650" y="6083300"/>
          <p14:tracePt t="48898" x="2533650" y="6064250"/>
          <p14:tracePt t="48914" x="2533650" y="6051550"/>
          <p14:tracePt t="48931" x="2533650" y="6026150"/>
          <p14:tracePt t="48948" x="2533650" y="6013450"/>
          <p14:tracePt t="48964" x="2552700" y="5975350"/>
          <p14:tracePt t="48981" x="2584450" y="5930900"/>
          <p14:tracePt t="48998" x="2628900" y="5854700"/>
          <p14:tracePt t="49014" x="2647950" y="5797550"/>
          <p14:tracePt t="49032" x="2647950" y="5727700"/>
          <p14:tracePt t="49048" x="2647950" y="5695950"/>
          <p14:tracePt t="49065" x="2647950" y="5676900"/>
          <p14:tracePt t="49081" x="2635250" y="5664200"/>
          <p14:tracePt t="49115" x="2628900" y="5664200"/>
          <p14:tracePt t="49131" x="2603500" y="5664200"/>
          <p14:tracePt t="49148" x="2565400" y="5664200"/>
          <p14:tracePt t="49164" x="2540000" y="5683250"/>
          <p14:tracePt t="49181" x="2476500" y="5721350"/>
          <p14:tracePt t="49198" x="2400300" y="5772150"/>
          <p14:tracePt t="49214" x="2343150" y="5822950"/>
          <p14:tracePt t="49232" x="2273300" y="5930900"/>
          <p14:tracePt t="49248" x="2266950" y="5988050"/>
          <p14:tracePt t="49265" x="2266950" y="6032500"/>
          <p14:tracePt t="49281" x="2305050" y="6070600"/>
          <p14:tracePt t="49298" x="2393950" y="6076950"/>
          <p14:tracePt t="49315" x="2495550" y="6076950"/>
          <p14:tracePt t="49331" x="2616200" y="6057900"/>
          <p14:tracePt t="49348" x="2717800" y="5988050"/>
          <p14:tracePt t="49365" x="2832100" y="5924550"/>
          <p14:tracePt t="49381" x="2876550" y="5880100"/>
          <p14:tracePt t="49398" x="2895600" y="5867400"/>
          <p14:tracePt t="49415" x="2895600" y="5848350"/>
          <p14:tracePt t="49431" x="2825750" y="5848350"/>
          <p14:tracePt t="49448" x="2711450" y="5848350"/>
          <p14:tracePt t="49465" x="2628900" y="5854700"/>
          <p14:tracePt t="49481" x="2616200" y="5861050"/>
          <p14:tracePt t="49529" x="2609850" y="5861050"/>
          <p14:tracePt t="49536" x="2609850" y="5867400"/>
          <p14:tracePt t="49548" x="2622550" y="5880100"/>
          <p14:tracePt t="49564" x="2686050" y="5930900"/>
          <p14:tracePt t="49581" x="2762250" y="5975350"/>
          <p14:tracePt t="49600" x="2857500" y="6019800"/>
          <p14:tracePt t="49616" x="2908300" y="6032500"/>
          <p14:tracePt t="49632" x="2921000" y="6032500"/>
          <p14:tracePt t="49648" x="2933700" y="6032500"/>
          <p14:tracePt t="49665" x="2946400" y="6013450"/>
          <p14:tracePt t="49682" x="2952750" y="5988050"/>
          <p14:tracePt t="49698" x="2965450" y="5975350"/>
          <p14:tracePt t="49715" x="2978150" y="5969000"/>
          <p14:tracePt t="49731" x="2984500" y="5969000"/>
          <p14:tracePt t="49748" x="3016250" y="5969000"/>
          <p14:tracePt t="49764" x="3028950" y="5969000"/>
          <p14:tracePt t="49782" x="3035300" y="5969000"/>
          <p14:tracePt t="49815" x="3041650" y="5969000"/>
          <p14:tracePt t="49857" x="3035300" y="5969000"/>
          <p14:tracePt t="49865" x="3028950" y="5969000"/>
          <p14:tracePt t="49873" x="3022600" y="5969000"/>
          <p14:tracePt t="49912" x="3016250" y="5969000"/>
          <p14:tracePt t="49929" x="3009900" y="5969000"/>
          <p14:tracePt t="49945" x="3003550" y="5975350"/>
          <p14:tracePt t="49985" x="3003550" y="5981700"/>
          <p14:tracePt t="49992" x="3016250" y="5981700"/>
          <p14:tracePt t="50001" x="3054350" y="5981700"/>
          <p14:tracePt t="50016" x="3162300" y="5943600"/>
          <p14:tracePt t="50032" x="3282950" y="5918200"/>
          <p14:tracePt t="50049" x="3384550" y="5918200"/>
          <p14:tracePt t="50066" x="3448050" y="5892800"/>
          <p14:tracePt t="50082" x="3505200" y="5892800"/>
          <p14:tracePt t="50099" x="3549650" y="5892800"/>
          <p14:tracePt t="50116" x="3587750" y="5892800"/>
          <p14:tracePt t="50132" x="3613150" y="5899150"/>
          <p14:tracePt t="50149" x="3625850" y="5905500"/>
          <p14:tracePt t="50241" x="3606800" y="5905500"/>
          <p14:tracePt t="50249" x="3543300" y="5905500"/>
          <p14:tracePt t="50257" x="3454400" y="5905500"/>
          <p14:tracePt t="50266" x="3340100" y="5905500"/>
          <p14:tracePt t="50282" x="3124200" y="5905500"/>
          <p14:tracePt t="50299" x="3016250" y="5905500"/>
          <p14:tracePt t="50316" x="2997200" y="5905500"/>
          <p14:tracePt t="50353" x="3003550" y="5905500"/>
          <p14:tracePt t="50366" x="3035300" y="5905500"/>
          <p14:tracePt t="50383" x="3060700" y="5905500"/>
          <p14:tracePt t="50400" x="3092450" y="5905500"/>
          <p14:tracePt t="50416" x="3130550" y="5918200"/>
          <p14:tracePt t="50433" x="3162300" y="5924550"/>
          <p14:tracePt t="50449" x="3238500" y="5924550"/>
          <p14:tracePt t="50466" x="3321050" y="5924550"/>
          <p14:tracePt t="50482" x="3378200" y="5924550"/>
          <p14:tracePt t="50499" x="3397250" y="5924550"/>
          <p14:tracePt t="50516" x="3416300" y="5924550"/>
          <p14:tracePt t="50533" x="3441700" y="5924550"/>
          <p14:tracePt t="50549" x="3473450" y="5924550"/>
          <p14:tracePt t="50553" x="3479800" y="5924550"/>
          <p14:tracePt t="50566" x="3486150" y="5924550"/>
          <p14:tracePt t="50616" x="3473450" y="5924550"/>
          <p14:tracePt t="50625" x="3435350" y="5924550"/>
          <p14:tracePt t="50633" x="3397250" y="5924550"/>
          <p14:tracePt t="50649" x="3276600" y="5924550"/>
          <p14:tracePt t="50666" x="3187700" y="5924550"/>
          <p14:tracePt t="50683" x="3092450" y="5918200"/>
          <p14:tracePt t="50699" x="3016250" y="5905500"/>
          <p14:tracePt t="50715" x="2984500" y="5892800"/>
          <p14:tracePt t="50809" x="2990850" y="5892800"/>
          <p14:tracePt t="50817" x="3028950" y="5892800"/>
          <p14:tracePt t="50825" x="3092450" y="5892800"/>
          <p14:tracePt t="50833" x="3168650" y="5892800"/>
          <p14:tracePt t="50850" x="3346450" y="5892800"/>
          <p14:tracePt t="50866" x="3429000" y="5892800"/>
          <p14:tracePt t="50883" x="3460750" y="5892800"/>
          <p14:tracePt t="50900" x="3492500" y="5892800"/>
          <p14:tracePt t="50916" x="3505200" y="5892800"/>
          <p14:tracePt t="50933" x="3511550" y="5892800"/>
          <p14:tracePt t="51018" x="3498850" y="5892800"/>
          <p14:tracePt t="51025" x="3454400" y="5892800"/>
          <p14:tracePt t="51033" x="3397250" y="5892800"/>
          <p14:tracePt t="51050" x="3244850" y="5892800"/>
          <p14:tracePt t="51067" x="3079750" y="5892800"/>
          <p14:tracePt t="51083" x="2990850" y="5892800"/>
          <p14:tracePt t="51100" x="2952750" y="5899150"/>
          <p14:tracePt t="51321" x="2952750" y="5911850"/>
          <p14:tracePt t="51337" x="2946400" y="5918200"/>
          <p14:tracePt t="51353" x="2940050" y="5924550"/>
          <p14:tracePt t="51369" x="2927350" y="5937250"/>
          <p14:tracePt t="51417" x="2927350" y="5943600"/>
          <p14:tracePt t="51433" x="2952750" y="5943600"/>
          <p14:tracePt t="51440" x="2990850" y="5943600"/>
          <p14:tracePt t="51450" x="3041650" y="5943600"/>
          <p14:tracePt t="51467" x="3232150" y="5943600"/>
          <p14:tracePt t="51484" x="3460750" y="5943600"/>
          <p14:tracePt t="51500" x="3695700" y="5943600"/>
          <p14:tracePt t="51517" x="3854450" y="5956300"/>
          <p14:tracePt t="51534" x="3873500" y="5962650"/>
          <p14:tracePt t="51550" x="3879850" y="5969000"/>
          <p14:tracePt t="51568" x="3816350" y="6000750"/>
          <p14:tracePt t="51584" x="3784600" y="6013450"/>
          <p14:tracePt t="51600" x="3771900" y="6013450"/>
          <p14:tracePt t="51617" x="3740150" y="6019800"/>
          <p14:tracePt t="51634" x="3663950" y="6019800"/>
          <p14:tracePt t="51651" x="3543300" y="6019800"/>
          <p14:tracePt t="51667" x="3498850" y="6019800"/>
          <p14:tracePt t="51684" x="3460750" y="6013450"/>
          <p14:tracePt t="51700" x="3441700" y="6013450"/>
          <p14:tracePt t="51761" x="3435350" y="6013450"/>
          <p14:tracePt t="51809" x="3429000" y="6007100"/>
          <p14:tracePt t="51825" x="3435350" y="6007100"/>
          <p14:tracePt t="51832" x="3454400" y="6007100"/>
          <p14:tracePt t="51841" x="3479800" y="6007100"/>
          <p14:tracePt t="51851" x="3517900" y="6007100"/>
          <p14:tracePt t="51868" x="3562350" y="6007100"/>
          <p14:tracePt t="51884" x="3581400" y="6007100"/>
          <p14:tracePt t="51917" x="3575050" y="6007100"/>
          <p14:tracePt t="51934" x="3441700" y="6007100"/>
          <p14:tracePt t="51952" x="3067050" y="5962650"/>
          <p14:tracePt t="51968" x="2857500" y="5924550"/>
          <p14:tracePt t="51984" x="2768600" y="5911850"/>
          <p14:tracePt t="52001" x="2762250" y="5911850"/>
          <p14:tracePt t="52034" x="2889250" y="5911850"/>
          <p14:tracePt t="52051" x="3092450" y="5911850"/>
          <p14:tracePt t="52068" x="3282950" y="5937250"/>
          <p14:tracePt t="52084" x="3346450" y="5943600"/>
          <p14:tracePt t="52145" x="3333750" y="5943600"/>
          <p14:tracePt t="52153" x="3308350" y="5962650"/>
          <p14:tracePt t="52248" x="3314700" y="5962650"/>
          <p14:tracePt t="52257" x="3327400" y="5962650"/>
          <p14:tracePt t="52268" x="3346450" y="5962650"/>
          <p14:tracePt t="52285" x="3365500" y="5956300"/>
          <p14:tracePt t="52302" x="3371850" y="5956300"/>
          <p14:tracePt t="52473" x="3378200" y="5956300"/>
          <p14:tracePt t="52481" x="3384550" y="5956300"/>
          <p14:tracePt t="52497" x="3384550" y="5962650"/>
          <p14:tracePt t="52505" x="3384550" y="5969000"/>
          <p14:tracePt t="52518" x="3384550" y="5975350"/>
          <p14:tracePt t="52535" x="3384550" y="5981700"/>
          <p14:tracePt t="52551" x="3384550" y="5988050"/>
          <p14:tracePt t="52601" x="3384550" y="5994400"/>
          <p14:tracePt t="52617" x="3384550" y="6000750"/>
          <p14:tracePt t="52633" x="3378200" y="6007100"/>
          <p14:tracePt t="52641" x="3365500" y="6019800"/>
          <p14:tracePt t="52652" x="3346450" y="6019800"/>
          <p14:tracePt t="52668" x="3302000" y="6026150"/>
          <p14:tracePt t="52685" x="3238500" y="6032500"/>
          <p14:tracePt t="52702" x="3143250" y="6051550"/>
          <p14:tracePt t="52718" x="3060700" y="6076950"/>
          <p14:tracePt t="52734" x="2965450" y="6140450"/>
          <p14:tracePt t="52751" x="2825750" y="6292850"/>
          <p14:tracePt t="52768" x="2679700" y="6438900"/>
          <p14:tracePt t="52785" x="2622550" y="6496050"/>
          <p14:tracePt t="52802" x="2590800" y="6534150"/>
          <p14:tracePt t="52889" x="2590800" y="6527800"/>
          <p14:tracePt t="52897" x="2590800" y="6521450"/>
          <p14:tracePt t="52913" x="2590800" y="6515100"/>
          <p14:tracePt t="52921" x="2590800" y="6502400"/>
          <p14:tracePt t="52937" x="2590800" y="6496050"/>
          <p14:tracePt t="52953" x="2590800" y="6489700"/>
          <p14:tracePt t="52969" x="2590800" y="6470650"/>
          <p14:tracePt t="52985" x="2590800" y="6438900"/>
          <p14:tracePt t="53002" x="2590800" y="6426200"/>
          <p14:tracePt t="53019" x="2578100" y="6394450"/>
          <p14:tracePt t="53035" x="2571750" y="6388100"/>
          <p14:tracePt t="53052" x="2571750" y="6381750"/>
          <p14:tracePt t="53056" x="2571750" y="6375400"/>
          <p14:tracePt t="53069" x="2571750" y="6369050"/>
          <p14:tracePt t="53086" x="2571750" y="6350000"/>
          <p14:tracePt t="53102" x="2571750" y="6343650"/>
          <p14:tracePt t="53119" x="2565400" y="6305550"/>
          <p14:tracePt t="53136" x="2565400" y="6273800"/>
          <p14:tracePt t="53152" x="2552700" y="6254750"/>
          <p14:tracePt t="53169" x="2533650" y="6248400"/>
          <p14:tracePt t="53186" x="2508250" y="6242050"/>
          <p14:tracePt t="53202" x="2476500" y="6242050"/>
          <p14:tracePt t="53219" x="2444750" y="6242050"/>
          <p14:tracePt t="53236" x="2425700" y="6242050"/>
          <p14:tracePt t="53253" x="2413000" y="6242050"/>
          <p14:tracePt t="53269" x="2400300" y="6242050"/>
          <p14:tracePt t="53286" x="2393950" y="6242050"/>
          <p14:tracePt t="53302" x="2387600" y="6242050"/>
          <p14:tracePt t="53319" x="2387600" y="6223000"/>
          <p14:tracePt t="53336" x="2387600" y="6203950"/>
          <p14:tracePt t="53353" x="2387600" y="6197600"/>
          <p14:tracePt t="53369" x="2393950" y="6178550"/>
          <p14:tracePt t="53386" x="2400300" y="6165850"/>
          <p14:tracePt t="53402" x="2406650" y="6159500"/>
          <p14:tracePt t="53419" x="2419350" y="6153150"/>
          <p14:tracePt t="53436" x="2425700" y="6146800"/>
          <p14:tracePt t="53453" x="2432050" y="6140450"/>
          <p14:tracePt t="53469" x="2444750" y="6140450"/>
          <p14:tracePt t="53657" x="2457450" y="6127750"/>
          <p14:tracePt t="53665" x="2457450" y="6115050"/>
          <p14:tracePt t="53673" x="2457450" y="6108700"/>
          <p14:tracePt t="53686" x="2463800" y="6096000"/>
          <p14:tracePt t="53703" x="2476500" y="6076950"/>
          <p14:tracePt t="53769" x="2482850" y="6076950"/>
          <p14:tracePt t="54056" x="2489200" y="6070600"/>
          <p14:tracePt t="54337" x="2495550" y="6064250"/>
          <p14:tracePt t="54353" x="2501900" y="6057900"/>
          <p14:tracePt t="54417" x="2508250" y="6057900"/>
          <p14:tracePt t="54433" x="2514600" y="6057900"/>
          <p14:tracePt t="54441" x="2527300" y="6057900"/>
          <p14:tracePt t="54454" x="2540000" y="6057900"/>
          <p14:tracePt t="54470" x="2578100" y="6057900"/>
          <p14:tracePt t="54488" x="2730500" y="6057900"/>
          <p14:tracePt t="54504" x="2895600" y="6057900"/>
          <p14:tracePt t="54520" x="3073400" y="6057900"/>
          <p14:tracePt t="54537" x="3238500" y="6057900"/>
          <p14:tracePt t="54554" x="3289300" y="6057900"/>
          <p14:tracePt t="54570" x="3302000" y="6057900"/>
          <p14:tracePt t="54633" x="3308350" y="6057900"/>
          <p14:tracePt t="54641" x="3321050" y="6057900"/>
          <p14:tracePt t="54654" x="3327400" y="6057900"/>
          <p14:tracePt t="54671" x="3346450" y="6051550"/>
          <p14:tracePt t="54687" x="3378200" y="6045200"/>
          <p14:tracePt t="54703" x="3397250" y="6045200"/>
          <p14:tracePt t="54720" x="3422650" y="6045200"/>
          <p14:tracePt t="54737" x="3448050" y="6045200"/>
          <p14:tracePt t="54754" x="3486150" y="6045200"/>
          <p14:tracePt t="54770" x="3517900" y="6045200"/>
          <p14:tracePt t="54787" x="3575050" y="6045200"/>
          <p14:tracePt t="54804" x="3594100" y="6045200"/>
          <p14:tracePt t="54821" x="3606800" y="6045200"/>
          <p14:tracePt t="54837" x="3613150" y="6038850"/>
          <p14:tracePt t="54881" x="3606800" y="6026150"/>
          <p14:tracePt t="54905" x="3594100" y="6026150"/>
          <p14:tracePt t="55009" x="3587750" y="6019800"/>
          <p14:tracePt t="55073" x="3581400" y="6000750"/>
          <p14:tracePt t="57521" x="3594100" y="5994400"/>
          <p14:tracePt t="57529" x="3606800" y="5994400"/>
          <p14:tracePt t="57540" x="3625850" y="5994400"/>
          <p14:tracePt t="57557" x="3651250" y="5994400"/>
          <p14:tracePt t="57574" x="3670300" y="5994400"/>
          <p14:tracePt t="57665" x="3651250" y="5994400"/>
          <p14:tracePt t="57673" x="3625850" y="5994400"/>
          <p14:tracePt t="57681" x="3568700" y="5994400"/>
          <p14:tracePt t="57690" x="3467100" y="5994400"/>
          <p14:tracePt t="57707" x="3213100" y="5994400"/>
          <p14:tracePt t="57723" x="2946400" y="5994400"/>
          <p14:tracePt t="57740" x="2743200" y="5949950"/>
          <p14:tracePt t="57757" x="2635250" y="5937250"/>
          <p14:tracePt t="57774" x="2603500" y="5924550"/>
          <p14:tracePt t="57791" x="2603500" y="5918200"/>
          <p14:tracePt t="57807" x="2654300" y="5905500"/>
          <p14:tracePt t="57824" x="2800350" y="5899150"/>
          <p14:tracePt t="57841" x="2978150" y="5899150"/>
          <p14:tracePt t="57857" x="3117850" y="5899150"/>
          <p14:tracePt t="57874" x="3194050" y="5899150"/>
          <p14:tracePt t="57891" x="3263900" y="5899150"/>
          <p14:tracePt t="57907" x="3295650" y="5905500"/>
          <p14:tracePt t="57924" x="3321050" y="5924550"/>
          <p14:tracePt t="57941" x="3321050" y="5930900"/>
          <p14:tracePt t="57957" x="3321050" y="5943600"/>
          <p14:tracePt t="57974" x="3308350" y="5943600"/>
          <p14:tracePt t="57991" x="3302000" y="5943600"/>
          <p14:tracePt t="58009" x="3289300" y="5943600"/>
          <p14:tracePt t="58041" x="3289300" y="5949950"/>
          <p14:tracePt t="58050" x="3289300" y="5956300"/>
          <p14:tracePt t="58057" x="3276600" y="5981700"/>
          <p14:tracePt t="58074" x="3238500" y="6045200"/>
          <p14:tracePt t="58091" x="3168650" y="6134100"/>
          <p14:tracePt t="58108" x="3073400" y="6229350"/>
          <p14:tracePt t="58125" x="2927350" y="6299200"/>
          <p14:tracePt t="58141" x="2755900" y="6350000"/>
          <p14:tracePt t="58158" x="2654300" y="6381750"/>
          <p14:tracePt t="58175" x="2622550" y="6394450"/>
          <p14:tracePt t="58208" x="2616200" y="6375400"/>
          <p14:tracePt t="58224" x="2616200" y="6318250"/>
          <p14:tracePt t="58241" x="2597150" y="6223000"/>
          <p14:tracePt t="58258" x="2552700" y="6115050"/>
          <p14:tracePt t="58274" x="2508250" y="6051550"/>
          <p14:tracePt t="58291" x="2489200" y="6013450"/>
          <p14:tracePt t="58325" x="2482850" y="6007100"/>
          <p14:tracePt t="58353" x="2476500" y="6007100"/>
          <p14:tracePt t="58362" x="2476500" y="6019800"/>
          <p14:tracePt t="58375" x="2482850" y="6026150"/>
          <p14:tracePt t="58505" x="2476500" y="6026150"/>
          <p14:tracePt t="58521" x="2457450" y="6026150"/>
          <p14:tracePt t="58528" x="2444750" y="6026150"/>
          <p14:tracePt t="58541" x="2419350" y="6045200"/>
          <p14:tracePt t="58558" x="2387600" y="6045200"/>
          <p14:tracePt t="58562" x="2381250" y="6045200"/>
          <p14:tracePt t="58594" x="2374900" y="6045200"/>
          <p14:tracePt t="58601" x="2374900" y="6038850"/>
          <p14:tracePt t="58610" x="2374900" y="6026150"/>
          <p14:tracePt t="58625" x="2387600" y="6007100"/>
          <p14:tracePt t="58642" x="2393950" y="5981700"/>
          <p14:tracePt t="58658" x="2393950" y="5969000"/>
          <p14:tracePt t="58675" x="2393950" y="5962650"/>
          <p14:tracePt t="58692" x="2393950" y="5956300"/>
          <p14:tracePt t="58992" x="2400300" y="5956300"/>
          <p14:tracePt t="59010" x="2400300" y="5962650"/>
          <p14:tracePt t="59017" x="2406650" y="5962650"/>
          <p14:tracePt t="59025" x="2413000" y="5969000"/>
          <p14:tracePt t="59042" x="2444750" y="5981700"/>
          <p14:tracePt t="59059" x="2489200" y="6000750"/>
          <p14:tracePt t="59075" x="2514600" y="6000750"/>
          <p14:tracePt t="59092" x="2546350" y="6013450"/>
          <p14:tracePt t="59109" x="2578100" y="6013450"/>
          <p14:tracePt t="59125" x="2616200" y="6013450"/>
          <p14:tracePt t="59142" x="2686050" y="6013450"/>
          <p14:tracePt t="59160" x="2844800" y="6013450"/>
          <p14:tracePt t="59176" x="3016250" y="6013450"/>
          <p14:tracePt t="59192" x="3130550" y="6013450"/>
          <p14:tracePt t="59209" x="3200400" y="6013450"/>
          <p14:tracePt t="59225" x="3213100" y="6013450"/>
          <p14:tracePt t="59242" x="3219450" y="6013450"/>
          <p14:tracePt t="59259" x="3232150" y="6013450"/>
          <p14:tracePt t="59276" x="3244850" y="6013450"/>
          <p14:tracePt t="59292" x="3257550" y="6013450"/>
          <p14:tracePt t="59497" x="3263900" y="6013450"/>
          <p14:tracePt t="59505" x="3295650" y="6013450"/>
          <p14:tracePt t="59513" x="3333750" y="6013450"/>
          <p14:tracePt t="59526" x="3397250" y="6013450"/>
          <p14:tracePt t="59543" x="3600450" y="6019800"/>
          <p14:tracePt t="59560" x="3994150" y="6045200"/>
          <p14:tracePt t="59576" x="4248150" y="6045200"/>
          <p14:tracePt t="59593" x="4438650" y="6045200"/>
          <p14:tracePt t="59609" x="4584700" y="6000750"/>
          <p14:tracePt t="59626" x="4622800" y="5981700"/>
          <p14:tracePt t="59643" x="4622800" y="5962650"/>
          <p14:tracePt t="59660" x="4622800" y="5949950"/>
          <p14:tracePt t="59676" x="4540250" y="5937250"/>
          <p14:tracePt t="59693" x="4457700" y="5937250"/>
          <p14:tracePt t="59709" x="4425950" y="5937250"/>
          <p14:tracePt t="59725" x="4419600" y="5937250"/>
          <p14:tracePt t="59742" x="4413250" y="5949950"/>
          <p14:tracePt t="59759" x="4362450" y="5956300"/>
          <p14:tracePt t="59776" x="4286250" y="5956300"/>
          <p14:tracePt t="59793" x="4184650" y="5956300"/>
          <p14:tracePt t="59810" x="4102100" y="5949950"/>
          <p14:tracePt t="59826" x="4044950" y="5943600"/>
          <p14:tracePt t="59843" x="4000500" y="5943600"/>
          <p14:tracePt t="59860" x="3930650" y="5943600"/>
          <p14:tracePt t="59876" x="3854450" y="5943600"/>
          <p14:tracePt t="59893" x="3784600" y="5962650"/>
          <p14:tracePt t="59910" x="3759200" y="5969000"/>
          <p14:tracePt t="59927" x="3746500" y="5981700"/>
          <p14:tracePt t="60040" x="3759200" y="5981700"/>
          <p14:tracePt t="60050" x="3765550" y="5981700"/>
          <p14:tracePt t="60060" x="3790950" y="5981700"/>
          <p14:tracePt t="60077" x="3835400" y="5981700"/>
          <p14:tracePt t="60093" x="3886200" y="5969000"/>
          <p14:tracePt t="60110" x="3975100" y="5949950"/>
          <p14:tracePt t="60128" x="4038600" y="5943600"/>
          <p14:tracePt t="60143" x="4044950" y="5937250"/>
          <p14:tracePt t="60394" x="4057650" y="5949950"/>
          <p14:tracePt t="60400" x="4070350" y="5956300"/>
          <p14:tracePt t="60410" x="4102100" y="5981700"/>
          <p14:tracePt t="60427" x="4203700" y="6032500"/>
          <p14:tracePt t="60444" x="4349750" y="6083300"/>
          <p14:tracePt t="60460" x="4552950" y="6127750"/>
          <p14:tracePt t="60477" x="4749800" y="6146800"/>
          <p14:tracePt t="60494" x="4914900" y="6172200"/>
          <p14:tracePt t="60510" x="5041900" y="6172200"/>
          <p14:tracePt t="60528" x="5187950" y="6172200"/>
          <p14:tracePt t="60544" x="5232400" y="6172200"/>
          <p14:tracePt t="60560" x="5245100" y="6165850"/>
          <p14:tracePt t="60577" x="5257800" y="6165850"/>
          <p14:tracePt t="60594" x="5270500" y="6159500"/>
          <p14:tracePt t="60610" x="5302250" y="6159500"/>
          <p14:tracePt t="60627" x="5359400" y="6159500"/>
          <p14:tracePt t="60644" x="5435600" y="6159500"/>
          <p14:tracePt t="60660" x="5505450" y="6159500"/>
          <p14:tracePt t="60677" x="5537200" y="6146800"/>
          <p14:tracePt t="60694" x="5568950" y="6140450"/>
          <p14:tracePt t="60710" x="5594350" y="6127750"/>
          <p14:tracePt t="60726" x="5607050" y="6115050"/>
          <p14:tracePt t="60743" x="5619750" y="6102350"/>
          <p14:tracePt t="61009" x="5613400" y="6102350"/>
          <p14:tracePt t="61017" x="5600700" y="6102350"/>
          <p14:tracePt t="61028" x="5575300" y="6108700"/>
          <p14:tracePt t="61044" x="5454650" y="6134100"/>
          <p14:tracePt t="61061" x="5308600" y="6140450"/>
          <p14:tracePt t="61066" x="5270500" y="6140450"/>
          <p14:tracePt t="61078" x="5264150" y="6140450"/>
          <p14:tracePt t="61095" x="5245100" y="6140450"/>
          <p14:tracePt t="61112" x="5226050" y="6140450"/>
          <p14:tracePt t="61128" x="5200650" y="6153150"/>
          <p14:tracePt t="61145" x="5175250" y="6159500"/>
          <p14:tracePt t="61185" x="5175250" y="6165850"/>
          <p14:tracePt t="61194" x="5181600" y="6172200"/>
          <p14:tracePt t="61211" x="5219700" y="6197600"/>
          <p14:tracePt t="61228" x="5238750" y="6203950"/>
          <p14:tracePt t="61244" x="5276850" y="6235700"/>
          <p14:tracePt t="61261" x="5346700" y="6267450"/>
          <p14:tracePt t="61278" x="5454650" y="6280150"/>
          <p14:tracePt t="61294" x="5549900" y="6299200"/>
          <p14:tracePt t="61311" x="5670550" y="6299200"/>
          <p14:tracePt t="61328" x="5695950" y="6299200"/>
          <p14:tracePt t="61361" x="5708650" y="6286500"/>
          <p14:tracePt t="61378" x="5708650" y="6273800"/>
          <p14:tracePt t="61395" x="5708650" y="6267450"/>
          <p14:tracePt t="61411" x="5708650" y="6254750"/>
          <p14:tracePt t="61428" x="5715000" y="6248400"/>
          <p14:tracePt t="61445" x="5721350" y="6235700"/>
          <p14:tracePt t="61461" x="5734050" y="6210300"/>
          <p14:tracePt t="61478" x="5753100" y="6184900"/>
          <p14:tracePt t="61495" x="5772150" y="6146800"/>
          <p14:tracePt t="61511" x="5791200" y="6089650"/>
          <p14:tracePt t="61528" x="5810250" y="6051550"/>
          <p14:tracePt t="61545" x="5810250" y="6019800"/>
          <p14:tracePt t="61561" x="5816600" y="6000750"/>
          <p14:tracePt t="61578" x="5822950" y="5969000"/>
          <p14:tracePt t="61595" x="5829300" y="5949950"/>
          <p14:tracePt t="62057" x="5829300" y="5943600"/>
          <p14:tracePt t="62233" x="5822950" y="5943600"/>
          <p14:tracePt t="62264" x="5816600" y="5943600"/>
          <p14:tracePt t="62297" x="5810250" y="5943600"/>
          <p14:tracePt t="62320" x="5803900" y="5943600"/>
          <p14:tracePt t="62449" x="5797550" y="5943600"/>
          <p14:tracePt t="62465" x="5791200" y="5949950"/>
          <p14:tracePt t="62801" x="5791200" y="5962650"/>
          <p14:tracePt t="62817" x="5791200" y="5969000"/>
          <p14:tracePt t="62825" x="5791200" y="5975350"/>
          <p14:tracePt t="63193" x="5784850" y="5981700"/>
          <p14:tracePt t="63201" x="5765800" y="5981700"/>
          <p14:tracePt t="63213" x="5746750" y="5981700"/>
          <p14:tracePt t="63230" x="5676900" y="6019800"/>
          <p14:tracePt t="63248" x="5549900" y="6057900"/>
          <p14:tracePt t="63263" x="5441950" y="6070600"/>
          <p14:tracePt t="63280" x="5334000" y="6102350"/>
          <p14:tracePt t="63297" x="5264150" y="6115050"/>
          <p14:tracePt t="63314" x="5200650" y="6140450"/>
          <p14:tracePt t="63330" x="5156200" y="6146800"/>
          <p14:tracePt t="63347" x="5143500" y="6153150"/>
          <p14:tracePt t="63363" x="5124450" y="6153150"/>
          <p14:tracePt t="63380" x="5118100" y="6153150"/>
          <p14:tracePt t="63397" x="5111750" y="6153150"/>
          <p14:tracePt t="63430" x="5099050" y="6153150"/>
          <p14:tracePt t="63448" x="5041900" y="6165850"/>
          <p14:tracePt t="63464" x="4997450" y="6165850"/>
          <p14:tracePt t="63480" x="4959350" y="6165850"/>
          <p14:tracePt t="63497" x="4946650" y="6165850"/>
          <p14:tracePt t="63514" x="4914900" y="6165850"/>
          <p14:tracePt t="63530" x="4883150" y="6165850"/>
          <p14:tracePt t="63547" x="4806950" y="6159500"/>
          <p14:tracePt t="63564" x="4692650" y="6159500"/>
          <p14:tracePt t="63580" x="4540250" y="6159500"/>
          <p14:tracePt t="63597" x="4438650" y="6159500"/>
          <p14:tracePt t="63614" x="4356100" y="6134100"/>
          <p14:tracePt t="63630" x="4343400" y="6127750"/>
          <p14:tracePt t="63647" x="4337050" y="6108700"/>
          <p14:tracePt t="63664" x="4337050" y="6102350"/>
          <p14:tracePt t="63680" x="4337050" y="6096000"/>
          <p14:tracePt t="63696" x="4337050" y="6076950"/>
          <p14:tracePt t="63713" x="4330700" y="6070600"/>
          <p14:tracePt t="63730" x="4305300" y="6064250"/>
          <p14:tracePt t="63747" x="4273550" y="6064250"/>
          <p14:tracePt t="63764" x="4241800" y="6064250"/>
          <p14:tracePt t="63781" x="4216400" y="6064250"/>
          <p14:tracePt t="63797" x="4203700" y="6064250"/>
          <p14:tracePt t="63830" x="4197350" y="6064250"/>
          <p14:tracePt t="63881" x="4197350" y="6057900"/>
          <p14:tracePt t="63889" x="4197350" y="6051550"/>
          <p14:tracePt t="63905" x="4197350" y="6045200"/>
          <p14:tracePt t="63969" x="4178300" y="6038850"/>
          <p14:tracePt t="63977" x="4152900" y="6038850"/>
          <p14:tracePt t="63985" x="4140200" y="6038850"/>
          <p14:tracePt t="64105" x="4140200" y="6045200"/>
          <p14:tracePt t="64112" x="4133850" y="6051550"/>
          <p14:tracePt t="64121" x="4133850" y="6064250"/>
          <p14:tracePt t="64131" x="4127500" y="6076950"/>
          <p14:tracePt t="64148" x="4102100" y="6102350"/>
          <p14:tracePt t="64164" x="4076700" y="6121400"/>
          <p14:tracePt t="64181" x="4006850" y="6140450"/>
          <p14:tracePt t="64198" x="3917950" y="6159500"/>
          <p14:tracePt t="64214" x="3759200" y="6184900"/>
          <p14:tracePt t="64231" x="3467100" y="6203950"/>
          <p14:tracePt t="64248" x="3352800" y="6216650"/>
          <p14:tracePt t="64264" x="3327400" y="6216650"/>
          <p14:tracePt t="64353" x="3289300" y="6216650"/>
          <p14:tracePt t="64361" x="3251200" y="6216650"/>
          <p14:tracePt t="64369" x="3200400" y="6216650"/>
          <p14:tracePt t="64381" x="3124200" y="6216650"/>
          <p14:tracePt t="64398" x="2946400" y="6216650"/>
          <p14:tracePt t="64415" x="2705100" y="6216650"/>
          <p14:tracePt t="64431" x="2603500" y="6216650"/>
          <p14:tracePt t="64448" x="2546350" y="6216650"/>
          <p14:tracePt t="64465" x="2533650" y="6216650"/>
          <p14:tracePt t="64498" x="2527300" y="6216650"/>
          <p14:tracePt t="64515" x="2508250" y="6216650"/>
          <p14:tracePt t="64549" x="2489200" y="6203950"/>
          <p14:tracePt t="64565" x="2482850" y="6197600"/>
          <p14:tracePt t="64581" x="2476500" y="6197600"/>
          <p14:tracePt t="64598" x="2463800" y="6191250"/>
          <p14:tracePt t="64632" x="2457450" y="6191250"/>
          <p14:tracePt t="64689" x="2457450" y="6184900"/>
          <p14:tracePt t="64720" x="2457450" y="6178550"/>
          <p14:tracePt t="64849" x="2451100" y="6178550"/>
          <p14:tracePt t="64872" x="2444750" y="6178550"/>
          <p14:tracePt t="66824" x="2451100" y="6178550"/>
          <p14:tracePt t="67356"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35280" cy="990600"/>
          </a:xfrm>
        </p:spPr>
        <p:txBody>
          <a:bodyPr>
            <a:normAutofit fontScale="90000"/>
          </a:bodyPr>
          <a:lstStyle/>
          <a:p>
            <a:r>
              <a:rPr lang="en-US" dirty="0"/>
              <a:t>In-class Exercise #1: Structural Constraints</a:t>
            </a:r>
          </a:p>
        </p:txBody>
      </p:sp>
      <p:sp>
        <p:nvSpPr>
          <p:cNvPr id="3" name="Content Placeholder 2"/>
          <p:cNvSpPr>
            <a:spLocks noGrp="1"/>
          </p:cNvSpPr>
          <p:nvPr>
            <p:ph idx="1"/>
          </p:nvPr>
        </p:nvSpPr>
        <p:spPr/>
        <p:txBody>
          <a:bodyPr/>
          <a:lstStyle/>
          <a:p>
            <a:pPr marL="457200" indent="-457200">
              <a:buFont typeface="+mj-lt"/>
              <a:buAutoNum type="arabicPeriod"/>
            </a:pPr>
            <a:r>
              <a:rPr lang="en-US" dirty="0"/>
              <a:t>Marriage between two persons?</a:t>
            </a:r>
          </a:p>
          <a:p>
            <a:endParaRPr lang="en-US" dirty="0"/>
          </a:p>
          <a:p>
            <a:endParaRPr lang="en-US" dirty="0"/>
          </a:p>
          <a:p>
            <a:endParaRPr lang="en-US" dirty="0"/>
          </a:p>
          <a:p>
            <a:endParaRPr lang="en-US" dirty="0"/>
          </a:p>
          <a:p>
            <a:endParaRPr lang="en-US" dirty="0"/>
          </a:p>
          <a:p>
            <a:pPr marL="457200" indent="-457200">
              <a:buFont typeface="+mj-lt"/>
              <a:buAutoNum type="arabicPeriod" startAt="2"/>
            </a:pPr>
            <a:r>
              <a:rPr lang="en-US" dirty="0"/>
              <a:t>How about BG between two persons?</a:t>
            </a:r>
          </a:p>
          <a:p>
            <a:endParaRPr lang="en-US" dirty="0"/>
          </a:p>
          <a:p>
            <a:endParaRPr lang="en-US" dirty="0"/>
          </a:p>
          <a:p>
            <a:endParaRPr lang="en-US" dirty="0"/>
          </a:p>
          <a:p>
            <a:pPr marL="457200" indent="-457200">
              <a:buFont typeface="+mj-lt"/>
              <a:buAutoNum type="arabicPeriod" startAt="3"/>
            </a:pPr>
            <a:r>
              <a:rPr lang="en-US" dirty="0"/>
              <a:t>How about PC between adult and child?</a:t>
            </a:r>
          </a:p>
        </p:txBody>
      </p:sp>
      <p:sp>
        <p:nvSpPr>
          <p:cNvPr id="4" name="Slide Number Placeholder 3"/>
          <p:cNvSpPr>
            <a:spLocks noGrp="1"/>
          </p:cNvSpPr>
          <p:nvPr>
            <p:ph type="sldNum" sz="quarter" idx="12"/>
          </p:nvPr>
        </p:nvSpPr>
        <p:spPr/>
        <p:txBody>
          <a:bodyPr/>
          <a:lstStyle/>
          <a:p>
            <a:fld id="{A9E07837-7448-4714-A313-19A4441BD53F}" type="slidenum">
              <a:rPr lang="zh-CN" altLang="en-US" smtClean="0"/>
              <a:pPr/>
              <a:t>27</a:t>
            </a:fld>
            <a:endParaRPr lang="en-US" altLang="zh-CN"/>
          </a:p>
        </p:txBody>
      </p:sp>
      <p:sp>
        <p:nvSpPr>
          <p:cNvPr id="5" name="TextBox 4"/>
          <p:cNvSpPr txBox="1"/>
          <p:nvPr/>
        </p:nvSpPr>
        <p:spPr>
          <a:xfrm>
            <a:off x="455788" y="2852936"/>
            <a:ext cx="129614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Person</a:t>
            </a:r>
          </a:p>
        </p:txBody>
      </p:sp>
      <p:sp>
        <p:nvSpPr>
          <p:cNvPr id="6" name="TextBox 5"/>
          <p:cNvSpPr txBox="1"/>
          <p:nvPr/>
        </p:nvSpPr>
        <p:spPr>
          <a:xfrm>
            <a:off x="7390656" y="2852935"/>
            <a:ext cx="129614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Person</a:t>
            </a:r>
          </a:p>
        </p:txBody>
      </p:sp>
      <p:sp>
        <p:nvSpPr>
          <p:cNvPr id="7" name="Diamond 6"/>
          <p:cNvSpPr/>
          <p:nvPr/>
        </p:nvSpPr>
        <p:spPr>
          <a:xfrm>
            <a:off x="3563888" y="2615715"/>
            <a:ext cx="2016224" cy="93610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Marry</a:t>
            </a:r>
          </a:p>
        </p:txBody>
      </p:sp>
      <p:sp>
        <p:nvSpPr>
          <p:cNvPr id="8" name="TextBox 7"/>
          <p:cNvSpPr txBox="1"/>
          <p:nvPr/>
        </p:nvSpPr>
        <p:spPr>
          <a:xfrm>
            <a:off x="2483768" y="2772711"/>
            <a:ext cx="1296144" cy="338554"/>
          </a:xfrm>
          <a:prstGeom prst="rect">
            <a:avLst/>
          </a:prstGeom>
          <a:noFill/>
        </p:spPr>
        <p:txBody>
          <a:bodyPr wrap="square" rtlCol="0">
            <a:spAutoFit/>
          </a:bodyPr>
          <a:lstStyle/>
          <a:p>
            <a:r>
              <a:rPr lang="en-US" sz="1600" dirty="0"/>
              <a:t>Husband</a:t>
            </a:r>
          </a:p>
        </p:txBody>
      </p:sp>
      <p:sp>
        <p:nvSpPr>
          <p:cNvPr id="9" name="TextBox 8"/>
          <p:cNvSpPr txBox="1"/>
          <p:nvPr/>
        </p:nvSpPr>
        <p:spPr>
          <a:xfrm>
            <a:off x="5681312" y="2772711"/>
            <a:ext cx="1296144" cy="338554"/>
          </a:xfrm>
          <a:prstGeom prst="rect">
            <a:avLst/>
          </a:prstGeom>
          <a:noFill/>
        </p:spPr>
        <p:txBody>
          <a:bodyPr wrap="square" rtlCol="0">
            <a:spAutoFit/>
          </a:bodyPr>
          <a:lstStyle/>
          <a:p>
            <a:r>
              <a:rPr lang="en-US" sz="1600" dirty="0"/>
              <a:t>Wife</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3" name="Ink 12"/>
              <p14:cNvContentPartPr/>
              <p14:nvPr>
                <p:extLst>
                  <p:ext uri="{42D2F446-02D8-4167-A562-619A0277C38B}">
                    <p15:isNarration xmlns:p15="http://schemas.microsoft.com/office/powerpoint/2012/main" val="1"/>
                  </p:ext>
                </p:extLst>
              </p14:nvPr>
            </p14:nvContentPartPr>
            <p14:xfrm>
              <a:off x="1689120" y="2641680"/>
              <a:ext cx="5740920" cy="749520"/>
            </p14:xfrm>
          </p:contentPart>
        </mc:Choice>
        <mc:Fallback xmlns="">
          <p:pic>
            <p:nvPicPr>
              <p:cNvPr id="13" name="Ink 12"/>
              <p:cNvPicPr>
                <a:picLocks noGrp="1" noRot="1" noChangeAspect="1" noMove="1" noResize="1" noEditPoints="1" noAdjustHandles="1" noChangeArrowheads="1" noChangeShapeType="1"/>
              </p:cNvPicPr>
              <p:nvPr/>
            </p:nvPicPr>
            <p:blipFill>
              <a:blip r:embed="rId7"/>
              <a:stretch>
                <a:fillRect/>
              </a:stretch>
            </p:blipFill>
            <p:spPr>
              <a:xfrm>
                <a:off x="1679760" y="2632320"/>
                <a:ext cx="5759640" cy="768240"/>
              </a:xfrm>
              <a:prstGeom prst="rect">
                <a:avLst/>
              </a:prstGeom>
            </p:spPr>
          </p:pic>
        </mc:Fallback>
      </mc:AlternateContent>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659469612"/>
      </p:ext>
    </p:extLst>
  </p:cSld>
  <p:clrMapOvr>
    <a:masterClrMapping/>
  </p:clrMapOvr>
  <mc:AlternateContent xmlns:mc="http://schemas.openxmlformats.org/markup-compatibility/2006" xmlns:p14="http://schemas.microsoft.com/office/powerpoint/2010/main">
    <mc:Choice Requires="p14">
      <p:transition spd="slow" p14:dur="2000" advTm="134058"/>
    </mc:Choice>
    <mc:Fallback xmlns="">
      <p:transition spd="slow" advTm="1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4"/>
                </p:tgtEl>
              </p:cMediaNode>
            </p:audio>
          </p:childTnLst>
        </p:cTn>
      </p:par>
    </p:tnLst>
    <p:bldLst>
      <p:bldP spid="3" grpId="0" uiExpand="1" build="p"/>
      <p:bldP spid="5" grpId="0" animBg="1"/>
      <p:bldP spid="6" grpId="0" animBg="1"/>
      <p:bldP spid="7" grpId="0"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ChangeArrowheads="1"/>
          </p:cNvSpPr>
          <p:nvPr/>
        </p:nvSpPr>
        <p:spPr bwMode="auto">
          <a:xfrm>
            <a:off x="661988" y="2478088"/>
            <a:ext cx="2163762" cy="914400"/>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24" name="Rectangle 4"/>
          <p:cNvSpPr>
            <a:spLocks noChangeArrowheads="1"/>
          </p:cNvSpPr>
          <p:nvPr/>
        </p:nvSpPr>
        <p:spPr bwMode="auto">
          <a:xfrm>
            <a:off x="6456363" y="2478088"/>
            <a:ext cx="2001837" cy="914400"/>
          </a:xfrm>
          <a:prstGeom prst="rect">
            <a:avLst/>
          </a:prstGeom>
          <a:solidFill>
            <a:srgbClr val="0099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25" name="WordArt 5"/>
          <p:cNvSpPr>
            <a:spLocks noChangeArrowheads="1" noChangeShapeType="1" noTextEdit="1"/>
          </p:cNvSpPr>
          <p:nvPr/>
        </p:nvSpPr>
        <p:spPr bwMode="auto">
          <a:xfrm>
            <a:off x="1112838" y="2667000"/>
            <a:ext cx="1249362" cy="4397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Employee</a:t>
            </a:r>
          </a:p>
        </p:txBody>
      </p:sp>
      <p:sp>
        <p:nvSpPr>
          <p:cNvPr id="158726" name="WordArt 6"/>
          <p:cNvSpPr>
            <a:spLocks noChangeArrowheads="1" noChangeShapeType="1" noTextEdit="1"/>
          </p:cNvSpPr>
          <p:nvPr/>
        </p:nvSpPr>
        <p:spPr bwMode="auto">
          <a:xfrm>
            <a:off x="6888163" y="2754313"/>
            <a:ext cx="1235075" cy="3238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Department</a:t>
            </a:r>
          </a:p>
        </p:txBody>
      </p:sp>
      <p:sp>
        <p:nvSpPr>
          <p:cNvPr id="158727" name="AutoShape 7"/>
          <p:cNvSpPr>
            <a:spLocks noChangeArrowheads="1"/>
          </p:cNvSpPr>
          <p:nvPr/>
        </p:nvSpPr>
        <p:spPr bwMode="auto">
          <a:xfrm>
            <a:off x="3836988" y="2363788"/>
            <a:ext cx="1527175" cy="1306512"/>
          </a:xfrm>
          <a:prstGeom prst="diamond">
            <a:avLst/>
          </a:prstGeom>
          <a:solidFill>
            <a:srgbClr val="0099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28" name="WordArt 8"/>
          <p:cNvSpPr>
            <a:spLocks noChangeArrowheads="1" noChangeShapeType="1" noTextEdit="1"/>
          </p:cNvSpPr>
          <p:nvPr/>
        </p:nvSpPr>
        <p:spPr bwMode="auto">
          <a:xfrm>
            <a:off x="4176713" y="2778125"/>
            <a:ext cx="914400" cy="419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Manages</a:t>
            </a:r>
          </a:p>
        </p:txBody>
      </p:sp>
      <p:sp>
        <p:nvSpPr>
          <p:cNvPr id="158729" name="Line 9"/>
          <p:cNvSpPr>
            <a:spLocks noChangeShapeType="1"/>
          </p:cNvSpPr>
          <p:nvPr/>
        </p:nvSpPr>
        <p:spPr bwMode="auto">
          <a:xfrm>
            <a:off x="2825750" y="2990850"/>
            <a:ext cx="10541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30" name="Line 10"/>
          <p:cNvSpPr>
            <a:spLocks noChangeShapeType="1"/>
          </p:cNvSpPr>
          <p:nvPr/>
        </p:nvSpPr>
        <p:spPr bwMode="auto">
          <a:xfrm flipV="1">
            <a:off x="5364163" y="2990850"/>
            <a:ext cx="1044575"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31" name="Text Box 11"/>
          <p:cNvSpPr txBox="1">
            <a:spLocks noChangeArrowheads="1"/>
          </p:cNvSpPr>
          <p:nvPr/>
        </p:nvSpPr>
        <p:spPr bwMode="auto">
          <a:xfrm>
            <a:off x="941388" y="5392738"/>
            <a:ext cx="7275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CA" altLang="en-US" sz="2000">
              <a:solidFill>
                <a:schemeClr val="bg2"/>
              </a:solidFill>
              <a:latin typeface="Times New Roman" pitchFamily="18" charset="0"/>
            </a:endParaRPr>
          </a:p>
        </p:txBody>
      </p:sp>
      <p:sp>
        <p:nvSpPr>
          <p:cNvPr id="158732" name="Text Box 12"/>
          <p:cNvSpPr txBox="1">
            <a:spLocks noChangeArrowheads="1"/>
          </p:cNvSpPr>
          <p:nvPr/>
        </p:nvSpPr>
        <p:spPr bwMode="auto">
          <a:xfrm>
            <a:off x="5538788" y="2533650"/>
            <a:ext cx="109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宋体" pitchFamily="2" charset="-122"/>
              </a:rPr>
              <a:t>(1,1)</a:t>
            </a:r>
          </a:p>
        </p:txBody>
      </p:sp>
      <p:sp>
        <p:nvSpPr>
          <p:cNvPr id="158733" name="Text Box 13"/>
          <p:cNvSpPr txBox="1">
            <a:spLocks noChangeArrowheads="1"/>
          </p:cNvSpPr>
          <p:nvPr/>
        </p:nvSpPr>
        <p:spPr bwMode="auto">
          <a:xfrm>
            <a:off x="3070225" y="2478088"/>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宋体" pitchFamily="2" charset="-122"/>
              </a:rPr>
              <a:t>(0,1)</a:t>
            </a:r>
          </a:p>
        </p:txBody>
      </p:sp>
      <p:sp>
        <p:nvSpPr>
          <p:cNvPr id="158734" name="Rectangle 14"/>
          <p:cNvSpPr>
            <a:spLocks noChangeArrowheads="1"/>
          </p:cNvSpPr>
          <p:nvPr/>
        </p:nvSpPr>
        <p:spPr bwMode="auto">
          <a:xfrm>
            <a:off x="657225" y="4287838"/>
            <a:ext cx="2163763" cy="914400"/>
          </a:xfrm>
          <a:prstGeom prst="rect">
            <a:avLst/>
          </a:prstGeom>
          <a:solidFill>
            <a:srgbClr val="0099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35" name="Rectangle 15"/>
          <p:cNvSpPr>
            <a:spLocks noChangeArrowheads="1"/>
          </p:cNvSpPr>
          <p:nvPr/>
        </p:nvSpPr>
        <p:spPr bwMode="auto">
          <a:xfrm>
            <a:off x="6486525" y="4270375"/>
            <a:ext cx="2001838" cy="914400"/>
          </a:xfrm>
          <a:prstGeom prst="rect">
            <a:avLst/>
          </a:prstGeom>
          <a:solidFill>
            <a:srgbClr val="0099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36" name="WordArt 16"/>
          <p:cNvSpPr>
            <a:spLocks noChangeArrowheads="1" noChangeShapeType="1" noTextEdit="1"/>
          </p:cNvSpPr>
          <p:nvPr/>
        </p:nvSpPr>
        <p:spPr bwMode="auto">
          <a:xfrm>
            <a:off x="1108075" y="4476750"/>
            <a:ext cx="1249363" cy="4397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Employee</a:t>
            </a:r>
          </a:p>
        </p:txBody>
      </p:sp>
      <p:sp>
        <p:nvSpPr>
          <p:cNvPr id="158737" name="WordArt 17"/>
          <p:cNvSpPr>
            <a:spLocks noChangeArrowheads="1" noChangeShapeType="1" noTextEdit="1"/>
          </p:cNvSpPr>
          <p:nvPr/>
        </p:nvSpPr>
        <p:spPr bwMode="auto">
          <a:xfrm>
            <a:off x="6918325" y="4546600"/>
            <a:ext cx="1235075" cy="3238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Department</a:t>
            </a:r>
          </a:p>
        </p:txBody>
      </p:sp>
      <p:sp>
        <p:nvSpPr>
          <p:cNvPr id="158738" name="AutoShape 18"/>
          <p:cNvSpPr>
            <a:spLocks noChangeArrowheads="1"/>
          </p:cNvSpPr>
          <p:nvPr/>
        </p:nvSpPr>
        <p:spPr bwMode="auto">
          <a:xfrm>
            <a:off x="3867150" y="4173538"/>
            <a:ext cx="1527175" cy="1306512"/>
          </a:xfrm>
          <a:prstGeom prst="diamond">
            <a:avLst/>
          </a:prstGeom>
          <a:solidFill>
            <a:srgbClr val="0099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39" name="WordArt 19"/>
          <p:cNvSpPr>
            <a:spLocks noChangeArrowheads="1" noChangeShapeType="1" noTextEdit="1"/>
          </p:cNvSpPr>
          <p:nvPr/>
        </p:nvSpPr>
        <p:spPr bwMode="auto">
          <a:xfrm>
            <a:off x="4189413" y="4622800"/>
            <a:ext cx="914400" cy="419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Works-for</a:t>
            </a:r>
          </a:p>
        </p:txBody>
      </p:sp>
      <p:sp>
        <p:nvSpPr>
          <p:cNvPr id="158740" name="Line 20"/>
          <p:cNvSpPr>
            <a:spLocks noChangeShapeType="1"/>
          </p:cNvSpPr>
          <p:nvPr/>
        </p:nvSpPr>
        <p:spPr bwMode="auto">
          <a:xfrm>
            <a:off x="2813050" y="4800600"/>
            <a:ext cx="10541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41" name="Line 21"/>
          <p:cNvSpPr>
            <a:spLocks noChangeShapeType="1"/>
          </p:cNvSpPr>
          <p:nvPr/>
        </p:nvSpPr>
        <p:spPr bwMode="auto">
          <a:xfrm flipV="1">
            <a:off x="5411788" y="4800600"/>
            <a:ext cx="1044575"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58742" name="Text Box 22"/>
          <p:cNvSpPr txBox="1">
            <a:spLocks noChangeArrowheads="1"/>
          </p:cNvSpPr>
          <p:nvPr/>
        </p:nvSpPr>
        <p:spPr bwMode="auto">
          <a:xfrm>
            <a:off x="5516563" y="4343400"/>
            <a:ext cx="109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宋体" pitchFamily="2" charset="-122"/>
              </a:rPr>
              <a:t>(1,N)</a:t>
            </a:r>
          </a:p>
        </p:txBody>
      </p:sp>
      <p:sp>
        <p:nvSpPr>
          <p:cNvPr id="158743" name="Text Box 23"/>
          <p:cNvSpPr txBox="1">
            <a:spLocks noChangeArrowheads="1"/>
          </p:cNvSpPr>
          <p:nvPr/>
        </p:nvSpPr>
        <p:spPr bwMode="auto">
          <a:xfrm>
            <a:off x="3082925" y="4287838"/>
            <a:ext cx="1068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宋体" pitchFamily="2" charset="-122"/>
              </a:rPr>
              <a:t>(1,1)</a:t>
            </a:r>
          </a:p>
        </p:txBody>
      </p:sp>
      <p:sp>
        <p:nvSpPr>
          <p:cNvPr id="2" name="Title 1"/>
          <p:cNvSpPr>
            <a:spLocks noGrp="1"/>
          </p:cNvSpPr>
          <p:nvPr>
            <p:ph type="title"/>
          </p:nvPr>
        </p:nvSpPr>
        <p:spPr/>
        <p:txBody>
          <a:bodyPr>
            <a:normAutofit/>
          </a:bodyPr>
          <a:lstStyle/>
          <a:p>
            <a:r>
              <a:rPr lang="en-US" altLang="zh-CN" dirty="0">
                <a:solidFill>
                  <a:srgbClr val="333399"/>
                </a:solidFill>
                <a:ea typeface="宋体" pitchFamily="2" charset="-122"/>
              </a:rPr>
              <a:t>The (</a:t>
            </a:r>
            <a:r>
              <a:rPr lang="en-US" altLang="zh-CN" dirty="0" err="1">
                <a:solidFill>
                  <a:srgbClr val="333399"/>
                </a:solidFill>
                <a:ea typeface="宋体" pitchFamily="2" charset="-122"/>
              </a:rPr>
              <a:t>min,max</a:t>
            </a:r>
            <a:r>
              <a:rPr lang="en-US" altLang="zh-CN" dirty="0">
                <a:solidFill>
                  <a:srgbClr val="333399"/>
                </a:solidFill>
                <a:ea typeface="宋体" pitchFamily="2" charset="-122"/>
              </a:rPr>
              <a:t>) notation (FYI)</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9E07837-7448-4714-A313-19A4441BD53F}" type="slidenum">
              <a:rPr lang="zh-CN" altLang="en-US" smtClean="0"/>
              <a:pPr/>
              <a:t>28</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fontScale="90000"/>
          </a:bodyPr>
          <a:lstStyle/>
          <a:p>
            <a:r>
              <a:rPr lang="en-US" altLang="zh-CN" dirty="0"/>
              <a:t>COMPANY ER Schema Diagram</a:t>
            </a:r>
            <a:br>
              <a:rPr lang="en-US" altLang="zh-CN" dirty="0"/>
            </a:br>
            <a:r>
              <a:rPr lang="en-US" altLang="zh-CN" dirty="0"/>
              <a:t> using (min, max) notation (FYI)</a:t>
            </a:r>
          </a:p>
        </p:txBody>
      </p:sp>
      <p:sp>
        <p:nvSpPr>
          <p:cNvPr id="3" name="Content Placeholder 2"/>
          <p:cNvSpPr>
            <a:spLocks noGrp="1"/>
          </p:cNvSpPr>
          <p:nvPr>
            <p:ph idx="1"/>
          </p:nvPr>
        </p:nvSpPr>
        <p:spPr/>
        <p:txBody>
          <a:bodyPr/>
          <a:lstStyle/>
          <a:p>
            <a:endParaRPr lang="en-US"/>
          </a:p>
        </p:txBody>
      </p:sp>
      <p:pic>
        <p:nvPicPr>
          <p:cNvPr id="159747" name="Picture 3" descr="relationships_higher_deg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772816"/>
            <a:ext cx="6911975" cy="4889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9E07837-7448-4714-A313-19A4441BD53F}" type="slidenum">
              <a:rPr lang="zh-CN" altLang="en-US" smtClean="0"/>
              <a:pPr/>
              <a:t>29</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80"/>
    </mc:Choice>
    <mc:Fallback xmlns="">
      <p:transition spd="slow" advTm="1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CA" altLang="en-US" dirty="0"/>
              <a:t>Review of Last Lecture</a:t>
            </a:r>
          </a:p>
        </p:txBody>
      </p:sp>
      <p:sp>
        <p:nvSpPr>
          <p:cNvPr id="286723" name="Rectangle 3"/>
          <p:cNvSpPr>
            <a:spLocks noGrp="1" noChangeArrowheads="1"/>
          </p:cNvSpPr>
          <p:nvPr>
            <p:ph idx="1"/>
          </p:nvPr>
        </p:nvSpPr>
        <p:spPr/>
        <p:txBody>
          <a:bodyPr/>
          <a:lstStyle/>
          <a:p>
            <a:r>
              <a:rPr lang="en-US" dirty="0"/>
              <a:t>Advanced SQL</a:t>
            </a:r>
          </a:p>
          <a:p>
            <a:pPr lvl="1"/>
            <a:r>
              <a:rPr lang="en-US" dirty="0"/>
              <a:t>View</a:t>
            </a:r>
          </a:p>
          <a:p>
            <a:pPr lvl="1"/>
            <a:r>
              <a:rPr lang="en-US" dirty="0"/>
              <a:t>Assertion</a:t>
            </a:r>
          </a:p>
          <a:p>
            <a:pPr lvl="1"/>
            <a:r>
              <a:rPr lang="en-US" dirty="0"/>
              <a:t>Trigger</a:t>
            </a:r>
          </a:p>
          <a:p>
            <a:r>
              <a:rPr lang="en-US" dirty="0"/>
              <a:t>SQL exercise</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50012762"/>
      </p:ext>
    </p:extLst>
  </p:cSld>
  <p:clrMapOvr>
    <a:masterClrMapping/>
  </p:clrMapOvr>
  <mc:AlternateContent xmlns:mc="http://schemas.openxmlformats.org/markup-compatibility/2006" xmlns:p14="http://schemas.microsoft.com/office/powerpoint/2010/main">
    <mc:Choice Requires="p14">
      <p:transition spd="slow" p14:dur="2000" advTm="53633"/>
    </mc:Choice>
    <mc:Fallback xmlns="">
      <p:transition spd="slow" advTm="5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ltLang="zh-CN"/>
              <a:t>Weak Entity Types</a:t>
            </a:r>
          </a:p>
        </p:txBody>
      </p:sp>
      <p:sp>
        <p:nvSpPr>
          <p:cNvPr id="146435" name="Rectangle 3"/>
          <p:cNvSpPr>
            <a:spLocks noGrp="1" noChangeArrowheads="1"/>
          </p:cNvSpPr>
          <p:nvPr>
            <p:ph idx="1"/>
          </p:nvPr>
        </p:nvSpPr>
        <p:spPr/>
        <p:txBody>
          <a:bodyPr/>
          <a:lstStyle/>
          <a:p>
            <a:r>
              <a:rPr lang="en-US" altLang="zh-CN" dirty="0"/>
              <a:t>Weak entity: an entity that does not have a primary key</a:t>
            </a:r>
          </a:p>
          <a:p>
            <a:pPr lvl="1"/>
            <a:r>
              <a:rPr lang="en-US" altLang="zh-CN" dirty="0"/>
              <a:t>Identified by a double rectangle</a:t>
            </a:r>
          </a:p>
          <a:p>
            <a:pPr lvl="1"/>
            <a:r>
              <a:rPr lang="en-US" altLang="zh-CN" dirty="0"/>
              <a:t>Naturally, the opposite is called strong entity</a:t>
            </a:r>
          </a:p>
          <a:p>
            <a:r>
              <a:rPr lang="en-US" altLang="zh-CN" dirty="0"/>
              <a:t>A weak entity must TOTALLY participate in an identifying relationship type with an owner or identifying entity type</a:t>
            </a:r>
          </a:p>
          <a:p>
            <a:pPr lvl="1"/>
            <a:r>
              <a:rPr lang="en-US" altLang="zh-CN" dirty="0"/>
              <a:t>Identified by a double diamond</a:t>
            </a:r>
          </a:p>
          <a:p>
            <a:r>
              <a:rPr lang="en-US" altLang="zh-CN" dirty="0"/>
              <a:t>Weak entities are identified by the combination of:</a:t>
            </a:r>
          </a:p>
          <a:p>
            <a:pPr lvl="1"/>
            <a:r>
              <a:rPr lang="en-US" altLang="zh-CN" dirty="0"/>
              <a:t>A partial key of the weak entity type (discriminator)</a:t>
            </a:r>
          </a:p>
          <a:p>
            <a:pPr lvl="2"/>
            <a:r>
              <a:rPr lang="en-US" altLang="zh-CN" dirty="0"/>
              <a:t>Represented by a dash line</a:t>
            </a:r>
          </a:p>
          <a:p>
            <a:pPr lvl="1"/>
            <a:r>
              <a:rPr lang="en-US" altLang="zh-CN" dirty="0"/>
              <a:t>The particular entity they are related to in the identifying entity type</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30</a:t>
            </a:fld>
            <a:endParaRPr lang="en-US" altLang="zh-CN"/>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631"/>
    </mc:Choice>
    <mc:Fallback xmlns="">
      <p:transition spd="slow" advTm="7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zh-CN"/>
              <a:t>Weak Entity Type Example</a:t>
            </a:r>
          </a:p>
        </p:txBody>
      </p:sp>
      <p:sp>
        <p:nvSpPr>
          <p:cNvPr id="147460" name="Text Box 4"/>
          <p:cNvSpPr txBox="1">
            <a:spLocks noChangeArrowheads="1"/>
          </p:cNvSpPr>
          <p:nvPr/>
        </p:nvSpPr>
        <p:spPr bwMode="auto">
          <a:xfrm>
            <a:off x="3227784" y="1853208"/>
            <a:ext cx="2438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a:ea typeface="宋体" pitchFamily="2" charset="-122"/>
              </a:rPr>
              <a:t>Employee</a:t>
            </a:r>
          </a:p>
        </p:txBody>
      </p:sp>
      <p:sp>
        <p:nvSpPr>
          <p:cNvPr id="147461" name="Text Box 5"/>
          <p:cNvSpPr txBox="1">
            <a:spLocks noChangeArrowheads="1"/>
          </p:cNvSpPr>
          <p:nvPr/>
        </p:nvSpPr>
        <p:spPr bwMode="auto">
          <a:xfrm>
            <a:off x="3380184" y="3605808"/>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Dependent_Of</a:t>
            </a:r>
          </a:p>
        </p:txBody>
      </p:sp>
      <p:sp>
        <p:nvSpPr>
          <p:cNvPr id="147462" name="Text Box 6"/>
          <p:cNvSpPr txBox="1">
            <a:spLocks noChangeArrowheads="1"/>
          </p:cNvSpPr>
          <p:nvPr/>
        </p:nvSpPr>
        <p:spPr bwMode="auto">
          <a:xfrm>
            <a:off x="3227784" y="5358408"/>
            <a:ext cx="24384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a:ea typeface="宋体" pitchFamily="2" charset="-122"/>
              </a:rPr>
              <a:t>Dependent</a:t>
            </a:r>
          </a:p>
        </p:txBody>
      </p:sp>
      <p:sp>
        <p:nvSpPr>
          <p:cNvPr id="147463" name="Rectangle 7"/>
          <p:cNvSpPr>
            <a:spLocks noChangeArrowheads="1"/>
          </p:cNvSpPr>
          <p:nvPr/>
        </p:nvSpPr>
        <p:spPr bwMode="auto">
          <a:xfrm>
            <a:off x="3151584" y="5282208"/>
            <a:ext cx="25908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4" name="AutoShape 8"/>
          <p:cNvSpPr>
            <a:spLocks noChangeArrowheads="1"/>
          </p:cNvSpPr>
          <p:nvPr/>
        </p:nvSpPr>
        <p:spPr bwMode="auto">
          <a:xfrm>
            <a:off x="2922984" y="3072408"/>
            <a:ext cx="3124200" cy="1524000"/>
          </a:xfrm>
          <a:prstGeom prst="flowChartDecisi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5" name="AutoShape 9"/>
          <p:cNvSpPr>
            <a:spLocks noChangeArrowheads="1"/>
          </p:cNvSpPr>
          <p:nvPr/>
        </p:nvSpPr>
        <p:spPr bwMode="auto">
          <a:xfrm>
            <a:off x="3075384" y="3148608"/>
            <a:ext cx="2819400" cy="1371600"/>
          </a:xfrm>
          <a:prstGeom prst="flowChartDecisi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6" name="Line 10"/>
          <p:cNvSpPr>
            <a:spLocks noChangeShapeType="1"/>
          </p:cNvSpPr>
          <p:nvPr/>
        </p:nvSpPr>
        <p:spPr bwMode="auto">
          <a:xfrm>
            <a:off x="4523184" y="2310408"/>
            <a:ext cx="0" cy="762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67" name="Line 11"/>
          <p:cNvSpPr>
            <a:spLocks noChangeShapeType="1"/>
          </p:cNvSpPr>
          <p:nvPr/>
        </p:nvSpPr>
        <p:spPr bwMode="auto">
          <a:xfrm>
            <a:off x="4446984" y="4596408"/>
            <a:ext cx="0" cy="685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69" name="Line 13"/>
          <p:cNvSpPr>
            <a:spLocks noChangeShapeType="1"/>
          </p:cNvSpPr>
          <p:nvPr/>
        </p:nvSpPr>
        <p:spPr bwMode="auto">
          <a:xfrm>
            <a:off x="4523184" y="4596408"/>
            <a:ext cx="0" cy="685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70" name="Text Box 14"/>
          <p:cNvSpPr txBox="1">
            <a:spLocks noChangeArrowheads="1"/>
          </p:cNvSpPr>
          <p:nvPr/>
        </p:nvSpPr>
        <p:spPr bwMode="auto">
          <a:xfrm>
            <a:off x="4599384" y="2310408"/>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1</a:t>
            </a:r>
          </a:p>
        </p:txBody>
      </p:sp>
      <p:sp>
        <p:nvSpPr>
          <p:cNvPr id="147471" name="Text Box 15"/>
          <p:cNvSpPr txBox="1">
            <a:spLocks noChangeArrowheads="1"/>
          </p:cNvSpPr>
          <p:nvPr/>
        </p:nvSpPr>
        <p:spPr bwMode="auto">
          <a:xfrm>
            <a:off x="4523184" y="4748808"/>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N</a:t>
            </a:r>
          </a:p>
        </p:txBody>
      </p:sp>
      <p:sp>
        <p:nvSpPr>
          <p:cNvPr id="147472" name="Line 16"/>
          <p:cNvSpPr>
            <a:spLocks noChangeShapeType="1"/>
          </p:cNvSpPr>
          <p:nvPr/>
        </p:nvSpPr>
        <p:spPr bwMode="auto">
          <a:xfrm flipV="1">
            <a:off x="5666184" y="1929408"/>
            <a:ext cx="914400" cy="152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73" name="Text Box 17"/>
          <p:cNvSpPr txBox="1">
            <a:spLocks noChangeArrowheads="1"/>
          </p:cNvSpPr>
          <p:nvPr/>
        </p:nvSpPr>
        <p:spPr bwMode="auto">
          <a:xfrm>
            <a:off x="6732984" y="170080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u="sng">
                <a:ea typeface="宋体" pitchFamily="2" charset="-122"/>
              </a:rPr>
              <a:t>SSN</a:t>
            </a:r>
          </a:p>
        </p:txBody>
      </p:sp>
      <p:sp>
        <p:nvSpPr>
          <p:cNvPr id="147474" name="Oval 18"/>
          <p:cNvSpPr>
            <a:spLocks noChangeArrowheads="1"/>
          </p:cNvSpPr>
          <p:nvPr/>
        </p:nvSpPr>
        <p:spPr bwMode="auto">
          <a:xfrm>
            <a:off x="6580584" y="170080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5" name="Line 19"/>
          <p:cNvSpPr>
            <a:spLocks noChangeShapeType="1"/>
          </p:cNvSpPr>
          <p:nvPr/>
        </p:nvSpPr>
        <p:spPr bwMode="auto">
          <a:xfrm flipV="1">
            <a:off x="5742384" y="5282208"/>
            <a:ext cx="838200" cy="152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76" name="Text Box 20"/>
          <p:cNvSpPr txBox="1">
            <a:spLocks noChangeArrowheads="1"/>
          </p:cNvSpPr>
          <p:nvPr/>
        </p:nvSpPr>
        <p:spPr bwMode="auto">
          <a:xfrm>
            <a:off x="6656784" y="505360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ea typeface="宋体" pitchFamily="2" charset="-122"/>
              </a:rPr>
              <a:t>Name</a:t>
            </a:r>
          </a:p>
        </p:txBody>
      </p:sp>
      <p:sp>
        <p:nvSpPr>
          <p:cNvPr id="147477" name="Oval 21"/>
          <p:cNvSpPr>
            <a:spLocks noChangeArrowheads="1"/>
          </p:cNvSpPr>
          <p:nvPr/>
        </p:nvSpPr>
        <p:spPr bwMode="auto">
          <a:xfrm>
            <a:off x="6580584" y="505360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9" name="Line 23"/>
          <p:cNvSpPr>
            <a:spLocks noChangeShapeType="1"/>
          </p:cNvSpPr>
          <p:nvPr/>
        </p:nvSpPr>
        <p:spPr bwMode="auto">
          <a:xfrm>
            <a:off x="5742384" y="5739408"/>
            <a:ext cx="9144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80" name="Text Box 24"/>
          <p:cNvSpPr txBox="1">
            <a:spLocks noChangeArrowheads="1"/>
          </p:cNvSpPr>
          <p:nvPr/>
        </p:nvSpPr>
        <p:spPr bwMode="auto">
          <a:xfrm>
            <a:off x="6809184" y="589180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Sex</a:t>
            </a:r>
          </a:p>
        </p:txBody>
      </p:sp>
      <p:sp>
        <p:nvSpPr>
          <p:cNvPr id="147481" name="Oval 25"/>
          <p:cNvSpPr>
            <a:spLocks noChangeArrowheads="1"/>
          </p:cNvSpPr>
          <p:nvPr/>
        </p:nvSpPr>
        <p:spPr bwMode="auto">
          <a:xfrm>
            <a:off x="6656784" y="589180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2" name="Line 26"/>
          <p:cNvSpPr>
            <a:spLocks noChangeShapeType="1"/>
          </p:cNvSpPr>
          <p:nvPr/>
        </p:nvSpPr>
        <p:spPr bwMode="auto">
          <a:xfrm>
            <a:off x="2541984" y="5206008"/>
            <a:ext cx="68580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83" name="Text Box 27"/>
          <p:cNvSpPr txBox="1">
            <a:spLocks noChangeArrowheads="1"/>
          </p:cNvSpPr>
          <p:nvPr/>
        </p:nvSpPr>
        <p:spPr bwMode="auto">
          <a:xfrm>
            <a:off x="865584" y="474880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Relationship</a:t>
            </a:r>
          </a:p>
        </p:txBody>
      </p:sp>
      <p:sp>
        <p:nvSpPr>
          <p:cNvPr id="147484" name="Oval 28"/>
          <p:cNvSpPr>
            <a:spLocks noChangeArrowheads="1"/>
          </p:cNvSpPr>
          <p:nvPr/>
        </p:nvSpPr>
        <p:spPr bwMode="auto">
          <a:xfrm>
            <a:off x="636984" y="4672608"/>
            <a:ext cx="2209800" cy="6096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5" name="Line 29"/>
          <p:cNvSpPr>
            <a:spLocks noChangeShapeType="1"/>
          </p:cNvSpPr>
          <p:nvPr/>
        </p:nvSpPr>
        <p:spPr bwMode="auto">
          <a:xfrm flipV="1">
            <a:off x="2846784" y="5587008"/>
            <a:ext cx="3810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86" name="Text Box 30"/>
          <p:cNvSpPr txBox="1">
            <a:spLocks noChangeArrowheads="1"/>
          </p:cNvSpPr>
          <p:nvPr/>
        </p:nvSpPr>
        <p:spPr bwMode="auto">
          <a:xfrm>
            <a:off x="1260868" y="589180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ea typeface="宋体" pitchFamily="2" charset="-122"/>
              </a:rPr>
              <a:t>Birthday</a:t>
            </a:r>
          </a:p>
        </p:txBody>
      </p:sp>
      <p:sp>
        <p:nvSpPr>
          <p:cNvPr id="147487" name="Oval 31"/>
          <p:cNvSpPr>
            <a:spLocks noChangeArrowheads="1"/>
          </p:cNvSpPr>
          <p:nvPr/>
        </p:nvSpPr>
        <p:spPr bwMode="auto">
          <a:xfrm>
            <a:off x="865584" y="5815608"/>
            <a:ext cx="2209800" cy="6096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8" name="Line 32"/>
          <p:cNvSpPr>
            <a:spLocks noChangeShapeType="1"/>
          </p:cNvSpPr>
          <p:nvPr/>
        </p:nvSpPr>
        <p:spPr bwMode="auto">
          <a:xfrm>
            <a:off x="5666184" y="2234208"/>
            <a:ext cx="9144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7489" name="Text Box 33"/>
          <p:cNvSpPr txBox="1">
            <a:spLocks noChangeArrowheads="1"/>
          </p:cNvSpPr>
          <p:nvPr/>
        </p:nvSpPr>
        <p:spPr bwMode="auto">
          <a:xfrm>
            <a:off x="6648847" y="2432646"/>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Name</a:t>
            </a:r>
          </a:p>
        </p:txBody>
      </p:sp>
      <p:sp>
        <p:nvSpPr>
          <p:cNvPr id="147490" name="Oval 34"/>
          <p:cNvSpPr>
            <a:spLocks noChangeArrowheads="1"/>
          </p:cNvSpPr>
          <p:nvPr/>
        </p:nvSpPr>
        <p:spPr bwMode="auto">
          <a:xfrm>
            <a:off x="6580584" y="2386608"/>
            <a:ext cx="1066800" cy="533400"/>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48954376-5915-475A-9AC6-D1DD1BEF88DA}" type="slidenum">
              <a:rPr lang="zh-CN" altLang="en-US" smtClean="0"/>
              <a:pPr/>
              <a:t>31</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cxnSp>
        <p:nvCxnSpPr>
          <p:cNvPr id="5" name="Straight Connector 4"/>
          <p:cNvCxnSpPr/>
          <p:nvPr/>
        </p:nvCxnSpPr>
        <p:spPr>
          <a:xfrm>
            <a:off x="6809184" y="5434608"/>
            <a:ext cx="838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14525"/>
    </mc:Choice>
    <mc:Fallback xmlns="">
      <p:transition spd="slow" advTm="11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832" x="1022350" y="4883150"/>
          <p14:tracePt t="3856" x="1016000" y="4889500"/>
          <p14:tracePt t="3869" x="1016000" y="4902200"/>
          <p14:tracePt t="3886" x="1016000" y="4933950"/>
          <p14:tracePt t="3903" x="1035050" y="4984750"/>
          <p14:tracePt t="3920" x="1282700" y="5124450"/>
          <p14:tracePt t="3936" x="1676400" y="5245100"/>
          <p14:tracePt t="3953" x="2324100" y="5422900"/>
          <p14:tracePt t="3970" x="3168650" y="5626100"/>
          <p14:tracePt t="3987" x="3968750" y="5727700"/>
          <p14:tracePt t="4004" x="4546600" y="5835650"/>
          <p14:tracePt t="4020" x="4927600" y="5873750"/>
          <p14:tracePt t="4037" x="5111750" y="5905500"/>
          <p14:tracePt t="4040" x="5149850" y="5918200"/>
          <p14:tracePt t="4054" x="5168900" y="5918200"/>
          <p14:tracePt t="4089" x="5168900" y="5905500"/>
          <p14:tracePt t="4104" x="5156200" y="5892800"/>
          <p14:tracePt t="4120" x="5143500" y="5886450"/>
          <p14:tracePt t="4297" x="5143500" y="5880100"/>
          <p14:tracePt t="4305" x="5143500" y="5873750"/>
          <p14:tracePt t="4320" x="5124450" y="5822950"/>
          <p14:tracePt t="4337" x="4997450" y="5740400"/>
          <p14:tracePt t="4354" x="4851400" y="5651500"/>
          <p14:tracePt t="4370" x="4699000" y="5600700"/>
          <p14:tracePt t="4387" x="4616450" y="5588000"/>
          <p14:tracePt t="4403" x="4603750" y="5588000"/>
          <p14:tracePt t="4420" x="4597400" y="5581650"/>
          <p14:tracePt t="4436" x="4597400" y="5568950"/>
          <p14:tracePt t="4454" x="4597400" y="5549900"/>
          <p14:tracePt t="4471" x="4597400" y="5511800"/>
          <p14:tracePt t="4488" x="4597400" y="5467350"/>
          <p14:tracePt t="4504" x="4597400" y="5441950"/>
          <p14:tracePt t="4521" x="4584700" y="5410200"/>
          <p14:tracePt t="4537" x="4540250" y="5378450"/>
          <p14:tracePt t="4554" x="4451350" y="5340350"/>
          <p14:tracePt t="4571" x="4343400" y="5314950"/>
          <p14:tracePt t="4587" x="4210050" y="5276850"/>
          <p14:tracePt t="4604" x="4108450" y="5251450"/>
          <p14:tracePt t="4621" x="4051300" y="5238750"/>
          <p14:tracePt t="4637" x="4013200" y="5226050"/>
          <p14:tracePt t="4654" x="3962400" y="5207000"/>
          <p14:tracePt t="4671" x="3879850" y="5181600"/>
          <p14:tracePt t="4688" x="3765550" y="5156200"/>
          <p14:tracePt t="4704" x="3670300" y="5149850"/>
          <p14:tracePt t="4721" x="3568700" y="5149850"/>
          <p14:tracePt t="4737" x="3473450" y="5149850"/>
          <p14:tracePt t="4754" x="3403600" y="5175250"/>
          <p14:tracePt t="4771" x="3352800" y="5207000"/>
          <p14:tracePt t="4787" x="3308350" y="5226050"/>
          <p14:tracePt t="4804" x="3244850" y="5264150"/>
          <p14:tracePt t="4821" x="3187700" y="5295900"/>
          <p14:tracePt t="4838" x="3124200" y="5334000"/>
          <p14:tracePt t="4854" x="3048000" y="5378450"/>
          <p14:tracePt t="4871" x="3009900" y="5403850"/>
          <p14:tracePt t="4888" x="2965450" y="5422900"/>
          <p14:tracePt t="4904" x="2959100" y="5435600"/>
          <p14:tracePt t="4921" x="2946400" y="5448300"/>
          <p14:tracePt t="4938" x="2940050" y="5461000"/>
          <p14:tracePt t="4954" x="2940050" y="5467350"/>
          <p14:tracePt t="4971" x="2940050" y="5486400"/>
          <p14:tracePt t="4988" x="2940050" y="5511800"/>
          <p14:tracePt t="5004" x="2940050" y="5524500"/>
          <p14:tracePt t="5021" x="2959100" y="5556250"/>
          <p14:tracePt t="5038" x="2984500" y="5600700"/>
          <p14:tracePt t="5042" x="2990850" y="5613400"/>
          <p14:tracePt t="5054" x="3003550" y="5645150"/>
          <p14:tracePt t="5072" x="3048000" y="5715000"/>
          <p14:tracePt t="5088" x="3092450" y="5746750"/>
          <p14:tracePt t="5105" x="3162300" y="5772150"/>
          <p14:tracePt t="5121" x="3257550" y="5797550"/>
          <p14:tracePt t="5138" x="3403600" y="5822950"/>
          <p14:tracePt t="5155" x="3606800" y="5822950"/>
          <p14:tracePt t="5171" x="3848100" y="5822950"/>
          <p14:tracePt t="5188" x="4159250" y="5822950"/>
          <p14:tracePt t="5205" x="4470400" y="5822950"/>
          <p14:tracePt t="5221" x="4737100" y="5829300"/>
          <p14:tracePt t="5238" x="4889500" y="5829300"/>
          <p14:tracePt t="5255" x="4965700" y="5842000"/>
          <p14:tracePt t="5272" x="4991100" y="5848350"/>
          <p14:tracePt t="5288" x="5016500" y="5861050"/>
          <p14:tracePt t="5305" x="5035550" y="5861050"/>
          <p14:tracePt t="5322" x="5080000" y="5861050"/>
          <p14:tracePt t="5338" x="5124450" y="5861050"/>
          <p14:tracePt t="5355" x="5175250" y="5854700"/>
          <p14:tracePt t="5371" x="5232400" y="5822950"/>
          <p14:tracePt t="5387" x="5295900" y="5803900"/>
          <p14:tracePt t="5404" x="5340350" y="5778500"/>
          <p14:tracePt t="5421" x="5384800" y="5765800"/>
          <p14:tracePt t="5437" x="5416550" y="5753100"/>
          <p14:tracePt t="5455" x="5435600" y="5746750"/>
          <p14:tracePt t="5472" x="5448300" y="5740400"/>
          <p14:tracePt t="5513" x="5454650" y="5734050"/>
          <p14:tracePt t="5881" x="5454650" y="5740400"/>
          <p14:tracePt t="5897" x="5461000" y="5753100"/>
          <p14:tracePt t="5905" x="5473700" y="5759450"/>
          <p14:tracePt t="5929" x="5480050" y="5759450"/>
          <p14:tracePt t="5969" x="5505450" y="5759450"/>
          <p14:tracePt t="5977" x="5518150" y="5759450"/>
          <p14:tracePt t="5989" x="5549900" y="5759450"/>
          <p14:tracePt t="6005" x="5638800" y="5759450"/>
          <p14:tracePt t="6022" x="5753100" y="5759450"/>
          <p14:tracePt t="6039" x="5873750" y="5746750"/>
          <p14:tracePt t="6043" x="5937250" y="5727700"/>
          <p14:tracePt t="6056" x="6051550" y="5689600"/>
          <p14:tracePt t="6072" x="6146800" y="5645150"/>
          <p14:tracePt t="6089" x="6178550" y="5619750"/>
          <p14:tracePt t="6105" x="6184900" y="5588000"/>
          <p14:tracePt t="6122" x="6178550" y="5556250"/>
          <p14:tracePt t="6139" x="6134100" y="5537200"/>
          <p14:tracePt t="6156" x="6102350" y="5530850"/>
          <p14:tracePt t="6172" x="6051550" y="5518150"/>
          <p14:tracePt t="6189" x="6019800" y="5518150"/>
          <p14:tracePt t="6206" x="5981700" y="5511800"/>
          <p14:tracePt t="6223" x="5924550" y="5511800"/>
          <p14:tracePt t="6240" x="5740400" y="5511800"/>
          <p14:tracePt t="6256" x="5549900" y="5511800"/>
          <p14:tracePt t="6273" x="5384800" y="5492750"/>
          <p14:tracePt t="6289" x="5162550" y="5461000"/>
          <p14:tracePt t="6306" x="4965700" y="5397500"/>
          <p14:tracePt t="6323" x="4794250" y="5346700"/>
          <p14:tracePt t="6339" x="4603750" y="5308600"/>
          <p14:tracePt t="6356" x="4387850" y="5283200"/>
          <p14:tracePt t="6372" x="4159250" y="5283200"/>
          <p14:tracePt t="6389" x="3943350" y="5283200"/>
          <p14:tracePt t="6405" x="3822700" y="5308600"/>
          <p14:tracePt t="6422" x="3727450" y="5321300"/>
          <p14:tracePt t="6440" x="3613150" y="5321300"/>
          <p14:tracePt t="6456" x="3568700" y="5321300"/>
          <p14:tracePt t="6473" x="3536950" y="5321300"/>
          <p14:tracePt t="6489" x="3524250" y="5321300"/>
          <p14:tracePt t="6506" x="3517900" y="5321300"/>
          <p14:tracePt t="6523" x="3511550" y="5321300"/>
          <p14:tracePt t="6539" x="3492500" y="5321300"/>
          <p14:tracePt t="6556" x="3467100" y="5321300"/>
          <p14:tracePt t="6573" x="3384550" y="5314950"/>
          <p14:tracePt t="6589" x="3289300" y="5289550"/>
          <p14:tracePt t="6606" x="3181350" y="5257800"/>
          <p14:tracePt t="6623" x="3111500" y="5251450"/>
          <p14:tracePt t="6640" x="3003550" y="5251450"/>
          <p14:tracePt t="6656" x="2984500" y="5251450"/>
          <p14:tracePt t="6673" x="2971800" y="5264150"/>
          <p14:tracePt t="6689" x="2971800" y="5289550"/>
          <p14:tracePt t="6706" x="2971800" y="5295900"/>
          <p14:tracePt t="6723" x="2971800" y="5321300"/>
          <p14:tracePt t="6739" x="2971800" y="5353050"/>
          <p14:tracePt t="6756" x="2971800" y="5397500"/>
          <p14:tracePt t="6773" x="2965450" y="5429250"/>
          <p14:tracePt t="6790" x="2965450" y="5480050"/>
          <p14:tracePt t="6806" x="2952750" y="5499100"/>
          <p14:tracePt t="6823" x="2946400" y="5530850"/>
          <p14:tracePt t="6840" x="2940050" y="5562600"/>
          <p14:tracePt t="6856" x="2927350" y="5594350"/>
          <p14:tracePt t="6873" x="2927350" y="5626100"/>
          <p14:tracePt t="6890" x="2940050" y="5670550"/>
          <p14:tracePt t="6907" x="2997200" y="5727700"/>
          <p14:tracePt t="6923" x="3060700" y="5784850"/>
          <p14:tracePt t="6940" x="3136900" y="5829300"/>
          <p14:tracePt t="6957" x="3225800" y="5873750"/>
          <p14:tracePt t="6973" x="3289300" y="5905500"/>
          <p14:tracePt t="6990" x="3397250" y="5918200"/>
          <p14:tracePt t="7007" x="3505200" y="5956300"/>
          <p14:tracePt t="7024" x="3765550" y="5994400"/>
          <p14:tracePt t="7040" x="3981450" y="6026150"/>
          <p14:tracePt t="7057" x="4171950" y="6057900"/>
          <p14:tracePt t="7073" x="4343400" y="6070600"/>
          <p14:tracePt t="7090" x="4483100" y="6070600"/>
          <p14:tracePt t="7107" x="4572000" y="6070600"/>
          <p14:tracePt t="7123" x="4622800" y="6070600"/>
          <p14:tracePt t="7140" x="4705350" y="6051550"/>
          <p14:tracePt t="7157" x="4781550" y="6032500"/>
          <p14:tracePt t="7173" x="4870450" y="6000750"/>
          <p14:tracePt t="7190" x="4953000" y="5981700"/>
          <p14:tracePt t="7208" x="5099050" y="5962650"/>
          <p14:tracePt t="7224" x="5181600" y="5949950"/>
          <p14:tracePt t="7240" x="5238750" y="5937250"/>
          <p14:tracePt t="7257" x="5308600" y="5930900"/>
          <p14:tracePt t="7274" x="5378450" y="5918200"/>
          <p14:tracePt t="7290" x="5461000" y="5905500"/>
          <p14:tracePt t="7307" x="5524500" y="5899150"/>
          <p14:tracePt t="7324" x="5626100" y="5854700"/>
          <p14:tracePt t="7340" x="5702300" y="5810250"/>
          <p14:tracePt t="7357" x="5759450" y="5753100"/>
          <p14:tracePt t="7374" x="5797550" y="5702300"/>
          <p14:tracePt t="7390" x="5822950" y="5638800"/>
          <p14:tracePt t="7406" x="5835650" y="5607050"/>
          <p14:tracePt t="7424" x="5842000" y="5581650"/>
          <p14:tracePt t="7440" x="5842000" y="5575300"/>
          <p14:tracePt t="7457" x="5842000" y="5562600"/>
          <p14:tracePt t="7474" x="5842000" y="5549900"/>
          <p14:tracePt t="7491" x="5842000" y="5537200"/>
          <p14:tracePt t="7507" x="5829300" y="5511800"/>
          <p14:tracePt t="7524" x="5715000" y="5454650"/>
          <p14:tracePt t="7541" x="5518150" y="5391150"/>
          <p14:tracePt t="7544" x="5353050" y="5346700"/>
          <p14:tracePt t="7557" x="5194300" y="5295900"/>
          <p14:tracePt t="7574" x="4997450" y="5238750"/>
          <p14:tracePt t="7591" x="4889500" y="5207000"/>
          <p14:tracePt t="7608" x="4819650" y="5194300"/>
          <p14:tracePt t="7624" x="4737100" y="5187950"/>
          <p14:tracePt t="7641" x="4603750" y="5168900"/>
          <p14:tracePt t="7657" x="4425950" y="5143500"/>
          <p14:tracePt t="7674" x="4235450" y="5143500"/>
          <p14:tracePt t="7691" x="4057650" y="5143500"/>
          <p14:tracePt t="7707" x="3917950" y="5143500"/>
          <p14:tracePt t="7724" x="3854450" y="5143500"/>
          <p14:tracePt t="7741" x="3810000" y="5143500"/>
          <p14:tracePt t="7758" x="3784600" y="5149850"/>
          <p14:tracePt t="7774" x="3765550" y="5156200"/>
          <p14:tracePt t="7791" x="3759200" y="5162550"/>
          <p14:tracePt t="7808" x="3740150" y="5168900"/>
          <p14:tracePt t="7824" x="3727450" y="5175250"/>
          <p14:tracePt t="7841" x="3721100" y="5181600"/>
          <p14:tracePt t="7858" x="3708400" y="5187950"/>
          <p14:tracePt t="7874" x="3683000" y="5194300"/>
          <p14:tracePt t="7891" x="3657600" y="5200650"/>
          <p14:tracePt t="7908" x="3644900" y="5207000"/>
          <p14:tracePt t="7924" x="3638550" y="5213350"/>
          <p14:tracePt t="8233" x="3657600" y="5226050"/>
          <p14:tracePt t="8242" x="3702050" y="5270500"/>
          <p14:tracePt t="8249" x="3740150" y="5302250"/>
          <p14:tracePt t="8258" x="3746500" y="5346700"/>
          <p14:tracePt t="8274" x="3784600" y="5441950"/>
          <p14:tracePt t="8291" x="3790950" y="5562600"/>
          <p14:tracePt t="8307" x="3790950" y="5651500"/>
          <p14:tracePt t="8325" x="3790950" y="5683250"/>
          <p14:tracePt t="8341" x="3790950" y="5695950"/>
          <p14:tracePt t="8369" x="3784600" y="5689600"/>
          <p14:tracePt t="8377" x="3784600" y="5670550"/>
          <p14:tracePt t="8391" x="3784600" y="5651500"/>
          <p14:tracePt t="8407" x="3778250" y="5575300"/>
          <p14:tracePt t="8424" x="3740150" y="5505450"/>
          <p14:tracePt t="8441" x="3689350" y="5461000"/>
          <p14:tracePt t="8458" x="3632200" y="5422900"/>
          <p14:tracePt t="8475" x="3587750" y="5416550"/>
          <p14:tracePt t="8492" x="3536950" y="5416550"/>
          <p14:tracePt t="8508" x="3524250" y="5416550"/>
          <p14:tracePt t="8525" x="3505200" y="5422900"/>
          <p14:tracePt t="8558" x="3505200" y="5429250"/>
          <p14:tracePt t="8657" x="3530600" y="5435600"/>
          <p14:tracePt t="8665" x="3568700" y="5435600"/>
          <p14:tracePt t="8675" x="3619500" y="5435600"/>
          <p14:tracePt t="8692" x="3721100" y="5435600"/>
          <p14:tracePt t="8709" x="3740150" y="5435600"/>
          <p14:tracePt t="8742" x="3746500" y="5429250"/>
          <p14:tracePt t="8777" x="3746500" y="5416550"/>
          <p14:tracePt t="8785" x="3746500" y="5403850"/>
          <p14:tracePt t="8794" x="3702050" y="5378450"/>
          <p14:tracePt t="8809" x="3594100" y="5334000"/>
          <p14:tracePt t="8825" x="3530600" y="5295900"/>
          <p14:tracePt t="8842" x="3473450" y="5264150"/>
          <p14:tracePt t="8859" x="3448050" y="5257800"/>
          <p14:tracePt t="8875" x="3422650" y="5257800"/>
          <p14:tracePt t="8892" x="3397250" y="5257800"/>
          <p14:tracePt t="8909" x="3371850" y="5257800"/>
          <p14:tracePt t="8926" x="3321050" y="5264150"/>
          <p14:tracePt t="8942" x="3263900" y="5283200"/>
          <p14:tracePt t="8959" x="3200400" y="5314950"/>
          <p14:tracePt t="8976" x="3124200" y="5372100"/>
          <p14:tracePt t="8992" x="3098800" y="5397500"/>
          <p14:tracePt t="9009" x="3092450" y="5416550"/>
          <p14:tracePt t="9026" x="3092450" y="5448300"/>
          <p14:tracePt t="9042" x="3086100" y="5492750"/>
          <p14:tracePt t="9059" x="3086100" y="5524500"/>
          <p14:tracePt t="9076" x="3086100" y="5575300"/>
          <p14:tracePt t="9092" x="3098800" y="5619750"/>
          <p14:tracePt t="9109" x="3105150" y="5651500"/>
          <p14:tracePt t="9126" x="3111500" y="5683250"/>
          <p14:tracePt t="9142" x="3111500" y="5708650"/>
          <p14:tracePt t="9160" x="3117850" y="5740400"/>
          <p14:tracePt t="9176" x="3124200" y="5753100"/>
          <p14:tracePt t="9193" x="3136900" y="5765800"/>
          <p14:tracePt t="9209" x="3155950" y="5791200"/>
          <p14:tracePt t="9226" x="3175000" y="5797550"/>
          <p14:tracePt t="9243" x="3194050" y="5803900"/>
          <p14:tracePt t="9259" x="3219450" y="5803900"/>
          <p14:tracePt t="9276" x="3257550" y="5810250"/>
          <p14:tracePt t="9293" x="3352800" y="5829300"/>
          <p14:tracePt t="9309" x="3505200" y="5848350"/>
          <p14:tracePt t="9326" x="3708400" y="5880100"/>
          <p14:tracePt t="9343" x="3930650" y="5899150"/>
          <p14:tracePt t="9360" x="4197350" y="5899150"/>
          <p14:tracePt t="9375" x="4362450" y="5899150"/>
          <p14:tracePt t="9392" x="4464050" y="5899150"/>
          <p14:tracePt t="9409" x="4552950" y="5899150"/>
          <p14:tracePt t="9425" x="4648200" y="5905500"/>
          <p14:tracePt t="9443" x="4775200" y="5905500"/>
          <p14:tracePt t="9459" x="4902200" y="5905500"/>
          <p14:tracePt t="9476" x="5041900" y="5905500"/>
          <p14:tracePt t="9493" x="5168900" y="5905500"/>
          <p14:tracePt t="9509" x="5251450" y="5905500"/>
          <p14:tracePt t="9526" x="5295900" y="5886450"/>
          <p14:tracePt t="9543" x="5327650" y="5867400"/>
          <p14:tracePt t="9546" x="5334000" y="5861050"/>
          <p14:tracePt t="9560" x="5346700" y="5848350"/>
          <p14:tracePt t="9576" x="5359400" y="5842000"/>
          <p14:tracePt t="9593" x="5378450" y="5835650"/>
          <p14:tracePt t="9609" x="5403850" y="5822950"/>
          <p14:tracePt t="9626" x="5441950" y="5810250"/>
          <p14:tracePt t="9643" x="5467350" y="5784850"/>
          <p14:tracePt t="9660" x="5499100" y="5753100"/>
          <p14:tracePt t="9676" x="5530850" y="5708650"/>
          <p14:tracePt t="9693" x="5549900" y="5683250"/>
          <p14:tracePt t="9726" x="5556250" y="5676900"/>
          <p14:tracePt t="9753" x="5556250" y="5670550"/>
          <p14:tracePt t="10321" x="5556250" y="5664200"/>
          <p14:tracePt t="10329" x="5568950" y="5664200"/>
          <p14:tracePt t="10344" x="5613400" y="5664200"/>
          <p14:tracePt t="10360" x="5651500" y="5664200"/>
          <p14:tracePt t="10377" x="5683250" y="5664200"/>
          <p14:tracePt t="10393" x="5727700" y="5664200"/>
          <p14:tracePt t="10410" x="5759450" y="5657850"/>
          <p14:tracePt t="10426" x="5791200" y="5651500"/>
          <p14:tracePt t="10443" x="5829300" y="5626100"/>
          <p14:tracePt t="10461" x="5835650" y="5613400"/>
          <p14:tracePt t="10477" x="5842000" y="5600700"/>
          <p14:tracePt t="10494" x="5842000" y="5594350"/>
          <p14:tracePt t="10511" x="5842000" y="5575300"/>
          <p14:tracePt t="10528" x="5721350" y="5549900"/>
          <p14:tracePt t="10544" x="5645150" y="5524500"/>
          <p14:tracePt t="10561" x="5607050" y="5511800"/>
          <p14:tracePt t="10577" x="5581650" y="5511800"/>
          <p14:tracePt t="10594" x="5575300" y="5505450"/>
          <p14:tracePt t="10921" x="5575300" y="5492750"/>
          <p14:tracePt t="10929" x="5575300" y="5486400"/>
          <p14:tracePt t="10937" x="5568950" y="5467350"/>
          <p14:tracePt t="10945" x="5562600" y="5467350"/>
          <p14:tracePt t="10961" x="5549900" y="5454650"/>
          <p14:tracePt t="10978" x="5524500" y="5429250"/>
          <p14:tracePt t="10994" x="5511800" y="5422900"/>
          <p14:tracePt t="11011" x="5505450" y="5416550"/>
          <p14:tracePt t="11044" x="5499100" y="5410200"/>
          <p14:tracePt t="11121" x="5499100" y="5403850"/>
          <p14:tracePt t="11129" x="5499100" y="5397500"/>
          <p14:tracePt t="11145" x="5505450" y="5384800"/>
          <p14:tracePt t="11161" x="5505450" y="5378450"/>
          <p14:tracePt t="11194" x="5505450" y="5372100"/>
          <p14:tracePt t="11211" x="5505450" y="5359400"/>
          <p14:tracePt t="11228" x="5505450" y="5346700"/>
          <p14:tracePt t="11244" x="5461000" y="5321300"/>
          <p14:tracePt t="11261" x="5359400" y="5295900"/>
          <p14:tracePt t="11278" x="5168900" y="5245100"/>
          <p14:tracePt t="11295" x="4959350" y="5194300"/>
          <p14:tracePt t="11312" x="4673600" y="5111750"/>
          <p14:tracePt t="11328" x="4489450" y="5086350"/>
          <p14:tracePt t="11345" x="4425950" y="5086350"/>
          <p14:tracePt t="11361" x="4419600" y="5086350"/>
          <p14:tracePt t="11395" x="4413250" y="5086350"/>
          <p14:tracePt t="11411" x="4413250" y="5118100"/>
          <p14:tracePt t="11427" x="4413250" y="5162550"/>
          <p14:tracePt t="11445" x="4413250" y="5175250"/>
          <p14:tracePt t="11461" x="4413250" y="5181600"/>
          <p14:tracePt t="11482" x="4406900" y="5181600"/>
          <p14:tracePt t="11495" x="4387850" y="5181600"/>
          <p14:tracePt t="11512" x="4279900" y="5156200"/>
          <p14:tracePt t="11528" x="4165600" y="5149850"/>
          <p14:tracePt t="11545" x="4025900" y="5149850"/>
          <p14:tracePt t="11562" x="3886200" y="5149850"/>
          <p14:tracePt t="11578" x="3752850" y="5156200"/>
          <p14:tracePt t="11595" x="3638550" y="5168900"/>
          <p14:tracePt t="11612" x="3530600" y="5181600"/>
          <p14:tracePt t="11628" x="3448050" y="5187950"/>
          <p14:tracePt t="11645" x="3378200" y="5200650"/>
          <p14:tracePt t="11662" x="3346450" y="5207000"/>
          <p14:tracePt t="11679" x="3308350" y="5213350"/>
          <p14:tracePt t="11696" x="3225800" y="5238750"/>
          <p14:tracePt t="11712" x="3194050" y="5251450"/>
          <p14:tracePt t="11729" x="3149600" y="5270500"/>
          <p14:tracePt t="11745" x="3124200" y="5295900"/>
          <p14:tracePt t="11762" x="3098800" y="5314950"/>
          <p14:tracePt t="11779" x="3086100" y="5340350"/>
          <p14:tracePt t="11795" x="3054350" y="5378450"/>
          <p14:tracePt t="11812" x="3048000" y="5416550"/>
          <p14:tracePt t="11829" x="3035300" y="5454650"/>
          <p14:tracePt t="11845" x="3035300" y="5505450"/>
          <p14:tracePt t="11862" x="3035300" y="5537200"/>
          <p14:tracePt t="11879" x="3035300" y="5581650"/>
          <p14:tracePt t="11896" x="3035300" y="5638800"/>
          <p14:tracePt t="11912" x="3035300" y="5689600"/>
          <p14:tracePt t="11929" x="3041650" y="5734050"/>
          <p14:tracePt t="11945" x="3067050" y="5810250"/>
          <p14:tracePt t="11962" x="3105150" y="5867400"/>
          <p14:tracePt t="11979" x="3175000" y="5937250"/>
          <p14:tracePt t="11996" x="3308350" y="5981700"/>
          <p14:tracePt t="12012" x="3473450" y="5994400"/>
          <p14:tracePt t="12029" x="3657600" y="6026150"/>
          <p14:tracePt t="12046" x="3860800" y="6045200"/>
          <p14:tracePt t="12050" x="3943350" y="6064250"/>
          <p14:tracePt t="12062" x="4019550" y="6064250"/>
          <p14:tracePt t="12079" x="4127500" y="6083300"/>
          <p14:tracePt t="12096" x="4235450" y="6089650"/>
          <p14:tracePt t="12112" x="4311650" y="6089650"/>
          <p14:tracePt t="12129" x="4400550" y="6089650"/>
          <p14:tracePt t="12146" x="4495800" y="6089650"/>
          <p14:tracePt t="12162" x="4610100" y="6089650"/>
          <p14:tracePt t="12179" x="4692650" y="6070600"/>
          <p14:tracePt t="12196" x="4743450" y="6057900"/>
          <p14:tracePt t="12212" x="4775200" y="6038850"/>
          <p14:tracePt t="12229" x="4781550" y="6038850"/>
          <p14:tracePt t="12246" x="4787900" y="6032500"/>
          <p14:tracePt t="13090" x="4794250" y="6032500"/>
          <p14:tracePt t="13281" x="4800600" y="6032500"/>
          <p14:tracePt t="13313" x="4787900" y="6032500"/>
          <p14:tracePt t="13448" x="4775200" y="6032500"/>
          <p14:tracePt t="13457" x="4762500" y="6032500"/>
          <p14:tracePt t="13465" x="4768850" y="6032500"/>
          <p14:tracePt t="13480" x="4857750" y="6032500"/>
          <p14:tracePt t="13497" x="4921250" y="6032500"/>
          <p14:tracePt t="13530" x="4857750" y="6032500"/>
          <p14:tracePt t="13547" x="4692650" y="6032500"/>
          <p14:tracePt t="13564" x="4470400" y="6032500"/>
          <p14:tracePt t="13581" x="4273550" y="6007100"/>
          <p14:tracePt t="13597" x="4095750" y="5981700"/>
          <p14:tracePt t="13614" x="3854450" y="5949950"/>
          <p14:tracePt t="13631" x="3454400" y="5899150"/>
          <p14:tracePt t="13648" x="2762250" y="5803900"/>
          <p14:tracePt t="13664" x="2482850" y="5759450"/>
          <p14:tracePt t="13681" x="2279650" y="5727700"/>
          <p14:tracePt t="13697" x="2133600" y="5689600"/>
          <p14:tracePt t="13714" x="2057400" y="5645150"/>
          <p14:tracePt t="13731" x="2025650" y="5626100"/>
          <p14:tracePt t="13747" x="2006600" y="5581650"/>
          <p14:tracePt t="13764" x="2000250" y="5530850"/>
          <p14:tracePt t="13781" x="2000250" y="5499100"/>
          <p14:tracePt t="13797" x="1993900" y="5454650"/>
          <p14:tracePt t="13814" x="1987550" y="5429250"/>
          <p14:tracePt t="13832" x="1898650" y="5384800"/>
          <p14:tracePt t="13848" x="1739900" y="5346700"/>
          <p14:tracePt t="13864" x="1593850" y="5295900"/>
          <p14:tracePt t="13881" x="1492250" y="5245100"/>
          <p14:tracePt t="13897" x="1479550" y="5226050"/>
          <p14:tracePt t="13914" x="1479550" y="5194300"/>
          <p14:tracePt t="13931" x="1504950" y="5149850"/>
          <p14:tracePt t="13948" x="1543050" y="5092700"/>
          <p14:tracePt t="13964" x="1581150" y="5048250"/>
          <p14:tracePt t="13981" x="1619250" y="4997450"/>
          <p14:tracePt t="13997" x="1644650" y="4953000"/>
          <p14:tracePt t="14014" x="1651000" y="4927600"/>
          <p14:tracePt t="14032" x="1657350" y="4908550"/>
          <p14:tracePt t="14048" x="1657350" y="4902200"/>
          <p14:tracePt t="14066" x="1657350" y="4895850"/>
          <p14:tracePt t="14081" x="1657350" y="4883150"/>
          <p14:tracePt t="14113" x="1657350" y="4876800"/>
          <p14:tracePt t="14137" x="1663700" y="4870450"/>
          <p14:tracePt t="14145" x="1663700" y="4864100"/>
          <p14:tracePt t="14153" x="1676400" y="4851400"/>
          <p14:tracePt t="14164" x="1682750" y="4845050"/>
          <p14:tracePt t="14181" x="1689100" y="4838700"/>
          <p14:tracePt t="14198" x="1695450" y="4813300"/>
          <p14:tracePt t="14215" x="1695450" y="4806950"/>
          <p14:tracePt t="14231" x="1708150" y="4794250"/>
          <p14:tracePt t="14289" x="1708150" y="4826000"/>
          <p14:tracePt t="14297" x="1695450" y="4883150"/>
          <p14:tracePt t="14305" x="1644650" y="4953000"/>
          <p14:tracePt t="14314" x="1593850" y="5035550"/>
          <p14:tracePt t="14332" x="1511300" y="5219700"/>
          <p14:tracePt t="14348" x="1441450" y="5391150"/>
          <p14:tracePt t="14365" x="1397000" y="5600700"/>
          <p14:tracePt t="14381" x="1397000" y="5822950"/>
          <p14:tracePt t="14397" x="1397000" y="6038850"/>
          <p14:tracePt t="14414" x="1397000" y="6254750"/>
          <p14:tracePt t="14431" x="1441450" y="6369050"/>
          <p14:tracePt t="14448" x="1524000" y="6438900"/>
          <p14:tracePt t="14465" x="1562100" y="6445250"/>
          <p14:tracePt t="14482" x="1593850" y="6445250"/>
          <p14:tracePt t="14498" x="1619250" y="6432550"/>
          <p14:tracePt t="14515" x="1631950" y="6400800"/>
          <p14:tracePt t="14531" x="1638300" y="6356350"/>
          <p14:tracePt t="14548" x="1663700" y="6311900"/>
          <p14:tracePt t="14565" x="1663700" y="6299200"/>
          <p14:tracePt t="14616" x="1663700" y="6292850"/>
          <p14:tracePt t="14625" x="1682750" y="6292850"/>
          <p14:tracePt t="14633" x="1727200" y="6299200"/>
          <p14:tracePt t="14648" x="1898650" y="6350000"/>
          <p14:tracePt t="14665" x="2286000" y="6419850"/>
          <p14:tracePt t="14682" x="2933700" y="6515100"/>
          <p14:tracePt t="14699" x="3810000" y="6623050"/>
          <p14:tracePt t="14715" x="4730750" y="6711950"/>
          <p14:tracePt t="14732" x="5588000" y="6750050"/>
          <p14:tracePt t="14749" x="6286500" y="6750050"/>
          <p14:tracePt t="14765" x="6680200" y="6750050"/>
          <p14:tracePt t="14782" x="6902450" y="6750050"/>
          <p14:tracePt t="14799" x="7054850" y="6750050"/>
          <p14:tracePt t="14816" x="7366000" y="6800850"/>
          <p14:tracePt t="14832" x="7632700" y="6819900"/>
          <p14:tracePt t="14849" x="7981950" y="6851650"/>
          <p14:tracePt t="14865" x="8242300" y="6851650"/>
          <p14:tracePt t="14882" x="8420100" y="6851650"/>
          <p14:tracePt t="14898" x="8521700" y="6851650"/>
          <p14:tracePt t="14915" x="8553450" y="6851650"/>
          <p14:tracePt t="14949" x="8553450" y="6838950"/>
          <p14:tracePt t="14965" x="8547100" y="6826250"/>
          <p14:tracePt t="14982" x="8540750" y="6781800"/>
          <p14:tracePt t="14999" x="8540750" y="6743700"/>
          <p14:tracePt t="15016" x="8464550" y="6591300"/>
          <p14:tracePt t="15032" x="8331200" y="6470650"/>
          <p14:tracePt t="15049" x="8185150" y="6413500"/>
          <p14:tracePt t="15066" x="8121650" y="6369050"/>
          <p14:tracePt t="15082" x="8096250" y="6343650"/>
          <p14:tracePt t="15099" x="8077200" y="6261100"/>
          <p14:tracePt t="15116" x="8039100" y="6115050"/>
          <p14:tracePt t="15132" x="8007350" y="5994400"/>
          <p14:tracePt t="15149" x="7981950" y="5930900"/>
          <p14:tracePt t="15166" x="7950200" y="5873750"/>
          <p14:tracePt t="15182" x="7924800" y="5829300"/>
          <p14:tracePt t="15200" x="7918450" y="5759450"/>
          <p14:tracePt t="15216" x="7886700" y="5702300"/>
          <p14:tracePt t="15232" x="7816850" y="5638800"/>
          <p14:tracePt t="15249" x="7715250" y="5594350"/>
          <p14:tracePt t="15266" x="7575550" y="5575300"/>
          <p14:tracePt t="15282" x="7454900" y="5549900"/>
          <p14:tracePt t="15299" x="7404100" y="5543550"/>
          <p14:tracePt t="15353" x="7404100" y="5537200"/>
          <p14:tracePt t="15361" x="7410450" y="5530850"/>
          <p14:tracePt t="15369" x="7416800" y="5530850"/>
          <p14:tracePt t="15382" x="7435850" y="5518150"/>
          <p14:tracePt t="15399" x="7442200" y="5505450"/>
          <p14:tracePt t="15415" x="7461250" y="5435600"/>
          <p14:tracePt t="15433" x="7454900" y="5372100"/>
          <p14:tracePt t="15449" x="7404100" y="5321300"/>
          <p14:tracePt t="15466" x="7346950" y="5289550"/>
          <p14:tracePt t="15483" x="7315200" y="5276850"/>
          <p14:tracePt t="15499" x="7302500" y="5264150"/>
          <p14:tracePt t="15553" x="7302500" y="5270500"/>
          <p14:tracePt t="15561" x="7302500" y="5295900"/>
          <p14:tracePt t="15569" x="7321550" y="5346700"/>
          <p14:tracePt t="15583" x="7340600" y="5422900"/>
          <p14:tracePt t="15600" x="7435850" y="5746750"/>
          <p14:tracePt t="15616" x="7467600" y="5962650"/>
          <p14:tracePt t="15633" x="7467600" y="6108700"/>
          <p14:tracePt t="15649" x="7454900" y="6165850"/>
          <p14:tracePt t="15666" x="7423150" y="6203950"/>
          <p14:tracePt t="15683" x="7397750" y="6210300"/>
          <p14:tracePt t="15699" x="7366000" y="6203950"/>
          <p14:tracePt t="15716" x="7334250" y="6178550"/>
          <p14:tracePt t="15733" x="7302500" y="6153150"/>
          <p14:tracePt t="15750" x="7245350" y="6096000"/>
          <p14:tracePt t="15766" x="7054850" y="6045200"/>
          <p14:tracePt t="15783" x="6464300" y="5956300"/>
          <p14:tracePt t="15800" x="4984750" y="5880100"/>
          <p14:tracePt t="15816" x="4083050" y="5880100"/>
          <p14:tracePt t="15833" x="3359150" y="5880100"/>
          <p14:tracePt t="15850" x="2863850" y="6007100"/>
          <p14:tracePt t="15867" x="2476500" y="6191250"/>
          <p14:tracePt t="15883" x="2324100" y="6248400"/>
          <p14:tracePt t="15900" x="2292350" y="6267450"/>
          <p14:tracePt t="15916" x="2273300" y="6267450"/>
          <p14:tracePt t="15950" x="2266950" y="6267450"/>
          <p14:tracePt t="15966" x="2228850" y="6267450"/>
          <p14:tracePt t="15984" x="2012950" y="6248400"/>
          <p14:tracePt t="16000" x="1746250" y="6216650"/>
          <p14:tracePt t="16017" x="1479550" y="6216650"/>
          <p14:tracePt t="16033" x="1276350" y="6216650"/>
          <p14:tracePt t="16051" x="1200150" y="6216650"/>
          <p14:tracePt t="16067" x="1187450" y="6203950"/>
          <p14:tracePt t="16083" x="1212850" y="6153150"/>
          <p14:tracePt t="16101" x="1377950" y="6051550"/>
          <p14:tracePt t="16116" x="1517650" y="5918200"/>
          <p14:tracePt t="16133" x="1574800" y="5797550"/>
          <p14:tracePt t="16150" x="1606550" y="5664200"/>
          <p14:tracePt t="16167" x="1612900" y="5543550"/>
          <p14:tracePt t="16184" x="1625600" y="5340350"/>
          <p14:tracePt t="16200" x="1625600" y="5238750"/>
          <p14:tracePt t="16217" x="1619250" y="5168900"/>
          <p14:tracePt t="16233" x="1600200" y="5156200"/>
          <p14:tracePt t="16250" x="1568450" y="5143500"/>
          <p14:tracePt t="16921" x="1581150" y="5143500"/>
          <p14:tracePt t="16929" x="1625600" y="5143500"/>
          <p14:tracePt t="16937" x="1701800" y="5143500"/>
          <p14:tracePt t="16951" x="1765300" y="5143500"/>
          <p14:tracePt t="16968" x="1981200" y="5194300"/>
          <p14:tracePt t="16984" x="2089150" y="5238750"/>
          <p14:tracePt t="17001" x="2209800" y="5276850"/>
          <p14:tracePt t="17018" x="2355850" y="5321300"/>
          <p14:tracePt t="17034" x="2540000" y="5391150"/>
          <p14:tracePt t="17051" x="2736850" y="5473700"/>
          <p14:tracePt t="17068" x="2946400" y="5524500"/>
          <p14:tracePt t="17085" x="3168650" y="5575300"/>
          <p14:tracePt t="17101" x="3371850" y="5600700"/>
          <p14:tracePt t="17118" x="3613150" y="5638800"/>
          <p14:tracePt t="17135" x="3790950" y="5651500"/>
          <p14:tracePt t="17152" x="3943350" y="5676900"/>
          <p14:tracePt t="17168" x="3956050" y="5676900"/>
          <p14:tracePt t="17201" x="3962400" y="5676900"/>
          <p14:tracePt t="17241" x="3968750" y="5657850"/>
          <p14:tracePt t="17249" x="3981450" y="5651500"/>
          <p14:tracePt t="17257" x="4000500" y="5651500"/>
          <p14:tracePt t="17268" x="4006850" y="5645150"/>
          <p14:tracePt t="17285" x="4044950" y="5638800"/>
          <p14:tracePt t="17302" x="4070350" y="5626100"/>
          <p14:tracePt t="17318" x="4083050" y="5613400"/>
          <p14:tracePt t="17335" x="4108450" y="5594350"/>
          <p14:tracePt t="17352" x="4152900" y="5543550"/>
          <p14:tracePt t="17368" x="4178300" y="5511800"/>
          <p14:tracePt t="17384" x="4191000" y="5499100"/>
          <p14:tracePt t="17401" x="4210050" y="5467350"/>
          <p14:tracePt t="17417" x="4216400" y="5461000"/>
          <p14:tracePt t="17434" x="4229100" y="5441950"/>
          <p14:tracePt t="17452" x="4241800" y="5422900"/>
          <p14:tracePt t="17468" x="4241800" y="5416550"/>
          <p14:tracePt t="17485" x="4241800" y="5410200"/>
          <p14:tracePt t="17502" x="4241800" y="5403850"/>
          <p14:tracePt t="17521" x="4241800" y="5397500"/>
          <p14:tracePt t="17535" x="4241800" y="5391150"/>
          <p14:tracePt t="17552" x="4241800" y="5372100"/>
          <p14:tracePt t="17568" x="4241800" y="5353050"/>
          <p14:tracePt t="17585" x="4241800" y="5340350"/>
          <p14:tracePt t="17602" x="4235450" y="5334000"/>
          <p14:tracePt t="17618" x="4203700" y="5327650"/>
          <p14:tracePt t="17635" x="4159250" y="5308600"/>
          <p14:tracePt t="17652" x="4051300" y="5295900"/>
          <p14:tracePt t="17668" x="3930650" y="5289550"/>
          <p14:tracePt t="17685" x="3752850" y="5257800"/>
          <p14:tracePt t="17702" x="3594100" y="5257800"/>
          <p14:tracePt t="17718" x="3479800" y="5257800"/>
          <p14:tracePt t="17736" x="3416300" y="5257800"/>
          <p14:tracePt t="17752" x="3397250" y="5270500"/>
          <p14:tracePt t="17769" x="3371850" y="5276850"/>
          <p14:tracePt t="17785" x="3333750" y="5302250"/>
          <p14:tracePt t="17802" x="3302000" y="5321300"/>
          <p14:tracePt t="17818" x="3257550" y="5346700"/>
          <p14:tracePt t="17835" x="3206750" y="5378450"/>
          <p14:tracePt t="17852" x="3181350" y="5397500"/>
          <p14:tracePt t="17869" x="3136900" y="5416550"/>
          <p14:tracePt t="17885" x="3098800" y="5448300"/>
          <p14:tracePt t="17902" x="3086100" y="5461000"/>
          <p14:tracePt t="17919" x="3073400" y="5473700"/>
          <p14:tracePt t="17936" x="3060700" y="5499100"/>
          <p14:tracePt t="17952" x="3060700" y="5530850"/>
          <p14:tracePt t="17969" x="3054350" y="5556250"/>
          <p14:tracePt t="17985" x="3041650" y="5600700"/>
          <p14:tracePt t="18002" x="3035300" y="5670550"/>
          <p14:tracePt t="18019" x="3035300" y="5727700"/>
          <p14:tracePt t="18036" x="3035300" y="5772150"/>
          <p14:tracePt t="18053" x="3035300" y="5816600"/>
          <p14:tracePt t="18069" x="3035300" y="5848350"/>
          <p14:tracePt t="18086" x="3067050" y="5873750"/>
          <p14:tracePt t="18102" x="3136900" y="5886450"/>
          <p14:tracePt t="18120" x="3270250" y="5886450"/>
          <p14:tracePt t="18136" x="3397250" y="5886450"/>
          <p14:tracePt t="18152" x="3511550" y="5886450"/>
          <p14:tracePt t="18169" x="3651250" y="5886450"/>
          <p14:tracePt t="18186" x="3759200" y="5892800"/>
          <p14:tracePt t="18202" x="3810000" y="5892800"/>
          <p14:tracePt t="18219" x="3835400" y="5905500"/>
          <p14:tracePt t="18236" x="3848100" y="5905500"/>
          <p14:tracePt t="18252" x="3860800" y="5905500"/>
          <p14:tracePt t="18270" x="3892550" y="5905500"/>
          <p14:tracePt t="18286" x="3943350" y="5905500"/>
          <p14:tracePt t="18303" x="4019550" y="5905500"/>
          <p14:tracePt t="18320" x="4146550" y="5924550"/>
          <p14:tracePt t="18336" x="4191000" y="5924550"/>
          <p14:tracePt t="18352" x="4222750" y="5924550"/>
          <p14:tracePt t="18449" x="4235450" y="5924550"/>
          <p14:tracePt t="18457" x="4260850" y="5930900"/>
          <p14:tracePt t="18469" x="4267200" y="5930900"/>
          <p14:tracePt t="18486" x="4311650" y="5943600"/>
          <p14:tracePt t="18503" x="4368800" y="5943600"/>
          <p14:tracePt t="18520" x="4438650" y="5943600"/>
          <p14:tracePt t="18536" x="4470400" y="5943600"/>
          <p14:tracePt t="18553" x="4489450" y="5949950"/>
          <p14:tracePt t="18641" x="4495800" y="5949950"/>
          <p14:tracePt t="18649" x="4502150" y="5943600"/>
          <p14:tracePt t="18665" x="4508500" y="5937250"/>
          <p14:tracePt t="18681" x="4521200" y="5937250"/>
          <p14:tracePt t="18690" x="4527550" y="5937250"/>
          <p14:tracePt t="18705" x="4540250" y="5937250"/>
          <p14:tracePt t="18722" x="4552950" y="5937250"/>
          <p14:tracePt t="18736" x="4565650" y="5937250"/>
          <p14:tracePt t="18753" x="4584700" y="5937250"/>
          <p14:tracePt t="18770" x="4597400" y="5937250"/>
          <p14:tracePt t="18786" x="4622800" y="5937250"/>
          <p14:tracePt t="18803" x="4629150" y="5937250"/>
          <p14:tracePt t="18820" x="4654550" y="5943600"/>
          <p14:tracePt t="18873" x="4660900" y="5943600"/>
          <p14:tracePt t="18889" x="4673600" y="5949950"/>
          <p14:tracePt t="18905" x="4679950" y="5949950"/>
          <p14:tracePt t="18913" x="4686300" y="5956300"/>
          <p14:tracePt t="18921" x="4699000" y="5956300"/>
          <p14:tracePt t="18937" x="4724400" y="5962650"/>
          <p14:tracePt t="18953" x="4781550" y="5962650"/>
          <p14:tracePt t="18970" x="4895850" y="5962650"/>
          <p14:tracePt t="18987" x="5035550" y="5962650"/>
          <p14:tracePt t="19003" x="5200650" y="5962650"/>
          <p14:tracePt t="19020" x="5327650" y="5962650"/>
          <p14:tracePt t="19037" x="5435600" y="5962650"/>
          <p14:tracePt t="19041" x="5467350" y="5943600"/>
          <p14:tracePt t="19054" x="5486400" y="5937250"/>
          <p14:tracePt t="19070" x="5499100" y="5930900"/>
          <p14:tracePt t="19089" x="5505450" y="5924550"/>
          <p14:tracePt t="19106" x="5511800" y="5918200"/>
          <p14:tracePt t="19122" x="5524500" y="5905500"/>
          <p14:tracePt t="19137" x="5537200" y="5892800"/>
          <p14:tracePt t="19153" x="5549900" y="5873750"/>
          <p14:tracePt t="19170" x="5556250" y="5867400"/>
          <p14:tracePt t="19187" x="5556250" y="5861050"/>
          <p14:tracePt t="19203" x="5562600" y="5848350"/>
          <p14:tracePt t="19513" x="5613400" y="5835650"/>
          <p14:tracePt t="19521" x="5632450" y="5822950"/>
          <p14:tracePt t="19529" x="5638800" y="5816600"/>
          <p14:tracePt t="19538" x="5645150" y="5810250"/>
          <p14:tracePt t="19554" x="5657850" y="5803900"/>
          <p14:tracePt t="19570" x="5664200" y="5791200"/>
          <p14:tracePt t="19587" x="5670550" y="5772150"/>
          <p14:tracePt t="19604" x="5670550" y="5759450"/>
          <p14:tracePt t="19620" x="5676900" y="5740400"/>
          <p14:tracePt t="19637" x="5695950" y="5708650"/>
          <p14:tracePt t="19654" x="5702300" y="5695950"/>
          <p14:tracePt t="19671" x="5708650" y="5683250"/>
          <p14:tracePt t="19688" x="5708650" y="5664200"/>
          <p14:tracePt t="19704" x="5708650" y="5645150"/>
          <p14:tracePt t="19721" x="5708650" y="5619750"/>
          <p14:tracePt t="19737" x="5708650" y="5588000"/>
          <p14:tracePt t="19754" x="5708650" y="5556250"/>
          <p14:tracePt t="19771" x="5708650" y="5511800"/>
          <p14:tracePt t="19787" x="5708650" y="5492750"/>
          <p14:tracePt t="19821" x="5708650" y="5486400"/>
          <p14:tracePt t="19865" x="5708650" y="5473700"/>
          <p14:tracePt t="19873" x="5702300" y="5461000"/>
          <p14:tracePt t="19887" x="5657850" y="5448300"/>
          <p14:tracePt t="19904" x="5588000" y="5422900"/>
          <p14:tracePt t="19921" x="5505450" y="5403850"/>
          <p14:tracePt t="19937" x="5448300" y="5397500"/>
          <p14:tracePt t="19954" x="5391150" y="5384800"/>
          <p14:tracePt t="19971" x="5372100" y="5378450"/>
          <p14:tracePt t="20009" x="5365750" y="5378450"/>
          <p14:tracePt t="20021" x="5353050" y="5378450"/>
          <p14:tracePt t="20038" x="5295900" y="5378450"/>
          <p14:tracePt t="20042" x="5270500" y="5378450"/>
          <p14:tracePt t="20054" x="5245100" y="5378450"/>
          <p14:tracePt t="20072" x="5168900" y="5378450"/>
          <p14:tracePt t="20088" x="5143500" y="5378450"/>
          <p14:tracePt t="20105" x="5137150" y="5372100"/>
          <p14:tracePt t="20145" x="5130800" y="5365750"/>
          <p14:tracePt t="20161" x="5124450" y="5353050"/>
          <p14:tracePt t="20176" x="5118100" y="5353050"/>
          <p14:tracePt t="20193" x="5105400" y="5346700"/>
          <p14:tracePt t="20204" x="5105400" y="5340350"/>
          <p14:tracePt t="20221" x="5092700" y="5334000"/>
          <p14:tracePt t="20238" x="5041900" y="5327650"/>
          <p14:tracePt t="20255" x="4965700" y="5302250"/>
          <p14:tracePt t="20272" x="4806950" y="5257800"/>
          <p14:tracePt t="20288" x="4699000" y="5251450"/>
          <p14:tracePt t="20305" x="4552950" y="5219700"/>
          <p14:tracePt t="20321" x="4413250" y="5213350"/>
          <p14:tracePt t="20338" x="4330700" y="5200650"/>
          <p14:tracePt t="20355" x="4267200" y="5200650"/>
          <p14:tracePt t="20371" x="4216400" y="5200650"/>
          <p14:tracePt t="20387" x="4140200" y="5200650"/>
          <p14:tracePt t="20404" x="4057650" y="5200650"/>
          <p14:tracePt t="20421" x="3994150" y="5200650"/>
          <p14:tracePt t="20437" x="3911600" y="5200650"/>
          <p14:tracePt t="20455" x="3860800" y="5200650"/>
          <p14:tracePt t="20472" x="3797300" y="5200650"/>
          <p14:tracePt t="20488" x="3740150" y="5200650"/>
          <p14:tracePt t="20505" x="3657600" y="5207000"/>
          <p14:tracePt t="20522" x="3575050" y="5232400"/>
          <p14:tracePt t="20538" x="3479800" y="5264150"/>
          <p14:tracePt t="20556" x="3371850" y="5295900"/>
          <p14:tracePt t="20572" x="3276600" y="5321300"/>
          <p14:tracePt t="20588" x="3162300" y="5359400"/>
          <p14:tracePt t="20605" x="3105150" y="5372100"/>
          <p14:tracePt t="20622" x="3016250" y="5403850"/>
          <p14:tracePt t="20638" x="2952750" y="5454650"/>
          <p14:tracePt t="20655" x="2863850" y="5581650"/>
          <p14:tracePt t="20672" x="2838450" y="5651500"/>
          <p14:tracePt t="20688" x="2825750" y="5695950"/>
          <p14:tracePt t="20705" x="2806700" y="5753100"/>
          <p14:tracePt t="20722" x="2806700" y="5772150"/>
          <p14:tracePt t="20738" x="2806700" y="5791200"/>
          <p14:tracePt t="20755" x="2813050" y="5816600"/>
          <p14:tracePt t="20772" x="2825750" y="5835650"/>
          <p14:tracePt t="20789" x="2838450" y="5854700"/>
          <p14:tracePt t="20805" x="2844800" y="5854700"/>
          <p14:tracePt t="20822" x="2863850" y="5886450"/>
          <p14:tracePt t="20839" x="2914650" y="5905500"/>
          <p14:tracePt t="20856" x="3086100" y="5937250"/>
          <p14:tracePt t="20872" x="3219450" y="5969000"/>
          <p14:tracePt t="20889" x="3321050" y="5975350"/>
          <p14:tracePt t="20905" x="3416300" y="5994400"/>
          <p14:tracePt t="20922" x="3473450" y="5994400"/>
          <p14:tracePt t="20939" x="3536950" y="6007100"/>
          <p14:tracePt t="20956" x="3575050" y="6007100"/>
          <p14:tracePt t="20972" x="3613150" y="6007100"/>
          <p14:tracePt t="20989" x="3695700" y="6007100"/>
          <p14:tracePt t="21005" x="3822700" y="6007100"/>
          <p14:tracePt t="21022" x="3962400" y="6007100"/>
          <p14:tracePt t="21039" x="4114800" y="6007100"/>
          <p14:tracePt t="21043" x="4191000" y="6007100"/>
          <p14:tracePt t="21056" x="4330700" y="6007100"/>
          <p14:tracePt t="21072" x="4470400" y="6007100"/>
          <p14:tracePt t="21089" x="4578350" y="6007100"/>
          <p14:tracePt t="21106" x="4667250" y="6007100"/>
          <p14:tracePt t="21122" x="4737100" y="6007100"/>
          <p14:tracePt t="21139" x="4775200" y="6000750"/>
          <p14:tracePt t="21156" x="4806950" y="5994400"/>
          <p14:tracePt t="21172" x="4857750" y="5994400"/>
          <p14:tracePt t="21189" x="4933950" y="5994400"/>
          <p14:tracePt t="21206" x="5029200" y="5994400"/>
          <p14:tracePt t="21222" x="5118100" y="5975350"/>
          <p14:tracePt t="21240" x="5219700" y="5962650"/>
          <p14:tracePt t="21256" x="5289550" y="5943600"/>
          <p14:tracePt t="21273" x="5340350" y="5924550"/>
          <p14:tracePt t="21289" x="5397500" y="5892800"/>
          <p14:tracePt t="21306" x="5467350" y="5867400"/>
          <p14:tracePt t="21323" x="5505450" y="5848350"/>
          <p14:tracePt t="21339" x="5518150" y="5842000"/>
          <p14:tracePt t="21442" x="5524500" y="5829300"/>
          <p14:tracePt t="21449" x="5543550" y="5816600"/>
          <p14:tracePt t="21458" x="5543550" y="5810250"/>
          <p14:tracePt t="21473" x="5581650" y="5784850"/>
          <p14:tracePt t="21489" x="5632450" y="5746750"/>
          <p14:tracePt t="21506" x="5721350" y="5695950"/>
          <p14:tracePt t="21523" x="5784850" y="5645150"/>
          <p14:tracePt t="21539" x="5848350" y="5594350"/>
          <p14:tracePt t="21556" x="5880100" y="5556250"/>
          <p14:tracePt t="21573" x="5899150" y="5518150"/>
          <p14:tracePt t="21589" x="5911850" y="5492750"/>
          <p14:tracePt t="21606" x="5911850" y="5480050"/>
          <p14:tracePt t="21623" x="5911850" y="5467350"/>
          <p14:tracePt t="21639" x="5911850" y="5461000"/>
          <p14:tracePt t="21658" x="5911850" y="5448300"/>
          <p14:tracePt t="21674" x="5880100" y="5435600"/>
          <p14:tracePt t="21690" x="5810250" y="5429250"/>
          <p14:tracePt t="21706" x="5708650" y="5416550"/>
          <p14:tracePt t="21723" x="5651500" y="5410200"/>
          <p14:tracePt t="21740" x="5626100" y="5391150"/>
          <p14:tracePt t="21785" x="5619750" y="5391150"/>
          <p14:tracePt t="21793" x="5607050" y="5384800"/>
          <p14:tracePt t="21806" x="5581650" y="5384800"/>
          <p14:tracePt t="21824" x="5334000" y="5384800"/>
          <p14:tracePt t="21840" x="5105400" y="5384800"/>
          <p14:tracePt t="21856" x="4902200" y="5384800"/>
          <p14:tracePt t="21873" x="4724400" y="5384800"/>
          <p14:tracePt t="21890" x="4540250" y="5384800"/>
          <p14:tracePt t="21906" x="4381500" y="5384800"/>
          <p14:tracePt t="21923" x="4184650" y="5384800"/>
          <p14:tracePt t="21940" x="3994150" y="5384800"/>
          <p14:tracePt t="21956" x="3835400" y="5384800"/>
          <p14:tracePt t="21973" x="3778250" y="5403850"/>
          <p14:tracePt t="21990" x="3759200" y="5410200"/>
          <p14:tracePt t="22007" x="3746500" y="5416550"/>
          <p14:tracePt t="22040" x="3733800" y="5422900"/>
          <p14:tracePt t="22057" x="3721100" y="5429250"/>
          <p14:tracePt t="22073" x="3708400" y="5435600"/>
          <p14:tracePt t="22090" x="3683000" y="5435600"/>
          <p14:tracePt t="22107" x="3676650" y="5441950"/>
          <p14:tracePt t="22123" x="3651250" y="5454650"/>
          <p14:tracePt t="22140" x="3632200" y="5467350"/>
          <p14:tracePt t="22157" x="3600450" y="5486400"/>
          <p14:tracePt t="22173" x="3568700" y="5505450"/>
          <p14:tracePt t="22190" x="3543300" y="5537200"/>
          <p14:tracePt t="22207" x="3511550" y="5562600"/>
          <p14:tracePt t="22224" x="3467100" y="5626100"/>
          <p14:tracePt t="22240" x="3435350" y="5683250"/>
          <p14:tracePt t="22257" x="3416300" y="5734050"/>
          <p14:tracePt t="22273" x="3416300" y="5778500"/>
          <p14:tracePt t="22290" x="3416300" y="5810250"/>
          <p14:tracePt t="22307" x="3416300" y="5835650"/>
          <p14:tracePt t="22324" x="3435350" y="5873750"/>
          <p14:tracePt t="22340" x="3479800" y="5886450"/>
          <p14:tracePt t="22357" x="3562350" y="5899150"/>
          <p14:tracePt t="22373" x="3632200" y="5924550"/>
          <p14:tracePt t="22390" x="3676650" y="5930900"/>
          <p14:tracePt t="22406" x="3708400" y="5949950"/>
          <p14:tracePt t="22423" x="3746500" y="5956300"/>
          <p14:tracePt t="22440" x="3810000" y="5956300"/>
          <p14:tracePt t="22457" x="3860800" y="5956300"/>
          <p14:tracePt t="22474" x="3962400" y="5949950"/>
          <p14:tracePt t="22490" x="4121150" y="5924550"/>
          <p14:tracePt t="22507" x="4292600" y="5892800"/>
          <p14:tracePt t="22524" x="4457700" y="5873750"/>
          <p14:tracePt t="22541" x="4552950" y="5854700"/>
          <p14:tracePt t="22544" x="4584700" y="5848350"/>
          <p14:tracePt t="22557" x="4597400" y="5842000"/>
          <p14:tracePt t="22574" x="4603750" y="5835650"/>
          <p14:tracePt t="22590" x="4610100" y="5835650"/>
          <p14:tracePt t="22607" x="4622800" y="5822950"/>
          <p14:tracePt t="22624" x="4641850" y="5816600"/>
          <p14:tracePt t="22641" x="4660900" y="5816600"/>
          <p14:tracePt t="22657" x="4686300" y="5810250"/>
          <p14:tracePt t="22674" x="4711700" y="5810250"/>
          <p14:tracePt t="22691" x="4730750" y="5810250"/>
          <p14:tracePt t="22707" x="4768850" y="5810250"/>
          <p14:tracePt t="22724" x="4806950" y="5810250"/>
          <p14:tracePt t="22741" x="4857750" y="5810250"/>
          <p14:tracePt t="22757" x="4959350" y="5810250"/>
          <p14:tracePt t="22774" x="5099050" y="5810250"/>
          <p14:tracePt t="22791" x="5264150" y="5810250"/>
          <p14:tracePt t="22808" x="5492750" y="5810250"/>
          <p14:tracePt t="22824" x="5581650" y="5810250"/>
          <p14:tracePt t="22841" x="5651500" y="5810250"/>
          <p14:tracePt t="22857" x="5715000" y="5810250"/>
          <p14:tracePt t="22874" x="5791200" y="5778500"/>
          <p14:tracePt t="22891" x="5848350" y="5765800"/>
          <p14:tracePt t="22908" x="5911850" y="5740400"/>
          <p14:tracePt t="22924" x="5943600" y="5715000"/>
          <p14:tracePt t="22941" x="5956300" y="5702300"/>
          <p14:tracePt t="22958" x="5956300" y="5683250"/>
          <p14:tracePt t="22991" x="5962650" y="5676900"/>
          <p14:tracePt t="23225" x="5962650" y="5664200"/>
          <p14:tracePt t="23649" x="5962650" y="5657850"/>
          <p14:tracePt t="23658" x="5962650" y="5645150"/>
          <p14:tracePt t="23665" x="5962650" y="5626100"/>
          <p14:tracePt t="23675" x="5962650" y="5613400"/>
          <p14:tracePt t="23692" x="5937250" y="5588000"/>
          <p14:tracePt t="23708" x="5905500" y="5562600"/>
          <p14:tracePt t="23725" x="5873750" y="5524500"/>
          <p14:tracePt t="23742" x="5835650" y="5505450"/>
          <p14:tracePt t="23758" x="5810250" y="5486400"/>
          <p14:tracePt t="23775" x="5772150" y="5473700"/>
          <p14:tracePt t="24058" x="5765800" y="5473700"/>
          <p14:tracePt t="24073" x="5765800" y="5480050"/>
          <p14:tracePt t="24081" x="5753100" y="5492750"/>
          <p14:tracePt t="24092" x="5746750" y="5499100"/>
          <p14:tracePt t="24109" x="5734050" y="5518150"/>
          <p14:tracePt t="24126" x="5727700" y="5543550"/>
          <p14:tracePt t="24521" x="5721350" y="5543550"/>
          <p14:tracePt t="24641" x="5721350" y="5537200"/>
          <p14:tracePt t="24649" x="5721350" y="5524500"/>
          <p14:tracePt t="24681" x="5715000" y="5518150"/>
          <p14:tracePt t="25137" x="5708650" y="5518150"/>
          <p14:tracePt t="25153" x="5708650" y="5511800"/>
          <p14:tracePt t="25161" x="5708650" y="5499100"/>
          <p14:tracePt t="25169" x="5708650" y="5492750"/>
          <p14:tracePt t="25241" x="5702300" y="5486400"/>
          <p14:tracePt t="25977" x="5695950" y="5486400"/>
          <p14:tracePt t="26465" x="5670550" y="5486400"/>
          <p14:tracePt t="26473" x="5651500" y="5486400"/>
          <p14:tracePt t="26481" x="5607050" y="5473700"/>
          <p14:tracePt t="26495" x="5581650" y="5467350"/>
          <p14:tracePt t="26512" x="5518150" y="5441950"/>
          <p14:tracePt t="26528" x="5511800" y="5435600"/>
          <p14:tracePt t="26545" x="5505450" y="5435600"/>
          <p14:tracePt t="26562" x="5486400" y="5422900"/>
          <p14:tracePt t="26578" x="5454650" y="5416550"/>
          <p14:tracePt t="26595" x="5422900" y="5416550"/>
          <p14:tracePt t="26612" x="5359400" y="5410200"/>
          <p14:tracePt t="26628" x="5270500" y="5403850"/>
          <p14:tracePt t="26645" x="5175250" y="5378450"/>
          <p14:tracePt t="26662" x="5041900" y="5365750"/>
          <p14:tracePt t="26678" x="4895850" y="5340350"/>
          <p14:tracePt t="26696" x="4775200" y="5327650"/>
          <p14:tracePt t="26712" x="4737100" y="5321300"/>
          <p14:tracePt t="26728" x="4699000" y="5314950"/>
          <p14:tracePt t="26745" x="4660900" y="5302250"/>
          <p14:tracePt t="26762" x="4603750" y="5295900"/>
          <p14:tracePt t="26778" x="4521200" y="5283200"/>
          <p14:tracePt t="26795" x="4368800" y="5257800"/>
          <p14:tracePt t="26812" x="4222750" y="5245100"/>
          <p14:tracePt t="26828" x="4032250" y="5245100"/>
          <p14:tracePt t="26845" x="3841750" y="5245100"/>
          <p14:tracePt t="26862" x="3689350" y="5238750"/>
          <p14:tracePt t="26879" x="3587750" y="5238750"/>
          <p14:tracePt t="26896" x="3409950" y="5238750"/>
          <p14:tracePt t="26912" x="3276600" y="5238750"/>
          <p14:tracePt t="26929" x="3136900" y="5257800"/>
          <p14:tracePt t="26945" x="3003550" y="5295900"/>
          <p14:tracePt t="26962" x="2889250" y="5353050"/>
          <p14:tracePt t="26979" x="2813050" y="5397500"/>
          <p14:tracePt t="26995" x="2762250" y="5429250"/>
          <p14:tracePt t="27012" x="2717800" y="5461000"/>
          <p14:tracePt t="27029" x="2654300" y="5511800"/>
          <p14:tracePt t="27045" x="2622550" y="5543550"/>
          <p14:tracePt t="27050" x="2609850" y="5575300"/>
          <p14:tracePt t="27063" x="2609850" y="5588000"/>
          <p14:tracePt t="27079" x="2609850" y="5613400"/>
          <p14:tracePt t="27096" x="2609850" y="5632450"/>
          <p14:tracePt t="27112" x="2609850" y="5645150"/>
          <p14:tracePt t="27129" x="2609850" y="5670550"/>
          <p14:tracePt t="27145" x="2628900" y="5676900"/>
          <p14:tracePt t="27162" x="2667000" y="5689600"/>
          <p14:tracePt t="27179" x="2749550" y="5702300"/>
          <p14:tracePt t="27196" x="2882900" y="5715000"/>
          <p14:tracePt t="27212" x="3111500" y="5734050"/>
          <p14:tracePt t="27229" x="3409950" y="5765800"/>
          <p14:tracePt t="27246" x="3663950" y="5765800"/>
          <p14:tracePt t="27262" x="3879850" y="5791200"/>
          <p14:tracePt t="27280" x="4051300" y="5816600"/>
          <p14:tracePt t="27296" x="4102100" y="5816600"/>
          <p14:tracePt t="27312" x="4159250" y="5816600"/>
          <p14:tracePt t="27329" x="4216400" y="5816600"/>
          <p14:tracePt t="27346" x="4330700" y="5816600"/>
          <p14:tracePt t="27362" x="4438650" y="5816600"/>
          <p14:tracePt t="27378" x="4578350" y="5816600"/>
          <p14:tracePt t="27395" x="4679950" y="5816600"/>
          <p14:tracePt t="27412" x="4724400" y="5816600"/>
          <p14:tracePt t="27428" x="4737100" y="5816600"/>
          <p14:tracePt t="27446" x="4743450" y="5816600"/>
          <p14:tracePt t="27545" x="4749800" y="5810250"/>
          <p14:tracePt t="27809" x="4864100" y="5778500"/>
          <p14:tracePt t="27817" x="5105400" y="5689600"/>
          <p14:tracePt t="27829" x="5384800" y="5607050"/>
          <p14:tracePt t="27846" x="5556250" y="5588000"/>
          <p14:tracePt t="27863" x="5581650" y="5581650"/>
          <p14:tracePt t="27913" x="5575300" y="5575300"/>
          <p14:tracePt t="27923" x="5524500" y="5575300"/>
          <p14:tracePt t="27930" x="5422900" y="5575300"/>
          <p14:tracePt t="27946" x="5200650" y="5492750"/>
          <p14:tracePt t="27963" x="5130800" y="5441950"/>
          <p14:tracePt t="28073" x="5149850" y="5441950"/>
          <p14:tracePt t="28082" x="5187950" y="5441950"/>
          <p14:tracePt t="28097" x="5219700" y="5410200"/>
          <p14:tracePt t="28113" x="5226050" y="5403850"/>
          <p14:tracePt t="28130" x="5226050" y="5384800"/>
          <p14:tracePt t="28146" x="5226050" y="5359400"/>
          <p14:tracePt t="28163" x="5226050" y="5353050"/>
          <p14:tracePt t="28180" x="5226050" y="5346700"/>
          <p14:tracePt t="28213" x="5226050" y="5340350"/>
          <p14:tracePt t="28230" x="5213350" y="5327650"/>
          <p14:tracePt t="28247" x="5207000" y="5321300"/>
          <p14:tracePt t="28264" x="5194300" y="5321300"/>
          <p14:tracePt t="28280" x="5187950" y="5321300"/>
          <p14:tracePt t="28297" x="5168900" y="5321300"/>
          <p14:tracePt t="28313" x="5137150" y="5321300"/>
          <p14:tracePt t="28330" x="5048250" y="5302250"/>
          <p14:tracePt t="28347" x="4940300" y="5289550"/>
          <p14:tracePt t="28363" x="4838700" y="5276850"/>
          <p14:tracePt t="28380" x="4730750" y="5257800"/>
          <p14:tracePt t="28396" x="4648200" y="5245100"/>
          <p14:tracePt t="28413" x="4591050" y="5245100"/>
          <p14:tracePt t="28429" x="4489450" y="5232400"/>
          <p14:tracePt t="28446" x="4349750" y="5232400"/>
          <p14:tracePt t="28464" x="4133850" y="5232400"/>
          <p14:tracePt t="28480" x="4019550" y="5232400"/>
          <p14:tracePt t="28497" x="3898900" y="5232400"/>
          <p14:tracePt t="28514" x="3810000" y="5232400"/>
          <p14:tracePt t="28530" x="3752850" y="5232400"/>
          <p14:tracePt t="28547" x="3702050" y="5232400"/>
          <p14:tracePt t="28563" x="3670300" y="5232400"/>
          <p14:tracePt t="28580" x="3632200" y="5232400"/>
          <p14:tracePt t="28597" x="3600450" y="5232400"/>
          <p14:tracePt t="28613" x="3536950" y="5257800"/>
          <p14:tracePt t="28630" x="3473450" y="5302250"/>
          <p14:tracePt t="28647" x="3409950" y="5346700"/>
          <p14:tracePt t="28664" x="3321050" y="5416550"/>
          <p14:tracePt t="28681" x="3276600" y="5473700"/>
          <p14:tracePt t="28697" x="3244850" y="5537200"/>
          <p14:tracePt t="28714" x="3213100" y="5600700"/>
          <p14:tracePt t="28731" x="3175000" y="5651500"/>
          <p14:tracePt t="28747" x="3149600" y="5695950"/>
          <p14:tracePt t="28764" x="3136900" y="5721350"/>
          <p14:tracePt t="28781" x="3130550" y="5740400"/>
          <p14:tracePt t="28797" x="3130550" y="5753100"/>
          <p14:tracePt t="28832" x="3130550" y="5772150"/>
          <p14:tracePt t="28848" x="3130550" y="5778500"/>
          <p14:tracePt t="28864" x="3155950" y="5803900"/>
          <p14:tracePt t="28881" x="3289300" y="5829300"/>
          <p14:tracePt t="28897" x="3486150" y="5873750"/>
          <p14:tracePt t="28914" x="3638550" y="5880100"/>
          <p14:tracePt t="28931" x="3727450" y="5880100"/>
          <p14:tracePt t="28947" x="3797300" y="5880100"/>
          <p14:tracePt t="28964" x="3854450" y="5880100"/>
          <p14:tracePt t="28981" x="3886200" y="5880100"/>
          <p14:tracePt t="28997" x="3930650" y="5899150"/>
          <p14:tracePt t="29014" x="3975100" y="5905500"/>
          <p14:tracePt t="29031" x="4032250" y="5911850"/>
          <p14:tracePt t="29048" x="4070350" y="5911850"/>
          <p14:tracePt t="29065" x="4076700" y="5911850"/>
          <p14:tracePt t="29281" x="4083050" y="5911850"/>
          <p14:tracePt t="29313" x="4083050" y="5905500"/>
          <p14:tracePt t="29384" x="4089400" y="5899150"/>
          <p14:tracePt t="29913" x="4108450" y="5892800"/>
          <p14:tracePt t="29921" x="4165600" y="5867400"/>
          <p14:tracePt t="29932" x="4222750" y="5854700"/>
          <p14:tracePt t="29949" x="4324350" y="5797550"/>
          <p14:tracePt t="29965" x="4375150" y="5740400"/>
          <p14:tracePt t="29982" x="4413250" y="5683250"/>
          <p14:tracePt t="29999" x="4438650" y="5626100"/>
          <p14:tracePt t="30016" x="4476750" y="5499100"/>
          <p14:tracePt t="30032" x="4476750" y="5410200"/>
          <p14:tracePt t="30049" x="4489450" y="5314950"/>
          <p14:tracePt t="30066" x="4489450" y="5257800"/>
          <p14:tracePt t="30082" x="4489450" y="5219700"/>
          <p14:tracePt t="30099" x="4489450" y="5194300"/>
          <p14:tracePt t="30115" x="4495800" y="5156200"/>
          <p14:tracePt t="30132" x="4533900" y="5118100"/>
          <p14:tracePt t="30149" x="4552950" y="5080000"/>
          <p14:tracePt t="30165" x="4552950" y="5041900"/>
          <p14:tracePt t="30182" x="4552950" y="5010150"/>
          <p14:tracePt t="30199" x="4546600" y="4972050"/>
          <p14:tracePt t="30216" x="4540250" y="4959350"/>
          <p14:tracePt t="30232" x="4521200" y="4914900"/>
          <p14:tracePt t="30249" x="4521200" y="4895850"/>
          <p14:tracePt t="30265" x="4521200" y="4851400"/>
          <p14:tracePt t="30282" x="4533900" y="4806950"/>
          <p14:tracePt t="30299" x="4552950" y="4768850"/>
          <p14:tracePt t="30316" x="4565650" y="4718050"/>
          <p14:tracePt t="30332" x="4584700" y="4692650"/>
          <p14:tracePt t="30349" x="4591050" y="4654550"/>
          <p14:tracePt t="30366" x="4591050" y="4578350"/>
          <p14:tracePt t="30382" x="4584700" y="4527550"/>
          <p14:tracePt t="30398" x="4552950" y="4483100"/>
          <p14:tracePt t="30415" x="4540250" y="4470400"/>
          <p14:tracePt t="30432" x="4540250" y="4464050"/>
          <p14:tracePt t="30466" x="4540250" y="4470400"/>
          <p14:tracePt t="30482" x="4540250" y="4489450"/>
          <p14:tracePt t="30516" x="4540250" y="4508500"/>
          <p14:tracePt t="30532" x="4540250" y="4514850"/>
          <p14:tracePt t="30536" x="4540250" y="4521200"/>
          <p14:tracePt t="30549" x="4540250" y="4540250"/>
          <p14:tracePt t="30566" x="4540250" y="4546600"/>
          <p14:tracePt t="30583" x="4540250" y="4572000"/>
          <p14:tracePt t="30599" x="4533900" y="4610100"/>
          <p14:tracePt t="30616" x="4508500" y="4667250"/>
          <p14:tracePt t="30633" x="4495800" y="4768850"/>
          <p14:tracePt t="30649" x="4457700" y="4902200"/>
          <p14:tracePt t="30666" x="4432300" y="5054600"/>
          <p14:tracePt t="30683" x="4400550" y="5156200"/>
          <p14:tracePt t="30699" x="4375150" y="5226050"/>
          <p14:tracePt t="30716" x="4375150" y="5270500"/>
          <p14:tracePt t="30733" x="4368800" y="5302250"/>
          <p14:tracePt t="30749" x="4368800" y="5321300"/>
          <p14:tracePt t="30766" x="4368800" y="5327650"/>
          <p14:tracePt t="30825" x="4381500" y="5327650"/>
          <p14:tracePt t="30833" x="4381500" y="5302250"/>
          <p14:tracePt t="30841" x="4381500" y="5276850"/>
          <p14:tracePt t="30849" x="4381500" y="5245100"/>
          <p14:tracePt t="30866" x="4381500" y="5168900"/>
          <p14:tracePt t="30883" x="4381500" y="5080000"/>
          <p14:tracePt t="30900" x="4387850" y="5010150"/>
          <p14:tracePt t="30916" x="4394200" y="4940300"/>
          <p14:tracePt t="30933" x="4432300" y="4857750"/>
          <p14:tracePt t="30950" x="4457700" y="4762500"/>
          <p14:tracePt t="30966" x="4464050" y="4730750"/>
          <p14:tracePt t="30983" x="4470400" y="4679950"/>
          <p14:tracePt t="31000" x="4470400" y="4667250"/>
          <p14:tracePt t="31016" x="4470400" y="4660900"/>
          <p14:tracePt t="31097" x="4483100" y="4667250"/>
          <p14:tracePt t="31105" x="4489450" y="4673600"/>
          <p14:tracePt t="31116" x="4495800" y="4692650"/>
          <p14:tracePt t="31133" x="4527550" y="4743450"/>
          <p14:tracePt t="31150" x="4540250" y="4794250"/>
          <p14:tracePt t="31167" x="4546600" y="4864100"/>
          <p14:tracePt t="31184" x="4578350" y="5073650"/>
          <p14:tracePt t="31200" x="4597400" y="5213350"/>
          <p14:tracePt t="31217" x="4597400" y="5334000"/>
          <p14:tracePt t="31233" x="4622800" y="5441950"/>
          <p14:tracePt t="31250" x="4622800" y="5492750"/>
          <p14:tracePt t="31267" x="4622800" y="5518150"/>
          <p14:tracePt t="31284" x="4622800" y="5524500"/>
          <p14:tracePt t="31300" x="4622800" y="5530850"/>
          <p14:tracePt t="31317" x="4622800" y="5511800"/>
          <p14:tracePt t="31334" x="4622800" y="5397500"/>
          <p14:tracePt t="31350" x="4629150" y="5270500"/>
          <p14:tracePt t="31367" x="4635500" y="5175250"/>
          <p14:tracePt t="31384" x="4660900" y="5041900"/>
          <p14:tracePt t="31399" x="4673600" y="4946650"/>
          <p14:tracePt t="31416" x="4686300" y="4851400"/>
          <p14:tracePt t="31433" x="4711700" y="4794250"/>
          <p14:tracePt t="31449" x="4730750" y="4749800"/>
          <p14:tracePt t="31467" x="4737100" y="4737100"/>
          <p14:tracePt t="31538" x="4743450" y="4756150"/>
          <p14:tracePt t="31545" x="4749800" y="4813300"/>
          <p14:tracePt t="31553" x="4749800" y="4838700"/>
          <p14:tracePt t="31567" x="4762500" y="4889500"/>
          <p14:tracePt t="31584" x="4787900" y="5060950"/>
          <p14:tracePt t="31600" x="4800600" y="5213350"/>
          <p14:tracePt t="31617" x="4806950" y="5410200"/>
          <p14:tracePt t="31634" x="4806950" y="5575300"/>
          <p14:tracePt t="31651" x="4718050" y="5715000"/>
          <p14:tracePt t="31667" x="4660900" y="5746750"/>
          <p14:tracePt t="31684" x="4622800" y="5746750"/>
          <p14:tracePt t="31700" x="4603750" y="5645150"/>
          <p14:tracePt t="31717" x="4603750" y="5454650"/>
          <p14:tracePt t="31734" x="4603750" y="5264150"/>
          <p14:tracePt t="31751" x="4603750" y="5162550"/>
          <p14:tracePt t="31768" x="4603750" y="5067300"/>
          <p14:tracePt t="31784" x="4603750" y="5041900"/>
          <p14:tracePt t="31801" x="4610100" y="5029200"/>
          <p14:tracePt t="31817" x="4622800" y="5022850"/>
          <p14:tracePt t="31851" x="4629150" y="5029200"/>
          <p14:tracePt t="31867" x="4648200" y="5118100"/>
          <p14:tracePt t="31884" x="4635500" y="5213350"/>
          <p14:tracePt t="31901" x="4603750" y="5213350"/>
          <p14:tracePt t="32120" x="4603750" y="5207000"/>
          <p14:tracePt t="32128" x="4603750" y="5187950"/>
          <p14:tracePt t="32136" x="4603750" y="5162550"/>
          <p14:tracePt t="32457" x="4610100" y="5143500"/>
          <p14:tracePt t="32465" x="4610100" y="5086350"/>
          <p14:tracePt t="32473" x="4622800" y="4972050"/>
          <p14:tracePt t="32484" x="4622800" y="4832350"/>
          <p14:tracePt t="32501" x="4597400" y="4559300"/>
          <p14:tracePt t="32519" x="4572000" y="4330700"/>
          <p14:tracePt t="32535" x="4572000" y="4133850"/>
          <p14:tracePt t="32538" x="4572000" y="4044950"/>
          <p14:tracePt t="32552" x="4629150" y="3879850"/>
          <p14:tracePt t="32568" x="4718050" y="3721100"/>
          <p14:tracePt t="32585" x="4775200" y="3606800"/>
          <p14:tracePt t="32601" x="4813300" y="3473450"/>
          <p14:tracePt t="32618" x="4826000" y="3403600"/>
          <p14:tracePt t="32635" x="4826000" y="3346450"/>
          <p14:tracePt t="32652" x="4826000" y="3321050"/>
          <p14:tracePt t="32668" x="4806950" y="3289300"/>
          <p14:tracePt t="32685" x="4806950" y="3257550"/>
          <p14:tracePt t="32702" x="4806950" y="3225800"/>
          <p14:tracePt t="32718" x="4806950" y="3181350"/>
          <p14:tracePt t="32736" x="4800600" y="3111500"/>
          <p14:tracePt t="32752" x="4787900" y="3048000"/>
          <p14:tracePt t="32769" x="4768850" y="2997200"/>
          <p14:tracePt t="32784" x="4762500" y="2959100"/>
          <p14:tracePt t="32801" x="4756150" y="2908300"/>
          <p14:tracePt t="32818" x="4749800" y="2870200"/>
          <p14:tracePt t="32834" x="4718050" y="2813050"/>
          <p14:tracePt t="32851" x="4692650" y="2762250"/>
          <p14:tracePt t="32868" x="4660900" y="2736850"/>
          <p14:tracePt t="32885" x="4616450" y="2705100"/>
          <p14:tracePt t="32902" x="4565650" y="2679700"/>
          <p14:tracePt t="32918" x="4533900" y="2647950"/>
          <p14:tracePt t="32935" x="4502150" y="2603500"/>
          <p14:tracePt t="32952" x="4502150" y="2571750"/>
          <p14:tracePt t="32968" x="4502150" y="2546350"/>
          <p14:tracePt t="32985" x="4495800" y="2520950"/>
          <p14:tracePt t="33002" x="4483100" y="2489200"/>
          <p14:tracePt t="33018" x="4476750" y="2451100"/>
          <p14:tracePt t="33036" x="4476750" y="2419350"/>
          <p14:tracePt t="33040" x="4476750" y="2406650"/>
          <p14:tracePt t="33052" x="4476750" y="2387600"/>
          <p14:tracePt t="33069" x="4476750" y="2362200"/>
          <p14:tracePt t="33102" x="4476750" y="2355850"/>
          <p14:tracePt t="33118" x="4476750" y="2343150"/>
          <p14:tracePt t="33137" x="4483100" y="2343150"/>
          <p14:tracePt t="33152" x="4489450" y="2343150"/>
          <p14:tracePt t="33241" x="4489450" y="2355850"/>
          <p14:tracePt t="33249" x="4489450" y="2362200"/>
          <p14:tracePt t="33257" x="4489450" y="2393950"/>
          <p14:tracePt t="33269" x="4489450" y="2419350"/>
          <p14:tracePt t="33285" x="4476750" y="2463800"/>
          <p14:tracePt t="33302" x="4470400" y="2508250"/>
          <p14:tracePt t="33319" x="4457700" y="2578100"/>
          <p14:tracePt t="33336" x="4438650" y="2686050"/>
          <p14:tracePt t="33352" x="4432300" y="2755900"/>
          <p14:tracePt t="33369" x="4425950" y="2800350"/>
          <p14:tracePt t="33385" x="4419600" y="2825750"/>
          <p14:tracePt t="33424" x="4419600" y="2806700"/>
          <p14:tracePt t="33436" x="4419600" y="2774950"/>
          <p14:tracePt t="33452" x="4419600" y="2743200"/>
          <p14:tracePt t="33469" x="4419600" y="2711450"/>
          <p14:tracePt t="33486" x="4419600" y="2705100"/>
          <p14:tracePt t="33503" x="4413250" y="2698750"/>
          <p14:tracePt t="33521" x="4406900" y="2698750"/>
          <p14:tracePt t="33536" x="4400550" y="2711450"/>
          <p14:tracePt t="33553" x="4394200" y="2762250"/>
          <p14:tracePt t="33569" x="4394200" y="2857500"/>
          <p14:tracePt t="33586" x="4394200" y="3035300"/>
          <p14:tracePt t="33603" x="4438650" y="3251200"/>
          <p14:tracePt t="33620" x="4521200" y="3517900"/>
          <p14:tracePt t="33636" x="4572000" y="3752850"/>
          <p14:tracePt t="33653" x="4584700" y="3994150"/>
          <p14:tracePt t="33669" x="4584700" y="4254500"/>
          <p14:tracePt t="33686" x="4591050" y="4495800"/>
          <p14:tracePt t="33704" x="4591050" y="4851400"/>
          <p14:tracePt t="33720" x="4591050" y="5029200"/>
          <p14:tracePt t="33736" x="4591050" y="5073650"/>
          <p14:tracePt t="33753" x="4591050" y="5099050"/>
          <p14:tracePt t="33769" x="4591050" y="5105400"/>
          <p14:tracePt t="33803" x="4591050" y="5099050"/>
          <p14:tracePt t="33819" x="4591050" y="5086350"/>
          <p14:tracePt t="33836" x="4591050" y="5073650"/>
          <p14:tracePt t="33853" x="4584700" y="5060950"/>
          <p14:tracePt t="33870" x="4565650" y="5048250"/>
          <p14:tracePt t="33886" x="4552950" y="5048250"/>
          <p14:tracePt t="33903" x="4552950" y="5041900"/>
          <p14:tracePt t="33920" x="4552950" y="5003800"/>
          <p14:tracePt t="33936" x="4603750" y="4927600"/>
          <p14:tracePt t="33953" x="4616450" y="4832350"/>
          <p14:tracePt t="33970" x="4635500" y="4762500"/>
          <p14:tracePt t="33986" x="4641850" y="4730750"/>
          <p14:tracePt t="34003" x="4648200" y="4699000"/>
          <p14:tracePt t="34020" x="4660900" y="4654550"/>
          <p14:tracePt t="34037" x="4667250" y="4635500"/>
          <p14:tracePt t="34041" x="4667250" y="4610100"/>
          <p14:tracePt t="34057" x="4667250" y="4603750"/>
          <p14:tracePt t="34097" x="4660900" y="4616450"/>
          <p14:tracePt t="34105" x="4654550" y="4654550"/>
          <p14:tracePt t="34120" x="4629150" y="4794250"/>
          <p14:tracePt t="34137" x="4597400" y="5003800"/>
          <p14:tracePt t="34153" x="4565650" y="5232400"/>
          <p14:tracePt t="34170" x="4533900" y="5461000"/>
          <p14:tracePt t="34187" x="4514850" y="5607050"/>
          <p14:tracePt t="34203" x="4508500" y="5664200"/>
          <p14:tracePt t="34220" x="4508500" y="5670550"/>
          <p14:tracePt t="34257" x="4527550" y="5638800"/>
          <p14:tracePt t="34270" x="4546600" y="5581650"/>
          <p14:tracePt t="34287" x="4610100" y="5454650"/>
          <p14:tracePt t="34304" x="4641850" y="5308600"/>
          <p14:tracePt t="34320" x="4660900" y="5168900"/>
          <p14:tracePt t="34337" x="4660900" y="4978400"/>
          <p14:tracePt t="34353" x="4578350" y="4743450"/>
          <p14:tracePt t="34370" x="4419600" y="4368800"/>
          <p14:tracePt t="34387" x="4279900" y="4032250"/>
          <p14:tracePt t="34403" x="4159250" y="3765550"/>
          <p14:tracePt t="34419" x="4114800" y="3632200"/>
          <p14:tracePt t="34436" x="4095750" y="3575050"/>
          <p14:tracePt t="34453" x="4083050" y="3556000"/>
          <p14:tracePt t="34470" x="4083050" y="3549650"/>
          <p14:tracePt t="34529" x="4083050" y="3543300"/>
          <p14:tracePt t="34538" x="4089400" y="3543300"/>
          <p14:tracePt t="34554" x="4095750" y="3549650"/>
          <p14:tracePt t="34570" x="4108450" y="3562350"/>
          <p14:tracePt t="34587" x="4114800" y="3581400"/>
          <p14:tracePt t="34604" x="4114800" y="3600450"/>
          <p14:tracePt t="34620" x="4114800" y="3619500"/>
          <p14:tracePt t="34637" x="4070350" y="3651250"/>
          <p14:tracePt t="34654" x="4044950" y="3676650"/>
          <p14:tracePt t="34671" x="4032250" y="3708400"/>
          <p14:tracePt t="34688" x="4032250" y="3746500"/>
          <p14:tracePt t="34704" x="4121150" y="3797300"/>
          <p14:tracePt t="34721" x="4267200" y="3816350"/>
          <p14:tracePt t="34737" x="4406900" y="3816350"/>
          <p14:tracePt t="34754" x="4533900" y="3816350"/>
          <p14:tracePt t="34771" x="4648200" y="3771900"/>
          <p14:tracePt t="34787" x="4692650" y="3733800"/>
          <p14:tracePt t="34804" x="4718050" y="3683000"/>
          <p14:tracePt t="34821" x="4724400" y="3638550"/>
          <p14:tracePt t="34837" x="4724400" y="3600450"/>
          <p14:tracePt t="34854" x="4705350" y="3562350"/>
          <p14:tracePt t="34871" x="4641850" y="3511550"/>
          <p14:tracePt t="34888" x="4559300" y="3479800"/>
          <p14:tracePt t="34904" x="4502150" y="3473450"/>
          <p14:tracePt t="34921" x="4451350" y="3473450"/>
          <p14:tracePt t="34937" x="4413250" y="3479800"/>
          <p14:tracePt t="34954" x="4394200" y="3511550"/>
          <p14:tracePt t="34971" x="4394200" y="3517900"/>
          <p14:tracePt t="34988" x="4394200" y="3530600"/>
          <p14:tracePt t="35035" x="4394200" y="3536950"/>
          <p14:tracePt t="35066" x="4400550" y="3536950"/>
          <p14:tracePt t="35145" x="4394200" y="3536950"/>
          <p14:tracePt t="35153" x="4381500" y="3543300"/>
          <p14:tracePt t="35161" x="4356100" y="3543300"/>
          <p14:tracePt t="35171" x="4305300" y="3568700"/>
          <p14:tracePt t="35188" x="4210050" y="3651250"/>
          <p14:tracePt t="35204" x="4140200" y="3790950"/>
          <p14:tracePt t="35221" x="4089400" y="3968750"/>
          <p14:tracePt t="35238" x="4089400" y="4133850"/>
          <p14:tracePt t="35255" x="4184650" y="4273550"/>
          <p14:tracePt t="35272" x="4400550" y="4362450"/>
          <p14:tracePt t="35288" x="4483100" y="4381500"/>
          <p14:tracePt t="35305" x="4495800" y="4381500"/>
          <p14:tracePt t="35321" x="4502150" y="4381500"/>
          <p14:tracePt t="35338" x="4502150" y="4343400"/>
          <p14:tracePt t="35354" x="4476750" y="4298950"/>
          <p14:tracePt t="35371" x="4419600" y="4279900"/>
          <p14:tracePt t="35387" x="4387850" y="4273550"/>
          <p14:tracePt t="35404" x="4349750" y="4273550"/>
          <p14:tracePt t="35421" x="4330700" y="4311650"/>
          <p14:tracePt t="35437" x="4330700" y="4438650"/>
          <p14:tracePt t="35455" x="4337050" y="4629150"/>
          <p14:tracePt t="35471" x="4457700" y="5086350"/>
          <p14:tracePt t="35488" x="4572000" y="5365750"/>
          <p14:tracePt t="35505" x="4641850" y="5505450"/>
          <p14:tracePt t="35521" x="4673600" y="5511800"/>
          <p14:tracePt t="35555" x="4679950" y="5422900"/>
          <p14:tracePt t="35571" x="4679950" y="5321300"/>
          <p14:tracePt t="35588" x="4654550" y="5238750"/>
          <p14:tracePt t="35641" x="4654550" y="5232400"/>
          <p14:tracePt t="35673" x="4654550" y="5219700"/>
          <p14:tracePt t="35690" x="4635500" y="5207000"/>
          <p14:tracePt t="35713" x="4635500" y="5200650"/>
          <p14:tracePt t="35721" x="4641850" y="5175250"/>
          <p14:tracePt t="35729" x="4648200" y="5162550"/>
          <p14:tracePt t="35738" x="4667250" y="5137150"/>
          <p14:tracePt t="35755" x="4673600" y="5048250"/>
          <p14:tracePt t="35772" x="4667250" y="4921250"/>
          <p14:tracePt t="35788" x="4648200" y="4845050"/>
          <p14:tracePt t="35805" x="4616450" y="4794250"/>
          <p14:tracePt t="35822" x="4591050" y="4756150"/>
          <p14:tracePt t="35839" x="4591050" y="4749800"/>
          <p14:tracePt t="35855" x="4572000" y="4743450"/>
          <p14:tracePt t="35961" x="4565650" y="4743450"/>
          <p14:tracePt t="35969" x="4559300" y="4743450"/>
          <p14:tracePt t="35977" x="4552950" y="4762500"/>
          <p14:tracePt t="35989" x="4552950" y="4819650"/>
          <p14:tracePt t="36005" x="4521200" y="4959350"/>
          <p14:tracePt t="36022" x="4521200" y="5124450"/>
          <p14:tracePt t="36039" x="4521200" y="5232400"/>
          <p14:tracePt t="36043" x="4521200" y="5257800"/>
          <p14:tracePt t="36056" x="4521200" y="5308600"/>
          <p14:tracePt t="36072" x="4521200" y="5340350"/>
          <p14:tracePt t="36089" x="4521200" y="5346700"/>
          <p14:tracePt t="36137" x="4521200" y="5340350"/>
          <p14:tracePt t="36145" x="4521200" y="5302250"/>
          <p14:tracePt t="36155" x="4521200" y="5264150"/>
          <p14:tracePt t="36172" x="4521200" y="5156200"/>
          <p14:tracePt t="36189" x="4521200" y="5054600"/>
          <p14:tracePt t="36206" x="4521200" y="4997450"/>
          <p14:tracePt t="36222" x="4521200" y="4946650"/>
          <p14:tracePt t="36239" x="4521200" y="4927600"/>
          <p14:tracePt t="36256" x="4527550" y="4889500"/>
          <p14:tracePt t="36273" x="4533900" y="4832350"/>
          <p14:tracePt t="36289" x="4559300" y="4737100"/>
          <p14:tracePt t="36306" x="4565650" y="4616450"/>
          <p14:tracePt t="36322" x="4565650" y="4552950"/>
          <p14:tracePt t="36339" x="4565650" y="4508500"/>
          <p14:tracePt t="36355" x="4565650" y="4495800"/>
          <p14:tracePt t="36408" x="4565650" y="4514850"/>
          <p14:tracePt t="36416" x="4565650" y="4552950"/>
          <p14:tracePt t="36424" x="4565650" y="4591050"/>
          <p14:tracePt t="36439" x="4565650" y="4635500"/>
          <p14:tracePt t="36455" x="4565650" y="4787900"/>
          <p14:tracePt t="36472" x="4565650" y="4864100"/>
          <p14:tracePt t="36489" x="4552950" y="4946650"/>
          <p14:tracePt t="36506" x="4521200" y="5003800"/>
          <p14:tracePt t="36523" x="4508500" y="5054600"/>
          <p14:tracePt t="36539" x="4489450" y="5073650"/>
          <p14:tracePt t="36556" x="4483100" y="5111750"/>
          <p14:tracePt t="36572" x="4483100" y="5124450"/>
          <p14:tracePt t="36589" x="4476750" y="5130800"/>
          <p14:tracePt t="36625" x="4476750" y="5118100"/>
          <p14:tracePt t="36640" x="4476750" y="5073650"/>
          <p14:tracePt t="36656" x="4476750" y="5029200"/>
          <p14:tracePt t="36673" x="4489450" y="4991100"/>
          <p14:tracePt t="36689" x="4508500" y="4927600"/>
          <p14:tracePt t="36706" x="4533900" y="4876800"/>
          <p14:tracePt t="36723" x="4565650" y="4813300"/>
          <p14:tracePt t="36739" x="4572000" y="4762500"/>
          <p14:tracePt t="36756" x="4578350" y="4737100"/>
          <p14:tracePt t="36874" x="4584700" y="4730750"/>
          <p14:tracePt t="36889" x="4591050" y="4730750"/>
          <p14:tracePt t="36897" x="4591050" y="4724400"/>
          <p14:tracePt t="36913" x="4597400" y="4718050"/>
          <p14:tracePt t="36923" x="4597400" y="4711700"/>
          <p14:tracePt t="36940" x="4603750" y="4705350"/>
          <p14:tracePt t="37043" x="4603750" y="4692650"/>
          <p14:tracePt t="37049" x="4603750" y="4686300"/>
          <p14:tracePt t="37081" x="4603750" y="4679950"/>
          <p14:tracePt t="37545" x="4610100" y="4673600"/>
          <p14:tracePt t="37561" x="4616450" y="4673600"/>
          <p14:tracePt t="37617" x="4603750" y="4673600"/>
          <p14:tracePt t="37625" x="4584700" y="4648200"/>
          <p14:tracePt t="37640" x="4533900" y="4572000"/>
          <p14:tracePt t="37657" x="4489450" y="4483100"/>
          <p14:tracePt t="37674" x="4451350" y="4419600"/>
          <p14:tracePt t="37691" x="4451350" y="4362450"/>
          <p14:tracePt t="37707" x="4464050" y="4260850"/>
          <p14:tracePt t="37724" x="4533900" y="4146550"/>
          <p14:tracePt t="37741" x="4578350" y="4019550"/>
          <p14:tracePt t="37757" x="4603750" y="3937000"/>
          <p14:tracePt t="37774" x="4603750" y="3886200"/>
          <p14:tracePt t="37791" x="4603750" y="3867150"/>
          <p14:tracePt t="37848" x="4603750" y="3860800"/>
          <p14:tracePt t="37865" x="4603750" y="3873500"/>
          <p14:tracePt t="37977" x="4603750" y="3879850"/>
          <p14:tracePt t="37985" x="4610100" y="3867150"/>
          <p14:tracePt t="37993" x="4610100" y="3778250"/>
          <p14:tracePt t="38008" x="4552950" y="3524250"/>
          <p14:tracePt t="38024" x="4476750" y="3257550"/>
          <p14:tracePt t="38041" x="4432300" y="3048000"/>
          <p14:tracePt t="38058" x="4445000" y="2933700"/>
          <p14:tracePt t="38074" x="4483100" y="2857500"/>
          <p14:tracePt t="38091" x="4495800" y="2838450"/>
          <p14:tracePt t="38108" x="4502150" y="2838450"/>
          <p14:tracePt t="38145" x="4514850" y="2838450"/>
          <p14:tracePt t="38158" x="4514850" y="2857500"/>
          <p14:tracePt t="38174" x="4521200" y="2895600"/>
          <p14:tracePt t="38191" x="4521200" y="2908300"/>
          <p14:tracePt t="38208" x="4521200" y="2927350"/>
          <p14:tracePt t="38249" x="4521200" y="2933700"/>
          <p14:tracePt t="38305" x="4521200" y="2940050"/>
          <p14:tracePt t="38313" x="4521200" y="2952750"/>
          <p14:tracePt t="38329" x="4521200" y="2959100"/>
          <p14:tracePt t="38341" x="4521200" y="2965450"/>
          <p14:tracePt t="38357" x="4521200" y="2997200"/>
          <p14:tracePt t="38374" x="4483100" y="3041650"/>
          <p14:tracePt t="38390" x="4464050" y="3092450"/>
          <p14:tracePt t="38407" x="4457700" y="3136900"/>
          <p14:tracePt t="38424" x="4451350" y="3143250"/>
          <p14:tracePt t="38465" x="4445000" y="3143250"/>
          <p14:tracePt t="38474" x="4438650" y="3143250"/>
          <p14:tracePt t="38491" x="4432300" y="3130550"/>
          <p14:tracePt t="38508" x="4432300" y="3117850"/>
          <p14:tracePt t="38525" x="4425950" y="3098800"/>
          <p14:tracePt t="38558" x="4419600" y="3098800"/>
          <p14:tracePt t="38575" x="4406900" y="3098800"/>
          <p14:tracePt t="38592" x="4324350" y="3098800"/>
          <p14:tracePt t="38608" x="4197350" y="3155950"/>
          <p14:tracePt t="38625" x="4076700" y="3187700"/>
          <p14:tracePt t="38641" x="3917950" y="3244850"/>
          <p14:tracePt t="38658" x="3790950" y="3302000"/>
          <p14:tracePt t="38675" x="3683000" y="3346450"/>
          <p14:tracePt t="38692" x="3638550" y="3365500"/>
          <p14:tracePt t="38708" x="3568700" y="3397250"/>
          <p14:tracePt t="38725" x="3473450" y="3422650"/>
          <p14:tracePt t="38742" x="3352800" y="3448050"/>
          <p14:tracePt t="38758" x="3263900" y="3492500"/>
          <p14:tracePt t="38775" x="3162300" y="3556000"/>
          <p14:tracePt t="38792" x="3073400" y="3644900"/>
          <p14:tracePt t="38808" x="2997200" y="3740150"/>
          <p14:tracePt t="38825" x="2940050" y="3797300"/>
          <p14:tracePt t="38842" x="2876550" y="3848100"/>
          <p14:tracePt t="38859" x="2832100" y="3886200"/>
          <p14:tracePt t="38875" x="2806700" y="3905250"/>
          <p14:tracePt t="38892" x="2800350" y="3911600"/>
          <p14:tracePt t="38985" x="2819400" y="3924300"/>
          <p14:tracePt t="38993" x="2832100" y="3930650"/>
          <p14:tracePt t="39001" x="2844800" y="3930650"/>
          <p14:tracePt t="39010" x="2876550" y="3943350"/>
          <p14:tracePt t="39025" x="2914650" y="3962400"/>
          <p14:tracePt t="39042" x="2978150" y="3981450"/>
          <p14:tracePt t="39059" x="3048000" y="4006850"/>
          <p14:tracePt t="39075" x="3079750" y="4019550"/>
          <p14:tracePt t="39092" x="3117850" y="4044950"/>
          <p14:tracePt t="39109" x="3149600" y="4076700"/>
          <p14:tracePt t="39125" x="3194050" y="4102100"/>
          <p14:tracePt t="39142" x="3263900" y="4127500"/>
          <p14:tracePt t="39159" x="3314700" y="4146550"/>
          <p14:tracePt t="39176" x="3441700" y="4191000"/>
          <p14:tracePt t="39192" x="3549650" y="4197350"/>
          <p14:tracePt t="39209" x="3702050" y="4197350"/>
          <p14:tracePt t="39226" x="3816350" y="4197350"/>
          <p14:tracePt t="39242" x="3886200" y="4197350"/>
          <p14:tracePt t="39275" x="3892550" y="4203700"/>
          <p14:tracePt t="39292" x="3898900" y="4216400"/>
          <p14:tracePt t="39309" x="3898900" y="4241800"/>
          <p14:tracePt t="39326" x="3898900" y="4254500"/>
          <p14:tracePt t="39342" x="3898900" y="4279900"/>
          <p14:tracePt t="39359" x="3873500" y="4292600"/>
          <p14:tracePt t="39392" x="3860800" y="4292600"/>
          <p14:tracePt t="39441" x="3879850" y="4305300"/>
          <p14:tracePt t="39449" x="3917950" y="4305300"/>
          <p14:tracePt t="39459" x="3994150" y="4318000"/>
          <p14:tracePt t="39476" x="4222750" y="4362450"/>
          <p14:tracePt t="39492" x="4527550" y="4394200"/>
          <p14:tracePt t="39509" x="4781550" y="4413250"/>
          <p14:tracePt t="39526" x="5016500" y="4413250"/>
          <p14:tracePt t="39542" x="5200650" y="4413250"/>
          <p14:tracePt t="39546" x="5289550" y="4387850"/>
          <p14:tracePt t="39559" x="5359400" y="4349750"/>
          <p14:tracePt t="39576" x="5454650" y="4222750"/>
          <p14:tracePt t="39592" x="5473700" y="4127500"/>
          <p14:tracePt t="39609" x="5480050" y="4051300"/>
          <p14:tracePt t="39626" x="5486400" y="4013200"/>
          <p14:tracePt t="39643" x="5492750" y="3994150"/>
          <p14:tracePt t="39659" x="5511800" y="3981450"/>
          <p14:tracePt t="39697" x="5518150" y="3981450"/>
          <p14:tracePt t="39709" x="5530850" y="3981450"/>
          <p14:tracePt t="39726" x="5556250" y="3962400"/>
          <p14:tracePt t="39743" x="5600700" y="3956050"/>
          <p14:tracePt t="39760" x="5638800" y="3943350"/>
          <p14:tracePt t="39776" x="5638800" y="3930650"/>
          <p14:tracePt t="39793" x="5626100" y="3879850"/>
          <p14:tracePt t="39809" x="5511800" y="3790950"/>
          <p14:tracePt t="39826" x="5384800" y="3702050"/>
          <p14:tracePt t="39843" x="5334000" y="3657600"/>
          <p14:tracePt t="39859" x="5308600" y="3613150"/>
          <p14:tracePt t="39876" x="5295900" y="3536950"/>
          <p14:tracePt t="39893" x="5264150" y="3460750"/>
          <p14:tracePt t="39910" x="5200650" y="3390900"/>
          <p14:tracePt t="39926" x="5156200" y="3346450"/>
          <p14:tracePt t="39944" x="5035550" y="3321050"/>
          <p14:tracePt t="39960" x="4857750" y="3302000"/>
          <p14:tracePt t="39976" x="4641850" y="3289300"/>
          <p14:tracePt t="39993" x="4489450" y="3289300"/>
          <p14:tracePt t="40010" x="4432300" y="3289300"/>
          <p14:tracePt t="40026" x="4419600" y="3289300"/>
          <p14:tracePt t="40043" x="4413250" y="3289300"/>
          <p14:tracePt t="40209" x="4394200" y="3289300"/>
          <p14:tracePt t="40217" x="4356100" y="3295650"/>
          <p14:tracePt t="40226" x="4305300" y="3308350"/>
          <p14:tracePt t="40243" x="4121150" y="3359150"/>
          <p14:tracePt t="40260" x="3886200" y="3435350"/>
          <p14:tracePt t="40277" x="3676650" y="3530600"/>
          <p14:tracePt t="40293" x="3498850" y="3619500"/>
          <p14:tracePt t="40310" x="3390900" y="3676650"/>
          <p14:tracePt t="40327" x="3340100" y="3708400"/>
          <p14:tracePt t="40344" x="3314700" y="3727450"/>
          <p14:tracePt t="40360" x="3282950" y="3740150"/>
          <p14:tracePt t="40377" x="3270250" y="3746500"/>
          <p14:tracePt t="40393" x="3232150" y="3765550"/>
          <p14:tracePt t="40410" x="3181350" y="3778250"/>
          <p14:tracePt t="40426" x="3111500" y="3810000"/>
          <p14:tracePt t="40443" x="3048000" y="3835400"/>
          <p14:tracePt t="40460" x="2990850" y="3848100"/>
          <p14:tracePt t="40477" x="2946400" y="3873500"/>
          <p14:tracePt t="40493" x="2889250" y="3879850"/>
          <p14:tracePt t="40510" x="2857500" y="3886200"/>
          <p14:tracePt t="40527" x="2844800" y="3892550"/>
          <p14:tracePt t="40544" x="2844800" y="3905250"/>
          <p14:tracePt t="40560" x="2844800" y="3911600"/>
          <p14:tracePt t="40577" x="2844800" y="3930650"/>
          <p14:tracePt t="40594" x="2844800" y="3937000"/>
          <p14:tracePt t="40611" x="2844800" y="3943350"/>
          <p14:tracePt t="40665" x="2857500" y="3937000"/>
          <p14:tracePt t="40905" x="2863850" y="3937000"/>
          <p14:tracePt t="40953" x="2876550" y="3937000"/>
          <p14:tracePt t="40969" x="2882900" y="3937000"/>
          <p14:tracePt t="40979" x="2901950" y="3962400"/>
          <p14:tracePt t="40985" x="2933700" y="3975100"/>
          <p14:tracePt t="40994" x="2990850" y="4013200"/>
          <p14:tracePt t="41011" x="3162300" y="4076700"/>
          <p14:tracePt t="41027" x="3473450" y="4171950"/>
          <p14:tracePt t="41044" x="3803650" y="4254500"/>
          <p14:tracePt t="41048" x="3937000" y="4298950"/>
          <p14:tracePt t="41061" x="4044950" y="4324350"/>
          <p14:tracePt t="41078" x="4241800" y="4381500"/>
          <p14:tracePt t="41094" x="4362450" y="4438650"/>
          <p14:tracePt t="41112" x="4502150" y="4495800"/>
          <p14:tracePt t="41128" x="4533900" y="4508500"/>
          <p14:tracePt t="41178" x="4514850" y="4508500"/>
          <p14:tracePt t="41185" x="4502150" y="4508500"/>
          <p14:tracePt t="41194" x="4476750" y="4502150"/>
          <p14:tracePt t="41211" x="4476750" y="4495800"/>
          <p14:tracePt t="41257" x="4476750" y="4489450"/>
          <p14:tracePt t="41273" x="4476750" y="4483100"/>
          <p14:tracePt t="41281" x="4489450" y="4476750"/>
          <p14:tracePt t="41294" x="4502150" y="4476750"/>
          <p14:tracePt t="41311" x="4521200" y="4457700"/>
          <p14:tracePt t="41344" x="4521200" y="4438650"/>
          <p14:tracePt t="41378" x="4521200" y="4432300"/>
          <p14:tracePt t="41408" x="4521200" y="4425950"/>
          <p14:tracePt t="41633" x="4502150" y="4419600"/>
          <p14:tracePt t="41641" x="4464050" y="4419600"/>
          <p14:tracePt t="41649" x="4438650" y="4419600"/>
          <p14:tracePt t="41662" x="4406900" y="4400550"/>
          <p14:tracePt t="41678" x="4394200" y="4394200"/>
          <p14:tracePt t="41712" x="4394200" y="4375150"/>
          <p14:tracePt t="41728" x="4425950" y="4337050"/>
          <p14:tracePt t="41745" x="4476750" y="4298950"/>
          <p14:tracePt t="41762" x="4540250" y="4248150"/>
          <p14:tracePt t="41778" x="4616450" y="4210050"/>
          <p14:tracePt t="41795" x="4699000" y="4171950"/>
          <p14:tracePt t="41812" x="4813300" y="4127500"/>
          <p14:tracePt t="41828" x="4927600" y="4070350"/>
          <p14:tracePt t="41845" x="4991100" y="4019550"/>
          <p14:tracePt t="41862" x="5003800" y="3962400"/>
          <p14:tracePt t="41879" x="5003800" y="3905250"/>
          <p14:tracePt t="41896" x="4902200" y="3771900"/>
          <p14:tracePt t="41912" x="4787900" y="3683000"/>
          <p14:tracePt t="41929" x="4591050" y="3575050"/>
          <p14:tracePt t="41945" x="4387850" y="3492500"/>
          <p14:tracePt t="41962" x="4229100" y="3435350"/>
          <p14:tracePt t="41979" x="4152900" y="3397250"/>
          <p14:tracePt t="41995" x="4140200" y="3390900"/>
          <p14:tracePt t="42012" x="4140200" y="3371850"/>
          <p14:tracePt t="42028" x="4184650" y="3359150"/>
          <p14:tracePt t="42045" x="4235450" y="3333750"/>
          <p14:tracePt t="42062" x="4241800" y="3327400"/>
          <p14:tracePt t="42129" x="4248150" y="3327400"/>
          <p14:tracePt t="42145" x="4267200" y="3333750"/>
          <p14:tracePt t="42153" x="4286250" y="3333750"/>
          <p14:tracePt t="42162" x="4311650" y="3333750"/>
          <p14:tracePt t="42179" x="4330700" y="3333750"/>
          <p14:tracePt t="42195" x="4362450" y="3333750"/>
          <p14:tracePt t="42212" x="4387850" y="3295650"/>
          <p14:tracePt t="42229" x="4387850" y="3263900"/>
          <p14:tracePt t="42246" x="4394200" y="3257550"/>
          <p14:tracePt t="42279" x="4381500" y="3257550"/>
          <p14:tracePt t="42296" x="4203700" y="3257550"/>
          <p14:tracePt t="42312" x="3994150" y="3321050"/>
          <p14:tracePt t="42329" x="3752850" y="3384550"/>
          <p14:tracePt t="42346" x="3441700" y="3429000"/>
          <p14:tracePt t="42362" x="3194050" y="3492500"/>
          <p14:tracePt t="42378" x="3022600" y="3556000"/>
          <p14:tracePt t="42395" x="2959100" y="3587750"/>
          <p14:tracePt t="42412" x="2927350" y="3606800"/>
          <p14:tracePt t="42428" x="2908300" y="3625850"/>
          <p14:tracePt t="42445" x="2895600" y="3632200"/>
          <p14:tracePt t="42462" x="2870200" y="3644900"/>
          <p14:tracePt t="42479" x="2813050" y="3676650"/>
          <p14:tracePt t="42496" x="2736850" y="3721100"/>
          <p14:tracePt t="42512" x="2698750" y="3740150"/>
          <p14:tracePt t="42529" x="2654300" y="3765550"/>
          <p14:tracePt t="42546" x="2635250" y="3784600"/>
          <p14:tracePt t="42562" x="2616200" y="3803650"/>
          <p14:tracePt t="42579" x="2616200" y="3816350"/>
          <p14:tracePt t="42596" x="2616200" y="3822700"/>
          <p14:tracePt t="42613" x="2654300" y="3854450"/>
          <p14:tracePt t="42630" x="2838450" y="3892550"/>
          <p14:tracePt t="42646" x="3009900" y="3956050"/>
          <p14:tracePt t="42663" x="3206750" y="4006850"/>
          <p14:tracePt t="42679" x="3346450" y="4064000"/>
          <p14:tracePt t="42696" x="3435350" y="4140200"/>
          <p14:tracePt t="42713" x="3543300" y="4235450"/>
          <p14:tracePt t="42729" x="3740150" y="4305300"/>
          <p14:tracePt t="42746" x="3937000" y="4362450"/>
          <p14:tracePt t="42763" x="4032250" y="4406900"/>
          <p14:tracePt t="42780" x="4057650" y="4406900"/>
          <p14:tracePt t="42796" x="4064000" y="4406900"/>
          <p14:tracePt t="42813" x="4083050" y="4406900"/>
          <p14:tracePt t="42830" x="4127500" y="4406900"/>
          <p14:tracePt t="42846" x="4165600" y="4406900"/>
          <p14:tracePt t="42863" x="4267200" y="4406900"/>
          <p14:tracePt t="42880" x="4375150" y="4406900"/>
          <p14:tracePt t="42896" x="4425950" y="4406900"/>
          <p14:tracePt t="42913" x="4476750" y="4406900"/>
          <p14:tracePt t="42930" x="4578350" y="4451350"/>
          <p14:tracePt t="42946" x="4762500" y="4508500"/>
          <p14:tracePt t="42963" x="4953000" y="4533900"/>
          <p14:tracePt t="42979" x="5168900" y="4527550"/>
          <p14:tracePt t="42996" x="5353050" y="4419600"/>
          <p14:tracePt t="43013" x="5429250" y="4305300"/>
          <p14:tracePt t="43030" x="5448300" y="4191000"/>
          <p14:tracePt t="43046" x="5448300" y="4095750"/>
          <p14:tracePt t="43051" x="5448300" y="4070350"/>
          <p14:tracePt t="43064" x="5448300" y="4057650"/>
          <p14:tracePt t="43098" x="5448300" y="4044950"/>
          <p14:tracePt t="43122" x="5454650" y="4032250"/>
          <p14:tracePt t="43130" x="5480050" y="4025900"/>
          <p14:tracePt t="43146" x="5524500" y="4000500"/>
          <p14:tracePt t="43163" x="5549900" y="3962400"/>
          <p14:tracePt t="43180" x="5562600" y="3924300"/>
          <p14:tracePt t="43196" x="5562600" y="3873500"/>
          <p14:tracePt t="43213" x="5448300" y="3797300"/>
          <p14:tracePt t="43230" x="5175250" y="3708400"/>
          <p14:tracePt t="43247" x="4838700" y="3625850"/>
          <p14:tracePt t="43264" x="4445000" y="3498850"/>
          <p14:tracePt t="43280" x="4330700" y="3429000"/>
          <p14:tracePt t="43297" x="4191000" y="3409950"/>
          <p14:tracePt t="43313" x="4025900" y="3409950"/>
          <p14:tracePt t="43330" x="3879850" y="3435350"/>
          <p14:tracePt t="43347" x="3803650" y="3505200"/>
          <p14:tracePt t="43363" x="3771900" y="3543300"/>
          <p14:tracePt t="43380" x="3765550" y="3549650"/>
          <p14:tracePt t="43457" x="3765550" y="3543300"/>
          <p14:tracePt t="43465" x="3765550" y="3536950"/>
          <p14:tracePt t="43745" x="3765550" y="3530600"/>
          <p14:tracePt t="43785" x="3765550" y="3524250"/>
          <p14:tracePt t="43817" x="3765550" y="3517900"/>
          <p14:tracePt t="44585" x="3771900" y="3517900"/>
          <p14:tracePt t="44593" x="3797300" y="3517900"/>
          <p14:tracePt t="44601" x="3867150" y="3517900"/>
          <p14:tracePt t="44615" x="3930650" y="3517900"/>
          <p14:tracePt t="44632" x="4127500" y="3524250"/>
          <p14:tracePt t="44648" x="4184650" y="3524250"/>
          <p14:tracePt t="44665" x="4241800" y="3524250"/>
          <p14:tracePt t="44681" x="4273550" y="3524250"/>
          <p14:tracePt t="44698" x="4305300" y="3524250"/>
          <p14:tracePt t="44715" x="4318000" y="3505200"/>
          <p14:tracePt t="44732" x="4337050" y="3460750"/>
          <p14:tracePt t="44748" x="4337050" y="3416300"/>
          <p14:tracePt t="44765" x="4337050" y="3409950"/>
          <p14:tracePt t="44809" x="4343400" y="3403600"/>
          <p14:tracePt t="44833" x="4349750" y="3397250"/>
          <p14:tracePt t="44850" x="4349750" y="3390900"/>
          <p14:tracePt t="44857" x="4356100" y="3384550"/>
          <p14:tracePt t="44865" x="4362450" y="3378200"/>
          <p14:tracePt t="44882" x="4362450" y="3365500"/>
          <p14:tracePt t="44898" x="4368800" y="3352800"/>
          <p14:tracePt t="44915" x="4375150" y="3346450"/>
          <p14:tracePt t="44932" x="4394200" y="3333750"/>
          <p14:tracePt t="44948" x="4400550" y="3327400"/>
          <p14:tracePt t="44965" x="4419600" y="3321050"/>
          <p14:tracePt t="45049" x="4406900" y="3321050"/>
          <p14:tracePt t="45057" x="4368800" y="3321050"/>
          <p14:tracePt t="45066" x="4311650" y="3321050"/>
          <p14:tracePt t="45082" x="4184650" y="3321050"/>
          <p14:tracePt t="45099" x="4044950" y="3321050"/>
          <p14:tracePt t="45115" x="3905250" y="3321050"/>
          <p14:tracePt t="45132" x="3822700" y="3321050"/>
          <p14:tracePt t="45149" x="3810000" y="3327400"/>
          <p14:tracePt t="45165" x="3771900" y="3340100"/>
          <p14:tracePt t="45182" x="3740150" y="3365500"/>
          <p14:tracePt t="45199" x="3663950" y="3429000"/>
          <p14:tracePt t="45216" x="3536950" y="3511550"/>
          <p14:tracePt t="45232" x="3454400" y="3556000"/>
          <p14:tracePt t="45249" x="3397250" y="3575050"/>
          <p14:tracePt t="45265" x="3340100" y="3581400"/>
          <p14:tracePt t="45282" x="3289300" y="3594100"/>
          <p14:tracePt t="45299" x="3232150" y="3600450"/>
          <p14:tracePt t="45316" x="3187700" y="3619500"/>
          <p14:tracePt t="45332" x="3136900" y="3644900"/>
          <p14:tracePt t="45349" x="3092450" y="3670300"/>
          <p14:tracePt t="45365" x="3073400" y="3689350"/>
          <p14:tracePt t="45381" x="3041650" y="3721100"/>
          <p14:tracePt t="45398" x="3035300" y="3740150"/>
          <p14:tracePt t="45415" x="3022600" y="3752850"/>
          <p14:tracePt t="45432" x="3022600" y="3771900"/>
          <p14:tracePt t="45448" x="3022600" y="3790950"/>
          <p14:tracePt t="45466" x="3048000" y="3829050"/>
          <p14:tracePt t="45482" x="3181350" y="3867150"/>
          <p14:tracePt t="45499" x="3352800" y="3879850"/>
          <p14:tracePt t="45516" x="3505200" y="3879850"/>
          <p14:tracePt t="45532" x="3562350" y="3867150"/>
          <p14:tracePt t="45536" x="3568700" y="3867150"/>
          <p14:tracePt t="45549" x="3575050" y="3860800"/>
          <p14:tracePt t="45625" x="3581400" y="3860800"/>
          <p14:tracePt t="45634" x="3594100" y="3867150"/>
          <p14:tracePt t="45641" x="3600450" y="3879850"/>
          <p14:tracePt t="45649" x="3638550" y="3917950"/>
          <p14:tracePt t="45666" x="3676650" y="3981450"/>
          <p14:tracePt t="45682" x="3714750" y="4070350"/>
          <p14:tracePt t="45699" x="3727450" y="4140200"/>
          <p14:tracePt t="45716" x="3733800" y="4210050"/>
          <p14:tracePt t="45733" x="3746500" y="4267200"/>
          <p14:tracePt t="45749" x="3746500" y="4292600"/>
          <p14:tracePt t="45766" x="3746500" y="4305300"/>
          <p14:tracePt t="45800" x="3771900" y="4305300"/>
          <p14:tracePt t="45816" x="3854450" y="4298950"/>
          <p14:tracePt t="45833" x="3949700" y="4273550"/>
          <p14:tracePt t="45850" x="4019550" y="4248150"/>
          <p14:tracePt t="45866" x="4114800" y="4241800"/>
          <p14:tracePt t="45883" x="4203700" y="4241800"/>
          <p14:tracePt t="45899" x="4248150" y="4241800"/>
          <p14:tracePt t="45916" x="4273550" y="4241800"/>
          <p14:tracePt t="46329" x="4292600" y="4241800"/>
          <p14:tracePt t="46337" x="4305300" y="4241800"/>
          <p14:tracePt t="46350" x="4330700" y="4241800"/>
          <p14:tracePt t="46367" x="4375150" y="4241800"/>
          <p14:tracePt t="46383" x="4400550" y="4286250"/>
          <p14:tracePt t="46399" x="4413250" y="4318000"/>
          <p14:tracePt t="46416" x="4413250" y="4343400"/>
          <p14:tracePt t="46505" x="4413250" y="4337050"/>
          <p14:tracePt t="46521" x="4413250" y="4324350"/>
          <p14:tracePt t="46577" x="4419600" y="4324350"/>
          <p14:tracePt t="47057" x="4419600" y="4337050"/>
          <p14:tracePt t="47073" x="4419600" y="4343400"/>
          <p14:tracePt t="47145" x="4419600" y="4349750"/>
          <p14:tracePt t="47345" x="4419600" y="4343400"/>
          <p14:tracePt t="47432" x="4419600" y="4337050"/>
          <p14:tracePt t="47440" x="4432300" y="4337050"/>
          <p14:tracePt t="47451" x="4470400" y="4337050"/>
          <p14:tracePt t="47468" x="4552950" y="4387850"/>
          <p14:tracePt t="47484" x="4610100" y="4533900"/>
          <p14:tracePt t="47501" x="4610100" y="4737100"/>
          <p14:tracePt t="47518" x="4572000" y="4940300"/>
          <p14:tracePt t="47535" x="4495800" y="5105400"/>
          <p14:tracePt t="47538" x="4476750" y="5149850"/>
          <p14:tracePt t="47552" x="4445000" y="5187950"/>
          <p14:tracePt t="47568" x="4445000" y="5194300"/>
          <p14:tracePt t="47585" x="4438650" y="5200650"/>
          <p14:tracePt t="47625" x="4438650" y="5187950"/>
          <p14:tracePt t="47635" x="4451350" y="5175250"/>
          <p14:tracePt t="47651" x="4495800" y="5149850"/>
          <p14:tracePt t="47668" x="4533900" y="5143500"/>
          <p14:tracePt t="47685" x="4552950" y="5143500"/>
          <p14:tracePt t="47701" x="4565650" y="5143500"/>
          <p14:tracePt t="47753" x="4584700" y="5143500"/>
          <p14:tracePt t="47761" x="4584700" y="5149850"/>
          <p14:tracePt t="47770" x="4584700" y="5162550"/>
          <p14:tracePt t="47785" x="4597400" y="5187950"/>
          <p14:tracePt t="47801" x="4616450" y="5207000"/>
          <p14:tracePt t="47818" x="4629150" y="5219700"/>
          <p14:tracePt t="47835" x="4629150" y="5232400"/>
          <p14:tracePt t="47852" x="4629150" y="5238750"/>
          <p14:tracePt t="47868" x="4629150" y="5251450"/>
          <p14:tracePt t="47885" x="4629150" y="5264150"/>
          <p14:tracePt t="47901" x="4629150" y="5270500"/>
          <p14:tracePt t="47918" x="4629150" y="5276850"/>
          <p14:tracePt t="47969" x="4629150" y="5264150"/>
          <p14:tracePt t="47977" x="4629150" y="5207000"/>
          <p14:tracePt t="47986" x="4629150" y="5143500"/>
          <p14:tracePt t="48002" x="4629150" y="5029200"/>
          <p14:tracePt t="48018" x="4629150" y="4933950"/>
          <p14:tracePt t="48035" x="4629150" y="4889500"/>
          <p14:tracePt t="48052" x="4629150" y="4864100"/>
          <p14:tracePt t="48068" x="4629150" y="4838700"/>
          <p14:tracePt t="48085" x="4629150" y="4832350"/>
          <p14:tracePt t="48102" x="4629150" y="4826000"/>
          <p14:tracePt t="48153" x="4629150" y="4838700"/>
          <p14:tracePt t="48161" x="4629150" y="4851400"/>
          <p14:tracePt t="48170" x="4616450" y="4870450"/>
          <p14:tracePt t="48345" x="4616450" y="4883150"/>
          <p14:tracePt t="48353" x="4616450" y="4889500"/>
          <p14:tracePt t="48370" x="4616450" y="4902200"/>
          <p14:tracePt t="48376" x="4616450" y="4914900"/>
          <p14:tracePt t="48385" x="4616450" y="4953000"/>
          <p14:tracePt t="48401" x="4622800" y="5029200"/>
          <p14:tracePt t="48418" x="4622800" y="5156200"/>
          <p14:tracePt t="48435" x="4603750" y="5314950"/>
          <p14:tracePt t="48452" x="4470400" y="5492750"/>
          <p14:tracePt t="48469" x="4375150" y="5588000"/>
          <p14:tracePt t="48486" x="4286250" y="5626100"/>
          <p14:tracePt t="48502" x="4241800" y="5626100"/>
          <p14:tracePt t="48519" x="4216400" y="5626100"/>
          <p14:tracePt t="48536" x="4210050" y="5626100"/>
          <p14:tracePt t="48554" x="4210050" y="5619750"/>
          <p14:tracePt t="48569" x="4210050" y="5600700"/>
          <p14:tracePt t="48586" x="4210050" y="5594350"/>
          <p14:tracePt t="48713" x="4203700" y="5594350"/>
          <p14:tracePt t="48897" x="4324350" y="5556250"/>
          <p14:tracePt t="48905" x="4673600" y="5524500"/>
          <p14:tracePt t="48920" x="4826000" y="5524500"/>
          <p14:tracePt t="48936" x="4832350" y="5524500"/>
          <p14:tracePt t="48970" x="4806950" y="5524500"/>
          <p14:tracePt t="48986" x="4768850" y="5524500"/>
          <p14:tracePt t="49003" x="4756150" y="5530850"/>
          <p14:tracePt t="49020" x="4743450" y="5530850"/>
          <p14:tracePt t="49036" x="4724400" y="5530850"/>
          <p14:tracePt t="49040" x="4711700" y="5530850"/>
          <p14:tracePt t="49053" x="4692650" y="5524500"/>
          <p14:tracePt t="49070" x="4679950" y="5518150"/>
          <p14:tracePt t="49087" x="4660900" y="5505450"/>
          <p14:tracePt t="49120" x="4654550" y="5499100"/>
          <p14:tracePt t="49161" x="4648200" y="5492750"/>
          <p14:tracePt t="49169" x="4635500" y="5492750"/>
          <p14:tracePt t="49177" x="4603750" y="5473700"/>
          <p14:tracePt t="49186" x="4565650" y="5467350"/>
          <p14:tracePt t="49203" x="4445000" y="5448300"/>
          <p14:tracePt t="49220" x="4375150" y="5429250"/>
          <p14:tracePt t="49237" x="4324350" y="5429250"/>
          <p14:tracePt t="49253" x="4298950" y="5429250"/>
          <p14:tracePt t="49287" x="4292600" y="5429250"/>
          <p14:tracePt t="49304" x="4260850" y="5429250"/>
          <p14:tracePt t="49320" x="4184650" y="5429250"/>
          <p14:tracePt t="49337" x="4070350" y="5429250"/>
          <p14:tracePt t="49353" x="3981450" y="5429250"/>
          <p14:tracePt t="49369" x="3886200" y="5422900"/>
          <p14:tracePt t="49386" x="3816350" y="5422900"/>
          <p14:tracePt t="49403" x="3752850" y="5422900"/>
          <p14:tracePt t="49419" x="3702050" y="5422900"/>
          <p14:tracePt t="49436" x="3644900" y="5429250"/>
          <p14:tracePt t="49453" x="3594100" y="5461000"/>
          <p14:tracePt t="49470" x="3517900" y="5486400"/>
          <p14:tracePt t="49487" x="3454400" y="5524500"/>
          <p14:tracePt t="49504" x="3384550" y="5600700"/>
          <p14:tracePt t="49520" x="3327400" y="5651500"/>
          <p14:tracePt t="49537" x="3314700" y="5695950"/>
          <p14:tracePt t="49553" x="3308350" y="5734050"/>
          <p14:tracePt t="49570" x="3308350" y="5753100"/>
          <p14:tracePt t="49587" x="3308350" y="5765800"/>
          <p14:tracePt t="49604" x="3327400" y="5797550"/>
          <p14:tracePt t="49620" x="3416300" y="5842000"/>
          <p14:tracePt t="49637" x="3536950" y="5886450"/>
          <p14:tracePt t="49654" x="3651250" y="5937250"/>
          <p14:tracePt t="49670" x="3746500" y="5969000"/>
          <p14:tracePt t="49688" x="3949700" y="6032500"/>
          <p14:tracePt t="49704" x="4057650" y="6045200"/>
          <p14:tracePt t="49720" x="4184650" y="6076950"/>
          <p14:tracePt t="49737" x="4248150" y="6076950"/>
          <p14:tracePt t="49754" x="4311650" y="6076950"/>
          <p14:tracePt t="49770" x="4387850" y="6076950"/>
          <p14:tracePt t="49787" x="4533900" y="6076950"/>
          <p14:tracePt t="49804" x="4711700" y="6076950"/>
          <p14:tracePt t="49820" x="4838700" y="6076950"/>
          <p14:tracePt t="49837" x="4953000" y="6076950"/>
          <p14:tracePt t="49854" x="5080000" y="6076950"/>
          <p14:tracePt t="49871" x="5181600" y="6076950"/>
          <p14:tracePt t="49888" x="5391150" y="6115050"/>
          <p14:tracePt t="49904" x="5499100" y="6121400"/>
          <p14:tracePt t="49921" x="5588000" y="6121400"/>
          <p14:tracePt t="49937" x="5626100" y="6108700"/>
          <p14:tracePt t="49954" x="5657850" y="6064250"/>
          <p14:tracePt t="49971" x="5683250" y="5981700"/>
          <p14:tracePt t="49987" x="5702300" y="5873750"/>
          <p14:tracePt t="50004" x="5727700" y="5765800"/>
          <p14:tracePt t="50021" x="5740400" y="5638800"/>
          <p14:tracePt t="50037" x="5721350" y="5543550"/>
          <p14:tracePt t="50042" x="5689600" y="5499100"/>
          <p14:tracePt t="50055" x="5657850" y="5461000"/>
          <p14:tracePt t="50072" x="5594350" y="5416550"/>
          <p14:tracePt t="50088" x="5575300" y="5410200"/>
          <p14:tracePt t="50104" x="5556250" y="5384800"/>
          <p14:tracePt t="50121" x="5518150" y="5353050"/>
          <p14:tracePt t="50137" x="5473700" y="5321300"/>
          <p14:tracePt t="50154" x="5441950" y="5302250"/>
          <p14:tracePt t="50171" x="5429250" y="5283200"/>
          <p14:tracePt t="50188" x="5422900" y="5270500"/>
          <p14:tracePt t="50204" x="5403850" y="5238750"/>
          <p14:tracePt t="50221" x="5378450" y="5219700"/>
          <p14:tracePt t="50238" x="5327650" y="5200650"/>
          <p14:tracePt t="50254" x="5207000" y="5181600"/>
          <p14:tracePt t="50272" x="5003800" y="5175250"/>
          <p14:tracePt t="50288" x="4883150" y="5175250"/>
          <p14:tracePt t="50304" x="4794250" y="5175250"/>
          <p14:tracePt t="50321" x="4730750" y="5187950"/>
          <p14:tracePt t="50338" x="4699000" y="5194300"/>
          <p14:tracePt t="50354" x="4648200" y="5194300"/>
          <p14:tracePt t="50371" x="4572000" y="5207000"/>
          <p14:tracePt t="50387" x="4438650" y="5226050"/>
          <p14:tracePt t="50404" x="4286250" y="5245100"/>
          <p14:tracePt t="50420" x="4102100" y="5283200"/>
          <p14:tracePt t="50437" x="3949700" y="5289550"/>
          <p14:tracePt t="50454" x="3867150" y="5308600"/>
          <p14:tracePt t="50472" x="3746500" y="5327650"/>
          <p14:tracePt t="50488" x="3695700" y="5334000"/>
          <p14:tracePt t="50505" x="3651250" y="5346700"/>
          <p14:tracePt t="50521" x="3606800" y="5372100"/>
          <p14:tracePt t="50538" x="3562350" y="5384800"/>
          <p14:tracePt t="50554" x="3524250" y="5416550"/>
          <p14:tracePt t="50571" x="3460750" y="5441950"/>
          <p14:tracePt t="50588" x="3409950" y="5473700"/>
          <p14:tracePt t="50605" x="3365500" y="5511800"/>
          <p14:tracePt t="50621" x="3346450" y="5530850"/>
          <p14:tracePt t="50638" x="3340100" y="5581650"/>
          <p14:tracePt t="50655" x="3333750" y="5638800"/>
          <p14:tracePt t="50672" x="3333750" y="5727700"/>
          <p14:tracePt t="50688" x="3371850" y="5810250"/>
          <p14:tracePt t="50705" x="3454400" y="5918200"/>
          <p14:tracePt t="50722" x="3543300" y="5981700"/>
          <p14:tracePt t="50738" x="3714750" y="6019800"/>
          <p14:tracePt t="50755" x="3943350" y="6051550"/>
          <p14:tracePt t="50771" x="4216400" y="6089650"/>
          <p14:tracePt t="50788" x="4451350" y="6089650"/>
          <p14:tracePt t="50805" x="4654550" y="6089650"/>
          <p14:tracePt t="50822" x="4775200" y="6070600"/>
          <p14:tracePt t="50838" x="4800600" y="6045200"/>
          <p14:tracePt t="50855" x="4800600" y="6013450"/>
          <p14:tracePt t="50872" x="4800600" y="5943600"/>
          <p14:tracePt t="50888" x="4775200" y="5899150"/>
          <p14:tracePt t="50905" x="4737100" y="5861050"/>
          <p14:tracePt t="50922" x="4718050" y="5854700"/>
          <p14:tracePt t="51009" x="4718050" y="5848350"/>
          <p14:tracePt t="51025" x="4718050" y="5842000"/>
          <p14:tracePt t="51033" x="4718050" y="5829300"/>
          <p14:tracePt t="51042" x="4718050" y="5822950"/>
          <p14:tracePt t="51449" x="4705350" y="5816600"/>
          <p14:tracePt t="51457" x="4679950" y="5816600"/>
          <p14:tracePt t="51472" x="4635500" y="5816600"/>
          <p14:tracePt t="51489" x="4584700" y="5816600"/>
          <p14:tracePt t="51506" x="4559300" y="5816600"/>
          <p14:tracePt t="51585" x="4552950" y="5816600"/>
          <p14:tracePt t="51593" x="4540250" y="5822950"/>
          <p14:tracePt t="51609" x="4533900" y="5822950"/>
          <p14:tracePt t="51622" x="4527550" y="5822950"/>
          <p14:tracePt t="51639" x="4514850" y="5822950"/>
          <p14:tracePt t="51737" x="4508500" y="5822950"/>
          <p14:tracePt t="51753" x="4508500" y="5816600"/>
          <p14:tracePt t="51761" x="4514850" y="5816600"/>
          <p14:tracePt t="51772" x="4514850" y="5810250"/>
          <p14:tracePt t="51789" x="4521200" y="5810250"/>
          <p14:tracePt t="51806" x="4527550" y="5810250"/>
          <p14:tracePt t="51823" x="4540250" y="5797550"/>
          <p14:tracePt t="51840" x="4552950" y="5797550"/>
          <p14:tracePt t="51873" x="4565650" y="5791200"/>
          <p14:tracePt t="51889" x="4578350" y="5784850"/>
          <p14:tracePt t="51906" x="4584700" y="5778500"/>
          <p14:tracePt t="51940" x="4591050" y="5778500"/>
          <p14:tracePt t="51961" x="4597400" y="5778500"/>
          <p14:tracePt t="51973" x="4603750" y="5778500"/>
          <p14:tracePt t="51990" x="4622800" y="5778500"/>
          <p14:tracePt t="52006" x="4673600" y="5759450"/>
          <p14:tracePt t="52023" x="4686300" y="5753100"/>
          <p14:tracePt t="52039" x="4692650" y="5753100"/>
          <p14:tracePt t="52056" x="4699000" y="5746750"/>
          <p14:tracePt t="52505" x="4699000" y="5740400"/>
          <p14:tracePt t="52529" x="4699000" y="5734050"/>
          <p14:tracePt t="52538" x="4699000" y="5715000"/>
          <p14:tracePt t="52545" x="4699000" y="5702300"/>
          <p14:tracePt t="52557" x="4699000" y="5676900"/>
          <p14:tracePt t="52574" x="4699000" y="5626100"/>
          <p14:tracePt t="52590" x="4699000" y="5549900"/>
          <p14:tracePt t="52607" x="4692650" y="5441950"/>
          <p14:tracePt t="52624" x="4692650" y="5276850"/>
          <p14:tracePt t="52640" x="4692650" y="5143500"/>
          <p14:tracePt t="52657" x="4692650" y="5003800"/>
          <p14:tracePt t="52674" x="4692650" y="4889500"/>
          <p14:tracePt t="52690" x="4692650" y="4857750"/>
          <p14:tracePt t="52707" x="4692650" y="4851400"/>
          <p14:tracePt t="52937" x="4692650" y="4845050"/>
          <p14:tracePt t="52945" x="4711700" y="4832350"/>
          <p14:tracePt t="52957" x="4743450" y="4794250"/>
          <p14:tracePt t="52974" x="4826000" y="4654550"/>
          <p14:tracePt t="52992" x="5080000" y="4337050"/>
          <p14:tracePt t="53008" x="5435600" y="4038600"/>
          <p14:tracePt t="53024" x="5842000" y="3708400"/>
          <p14:tracePt t="53041" x="6197600" y="3409950"/>
          <p14:tracePt t="53057" x="6559550" y="3092450"/>
          <p14:tracePt t="53074" x="6896100" y="2774950"/>
          <p14:tracePt t="53091" x="7175500" y="2546350"/>
          <p14:tracePt t="53108" x="7353300" y="2387600"/>
          <p14:tracePt t="53124" x="7461250" y="2292350"/>
          <p14:tracePt t="53141" x="7518400" y="2254250"/>
          <p14:tracePt t="53158" x="7531100" y="2241550"/>
          <p14:tracePt t="53192" x="7550150" y="2235200"/>
          <p14:tracePt t="53208" x="7607300" y="2222500"/>
          <p14:tracePt t="53224" x="7677150" y="2197100"/>
          <p14:tracePt t="53241" x="7702550" y="2190750"/>
          <p14:tracePt t="53258" x="7721600" y="2184400"/>
          <p14:tracePt t="53291" x="7734300" y="2165350"/>
          <p14:tracePt t="53308" x="7797800" y="2089150"/>
          <p14:tracePt t="53324" x="7823200" y="1968500"/>
          <p14:tracePt t="53341" x="7785100" y="1892300"/>
          <p14:tracePt t="53358" x="7708900" y="1828800"/>
          <p14:tracePt t="53374" x="7588250" y="1816100"/>
          <p14:tracePt t="53392" x="7435850" y="1816100"/>
          <p14:tracePt t="53407" x="7391400" y="1822450"/>
          <p14:tracePt t="53424" x="7378700" y="1828800"/>
          <p14:tracePt t="53441" x="7366000" y="1835150"/>
          <p14:tracePt t="53457" x="7353300" y="1841500"/>
          <p14:tracePt t="53474" x="7327900" y="1847850"/>
          <p14:tracePt t="53491" x="7321550" y="1854200"/>
          <p14:tracePt t="53508" x="7296150" y="1854200"/>
          <p14:tracePt t="53541" x="7289800" y="1854200"/>
          <p14:tracePt t="53585" x="7283450" y="1854200"/>
          <p14:tracePt t="53593" x="7296150" y="1847850"/>
          <p14:tracePt t="53609" x="7302500" y="1841500"/>
          <p14:tracePt t="54368" x="7302500" y="1835150"/>
          <p14:tracePt t="54376" x="7302500" y="1828800"/>
          <p14:tracePt t="54384" x="7302500" y="1822450"/>
          <p14:tracePt t="54392" x="7302500" y="1816100"/>
          <p14:tracePt t="54408" x="7302500" y="1809750"/>
          <p14:tracePt t="54425" x="7296150" y="1797050"/>
          <p14:tracePt t="54442" x="7283450" y="1771650"/>
          <p14:tracePt t="54459" x="7270750" y="1746250"/>
          <p14:tracePt t="54475" x="7239000" y="1708150"/>
          <p14:tracePt t="54492" x="7194550" y="1682750"/>
          <p14:tracePt t="54509" x="7073900" y="1638300"/>
          <p14:tracePt t="54525" x="6946900" y="1581150"/>
          <p14:tracePt t="54542" x="6775450" y="1543050"/>
          <p14:tracePt t="54545" x="6699250" y="1517650"/>
          <p14:tracePt t="54559" x="6610350" y="1511300"/>
          <p14:tracePt t="54575" x="6362700" y="1492250"/>
          <p14:tracePt t="54592" x="6210300" y="1492250"/>
          <p14:tracePt t="54609" x="6070600" y="1492250"/>
          <p14:tracePt t="54626" x="5943600" y="1492250"/>
          <p14:tracePt t="54642" x="5873750" y="1492250"/>
          <p14:tracePt t="54659" x="5797550" y="1492250"/>
          <p14:tracePt t="54676" x="5727700" y="1492250"/>
          <p14:tracePt t="54692" x="5607050" y="1530350"/>
          <p14:tracePt t="54709" x="5486400" y="1574800"/>
          <p14:tracePt t="54726" x="5346700" y="1638300"/>
          <p14:tracePt t="54742" x="5226050" y="1701800"/>
          <p14:tracePt t="54760" x="5099050" y="1727200"/>
          <p14:tracePt t="54776" x="5029200" y="1727200"/>
          <p14:tracePt t="54793" x="4972050" y="1727200"/>
          <p14:tracePt t="54809" x="4921250" y="1708150"/>
          <p14:tracePt t="54826" x="4902200" y="1701800"/>
          <p14:tracePt t="54842" x="4883150" y="1701800"/>
          <p14:tracePt t="54859" x="4819650" y="1701800"/>
          <p14:tracePt t="54876" x="4705350" y="1720850"/>
          <p14:tracePt t="54893" x="4546600" y="1771650"/>
          <p14:tracePt t="54909" x="4400550" y="1809750"/>
          <p14:tracePt t="54926" x="4298950" y="1822450"/>
          <p14:tracePt t="54944" x="4222750" y="1822450"/>
          <p14:tracePt t="54960" x="4203700" y="1822450"/>
          <p14:tracePt t="55042" x="4203700" y="1828800"/>
          <p14:tracePt t="55049" x="4197350" y="1835150"/>
          <p14:tracePt t="55161" x="4203700" y="1835150"/>
          <p14:tracePt t="55585" x="4203700" y="1841500"/>
          <p14:tracePt t="55817" x="4203700" y="1835150"/>
          <p14:tracePt t="55841" x="4203700" y="1828800"/>
          <p14:tracePt t="55849" x="4203700" y="1816100"/>
          <p14:tracePt t="55873" x="4197350" y="1809750"/>
          <p14:tracePt t="56297" x="4184650" y="1803400"/>
          <p14:tracePt t="56305" x="4165600" y="1797050"/>
          <p14:tracePt t="56313" x="4121150" y="1771650"/>
          <p14:tracePt t="56328" x="4013200" y="1752600"/>
          <p14:tracePt t="56344" x="3917950" y="1739900"/>
          <p14:tracePt t="56361" x="3816350" y="1720850"/>
          <p14:tracePt t="56378" x="3733800" y="1720850"/>
          <p14:tracePt t="56394" x="3676650" y="1720850"/>
          <p14:tracePt t="56410" x="3625850" y="1720850"/>
          <p14:tracePt t="56427" x="3594100" y="1727200"/>
          <p14:tracePt t="56445" x="3530600" y="1771650"/>
          <p14:tracePt t="56461" x="3486150" y="1822450"/>
          <p14:tracePt t="56478" x="3429000" y="1866900"/>
          <p14:tracePt t="56494" x="3390900" y="1917700"/>
          <p14:tracePt t="56512" x="3333750" y="2006600"/>
          <p14:tracePt t="56528" x="3314700" y="2038350"/>
          <p14:tracePt t="56544" x="3302000" y="2070100"/>
          <p14:tracePt t="56561" x="3302000" y="2095500"/>
          <p14:tracePt t="56578" x="3302000" y="2101850"/>
          <p14:tracePt t="56594" x="3302000" y="2120900"/>
          <p14:tracePt t="56611" x="3302000" y="2139950"/>
          <p14:tracePt t="56628" x="3302000" y="2165350"/>
          <p14:tracePt t="56644" x="3314700" y="2197100"/>
          <p14:tracePt t="56661" x="3346450" y="2235200"/>
          <p14:tracePt t="56678" x="3403600" y="2266950"/>
          <p14:tracePt t="56695" x="3473450" y="2286000"/>
          <p14:tracePt t="56712" x="3683000" y="2324100"/>
          <p14:tracePt t="56728" x="3949700" y="2355850"/>
          <p14:tracePt t="56745" x="4368800" y="2425700"/>
          <p14:tracePt t="56761" x="4705350" y="2463800"/>
          <p14:tracePt t="56778" x="4813300" y="2489200"/>
          <p14:tracePt t="56795" x="4819650" y="2489200"/>
          <p14:tracePt t="56828" x="4813300" y="2501900"/>
          <p14:tracePt t="56845" x="4768850" y="2520950"/>
          <p14:tracePt t="56862" x="4737100" y="2533650"/>
          <p14:tracePt t="56878" x="4730750" y="2540000"/>
          <p14:tracePt t="56905" x="4730750" y="2546350"/>
          <p14:tracePt t="56913" x="4730750" y="2552700"/>
          <p14:tracePt t="56928" x="4749800" y="2616200"/>
          <p14:tracePt t="56945" x="4806950" y="2762250"/>
          <p14:tracePt t="56962" x="4864100" y="2927350"/>
          <p14:tracePt t="56978" x="4914900" y="3048000"/>
          <p14:tracePt t="56995" x="4933950" y="3111500"/>
          <p14:tracePt t="57012" x="4933950" y="3162300"/>
          <p14:tracePt t="57028" x="4933950" y="3168650"/>
          <p14:tracePt t="57045" x="4927600" y="3175000"/>
          <p14:tracePt t="57050" x="4914900" y="3175000"/>
          <p14:tracePt t="57065" x="4908550" y="3175000"/>
          <p14:tracePt t="57082" x="4902200" y="3175000"/>
          <p14:tracePt t="57105" x="4895850" y="3168650"/>
          <p14:tracePt t="57113" x="4889500" y="3168650"/>
          <p14:tracePt t="57130" x="4876800" y="3168650"/>
          <p14:tracePt t="57145" x="4857750" y="3168650"/>
          <p14:tracePt t="57162" x="4838700" y="3175000"/>
          <p14:tracePt t="57179" x="4826000" y="3181350"/>
          <p14:tracePt t="57195" x="4819650" y="3187700"/>
          <p14:tracePt t="57229" x="4819650" y="3175000"/>
          <p14:tracePt t="57245" x="4806950" y="3086100"/>
          <p14:tracePt t="57262" x="4768850" y="2940050"/>
          <p14:tracePt t="57279" x="4724400" y="2825750"/>
          <p14:tracePt t="57296" x="4679950" y="2774950"/>
          <p14:tracePt t="57312" x="4667250" y="2774950"/>
          <p14:tracePt t="57329" x="4641850" y="2774950"/>
          <p14:tracePt t="57345" x="4622800" y="2781300"/>
          <p14:tracePt t="57362" x="4591050" y="2838450"/>
          <p14:tracePt t="57378" x="4584700" y="2882900"/>
          <p14:tracePt t="57395" x="4584700" y="2952750"/>
          <p14:tracePt t="57412" x="4584700" y="3041650"/>
          <p14:tracePt t="57428" x="4584700" y="3168650"/>
          <p14:tracePt t="57445" x="4584700" y="3295650"/>
          <p14:tracePt t="57462" x="4584700" y="3390900"/>
          <p14:tracePt t="57480" x="4565650" y="3435350"/>
          <p14:tracePt t="57496" x="4552950" y="3448050"/>
          <p14:tracePt t="57512" x="4546600" y="3454400"/>
          <p14:tracePt t="57561" x="4546600" y="3441700"/>
          <p14:tracePt t="57569" x="4546600" y="3384550"/>
          <p14:tracePt t="57579" x="4546600" y="3333750"/>
          <p14:tracePt t="57596" x="4546600" y="3200400"/>
          <p14:tracePt t="57612" x="4552950" y="3098800"/>
          <p14:tracePt t="57629" x="4572000" y="3022600"/>
          <p14:tracePt t="57646" x="4578350" y="2984500"/>
          <p14:tracePt t="57689" x="4578350" y="2990850"/>
          <p14:tracePt t="57697" x="4578350" y="3060700"/>
          <p14:tracePt t="57712" x="4572000" y="3200400"/>
          <p14:tracePt t="57729" x="4527550" y="3352800"/>
          <p14:tracePt t="57746" x="4489450" y="3403600"/>
          <p14:tracePt t="57763" x="4476750" y="3409950"/>
          <p14:tracePt t="57779" x="4470400" y="3409950"/>
          <p14:tracePt t="57796" x="4470400" y="3314700"/>
          <p14:tracePt t="57813" x="4508500" y="3206750"/>
          <p14:tracePt t="57829" x="4533900" y="3130550"/>
          <p14:tracePt t="57846" x="4540250" y="3111500"/>
          <p14:tracePt t="57889" x="4540250" y="3105150"/>
          <p14:tracePt t="58025" x="4546600" y="3105150"/>
          <p14:tracePt t="58034" x="4559300" y="3105150"/>
          <p14:tracePt t="58050" x="4559300" y="3098800"/>
          <p14:tracePt t="58063" x="4565650" y="3092450"/>
          <p14:tracePt t="58080" x="4565650" y="3079750"/>
          <p14:tracePt t="58113" x="4565650" y="3073400"/>
          <p14:tracePt t="58145" x="4565650" y="3060700"/>
          <p14:tracePt t="58153" x="4565650" y="3054350"/>
          <p14:tracePt t="58201" x="4565650" y="3048000"/>
          <p14:tracePt t="58209" x="4565650" y="3041650"/>
          <p14:tracePt t="58217" x="4559300" y="3028950"/>
          <p14:tracePt t="58230" x="4552950" y="3009900"/>
          <p14:tracePt t="58246" x="4502150" y="2927350"/>
          <p14:tracePt t="58264" x="4406900" y="2743200"/>
          <p14:tracePt t="58280" x="4464050" y="2559050"/>
          <p14:tracePt t="58297" x="4610100" y="2381250"/>
          <p14:tracePt t="58313" x="4743450" y="2260600"/>
          <p14:tracePt t="58330" x="4908550" y="2159000"/>
          <p14:tracePt t="58346" x="5118100" y="2063750"/>
          <p14:tracePt t="58363" x="5314950" y="1981200"/>
          <p14:tracePt t="58380" x="5461000" y="1924050"/>
          <p14:tracePt t="58396" x="5537200" y="1905000"/>
          <p14:tracePt t="58448" x="5505450" y="1905000"/>
          <p14:tracePt t="58457" x="5486400" y="1917700"/>
          <p14:tracePt t="58465" x="5467350" y="1936750"/>
          <p14:tracePt t="58480" x="5454650" y="1943100"/>
          <p14:tracePt t="58497" x="5448300" y="1943100"/>
          <p14:tracePt t="58521" x="5441950" y="1949450"/>
          <p14:tracePt t="58577" x="5454650" y="1943100"/>
          <p14:tracePt t="58585" x="5461000" y="1936750"/>
          <p14:tracePt t="58597" x="5467350" y="1924050"/>
          <p14:tracePt t="58613" x="5486400" y="1911350"/>
          <p14:tracePt t="58729" x="5492750" y="1911350"/>
          <p14:tracePt t="58737" x="5505450" y="1911350"/>
          <p14:tracePt t="58747" x="5530850" y="1911350"/>
          <p14:tracePt t="58764" x="5645150" y="1911350"/>
          <p14:tracePt t="58780" x="5873750" y="1911350"/>
          <p14:tracePt t="58797" x="6102350" y="1949450"/>
          <p14:tracePt t="58814" x="6521450" y="2012950"/>
          <p14:tracePt t="58831" x="6800850" y="2032000"/>
          <p14:tracePt t="58848" x="7080250" y="2032000"/>
          <p14:tracePt t="58864" x="7150100" y="2032000"/>
          <p14:tracePt t="58881" x="7175500" y="2012950"/>
          <p14:tracePt t="58929" x="7175500" y="2006600"/>
          <p14:tracePt t="58969" x="7175500" y="2000250"/>
          <p14:tracePt t="59001" x="7169150" y="1987550"/>
          <p14:tracePt t="59009" x="7162800" y="1987550"/>
          <p14:tracePt t="59025" x="7156450" y="1981200"/>
          <p14:tracePt t="59033" x="7143750" y="1968500"/>
          <p14:tracePt t="59048" x="7137400" y="1949450"/>
          <p14:tracePt t="59064" x="7137400" y="1917700"/>
          <p14:tracePt t="59081" x="7137400" y="1860550"/>
          <p14:tracePt t="59097" x="7156450" y="1816100"/>
          <p14:tracePt t="59114" x="7169150" y="1803400"/>
          <p14:tracePt t="59131" x="7188200" y="1771650"/>
          <p14:tracePt t="59148" x="7232650" y="1727200"/>
          <p14:tracePt t="59164" x="7264400" y="1695450"/>
          <p14:tracePt t="59181" x="7302500" y="1651000"/>
          <p14:tracePt t="59197" x="7308850" y="1625600"/>
          <p14:tracePt t="59214" x="7321550" y="1612900"/>
          <p14:tracePt t="59233" x="7321550" y="1606550"/>
          <p14:tracePt t="59265" x="7321550" y="1600200"/>
          <p14:tracePt t="59289" x="7315200" y="1600200"/>
          <p14:tracePt t="59298" x="7308850" y="1600200"/>
          <p14:tracePt t="59305" x="7283450" y="1600200"/>
          <p14:tracePt t="59314" x="7258050" y="1600200"/>
          <p14:tracePt t="59331" x="7200900" y="1600200"/>
          <p14:tracePt t="59348" x="7150100" y="1587500"/>
          <p14:tracePt t="59364" x="7124700" y="1587500"/>
          <p14:tracePt t="59381" x="7112000" y="1581150"/>
          <p14:tracePt t="59397" x="7092950" y="1581150"/>
          <p14:tracePt t="59414" x="7061200" y="1581150"/>
          <p14:tracePt t="59430" x="7010400" y="1581150"/>
          <p14:tracePt t="59448" x="6953250" y="1581150"/>
          <p14:tracePt t="59464" x="6902450" y="1593850"/>
          <p14:tracePt t="59481" x="6870700" y="1619250"/>
          <p14:tracePt t="59498" x="6851650" y="1625600"/>
          <p14:tracePt t="59514" x="6826250" y="1644650"/>
          <p14:tracePt t="59531" x="6807200" y="1663700"/>
          <p14:tracePt t="59548" x="6788150" y="1689100"/>
          <p14:tracePt t="59564" x="6775450" y="1714500"/>
          <p14:tracePt t="59581" x="6756400" y="1746250"/>
          <p14:tracePt t="59598" x="6750050" y="1778000"/>
          <p14:tracePt t="59615" x="6743700" y="1822450"/>
          <p14:tracePt t="59632" x="6724650" y="1873250"/>
          <p14:tracePt t="59648" x="6711950" y="1892300"/>
          <p14:tracePt t="59665" x="6699250" y="1911350"/>
          <p14:tracePt t="59698" x="6699250" y="1968500"/>
          <p14:tracePt t="59715" x="6699250" y="2032000"/>
          <p14:tracePt t="59732" x="6718300" y="2139950"/>
          <p14:tracePt t="59748" x="6781800" y="2222500"/>
          <p14:tracePt t="59765" x="6819900" y="2273300"/>
          <p14:tracePt t="59781" x="6826250" y="2279650"/>
          <p14:tracePt t="59809" x="6832600" y="2273300"/>
          <p14:tracePt t="59818" x="6832600" y="2260600"/>
          <p14:tracePt t="59832" x="6832600" y="2222500"/>
          <p14:tracePt t="59848" x="6838950" y="2190750"/>
          <p14:tracePt t="59865" x="6845300" y="2184400"/>
          <p14:tracePt t="59882" x="6858000" y="2184400"/>
          <p14:tracePt t="59898" x="6927850" y="2184400"/>
          <p14:tracePt t="59915" x="6997700" y="2209800"/>
          <p14:tracePt t="59932" x="7073900" y="2247900"/>
          <p14:tracePt t="59948" x="7131050" y="2273300"/>
          <p14:tracePt t="59965" x="7162800" y="2279650"/>
          <p14:tracePt t="59982" x="7194550" y="2286000"/>
          <p14:tracePt t="59998" x="7245350" y="2279650"/>
          <p14:tracePt t="60016" x="7321550" y="2209800"/>
          <p14:tracePt t="60032" x="7359650" y="2171700"/>
          <p14:tracePt t="60049" x="7385050" y="2139950"/>
          <p14:tracePt t="60065" x="7404100" y="2127250"/>
          <p14:tracePt t="60082" x="7410450" y="2127250"/>
          <p14:tracePt t="60099" x="7442200" y="2127250"/>
          <p14:tracePt t="60115" x="7480300" y="2127250"/>
          <p14:tracePt t="60132" x="7537450" y="2127250"/>
          <p14:tracePt t="60148" x="7581900" y="2127250"/>
          <p14:tracePt t="60165" x="7613650" y="2114550"/>
          <p14:tracePt t="60182" x="7620000" y="2082800"/>
          <p14:tracePt t="60199" x="7639050" y="2044700"/>
          <p14:tracePt t="60216" x="7658100" y="1974850"/>
          <p14:tracePt t="60232" x="7664450" y="1943100"/>
          <p14:tracePt t="60249" x="7677150" y="1911350"/>
          <p14:tracePt t="60265" x="7677150" y="1866900"/>
          <p14:tracePt t="60282" x="7670800" y="1835150"/>
          <p14:tracePt t="60299" x="7645400" y="1790700"/>
          <p14:tracePt t="60315" x="7632700" y="1771650"/>
          <p14:tracePt t="60332" x="7632700" y="1765300"/>
          <p14:tracePt t="60349" x="7613650" y="1752600"/>
          <p14:tracePt t="60384" x="7607300" y="1752600"/>
          <p14:tracePt t="60398" x="7594600" y="1752600"/>
          <p14:tracePt t="60415" x="7562850" y="1733550"/>
          <p14:tracePt t="60432" x="7537450" y="1727200"/>
          <p14:tracePt t="60448" x="7524750" y="1720850"/>
          <p14:tracePt t="60465" x="7499350" y="1708150"/>
          <p14:tracePt t="60482" x="7467600" y="1701800"/>
          <p14:tracePt t="60498" x="7435850" y="1701800"/>
          <p14:tracePt t="60515" x="7404100" y="1701800"/>
          <p14:tracePt t="60532" x="7353300" y="1701800"/>
          <p14:tracePt t="60549" x="7296150" y="1701800"/>
          <p14:tracePt t="60565" x="7232650" y="1701800"/>
          <p14:tracePt t="60582" x="7181850" y="1701800"/>
          <p14:tracePt t="60599" x="7150100" y="1701800"/>
          <p14:tracePt t="60616" x="7118350" y="1701800"/>
          <p14:tracePt t="60632" x="7099300" y="1708150"/>
          <p14:tracePt t="60649" x="7086600" y="1708150"/>
          <p14:tracePt t="60666" x="7061200" y="1708150"/>
          <p14:tracePt t="60682" x="7029450" y="1708150"/>
          <p14:tracePt t="60699" x="7004050" y="1714500"/>
          <p14:tracePt t="60716" x="6953250" y="1714500"/>
          <p14:tracePt t="60732" x="6896100" y="1714500"/>
          <p14:tracePt t="60749" x="6845300" y="1714500"/>
          <p14:tracePt t="60766" x="6788150" y="1714500"/>
          <p14:tracePt t="60783" x="6756400" y="1714500"/>
          <p14:tracePt t="60800" x="6718300" y="1714500"/>
          <p14:tracePt t="60816" x="6705600" y="1714500"/>
          <p14:tracePt t="60833" x="6692900" y="1720850"/>
          <p14:tracePt t="60849" x="6673850" y="1733550"/>
          <p14:tracePt t="60866" x="6661150" y="1746250"/>
          <p14:tracePt t="60883" x="6648450" y="1771650"/>
          <p14:tracePt t="60899" x="6629400" y="1803400"/>
          <p14:tracePt t="60916" x="6629400" y="1828800"/>
          <p14:tracePt t="60933" x="6616700" y="1860550"/>
          <p14:tracePt t="60949" x="6616700" y="1873250"/>
          <p14:tracePt t="60966" x="6616700" y="1892300"/>
          <p14:tracePt t="60983" x="6616700" y="1911350"/>
          <p14:tracePt t="60999" x="6604000" y="1930400"/>
          <p14:tracePt t="61016" x="6604000" y="1943100"/>
          <p14:tracePt t="61033" x="6604000" y="1955800"/>
          <p14:tracePt t="61050" x="6604000" y="1974850"/>
          <p14:tracePt t="61066" x="6597650" y="2006600"/>
          <p14:tracePt t="61083" x="6597650" y="2044700"/>
          <p14:tracePt t="61100" x="6597650" y="2076450"/>
          <p14:tracePt t="61116" x="6597650" y="2120900"/>
          <p14:tracePt t="61133" x="6610350" y="2159000"/>
          <p14:tracePt t="61150" x="6623050" y="2171700"/>
          <p14:tracePt t="61166" x="6654800" y="2197100"/>
          <p14:tracePt t="61183" x="6673850" y="2203450"/>
          <p14:tracePt t="61200" x="6699250" y="2216150"/>
          <p14:tracePt t="61216" x="6724650" y="2216150"/>
          <p14:tracePt t="61233" x="6781800" y="2241550"/>
          <p14:tracePt t="61250" x="6838950" y="2241550"/>
          <p14:tracePt t="61266" x="6921500" y="2247900"/>
          <p14:tracePt t="61283" x="7035800" y="2247900"/>
          <p14:tracePt t="61300" x="7137400" y="2247900"/>
          <p14:tracePt t="61317" x="7219950" y="2247900"/>
          <p14:tracePt t="61333" x="7258050" y="2247900"/>
          <p14:tracePt t="61350" x="7283450" y="2241550"/>
          <p14:tracePt t="61366" x="7296150" y="2235200"/>
          <p14:tracePt t="61383" x="7302500" y="2216150"/>
          <p14:tracePt t="61399" x="7321550" y="2184400"/>
          <p14:tracePt t="61416" x="7327900" y="2171700"/>
          <p14:tracePt t="61433" x="7346950" y="2146300"/>
          <p14:tracePt t="61449" x="7359650" y="2139950"/>
          <p14:tracePt t="61467" x="7378700" y="2127250"/>
          <p14:tracePt t="61483" x="7391400" y="2108200"/>
          <p14:tracePt t="61500" x="7404100" y="2095500"/>
          <p14:tracePt t="61517" x="7410450" y="2089150"/>
          <p14:tracePt t="61534" x="7416800" y="2063750"/>
          <p14:tracePt t="61537" x="7429500" y="2051050"/>
          <p14:tracePt t="61550" x="7435850" y="2038350"/>
          <p14:tracePt t="61567" x="7442200" y="2006600"/>
          <p14:tracePt t="61584" x="7467600" y="1962150"/>
          <p14:tracePt t="61600" x="7467600" y="1943100"/>
          <p14:tracePt t="61617" x="7473950" y="1917700"/>
          <p14:tracePt t="61633" x="7480300" y="1905000"/>
          <p14:tracePt t="61650" x="7486650" y="1892300"/>
          <p14:tracePt t="61667" x="7493000" y="1879600"/>
          <p14:tracePt t="61700" x="7499350" y="1879600"/>
          <p14:tracePt t="61736" x="7499350" y="1873250"/>
          <p14:tracePt t="61753" x="7499350" y="1860550"/>
          <p14:tracePt t="61785" x="7499350" y="1854200"/>
          <p14:tracePt t="61913" x="7499350" y="1847850"/>
          <p14:tracePt t="61929" x="7499350" y="1841500"/>
          <p14:tracePt t="61937" x="7499350" y="1835150"/>
          <p14:tracePt t="61953" x="7499350" y="1828800"/>
          <p14:tracePt t="61969" x="7499350" y="1816100"/>
          <p14:tracePt t="61984" x="7473950" y="1816100"/>
          <p14:tracePt t="62000" x="7429500" y="1809750"/>
          <p14:tracePt t="62017" x="7372350" y="1809750"/>
          <p14:tracePt t="62034" x="7327900" y="1809750"/>
          <p14:tracePt t="62051" x="7296150" y="1809750"/>
          <p14:tracePt t="62067" x="7270750" y="1809750"/>
          <p14:tracePt t="62084" x="7251700" y="1790700"/>
          <p14:tracePt t="62101" x="7239000" y="1790700"/>
          <p14:tracePt t="62117" x="7232650" y="1784350"/>
          <p14:tracePt t="62134" x="7213600" y="1778000"/>
          <p14:tracePt t="62151" x="7200900" y="1778000"/>
          <p14:tracePt t="62168" x="7169150" y="1778000"/>
          <p14:tracePt t="62184" x="7137400" y="1778000"/>
          <p14:tracePt t="62201" x="7080250" y="1778000"/>
          <p14:tracePt t="62217" x="7029450" y="1778000"/>
          <p14:tracePt t="62234" x="6972300" y="1778000"/>
          <p14:tracePt t="62251" x="6921500" y="1778000"/>
          <p14:tracePt t="62268" x="6883400" y="1778000"/>
          <p14:tracePt t="62284" x="6851650" y="1778000"/>
          <p14:tracePt t="62301" x="6775450" y="1816100"/>
          <p14:tracePt t="62318" x="6731000" y="1860550"/>
          <p14:tracePt t="62334" x="6673850" y="1917700"/>
          <p14:tracePt t="62352" x="6616700" y="2006600"/>
          <p14:tracePt t="62367" x="6604000" y="2038350"/>
          <p14:tracePt t="62383" x="6604000" y="2063750"/>
          <p14:tracePt t="62400" x="6604000" y="2070100"/>
          <p14:tracePt t="62417" x="6604000" y="2082800"/>
          <p14:tracePt t="62434" x="6629400" y="2089150"/>
          <p14:tracePt t="62451" x="6731000" y="2089150"/>
          <p14:tracePt t="62468" x="6819900" y="2089150"/>
          <p14:tracePt t="62484" x="6902450" y="2089150"/>
          <p14:tracePt t="62501" x="6946900" y="2089150"/>
          <p14:tracePt t="62518" x="6959600" y="2076450"/>
          <p14:tracePt t="62534" x="6972300" y="2070100"/>
          <p14:tracePt t="62553" x="6972300" y="2063750"/>
          <p14:tracePt t="62657" x="6972300" y="2057400"/>
          <p14:tracePt t="62665" x="6972300" y="2051050"/>
          <p14:tracePt t="62672" x="6972300" y="2044700"/>
          <p14:tracePt t="62684" x="6972300" y="2038350"/>
          <p14:tracePt t="62701" x="6972300" y="2025650"/>
          <p14:tracePt t="62718" x="6972300" y="2006600"/>
          <p14:tracePt t="62849" x="6972300" y="2000250"/>
          <p14:tracePt t="62865" x="6965950" y="2000250"/>
          <p14:tracePt t="62882" x="6959600" y="2006600"/>
          <p14:tracePt t="62889" x="6953250" y="2006600"/>
          <p14:tracePt t="62902" x="6946900" y="2012950"/>
          <p14:tracePt t="62918" x="6921500" y="2032000"/>
          <p14:tracePt t="62935" x="6902450" y="2044700"/>
          <p14:tracePt t="62952" x="6870700" y="2057400"/>
          <p14:tracePt t="62968" x="6851650" y="2076450"/>
          <p14:tracePt t="62985" x="6838950" y="2082800"/>
          <p14:tracePt t="63002" x="6819900" y="2108200"/>
          <p14:tracePt t="63018" x="6781800" y="2146300"/>
          <p14:tracePt t="63035" x="6731000" y="2203450"/>
          <p14:tracePt t="63051" x="6616700" y="2330450"/>
          <p14:tracePt t="63068" x="6432550" y="2540000"/>
          <p14:tracePt t="63085" x="6203950" y="2819400"/>
          <p14:tracePt t="63101" x="5861050" y="3206750"/>
          <p14:tracePt t="63118" x="5518150" y="3536950"/>
          <p14:tracePt t="63135" x="5124450" y="4006850"/>
          <p14:tracePt t="63152" x="4946650" y="4305300"/>
          <p14:tracePt t="63168" x="4832350" y="4540250"/>
          <p14:tracePt t="63185" x="4813300" y="4610100"/>
          <p14:tracePt t="63201" x="4813300" y="4616450"/>
          <p14:tracePt t="63218" x="4838700" y="4622800"/>
          <p14:tracePt t="63235" x="4908550" y="4552950"/>
          <p14:tracePt t="63252" x="4965700" y="4483100"/>
          <p14:tracePt t="63269" x="4972050" y="4470400"/>
          <p14:tracePt t="63353" x="4965700" y="4476750"/>
          <p14:tracePt t="63809" x="4959350" y="4470400"/>
          <p14:tracePt t="63825" x="4953000" y="4470400"/>
          <p14:tracePt t="63865" x="4946650" y="4470400"/>
          <p14:tracePt t="63889" x="4940300" y="4470400"/>
          <p14:tracePt t="63905" x="4933950" y="4470400"/>
          <p14:tracePt t="63921" x="4927600" y="4470400"/>
          <p14:tracePt t="63937" x="4921250" y="4470400"/>
          <p14:tracePt t="63954" x="4914900" y="4470400"/>
          <p14:tracePt t="64009" x="4908550" y="4470400"/>
          <p14:tracePt t="64043" x="4902200" y="4476750"/>
          <p14:tracePt t="64073" x="4895850" y="4483100"/>
          <p14:tracePt t="64082" x="4889500" y="4483100"/>
          <p14:tracePt t="64090" x="4883150" y="4495800"/>
          <p14:tracePt t="64106" x="4883150" y="4508500"/>
          <p14:tracePt t="64120" x="4883150" y="4527550"/>
          <p14:tracePt t="64136" x="4914900" y="4546600"/>
          <p14:tracePt t="64153" x="5016500" y="4572000"/>
          <p14:tracePt t="64170" x="5124450" y="4610100"/>
          <p14:tracePt t="64186" x="5149850" y="4622800"/>
          <p14:tracePt t="64203" x="5187950" y="4654550"/>
          <p14:tracePt t="64220" x="5213350" y="4711700"/>
          <p14:tracePt t="64236" x="5219700" y="4768850"/>
          <p14:tracePt t="64253" x="5226050" y="4826000"/>
          <p14:tracePt t="64270" x="5232400" y="4876800"/>
          <p14:tracePt t="64287" x="5245100" y="4927600"/>
          <p14:tracePt t="64304" x="5245100" y="5003800"/>
          <p14:tracePt t="64320" x="5245100" y="5067300"/>
          <p14:tracePt t="64337" x="5245100" y="5124450"/>
          <p14:tracePt t="64353" x="5232400" y="5194300"/>
          <p14:tracePt t="64370" x="5207000" y="5276850"/>
          <p14:tracePt t="64386" x="5187950" y="5359400"/>
          <p14:tracePt t="64402" x="5162550" y="5416550"/>
          <p14:tracePt t="64419" x="5162550" y="5448300"/>
          <p14:tracePt t="64436" x="5162550" y="5461000"/>
          <p14:tracePt t="64577" x="5168900" y="5461000"/>
          <p14:tracePt t="64585" x="5181600" y="5461000"/>
          <p14:tracePt t="64593" x="5194300" y="5461000"/>
          <p14:tracePt t="64603" x="5219700" y="5461000"/>
          <p14:tracePt t="64620" x="5251450" y="5461000"/>
          <p14:tracePt t="64637" x="5295900" y="5461000"/>
          <p14:tracePt t="64653" x="5359400" y="5461000"/>
          <p14:tracePt t="64670" x="5422900" y="5461000"/>
          <p14:tracePt t="64687" x="5511800" y="5461000"/>
          <p14:tracePt t="64704" x="5594350" y="5461000"/>
          <p14:tracePt t="64720" x="5600700" y="5461000"/>
          <p14:tracePt t="64777" x="5638800" y="5461000"/>
          <p14:tracePt t="64785" x="5702300" y="5448300"/>
          <p14:tracePt t="64793" x="5765800" y="5429250"/>
          <p14:tracePt t="64803" x="5848350" y="5422900"/>
          <p14:tracePt t="64820" x="5988050" y="5422900"/>
          <p14:tracePt t="64837" x="6140450" y="5410200"/>
          <p14:tracePt t="64854" x="6280150" y="5403850"/>
          <p14:tracePt t="64870" x="6388100" y="5372100"/>
          <p14:tracePt t="64888" x="6546850" y="5359400"/>
          <p14:tracePt t="64904" x="6648450" y="5321300"/>
          <p14:tracePt t="64920" x="6686550" y="5314950"/>
          <p14:tracePt t="64937" x="6743700" y="5314950"/>
          <p14:tracePt t="64954" x="6832600" y="5314950"/>
          <p14:tracePt t="64971" x="6997700" y="5314950"/>
          <p14:tracePt t="64987" x="7181850" y="5283200"/>
          <p14:tracePt t="65004" x="7327900" y="5264150"/>
          <p14:tracePt t="65021" x="7372350" y="5251450"/>
          <p14:tracePt t="65057" x="7372350" y="5245100"/>
          <p14:tracePt t="65105" x="7372350" y="5238750"/>
          <p14:tracePt t="65113" x="7372350" y="5226050"/>
          <p14:tracePt t="65129" x="7372350" y="5213350"/>
          <p14:tracePt t="65153" x="7372350" y="5200650"/>
          <p14:tracePt t="65161" x="7372350" y="5194300"/>
          <p14:tracePt t="65171" x="7372350" y="5187950"/>
          <p14:tracePt t="65187" x="7378700" y="5175250"/>
          <p14:tracePt t="65204" x="7385050" y="5168900"/>
          <p14:tracePt t="65221" x="7391400" y="5162550"/>
          <p14:tracePt t="65238" x="7397750" y="5156200"/>
          <p14:tracePt t="65254" x="7397750" y="5137150"/>
          <p14:tracePt t="65272" x="7397750" y="5124450"/>
          <p14:tracePt t="65288" x="7378700" y="5118100"/>
          <p14:tracePt t="65304" x="7334250" y="5118100"/>
          <p14:tracePt t="65321" x="7251700" y="5118100"/>
          <p14:tracePt t="65338" x="7137400" y="5118100"/>
          <p14:tracePt t="65354" x="7023100" y="5118100"/>
          <p14:tracePt t="65371" x="6985000" y="5118100"/>
          <p14:tracePt t="65387" x="6959600" y="5118100"/>
          <p14:tracePt t="65404" x="6940550" y="5130800"/>
          <p14:tracePt t="65420" x="6921500" y="5149850"/>
          <p14:tracePt t="65437" x="6908800" y="5181600"/>
          <p14:tracePt t="65454" x="6889750" y="5207000"/>
          <p14:tracePt t="65472" x="6845300" y="5264150"/>
          <p14:tracePt t="65488" x="6807200" y="5302250"/>
          <p14:tracePt t="65504" x="6775450" y="5353050"/>
          <p14:tracePt t="65521" x="6750050" y="5384800"/>
          <p14:tracePt t="65538" x="6750050" y="5416550"/>
          <p14:tracePt t="65554" x="6750050" y="5467350"/>
          <p14:tracePt t="65571" x="6756400" y="5499100"/>
          <p14:tracePt t="65588" x="6756400" y="5511800"/>
          <p14:tracePt t="65605" x="6762750" y="5518150"/>
          <p14:tracePt t="65638" x="6775450" y="5518150"/>
          <p14:tracePt t="65655" x="6813550" y="5518150"/>
          <p14:tracePt t="65672" x="6921500" y="5524500"/>
          <p14:tracePt t="65688" x="6997700" y="5543550"/>
          <p14:tracePt t="65705" x="7048500" y="5549900"/>
          <p14:tracePt t="65721" x="7105650" y="5556250"/>
          <p14:tracePt t="65738" x="7156450" y="5562600"/>
          <p14:tracePt t="65755" x="7213600" y="5581650"/>
          <p14:tracePt t="65771" x="7245350" y="5588000"/>
          <p14:tracePt t="65788" x="7258050" y="5588000"/>
          <p14:tracePt t="65805" x="7270750" y="5588000"/>
          <p14:tracePt t="65821" x="7277100" y="5588000"/>
          <p14:tracePt t="65838" x="7283450" y="5588000"/>
          <p14:tracePt t="65855" x="7315200" y="5588000"/>
          <p14:tracePt t="65872" x="7366000" y="5568950"/>
          <p14:tracePt t="65888" x="7385050" y="5556250"/>
          <p14:tracePt t="65905" x="7397750" y="5549900"/>
          <p14:tracePt t="65922" x="7404100" y="5543550"/>
          <p14:tracePt t="65938" x="7410450" y="5537200"/>
          <p14:tracePt t="65955" x="7429500" y="5524500"/>
          <p14:tracePt t="65972" x="7435850" y="5518150"/>
          <p14:tracePt t="65988" x="7442200" y="5511800"/>
          <p14:tracePt t="66005" x="7454900" y="5505450"/>
          <p14:tracePt t="66022" x="7454900" y="5499100"/>
          <p14:tracePt t="66038" x="7461250" y="5492750"/>
          <p14:tracePt t="68145" x="7461250" y="5486400"/>
          <p14:tracePt t="68153" x="7416800" y="5461000"/>
          <p14:tracePt t="68161" x="7264400" y="5461000"/>
          <p14:tracePt t="68174" x="7080250" y="5461000"/>
          <p14:tracePt t="68192" x="6534150" y="5461000"/>
          <p14:tracePt t="68208" x="6254750" y="5461000"/>
          <p14:tracePt t="68224" x="6064250" y="5461000"/>
          <p14:tracePt t="68241" x="5937250" y="5454650"/>
          <p14:tracePt t="68257" x="5854700" y="5448300"/>
          <p14:tracePt t="68274" x="5765800" y="5448300"/>
          <p14:tracePt t="68291" x="5657850" y="5448300"/>
          <p14:tracePt t="68308" x="5543550" y="5448300"/>
          <p14:tracePt t="68324" x="5467350" y="5448300"/>
          <p14:tracePt t="68341" x="5403850" y="5448300"/>
          <p14:tracePt t="68357" x="5378450" y="5441950"/>
          <p14:tracePt t="68390" x="5384800" y="5429250"/>
          <p14:tracePt t="68407" x="5441950" y="5403850"/>
          <p14:tracePt t="68424" x="5454650" y="5391150"/>
          <p14:tracePt t="68440" x="5454650" y="5372100"/>
          <p14:tracePt t="68457" x="5448300" y="5353050"/>
          <p14:tracePt t="68473" x="5435600" y="5346700"/>
          <p14:tracePt t="68490" x="5422900" y="5334000"/>
          <p14:tracePt t="68508" x="5416550" y="5327650"/>
          <p14:tracePt t="68541" x="5416550" y="5321300"/>
          <p14:tracePt t="68601" x="5403850" y="5314950"/>
          <p14:tracePt t="68609" x="5384800" y="5314950"/>
          <p14:tracePt t="68617" x="5365750" y="5314950"/>
          <p14:tracePt t="68625" x="5353050" y="5314950"/>
          <p14:tracePt t="68641" x="5302250" y="5314950"/>
          <p14:tracePt t="68658" x="5264150" y="5314950"/>
          <p14:tracePt t="68674" x="5238750" y="5314950"/>
          <p14:tracePt t="68691" x="5219700" y="5314950"/>
          <p14:tracePt t="68708" x="5175250" y="5314950"/>
          <p14:tracePt t="68725" x="5143500" y="5314950"/>
          <p14:tracePt t="68741" x="5130800" y="5314950"/>
          <p14:tracePt t="68758" x="5124450" y="5314950"/>
          <p14:tracePt t="68801" x="5118100" y="5308600"/>
          <p14:tracePt t="68817" x="5118100" y="5302250"/>
          <p14:tracePt t="68826" x="5111750" y="5295900"/>
          <p14:tracePt t="68849" x="5099050" y="5289550"/>
          <p14:tracePt t="68873" x="5086350" y="5289550"/>
          <p14:tracePt t="68881" x="5073650" y="5283200"/>
          <p14:tracePt t="68891" x="5048250" y="5270500"/>
          <p14:tracePt t="68909" x="4991100" y="5245100"/>
          <p14:tracePt t="68925" x="4806950" y="5219700"/>
          <p14:tracePt t="68942" x="4521200" y="5175250"/>
          <p14:tracePt t="68958" x="4127500" y="5124450"/>
          <p14:tracePt t="68975" x="3854450" y="5099050"/>
          <p14:tracePt t="68992" x="3638550" y="5099050"/>
          <p14:tracePt t="69008" x="3562350" y="5130800"/>
          <p14:tracePt t="69025" x="3517900" y="5175250"/>
          <p14:tracePt t="69042" x="3479800" y="5219700"/>
          <p14:tracePt t="69059" x="3429000" y="5295900"/>
          <p14:tracePt t="69075" x="3390900" y="5340350"/>
          <p14:tracePt t="69091" x="3365500" y="5384800"/>
          <p14:tracePt t="69108" x="3333750" y="5435600"/>
          <p14:tracePt t="69125" x="3295650" y="5486400"/>
          <p14:tracePt t="69142" x="3263900" y="5556250"/>
          <p14:tracePt t="69158" x="3232150" y="5613400"/>
          <p14:tracePt t="69176" x="3206750" y="5715000"/>
          <p14:tracePt t="69192" x="3206750" y="5746750"/>
          <p14:tracePt t="69208" x="3219450" y="5765800"/>
          <p14:tracePt t="69225" x="3333750" y="5765800"/>
          <p14:tracePt t="69242" x="3511550" y="5765800"/>
          <p14:tracePt t="69258" x="3727450" y="5759450"/>
          <p14:tracePt t="69275" x="3822700" y="5734050"/>
          <p14:tracePt t="69292" x="3841750" y="5727700"/>
          <p14:tracePt t="69337" x="3841750" y="5721350"/>
          <p14:tracePt t="69345" x="3841750" y="5715000"/>
          <p14:tracePt t="69358" x="3841750" y="5708650"/>
          <p14:tracePt t="69375" x="3835400" y="5702300"/>
          <p14:tracePt t="69391" x="3829050" y="5683250"/>
          <p14:tracePt t="69408" x="3829050" y="5664200"/>
          <p14:tracePt t="69425" x="3829050" y="5657850"/>
          <p14:tracePt t="69473" x="3835400" y="5651500"/>
          <p14:tracePt t="69481" x="3873500" y="5651500"/>
          <p14:tracePt t="69492" x="3930650" y="5645150"/>
          <p14:tracePt t="69509" x="4083050" y="5613400"/>
          <p14:tracePt t="69525" x="4203700" y="5594350"/>
          <p14:tracePt t="69542" x="4298950" y="5588000"/>
          <p14:tracePt t="69546" x="4330700" y="5568950"/>
          <p14:tracePt t="69559" x="4406900" y="5568950"/>
          <p14:tracePt t="69576" x="4432300" y="5568950"/>
          <p14:tracePt t="69633" x="4419600" y="5568950"/>
          <p14:tracePt t="69641" x="4387850" y="5575300"/>
          <p14:tracePt t="69649" x="4375150" y="5581650"/>
          <p14:tracePt t="69729" x="4375150" y="5588000"/>
          <p14:tracePt t="69745" x="4375150" y="5594350"/>
          <p14:tracePt t="69762" x="4375150" y="5600700"/>
          <p14:tracePt t="69777" x="4375150" y="5607050"/>
          <p14:tracePt t="69793" x="4375150" y="5619750"/>
          <p14:tracePt t="69801" x="4381500" y="5626100"/>
          <p14:tracePt t="69994" x="4381500" y="5632450"/>
          <p14:tracePt t="70657" x="4387850" y="5638800"/>
          <p14:tracePt t="70673" x="4394200" y="5638800"/>
          <p14:tracePt t="70697" x="4400550" y="5638800"/>
          <p14:tracePt t="71113" x="4394200" y="5645150"/>
          <p14:tracePt t="71121" x="4381500" y="5664200"/>
          <p14:tracePt t="71129" x="4375150" y="5664200"/>
          <p14:tracePt t="71144" x="4368800" y="5676900"/>
          <p14:tracePt t="71161" x="4451350" y="5734050"/>
          <p14:tracePt t="71177" x="4603750" y="5753100"/>
          <p14:tracePt t="71194" x="4762500" y="5784850"/>
          <p14:tracePt t="71211" x="4838700" y="5784850"/>
          <p14:tracePt t="71227" x="4870450" y="5784850"/>
          <p14:tracePt t="71244" x="4895850" y="5778500"/>
          <p14:tracePt t="71261" x="4933950" y="5753100"/>
          <p14:tracePt t="71277" x="4940300" y="5740400"/>
          <p14:tracePt t="71294" x="4965700" y="5715000"/>
          <p14:tracePt t="71312" x="5041900" y="5695950"/>
          <p14:tracePt t="71328" x="5092700" y="5676900"/>
          <p14:tracePt t="71344" x="5130800" y="5664200"/>
          <p14:tracePt t="71361" x="5143500" y="5651500"/>
          <p14:tracePt t="71377" x="5143500" y="5645150"/>
          <p14:tracePt t="71393" x="5143500" y="5632450"/>
          <p14:tracePt t="71410" x="5130800" y="5613400"/>
          <p14:tracePt t="71427" x="5086350" y="5581650"/>
          <p14:tracePt t="71444" x="5022850" y="5524500"/>
          <p14:tracePt t="71460" x="4933950" y="5454650"/>
          <p14:tracePt t="71478" x="4845050" y="5397500"/>
          <p14:tracePt t="71494" x="4813300" y="5391150"/>
          <p14:tracePt t="71521" x="4806950" y="5391150"/>
          <p14:tracePt t="71641" x="4806950" y="5378450"/>
          <p14:tracePt t="71649" x="4806950" y="5372100"/>
          <p14:tracePt t="71661" x="4806950" y="5346700"/>
          <p14:tracePt t="71678" x="4806950" y="5302250"/>
          <p14:tracePt t="71695" x="4768850" y="5245100"/>
          <p14:tracePt t="71712" x="4699000" y="5194300"/>
          <p14:tracePt t="71728" x="4641850" y="5187950"/>
          <p14:tracePt t="71745" x="4527550" y="5187950"/>
          <p14:tracePt t="71761" x="4356100" y="5213350"/>
          <p14:tracePt t="71778" x="4222750" y="5251450"/>
          <p14:tracePt t="71795" x="4133850" y="5289550"/>
          <p14:tracePt t="71811" x="4102100" y="5308600"/>
          <p14:tracePt t="71828" x="4064000" y="5314950"/>
          <p14:tracePt t="71845" x="4044950" y="5314950"/>
          <p14:tracePt t="71878" x="4025900" y="5314950"/>
          <p14:tracePt t="71895" x="4006850" y="5302250"/>
          <p14:tracePt t="71912" x="3898900" y="5276850"/>
          <p14:tracePt t="71928" x="3765550" y="5257800"/>
          <p14:tracePt t="71945" x="3651250" y="5257800"/>
          <p14:tracePt t="71961" x="3543300" y="5257800"/>
          <p14:tracePt t="71978" x="3498850" y="5257800"/>
          <p14:tracePt t="71995" x="3429000" y="5270500"/>
          <p14:tracePt t="72012" x="3384550" y="5302250"/>
          <p14:tracePt t="72028" x="3346450" y="5346700"/>
          <p14:tracePt t="72045" x="3314700" y="5397500"/>
          <p14:tracePt t="72048" x="3308350" y="5429250"/>
          <p14:tracePt t="72062" x="3302000" y="5441950"/>
          <p14:tracePt t="72078" x="3295650" y="5480050"/>
          <p14:tracePt t="72096" x="3276600" y="5511800"/>
          <p14:tracePt t="72112" x="3276600" y="5537200"/>
          <p14:tracePt t="72129" x="3270250" y="5543550"/>
          <p14:tracePt t="72145" x="3270250" y="5568950"/>
          <p14:tracePt t="72162" x="3263900" y="5575300"/>
          <p14:tracePt t="72179" x="3263900" y="5594350"/>
          <p14:tracePt t="72195" x="3251200" y="5626100"/>
          <p14:tracePt t="72212" x="3251200" y="5657850"/>
          <p14:tracePt t="72229" x="3263900" y="5708650"/>
          <p14:tracePt t="72245" x="3378200" y="5772150"/>
          <p14:tracePt t="72262" x="3587750" y="5822950"/>
          <p14:tracePt t="72278" x="3816350" y="5842000"/>
          <p14:tracePt t="72296" x="4146550" y="5842000"/>
          <p14:tracePt t="72312" x="4324350" y="5842000"/>
          <p14:tracePt t="72329" x="4514850" y="5842000"/>
          <p14:tracePt t="72345" x="4692650" y="5842000"/>
          <p14:tracePt t="72362" x="4870450" y="5842000"/>
          <p14:tracePt t="72378" x="4997450" y="5842000"/>
          <p14:tracePt t="72395" x="5029200" y="5842000"/>
          <p14:tracePt t="72412" x="5048250" y="5842000"/>
          <p14:tracePt t="72585" x="5048250" y="5835650"/>
          <p14:tracePt t="72777" x="5048250" y="5829300"/>
          <p14:tracePt t="74313" x="5048250" y="5816600"/>
          <p14:tracePt t="74329" x="5048250" y="5803900"/>
          <p14:tracePt t="74337" x="5054600" y="5803900"/>
          <p14:tracePt t="74347" x="5060950" y="5797550"/>
          <p14:tracePt t="74465" x="5067300" y="5791200"/>
          <p14:tracePt t="74489" x="5067300" y="5784850"/>
          <p14:tracePt t="74498" x="5073650" y="5784850"/>
          <p14:tracePt t="74521" x="5080000" y="5784850"/>
          <p14:tracePt t="75113" x="5086350" y="5778500"/>
          <p14:tracePt t="75145" x="5092700" y="5772150"/>
          <p14:tracePt t="75201" x="5099050" y="5765800"/>
          <p14:tracePt t="75289" x="5092700" y="5765800"/>
          <p14:tracePt t="75297" x="5080000" y="5759450"/>
          <p14:tracePt t="75305" x="5073650" y="5746750"/>
          <p14:tracePt t="75315" x="5067300" y="5734050"/>
          <p14:tracePt t="75332" x="5060950" y="5702300"/>
          <p14:tracePt t="75348" x="5054600" y="5689600"/>
          <p14:tracePt t="75497" x="5054600" y="5676900"/>
          <p14:tracePt t="75505" x="5054600" y="5664200"/>
          <p14:tracePt t="75521" x="5054600" y="5657850"/>
          <p14:tracePt t="75601" x="5060950" y="5664200"/>
          <p14:tracePt t="75617" x="5067300" y="5683250"/>
          <p14:tracePt t="75641" x="5073650" y="5689600"/>
          <p14:tracePt t="75689" x="5080000" y="5689600"/>
          <p14:tracePt t="75713" x="5080000" y="5683250"/>
          <p14:tracePt t="75737" x="5080000" y="5670550"/>
          <p14:tracePt t="75801" x="5080000" y="5664200"/>
          <p14:tracePt t="75809" x="5073650" y="5664200"/>
          <p14:tracePt t="75817" x="5067300" y="5664200"/>
          <p14:tracePt t="75832" x="5041900" y="5695950"/>
          <p14:tracePt t="75849" x="5010150" y="5740400"/>
          <p14:tracePt t="75866" x="5010150" y="5759450"/>
          <p14:tracePt t="75883" x="5010150" y="5765800"/>
          <p14:tracePt t="75916" x="5048250" y="5753100"/>
          <p14:tracePt t="75933" x="5099050" y="5715000"/>
          <p14:tracePt t="75949" x="5143500" y="5638800"/>
          <p14:tracePt t="75966" x="5149850" y="5600700"/>
          <p14:tracePt t="75983" x="5149850" y="5562600"/>
          <p14:tracePt t="76000" x="5143500" y="5537200"/>
          <p14:tracePt t="76016" x="5124450" y="5530850"/>
          <p14:tracePt t="76033" x="5092700" y="5511800"/>
          <p14:tracePt t="76049" x="5035550" y="5505450"/>
          <p14:tracePt t="76066" x="4984750" y="5492750"/>
          <p14:tracePt t="76083" x="4908550" y="5467350"/>
          <p14:tracePt t="76100" x="4851400" y="5441950"/>
          <p14:tracePt t="76116" x="4781550" y="5410200"/>
          <p14:tracePt t="76133" x="4699000" y="5365750"/>
          <p14:tracePt t="76149" x="4603750" y="5340350"/>
          <p14:tracePt t="76166" x="4495800" y="5314950"/>
          <p14:tracePt t="76184" x="4406900" y="5283200"/>
          <p14:tracePt t="76199" x="4356100" y="5276850"/>
          <p14:tracePt t="76216" x="4311650" y="5264150"/>
          <p14:tracePt t="76233" x="4267200" y="5251450"/>
          <p14:tracePt t="76250" x="4203700" y="5238750"/>
          <p14:tracePt t="76266" x="4108450" y="5219700"/>
          <p14:tracePt t="76283" x="4013200" y="5213350"/>
          <p14:tracePt t="76300" x="3905250" y="5194300"/>
          <p14:tracePt t="76316" x="3797300" y="5175250"/>
          <p14:tracePt t="76333" x="3708400" y="5168900"/>
          <p14:tracePt t="76350" x="3587750" y="5149850"/>
          <p14:tracePt t="76366" x="3498850" y="5149850"/>
          <p14:tracePt t="76383" x="3403600" y="5149850"/>
          <p14:tracePt t="76399" x="3321050" y="5149850"/>
          <p14:tracePt t="76416" x="3270250" y="5149850"/>
          <p14:tracePt t="76432" x="3225800" y="5162550"/>
          <p14:tracePt t="76449" x="3175000" y="5187950"/>
          <p14:tracePt t="76466" x="3105150" y="5219700"/>
          <p14:tracePt t="76483" x="3009900" y="5270500"/>
          <p14:tracePt t="76500" x="2946400" y="5334000"/>
          <p14:tracePt t="76516" x="2921000" y="5365750"/>
          <p14:tracePt t="76533" x="2908300" y="5397500"/>
          <p14:tracePt t="76537" x="2901950" y="5410200"/>
          <p14:tracePt t="76553" x="2882900" y="5435600"/>
          <p14:tracePt t="76569" x="2882900" y="5441950"/>
          <p14:tracePt t="76583" x="2876550" y="5467350"/>
          <p14:tracePt t="76600" x="2870200" y="5505450"/>
          <p14:tracePt t="76617" x="2857500" y="5530850"/>
          <p14:tracePt t="76633" x="2851150" y="5556250"/>
          <p14:tracePt t="76650" x="2851150" y="5562600"/>
          <p14:tracePt t="76667" x="2851150" y="5568950"/>
          <p14:tracePt t="76683" x="2838450" y="5575300"/>
          <p14:tracePt t="76700" x="2838450" y="5588000"/>
          <p14:tracePt t="76717" x="2838450" y="5594350"/>
          <p14:tracePt t="76733" x="2838450" y="5619750"/>
          <p14:tracePt t="76750" x="2838450" y="5638800"/>
          <p14:tracePt t="76767" x="2838450" y="5651500"/>
          <p14:tracePt t="76784" x="2838450" y="5676900"/>
          <p14:tracePt t="76800" x="2838450" y="5683250"/>
          <p14:tracePt t="76817" x="2838450" y="5695950"/>
          <p14:tracePt t="76850" x="2838450" y="5702300"/>
          <p14:tracePt t="76867" x="2857500" y="5727700"/>
          <p14:tracePt t="76884" x="2876550" y="5746750"/>
          <p14:tracePt t="76900" x="2908300" y="5765800"/>
          <p14:tracePt t="76917" x="2965450" y="5797550"/>
          <p14:tracePt t="76934" x="2990850" y="5810250"/>
          <p14:tracePt t="76950" x="3035300" y="5816600"/>
          <p14:tracePt t="76967" x="3079750" y="5829300"/>
          <p14:tracePt t="76984" x="3105150" y="5829300"/>
          <p14:tracePt t="77000" x="3143250" y="5829300"/>
          <p14:tracePt t="77017" x="3194050" y="5829300"/>
          <p14:tracePt t="77034" x="3263900" y="5829300"/>
          <p14:tracePt t="77050" x="3327400" y="5829300"/>
          <p14:tracePt t="77067" x="3429000" y="5829300"/>
          <p14:tracePt t="77084" x="3556000" y="5848350"/>
          <p14:tracePt t="77101" x="3663950" y="5861050"/>
          <p14:tracePt t="77117" x="3746500" y="5873750"/>
          <p14:tracePt t="77134" x="3797300" y="5880100"/>
          <p14:tracePt t="77151" x="3835400" y="5892800"/>
          <p14:tracePt t="77168" x="3879850" y="5892800"/>
          <p14:tracePt t="77184" x="3956050" y="5899150"/>
          <p14:tracePt t="77201" x="4076700" y="5899150"/>
          <p14:tracePt t="77217" x="4203700" y="5899150"/>
          <p14:tracePt t="77234" x="4318000" y="5899150"/>
          <p14:tracePt t="77251" x="4394200" y="5899150"/>
          <p14:tracePt t="77268" x="4451350" y="5899150"/>
          <p14:tracePt t="77284" x="4495800" y="5899150"/>
          <p14:tracePt t="77301" x="4527550" y="5899150"/>
          <p14:tracePt t="77318" x="4565650" y="5899150"/>
          <p14:tracePt t="77334" x="4622800" y="5899150"/>
          <p14:tracePt t="77351" x="4692650" y="5899150"/>
          <p14:tracePt t="77368" x="4819650" y="5899150"/>
          <p14:tracePt t="77383" x="4902200" y="5899150"/>
          <p14:tracePt t="77400" x="4991100" y="5892800"/>
          <p14:tracePt t="77417" x="5086350" y="5867400"/>
          <p14:tracePt t="77433" x="5181600" y="5861050"/>
          <p14:tracePt t="77451" x="5251450" y="5854700"/>
          <p14:tracePt t="77467" x="5321300" y="5835650"/>
          <p14:tracePt t="77484" x="5384800" y="5835650"/>
          <p14:tracePt t="77501" x="5435600" y="5835650"/>
          <p14:tracePt t="77518" x="5486400" y="5829300"/>
          <p14:tracePt t="77534" x="5524500" y="5822950"/>
          <p14:tracePt t="77538" x="5537200" y="5816600"/>
          <p14:tracePt t="77552" x="5581650" y="5784850"/>
          <p14:tracePt t="77568" x="5645150" y="5753100"/>
          <p14:tracePt t="77584" x="5746750" y="5695950"/>
          <p14:tracePt t="77601" x="5842000" y="5651500"/>
          <p14:tracePt t="77618" x="5924550" y="5607050"/>
          <p14:tracePt t="77634" x="5988050" y="5575300"/>
          <p14:tracePt t="77651" x="6026150" y="5549900"/>
          <p14:tracePt t="77668" x="6026150" y="5543550"/>
          <p14:tracePt t="77684" x="6026150" y="5524500"/>
          <p14:tracePt t="77701" x="6026150" y="5505450"/>
          <p14:tracePt t="77718" x="6013450" y="5480050"/>
          <p14:tracePt t="77734" x="6007100" y="5454650"/>
          <p14:tracePt t="77752" x="5994400" y="5448300"/>
          <p14:tracePt t="77768" x="5994400" y="5435600"/>
          <p14:tracePt t="77785" x="5994400" y="5416550"/>
          <p14:tracePt t="77801" x="5988050" y="5391150"/>
          <p14:tracePt t="77818" x="5969000" y="5365750"/>
          <p14:tracePt t="77835" x="5930900" y="5353050"/>
          <p14:tracePt t="77851" x="5829300" y="5321300"/>
          <p14:tracePt t="77868" x="5753100" y="5321300"/>
          <p14:tracePt t="77884" x="5689600" y="5308600"/>
          <p14:tracePt t="77901" x="5651500" y="5302250"/>
          <p14:tracePt t="77918" x="5619750" y="5289550"/>
          <p14:tracePt t="77935" x="5594350" y="5289550"/>
          <p14:tracePt t="77952" x="5473700" y="5276850"/>
          <p14:tracePt t="77968" x="5384800" y="5264150"/>
          <p14:tracePt t="77985" x="5302250" y="5251450"/>
          <p14:tracePt t="78001" x="5219700" y="5238750"/>
          <p14:tracePt t="78018" x="5168900" y="5238750"/>
          <p14:tracePt t="78035" x="5111750" y="5238750"/>
          <p14:tracePt t="78051" x="5029200" y="5238750"/>
          <p14:tracePt t="78068" x="4940300" y="5238750"/>
          <p14:tracePt t="78085" x="4813300" y="5238750"/>
          <p14:tracePt t="78102" x="4686300" y="5238750"/>
          <p14:tracePt t="78118" x="4578350" y="5238750"/>
          <p14:tracePt t="78136" x="4508500" y="5238750"/>
          <p14:tracePt t="78152" x="4470400" y="5232400"/>
          <p14:tracePt t="78168" x="4425950" y="5232400"/>
          <p14:tracePt t="78185" x="4368800" y="5226050"/>
          <p14:tracePt t="78202" x="4254500" y="5207000"/>
          <p14:tracePt t="78218" x="4114800" y="5207000"/>
          <p14:tracePt t="78235" x="3962400" y="5207000"/>
          <p14:tracePt t="78252" x="3835400" y="5207000"/>
          <p14:tracePt t="78269" x="3740150" y="5213350"/>
          <p14:tracePt t="78285" x="3663950" y="5219700"/>
          <p14:tracePt t="78302" x="3530600" y="5226050"/>
          <p14:tracePt t="78318" x="3435350" y="5257800"/>
          <p14:tracePt t="78336" x="3302000" y="5264150"/>
          <p14:tracePt t="78352" x="3238500" y="5295900"/>
          <p14:tracePt t="78368" x="3213100" y="5308600"/>
          <p14:tracePt t="78384" x="3187700" y="5321300"/>
          <p14:tracePt t="78401" x="3168650" y="5340350"/>
          <p14:tracePt t="78418" x="3168650" y="5359400"/>
          <p14:tracePt t="78435" x="3162300" y="5391150"/>
          <p14:tracePt t="78452" x="3162300" y="5422900"/>
          <p14:tracePt t="78469" x="3162300" y="5499100"/>
          <p14:tracePt t="78485" x="3168650" y="5588000"/>
          <p14:tracePt t="78502" x="3263900" y="5695950"/>
          <p14:tracePt t="78519" x="3390900" y="5829300"/>
          <p14:tracePt t="78535" x="3670300" y="5949950"/>
          <p14:tracePt t="78552" x="3816350" y="5969000"/>
          <p14:tracePt t="78569" x="3956050" y="5969000"/>
          <p14:tracePt t="78585" x="4051300" y="5949950"/>
          <p14:tracePt t="78602" x="4127500" y="5949950"/>
          <p14:tracePt t="78619" x="4222750" y="5930900"/>
          <p14:tracePt t="78635" x="4298950" y="5930900"/>
          <p14:tracePt t="78652" x="4362450" y="5930900"/>
          <p14:tracePt t="78669" x="4368800" y="5930900"/>
          <p14:tracePt t="78712" x="4375150" y="5924550"/>
          <p14:tracePt t="78937" x="4375150" y="5918200"/>
          <p14:tracePt t="78977" x="4362450" y="5918200"/>
          <p14:tracePt t="78985" x="4330700" y="5918200"/>
          <p14:tracePt t="78992" x="4311650" y="5918200"/>
          <p14:tracePt t="79002" x="4305300" y="5918200"/>
          <p14:tracePt t="79217" x="4311650" y="5918200"/>
          <p14:tracePt t="79225" x="4343400" y="5899150"/>
          <p14:tracePt t="79249" x="4356100" y="5892800"/>
          <p14:tracePt t="79257" x="4368800" y="5892800"/>
          <p14:tracePt t="79270" x="4406900" y="5880100"/>
          <p14:tracePt t="79286" x="4470400" y="5848350"/>
          <p14:tracePt t="79304" x="4578350" y="5797550"/>
          <p14:tracePt t="79320" x="4654550" y="5727700"/>
          <p14:tracePt t="79336" x="4756150" y="5670550"/>
          <p14:tracePt t="79353" x="4832350" y="5619750"/>
          <p14:tracePt t="79370" x="4876800" y="5600700"/>
          <p14:tracePt t="79386" x="4895850" y="5588000"/>
          <p14:tracePt t="79585" x="4889500" y="5581650"/>
          <p14:tracePt t="79593" x="4870450" y="5562600"/>
          <p14:tracePt t="79603" x="4813300" y="5524500"/>
          <p14:tracePt t="79620" x="4660900" y="5410200"/>
          <p14:tracePt t="79637" x="4527550" y="5257800"/>
          <p14:tracePt t="79653" x="4527550" y="5143500"/>
          <p14:tracePt t="79670" x="4565650" y="5041900"/>
          <p14:tracePt t="79687" x="4610100" y="4965700"/>
          <p14:tracePt t="79704" x="4743450" y="4806950"/>
          <p14:tracePt t="79720" x="4946650" y="4654550"/>
          <p14:tracePt t="79737" x="5213350" y="4337050"/>
          <p14:tracePt t="79754" x="5670550" y="3860800"/>
          <p14:tracePt t="79770" x="6178550" y="3340100"/>
          <p14:tracePt t="79787" x="6584950" y="2832100"/>
          <p14:tracePt t="79804" x="6902450" y="2406650"/>
          <p14:tracePt t="79821" x="7067550" y="2146300"/>
          <p14:tracePt t="79837" x="7150100" y="2000250"/>
          <p14:tracePt t="79854" x="7207250" y="1930400"/>
          <p14:tracePt t="79870" x="7232650" y="1911350"/>
          <p14:tracePt t="79888" x="7239000" y="1911350"/>
          <p14:tracePt t="79904" x="7245350" y="1911350"/>
          <p14:tracePt t="79920" x="7258050" y="1905000"/>
          <p14:tracePt t="79937" x="7277100" y="1898650"/>
          <p14:tracePt t="79954" x="7308850" y="1854200"/>
          <p14:tracePt t="79970" x="7346950" y="1803400"/>
          <p14:tracePt t="79987" x="7416800" y="1701800"/>
          <p14:tracePt t="80004" x="7480300" y="1593850"/>
          <p14:tracePt t="80020" x="7524750" y="1504950"/>
          <p14:tracePt t="80037" x="7531100" y="1454150"/>
          <p14:tracePt t="80042" x="7550150" y="1422400"/>
          <p14:tracePt t="80054" x="7550150" y="1416050"/>
          <p14:tracePt t="80070" x="7550150" y="1409700"/>
          <p14:tracePt t="80089" x="7550150" y="1403350"/>
          <p14:tracePt t="80104" x="7512050" y="1403350"/>
          <p14:tracePt t="80121" x="7480300" y="1403350"/>
          <p14:tracePt t="80154" x="7480300" y="1409700"/>
          <p14:tracePt t="80193" x="7480300" y="1416050"/>
          <p14:tracePt t="80209" x="7480300" y="1422400"/>
          <p14:tracePt t="80217" x="7467600" y="1428750"/>
          <p14:tracePt t="80225" x="7454900" y="1435100"/>
          <p14:tracePt t="80237" x="7435850" y="1435100"/>
          <p14:tracePt t="80254" x="7391400" y="1460500"/>
          <p14:tracePt t="80272" x="7258050" y="1466850"/>
          <p14:tracePt t="80288" x="7099300" y="1485900"/>
          <p14:tracePt t="80304" x="6972300" y="1517650"/>
          <p14:tracePt t="80321" x="6896100" y="1530350"/>
          <p14:tracePt t="80337" x="6858000" y="1549400"/>
          <p14:tracePt t="80354" x="6832600" y="1568450"/>
          <p14:tracePt t="80371" x="6819900" y="1587500"/>
          <p14:tracePt t="80387" x="6800850" y="1638300"/>
          <p14:tracePt t="80403" x="6781800" y="1670050"/>
          <p14:tracePt t="80420" x="6775450" y="1695450"/>
          <p14:tracePt t="80437" x="6762750" y="1720850"/>
          <p14:tracePt t="80454" x="6750050" y="1752600"/>
          <p14:tracePt t="80472" x="6737350" y="1828800"/>
          <p14:tracePt t="80487" x="6711950" y="1866900"/>
          <p14:tracePt t="80504" x="6705600" y="1917700"/>
          <p14:tracePt t="80521" x="6686550" y="1955800"/>
          <p14:tracePt t="80538" x="6686550" y="1974850"/>
          <p14:tracePt t="80554" x="6680200" y="1987550"/>
          <p14:tracePt t="80571" x="6680200" y="2006600"/>
          <p14:tracePt t="80588" x="6680200" y="2025650"/>
          <p14:tracePt t="80604" x="6686550" y="2051050"/>
          <p14:tracePt t="80621" x="6711950" y="2076450"/>
          <p14:tracePt t="80638" x="6769100" y="2114550"/>
          <p14:tracePt t="80654" x="6813550" y="2152650"/>
          <p14:tracePt t="80672" x="6946900" y="2209800"/>
          <p14:tracePt t="80688" x="7042150" y="2241550"/>
          <p14:tracePt t="80704" x="7112000" y="2254250"/>
          <p14:tracePt t="80721" x="7181850" y="2254250"/>
          <p14:tracePt t="80738" x="7226300" y="2260600"/>
          <p14:tracePt t="80755" x="7277100" y="2260600"/>
          <p14:tracePt t="80771" x="7346950" y="2203450"/>
          <p14:tracePt t="80788" x="7404100" y="2146300"/>
          <p14:tracePt t="80805" x="7454900" y="2076450"/>
          <p14:tracePt t="80821" x="7486650" y="2025650"/>
          <p14:tracePt t="80838" x="7486650" y="2006600"/>
          <p14:tracePt t="80855" x="7499350" y="1993900"/>
          <p14:tracePt t="80872" x="7531100" y="1962150"/>
          <p14:tracePt t="80888" x="7581900" y="1936750"/>
          <p14:tracePt t="80905" x="7620000" y="1911350"/>
          <p14:tracePt t="80921" x="7651750" y="1892300"/>
          <p14:tracePt t="80938" x="7664450" y="1866900"/>
          <p14:tracePt t="80955" x="7664450" y="1835150"/>
          <p14:tracePt t="80972" x="7620000" y="1765300"/>
          <p14:tracePt t="80988" x="7505700" y="1714500"/>
          <p14:tracePt t="81005" x="7385050" y="1663700"/>
          <p14:tracePt t="81022" x="7334250" y="1657350"/>
          <p14:tracePt t="81038" x="7308850" y="1657350"/>
          <p14:tracePt t="81043" x="7302500" y="1657350"/>
          <p14:tracePt t="81057" x="7296150" y="1657350"/>
          <p14:tracePt t="81072" x="7283450" y="1657350"/>
          <p14:tracePt t="81088" x="7277100" y="1670050"/>
          <p14:tracePt t="81105" x="7270750" y="1670050"/>
          <p14:tracePt t="81121" x="7264400" y="1676400"/>
          <p14:tracePt t="81138" x="7258050" y="1676400"/>
          <p14:tracePt t="81185" x="7251700" y="1676400"/>
          <p14:tracePt t="81201" x="7245350" y="1676400"/>
          <p14:tracePt t="81217" x="7226300" y="1682750"/>
          <p14:tracePt t="81225" x="7219950" y="1689100"/>
          <p14:tracePt t="81249" x="7213600" y="1689100"/>
          <p14:tracePt t="81257" x="7194550" y="1689100"/>
          <p14:tracePt t="81272" x="7150100" y="1689100"/>
          <p14:tracePt t="81289" x="7080250" y="1701800"/>
          <p14:tracePt t="81305" x="6972300" y="1714500"/>
          <p14:tracePt t="81322" x="6864350" y="1739900"/>
          <p14:tracePt t="81338" x="6781800" y="1746250"/>
          <p14:tracePt t="81355" x="6724650" y="1758950"/>
          <p14:tracePt t="81371" x="6680200" y="1758950"/>
          <p14:tracePt t="81388" x="6661150" y="1771650"/>
          <p14:tracePt t="81406" x="6642100" y="1784350"/>
          <p14:tracePt t="81423" x="6610350" y="1816100"/>
          <p14:tracePt t="81438" x="6604000" y="1822450"/>
          <p14:tracePt t="81455" x="6572250" y="1866900"/>
          <p14:tracePt t="81472" x="6553200" y="1898650"/>
          <p14:tracePt t="81489" x="6534150" y="1917700"/>
          <p14:tracePt t="81505" x="6515100" y="1943100"/>
          <p14:tracePt t="81522" x="6508750" y="1955800"/>
          <p14:tracePt t="81539" x="6508750" y="1968500"/>
          <p14:tracePt t="81555" x="6508750" y="1993900"/>
          <p14:tracePt t="81572" x="6515100" y="2025650"/>
          <p14:tracePt t="81589" x="6527800" y="2044700"/>
          <p14:tracePt t="81605" x="6546850" y="2063750"/>
          <p14:tracePt t="81622" x="6578600" y="2082800"/>
          <p14:tracePt t="81639" x="6623050" y="2095500"/>
          <p14:tracePt t="81656" x="6699250" y="2114550"/>
          <p14:tracePt t="81672" x="6775450" y="2133600"/>
          <p14:tracePt t="81689" x="6851650" y="2159000"/>
          <p14:tracePt t="81705" x="6921500" y="2171700"/>
          <p14:tracePt t="81722" x="7029450" y="2209800"/>
          <p14:tracePt t="81739" x="7137400" y="2247900"/>
          <p14:tracePt t="81756" x="7194550" y="2247900"/>
          <p14:tracePt t="81772" x="7232650" y="2247900"/>
          <p14:tracePt t="81789" x="7264400" y="2247900"/>
          <p14:tracePt t="81806" x="7296150" y="2241550"/>
          <p14:tracePt t="81822" x="7334250" y="2209800"/>
          <p14:tracePt t="81840" x="7397750" y="2178050"/>
          <p14:tracePt t="81856" x="7454900" y="2159000"/>
          <p14:tracePt t="81872" x="7518400" y="2139950"/>
          <p14:tracePt t="81889" x="7575550" y="2133600"/>
          <p14:tracePt t="81906" x="7613650" y="2127250"/>
          <p14:tracePt t="81922" x="7658100" y="2101850"/>
          <p14:tracePt t="81939" x="7689850" y="2076450"/>
          <p14:tracePt t="81956" x="7702550" y="2032000"/>
          <p14:tracePt t="81973" x="7715250" y="2000250"/>
          <p14:tracePt t="81989" x="7715250" y="1949450"/>
          <p14:tracePt t="82006" x="7715250" y="1924050"/>
          <p14:tracePt t="82023" x="7708900" y="1898650"/>
          <p14:tracePt t="82039" x="7683500" y="1879600"/>
          <p14:tracePt t="82056" x="7670800" y="1860550"/>
          <p14:tracePt t="82073" x="7645400" y="1841500"/>
          <p14:tracePt t="82090" x="7613650" y="1828800"/>
          <p14:tracePt t="82106" x="7543800" y="1809750"/>
          <p14:tracePt t="82123" x="7486650" y="1803400"/>
          <p14:tracePt t="82139" x="7454900" y="1797050"/>
          <p14:tracePt t="82156" x="7448550" y="1797050"/>
          <p14:tracePt t="82416" x="7448550" y="1790700"/>
          <p14:tracePt t="82440" x="7442200" y="1778000"/>
          <p14:tracePt t="82458" x="7416800" y="1771650"/>
          <p14:tracePt t="82465" x="7397750" y="1765300"/>
          <p14:tracePt t="82473" x="7366000" y="1765300"/>
          <p14:tracePt t="82490" x="7296150" y="1739900"/>
          <p14:tracePt t="82507" x="7219950" y="1739900"/>
          <p14:tracePt t="82523" x="7124700" y="1733550"/>
          <p14:tracePt t="82540" x="7035800" y="1733550"/>
          <p14:tracePt t="82544" x="7004050" y="1733550"/>
          <p14:tracePt t="82556" x="6978650" y="1733550"/>
          <p14:tracePt t="82573" x="6927850" y="1733550"/>
          <p14:tracePt t="82590" x="6896100" y="1733550"/>
          <p14:tracePt t="82607" x="6877050" y="1739900"/>
          <p14:tracePt t="82623" x="6858000" y="1746250"/>
          <p14:tracePt t="82640" x="6832600" y="1765300"/>
          <p14:tracePt t="82657" x="6807200" y="1790700"/>
          <p14:tracePt t="82673" x="6769100" y="1828800"/>
          <p14:tracePt t="82690" x="6743700" y="1854200"/>
          <p14:tracePt t="82707" x="6724650" y="1873250"/>
          <p14:tracePt t="82724" x="6711950" y="1885950"/>
          <p14:tracePt t="82740" x="6705600" y="1898650"/>
          <p14:tracePt t="82757" x="6699250" y="1898650"/>
          <p14:tracePt t="82774" x="6692900" y="1924050"/>
          <p14:tracePt t="82790" x="6692900" y="1943100"/>
          <p14:tracePt t="82807" x="6686550" y="1962150"/>
          <p14:tracePt t="82823" x="6680200" y="1974850"/>
          <p14:tracePt t="82840" x="6680200" y="1987550"/>
          <p14:tracePt t="82857" x="6680200" y="2000250"/>
          <p14:tracePt t="82874" x="6680200" y="2006600"/>
          <p14:tracePt t="82890" x="6680200" y="2012950"/>
          <p14:tracePt t="82907" x="6680200" y="2025650"/>
          <p14:tracePt t="82924" x="6680200" y="2032000"/>
          <p14:tracePt t="82940" x="6686550" y="2051050"/>
          <p14:tracePt t="82957" x="6692900" y="2057400"/>
          <p14:tracePt t="82974" x="6699250" y="2063750"/>
          <p14:tracePt t="82991" x="6711950" y="2076450"/>
          <p14:tracePt t="83008" x="6718300" y="2095500"/>
          <p14:tracePt t="83023" x="6731000" y="2114550"/>
          <p14:tracePt t="83040" x="6756400" y="2139950"/>
          <p14:tracePt t="83057" x="6781800" y="2159000"/>
          <p14:tracePt t="83074" x="6826250" y="2178050"/>
          <p14:tracePt t="83091" x="6883400" y="2190750"/>
          <p14:tracePt t="83107" x="6953250" y="2197100"/>
          <p14:tracePt t="83124" x="7029450" y="2203450"/>
          <p14:tracePt t="83140" x="7112000" y="2203450"/>
          <p14:tracePt t="83157" x="7188200" y="2203450"/>
          <p14:tracePt t="83174" x="7251700" y="2203450"/>
          <p14:tracePt t="83191" x="7308850" y="2203450"/>
          <p14:tracePt t="83208" x="7353300" y="2203450"/>
          <p14:tracePt t="83224" x="7378700" y="2203450"/>
          <p14:tracePt t="83241" x="7397750" y="2203450"/>
          <p14:tracePt t="83257" x="7410450" y="2190750"/>
          <p14:tracePt t="83291" x="7416800" y="2184400"/>
          <p14:tracePt t="83307" x="7423150" y="2184400"/>
          <p14:tracePt t="83324" x="7435850" y="2178050"/>
          <p14:tracePt t="83341" x="7442200" y="2171700"/>
          <p14:tracePt t="83357" x="7442200" y="2165350"/>
          <p14:tracePt t="83374" x="7454900" y="2159000"/>
          <p14:tracePt t="83390" x="7467600" y="2146300"/>
          <p14:tracePt t="83408" x="7486650" y="2133600"/>
          <p14:tracePt t="83423" x="7499350" y="2127250"/>
          <p14:tracePt t="83440" x="7499350" y="2114550"/>
          <p14:tracePt t="83457" x="7499350" y="2095500"/>
          <p14:tracePt t="83474" x="7467600" y="2051050"/>
          <p14:tracePt t="83491" x="7321550" y="2000250"/>
          <p14:tracePt t="83507" x="7131050" y="1968500"/>
          <p14:tracePt t="83523" x="6927850" y="1936750"/>
          <p14:tracePt t="83540" x="6737350" y="1936750"/>
          <p14:tracePt t="83559" x="6553200" y="1936750"/>
          <p14:tracePt t="83574" x="6502400" y="1936750"/>
          <p14:tracePt t="83591" x="6426200" y="1943100"/>
          <p14:tracePt t="83608" x="6375400" y="1943100"/>
          <p14:tracePt t="83624" x="6292850" y="1955800"/>
          <p14:tracePt t="83641" x="6210300" y="1962150"/>
          <p14:tracePt t="83658" x="6115050" y="1987550"/>
          <p14:tracePt t="83674" x="6013450" y="1993900"/>
          <p14:tracePt t="83691" x="5867400" y="2025650"/>
          <p14:tracePt t="83708" x="5664200" y="2044700"/>
          <p14:tracePt t="83724" x="5435600" y="2057400"/>
          <p14:tracePt t="83741" x="5270500" y="2063750"/>
          <p14:tracePt t="83758" x="5175250" y="2082800"/>
          <p14:tracePt t="83774" x="5118100" y="2089150"/>
          <p14:tracePt t="83791" x="5080000" y="2095500"/>
          <p14:tracePt t="83808" x="5073650" y="2095500"/>
          <p14:tracePt t="83841" x="5073650" y="2101850"/>
          <p14:tracePt t="83858" x="5048250" y="2114550"/>
          <p14:tracePt t="83874" x="5003800" y="2120900"/>
          <p14:tracePt t="83891" x="4927600" y="2120900"/>
          <p14:tracePt t="83908" x="4870450" y="2127250"/>
          <p14:tracePt t="83925" x="4826000" y="2146300"/>
          <p14:tracePt t="83941" x="4806950" y="2152650"/>
          <p14:tracePt t="83958" x="4800600" y="2152650"/>
          <p14:tracePt t="84673" x="4819650" y="2152650"/>
          <p14:tracePt t="84681" x="4857750" y="2184400"/>
          <p14:tracePt t="84692" x="4927600" y="2235200"/>
          <p14:tracePt t="84709" x="5054600" y="2355850"/>
          <p14:tracePt t="84726" x="5213350" y="2584450"/>
          <p14:tracePt t="84742" x="5353050" y="2940050"/>
          <p14:tracePt t="84760" x="5695950" y="3702050"/>
          <p14:tracePt t="84776" x="5892800" y="4184650"/>
          <p14:tracePt t="84792" x="6089650" y="4578350"/>
          <p14:tracePt t="84809" x="6273800" y="4838700"/>
          <p14:tracePt t="84826" x="6388100" y="5041900"/>
          <p14:tracePt t="84842" x="6457950" y="5187950"/>
          <p14:tracePt t="84859" x="6464300" y="5270500"/>
          <p14:tracePt t="84876" x="6464300" y="5359400"/>
          <p14:tracePt t="84893" x="6464300" y="5454650"/>
          <p14:tracePt t="84909" x="6464300" y="5543550"/>
          <p14:tracePt t="84926" x="6470650" y="5613400"/>
          <p14:tracePt t="84943" x="6502400" y="5676900"/>
          <p14:tracePt t="84960" x="6540500" y="5689600"/>
          <p14:tracePt t="84976" x="6565900" y="5689600"/>
          <p14:tracePt t="84992" x="6597650" y="5689600"/>
          <p14:tracePt t="85009" x="6629400" y="5689600"/>
          <p14:tracePt t="85026" x="6680200" y="5689600"/>
          <p14:tracePt t="85043" x="6775450" y="5689600"/>
          <p14:tracePt t="85060" x="6877050" y="5689600"/>
          <p14:tracePt t="85076" x="6953250" y="5645150"/>
          <p14:tracePt t="85093" x="6965950" y="5549900"/>
          <p14:tracePt t="85109" x="6965950" y="5461000"/>
          <p14:tracePt t="85126" x="6965950" y="5403850"/>
          <p14:tracePt t="85143" x="6972300" y="5365750"/>
          <p14:tracePt t="85159" x="6972300" y="5340350"/>
          <p14:tracePt t="85176" x="6972300" y="5327650"/>
          <p14:tracePt t="85192" x="6972300" y="5321300"/>
          <p14:tracePt t="85248" x="6991350" y="5314950"/>
          <p14:tracePt t="85256" x="7029450" y="5314950"/>
          <p14:tracePt t="85264" x="7086600" y="5295900"/>
          <p14:tracePt t="85276" x="7124700" y="5289550"/>
          <p14:tracePt t="85293" x="7219950" y="5276850"/>
          <p14:tracePt t="85310" x="7283450" y="5245100"/>
          <p14:tracePt t="85326" x="7308850" y="5245100"/>
          <p14:tracePt t="85343" x="7315200" y="5232400"/>
          <p14:tracePt t="85360" x="7315200" y="5226050"/>
          <p14:tracePt t="85376" x="7315200" y="5219700"/>
          <p14:tracePt t="85392" x="7315200" y="5207000"/>
          <p14:tracePt t="85409" x="7315200" y="5194300"/>
          <p14:tracePt t="85426" x="7315200" y="5187950"/>
          <p14:tracePt t="85442" x="7308850" y="5181600"/>
          <p14:tracePt t="85460" x="7283450" y="5168900"/>
          <p14:tracePt t="85476" x="7270750" y="5162550"/>
          <p14:tracePt t="85493" x="7258050" y="5156200"/>
          <p14:tracePt t="85513" x="7251700" y="5149850"/>
          <p14:tracePt t="85561" x="7245350" y="5143500"/>
          <p14:tracePt t="85569" x="7239000" y="5137150"/>
          <p14:tracePt t="85578" x="7226300" y="5130800"/>
          <p14:tracePt t="85593" x="7213600" y="5118100"/>
          <p14:tracePt t="85610" x="7207250" y="5111750"/>
          <p14:tracePt t="85627" x="7181850" y="5086350"/>
          <p14:tracePt t="85643" x="7150100" y="5060950"/>
          <p14:tracePt t="85660" x="7105650" y="5035550"/>
          <p14:tracePt t="85677" x="7048500" y="5003800"/>
          <p14:tracePt t="85693" x="7016750" y="4997450"/>
          <p14:tracePt t="85710" x="6978650" y="4978400"/>
          <p14:tracePt t="85727" x="6934200" y="4978400"/>
          <p14:tracePt t="85744" x="6883400" y="4978400"/>
          <p14:tracePt t="85760" x="6813550" y="4978400"/>
          <p14:tracePt t="85777" x="6769100" y="4978400"/>
          <p14:tracePt t="85793" x="6731000" y="4984750"/>
          <p14:tracePt t="85810" x="6705600" y="4991100"/>
          <p14:tracePt t="85827" x="6692900" y="5003800"/>
          <p14:tracePt t="85843" x="6680200" y="5010150"/>
          <p14:tracePt t="85860" x="6667500" y="5016500"/>
          <p14:tracePt t="85877" x="6648450" y="5035550"/>
          <p14:tracePt t="85893" x="6642100" y="5048250"/>
          <p14:tracePt t="85910" x="6616700" y="5099050"/>
          <p14:tracePt t="85928" x="6597650" y="5175250"/>
          <p14:tracePt t="85944" x="6578600" y="5213350"/>
          <p14:tracePt t="85960" x="6553200" y="5276850"/>
          <p14:tracePt t="85977" x="6527800" y="5327650"/>
          <p14:tracePt t="85994" x="6515100" y="5359400"/>
          <p14:tracePt t="86010" x="6508750" y="5397500"/>
          <p14:tracePt t="86027" x="6508750" y="5410200"/>
          <p14:tracePt t="86044" x="6508750" y="5416550"/>
          <p14:tracePt t="86048" x="6508750" y="5429250"/>
          <p14:tracePt t="86065" x="6508750" y="5441950"/>
          <p14:tracePt t="86089" x="6515100" y="5448300"/>
          <p14:tracePt t="86129" x="6521450" y="5454650"/>
          <p14:tracePt t="86169" x="6540500" y="5461000"/>
          <p14:tracePt t="86185" x="6553200" y="5473700"/>
          <p14:tracePt t="86193" x="6565900" y="5480050"/>
          <p14:tracePt t="86201" x="6572250" y="5480050"/>
          <p14:tracePt t="86210" x="6578600" y="5486400"/>
          <p14:tracePt t="86227" x="6610350" y="5492750"/>
          <p14:tracePt t="86244" x="6635750" y="5505450"/>
          <p14:tracePt t="86261" x="6661150" y="5518150"/>
          <p14:tracePt t="86277" x="6686550" y="5524500"/>
          <p14:tracePt t="86294" x="6718300" y="5524500"/>
          <p14:tracePt t="86311" x="6750050" y="5524500"/>
          <p14:tracePt t="86328" x="6794500" y="5524500"/>
          <p14:tracePt t="86344" x="6832600" y="5524500"/>
          <p14:tracePt t="86361" x="6870700" y="5524500"/>
          <p14:tracePt t="86377" x="6927850" y="5524500"/>
          <p14:tracePt t="86393" x="6959600" y="5511800"/>
          <p14:tracePt t="86410" x="6991350" y="5511800"/>
          <p14:tracePt t="86427" x="7023100" y="5511800"/>
          <p14:tracePt t="86444" x="7048500" y="5511800"/>
          <p14:tracePt t="86461" x="7067550" y="5511800"/>
          <p14:tracePt t="86477" x="7086600" y="5511800"/>
          <p14:tracePt t="86494" x="7118350" y="5511800"/>
          <p14:tracePt t="86512" x="7156450" y="5511800"/>
          <p14:tracePt t="86527" x="7188200" y="5505450"/>
          <p14:tracePt t="86544" x="7219950" y="5499100"/>
          <p14:tracePt t="86562" x="7226300" y="5492750"/>
          <p14:tracePt t="86578" x="7245350" y="5486400"/>
          <p14:tracePt t="86594" x="7264400" y="5473700"/>
          <p14:tracePt t="86611" x="7296150" y="5467350"/>
          <p14:tracePt t="86628" x="7327900" y="5461000"/>
          <p14:tracePt t="86644" x="7372350" y="5441950"/>
          <p14:tracePt t="86661" x="7423150" y="5435600"/>
          <p14:tracePt t="86678" x="7480300" y="5410200"/>
          <p14:tracePt t="86694" x="7524750" y="5391150"/>
          <p14:tracePt t="86712" x="7594600" y="5340350"/>
          <p14:tracePt t="86728" x="7639050" y="5295900"/>
          <p14:tracePt t="86745" x="7677150" y="5226050"/>
          <p14:tracePt t="86761" x="7708900" y="5175250"/>
          <p14:tracePt t="86778" x="7721600" y="5143500"/>
          <p14:tracePt t="86795" x="7734300" y="5118100"/>
          <p14:tracePt t="86811" x="7734300" y="5111750"/>
          <p14:tracePt t="86828" x="7734300" y="5105400"/>
          <p14:tracePt t="86844" x="7734300" y="5092700"/>
          <p14:tracePt t="86861" x="7734300" y="5086350"/>
          <p14:tracePt t="86878" x="7734300" y="5080000"/>
          <p14:tracePt t="86895" x="7734300" y="5073650"/>
          <p14:tracePt t="86912" x="7696200" y="5054600"/>
          <p14:tracePt t="86928" x="7581900" y="5041900"/>
          <p14:tracePt t="86945" x="7442200" y="5041900"/>
          <p14:tracePt t="86961" x="7302500" y="5041900"/>
          <p14:tracePt t="86978" x="7213600" y="5041900"/>
          <p14:tracePt t="86995" x="7131050" y="5041900"/>
          <p14:tracePt t="87011" x="7054850" y="5041900"/>
          <p14:tracePt t="87028" x="6940550" y="5041900"/>
          <p14:tracePt t="87045" x="6819900" y="5041900"/>
          <p14:tracePt t="87049" x="6781800" y="5041900"/>
          <p14:tracePt t="87062" x="6756400" y="5041900"/>
          <p14:tracePt t="87078" x="6718300" y="5060950"/>
          <p14:tracePt t="87113" x="6718300" y="5073650"/>
          <p14:tracePt t="87128" x="6718300" y="5086350"/>
          <p14:tracePt t="87145" x="6718300" y="5099050"/>
          <p14:tracePt t="87162" x="6724650" y="5105400"/>
          <p14:tracePt t="87209" x="6731000" y="5105400"/>
          <p14:tracePt t="87241" x="6737350" y="5105400"/>
          <p14:tracePt t="87249" x="6743700" y="5105400"/>
          <p14:tracePt t="87262" x="6750050" y="5105400"/>
          <p14:tracePt t="87297" x="6750050" y="5099050"/>
          <p14:tracePt t="87376" x="6756400" y="5099050"/>
          <p14:tracePt t="87449" x="6762750" y="5092700"/>
          <p14:tracePt t="87529" x="6762750" y="5086350"/>
          <p14:tracePt t="87538" x="6750050" y="5086350"/>
          <p14:tracePt t="87545" x="6724650" y="5086350"/>
          <p14:tracePt t="87562" x="6673850" y="5086350"/>
          <p14:tracePt t="87579" x="6597650" y="5086350"/>
          <p14:tracePt t="87595" x="6508750" y="5086350"/>
          <p14:tracePt t="87612" x="6375400" y="5130800"/>
          <p14:tracePt t="87629" x="6235700" y="5175250"/>
          <p14:tracePt t="87645" x="6102350" y="5245100"/>
          <p14:tracePt t="87662" x="5937250" y="5327650"/>
          <p14:tracePt t="87679" x="5753100" y="5391150"/>
          <p14:tracePt t="87696" x="5340350" y="5486400"/>
          <p14:tracePt t="87712" x="5181600" y="5537200"/>
          <p14:tracePt t="87729" x="5086350" y="5562600"/>
          <p14:tracePt t="87745" x="5010150" y="5600700"/>
          <p14:tracePt t="87762" x="4972050" y="5626100"/>
          <p14:tracePt t="87779" x="4946650" y="5638800"/>
          <p14:tracePt t="87796" x="4933950" y="5657850"/>
          <p14:tracePt t="87812" x="4914900" y="5676900"/>
          <p14:tracePt t="87829" x="4902200" y="5689600"/>
          <p14:tracePt t="87846" x="4895850" y="5695950"/>
          <p14:tracePt t="87862" x="4876800" y="5715000"/>
          <p14:tracePt t="87880" x="4857750" y="5721350"/>
          <p14:tracePt t="87896" x="4857750" y="5727700"/>
          <p14:tracePt t="87969" x="4851400" y="5727700"/>
          <p14:tracePt t="88121" x="4838700" y="5727700"/>
          <p14:tracePt t="88249" x="4832350" y="5727700"/>
          <p14:tracePt t="88265" x="4826000" y="5727700"/>
          <p14:tracePt t="88273" x="4819650" y="5727700"/>
          <p14:tracePt t="89969" x="4819650" y="5721350"/>
          <p14:tracePt t="89977" x="4826000" y="5708650"/>
          <p14:tracePt t="89985" x="4832350" y="5708650"/>
          <p14:tracePt t="90025" x="4832350" y="5683250"/>
          <p14:tracePt t="90033" x="4819650" y="5676900"/>
          <p14:tracePt t="90048" x="4718050" y="5638800"/>
          <p14:tracePt t="90065" x="4603750" y="5581650"/>
          <p14:tracePt t="90082" x="4489450" y="5537200"/>
          <p14:tracePt t="90098" x="4381500" y="5492750"/>
          <p14:tracePt t="90115" x="4279900" y="5441950"/>
          <p14:tracePt t="90132" x="4203700" y="5403850"/>
          <p14:tracePt t="90148" x="4152900" y="5365750"/>
          <p14:tracePt t="90165" x="4114800" y="5340350"/>
          <p14:tracePt t="90198" x="4108450" y="5334000"/>
          <p14:tracePt t="90249" x="4102100" y="5334000"/>
          <p14:tracePt t="90257" x="4095750" y="5327650"/>
          <p14:tracePt t="90265" x="4095750" y="5314950"/>
          <p14:tracePt t="90282" x="4070350" y="5283200"/>
          <p14:tracePt t="90298" x="4000500" y="5257800"/>
          <p14:tracePt t="90315" x="3879850" y="5226050"/>
          <p14:tracePt t="90332" x="3752850" y="5219700"/>
          <p14:tracePt t="90348" x="3644900" y="5213350"/>
          <p14:tracePt t="90365" x="3530600" y="5213350"/>
          <p14:tracePt t="90381" x="3429000" y="5213350"/>
          <p14:tracePt t="90398" x="3327400" y="5213350"/>
          <p14:tracePt t="90414" x="3244850" y="5213350"/>
          <p14:tracePt t="90432" x="3181350" y="5232400"/>
          <p14:tracePt t="90449" x="3149600" y="5257800"/>
          <p14:tracePt t="90465" x="3130550" y="5302250"/>
          <p14:tracePt t="90482" x="3124200" y="5321300"/>
          <p14:tracePt t="90498" x="3117850" y="5346700"/>
          <p14:tracePt t="90515" x="3111500" y="5372100"/>
          <p14:tracePt t="90532" x="3098800" y="5403850"/>
          <p14:tracePt t="90549" x="3098800" y="5422900"/>
          <p14:tracePt t="90552" x="3092450" y="5435600"/>
          <p14:tracePt t="90565" x="3092450" y="5448300"/>
          <p14:tracePt t="90582" x="3086100" y="5480050"/>
          <p14:tracePt t="90599" x="3073400" y="5537200"/>
          <p14:tracePt t="90616" x="3060700" y="5607050"/>
          <p14:tracePt t="90632" x="3060700" y="5645150"/>
          <p14:tracePt t="90649" x="3067050" y="5683250"/>
          <p14:tracePt t="90665" x="3105150" y="5734050"/>
          <p14:tracePt t="90682" x="3143250" y="5753100"/>
          <p14:tracePt t="90699" x="3200400" y="5784850"/>
          <p14:tracePt t="90715" x="3282950" y="5803900"/>
          <p14:tracePt t="90732" x="3378200" y="5822950"/>
          <p14:tracePt t="90749" x="3454400" y="5829300"/>
          <p14:tracePt t="90765" x="3517900" y="5861050"/>
          <p14:tracePt t="90782" x="3600450" y="5867400"/>
          <p14:tracePt t="90800" x="3708400" y="5886450"/>
          <p14:tracePt t="90816" x="3797300" y="5911850"/>
          <p14:tracePt t="90832" x="3860800" y="5924550"/>
          <p14:tracePt t="90849" x="3956050" y="5943600"/>
          <p14:tracePt t="90866" x="4057650" y="5949950"/>
          <p14:tracePt t="90882" x="4127500" y="5962650"/>
          <p14:tracePt t="90899" x="4191000" y="5969000"/>
          <p14:tracePt t="90916" x="4248150" y="5981700"/>
          <p14:tracePt t="90932" x="4298950" y="5994400"/>
          <p14:tracePt t="90949" x="4368800" y="6000750"/>
          <p14:tracePt t="90966" x="4445000" y="6000750"/>
          <p14:tracePt t="90982" x="4533900" y="6000750"/>
          <p14:tracePt t="91000" x="4654550" y="6000750"/>
          <p14:tracePt t="91016" x="4718050" y="6000750"/>
          <p14:tracePt t="91032" x="4743450" y="6000750"/>
          <p14:tracePt t="91049" x="4756150" y="6000750"/>
          <p14:tracePt t="91066" x="4781550" y="6000750"/>
          <p14:tracePt t="91083" x="4826000" y="5988050"/>
          <p14:tracePt t="91099" x="4895850" y="5969000"/>
          <p14:tracePt t="91116" x="4984750" y="5962650"/>
          <p14:tracePt t="91133" x="5080000" y="5943600"/>
          <p14:tracePt t="91149" x="5168900" y="5937250"/>
          <p14:tracePt t="91166" x="5251450" y="5924550"/>
          <p14:tracePt t="91183" x="5359400" y="5899150"/>
          <p14:tracePt t="91199" x="5524500" y="5854700"/>
          <p14:tracePt t="91216" x="5645150" y="5816600"/>
          <p14:tracePt t="91233" x="5721350" y="5759450"/>
          <p14:tracePt t="91249" x="5772150" y="5715000"/>
          <p14:tracePt t="91266" x="5797550" y="5695950"/>
          <p14:tracePt t="91283" x="5816600" y="5676900"/>
          <p14:tracePt t="91299" x="5842000" y="5645150"/>
          <p14:tracePt t="91316" x="5880100" y="5626100"/>
          <p14:tracePt t="91333" x="5930900" y="5568950"/>
          <p14:tracePt t="91350" x="5943600" y="5518150"/>
          <p14:tracePt t="91366" x="5943600" y="5461000"/>
          <p14:tracePt t="91383" x="5899150" y="5397500"/>
          <p14:tracePt t="91399" x="5810250" y="5353050"/>
          <p14:tracePt t="91416" x="5461000" y="5283200"/>
          <p14:tracePt t="91432" x="5035550" y="5270500"/>
          <p14:tracePt t="91449" x="4692650" y="5270500"/>
          <p14:tracePt t="91466" x="4514850" y="5270500"/>
          <p14:tracePt t="91483" x="4413250" y="5270500"/>
          <p14:tracePt t="91500" x="4400550" y="5270500"/>
          <p14:tracePt t="91537" x="4394200" y="5270500"/>
          <p14:tracePt t="91550" x="4394200" y="5276850"/>
          <p14:tracePt t="91566" x="4375150" y="5308600"/>
          <p14:tracePt t="91584" x="4235450" y="5359400"/>
          <p14:tracePt t="91600" x="4089400" y="5378450"/>
          <p14:tracePt t="91617" x="3949700" y="5384800"/>
          <p14:tracePt t="91633" x="3848100" y="5384800"/>
          <p14:tracePt t="91650" x="3740150" y="5384800"/>
          <p14:tracePt t="91666" x="3651250" y="5384800"/>
          <p14:tracePt t="91683" x="3613150" y="5384800"/>
          <p14:tracePt t="91700" x="3606800" y="5391150"/>
          <p14:tracePt t="91733" x="3600450" y="5397500"/>
          <p14:tracePt t="91750" x="3594100" y="5403850"/>
          <p14:tracePt t="91767" x="3587750" y="5403850"/>
          <p14:tracePt t="91784" x="3556000" y="5410200"/>
          <p14:tracePt t="91800" x="3524250" y="5410200"/>
          <p14:tracePt t="91817" x="3505200" y="5410200"/>
          <p14:tracePt t="91833" x="3486150" y="5410200"/>
          <p14:tracePt t="91850" x="3479800" y="5410200"/>
          <p14:tracePt t="92137" x="3473450" y="5410200"/>
          <p14:tracePt t="92145" x="3429000" y="5422900"/>
          <p14:tracePt t="92153" x="3390900" y="5441950"/>
          <p14:tracePt t="92168" x="3289300" y="5486400"/>
          <p14:tracePt t="92184" x="3232150" y="5492750"/>
          <p14:tracePt t="92201" x="3225800" y="5499100"/>
          <p14:tracePt t="92241" x="3219450" y="5499100"/>
          <p14:tracePt t="92250" x="3225800" y="5473700"/>
          <p14:tracePt t="92267" x="3263900" y="5448300"/>
          <p14:tracePt t="92284" x="3276600" y="5441950"/>
          <p14:tracePt t="92301" x="3295650" y="5435600"/>
          <p14:tracePt t="92784" x="3289300" y="5435600"/>
          <p14:tracePt t="92816" x="3295650" y="5435600"/>
          <p14:tracePt t="92823" x="3327400" y="5435600"/>
          <p14:tracePt t="92834" x="3384550" y="5435600"/>
          <p14:tracePt t="92853" x="3536950" y="5410200"/>
          <p14:tracePt t="92867" x="3740150" y="5403850"/>
          <p14:tracePt t="92886" x="4025900" y="5359400"/>
          <p14:tracePt t="92900" x="4292600" y="5327650"/>
          <p14:tracePt t="92917" x="4489450" y="5251450"/>
          <p14:tracePt t="92934" x="4597400" y="5226050"/>
          <p14:tracePt t="92951" x="4616450" y="5219700"/>
          <p14:tracePt t="92967" x="4616450" y="5213350"/>
          <p14:tracePt t="92984" x="4616450" y="5181600"/>
          <p14:tracePt t="93001" x="4610100" y="5137150"/>
          <p14:tracePt t="93018" x="4572000" y="5060950"/>
          <p14:tracePt t="93035" x="4527550" y="4997450"/>
          <p14:tracePt t="93051" x="4502150" y="4940300"/>
          <p14:tracePt t="93068" x="4470400" y="4908550"/>
          <p14:tracePt t="93121" x="4483100" y="4908550"/>
          <p14:tracePt t="93128" x="4514850" y="4895850"/>
          <p14:tracePt t="93137" x="4533900" y="4889500"/>
          <p14:tracePt t="93151" x="4559300" y="4876800"/>
          <p14:tracePt t="93185" x="4565650" y="4832350"/>
          <p14:tracePt t="93201" x="4572000" y="4787900"/>
          <p14:tracePt t="93218" x="4584700" y="4762500"/>
          <p14:tracePt t="93235" x="4591050" y="4743450"/>
          <p14:tracePt t="93252" x="4591050" y="4718050"/>
          <p14:tracePt t="93268" x="4591050" y="4692650"/>
          <p14:tracePt t="93285" x="4591050" y="4660900"/>
          <p14:tracePt t="93302" x="4591050" y="4641850"/>
          <p14:tracePt t="93319" x="4597400" y="4622800"/>
          <p14:tracePt t="93336" x="4597400" y="4603750"/>
          <p14:tracePt t="93481" x="4597400" y="4622800"/>
          <p14:tracePt t="93489" x="4597400" y="4635500"/>
          <p14:tracePt t="93502" x="4597400" y="4660900"/>
          <p14:tracePt t="93519" x="4597400" y="4699000"/>
          <p14:tracePt t="93536" x="4584700" y="4775200"/>
          <p14:tracePt t="93552" x="4559300" y="4857750"/>
          <p14:tracePt t="93569" x="4514850" y="4946650"/>
          <p14:tracePt t="93585" x="4457700" y="5067300"/>
          <p14:tracePt t="93602" x="4387850" y="5219700"/>
          <p14:tracePt t="93619" x="4305300" y="5359400"/>
          <p14:tracePt t="93635" x="4260850" y="5492750"/>
          <p14:tracePt t="93652" x="4254500" y="5549900"/>
          <p14:tracePt t="93669" x="4254500" y="5575300"/>
          <p14:tracePt t="93729" x="4254500" y="5556250"/>
          <p14:tracePt t="93737" x="4254500" y="5537200"/>
          <p14:tracePt t="93752" x="4254500" y="5511800"/>
          <p14:tracePt t="93769" x="4254500" y="5505450"/>
          <p14:tracePt t="93786" x="4254500" y="5492750"/>
          <p14:tracePt t="93819" x="4254500" y="5486400"/>
          <p14:tracePt t="93836" x="4260850" y="5486400"/>
          <p14:tracePt t="93852" x="4292600" y="5486400"/>
          <p14:tracePt t="93869" x="4343400" y="5473700"/>
          <p14:tracePt t="93886" x="4394200" y="5461000"/>
          <p14:tracePt t="93902" x="4425950" y="5441950"/>
          <p14:tracePt t="93920" x="4457700" y="5384800"/>
          <p14:tracePt t="93936" x="4464050" y="5365750"/>
          <p14:tracePt t="93952" x="4464050" y="5359400"/>
          <p14:tracePt t="93969" x="4464050" y="5353050"/>
          <p14:tracePt t="93986" x="4464050" y="5340350"/>
          <p14:tracePt t="94019" x="4464050" y="5327650"/>
          <p14:tracePt t="94036" x="4470400" y="5321300"/>
          <p14:tracePt t="94040" x="4476750" y="5314950"/>
          <p14:tracePt t="94052" x="4476750" y="5308600"/>
          <p14:tracePt t="94069" x="4483100" y="5295900"/>
          <p14:tracePt t="94086" x="4483100" y="5276850"/>
          <p14:tracePt t="94241" x="4483100" y="5264150"/>
          <p14:tracePt t="94257" x="4483100" y="5251450"/>
          <p14:tracePt t="94265" x="4483100" y="5245100"/>
          <p14:tracePt t="94273" x="4483100" y="5232400"/>
          <p14:tracePt t="94286" x="4483100" y="5213350"/>
          <p14:tracePt t="94303" x="4483100" y="5181600"/>
          <p14:tracePt t="94320" x="4483100" y="5111750"/>
          <p14:tracePt t="94336" x="4483100" y="5060950"/>
          <p14:tracePt t="94353" x="4483100" y="5010150"/>
          <p14:tracePt t="94369" x="4483100" y="4972050"/>
          <p14:tracePt t="94386" x="4483100" y="4946650"/>
          <p14:tracePt t="94402" x="4483100" y="4940300"/>
          <p14:tracePt t="94419" x="4483100" y="4933950"/>
          <p14:tracePt t="94436" x="4483100" y="4914900"/>
          <p14:tracePt t="94453" x="4476750" y="4908550"/>
          <p14:tracePt t="94486" x="4476750" y="4902200"/>
          <p14:tracePt t="94503" x="4476750" y="4889500"/>
          <p14:tracePt t="94520" x="4476750" y="4883150"/>
          <p14:tracePt t="94538" x="4476750" y="4876800"/>
          <p14:tracePt t="94554" x="4476750" y="4864100"/>
          <p14:tracePt t="94570" x="4476750" y="4851400"/>
          <p14:tracePt t="94586" x="4476750" y="4826000"/>
          <p14:tracePt t="94603" x="4476750" y="4813300"/>
          <p14:tracePt t="94620" x="4483100" y="4775200"/>
          <p14:tracePt t="94636" x="4495800" y="4737100"/>
          <p14:tracePt t="94653" x="4502150" y="4692650"/>
          <p14:tracePt t="94670" x="4508500" y="4660900"/>
          <p14:tracePt t="94687" x="4533900" y="4622800"/>
          <p14:tracePt t="94704" x="4533900" y="4552950"/>
          <p14:tracePt t="94720" x="4533900" y="4527550"/>
          <p14:tracePt t="94737" x="4533900" y="4495800"/>
          <p14:tracePt t="94753" x="4533900" y="4445000"/>
          <p14:tracePt t="94770" x="4533900" y="4425950"/>
          <p14:tracePt t="94787" x="4533900" y="4419600"/>
          <p14:tracePt t="94803" x="4533900" y="4406900"/>
          <p14:tracePt t="94820" x="4533900" y="4400550"/>
          <p14:tracePt t="94837" x="4533900" y="4394200"/>
          <p14:tracePt t="94853" x="4540250" y="4387850"/>
          <p14:tracePt t="94870" x="4565650" y="4330700"/>
          <p14:tracePt t="94887" x="4584700" y="4248150"/>
          <p14:tracePt t="94904" x="4603750" y="4076700"/>
          <p14:tracePt t="94920" x="4603750" y="3994150"/>
          <p14:tracePt t="94937" x="4603750" y="3956050"/>
          <p14:tracePt t="94954" x="4603750" y="3930650"/>
          <p14:tracePt t="94970" x="4603750" y="3892550"/>
          <p14:tracePt t="94987" x="4603750" y="3848100"/>
          <p14:tracePt t="95004" x="4603750" y="3790950"/>
          <p14:tracePt t="95020" x="4603750" y="3784600"/>
          <p14:tracePt t="95037" x="4603750" y="3778250"/>
          <p14:tracePt t="95233" x="4603750" y="3759200"/>
          <p14:tracePt t="95242" x="4603750" y="3746500"/>
          <p14:tracePt t="95254" x="4603750" y="3727450"/>
          <p14:tracePt t="95271" x="4603750" y="3683000"/>
          <p14:tracePt t="95287" x="4603750" y="3663950"/>
          <p14:tracePt t="95353" x="4591050" y="3702050"/>
          <p14:tracePt t="95361" x="4584700" y="3771900"/>
          <p14:tracePt t="95370" x="4565650" y="3848100"/>
          <p14:tracePt t="95386" x="4565650" y="3987800"/>
          <p14:tracePt t="95403" x="4578350" y="4133850"/>
          <p14:tracePt t="95420" x="4603750" y="4216400"/>
          <p14:tracePt t="95437" x="4610100" y="4267200"/>
          <p14:tracePt t="95454" x="4610100" y="4318000"/>
          <p14:tracePt t="95472" x="4591050" y="4438650"/>
          <p14:tracePt t="95488" x="4552950" y="4546600"/>
          <p14:tracePt t="95504" x="4546600" y="4654550"/>
          <p14:tracePt t="95521" x="4546600" y="4743450"/>
          <p14:tracePt t="95537" x="4546600" y="4826000"/>
          <p14:tracePt t="95554" x="4559300" y="4914900"/>
          <p14:tracePt t="95571" x="4603750" y="4959350"/>
          <p14:tracePt t="95587" x="4660900" y="5016500"/>
          <p14:tracePt t="95604" x="4686300" y="5054600"/>
          <p14:tracePt t="95621" x="4718050" y="5080000"/>
          <p14:tracePt t="95637" x="4718050" y="5086350"/>
          <p14:tracePt t="95654" x="4718050" y="5092700"/>
          <p14:tracePt t="95697" x="4724400" y="5067300"/>
          <p14:tracePt t="95705" x="4724400" y="5029200"/>
          <p14:tracePt t="95713" x="4724400" y="4991100"/>
          <p14:tracePt t="95722" x="4724400" y="4933950"/>
          <p14:tracePt t="95738" x="4724400" y="4781550"/>
          <p14:tracePt t="95755" x="4724400" y="4641850"/>
          <p14:tracePt t="95771" x="4724400" y="4502150"/>
          <p14:tracePt t="95788" x="4724400" y="4425950"/>
          <p14:tracePt t="95804" x="4724400" y="4362450"/>
          <p14:tracePt t="95821" x="4724400" y="4343400"/>
          <p14:tracePt t="95913" x="4724400" y="4362450"/>
          <p14:tracePt t="95922" x="4711700" y="4413250"/>
          <p14:tracePt t="95929" x="4705350" y="4457700"/>
          <p14:tracePt t="95938" x="4686300" y="4533900"/>
          <p14:tracePt t="95955" x="4648200" y="4654550"/>
          <p14:tracePt t="95971" x="4616450" y="4762500"/>
          <p14:tracePt t="95988" x="4616450" y="4813300"/>
          <p14:tracePt t="96005" x="4616450" y="4838700"/>
          <p14:tracePt t="96021" x="4616450" y="4845050"/>
          <p14:tracePt t="96073" x="4616450" y="4838700"/>
          <p14:tracePt t="96081" x="4616450" y="4813300"/>
          <p14:tracePt t="96090" x="4622800" y="4775200"/>
          <p14:tracePt t="96105" x="4635500" y="4699000"/>
          <p14:tracePt t="96121" x="4635500" y="4597400"/>
          <p14:tracePt t="96138" x="4635500" y="4527550"/>
          <p14:tracePt t="96155" x="4635500" y="4508500"/>
          <p14:tracePt t="96172" x="4635500" y="4489450"/>
          <p14:tracePt t="96297" x="4635500" y="4495800"/>
          <p14:tracePt t="96306" x="4635500" y="4521200"/>
          <p14:tracePt t="96313" x="4654550" y="4552950"/>
          <p14:tracePt t="96321" x="4673600" y="4610100"/>
          <p14:tracePt t="96338" x="4679950" y="4641850"/>
          <p14:tracePt t="96801" x="4679950" y="4648200"/>
          <p14:tracePt t="96809" x="4679950" y="4692650"/>
          <p14:tracePt t="96822" x="4679950" y="4756150"/>
          <p14:tracePt t="96839" x="4540250" y="4908550"/>
          <p14:tracePt t="96856" x="4381500" y="5111750"/>
          <p14:tracePt t="96872" x="4375150" y="5156200"/>
          <p14:tracePt t="96889" x="4375150" y="5207000"/>
          <p14:tracePt t="96906" x="4387850" y="5245100"/>
          <p14:tracePt t="96922" x="4400550" y="5302250"/>
          <p14:tracePt t="96939" x="4432300" y="5410200"/>
          <p14:tracePt t="96956" x="4457700" y="5530850"/>
          <p14:tracePt t="96972" x="4483100" y="5638800"/>
          <p14:tracePt t="96989" x="4483100" y="5721350"/>
          <p14:tracePt t="97006" x="4464050" y="5759450"/>
          <p14:tracePt t="97023" x="4451350" y="5778500"/>
          <p14:tracePt t="97039" x="4445000" y="5784850"/>
          <p14:tracePt t="97074" x="4438650" y="5765800"/>
          <p14:tracePt t="97081" x="4438650" y="5759450"/>
          <p14:tracePt t="97090" x="4438650" y="5746750"/>
          <p14:tracePt t="97106" x="4432300" y="5708650"/>
          <p14:tracePt t="97122" x="4413250" y="5676900"/>
          <p14:tracePt t="97139" x="4406900" y="5626100"/>
          <p14:tracePt t="97156" x="4368800" y="5562600"/>
          <p14:tracePt t="97173" x="4324350" y="5518150"/>
          <p14:tracePt t="97189" x="4305300" y="5499100"/>
          <p14:tracePt t="97206" x="4298950" y="5492750"/>
          <p14:tracePt t="97223" x="4298950" y="5486400"/>
          <p14:tracePt t="97249" x="4298950" y="5480050"/>
          <p14:tracePt t="97265" x="4298950" y="5461000"/>
          <p14:tracePt t="97281" x="4279900" y="5441950"/>
          <p14:tracePt t="97289" x="4260850" y="5416550"/>
          <p14:tracePt t="97306" x="4248150" y="5391150"/>
          <p14:tracePt t="97323" x="4216400" y="5372100"/>
          <p14:tracePt t="97340" x="4152900" y="5353050"/>
          <p14:tracePt t="97356" x="4076700" y="5353050"/>
          <p14:tracePt t="97373" x="3987800" y="5353050"/>
          <p14:tracePt t="97389" x="3930650" y="5353050"/>
          <p14:tracePt t="97405" x="3886200" y="5346700"/>
          <p14:tracePt t="97422" x="3835400" y="5340350"/>
          <p14:tracePt t="97439" x="3765550" y="5314950"/>
          <p14:tracePt t="97456" x="3708400" y="5314950"/>
          <p14:tracePt t="97473" x="3625850" y="5314950"/>
          <p14:tracePt t="97490" x="3562350" y="5314950"/>
          <p14:tracePt t="97506" x="3498850" y="5314950"/>
          <p14:tracePt t="97523" x="3416300" y="5314950"/>
          <p14:tracePt t="97540" x="3340100" y="5314950"/>
          <p14:tracePt t="97556" x="3257550" y="5314950"/>
          <p14:tracePt t="97573" x="3213100" y="5314950"/>
          <p14:tracePt t="97590" x="3149600" y="5327650"/>
          <p14:tracePt t="97606" x="3117850" y="5359400"/>
          <p14:tracePt t="97624" x="3054350" y="5429250"/>
          <p14:tracePt t="97640" x="2997200" y="5505450"/>
          <p14:tracePt t="97657" x="2984500" y="5543550"/>
          <p14:tracePt t="97673" x="2959100" y="5581650"/>
          <p14:tracePt t="97690" x="2952750" y="5588000"/>
          <p14:tracePt t="97707" x="2946400" y="5607050"/>
          <p14:tracePt t="97723" x="2946400" y="5619750"/>
          <p14:tracePt t="97740" x="2946400" y="5645150"/>
          <p14:tracePt t="97757" x="2946400" y="5676900"/>
          <p14:tracePt t="97773" x="3009900" y="5721350"/>
          <p14:tracePt t="97790" x="3155950" y="5803900"/>
          <p14:tracePt t="97807" x="3289300" y="5835650"/>
          <p14:tracePt t="97824" x="3562350" y="5861050"/>
          <p14:tracePt t="97840" x="3778250" y="5861050"/>
          <p14:tracePt t="97857" x="3943350" y="5861050"/>
          <p14:tracePt t="97873" x="4044950" y="5861050"/>
          <p14:tracePt t="97890" x="4184650" y="5861050"/>
          <p14:tracePt t="97907" x="4375150" y="5861050"/>
          <p14:tracePt t="97924" x="4629150" y="5861050"/>
          <p14:tracePt t="97940" x="4883150" y="5835650"/>
          <p14:tracePt t="97957" x="5124450" y="5803900"/>
          <p14:tracePt t="97974" x="5283200" y="5784850"/>
          <p14:tracePt t="97990" x="5372100" y="5778500"/>
          <p14:tracePt t="98007" x="5416550" y="5778500"/>
          <p14:tracePt t="98023" x="5448300" y="5772150"/>
          <p14:tracePt t="98040" x="5454650" y="5759450"/>
          <p14:tracePt t="98057" x="5454650" y="5721350"/>
          <p14:tracePt t="98074" x="5467350" y="5638800"/>
          <p14:tracePt t="98090" x="5511800" y="5549900"/>
          <p14:tracePt t="98107" x="5537200" y="5461000"/>
          <p14:tracePt t="98124" x="5549900" y="5397500"/>
          <p14:tracePt t="98140" x="5549900" y="5353050"/>
          <p14:tracePt t="98157" x="5549900" y="5334000"/>
          <p14:tracePt t="98174" x="5543550" y="5327650"/>
          <p14:tracePt t="98190" x="5499100" y="5314950"/>
          <p14:tracePt t="98208" x="5264150" y="5270500"/>
          <p14:tracePt t="98224" x="5010150" y="5226050"/>
          <p14:tracePt t="98241" x="4775200" y="5181600"/>
          <p14:tracePt t="98257" x="4546600" y="5162550"/>
          <p14:tracePt t="98274" x="4394200" y="5162550"/>
          <p14:tracePt t="98291" x="4318000" y="5162550"/>
          <p14:tracePt t="98307" x="4273550" y="5162550"/>
          <p14:tracePt t="98324" x="4222750" y="5175250"/>
          <p14:tracePt t="98341" x="4140200" y="5194300"/>
          <p14:tracePt t="98357" x="4038600" y="5194300"/>
          <p14:tracePt t="98374" x="3975100" y="5194300"/>
          <p14:tracePt t="98390" x="3943350" y="5200650"/>
          <p14:tracePt t="98407" x="3879850" y="5213350"/>
          <p14:tracePt t="98423" x="3841750" y="5219700"/>
          <p14:tracePt t="98440" x="3803650" y="5226050"/>
          <p14:tracePt t="98457" x="3784600" y="5232400"/>
          <p14:tracePt t="98474" x="3771900" y="5245100"/>
          <p14:tracePt t="98491" x="3759200" y="5245100"/>
          <p14:tracePt t="98507" x="3746500" y="5251450"/>
          <p14:tracePt t="98541" x="3740150" y="5251450"/>
          <p14:tracePt t="98557" x="3721100" y="5251450"/>
          <p14:tracePt t="98573" x="3683000" y="5257800"/>
          <p14:tracePt t="98590" x="3625850" y="5283200"/>
          <p14:tracePt t="98607" x="3536950" y="5308600"/>
          <p14:tracePt t="98624" x="3409950" y="5372100"/>
          <p14:tracePt t="98641" x="3295650" y="5429250"/>
          <p14:tracePt t="98658" x="3219450" y="5480050"/>
          <p14:tracePt t="98674" x="3200400" y="5511800"/>
          <p14:tracePt t="98691" x="3187700" y="5562600"/>
          <p14:tracePt t="98708" x="3175000" y="5594350"/>
          <p14:tracePt t="98724" x="3175000" y="5626100"/>
          <p14:tracePt t="98741" x="3175000" y="5676900"/>
          <p14:tracePt t="98758" x="3181350" y="5734050"/>
          <p14:tracePt t="98774" x="3194050" y="5784850"/>
          <p14:tracePt t="98792" x="3219450" y="5848350"/>
          <p14:tracePt t="98808" x="3257550" y="5899150"/>
          <p14:tracePt t="98824" x="3327400" y="5949950"/>
          <p14:tracePt t="98841" x="3435350" y="5994400"/>
          <p14:tracePt t="98858" x="3530600" y="6019800"/>
          <p14:tracePt t="98874" x="3594100" y="6038850"/>
          <p14:tracePt t="98891" x="3625850" y="6038850"/>
          <p14:tracePt t="98908" x="3727450" y="5994400"/>
          <p14:tracePt t="98924" x="3803650" y="5956300"/>
          <p14:tracePt t="98941" x="3905250" y="5899150"/>
          <p14:tracePt t="98958" x="4051300" y="5848350"/>
          <p14:tracePt t="98975" x="4254500" y="5810250"/>
          <p14:tracePt t="98992" x="4616450" y="5746750"/>
          <p14:tracePt t="99008" x="4832350" y="5746750"/>
          <p14:tracePt t="99025" x="4959350" y="5746750"/>
          <p14:tracePt t="99041" x="4997450" y="5746750"/>
          <p14:tracePt t="99081" x="5003800" y="5734050"/>
          <p14:tracePt t="99097" x="5016500" y="5734050"/>
          <p14:tracePt t="99105" x="5041900" y="5727700"/>
          <p14:tracePt t="99112" x="5067300" y="5721350"/>
          <p14:tracePt t="99125" x="5111750" y="5708650"/>
          <p14:tracePt t="99141" x="5194300" y="5676900"/>
          <p14:tracePt t="99158" x="5232400" y="5670550"/>
          <p14:tracePt t="99191" x="5232400" y="5664200"/>
          <p14:tracePt t="99209" x="5232400" y="5657850"/>
          <p14:tracePt t="99226" x="5232400" y="5651500"/>
          <p14:tracePt t="99249" x="5232400" y="5638800"/>
          <p14:tracePt t="100729" x="5232400" y="5600700"/>
          <p14:tracePt t="100737" x="5232400" y="5562600"/>
          <p14:tracePt t="100745" x="5245100" y="5518150"/>
          <p14:tracePt t="100760" x="5270500" y="5435600"/>
          <p14:tracePt t="100777" x="5276850" y="5378450"/>
          <p14:tracePt t="100793" x="5283200" y="5340350"/>
          <p14:tracePt t="100810" x="5283200" y="5289550"/>
          <p14:tracePt t="100826" x="5283200" y="5251450"/>
          <p14:tracePt t="100843" x="5251450" y="5194300"/>
          <p14:tracePt t="100860" x="5251450" y="5181600"/>
          <p14:tracePt t="100877" x="5251450" y="5175250"/>
          <p14:tracePt t="101017" x="5251450" y="5168900"/>
          <p14:tracePt t="101041" x="5232400" y="5168900"/>
          <p14:tracePt t="101049" x="5219700" y="5143500"/>
          <p14:tracePt t="101060" x="5213350" y="5130800"/>
          <p14:tracePt t="101077" x="5187950" y="5118100"/>
          <p14:tracePt t="101094" x="5187950" y="5060950"/>
          <p14:tracePt t="101110" x="5181600" y="5003800"/>
          <p14:tracePt t="101128" x="5162550" y="4965700"/>
          <p14:tracePt t="101144" x="5162550" y="4946650"/>
          <p14:tracePt t="101160" x="5156200" y="4940300"/>
          <p14:tracePt t="101432" x="5156200" y="4927600"/>
          <p14:tracePt t="101440" x="5156200" y="4902200"/>
          <p14:tracePt t="101449" x="5156200" y="4870450"/>
          <p14:tracePt t="101461" x="5156200" y="4832350"/>
          <p14:tracePt t="101477" x="5099050" y="4724400"/>
          <p14:tracePt t="101494" x="5010150" y="4584700"/>
          <p14:tracePt t="101511" x="4965700" y="4470400"/>
          <p14:tracePt t="101528" x="4927600" y="4311650"/>
          <p14:tracePt t="101544" x="4864100" y="4127500"/>
          <p14:tracePt t="101561" x="4826000" y="3956050"/>
          <p14:tracePt t="101577" x="4787900" y="3835400"/>
          <p14:tracePt t="101594" x="4781550" y="3778250"/>
          <p14:tracePt t="101611" x="4781550" y="3752850"/>
          <p14:tracePt t="101628" x="4781550" y="3746500"/>
          <p14:tracePt t="101644" x="4787900" y="3727450"/>
          <p14:tracePt t="101661" x="4787900" y="3676650"/>
          <p14:tracePt t="101678" x="4787900" y="3613150"/>
          <p14:tracePt t="101694" x="4787900" y="3556000"/>
          <p14:tracePt t="101711" x="4787900" y="3536950"/>
          <p14:tracePt t="101728" x="4787900" y="3524250"/>
          <p14:tracePt t="101769" x="4787900" y="3517900"/>
          <p14:tracePt t="101793" x="4787900" y="3511550"/>
          <p14:tracePt t="101801" x="4787900" y="3486150"/>
          <p14:tracePt t="101811" x="4787900" y="3473450"/>
          <p14:tracePt t="101828" x="4787900" y="3448050"/>
          <p14:tracePt t="101844" x="4775200" y="3422650"/>
          <p14:tracePt t="101861" x="4768850" y="3409950"/>
          <p14:tracePt t="101878" x="4768850" y="3397250"/>
          <p14:tracePt t="101894" x="4768850" y="3390900"/>
          <p14:tracePt t="101912" x="4768850" y="3359150"/>
          <p14:tracePt t="101928" x="4768850" y="3333750"/>
          <p14:tracePt t="101944" x="4768850" y="3314700"/>
          <p14:tracePt t="101961" x="4768850" y="3302000"/>
          <p14:tracePt t="101995" x="4768850" y="3289300"/>
          <p14:tracePt t="102449" x="4781550" y="3289300"/>
          <p14:tracePt t="102457" x="4787900" y="3289300"/>
          <p14:tracePt t="102546" x="4794250" y="3289300"/>
          <p14:tracePt t="102577" x="4787900" y="3302000"/>
          <p14:tracePt t="102584" x="4762500" y="3308350"/>
          <p14:tracePt t="102595" x="4749800" y="3308350"/>
          <p14:tracePt t="102801" x="4737100" y="3314700"/>
          <p14:tracePt t="102849" x="4737100" y="3321050"/>
          <p14:tracePt t="102865" x="4737100" y="3327400"/>
          <p14:tracePt t="102977" x="4737100" y="3333750"/>
          <p14:tracePt t="103009" x="4737100" y="3340100"/>
          <p14:tracePt t="103017" x="4730750" y="3346450"/>
          <p14:tracePt t="103041" x="4724400" y="3352800"/>
          <p14:tracePt t="103057" x="4718050" y="3352800"/>
          <p14:tracePt t="103073" x="4711700" y="3352800"/>
          <p14:tracePt t="103113" x="4699000" y="3352800"/>
          <p14:tracePt t="103129" x="4692650" y="3346450"/>
          <p14:tracePt t="103137" x="4692650" y="3340100"/>
          <p14:tracePt t="103146" x="4692650" y="3327400"/>
          <p14:tracePt t="103163" x="4692650" y="3289300"/>
          <p14:tracePt t="103179" x="4686300" y="3238500"/>
          <p14:tracePt t="103196" x="4679950" y="3206750"/>
          <p14:tracePt t="103213" x="4679950" y="3181350"/>
          <p14:tracePt t="103229" x="4679950" y="3175000"/>
          <p14:tracePt t="103246" x="4679950" y="3168650"/>
          <p14:tracePt t="103384" x="4679950" y="3175000"/>
          <p14:tracePt t="103392" x="4679950" y="3181350"/>
          <p14:tracePt t="103512" x="4679950" y="3194050"/>
          <p14:tracePt t="103952" x="4679950" y="3187700"/>
          <p14:tracePt t="103961" x="4686300" y="3181350"/>
          <p14:tracePt t="103977" x="4686300" y="3175000"/>
          <p14:tracePt t="103985" x="4692650" y="3162300"/>
          <p14:tracePt t="104001" x="4699000" y="3143250"/>
          <p14:tracePt t="104013" x="4705350" y="3136900"/>
          <p14:tracePt t="104030" x="4724400" y="3111500"/>
          <p14:tracePt t="104047" x="4737100" y="3073400"/>
          <p14:tracePt t="104050" x="4743450" y="3022600"/>
          <p14:tracePt t="104064" x="4756150" y="2901950"/>
          <p14:tracePt t="104080" x="4775200" y="2774950"/>
          <p14:tracePt t="104097" x="4800600" y="2641600"/>
          <p14:tracePt t="104114" x="4813300" y="2546350"/>
          <p14:tracePt t="104130" x="4819650" y="2476500"/>
          <p14:tracePt t="104147" x="4838700" y="2419350"/>
          <p14:tracePt t="104164" x="4857750" y="2349500"/>
          <p14:tracePt t="104180" x="4864100" y="2279650"/>
          <p14:tracePt t="104197" x="4864100" y="2228850"/>
          <p14:tracePt t="104214" x="4864100" y="2171700"/>
          <p14:tracePt t="104230" x="4851400" y="2159000"/>
          <p14:tracePt t="104247" x="4806950" y="2152650"/>
          <p14:tracePt t="104264" x="4800600" y="2152650"/>
          <p14:tracePt t="104353" x="4800600" y="2133600"/>
          <p14:tracePt t="104361" x="4781550" y="2108200"/>
          <p14:tracePt t="104369" x="4756150" y="2095500"/>
          <p14:tracePt t="104380" x="4743450" y="2089150"/>
          <p14:tracePt t="104397" x="4686300" y="2032000"/>
          <p14:tracePt t="104413" x="4654550" y="1955800"/>
          <p14:tracePt t="104430" x="4648200" y="1885950"/>
          <p14:tracePt t="104448" x="4629150" y="1790700"/>
          <p14:tracePt t="104464" x="4641850" y="1733550"/>
          <p14:tracePt t="104481" x="4641850" y="1701800"/>
          <p14:tracePt t="104497" x="4648200" y="1651000"/>
          <p14:tracePt t="104514" x="4648200" y="1600200"/>
          <p14:tracePt t="104531" x="4648200" y="1543050"/>
          <p14:tracePt t="104547" x="4648200" y="1504950"/>
          <p14:tracePt t="104564" x="4648200" y="1479550"/>
          <p14:tracePt t="104581" x="4648200" y="1466850"/>
          <p14:tracePt t="104625" x="4648200" y="1460500"/>
          <p14:tracePt t="104633" x="4635500" y="1460500"/>
          <p14:tracePt t="104648" x="4572000" y="1562100"/>
          <p14:tracePt t="104664" x="4514850" y="1708150"/>
          <p14:tracePt t="104681" x="4476750" y="1828800"/>
          <p14:tracePt t="104698" x="4476750" y="1943100"/>
          <p14:tracePt t="104714" x="4476750" y="2025650"/>
          <p14:tracePt t="104731" x="4502150" y="2101850"/>
          <p14:tracePt t="104748" x="4546600" y="2178050"/>
          <p14:tracePt t="104764" x="4584700" y="2228850"/>
          <p14:tracePt t="104781" x="4616450" y="2273300"/>
          <p14:tracePt t="104798" x="4622800" y="2286000"/>
          <p14:tracePt t="104814" x="4629150" y="2292350"/>
          <p14:tracePt t="104832" x="4654550" y="2292350"/>
          <p14:tracePt t="104848" x="4686300" y="2216150"/>
          <p14:tracePt t="104864" x="4692650" y="2139950"/>
          <p14:tracePt t="104881" x="4692650" y="2057400"/>
          <p14:tracePt t="104898" x="4692650" y="1981200"/>
          <p14:tracePt t="104914" x="4673600" y="1898650"/>
          <p14:tracePt t="104931" x="4673600" y="1854200"/>
          <p14:tracePt t="104948" x="4673600" y="1822450"/>
          <p14:tracePt t="104964" x="4673600" y="1803400"/>
          <p14:tracePt t="105041" x="4667250" y="1816100"/>
          <p14:tracePt t="105049" x="4660900" y="1828800"/>
          <p14:tracePt t="105065" x="4648200" y="1866900"/>
          <p14:tracePt t="105081" x="4648200" y="1885950"/>
          <p14:tracePt t="105098" x="4641850" y="1911350"/>
          <p14:tracePt t="105115" x="4641850" y="1924050"/>
          <p14:tracePt t="105131" x="4641850" y="1955800"/>
          <p14:tracePt t="105148" x="4641850" y="1974850"/>
          <p14:tracePt t="105165" x="4641850" y="1987550"/>
          <p14:tracePt t="105181" x="4635500" y="2006600"/>
          <p14:tracePt t="105198" x="4635500" y="2012950"/>
          <p14:tracePt t="105215" x="4622800" y="2019300"/>
          <p14:tracePt t="105232" x="4578350" y="2044700"/>
          <p14:tracePt t="105248" x="4546600" y="2082800"/>
          <p14:tracePt t="105265" x="4527550" y="2114550"/>
          <p14:tracePt t="105281" x="4527550" y="2171700"/>
          <p14:tracePt t="105298" x="4527550" y="2203450"/>
          <p14:tracePt t="105315" x="4527550" y="2247900"/>
          <p14:tracePt t="105332" x="4527550" y="2260600"/>
          <p14:tracePt t="105348" x="4527550" y="2266950"/>
          <p14:tracePt t="105365" x="4527550" y="2273300"/>
          <p14:tracePt t="105381" x="4533900" y="2273300"/>
          <p14:tracePt t="105398" x="4552950" y="2247900"/>
          <p14:tracePt t="105414" x="4578350" y="2203450"/>
          <p14:tracePt t="105431" x="4584700" y="2165350"/>
          <p14:tracePt t="105448" x="4584700" y="2152650"/>
          <p14:tracePt t="105538" x="4584700" y="2165350"/>
          <p14:tracePt t="105545" x="4584700" y="2197100"/>
          <p14:tracePt t="105553" x="4584700" y="2235200"/>
          <p14:tracePt t="105565" x="4584700" y="2273300"/>
          <p14:tracePt t="105582" x="4565650" y="2381250"/>
          <p14:tracePt t="105598" x="4546600" y="2501900"/>
          <p14:tracePt t="105616" x="4502150" y="2660650"/>
          <p14:tracePt t="105632" x="4483100" y="2781300"/>
          <p14:tracePt t="105648" x="4483100" y="2895600"/>
          <p14:tracePt t="105665" x="4483100" y="3016250"/>
          <p14:tracePt t="105682" x="4483100" y="3092450"/>
          <p14:tracePt t="105698" x="4483100" y="3149600"/>
          <p14:tracePt t="105715" x="4476750" y="3187700"/>
          <p14:tracePt t="105732" x="4476750" y="3232150"/>
          <p14:tracePt t="105748" x="4476750" y="3270250"/>
          <p14:tracePt t="105765" x="4476750" y="3321050"/>
          <p14:tracePt t="105782" x="4476750" y="3333750"/>
          <p14:tracePt t="105799" x="4476750" y="3346450"/>
          <p14:tracePt t="105832" x="4476750" y="3352800"/>
          <p14:tracePt t="105849" x="4495800" y="3327400"/>
          <p14:tracePt t="105865" x="4495800" y="3257550"/>
          <p14:tracePt t="105882" x="4495800" y="3200400"/>
          <p14:tracePt t="105899" x="4495800" y="3162300"/>
          <p14:tracePt t="105915" x="4438650" y="3111500"/>
          <p14:tracePt t="105932" x="4362450" y="3086100"/>
          <p14:tracePt t="105949" x="4311650" y="3086100"/>
          <p14:tracePt t="105965" x="4254500" y="3086100"/>
          <p14:tracePt t="105982" x="4178300" y="3092450"/>
          <p14:tracePt t="105999" x="4019550" y="3162300"/>
          <p14:tracePt t="106015" x="3911600" y="3213100"/>
          <p14:tracePt t="106032" x="3810000" y="3257550"/>
          <p14:tracePt t="106049" x="3740150" y="3263900"/>
          <p14:tracePt t="106066" x="3708400" y="3282950"/>
          <p14:tracePt t="106082" x="3663950" y="3295650"/>
          <p14:tracePt t="106099" x="3600450" y="3346450"/>
          <p14:tracePt t="106116" x="3498850" y="3429000"/>
          <p14:tracePt t="106132" x="3422650" y="3536950"/>
          <p14:tracePt t="106149" x="3282950" y="3625850"/>
          <p14:tracePt t="106166" x="3143250" y="3714750"/>
          <p14:tracePt t="106182" x="2971800" y="3771900"/>
          <p14:tracePt t="106199" x="2730500" y="3873500"/>
          <p14:tracePt t="106216" x="2584450" y="3911600"/>
          <p14:tracePt t="106232" x="2540000" y="3937000"/>
          <p14:tracePt t="106249" x="2540000" y="3949700"/>
          <p14:tracePt t="106266" x="2565400" y="3981450"/>
          <p14:tracePt t="106282" x="2660650" y="4032250"/>
          <p14:tracePt t="106299" x="2870200" y="4114800"/>
          <p14:tracePt t="106316" x="3086100" y="4178300"/>
          <p14:tracePt t="106333" x="3232150" y="4229100"/>
          <p14:tracePt t="106349" x="3333750" y="4254500"/>
          <p14:tracePt t="106366" x="3473450" y="4286250"/>
          <p14:tracePt t="106383" x="3657600" y="4318000"/>
          <p14:tracePt t="106398" x="3848100" y="4337050"/>
          <p14:tracePt t="106415" x="4210050" y="4387850"/>
          <p14:tracePt t="106432" x="4356100" y="4406900"/>
          <p14:tracePt t="106449" x="4413250" y="4419600"/>
          <p14:tracePt t="106466" x="4451350" y="4432300"/>
          <p14:tracePt t="106483" x="4464050" y="4445000"/>
          <p14:tracePt t="106499" x="4470400" y="4451350"/>
          <p14:tracePt t="106516" x="4470400" y="4457700"/>
          <p14:tracePt t="106533" x="4470400" y="4464050"/>
          <p14:tracePt t="106536" x="4476750" y="4470400"/>
          <p14:tracePt t="106550" x="4483100" y="4476750"/>
          <p14:tracePt t="106566" x="4514850" y="4476750"/>
          <p14:tracePt t="106584" x="4578350" y="4476750"/>
          <p14:tracePt t="106600" x="4616450" y="4476750"/>
          <p14:tracePt t="106616" x="4648200" y="4476750"/>
          <p14:tracePt t="106633" x="4660900" y="4470400"/>
          <p14:tracePt t="106650" x="4667250" y="4464050"/>
          <p14:tracePt t="106666" x="4679950" y="4457700"/>
          <p14:tracePt t="106683" x="4699000" y="4445000"/>
          <p14:tracePt t="106700" x="4718050" y="4438650"/>
          <p14:tracePt t="106716" x="4756150" y="4438650"/>
          <p14:tracePt t="106733" x="4813300" y="4438650"/>
          <p14:tracePt t="106750" x="4832350" y="4438650"/>
          <p14:tracePt t="106767" x="4838700" y="4438650"/>
          <p14:tracePt t="106873" x="4845050" y="4438650"/>
          <p14:tracePt t="106881" x="4851400" y="4438650"/>
          <p14:tracePt t="106889" x="4870450" y="4438650"/>
          <p14:tracePt t="106900" x="4883150" y="4438650"/>
          <p14:tracePt t="106917" x="4959350" y="4438650"/>
          <p14:tracePt t="106933" x="5124450" y="4438650"/>
          <p14:tracePt t="106950" x="5334000" y="4375150"/>
          <p14:tracePt t="106967" x="5524500" y="4260850"/>
          <p14:tracePt t="106983" x="5600700" y="3968750"/>
          <p14:tracePt t="107000" x="5537200" y="3702050"/>
          <p14:tracePt t="107017" x="5353050" y="3416300"/>
          <p14:tracePt t="107033" x="5181600" y="3251200"/>
          <p14:tracePt t="107051" x="5054600" y="3130550"/>
          <p14:tracePt t="107067" x="4940300" y="3054350"/>
          <p14:tracePt t="107084" x="4883150" y="2997200"/>
          <p14:tracePt t="107100" x="4876800" y="2990850"/>
          <p14:tracePt t="107185" x="4876800" y="2984500"/>
          <p14:tracePt t="107192" x="4889500" y="2978150"/>
          <p14:tracePt t="107202" x="4902200" y="2971800"/>
          <p14:tracePt t="107217" x="4914900" y="2959100"/>
          <p14:tracePt t="107234" x="4927600" y="2952750"/>
          <p14:tracePt t="107267" x="4933950" y="2952750"/>
          <p14:tracePt t="107284" x="4933950" y="2946400"/>
          <p14:tracePt t="107301" x="4940300" y="2921000"/>
          <p14:tracePt t="107317" x="4940300" y="2889250"/>
          <p14:tracePt t="107334" x="4940300" y="2832100"/>
          <p14:tracePt t="107350" x="4940300" y="2781300"/>
          <p14:tracePt t="107367" x="4933950" y="2768600"/>
          <p14:tracePt t="107457" x="4933950" y="2774950"/>
          <p14:tracePt t="107481" x="4940300" y="2774950"/>
          <p14:tracePt t="107497" x="4959350" y="2774950"/>
          <p14:tracePt t="107505" x="4972050" y="2774950"/>
          <p14:tracePt t="107517" x="4997450" y="2774950"/>
          <p14:tracePt t="107534" x="5092700" y="2762250"/>
          <p14:tracePt t="107538" x="5175250" y="2736850"/>
          <p14:tracePt t="107551" x="5264150" y="2686050"/>
          <p14:tracePt t="107568" x="5607050" y="2540000"/>
          <p14:tracePt t="107584" x="5886450" y="2413000"/>
          <p14:tracePt t="107601" x="6134100" y="2273300"/>
          <p14:tracePt t="107617" x="6273800" y="2197100"/>
          <p14:tracePt t="107634" x="6305550" y="2178050"/>
          <p14:tracePt t="107651" x="6311900" y="2171700"/>
          <p14:tracePt t="107697" x="6311900" y="2184400"/>
          <p14:tracePt t="107705" x="6299200" y="2209800"/>
          <p14:tracePt t="107717" x="6292850" y="2266950"/>
          <p14:tracePt t="107734" x="6242050" y="2413000"/>
          <p14:tracePt t="107752" x="6165850" y="2851150"/>
          <p14:tracePt t="107768" x="6134100" y="3308350"/>
          <p14:tracePt t="107784" x="6134100" y="3721100"/>
          <p14:tracePt t="107801" x="6267450" y="4095750"/>
          <p14:tracePt t="107818" x="6381750" y="4400550"/>
          <p14:tracePt t="107834" x="6432550" y="4552950"/>
          <p14:tracePt t="107851" x="6445250" y="4730750"/>
          <p14:tracePt t="107868" x="6445250" y="4933950"/>
          <p14:tracePt t="107884" x="6394450" y="5162550"/>
          <p14:tracePt t="107901" x="6337300" y="5372100"/>
          <p14:tracePt t="107918" x="6311900" y="5499100"/>
          <p14:tracePt t="107934" x="6311900" y="5537200"/>
          <p14:tracePt t="107951" x="6311900" y="5549900"/>
          <p14:tracePt t="107968" x="6324600" y="5568950"/>
          <p14:tracePt t="107984" x="6394450" y="5613400"/>
          <p14:tracePt t="108001" x="6496050" y="5645150"/>
          <p14:tracePt t="108018" x="6629400" y="5695950"/>
          <p14:tracePt t="108034" x="6737350" y="5715000"/>
          <p14:tracePt t="108051" x="6845300" y="5734050"/>
          <p14:tracePt t="108068" x="6921500" y="5734050"/>
          <p14:tracePt t="108085" x="6972300" y="5727700"/>
          <p14:tracePt t="108101" x="7016750" y="5702300"/>
          <p14:tracePt t="108118" x="7042150" y="5683250"/>
          <p14:tracePt t="108135" x="7048500" y="5670550"/>
          <p14:tracePt t="108151" x="7080250" y="5638800"/>
          <p14:tracePt t="108168" x="7124700" y="5607050"/>
          <p14:tracePt t="108185" x="7232650" y="5562600"/>
          <p14:tracePt t="108201" x="7334250" y="5492750"/>
          <p14:tracePt t="108218" x="7461250" y="5391150"/>
          <p14:tracePt t="108235" x="7543800" y="5308600"/>
          <p14:tracePt t="108251" x="7607300" y="5232400"/>
          <p14:tracePt t="108268" x="7658100" y="5143500"/>
          <p14:tracePt t="108285" x="7677150" y="5073650"/>
          <p14:tracePt t="108301" x="7708900" y="5003800"/>
          <p14:tracePt t="108318" x="7721600" y="4933950"/>
          <p14:tracePt t="108336" x="7727950" y="4870450"/>
          <p14:tracePt t="108351" x="7727950" y="4851400"/>
          <p14:tracePt t="108368" x="7727950" y="4838700"/>
          <p14:tracePt t="108401" x="7696200" y="4832350"/>
          <p14:tracePt t="108418" x="7594600" y="4832350"/>
          <p14:tracePt t="108435" x="7416800" y="4857750"/>
          <p14:tracePt t="108452" x="7258050" y="4864100"/>
          <p14:tracePt t="108468" x="7156450" y="4876800"/>
          <p14:tracePt t="108485" x="7105650" y="4876800"/>
          <p14:tracePt t="108502" x="7073900" y="4876800"/>
          <p14:tracePt t="108518" x="7004050" y="4876800"/>
          <p14:tracePt t="108536" x="6870700" y="4914900"/>
          <p14:tracePt t="108552" x="6769100" y="4959350"/>
          <p14:tracePt t="108568" x="6667500" y="5010150"/>
          <p14:tracePt t="108585" x="6578600" y="5073650"/>
          <p14:tracePt t="108602" x="6540500" y="5111750"/>
          <p14:tracePt t="108618" x="6515100" y="5124450"/>
          <p14:tracePt t="108635" x="6508750" y="5130800"/>
          <p14:tracePt t="108652" x="6508750" y="5137150"/>
          <p14:tracePt t="108669" x="6508750" y="5156200"/>
          <p14:tracePt t="108685" x="6508750" y="5200650"/>
          <p14:tracePt t="108702" x="6508750" y="5257800"/>
          <p14:tracePt t="108719" x="6496050" y="5327650"/>
          <p14:tracePt t="108736" x="6470650" y="5410200"/>
          <p14:tracePt t="108752" x="6438900" y="5454650"/>
          <p14:tracePt t="108769" x="6432550" y="5480050"/>
          <p14:tracePt t="108786" x="6432550" y="5505450"/>
          <p14:tracePt t="108802" x="6432550" y="5530850"/>
          <p14:tracePt t="108819" x="6483350" y="5549900"/>
          <p14:tracePt t="108836" x="6553200" y="5575300"/>
          <p14:tracePt t="108852" x="6642100" y="5607050"/>
          <p14:tracePt t="108869" x="6750050" y="5619750"/>
          <p14:tracePt t="108885" x="6864350" y="5632450"/>
          <p14:tracePt t="108902" x="6959600" y="5657850"/>
          <p14:tracePt t="108920" x="7054850" y="5670550"/>
          <p14:tracePt t="108935" x="7112000" y="5689600"/>
          <p14:tracePt t="108952" x="7181850" y="5689600"/>
          <p14:tracePt t="108969" x="7283450" y="5683250"/>
          <p14:tracePt t="108986" x="7378700" y="5632450"/>
          <p14:tracePt t="109002" x="7473950" y="5556250"/>
          <p14:tracePt t="109019" x="7512050" y="5499100"/>
          <p14:tracePt t="109036" x="7543800" y="5454650"/>
          <p14:tracePt t="109040" x="7550150" y="5448300"/>
          <p14:tracePt t="109069" x="7550150" y="5435600"/>
          <p14:tracePt t="109086" x="7569200" y="5429250"/>
          <p14:tracePt t="109102" x="7600950" y="5410200"/>
          <p14:tracePt t="109120" x="7670800" y="5365750"/>
          <p14:tracePt t="109136" x="7683500" y="5340350"/>
          <p14:tracePt t="109152" x="7708900" y="5295900"/>
          <p14:tracePt t="109169" x="7708900" y="5264150"/>
          <p14:tracePt t="109186" x="7708900" y="5232400"/>
          <p14:tracePt t="109203" x="7708900" y="5200650"/>
          <p14:tracePt t="109219" x="7645400" y="5168900"/>
          <p14:tracePt t="109236" x="7486650" y="5149850"/>
          <p14:tracePt t="109253" x="7308850" y="5118100"/>
          <p14:tracePt t="109269" x="7131050" y="5118100"/>
          <p14:tracePt t="109286" x="7004050" y="5118100"/>
          <p14:tracePt t="109303" x="6908800" y="5118100"/>
          <p14:tracePt t="109320" x="6845300" y="5143500"/>
          <p14:tracePt t="109336" x="6826250" y="5149850"/>
          <p14:tracePt t="109353" x="6807200" y="5175250"/>
          <p14:tracePt t="109369" x="6788150" y="5207000"/>
          <p14:tracePt t="109386" x="6762750" y="5238750"/>
          <p14:tracePt t="109402" x="6731000" y="5289550"/>
          <p14:tracePt t="109419" x="6692900" y="5346700"/>
          <p14:tracePt t="109435" x="6686550" y="5397500"/>
          <p14:tracePt t="109453" x="6680200" y="5429250"/>
          <p14:tracePt t="109469" x="6680200" y="5448300"/>
          <p14:tracePt t="109486" x="6680200" y="5461000"/>
          <p14:tracePt t="109504" x="6718300" y="5461000"/>
          <p14:tracePt t="109520" x="6813550" y="5461000"/>
          <p14:tracePt t="109536" x="6921500" y="5441950"/>
          <p14:tracePt t="109553" x="7004050" y="5403850"/>
          <p14:tracePt t="109570" x="7042150" y="5378450"/>
          <p14:tracePt t="109586" x="7061200" y="5359400"/>
          <p14:tracePt t="109603" x="7061200" y="5353050"/>
          <p14:tracePt t="109620" x="7067550" y="5346700"/>
          <p14:tracePt t="109753" x="7067550" y="5340350"/>
          <p14:tracePt t="109761" x="7092950" y="5327650"/>
          <p14:tracePt t="109769" x="7099300" y="5321300"/>
          <p14:tracePt t="109786" x="7099300" y="5314950"/>
          <p14:tracePt t="109803" x="7112000" y="5314950"/>
          <p14:tracePt t="110504" x="7131050" y="5308600"/>
          <p14:tracePt t="110513" x="7137400" y="5308600"/>
          <p14:tracePt t="110577" x="7099300" y="5308600"/>
          <p14:tracePt t="110584" x="7023100" y="5308600"/>
          <p14:tracePt t="110593" x="6921500" y="5289550"/>
          <p14:tracePt t="110604" x="6794500" y="5264150"/>
          <p14:tracePt t="110621" x="6419850" y="5226050"/>
          <p14:tracePt t="110637" x="5905500" y="5226050"/>
          <p14:tracePt t="110654" x="5410200" y="5226050"/>
          <p14:tracePt t="110672" x="4921250" y="5340350"/>
          <p14:tracePt t="110687" x="4749800" y="5422900"/>
          <p14:tracePt t="110704" x="4641850" y="5499100"/>
          <p14:tracePt t="110721" x="4597400" y="5549900"/>
          <p14:tracePt t="110738" x="4565650" y="5575300"/>
          <p14:tracePt t="110754" x="4559300" y="5581650"/>
          <p14:tracePt t="110771" x="4546600" y="5594350"/>
          <p14:tracePt t="110841" x="4533900" y="5588000"/>
          <p14:tracePt t="110849" x="4508500" y="5568950"/>
          <p14:tracePt t="110857" x="4457700" y="5556250"/>
          <p14:tracePt t="110872" x="4343400" y="5524500"/>
          <p14:tracePt t="110888" x="4241800" y="5499100"/>
          <p14:tracePt t="110904" x="4210050" y="5473700"/>
          <p14:tracePt t="110921" x="4203700" y="5467350"/>
          <p14:tracePt t="110954" x="4197350" y="5461000"/>
          <p14:tracePt t="110971" x="4216400" y="5448300"/>
          <p14:tracePt t="111249" x="4229100" y="5448300"/>
          <p14:tracePt t="111257" x="4235450" y="5448300"/>
          <p14:tracePt t="111274" x="4248150" y="5448300"/>
          <p14:tracePt t="111288" x="4254500" y="5454650"/>
          <p14:tracePt t="111305" x="4254500" y="5461000"/>
          <p14:tracePt t="111321" x="4254500" y="5480050"/>
          <p14:tracePt t="111338" x="4254500" y="5499100"/>
          <p14:tracePt t="111355" x="4254500" y="5511800"/>
          <p14:tracePt t="111371" x="4254500" y="5518150"/>
          <p14:tracePt t="111729" x="4260850" y="5518150"/>
          <p14:tracePt t="112281" x="4267200" y="5518150"/>
          <p14:tracePt t="112305" x="4273550" y="5518150"/>
          <p14:tracePt t="112353" x="4286250" y="5518150"/>
          <p14:tracePt t="112481" x="4292600" y="5518150"/>
          <p14:tracePt t="112609" x="4298950" y="5518150"/>
          <p14:tracePt t="112617" x="4298950" y="5524500"/>
          <p14:tracePt t="112625" x="4305300" y="5530850"/>
          <p14:tracePt t="112640" x="4318000" y="5543550"/>
          <p14:tracePt t="112673" x="4324350" y="5549900"/>
          <p14:tracePt t="114233"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981200" y="228600"/>
            <a:ext cx="5181600" cy="427038"/>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tIns="0" anchor="ctr">
            <a:spAutoFit/>
          </a:bodyPr>
          <a:lstStyle/>
          <a:p>
            <a:r>
              <a:rPr lang="en-US" altLang="zh-CN" sz="2500">
                <a:ea typeface="宋体" pitchFamily="2" charset="-122"/>
              </a:rPr>
              <a:t>SUMMARY OF ER NOTATION</a:t>
            </a:r>
          </a:p>
        </p:txBody>
      </p:sp>
      <p:sp>
        <p:nvSpPr>
          <p:cNvPr id="139267" name="Rectangle 3"/>
          <p:cNvSpPr>
            <a:spLocks noGrp="1" noChangeArrowheads="1"/>
          </p:cNvSpPr>
          <p:nvPr>
            <p:ph idx="1"/>
          </p:nvPr>
        </p:nvSpPr>
        <p:spPr>
          <a:xfrm>
            <a:off x="4211638" y="762000"/>
            <a:ext cx="4932362" cy="6167842"/>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spAutoFit/>
          </a:bodyPr>
          <a:lstStyle/>
          <a:p>
            <a:pPr marL="0" indent="0">
              <a:lnSpc>
                <a:spcPct val="90000"/>
              </a:lnSpc>
              <a:spcBef>
                <a:spcPct val="60000"/>
              </a:spcBef>
              <a:spcAft>
                <a:spcPct val="70000"/>
              </a:spcAft>
              <a:buSzPct val="70000"/>
              <a:buFont typeface="Monotype Sorts" pitchFamily="2" charset="2"/>
              <a:buNone/>
            </a:pPr>
            <a:r>
              <a:rPr lang="en-US" altLang="zh-CN" sz="1400" u="sng">
                <a:ea typeface="宋体" pitchFamily="2" charset="-122"/>
              </a:rPr>
              <a:t>Meaning</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ENTITY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WEAK ENTITY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RELATIONSHIP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IDENTIFYING RELATIONSHIP TYPE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KEY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MULTIVALUED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COMPOSITE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DERIVED ATTRIBUTE</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TOTAL PARTICIPATION OF E</a:t>
            </a:r>
            <a:r>
              <a:rPr lang="en-US" altLang="zh-CN" sz="1400" baseline="-25000">
                <a:ea typeface="宋体" pitchFamily="2" charset="-122"/>
              </a:rPr>
              <a:t>2</a:t>
            </a:r>
            <a:r>
              <a:rPr lang="en-US" altLang="zh-CN" sz="1400">
                <a:ea typeface="宋体" pitchFamily="2" charset="-122"/>
              </a:rPr>
              <a:t> IN R</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CARDINALITY RATIO 1:N FOR E</a:t>
            </a:r>
            <a:r>
              <a:rPr lang="en-US" altLang="zh-CN" sz="1400" baseline="-25000">
                <a:ea typeface="宋体" pitchFamily="2" charset="-122"/>
              </a:rPr>
              <a:t>1</a:t>
            </a:r>
            <a:r>
              <a:rPr lang="en-US" altLang="zh-CN" sz="1400">
                <a:ea typeface="宋体" pitchFamily="2" charset="-122"/>
              </a:rPr>
              <a:t>:E</a:t>
            </a:r>
            <a:r>
              <a:rPr lang="en-US" altLang="zh-CN" sz="1400" baseline="-25000">
                <a:ea typeface="宋体" pitchFamily="2" charset="-122"/>
              </a:rPr>
              <a:t>2 </a:t>
            </a:r>
            <a:r>
              <a:rPr lang="en-US" altLang="zh-CN" sz="1400">
                <a:ea typeface="宋体" pitchFamily="2" charset="-122"/>
              </a:rPr>
              <a:t>IN R</a:t>
            </a:r>
          </a:p>
          <a:p>
            <a:pPr marL="0" indent="0">
              <a:lnSpc>
                <a:spcPct val="90000"/>
              </a:lnSpc>
              <a:spcBef>
                <a:spcPct val="60000"/>
              </a:spcBef>
              <a:spcAft>
                <a:spcPct val="70000"/>
              </a:spcAft>
              <a:buSzPct val="70000"/>
              <a:buFont typeface="Monotype Sorts" pitchFamily="2" charset="2"/>
              <a:buNone/>
            </a:pPr>
            <a:r>
              <a:rPr lang="en-US" altLang="zh-CN" sz="1400">
                <a:ea typeface="宋体" pitchFamily="2" charset="-122"/>
              </a:rPr>
              <a:t>SOME USE ARROW TO REPRESENT TOTALPARTICIPATION</a:t>
            </a:r>
          </a:p>
        </p:txBody>
      </p:sp>
      <p:sp>
        <p:nvSpPr>
          <p:cNvPr id="139268" name="Text Box 4"/>
          <p:cNvSpPr txBox="1">
            <a:spLocks noChangeArrowheads="1"/>
          </p:cNvSpPr>
          <p:nvPr/>
        </p:nvSpPr>
        <p:spPr bwMode="auto">
          <a:xfrm>
            <a:off x="2438400" y="762000"/>
            <a:ext cx="74251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eaLnBrk="0" hangingPunct="0"/>
            <a:r>
              <a:rPr lang="en-US" altLang="zh-CN" sz="1400" u="sng">
                <a:latin typeface="Times New Roman" pitchFamily="18" charset="0"/>
                <a:ea typeface="宋体" pitchFamily="2" charset="-122"/>
              </a:rPr>
              <a:t>Symbol</a:t>
            </a:r>
          </a:p>
        </p:txBody>
      </p:sp>
      <p:sp>
        <p:nvSpPr>
          <p:cNvPr id="139269" name="Rectangle 5"/>
          <p:cNvSpPr>
            <a:spLocks noChangeArrowheads="1"/>
          </p:cNvSpPr>
          <p:nvPr/>
        </p:nvSpPr>
        <p:spPr bwMode="auto">
          <a:xfrm>
            <a:off x="2362200" y="1219200"/>
            <a:ext cx="901700"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70" name="Group 6"/>
          <p:cNvGrpSpPr>
            <a:grpSpLocks/>
          </p:cNvGrpSpPr>
          <p:nvPr/>
        </p:nvGrpSpPr>
        <p:grpSpPr bwMode="auto">
          <a:xfrm>
            <a:off x="2362200" y="1676400"/>
            <a:ext cx="990600" cy="400050"/>
            <a:chOff x="1085" y="1108"/>
            <a:chExt cx="624" cy="252"/>
          </a:xfrm>
        </p:grpSpPr>
        <p:sp>
          <p:nvSpPr>
            <p:cNvPr id="139271" name="Rectangle 7"/>
            <p:cNvSpPr>
              <a:spLocks noChangeArrowheads="1"/>
            </p:cNvSpPr>
            <p:nvPr/>
          </p:nvSpPr>
          <p:spPr bwMode="auto">
            <a:xfrm>
              <a:off x="1109" y="1130"/>
              <a:ext cx="576" cy="2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2" name="Rectangle 8"/>
            <p:cNvSpPr>
              <a:spLocks noChangeArrowheads="1"/>
            </p:cNvSpPr>
            <p:nvPr/>
          </p:nvSpPr>
          <p:spPr bwMode="auto">
            <a:xfrm>
              <a:off x="1085" y="1108"/>
              <a:ext cx="624" cy="2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73" name="Rectangle 9"/>
          <p:cNvSpPr>
            <a:spLocks noChangeArrowheads="1"/>
          </p:cNvSpPr>
          <p:nvPr/>
        </p:nvSpPr>
        <p:spPr bwMode="auto">
          <a:xfrm rot="2723072">
            <a:off x="2667000" y="2209800"/>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74" name="Group 10"/>
          <p:cNvGrpSpPr>
            <a:grpSpLocks/>
          </p:cNvGrpSpPr>
          <p:nvPr/>
        </p:nvGrpSpPr>
        <p:grpSpPr bwMode="auto">
          <a:xfrm>
            <a:off x="2590800" y="2667000"/>
            <a:ext cx="320675" cy="320675"/>
            <a:chOff x="1263" y="1691"/>
            <a:chExt cx="202" cy="202"/>
          </a:xfrm>
        </p:grpSpPr>
        <p:sp>
          <p:nvSpPr>
            <p:cNvPr id="139275" name="Rectangle 11"/>
            <p:cNvSpPr>
              <a:spLocks noChangeArrowheads="1"/>
            </p:cNvSpPr>
            <p:nvPr/>
          </p:nvSpPr>
          <p:spPr bwMode="auto">
            <a:xfrm rot="2723072">
              <a:off x="1284" y="1717"/>
              <a:ext cx="160" cy="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6" name="Rectangle 12"/>
            <p:cNvSpPr>
              <a:spLocks noChangeArrowheads="1"/>
            </p:cNvSpPr>
            <p:nvPr/>
          </p:nvSpPr>
          <p:spPr bwMode="auto">
            <a:xfrm rot="2723072">
              <a:off x="1263" y="1691"/>
              <a:ext cx="202" cy="2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77" name="Group 13"/>
          <p:cNvGrpSpPr>
            <a:grpSpLocks/>
          </p:cNvGrpSpPr>
          <p:nvPr/>
        </p:nvGrpSpPr>
        <p:grpSpPr bwMode="auto">
          <a:xfrm>
            <a:off x="1951038" y="3135313"/>
            <a:ext cx="1143000" cy="211137"/>
            <a:chOff x="931" y="2046"/>
            <a:chExt cx="720" cy="133"/>
          </a:xfrm>
        </p:grpSpPr>
        <p:sp>
          <p:nvSpPr>
            <p:cNvPr id="139278" name="Oval 14"/>
            <p:cNvSpPr>
              <a:spLocks noChangeArrowheads="1"/>
            </p:cNvSpPr>
            <p:nvPr/>
          </p:nvSpPr>
          <p:spPr bwMode="auto">
            <a:xfrm>
              <a:off x="1181" y="2046"/>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9" name="Line 15"/>
            <p:cNvSpPr>
              <a:spLocks noChangeShapeType="1"/>
            </p:cNvSpPr>
            <p:nvPr/>
          </p:nvSpPr>
          <p:spPr bwMode="auto">
            <a:xfrm flipH="1">
              <a:off x="931" y="2113"/>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0" name="Group 16"/>
          <p:cNvGrpSpPr>
            <a:grpSpLocks/>
          </p:cNvGrpSpPr>
          <p:nvPr/>
        </p:nvGrpSpPr>
        <p:grpSpPr bwMode="auto">
          <a:xfrm>
            <a:off x="1951038" y="3511550"/>
            <a:ext cx="1143000" cy="211138"/>
            <a:chOff x="931" y="2213"/>
            <a:chExt cx="720" cy="133"/>
          </a:xfrm>
        </p:grpSpPr>
        <p:grpSp>
          <p:nvGrpSpPr>
            <p:cNvPr id="139281" name="Group 17"/>
            <p:cNvGrpSpPr>
              <a:grpSpLocks/>
            </p:cNvGrpSpPr>
            <p:nvPr/>
          </p:nvGrpSpPr>
          <p:grpSpPr bwMode="auto">
            <a:xfrm>
              <a:off x="931" y="2213"/>
              <a:ext cx="720" cy="133"/>
              <a:chOff x="931" y="2046"/>
              <a:chExt cx="720" cy="133"/>
            </a:xfrm>
          </p:grpSpPr>
          <p:sp>
            <p:nvSpPr>
              <p:cNvPr id="139282" name="Oval 18"/>
              <p:cNvSpPr>
                <a:spLocks noChangeArrowheads="1"/>
              </p:cNvSpPr>
              <p:nvPr/>
            </p:nvSpPr>
            <p:spPr bwMode="auto">
              <a:xfrm>
                <a:off x="1181" y="2046"/>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Line 19"/>
              <p:cNvSpPr>
                <a:spLocks noChangeShapeType="1"/>
              </p:cNvSpPr>
              <p:nvPr/>
            </p:nvSpPr>
            <p:spPr bwMode="auto">
              <a:xfrm flipH="1">
                <a:off x="931" y="2113"/>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84" name="Line 20"/>
            <p:cNvSpPr>
              <a:spLocks noChangeShapeType="1"/>
            </p:cNvSpPr>
            <p:nvPr/>
          </p:nvSpPr>
          <p:spPr bwMode="auto">
            <a:xfrm>
              <a:off x="1277" y="2306"/>
              <a:ext cx="2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5" name="Group 21"/>
          <p:cNvGrpSpPr>
            <a:grpSpLocks/>
          </p:cNvGrpSpPr>
          <p:nvPr/>
        </p:nvGrpSpPr>
        <p:grpSpPr bwMode="auto">
          <a:xfrm>
            <a:off x="1951038" y="3895725"/>
            <a:ext cx="1249362" cy="273050"/>
            <a:chOff x="931" y="2475"/>
            <a:chExt cx="787" cy="172"/>
          </a:xfrm>
        </p:grpSpPr>
        <p:sp>
          <p:nvSpPr>
            <p:cNvPr id="139286" name="Oval 22"/>
            <p:cNvSpPr>
              <a:spLocks noChangeArrowheads="1"/>
            </p:cNvSpPr>
            <p:nvPr/>
          </p:nvSpPr>
          <p:spPr bwMode="auto">
            <a:xfrm>
              <a:off x="1181" y="2492"/>
              <a:ext cx="470" cy="13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7" name="Line 23"/>
            <p:cNvSpPr>
              <a:spLocks noChangeShapeType="1"/>
            </p:cNvSpPr>
            <p:nvPr/>
          </p:nvSpPr>
          <p:spPr bwMode="auto">
            <a:xfrm flipH="1">
              <a:off x="931" y="2559"/>
              <a:ext cx="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8" name="Oval 24"/>
            <p:cNvSpPr>
              <a:spLocks noChangeArrowheads="1"/>
            </p:cNvSpPr>
            <p:nvPr/>
          </p:nvSpPr>
          <p:spPr bwMode="auto">
            <a:xfrm>
              <a:off x="1114" y="2475"/>
              <a:ext cx="604" cy="17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9" name="Group 25"/>
          <p:cNvGrpSpPr>
            <a:grpSpLocks/>
          </p:cNvGrpSpPr>
          <p:nvPr/>
        </p:nvGrpSpPr>
        <p:grpSpPr bwMode="auto">
          <a:xfrm>
            <a:off x="2133600" y="4953000"/>
            <a:ext cx="1143000" cy="211138"/>
            <a:chOff x="931" y="2046"/>
            <a:chExt cx="720" cy="133"/>
          </a:xfrm>
        </p:grpSpPr>
        <p:sp>
          <p:nvSpPr>
            <p:cNvPr id="139290" name="Oval 26"/>
            <p:cNvSpPr>
              <a:spLocks noChangeArrowheads="1"/>
            </p:cNvSpPr>
            <p:nvPr/>
          </p:nvSpPr>
          <p:spPr bwMode="auto">
            <a:xfrm>
              <a:off x="1181" y="2046"/>
              <a:ext cx="470" cy="133"/>
            </a:xfrm>
            <a:prstGeom prst="ellipse">
              <a:avLst/>
            </a:prstGeom>
            <a:noFill/>
            <a:ln w="952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1" name="Line 27"/>
            <p:cNvSpPr>
              <a:spLocks noChangeShapeType="1"/>
            </p:cNvSpPr>
            <p:nvPr/>
          </p:nvSpPr>
          <p:spPr bwMode="auto">
            <a:xfrm flipH="1">
              <a:off x="931" y="2113"/>
              <a:ext cx="25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92" name="Group 28"/>
          <p:cNvGrpSpPr>
            <a:grpSpLocks/>
          </p:cNvGrpSpPr>
          <p:nvPr/>
        </p:nvGrpSpPr>
        <p:grpSpPr bwMode="auto">
          <a:xfrm>
            <a:off x="838200" y="5410200"/>
            <a:ext cx="1143000" cy="241300"/>
            <a:chOff x="528" y="3291"/>
            <a:chExt cx="720" cy="152"/>
          </a:xfrm>
        </p:grpSpPr>
        <p:sp>
          <p:nvSpPr>
            <p:cNvPr id="139293" name="Rectangle 29"/>
            <p:cNvSpPr>
              <a:spLocks noChangeArrowheads="1"/>
            </p:cNvSpPr>
            <p:nvPr/>
          </p:nvSpPr>
          <p:spPr bwMode="auto">
            <a:xfrm>
              <a:off x="528" y="3291"/>
              <a:ext cx="403" cy="1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1</a:t>
              </a:r>
              <a:endParaRPr lang="en-US" altLang="zh-CN" sz="1400">
                <a:latin typeface="Times New Roman" pitchFamily="18" charset="0"/>
                <a:ea typeface="宋体" pitchFamily="2" charset="-122"/>
              </a:endParaRPr>
            </a:p>
          </p:txBody>
        </p:sp>
        <p:sp>
          <p:nvSpPr>
            <p:cNvPr id="139294" name="Line 30"/>
            <p:cNvSpPr>
              <a:spLocks noChangeShapeType="1"/>
            </p:cNvSpPr>
            <p:nvPr/>
          </p:nvSpPr>
          <p:spPr bwMode="auto">
            <a:xfrm>
              <a:off x="941" y="3371"/>
              <a:ext cx="3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95" name="Text Box 31"/>
          <p:cNvSpPr txBox="1">
            <a:spLocks noChangeArrowheads="1"/>
          </p:cNvSpPr>
          <p:nvPr/>
        </p:nvSpPr>
        <p:spPr bwMode="auto">
          <a:xfrm>
            <a:off x="1971675" y="5403850"/>
            <a:ext cx="285750"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R</a:t>
            </a:r>
          </a:p>
        </p:txBody>
      </p:sp>
      <p:sp>
        <p:nvSpPr>
          <p:cNvPr id="139296" name="Line 32"/>
          <p:cNvSpPr>
            <a:spLocks noChangeShapeType="1"/>
          </p:cNvSpPr>
          <p:nvPr/>
        </p:nvSpPr>
        <p:spPr bwMode="auto">
          <a:xfrm>
            <a:off x="2252663" y="5503863"/>
            <a:ext cx="1176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7" name="Line 33"/>
          <p:cNvSpPr>
            <a:spLocks noChangeShapeType="1"/>
          </p:cNvSpPr>
          <p:nvPr/>
        </p:nvSpPr>
        <p:spPr bwMode="auto">
          <a:xfrm>
            <a:off x="2292350" y="5549900"/>
            <a:ext cx="1136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8" name="Rectangle 34"/>
          <p:cNvSpPr>
            <a:spLocks noChangeArrowheads="1"/>
          </p:cNvSpPr>
          <p:nvPr/>
        </p:nvSpPr>
        <p:spPr bwMode="auto">
          <a:xfrm>
            <a:off x="3429000" y="5410200"/>
            <a:ext cx="639763"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2</a:t>
            </a:r>
            <a:endParaRPr lang="en-US" altLang="zh-CN" sz="1400">
              <a:latin typeface="Times New Roman" pitchFamily="18" charset="0"/>
              <a:ea typeface="宋体" pitchFamily="2" charset="-122"/>
            </a:endParaRPr>
          </a:p>
        </p:txBody>
      </p:sp>
      <p:sp>
        <p:nvSpPr>
          <p:cNvPr id="139299" name="Rectangle 35"/>
          <p:cNvSpPr>
            <a:spLocks noChangeArrowheads="1"/>
          </p:cNvSpPr>
          <p:nvPr/>
        </p:nvSpPr>
        <p:spPr bwMode="auto">
          <a:xfrm>
            <a:off x="838200" y="5835650"/>
            <a:ext cx="639763"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1</a:t>
            </a:r>
            <a:endParaRPr lang="en-US" altLang="zh-CN" sz="1400">
              <a:latin typeface="Times New Roman" pitchFamily="18" charset="0"/>
              <a:ea typeface="宋体" pitchFamily="2" charset="-122"/>
            </a:endParaRPr>
          </a:p>
        </p:txBody>
      </p:sp>
      <p:sp>
        <p:nvSpPr>
          <p:cNvPr id="139300" name="Line 36"/>
          <p:cNvSpPr>
            <a:spLocks noChangeShapeType="1"/>
          </p:cNvSpPr>
          <p:nvPr/>
        </p:nvSpPr>
        <p:spPr bwMode="auto">
          <a:xfrm>
            <a:off x="1493838" y="5962650"/>
            <a:ext cx="487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1" name="Rectangle 37"/>
          <p:cNvSpPr>
            <a:spLocks noChangeArrowheads="1"/>
          </p:cNvSpPr>
          <p:nvPr/>
        </p:nvSpPr>
        <p:spPr bwMode="auto">
          <a:xfrm rot="2723072">
            <a:off x="2038350" y="5834063"/>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endParaRPr lang="en-CA" altLang="en-US" sz="1400">
              <a:latin typeface="Times New Roman" pitchFamily="18" charset="0"/>
            </a:endParaRPr>
          </a:p>
        </p:txBody>
      </p:sp>
      <p:sp>
        <p:nvSpPr>
          <p:cNvPr id="139302" name="Text Box 38"/>
          <p:cNvSpPr txBox="1">
            <a:spLocks noChangeArrowheads="1"/>
          </p:cNvSpPr>
          <p:nvPr/>
        </p:nvSpPr>
        <p:spPr bwMode="auto">
          <a:xfrm>
            <a:off x="2032000" y="5830888"/>
            <a:ext cx="285750" cy="27463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R</a:t>
            </a:r>
          </a:p>
        </p:txBody>
      </p:sp>
      <p:sp>
        <p:nvSpPr>
          <p:cNvPr id="139303" name="Line 39"/>
          <p:cNvSpPr>
            <a:spLocks noChangeShapeType="1"/>
          </p:cNvSpPr>
          <p:nvPr/>
        </p:nvSpPr>
        <p:spPr bwMode="auto">
          <a:xfrm>
            <a:off x="2362200" y="5965825"/>
            <a:ext cx="731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4" name="Rectangle 40"/>
          <p:cNvSpPr>
            <a:spLocks noChangeArrowheads="1"/>
          </p:cNvSpPr>
          <p:nvPr/>
        </p:nvSpPr>
        <p:spPr bwMode="auto">
          <a:xfrm>
            <a:off x="3094038" y="5846763"/>
            <a:ext cx="639762" cy="24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1400">
                <a:latin typeface="Times New Roman" pitchFamily="18" charset="0"/>
                <a:ea typeface="宋体" pitchFamily="2" charset="-122"/>
              </a:rPr>
              <a:t>E</a:t>
            </a:r>
            <a:r>
              <a:rPr lang="en-US" altLang="zh-CN" sz="1400" baseline="-25000">
                <a:latin typeface="Times New Roman" pitchFamily="18" charset="0"/>
                <a:ea typeface="宋体" pitchFamily="2" charset="-122"/>
              </a:rPr>
              <a:t>2</a:t>
            </a:r>
            <a:endParaRPr lang="en-US" altLang="zh-CN" sz="1400">
              <a:latin typeface="Times New Roman" pitchFamily="18" charset="0"/>
              <a:ea typeface="宋体" pitchFamily="2" charset="-122"/>
            </a:endParaRPr>
          </a:p>
        </p:txBody>
      </p:sp>
      <p:sp>
        <p:nvSpPr>
          <p:cNvPr id="139312" name="Oval 48"/>
          <p:cNvSpPr>
            <a:spLocks noChangeArrowheads="1"/>
          </p:cNvSpPr>
          <p:nvPr/>
        </p:nvSpPr>
        <p:spPr bwMode="auto">
          <a:xfrm>
            <a:off x="2133600"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3" name="Oval 49"/>
          <p:cNvSpPr>
            <a:spLocks noChangeArrowheads="1"/>
          </p:cNvSpPr>
          <p:nvPr/>
        </p:nvSpPr>
        <p:spPr bwMode="auto">
          <a:xfrm>
            <a:off x="2460625"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Oval 50"/>
          <p:cNvSpPr>
            <a:spLocks noChangeArrowheads="1"/>
          </p:cNvSpPr>
          <p:nvPr/>
        </p:nvSpPr>
        <p:spPr bwMode="auto">
          <a:xfrm>
            <a:off x="2886075" y="4343400"/>
            <a:ext cx="238125" cy="13811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5" name="Oval 51"/>
          <p:cNvSpPr>
            <a:spLocks noChangeArrowheads="1"/>
          </p:cNvSpPr>
          <p:nvPr/>
        </p:nvSpPr>
        <p:spPr bwMode="auto">
          <a:xfrm>
            <a:off x="2559050" y="4551363"/>
            <a:ext cx="238125" cy="1381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6" name="Line 52"/>
          <p:cNvSpPr>
            <a:spLocks noChangeShapeType="1"/>
          </p:cNvSpPr>
          <p:nvPr/>
        </p:nvSpPr>
        <p:spPr bwMode="auto">
          <a:xfrm flipH="1">
            <a:off x="2351088" y="4619625"/>
            <a:ext cx="219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7" name="Line 53"/>
          <p:cNvSpPr>
            <a:spLocks noChangeShapeType="1"/>
          </p:cNvSpPr>
          <p:nvPr/>
        </p:nvSpPr>
        <p:spPr bwMode="auto">
          <a:xfrm>
            <a:off x="2371725" y="4432300"/>
            <a:ext cx="21748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8" name="Line 54"/>
          <p:cNvSpPr>
            <a:spLocks noChangeShapeType="1"/>
          </p:cNvSpPr>
          <p:nvPr/>
        </p:nvSpPr>
        <p:spPr bwMode="auto">
          <a:xfrm>
            <a:off x="2570163" y="4471988"/>
            <a:ext cx="68262" cy="88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9" name="Line 55"/>
          <p:cNvSpPr>
            <a:spLocks noChangeShapeType="1"/>
          </p:cNvSpPr>
          <p:nvPr/>
        </p:nvSpPr>
        <p:spPr bwMode="auto">
          <a:xfrm flipV="1">
            <a:off x="2787650" y="4481513"/>
            <a:ext cx="187325" cy="109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1" name="Text Box 57"/>
          <p:cNvSpPr txBox="1">
            <a:spLocks noChangeArrowheads="1"/>
          </p:cNvSpPr>
          <p:nvPr/>
        </p:nvSpPr>
        <p:spPr bwMode="auto">
          <a:xfrm>
            <a:off x="2484438" y="5734050"/>
            <a:ext cx="293687"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N</a:t>
            </a:r>
          </a:p>
        </p:txBody>
      </p:sp>
      <p:sp>
        <p:nvSpPr>
          <p:cNvPr id="139322" name="Rectangle 58"/>
          <p:cNvSpPr>
            <a:spLocks noChangeArrowheads="1"/>
          </p:cNvSpPr>
          <p:nvPr/>
        </p:nvSpPr>
        <p:spPr bwMode="auto">
          <a:xfrm rot="2723072">
            <a:off x="1998663" y="5408613"/>
            <a:ext cx="254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endParaRPr lang="en-CA" altLang="en-US" sz="1400">
              <a:latin typeface="Times New Roman" pitchFamily="18" charset="0"/>
            </a:endParaRPr>
          </a:p>
        </p:txBody>
      </p:sp>
      <p:sp>
        <p:nvSpPr>
          <p:cNvPr id="139324" name="Text Box 60"/>
          <p:cNvSpPr txBox="1">
            <a:spLocks noChangeArrowheads="1"/>
          </p:cNvSpPr>
          <p:nvPr/>
        </p:nvSpPr>
        <p:spPr bwMode="auto">
          <a:xfrm>
            <a:off x="1581150" y="5734050"/>
            <a:ext cx="260350" cy="274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zh-CN" sz="1200">
                <a:latin typeface="Times New Roman" pitchFamily="18" charset="0"/>
                <a:ea typeface="宋体" pitchFamily="2" charset="-122"/>
              </a:rPr>
              <a:t>1</a:t>
            </a:r>
          </a:p>
        </p:txBody>
      </p:sp>
      <p:sp>
        <p:nvSpPr>
          <p:cNvPr id="139325" name="Line 61"/>
          <p:cNvSpPr>
            <a:spLocks noChangeShapeType="1"/>
          </p:cNvSpPr>
          <p:nvPr/>
        </p:nvSpPr>
        <p:spPr bwMode="auto">
          <a:xfrm>
            <a:off x="2051050" y="6524625"/>
            <a:ext cx="9350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32</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14"/>
    </mc:Choice>
    <mc:Fallback xmlns="">
      <p:transition spd="slow" advTm="2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Text Box 3"/>
          <p:cNvSpPr txBox="1">
            <a:spLocks noChangeArrowheads="1"/>
          </p:cNvSpPr>
          <p:nvPr/>
        </p:nvSpPr>
        <p:spPr bwMode="auto">
          <a:xfrm>
            <a:off x="1792288" y="6127750"/>
            <a:ext cx="55546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800">
                <a:solidFill>
                  <a:schemeClr val="bg2"/>
                </a:solidFill>
                <a:latin typeface="Times New Roman" pitchFamily="18" charset="0"/>
                <a:ea typeface="宋体" pitchFamily="2" charset="-122"/>
              </a:rPr>
              <a:t>© The Benjamin/Cummings Publishing Company, Inc. 1994, Elmasri/Navathe, Fundamentals of Database Systems, Second Edition</a:t>
            </a:r>
          </a:p>
        </p:txBody>
      </p:sp>
      <p:pic>
        <p:nvPicPr>
          <p:cNvPr id="164868" name="Picture 4" descr="ch03_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556792"/>
            <a:ext cx="7632700" cy="5054600"/>
          </a:xfrm>
          <a:prstGeom prst="rect">
            <a:avLst/>
          </a:prstGeom>
          <a:noFill/>
          <a:extLst>
            <a:ext uri="{909E8E84-426E-40DD-AFC4-6F175D3DCCD1}">
              <a14:hiddenFill xmlns:a14="http://schemas.microsoft.com/office/drawing/2010/main">
                <a:solidFill>
                  <a:srgbClr val="FFFFFF"/>
                </a:solidFill>
              </a14:hiddenFill>
            </a:ext>
          </a:extLst>
        </p:spPr>
      </p:pic>
      <p:sp>
        <p:nvSpPr>
          <p:cNvPr id="164866" name="Rectangle 2"/>
          <p:cNvSpPr>
            <a:spLocks noGrp="1" noChangeArrowheads="1"/>
          </p:cNvSpPr>
          <p:nvPr>
            <p:ph type="title"/>
          </p:nvPr>
        </p:nvSpPr>
        <p:spPr/>
        <p:txBody>
          <a:bodyPr>
            <a:normAutofit fontScale="90000"/>
          </a:bodyPr>
          <a:lstStyle/>
          <a:p>
            <a:r>
              <a:rPr lang="en-US" altLang="zh-CN"/>
              <a:t>ER DIAGRAM FOR A BANK DATABASE</a:t>
            </a:r>
          </a:p>
        </p:txBody>
      </p:sp>
      <p:sp>
        <p:nvSpPr>
          <p:cNvPr id="2" name="Slide Number Placeholder 1"/>
          <p:cNvSpPr>
            <a:spLocks noGrp="1"/>
          </p:cNvSpPr>
          <p:nvPr>
            <p:ph type="sldNum" sz="quarter" idx="12"/>
          </p:nvPr>
        </p:nvSpPr>
        <p:spPr/>
        <p:txBody>
          <a:bodyPr/>
          <a:lstStyle/>
          <a:p>
            <a:fld id="{48954376-5915-475A-9AC6-D1DD1BEF88DA}" type="slidenum">
              <a:rPr lang="zh-CN" altLang="en-US" smtClean="0"/>
              <a:pPr/>
              <a:t>33</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397"/>
    </mc:Choice>
    <mc:Fallback xmlns="">
      <p:transition spd="slow" advTm="9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501" x="1066800" y="4978400"/>
          <p14:tracePt t="11583" x="1066800" y="4972050"/>
          <p14:tracePt t="11592" x="1073150" y="4940300"/>
          <p14:tracePt t="11600" x="1085850" y="4883150"/>
          <p14:tracePt t="11612" x="1104900" y="4775200"/>
          <p14:tracePt t="11629" x="1174750" y="4578350"/>
          <p14:tracePt t="11646" x="1352550" y="4279900"/>
          <p14:tracePt t="11662" x="1651000" y="3860800"/>
          <p14:tracePt t="11679" x="2120900" y="3346450"/>
          <p14:tracePt t="11696" x="2800350" y="2806700"/>
          <p14:tracePt t="11715" x="3670300" y="2273300"/>
          <p14:tracePt t="11731" x="4578350" y="1803400"/>
          <p14:tracePt t="11748" x="5842000" y="1308100"/>
          <p14:tracePt t="11763" x="6102350" y="1231900"/>
          <p14:tracePt t="11779" x="6565900" y="1098550"/>
          <p14:tracePt t="11796" x="6826250" y="1041400"/>
          <p14:tracePt t="11813" x="6838950" y="1035050"/>
          <p14:tracePt t="11829" x="6838950" y="1028700"/>
          <p14:tracePt t="11846" x="6794500" y="1022350"/>
          <p14:tracePt t="11862" x="6781800" y="1009650"/>
          <p14:tracePt t="11918" x="6769100" y="1028700"/>
          <p14:tracePt t="11934" x="6750050" y="1041400"/>
          <p14:tracePt t="11942" x="6743700" y="1066800"/>
          <p14:tracePt t="11950" x="6737350" y="1073150"/>
          <p14:tracePt t="11973" x="6737350" y="1085850"/>
          <p14:tracePt t="11982" x="6718300" y="1104900"/>
          <p14:tracePt t="11997" x="6673850" y="1155700"/>
          <p14:tracePt t="12013" x="6540500" y="1282700"/>
          <p14:tracePt t="12029" x="6381750" y="1454150"/>
          <p14:tracePt t="12046" x="6210300" y="1530350"/>
          <p14:tracePt t="12063" x="6007100" y="1625600"/>
          <p14:tracePt t="12079" x="5822950" y="1701800"/>
          <p14:tracePt t="12096" x="5702300" y="1746250"/>
          <p14:tracePt t="12113" x="5645150" y="1746250"/>
          <p14:tracePt t="12129" x="5619750" y="1758950"/>
          <p14:tracePt t="12146" x="5588000" y="1778000"/>
          <p14:tracePt t="12163" x="5562600" y="1803400"/>
          <p14:tracePt t="12180" x="5549900" y="1841500"/>
          <p14:tracePt t="12196" x="5530850" y="1879600"/>
          <p14:tracePt t="12213" x="5505450" y="1905000"/>
          <p14:tracePt t="12230" x="5454650" y="1924050"/>
          <p14:tracePt t="12246" x="5441950" y="1924050"/>
          <p14:tracePt t="12263" x="5422900" y="1924050"/>
          <p14:tracePt t="12296" x="5416550" y="1905000"/>
          <p14:tracePt t="12313" x="5416550" y="1841500"/>
          <p14:tracePt t="12330" x="5403850" y="1803400"/>
          <p14:tracePt t="12346" x="5365750" y="1778000"/>
          <p14:tracePt t="12363" x="5334000" y="1765300"/>
          <p14:tracePt t="12380" x="5283200" y="1758950"/>
          <p14:tracePt t="12396" x="5226050" y="1758950"/>
          <p14:tracePt t="12413" x="5099050" y="1758950"/>
          <p14:tracePt t="12430" x="4908550" y="1714500"/>
          <p14:tracePt t="12447" x="4743450" y="1708150"/>
          <p14:tracePt t="12464" x="4622800" y="1708150"/>
          <p14:tracePt t="12480" x="4546600" y="1708150"/>
          <p14:tracePt t="12496" x="4502150" y="1708150"/>
          <p14:tracePt t="12513" x="4483100" y="1708150"/>
          <p14:tracePt t="12530" x="4476750" y="1746250"/>
          <p14:tracePt t="12546" x="4476750" y="1879600"/>
          <p14:tracePt t="12564" x="4584700" y="2082800"/>
          <p14:tracePt t="12567" x="4648200" y="2178050"/>
          <p14:tracePt t="12581" x="4768850" y="2305050"/>
          <p14:tracePt t="12597" x="4908550" y="2419350"/>
          <p14:tracePt t="12613" x="5092700" y="2476500"/>
          <p14:tracePt t="12630" x="5308600" y="2501900"/>
          <p14:tracePt t="12647" x="5588000" y="2501900"/>
          <p14:tracePt t="12664" x="5873750" y="2457450"/>
          <p14:tracePt t="12680" x="6127750" y="2362200"/>
          <p14:tracePt t="12697" x="6273800" y="2292350"/>
          <p14:tracePt t="12713" x="6375400" y="2228850"/>
          <p14:tracePt t="12729" x="6432550" y="2184400"/>
          <p14:tracePt t="12746" x="6451600" y="2165350"/>
          <p14:tracePt t="12781" x="6451600" y="2159000"/>
          <p14:tracePt t="12797" x="6457950" y="2139950"/>
          <p14:tracePt t="12814" x="6457950" y="2089150"/>
          <p14:tracePt t="12830" x="6457950" y="2025650"/>
          <p14:tracePt t="12847" x="6394450" y="1930400"/>
          <p14:tracePt t="12864" x="6305550" y="1866900"/>
          <p14:tracePt t="12880" x="6172200" y="1828800"/>
          <p14:tracePt t="12897" x="6026150" y="1803400"/>
          <p14:tracePt t="12914" x="5911850" y="1803400"/>
          <p14:tracePt t="12930" x="5829300" y="1803400"/>
          <p14:tracePt t="12947" x="5759450" y="1809750"/>
          <p14:tracePt t="12965" x="5702300" y="1854200"/>
          <p14:tracePt t="12980" x="5689600" y="1879600"/>
          <p14:tracePt t="12997" x="5689600" y="1898650"/>
          <p14:tracePt t="13014" x="5689600" y="1917700"/>
          <p14:tracePt t="13030" x="5689600" y="1936750"/>
          <p14:tracePt t="13047" x="5753100" y="1943100"/>
          <p14:tracePt t="13064" x="5848350" y="1962150"/>
          <p14:tracePt t="13081" x="5924550" y="1962150"/>
          <p14:tracePt t="13097" x="5962650" y="1962150"/>
          <p14:tracePt t="13114" x="5969000" y="1955800"/>
          <p14:tracePt t="13131" x="5969000" y="1924050"/>
          <p14:tracePt t="13147" x="5810250" y="1873250"/>
          <p14:tracePt t="13165" x="5372100" y="1797050"/>
          <p14:tracePt t="13181" x="5232400" y="1797050"/>
          <p14:tracePt t="13197" x="5219700" y="1797050"/>
          <p14:tracePt t="13214" x="5219700" y="1816100"/>
          <p14:tracePt t="13231" x="5327650" y="1847850"/>
          <p14:tracePt t="13247" x="5524500" y="1879600"/>
          <p14:tracePt t="13264" x="5664200" y="1898650"/>
          <p14:tracePt t="13281" x="5683250" y="1898650"/>
          <p14:tracePt t="13326" x="5664200" y="1898650"/>
          <p14:tracePt t="13334" x="5638800" y="1898650"/>
          <p14:tracePt t="13347" x="5632450" y="1898650"/>
          <p14:tracePt t="13398" x="5670550" y="1898650"/>
          <p14:tracePt t="13406" x="5746750" y="1898650"/>
          <p14:tracePt t="13414" x="5848350" y="1898650"/>
          <p14:tracePt t="13431" x="6064250" y="1898650"/>
          <p14:tracePt t="13447" x="6305550" y="1898650"/>
          <p14:tracePt t="13464" x="6546850" y="1930400"/>
          <p14:tracePt t="13481" x="6680200" y="1987550"/>
          <p14:tracePt t="13498" x="6737350" y="2012950"/>
          <p14:tracePt t="13542" x="6731000" y="2012950"/>
          <p14:tracePt t="13550" x="6724650" y="2012950"/>
          <p14:tracePt t="13564" x="6724650" y="1993900"/>
          <p14:tracePt t="13581" x="6724650" y="1955800"/>
          <p14:tracePt t="13598" x="6737350" y="1911350"/>
          <p14:tracePt t="13614" x="6756400" y="1866900"/>
          <p14:tracePt t="13631" x="6756400" y="1841500"/>
          <p14:tracePt t="13648" x="6731000" y="1816100"/>
          <p14:tracePt t="13665" x="6673850" y="1816100"/>
          <p14:tracePt t="13681" x="6610350" y="1816100"/>
          <p14:tracePt t="13698" x="6534150" y="1841500"/>
          <p14:tracePt t="13714" x="6477000" y="1911350"/>
          <p14:tracePt t="13731" x="6445250" y="1974850"/>
          <p14:tracePt t="13747" x="6407150" y="2025650"/>
          <p14:tracePt t="13764" x="6350000" y="2063750"/>
          <p14:tracePt t="13781" x="6318250" y="2070100"/>
          <p14:tracePt t="13798" x="6305550" y="2082800"/>
          <p14:tracePt t="13845" x="6292850" y="2076450"/>
          <p14:tracePt t="13854" x="6273800" y="2057400"/>
          <p14:tracePt t="13865" x="6267450" y="2051050"/>
          <p14:tracePt t="13881" x="6235700" y="2006600"/>
          <p14:tracePt t="13898" x="6165850" y="1987550"/>
          <p14:tracePt t="13915" x="6096000" y="1974850"/>
          <p14:tracePt t="13932" x="6019800" y="1974850"/>
          <p14:tracePt t="13949" x="5905500" y="1974850"/>
          <p14:tracePt t="13965" x="5822950" y="1974850"/>
          <p14:tracePt t="13982" x="5734050" y="1974850"/>
          <p14:tracePt t="13998" x="5638800" y="2006600"/>
          <p14:tracePt t="14015" x="5575300" y="2063750"/>
          <p14:tracePt t="14032" x="5568950" y="2076450"/>
          <p14:tracePt t="14048" x="5594350" y="2095500"/>
          <p14:tracePt t="14065" x="5689600" y="2095500"/>
          <p14:tracePt t="14069" x="5727700" y="2095500"/>
          <p14:tracePt t="14082" x="5765800" y="2095500"/>
          <p14:tracePt t="14098" x="5810250" y="2076450"/>
          <p14:tracePt t="14115" x="5822950" y="2063750"/>
          <p14:tracePt t="14132" x="5829300" y="2057400"/>
          <p14:tracePt t="14214" x="5822950" y="2057400"/>
          <p14:tracePt t="14222" x="5784850" y="2057400"/>
          <p14:tracePt t="14232" x="5708650" y="2057400"/>
          <p14:tracePt t="14248" x="5461000" y="2057400"/>
          <p14:tracePt t="14265" x="5105400" y="2057400"/>
          <p14:tracePt t="14281" x="4787900" y="2057400"/>
          <p14:tracePt t="14298" x="4533900" y="2057400"/>
          <p14:tracePt t="14315" x="4311650" y="2057400"/>
          <p14:tracePt t="14333" x="3917950" y="2114550"/>
          <p14:tracePt t="14349" x="3625850" y="2190750"/>
          <p14:tracePt t="14365" x="3308350" y="2292350"/>
          <p14:tracePt t="14382" x="3060700" y="2355850"/>
          <p14:tracePt t="14399" x="2876550" y="2387600"/>
          <p14:tracePt t="14415" x="2774950" y="2393950"/>
          <p14:tracePt t="14432" x="2711450" y="2393950"/>
          <p14:tracePt t="14449" x="2635250" y="2374900"/>
          <p14:tracePt t="14465" x="2520950" y="2343150"/>
          <p14:tracePt t="14482" x="2387600" y="2298700"/>
          <p14:tracePt t="14499" x="2222500" y="2260600"/>
          <p14:tracePt t="14515" x="2051050" y="2241550"/>
          <p14:tracePt t="14533" x="1784350" y="2209800"/>
          <p14:tracePt t="14549" x="1670050" y="2209800"/>
          <p14:tracePt t="14566" x="1549400" y="2209800"/>
          <p14:tracePt t="14582" x="1460500" y="2209800"/>
          <p14:tracePt t="14599" x="1384300" y="2209800"/>
          <p14:tracePt t="14616" x="1346200" y="2203450"/>
          <p14:tracePt t="14632" x="1339850" y="2203450"/>
          <p14:tracePt t="14649" x="1339850" y="2197100"/>
          <p14:tracePt t="14666" x="1339850" y="2190750"/>
          <p14:tracePt t="14682" x="1339850" y="2178050"/>
          <p14:tracePt t="14698" x="1339850" y="2171700"/>
          <p14:tracePt t="14838" x="1339850" y="2165350"/>
          <p14:tracePt t="14854" x="1346200" y="2159000"/>
          <p14:tracePt t="14862" x="1352550" y="2159000"/>
          <p14:tracePt t="14974" x="1377950" y="2152650"/>
          <p14:tracePt t="14982" x="1574800" y="2139950"/>
          <p14:tracePt t="14990" x="1784350" y="2139950"/>
          <p14:tracePt t="14999" x="1936750" y="2139950"/>
          <p14:tracePt t="15016" x="2139950" y="2139950"/>
          <p14:tracePt t="15033" x="2184400" y="2139950"/>
          <p14:tracePt t="15278" x="2178050" y="2139950"/>
          <p14:tracePt t="15350" x="2152650" y="2139950"/>
          <p14:tracePt t="15358" x="2101850" y="2139950"/>
          <p14:tracePt t="15366" x="2012950" y="2139950"/>
          <p14:tracePt t="15383" x="1898650" y="2139950"/>
          <p14:tracePt t="15400" x="1847850" y="2127250"/>
          <p14:tracePt t="15416" x="1841500" y="2127250"/>
          <p14:tracePt t="15433" x="1835150" y="2120900"/>
          <p14:tracePt t="15450" x="1847850" y="2101850"/>
          <p14:tracePt t="15470" x="1905000" y="2101850"/>
          <p14:tracePt t="16406" x="1981200" y="2101850"/>
          <p14:tracePt t="16414" x="2203450" y="2063750"/>
          <p14:tracePt t="16422" x="2533650" y="1993900"/>
          <p14:tracePt t="16434" x="2825750" y="1962150"/>
          <p14:tracePt t="16451" x="3543300" y="1898650"/>
          <p14:tracePt t="16469" x="4552950" y="1879600"/>
          <p14:tracePt t="16485" x="5124450" y="1879600"/>
          <p14:tracePt t="16501" x="5695950" y="1879600"/>
          <p14:tracePt t="16518" x="6089650" y="1879600"/>
          <p14:tracePt t="16534" x="6356350" y="1879600"/>
          <p14:tracePt t="16551" x="6489700" y="1873250"/>
          <p14:tracePt t="16568" x="6546850" y="1860550"/>
          <p14:tracePt t="16584" x="6578600" y="1860550"/>
          <p14:tracePt t="16601" x="6591300" y="1860550"/>
          <p14:tracePt t="16618" x="6604000" y="1860550"/>
          <p14:tracePt t="16670" x="6591300" y="1860550"/>
          <p14:tracePt t="16678" x="6534150" y="1860550"/>
          <p14:tracePt t="16686" x="6483350" y="1860550"/>
          <p14:tracePt t="16701" x="6311900" y="1911350"/>
          <p14:tracePt t="16717" x="6248400" y="1936750"/>
          <p14:tracePt t="16734" x="6248400" y="1949450"/>
          <p14:tracePt t="16750" x="6248400" y="1968500"/>
          <p14:tracePt t="16784" x="6292850" y="1968500"/>
          <p14:tracePt t="16801" x="6343650" y="1962150"/>
          <p14:tracePt t="16818" x="6400800" y="1917700"/>
          <p14:tracePt t="16835" x="6419850" y="1866900"/>
          <p14:tracePt t="16851" x="6419850" y="1828800"/>
          <p14:tracePt t="16869" x="6419850" y="1790700"/>
          <p14:tracePt t="16885" x="6413500" y="1765300"/>
          <p14:tracePt t="16902" x="6369050" y="1758950"/>
          <p14:tracePt t="16918" x="6343650" y="1752600"/>
          <p14:tracePt t="16974" x="6337300" y="1746250"/>
          <p14:tracePt t="16998" x="6337300" y="1739900"/>
          <p14:tracePt t="17006" x="6337300" y="1733550"/>
          <p14:tracePt t="17018" x="6337300" y="1727200"/>
          <p14:tracePt t="17035" x="6337300" y="1714500"/>
          <p14:tracePt t="17051" x="6330950" y="1714500"/>
          <p14:tracePt t="17070" x="6318250" y="1714500"/>
          <p14:tracePt t="17086" x="6311900" y="1714500"/>
          <p14:tracePt t="17103" x="6305550" y="1714500"/>
          <p14:tracePt t="17118" x="6286500" y="1714500"/>
          <p14:tracePt t="17135" x="6280150" y="1714500"/>
          <p14:tracePt t="17152" x="6267450" y="1714500"/>
          <p14:tracePt t="17168" x="6261100" y="1714500"/>
          <p14:tracePt t="17185" x="6254750" y="1727200"/>
          <p14:tracePt t="17202" x="6248400" y="1739900"/>
          <p14:tracePt t="17218" x="6242050" y="1758950"/>
          <p14:tracePt t="17235" x="6235700" y="1758950"/>
          <p14:tracePt t="17252" x="6235700" y="1765300"/>
          <p14:tracePt t="17268" x="6203950" y="1771650"/>
          <p14:tracePt t="17285" x="6178550" y="1784350"/>
          <p14:tracePt t="17302" x="6153150" y="1797050"/>
          <p14:tracePt t="17319" x="6108700" y="1822450"/>
          <p14:tracePt t="17335" x="6089650" y="1841500"/>
          <p14:tracePt t="17352" x="6076950" y="1847850"/>
          <p14:tracePt t="17368" x="6076950" y="1873250"/>
          <p14:tracePt t="17385" x="6076950" y="1924050"/>
          <p14:tracePt t="17402" x="6102350" y="1993900"/>
          <p14:tracePt t="17419" x="6292850" y="2108200"/>
          <p14:tracePt t="17435" x="6635750" y="2247900"/>
          <p14:tracePt t="17453" x="7302500" y="2419350"/>
          <p14:tracePt t="17469" x="7543800" y="2463800"/>
          <p14:tracePt t="17486" x="7620000" y="2463800"/>
          <p14:tracePt t="17502" x="7632700" y="2451100"/>
          <p14:tracePt t="17519" x="7632700" y="2387600"/>
          <p14:tracePt t="17535" x="7588250" y="2317750"/>
          <p14:tracePt t="17552" x="7435850" y="2228850"/>
          <p14:tracePt t="17569" x="7327900" y="2184400"/>
          <p14:tracePt t="17573" x="7302500" y="2178050"/>
          <p14:tracePt t="17585" x="7289800" y="2165350"/>
          <p14:tracePt t="17619" x="7302500" y="2146300"/>
          <p14:tracePt t="17636" x="7327900" y="2120900"/>
          <p14:tracePt t="17653" x="7378700" y="2089150"/>
          <p14:tracePt t="17669" x="7410450" y="2057400"/>
          <p14:tracePt t="17686" x="7410450" y="2012950"/>
          <p14:tracePt t="17702" x="7410450" y="1987550"/>
          <p14:tracePt t="17718" x="7404100" y="1981200"/>
          <p14:tracePt t="17735" x="7366000" y="1981200"/>
          <p14:tracePt t="17752" x="7277100" y="1981200"/>
          <p14:tracePt t="17769" x="7099300" y="1981200"/>
          <p14:tracePt t="17786" x="6883400" y="1981200"/>
          <p14:tracePt t="17802" x="6667500" y="1981200"/>
          <p14:tracePt t="17819" x="6477000" y="1936750"/>
          <p14:tracePt t="17837" x="6356350" y="1930400"/>
          <p14:tracePt t="17853" x="6311900" y="1917700"/>
          <p14:tracePt t="17869" x="6299200" y="1917700"/>
          <p14:tracePt t="17902" x="6292850" y="1917700"/>
          <p14:tracePt t="17919" x="6280150" y="1917700"/>
          <p14:tracePt t="17936" x="6280150" y="1981200"/>
          <p14:tracePt t="17953" x="6280150" y="2038350"/>
          <p14:tracePt t="17969" x="6299200" y="2095500"/>
          <p14:tracePt t="17986" x="6311900" y="2146300"/>
          <p14:tracePt t="18003" x="6318250" y="2171700"/>
          <p14:tracePt t="18019" x="6324600" y="2178050"/>
          <p14:tracePt t="18037" x="6356350" y="2178050"/>
          <p14:tracePt t="18053" x="6369050" y="2178050"/>
          <p14:tracePt t="18069" x="6400800" y="2139950"/>
          <p14:tracePt t="18086" x="6413500" y="2108200"/>
          <p14:tracePt t="18103" x="6419850" y="2089150"/>
          <p14:tracePt t="18119" x="6419850" y="2051050"/>
          <p14:tracePt t="18136" x="6407150" y="2019300"/>
          <p14:tracePt t="18153" x="6369050" y="1993900"/>
          <p14:tracePt t="18169" x="6350000" y="1968500"/>
          <p14:tracePt t="18186" x="6330950" y="1962150"/>
          <p14:tracePt t="18203" x="6318250" y="1949450"/>
          <p14:tracePt t="18220" x="6305550" y="1943100"/>
          <p14:tracePt t="18237" x="6261100" y="1930400"/>
          <p14:tracePt t="18253" x="6159500" y="1924050"/>
          <p14:tracePt t="18270" x="5981700" y="1924050"/>
          <p14:tracePt t="18286" x="5911850" y="1924050"/>
          <p14:tracePt t="18303" x="5873750" y="1917700"/>
          <p14:tracePt t="18336" x="5867400" y="1917700"/>
          <p14:tracePt t="18353" x="5842000" y="1917700"/>
          <p14:tracePt t="18370" x="5835650" y="1917700"/>
          <p14:tracePt t="18406" x="5873750" y="1943100"/>
          <p14:tracePt t="18420" x="5930900" y="1981200"/>
          <p14:tracePt t="18436" x="6191250" y="2152650"/>
          <p14:tracePt t="18453" x="6400800" y="2273300"/>
          <p14:tracePt t="18470" x="6629400" y="2368550"/>
          <p14:tracePt t="18487" x="6870700" y="2406650"/>
          <p14:tracePt t="18503" x="7099300" y="2419350"/>
          <p14:tracePt t="18520" x="7207250" y="2400300"/>
          <p14:tracePt t="18537" x="7232650" y="2336800"/>
          <p14:tracePt t="18553" x="7194550" y="2228850"/>
          <p14:tracePt t="18557" x="7137400" y="2171700"/>
          <p14:tracePt t="18573" x="6959600" y="2012950"/>
          <p14:tracePt t="18587" x="6832600" y="1924050"/>
          <p14:tracePt t="18603" x="6565900" y="1778000"/>
          <p14:tracePt t="18620" x="6356350" y="1695450"/>
          <p14:tracePt t="18637" x="6330950" y="1689100"/>
          <p14:tracePt t="18653" x="6324600" y="1689100"/>
          <p14:tracePt t="18702" x="6343650" y="1701800"/>
          <p14:tracePt t="18710" x="6356350" y="1714500"/>
          <p14:tracePt t="18719" x="6369050" y="1720850"/>
          <p14:tracePt t="18736" x="6388100" y="1739900"/>
          <p14:tracePt t="18974" x="6413500" y="1739900"/>
          <p14:tracePt t="18982" x="6464300" y="1746250"/>
          <p14:tracePt t="18990" x="6515100" y="1771650"/>
          <p14:tracePt t="19004" x="6546850" y="1784350"/>
          <p14:tracePt t="19021" x="6629400" y="1854200"/>
          <p14:tracePt t="19037" x="6673850" y="1943100"/>
          <p14:tracePt t="19054" x="6686550" y="2012950"/>
          <p14:tracePt t="19070" x="6711950" y="2089150"/>
          <p14:tracePt t="19087" x="6724650" y="2139950"/>
          <p14:tracePt t="19104" x="6750050" y="2184400"/>
          <p14:tracePt t="19120" x="6788150" y="2241550"/>
          <p14:tracePt t="19137" x="6838950" y="2330450"/>
          <p14:tracePt t="19154" x="6902450" y="2413000"/>
          <p14:tracePt t="19171" x="6972300" y="2470150"/>
          <p14:tracePt t="19187" x="7048500" y="2514600"/>
          <p14:tracePt t="19204" x="7099300" y="2520950"/>
          <p14:tracePt t="19221" x="7143750" y="2540000"/>
          <p14:tracePt t="19237" x="7188200" y="2552700"/>
          <p14:tracePt t="19254" x="7239000" y="2584450"/>
          <p14:tracePt t="19271" x="7270750" y="2660650"/>
          <p14:tracePt t="19287" x="7315200" y="2736850"/>
          <p14:tracePt t="19304" x="7315200" y="2787650"/>
          <p14:tracePt t="19321" x="7321550" y="2838450"/>
          <p14:tracePt t="19337" x="7321550" y="2851150"/>
          <p14:tracePt t="19354" x="7321550" y="2870200"/>
          <p14:tracePt t="19371" x="7321550" y="2882900"/>
          <p14:tracePt t="19388" x="7321550" y="2895600"/>
          <p14:tracePt t="19404" x="7321550" y="2901950"/>
          <p14:tracePt t="19421" x="7327900" y="2908300"/>
          <p14:tracePt t="19438" x="7346950" y="2895600"/>
          <p14:tracePt t="19454" x="7366000" y="2863850"/>
          <p14:tracePt t="19471" x="7385050" y="2838450"/>
          <p14:tracePt t="19488" x="7397750" y="2825750"/>
          <p14:tracePt t="19504" x="7435850" y="2813050"/>
          <p14:tracePt t="19521" x="7442200" y="2800350"/>
          <p14:tracePt t="19538" x="7461250" y="2800350"/>
          <p14:tracePt t="19555" x="7493000" y="2800350"/>
          <p14:tracePt t="19559" x="7505700" y="2794000"/>
          <p14:tracePt t="19571" x="7512050" y="2794000"/>
          <p14:tracePt t="19588" x="7518400" y="2794000"/>
          <p14:tracePt t="19622" x="7524750" y="2787650"/>
          <p14:tracePt t="19646" x="7524750" y="2781300"/>
          <p14:tracePt t="19662" x="7524750" y="2768600"/>
          <p14:tracePt t="19702" x="7518400" y="2762250"/>
          <p14:tracePt t="19708" x="7518400" y="2755900"/>
          <p14:tracePt t="19720" x="7512050" y="2743200"/>
          <p14:tracePt t="19737" x="7505700" y="2724150"/>
          <p14:tracePt t="19754" x="7493000" y="2711450"/>
          <p14:tracePt t="19771" x="7486650" y="2698750"/>
          <p14:tracePt t="19788" x="7480300" y="2686050"/>
          <p14:tracePt t="19805" x="7473950" y="2686050"/>
          <p14:tracePt t="19822" x="7461250" y="2679700"/>
          <p14:tracePt t="19838" x="7442200" y="2673350"/>
          <p14:tracePt t="19855" x="7423150" y="2667000"/>
          <p14:tracePt t="19871" x="7391400" y="2647950"/>
          <p14:tracePt t="19888" x="7391400" y="2641600"/>
          <p14:tracePt t="19905" x="7372350" y="2635250"/>
          <p14:tracePt t="19958" x="7372350" y="2641600"/>
          <p14:tracePt t="19974" x="7372350" y="2647950"/>
          <p14:tracePt t="20270" x="7378700" y="2641600"/>
          <p14:tracePt t="20278" x="7378700" y="2635250"/>
          <p14:tracePt t="20288" x="7385050" y="2635250"/>
          <p14:tracePt t="20305" x="7410450" y="2628900"/>
          <p14:tracePt t="20322" x="7435850" y="2622550"/>
          <p14:tracePt t="20339" x="7461250" y="2622550"/>
          <p14:tracePt t="20355" x="7467600" y="2622550"/>
          <p14:tracePt t="20372" x="7467600" y="2616200"/>
          <p14:tracePt t="20389" x="7448550" y="2597150"/>
          <p14:tracePt t="20405" x="7289800" y="2597150"/>
          <p14:tracePt t="20422" x="7042150" y="2597150"/>
          <p14:tracePt t="20439" x="6724650" y="2597150"/>
          <p14:tracePt t="20456" x="6388100" y="2597150"/>
          <p14:tracePt t="20472" x="6089650" y="2597150"/>
          <p14:tracePt t="20489" x="5899150" y="2597150"/>
          <p14:tracePt t="20505" x="5829300" y="2584450"/>
          <p14:tracePt t="20522" x="5822950" y="2578100"/>
          <p14:tracePt t="20539" x="5816600" y="2565400"/>
          <p14:tracePt t="20556" x="5803900" y="2552700"/>
          <p14:tracePt t="20573" x="5778500" y="2552700"/>
          <p14:tracePt t="20589" x="5746750" y="2552700"/>
          <p14:tracePt t="20606" x="5708650" y="2552700"/>
          <p14:tracePt t="20622" x="5695950" y="2552700"/>
          <p14:tracePt t="20639" x="5683250" y="2552700"/>
          <p14:tracePt t="20672" x="5676900" y="2552700"/>
          <p14:tracePt t="20689" x="5670550" y="2552700"/>
          <p14:tracePt t="20705" x="5651500" y="2552700"/>
          <p14:tracePt t="20722" x="5645150" y="2552700"/>
          <p14:tracePt t="20814" x="5638800" y="2546350"/>
          <p14:tracePt t="20942" x="5645150" y="2546350"/>
          <p14:tracePt t="22741" x="5645150" y="2540000"/>
          <p14:tracePt t="22798" x="5651500" y="2533650"/>
          <p14:tracePt t="22838" x="5657850" y="2533650"/>
          <p14:tracePt t="22846" x="5670550" y="2533650"/>
          <p14:tracePt t="22858" x="5676900" y="2533650"/>
          <p14:tracePt t="22875" x="5695950" y="2533650"/>
          <p14:tracePt t="23086" x="5702300" y="2527300"/>
          <p14:tracePt t="23094" x="5708650" y="2520950"/>
          <p14:tracePt t="23103" x="5746750" y="2495550"/>
          <p14:tracePt t="23110" x="5816600" y="2444750"/>
          <p14:tracePt t="23125" x="6013450" y="2368550"/>
          <p14:tracePt t="23141" x="6223000" y="2298700"/>
          <p14:tracePt t="23158" x="6400800" y="2247900"/>
          <p14:tracePt t="23175" x="6546850" y="2228850"/>
          <p14:tracePt t="23192" x="6642100" y="2209800"/>
          <p14:tracePt t="23208" x="6750050" y="2190750"/>
          <p14:tracePt t="23225" x="6826250" y="2190750"/>
          <p14:tracePt t="23242" x="6877050" y="2184400"/>
          <p14:tracePt t="23258" x="6889750" y="2184400"/>
          <p14:tracePt t="23275" x="6902450" y="2184400"/>
          <p14:tracePt t="23292" x="6908800" y="2178050"/>
          <p14:tracePt t="23310" x="6908800" y="2171700"/>
          <p14:tracePt t="23325" x="6908800" y="2165350"/>
          <p14:tracePt t="23454" x="6908800" y="2146300"/>
          <p14:tracePt t="23462" x="6908800" y="2139950"/>
          <p14:tracePt t="23475" x="6908800" y="2120900"/>
          <p14:tracePt t="23493" x="6908800" y="2082800"/>
          <p14:tracePt t="23509" x="6908800" y="2070100"/>
          <p14:tracePt t="23526" x="6908800" y="2057400"/>
          <p14:tracePt t="23678" x="6908800" y="2051050"/>
          <p14:tracePt t="23685" x="6908800" y="2032000"/>
          <p14:tracePt t="23694" x="6883400" y="2019300"/>
          <p14:tracePt t="23708" x="6845300" y="2012950"/>
          <p14:tracePt t="23725" x="6813550" y="2006600"/>
          <p14:tracePt t="23742" x="6775450" y="2006600"/>
          <p14:tracePt t="23759" x="6743700" y="2006600"/>
          <p14:tracePt t="23776" x="6711950" y="2006600"/>
          <p14:tracePt t="23792" x="6705600" y="2006600"/>
          <p14:tracePt t="23830" x="6699250" y="2006600"/>
          <p14:tracePt t="26725" x="6692900" y="2012950"/>
          <p14:tracePt t="26732" x="6648450" y="2025650"/>
          <p14:tracePt t="26745" x="6584950" y="2044700"/>
          <p14:tracePt t="26762" x="6343650" y="2076450"/>
          <p14:tracePt t="26779" x="6115050" y="2057400"/>
          <p14:tracePt t="26796" x="5956300" y="2032000"/>
          <p14:tracePt t="26812" x="5880100" y="2006600"/>
          <p14:tracePt t="26934" x="5892800" y="2012950"/>
          <p14:tracePt t="26942" x="5943600" y="2044700"/>
          <p14:tracePt t="26949" x="5969000" y="2082800"/>
          <p14:tracePt t="26962" x="6000750" y="2114550"/>
          <p14:tracePt t="26979" x="6013450" y="2120900"/>
          <p14:tracePt t="26996" x="6064250" y="2012950"/>
          <p14:tracePt t="27013" x="6115050" y="1917700"/>
          <p14:tracePt t="27029" x="6159500" y="1828800"/>
          <p14:tracePt t="27046" x="6184900" y="1790700"/>
          <p14:tracePt t="27063" x="6203950" y="1765300"/>
          <p14:tracePt t="27080" x="6216650" y="1765300"/>
          <p14:tracePt t="27096" x="6248400" y="1765300"/>
          <p14:tracePt t="27113" x="6299200" y="1765300"/>
          <p14:tracePt t="27129" x="6356350" y="1790700"/>
          <p14:tracePt t="27146" x="6419850" y="1803400"/>
          <p14:tracePt t="27163" x="6457950" y="1803400"/>
          <p14:tracePt t="27179" x="6489700" y="1803400"/>
          <p14:tracePt t="27197" x="6521450" y="1803400"/>
          <p14:tracePt t="27246" x="6527800" y="1803400"/>
          <p14:tracePt t="27294" x="6527800" y="1790700"/>
          <p14:tracePt t="27310" x="6527800" y="1784350"/>
          <p14:tracePt t="27334" x="6527800" y="1778000"/>
          <p14:tracePt t="27342" x="6521450" y="1765300"/>
          <p14:tracePt t="27350" x="6508750" y="1765300"/>
          <p14:tracePt t="27363" x="6470650" y="1765300"/>
          <p14:tracePt t="27379" x="6369050" y="1765300"/>
          <p14:tracePt t="27396" x="6216650" y="1765300"/>
          <p14:tracePt t="27413" x="6159500" y="1765300"/>
          <p14:tracePt t="27430" x="6121400" y="1771650"/>
          <p14:tracePt t="27447" x="6108700" y="1784350"/>
          <p14:tracePt t="27464" x="6096000" y="1803400"/>
          <p14:tracePt t="27480" x="6076950" y="1816100"/>
          <p14:tracePt t="27496" x="6057900" y="1854200"/>
          <p14:tracePt t="27513" x="6051550" y="1885950"/>
          <p14:tracePt t="27530" x="6051550" y="1911350"/>
          <p14:tracePt t="27546" x="6051550" y="1949450"/>
          <p14:tracePt t="27563" x="6051550" y="2019300"/>
          <p14:tracePt t="27567" x="6051550" y="2025650"/>
          <p14:tracePt t="27581" x="6057900" y="2089150"/>
          <p14:tracePt t="27597" x="6115050" y="2146300"/>
          <p14:tracePt t="27613" x="6165850" y="2190750"/>
          <p14:tracePt t="27630" x="6210300" y="2216150"/>
          <p14:tracePt t="27646" x="6261100" y="2216150"/>
          <p14:tracePt t="27663" x="6305550" y="2216150"/>
          <p14:tracePt t="27680" x="6343650" y="2216150"/>
          <p14:tracePt t="27697" x="6388100" y="2216150"/>
          <p14:tracePt t="27713" x="6464300" y="2203450"/>
          <p14:tracePt t="27729" x="6597650" y="2184400"/>
          <p14:tracePt t="27746" x="6750050" y="2159000"/>
          <p14:tracePt t="27763" x="6896100" y="2146300"/>
          <p14:tracePt t="27780" x="7023100" y="2120900"/>
          <p14:tracePt t="27797" x="7080250" y="2114550"/>
          <p14:tracePt t="27813" x="7131050" y="2101850"/>
          <p14:tracePt t="27830" x="7188200" y="2076450"/>
          <p14:tracePt t="27847" x="7251700" y="2057400"/>
          <p14:tracePt t="27863" x="7277100" y="2025650"/>
          <p14:tracePt t="27880" x="7283450" y="1981200"/>
          <p14:tracePt t="27897" x="7283450" y="1930400"/>
          <p14:tracePt t="27914" x="7277100" y="1885950"/>
          <p14:tracePt t="27930" x="7219950" y="1835150"/>
          <p14:tracePt t="27947" x="7169150" y="1822450"/>
          <p14:tracePt t="27964" x="7080250" y="1809750"/>
          <p14:tracePt t="27981" x="6991350" y="1797050"/>
          <p14:tracePt t="27997" x="6870700" y="1797050"/>
          <p14:tracePt t="28014" x="6743700" y="1797050"/>
          <p14:tracePt t="28030" x="6673850" y="1797050"/>
          <p14:tracePt t="28047" x="6629400" y="1797050"/>
          <p14:tracePt t="28064" x="6578600" y="1797050"/>
          <p14:tracePt t="28080" x="6540500" y="1797050"/>
          <p14:tracePt t="28097" x="6477000" y="1809750"/>
          <p14:tracePt t="28114" x="6432550" y="1835150"/>
          <p14:tracePt t="28131" x="6375400" y="1854200"/>
          <p14:tracePt t="28147" x="6324600" y="1885950"/>
          <p14:tracePt t="28164" x="6235700" y="1943100"/>
          <p14:tracePt t="28181" x="6210300" y="1981200"/>
          <p14:tracePt t="28197" x="6197600" y="2025650"/>
          <p14:tracePt t="28214" x="6191250" y="2038350"/>
          <p14:tracePt t="28230" x="6191250" y="2076450"/>
          <p14:tracePt t="28247" x="6216650" y="2152650"/>
          <p14:tracePt t="28264" x="6299200" y="2222500"/>
          <p14:tracePt t="28281" x="6407150" y="2260600"/>
          <p14:tracePt t="28297" x="6540500" y="2286000"/>
          <p14:tracePt t="28314" x="6629400" y="2286000"/>
          <p14:tracePt t="28331" x="6724650" y="2286000"/>
          <p14:tracePt t="28347" x="6800850" y="2235200"/>
          <p14:tracePt t="28364" x="6908800" y="2120900"/>
          <p14:tracePt t="28381" x="6927850" y="2070100"/>
          <p14:tracePt t="28397" x="6927850" y="2012950"/>
          <p14:tracePt t="28414" x="6927850" y="1974850"/>
          <p14:tracePt t="28431" x="6927850" y="1955800"/>
          <p14:tracePt t="28447" x="6921500" y="1949450"/>
          <p14:tracePt t="28464" x="6902450" y="1930400"/>
          <p14:tracePt t="28481" x="6889750" y="1917700"/>
          <p14:tracePt t="28497" x="6832600" y="1892300"/>
          <p14:tracePt t="28514" x="6673850" y="1866900"/>
          <p14:tracePt t="28531" x="6470650" y="1854200"/>
          <p14:tracePt t="28547" x="6280150" y="1854200"/>
          <p14:tracePt t="28564" x="6134100" y="1866900"/>
          <p14:tracePt t="28581" x="6108700" y="1892300"/>
          <p14:tracePt t="28598" x="6108700" y="1943100"/>
          <p14:tracePt t="28614" x="6165850" y="2000250"/>
          <p14:tracePt t="28631" x="6388100" y="2082800"/>
          <p14:tracePt t="28648" x="6648450" y="2127250"/>
          <p14:tracePt t="28664" x="6864350" y="2159000"/>
          <p14:tracePt t="28681" x="6991350" y="2178050"/>
          <p14:tracePt t="28698" x="7029450" y="2184400"/>
          <p14:tracePt t="28730" x="6985000" y="2178050"/>
          <p14:tracePt t="28747" x="6807200" y="2095500"/>
          <p14:tracePt t="28764" x="6578600" y="1974850"/>
          <p14:tracePt t="28781" x="6527800" y="1936750"/>
          <p14:tracePt t="28798" x="6527800" y="1930400"/>
          <p14:tracePt t="28815" x="6540500" y="1905000"/>
          <p14:tracePt t="28831" x="6591300" y="1892300"/>
          <p14:tracePt t="28848" x="6610350" y="1892300"/>
          <p14:tracePt t="28865" x="6616700" y="1885950"/>
          <p14:tracePt t="28898" x="6578600" y="1873250"/>
          <p14:tracePt t="28915" x="6534150" y="1866900"/>
          <p14:tracePt t="28931" x="6477000" y="1860550"/>
          <p14:tracePt t="28948" x="6451600" y="1860550"/>
          <p14:tracePt t="29286" x="6457950" y="1860550"/>
          <p14:tracePt t="29294" x="6464300" y="1860550"/>
          <p14:tracePt t="29302" x="6470650" y="1860550"/>
          <p14:tracePt t="29315" x="6477000" y="1860550"/>
          <p14:tracePt t="29333" x="6534150" y="1860550"/>
          <p14:tracePt t="29348" x="6591300" y="1860550"/>
          <p14:tracePt t="29365" x="6642100" y="1860550"/>
          <p14:tracePt t="29382" x="6686550" y="1879600"/>
          <p14:tracePt t="29398" x="6711950" y="1885950"/>
          <p14:tracePt t="29415" x="6731000" y="1892300"/>
          <p14:tracePt t="29758" x="6724650" y="1898650"/>
          <p14:tracePt t="29767" x="6718300" y="1905000"/>
          <p14:tracePt t="29774" x="6711950" y="1905000"/>
          <p14:tracePt t="29782" x="6699250" y="1911350"/>
          <p14:tracePt t="29806" x="6692900" y="1917700"/>
          <p14:tracePt t="29815" x="6673850" y="1930400"/>
          <p14:tracePt t="29832" x="6648450" y="1968500"/>
          <p14:tracePt t="29849" x="6591300" y="2012950"/>
          <p14:tracePt t="29866" x="6489700" y="2019300"/>
          <p14:tracePt t="29882" x="6445250" y="2012950"/>
          <p14:tracePt t="29899" x="6438900" y="2012950"/>
          <p14:tracePt t="30031" x="6432550" y="2019300"/>
          <p14:tracePt t="30038" x="6426200" y="2025650"/>
          <p14:tracePt t="30062" x="6419850" y="2032000"/>
          <p14:tracePt t="30070" x="6419850" y="2038350"/>
          <p14:tracePt t="30094" x="6419850" y="2044700"/>
          <p14:tracePt t="30103" x="6419850" y="2063750"/>
          <p14:tracePt t="30117" x="6457950" y="2095500"/>
          <p14:tracePt t="30133" x="6546850" y="2139950"/>
          <p14:tracePt t="30149" x="6610350" y="2165350"/>
          <p14:tracePt t="30166" x="6635750" y="2152650"/>
          <p14:tracePt t="30183" x="6642100" y="2152650"/>
          <p14:tracePt t="30533" x="6642100" y="2146300"/>
          <p14:tracePt t="30559" x="6623050" y="2139950"/>
          <p14:tracePt t="30566" x="6616700" y="2133600"/>
          <p14:tracePt t="30574" x="6610350" y="2127250"/>
          <p14:tracePt t="30583" x="6597650" y="2120900"/>
          <p14:tracePt t="30600" x="6546850" y="2114550"/>
          <p14:tracePt t="30616" x="6445250" y="2095500"/>
          <p14:tracePt t="30633" x="6381750" y="2089150"/>
          <p14:tracePt t="30650" x="6362700" y="2082800"/>
          <p14:tracePt t="30678" x="6381750" y="2082800"/>
          <p14:tracePt t="30686" x="6419850" y="2082800"/>
          <p14:tracePt t="30701" x="6496050" y="2082800"/>
          <p14:tracePt t="30716" x="6527800" y="2082800"/>
          <p14:tracePt t="30733" x="6553200" y="2070100"/>
          <p14:tracePt t="30749" x="6565900" y="2051050"/>
          <p14:tracePt t="30926" x="6546850" y="2057400"/>
          <p14:tracePt t="30934" x="6534150" y="2057400"/>
          <p14:tracePt t="30942" x="6496050" y="2057400"/>
          <p14:tracePt t="30950" x="6445250" y="2057400"/>
          <p14:tracePt t="30967" x="6318250" y="2057400"/>
          <p14:tracePt t="30984" x="6165850" y="2057400"/>
          <p14:tracePt t="31000" x="6000750" y="2057400"/>
          <p14:tracePt t="31017" x="5905500" y="2057400"/>
          <p14:tracePt t="31034" x="5867400" y="2057400"/>
          <p14:tracePt t="31050" x="5835650" y="2063750"/>
          <p14:tracePt t="31190" x="5848350" y="2063750"/>
          <p14:tracePt t="31197" x="5886450" y="2063750"/>
          <p14:tracePt t="31206" x="5911850" y="2063750"/>
          <p14:tracePt t="31217" x="5943600" y="2063750"/>
          <p14:tracePt t="31234" x="5981700" y="2063750"/>
          <p14:tracePt t="31251" x="5988050" y="2063750"/>
          <p14:tracePt t="31278" x="5994400" y="2063750"/>
          <p14:tracePt t="31334" x="5988050" y="2063750"/>
          <p14:tracePt t="31350" x="5981700" y="2063750"/>
          <p14:tracePt t="31373" x="5962650" y="2063750"/>
          <p14:tracePt t="31382" x="5949950" y="2063750"/>
          <p14:tracePt t="31389" x="5930900" y="2063750"/>
          <p14:tracePt t="31401" x="5905500" y="2063750"/>
          <p14:tracePt t="31417" x="5848350" y="2063750"/>
          <p14:tracePt t="31434" x="5759450" y="2063750"/>
          <p14:tracePt t="31451" x="5594350" y="2063750"/>
          <p14:tracePt t="31467" x="5384800" y="2063750"/>
          <p14:tracePt t="31484" x="5105400" y="2063750"/>
          <p14:tracePt t="31501" x="4997450" y="2063750"/>
          <p14:tracePt t="31517" x="4978400" y="2063750"/>
          <p14:tracePt t="31534" x="4965700" y="2063750"/>
          <p14:tracePt t="31567" x="4959350" y="2063750"/>
          <p14:tracePt t="31584" x="4914900" y="2063750"/>
          <p14:tracePt t="31601" x="4832350" y="2063750"/>
          <p14:tracePt t="31618" x="4718050" y="2063750"/>
          <p14:tracePt t="31635" x="4641850" y="2063750"/>
          <p14:tracePt t="31651" x="4591050" y="2063750"/>
          <p14:tracePt t="31668" x="4540250" y="2057400"/>
          <p14:tracePt t="31685" x="4533900" y="2057400"/>
          <p14:tracePt t="31701" x="4533900" y="2051050"/>
          <p14:tracePt t="31717" x="4527550" y="2051050"/>
          <p14:tracePt t="31734" x="4521200" y="2051050"/>
          <p14:tracePt t="32334" x="4521200" y="2038350"/>
          <p14:tracePt t="32342" x="4533900" y="2012950"/>
          <p14:tracePt t="32352" x="4540250" y="2000250"/>
          <p14:tracePt t="32368" x="4546600" y="1949450"/>
          <p14:tracePt t="32385" x="4546600" y="1892300"/>
          <p14:tracePt t="32402" x="4508500" y="1841500"/>
          <p14:tracePt t="32418" x="4445000" y="1797050"/>
          <p14:tracePt t="32435" x="4362450" y="1765300"/>
          <p14:tracePt t="32452" x="4292600" y="1752600"/>
          <p14:tracePt t="32468" x="4273550" y="1752600"/>
          <p14:tracePt t="32518" x="4267200" y="1752600"/>
          <p14:tracePt t="32589" x="4260850" y="1752600"/>
          <p14:tracePt t="32606" x="4235450" y="1746250"/>
          <p14:tracePt t="32614" x="4210050" y="1733550"/>
          <p14:tracePt t="32622" x="4191000" y="1720850"/>
          <p14:tracePt t="32636" x="4171950" y="1714500"/>
          <p14:tracePt t="32652" x="4083050" y="1695450"/>
          <p14:tracePt t="32669" x="3968750" y="1682750"/>
          <p14:tracePt t="32685" x="3841750" y="1682750"/>
          <p14:tracePt t="32702" x="3733800" y="1682750"/>
          <p14:tracePt t="32718" x="3600450" y="1714500"/>
          <p14:tracePt t="32735" x="3511550" y="1771650"/>
          <p14:tracePt t="32752" x="3467100" y="1835150"/>
          <p14:tracePt t="32769" x="3460750" y="1898650"/>
          <p14:tracePt t="32785" x="3460750" y="1905000"/>
          <p14:tracePt t="32802" x="3460750" y="1911350"/>
          <p14:tracePt t="32838" x="3460750" y="1924050"/>
          <p14:tracePt t="32852" x="3460750" y="1930400"/>
          <p14:tracePt t="32869" x="3448050" y="1968500"/>
          <p14:tracePt t="32886" x="3448050" y="2006600"/>
          <p14:tracePt t="32902" x="3429000" y="2057400"/>
          <p14:tracePt t="32919" x="3441700" y="2101850"/>
          <p14:tracePt t="32936" x="3473450" y="2146300"/>
          <p14:tracePt t="32952" x="3536950" y="2184400"/>
          <p14:tracePt t="32969" x="3625850" y="2203450"/>
          <p14:tracePt t="32986" x="3708400" y="2216150"/>
          <p14:tracePt t="33002" x="3810000" y="2216150"/>
          <p14:tracePt t="33019" x="3975100" y="2228850"/>
          <p14:tracePt t="33037" x="4171950" y="2203450"/>
          <p14:tracePt t="33053" x="4260850" y="2159000"/>
          <p14:tracePt t="33069" x="4292600" y="2127250"/>
          <p14:tracePt t="33086" x="4330700" y="2082800"/>
          <p14:tracePt t="33103" x="4337050" y="2038350"/>
          <p14:tracePt t="33119" x="4337050" y="2000250"/>
          <p14:tracePt t="33136" x="4337050" y="1962150"/>
          <p14:tracePt t="33152" x="4343400" y="1917700"/>
          <p14:tracePt t="33169" x="4337050" y="1885950"/>
          <p14:tracePt t="33186" x="4324350" y="1854200"/>
          <p14:tracePt t="33203" x="4324350" y="1835150"/>
          <p14:tracePt t="33219" x="4318000" y="1828800"/>
          <p14:tracePt t="33236" x="4305300" y="1816100"/>
          <p14:tracePt t="33253" x="4279900" y="1803400"/>
          <p14:tracePt t="33269" x="4254500" y="1803400"/>
          <p14:tracePt t="33286" x="4216400" y="1803400"/>
          <p14:tracePt t="33303" x="4152900" y="1835150"/>
          <p14:tracePt t="33320" x="4051300" y="1898650"/>
          <p14:tracePt t="33336" x="3981450" y="1955800"/>
          <p14:tracePt t="33353" x="3949700" y="2000250"/>
          <p14:tracePt t="33369" x="3930650" y="2032000"/>
          <p14:tracePt t="33386" x="3930650" y="2044700"/>
          <p14:tracePt t="33403" x="3930650" y="2063750"/>
          <p14:tracePt t="33420" x="3981450" y="2070100"/>
          <p14:tracePt t="33436" x="4171950" y="2089150"/>
          <p14:tracePt t="33453" x="4356100" y="2127250"/>
          <p14:tracePt t="33470" x="4495800" y="2139950"/>
          <p14:tracePt t="33486" x="4559300" y="2139950"/>
          <p14:tracePt t="33503" x="4572000" y="2139950"/>
          <p14:tracePt t="33536" x="4578350" y="2139950"/>
          <p14:tracePt t="33553" x="4578350" y="2127250"/>
          <p14:tracePt t="33814" x="4572000" y="2114550"/>
          <p14:tracePt t="33822" x="4546600" y="2063750"/>
          <p14:tracePt t="33830" x="4521200" y="2044700"/>
          <p14:tracePt t="33838" x="4489450" y="2006600"/>
          <p14:tracePt t="33854" x="4464050" y="1981200"/>
          <p14:tracePt t="33870" x="4445000" y="1962150"/>
          <p14:tracePt t="33887" x="4432300" y="1949450"/>
          <p14:tracePt t="33904" x="4425950" y="1943100"/>
          <p14:tracePt t="33920" x="4419600" y="1936750"/>
          <p14:tracePt t="33937" x="4413250" y="1936750"/>
          <p14:tracePt t="33970" x="4406900" y="1936750"/>
          <p14:tracePt t="33990" x="4400550" y="1936750"/>
          <p14:tracePt t="34006" x="4387850" y="1936750"/>
          <p14:tracePt t="34022" x="4381500" y="1936750"/>
          <p14:tracePt t="34039" x="4375150" y="1936750"/>
          <p14:tracePt t="34062" x="4368800" y="1936750"/>
          <p14:tracePt t="34462" x="4362450" y="1936750"/>
          <p14:tracePt t="34510" x="4362450" y="1943100"/>
          <p14:tracePt t="34542" x="4362450" y="1949450"/>
          <p14:tracePt t="34653" x="4362450" y="1962150"/>
          <p14:tracePt t="34662" x="4362450" y="1968500"/>
          <p14:tracePt t="34671" x="4362450" y="1974850"/>
          <p14:tracePt t="34688" x="4362450" y="1987550"/>
          <p14:tracePt t="34704" x="4362450" y="1993900"/>
          <p14:tracePt t="34990" x="4362450" y="2000250"/>
          <p14:tracePt t="35055" x="4362450" y="1993900"/>
          <p14:tracePt t="35061" x="4362450" y="1968500"/>
          <p14:tracePt t="35071" x="4368800" y="1930400"/>
          <p14:tracePt t="35088" x="4368800" y="1835150"/>
          <p14:tracePt t="35105" x="4368800" y="1746250"/>
          <p14:tracePt t="35121" x="4330700" y="1670050"/>
          <p14:tracePt t="35138" x="4279900" y="1625600"/>
          <p14:tracePt t="35155" x="4229100" y="1600200"/>
          <p14:tracePt t="35172" x="4165600" y="1600200"/>
          <p14:tracePt t="35188" x="4032250" y="1663700"/>
          <p14:tracePt t="35205" x="3930650" y="1752600"/>
          <p14:tracePt t="35222" x="3860800" y="1828800"/>
          <p14:tracePt t="35238" x="3829050" y="1866900"/>
          <p14:tracePt t="35255" x="3822700" y="1892300"/>
          <p14:tracePt t="35272" x="3810000" y="1924050"/>
          <p14:tracePt t="35288" x="3803650" y="1936750"/>
          <p14:tracePt t="35305" x="3778250" y="1968500"/>
          <p14:tracePt t="35322" x="3771900" y="1981200"/>
          <p14:tracePt t="35338" x="3740150" y="2019300"/>
          <p14:tracePt t="35355" x="3695700" y="2057400"/>
          <p14:tracePt t="35372" x="3663950" y="2089150"/>
          <p14:tracePt t="35388" x="3663950" y="2127250"/>
          <p14:tracePt t="35405" x="3670300" y="2178050"/>
          <p14:tracePt t="35422" x="3765550" y="2235200"/>
          <p14:tracePt t="35438" x="4025900" y="2292350"/>
          <p14:tracePt t="35455" x="4324350" y="2311400"/>
          <p14:tracePt t="35472" x="4540250" y="2311400"/>
          <p14:tracePt t="35488" x="4686300" y="2292350"/>
          <p14:tracePt t="35505" x="4737100" y="2228850"/>
          <p14:tracePt t="35521" x="4749800" y="2133600"/>
          <p14:tracePt t="35538" x="4749800" y="2038350"/>
          <p14:tracePt t="35555" x="4686300" y="1917700"/>
          <p14:tracePt t="35557" x="4629150" y="1847850"/>
          <p14:tracePt t="35571" x="4572000" y="1784350"/>
          <p14:tracePt t="35588" x="4337050" y="1676400"/>
          <p14:tracePt t="35605" x="4216400" y="1651000"/>
          <p14:tracePt t="35621" x="4146550" y="1631950"/>
          <p14:tracePt t="35639" x="4121150" y="1631950"/>
          <p14:tracePt t="35655" x="4102100" y="1670050"/>
          <p14:tracePt t="35672" x="4102100" y="1714500"/>
          <p14:tracePt t="35689" x="4102100" y="1765300"/>
          <p14:tracePt t="35705" x="4108450" y="1797050"/>
          <p14:tracePt t="35722" x="4140200" y="1828800"/>
          <p14:tracePt t="35738" x="4159250" y="1835150"/>
          <p14:tracePt t="35755" x="4165600" y="1835150"/>
          <p14:tracePt t="36207" x="4178300" y="1835150"/>
          <p14:tracePt t="36254" x="4184650" y="1841500"/>
          <p14:tracePt t="36262" x="4197350" y="1860550"/>
          <p14:tracePt t="36366" x="4197350" y="1866900"/>
          <p14:tracePt t="36374" x="4203700" y="1866900"/>
          <p14:tracePt t="36382" x="4222750" y="1885950"/>
          <p14:tracePt t="36390" x="4235450" y="1898650"/>
          <p14:tracePt t="36406" x="4241800" y="1917700"/>
          <p14:tracePt t="36440" x="4241800" y="1924050"/>
          <p14:tracePt t="36486" x="4235450" y="1924050"/>
          <p14:tracePt t="36502" x="4229100" y="1930400"/>
          <p14:tracePt t="36510" x="4222750" y="1936750"/>
          <p14:tracePt t="36523" x="4222750" y="1943100"/>
          <p14:tracePt t="36566" x="4216400" y="1949450"/>
          <p14:tracePt t="36613" x="4216400" y="1968500"/>
          <p14:tracePt t="36630" x="4241800" y="1974850"/>
          <p14:tracePt t="36637" x="4330700" y="1974850"/>
          <p14:tracePt t="36646" x="4432300" y="1974850"/>
          <p14:tracePt t="36656" x="4559300" y="1974850"/>
          <p14:tracePt t="36673" x="4921250" y="1974850"/>
          <p14:tracePt t="36690" x="5295900" y="2000250"/>
          <p14:tracePt t="36706" x="5702300" y="2025650"/>
          <p14:tracePt t="36722" x="6000750" y="2038350"/>
          <p14:tracePt t="36739" x="6203950" y="2051050"/>
          <p14:tracePt t="36756" x="6248400" y="2051050"/>
          <p14:tracePt t="36773" x="6254750" y="2044700"/>
          <p14:tracePt t="36790" x="6254750" y="2019300"/>
          <p14:tracePt t="36807" x="6254750" y="2012950"/>
          <p14:tracePt t="36824" x="6254750" y="1993900"/>
          <p14:tracePt t="36840" x="6267450" y="1981200"/>
          <p14:tracePt t="36857" x="6286500" y="1981200"/>
          <p14:tracePt t="36873" x="6318250" y="1981200"/>
          <p14:tracePt t="36890" x="6343650" y="2000250"/>
          <p14:tracePt t="36907" x="6362700" y="2019300"/>
          <p14:tracePt t="36923" x="6400800" y="2038350"/>
          <p14:tracePt t="36941" x="6426200" y="2044700"/>
          <p14:tracePt t="36957" x="6438900" y="2044700"/>
          <p14:tracePt t="36974" x="6464300" y="2044700"/>
          <p14:tracePt t="36990" x="6477000" y="2019300"/>
          <p14:tracePt t="37007" x="6483350" y="2012950"/>
          <p14:tracePt t="37040" x="6483350" y="2000250"/>
          <p14:tracePt t="37074" x="6483350" y="1993900"/>
          <p14:tracePt t="37118" x="6489700" y="1993900"/>
          <p14:tracePt t="37142" x="6489700" y="2000250"/>
          <p14:tracePt t="37158" x="6477000" y="2000250"/>
          <p14:tracePt t="37166" x="6470650" y="2000250"/>
          <p14:tracePt t="37175" x="6464300" y="2000250"/>
          <p14:tracePt t="37190" x="6457950" y="2000250"/>
          <p14:tracePt t="37207" x="6445250" y="2000250"/>
          <p14:tracePt t="37686" x="6426200" y="2000250"/>
          <p14:tracePt t="37694" x="6388100" y="1987550"/>
          <p14:tracePt t="37701" x="6350000" y="1987550"/>
          <p14:tracePt t="37709" x="6318250" y="1987550"/>
          <p14:tracePt t="37724" x="6311900" y="1987550"/>
          <p14:tracePt t="37757" x="6318250" y="1987550"/>
          <p14:tracePt t="37765" x="6356350" y="1987550"/>
          <p14:tracePt t="37774" x="6394450" y="1987550"/>
          <p14:tracePt t="37791" x="6489700" y="1987550"/>
          <p14:tracePt t="37808" x="6578600" y="1987550"/>
          <p14:tracePt t="37825" x="6642100" y="1987550"/>
          <p14:tracePt t="37842" x="6699250" y="1987550"/>
          <p14:tracePt t="37858" x="6737350" y="1987550"/>
          <p14:tracePt t="37926" x="6731000" y="1981200"/>
          <p14:tracePt t="38030" x="6731000" y="1968500"/>
          <p14:tracePt t="38070" x="6731000" y="1955800"/>
          <p14:tracePt t="38077" x="6737350" y="1955800"/>
          <p14:tracePt t="38091" x="6743700" y="1955800"/>
          <p14:tracePt t="38109" x="6781800" y="1943100"/>
          <p14:tracePt t="38125" x="6800850" y="1924050"/>
          <p14:tracePt t="38158" x="6800850" y="1911350"/>
          <p14:tracePt t="38175" x="6775450" y="1892300"/>
          <p14:tracePt t="38192" x="6711950" y="1879600"/>
          <p14:tracePt t="38208" x="6648450" y="1879600"/>
          <p14:tracePt t="38225" x="6578600" y="1879600"/>
          <p14:tracePt t="38242" x="6521450" y="1879600"/>
          <p14:tracePt t="38258" x="6489700" y="1879600"/>
          <p14:tracePt t="38275" x="6451600" y="1879600"/>
          <p14:tracePt t="38292" x="6413500" y="1879600"/>
          <p14:tracePt t="38308" x="6350000" y="1930400"/>
          <p14:tracePt t="38325" x="6337300" y="1936750"/>
          <p14:tracePt t="38342" x="6330950" y="1943100"/>
          <p14:tracePt t="38566" x="6350000" y="1943100"/>
          <p14:tracePt t="38574" x="6419850" y="1949450"/>
          <p14:tracePt t="38582" x="6546850" y="1974850"/>
          <p14:tracePt t="38592" x="6724650" y="1987550"/>
          <p14:tracePt t="38609" x="7315200" y="2044700"/>
          <p14:tracePt t="38625" x="7918450" y="2139950"/>
          <p14:tracePt t="38642" x="8286750" y="2152650"/>
          <p14:tracePt t="38659" x="8458200" y="2159000"/>
          <p14:tracePt t="38675" x="8470900" y="2159000"/>
          <p14:tracePt t="38692" x="8312150" y="2133600"/>
          <p14:tracePt t="38708" x="8064500" y="2101850"/>
          <p14:tracePt t="38725" x="7810500" y="2070100"/>
          <p14:tracePt t="38742" x="7632700" y="2070100"/>
          <p14:tracePt t="38759" x="7600950" y="2070100"/>
          <p14:tracePt t="38846" x="7594600" y="2070100"/>
          <p14:tracePt t="38853" x="7569200" y="2070100"/>
          <p14:tracePt t="38862" x="7550150" y="2070100"/>
          <p14:tracePt t="38875" x="7531100" y="2070100"/>
          <p14:tracePt t="38892" x="7486650" y="2070100"/>
          <p14:tracePt t="39222" x="7461250" y="2070100"/>
          <p14:tracePt t="39230" x="7435850" y="2070100"/>
          <p14:tracePt t="39243" x="7397750" y="2070100"/>
          <p14:tracePt t="39259" x="7251700" y="2032000"/>
          <p14:tracePt t="39276" x="7016750" y="2000250"/>
          <p14:tracePt t="39293" x="6889750" y="1981200"/>
          <p14:tracePt t="39309" x="6838950" y="1974850"/>
          <p14:tracePt t="39326" x="6819900" y="1974850"/>
          <p14:tracePt t="39398" x="6826250" y="1974850"/>
          <p14:tracePt t="39406" x="6832600" y="1974850"/>
          <p14:tracePt t="39414" x="6838950" y="1974850"/>
          <p14:tracePt t="39430" x="6858000" y="1974850"/>
          <p14:tracePt t="39443" x="6864350" y="1974850"/>
          <p14:tracePt t="39461" x="6908800" y="2038350"/>
          <p14:tracePt t="39476" x="6953250" y="2101850"/>
          <p14:tracePt t="39492" x="7004050" y="2171700"/>
          <p14:tracePt t="39509" x="7042150" y="2222500"/>
          <p14:tracePt t="39526" x="7061200" y="2260600"/>
          <p14:tracePt t="39543" x="7073900" y="2305050"/>
          <p14:tracePt t="39560" x="7080250" y="2343150"/>
          <p14:tracePt t="39576" x="7080250" y="2355850"/>
          <p14:tracePt t="39593" x="7080250" y="2381250"/>
          <p14:tracePt t="39610" x="7080250" y="2419350"/>
          <p14:tracePt t="39626" x="7092950" y="2444750"/>
          <p14:tracePt t="39643" x="7092950" y="2470150"/>
          <p14:tracePt t="39660" x="7105650" y="2508250"/>
          <p14:tracePt t="39677" x="7124700" y="2540000"/>
          <p14:tracePt t="39693" x="7143750" y="2584450"/>
          <p14:tracePt t="39710" x="7162800" y="2616200"/>
          <p14:tracePt t="39726" x="7188200" y="2641600"/>
          <p14:tracePt t="39743" x="7213600" y="2647950"/>
          <p14:tracePt t="39759" x="7219950" y="2647950"/>
          <p14:tracePt t="39798" x="7226300" y="2647950"/>
          <p14:tracePt t="39814" x="7226300" y="2641600"/>
          <p14:tracePt t="39827" x="7226300" y="2635250"/>
          <p14:tracePt t="39886" x="7226300" y="2628900"/>
          <p14:tracePt t="39911" x="7239000" y="2628900"/>
          <p14:tracePt t="39917" x="7245350" y="2628900"/>
          <p14:tracePt t="39926" x="7251700" y="2628900"/>
          <p14:tracePt t="39943" x="7258050" y="2628900"/>
          <p14:tracePt t="39960" x="7264400" y="2628900"/>
          <p14:tracePt t="39977" x="7270750" y="2628900"/>
          <p14:tracePt t="40014" x="7277100" y="2622550"/>
          <p14:tracePt t="40038" x="7277100" y="2616200"/>
          <p14:tracePt t="40246" x="7277100" y="2609850"/>
          <p14:tracePt t="40262" x="7277100" y="2597150"/>
          <p14:tracePt t="40270" x="7277100" y="2590800"/>
          <p14:tracePt t="40278" x="7277100" y="2578100"/>
          <p14:tracePt t="40294" x="7277100" y="2565400"/>
          <p14:tracePt t="40534" x="7277100" y="2546350"/>
          <p14:tracePt t="40541" x="7264400" y="2514600"/>
          <p14:tracePt t="40550" x="7226300" y="2482850"/>
          <p14:tracePt t="40561" x="7194550" y="2457450"/>
          <p14:tracePt t="40577" x="7023100" y="2374900"/>
          <p14:tracePt t="40594" x="6750050" y="2260600"/>
          <p14:tracePt t="40611" x="6483350" y="2152650"/>
          <p14:tracePt t="40628" x="6330950" y="2089150"/>
          <p14:tracePt t="40645" x="6184900" y="1993900"/>
          <p14:tracePt t="40661" x="6178550" y="1974850"/>
          <p14:tracePt t="40678" x="6184900" y="1943100"/>
          <p14:tracePt t="40694" x="6235700" y="1924050"/>
          <p14:tracePt t="40710" x="6305550" y="1911350"/>
          <p14:tracePt t="40727" x="6381750" y="1911350"/>
          <p14:tracePt t="40744" x="6400800" y="1911350"/>
          <p14:tracePt t="40760" x="6413500" y="1911350"/>
          <p14:tracePt t="40806" x="6419850" y="1917700"/>
          <p14:tracePt t="40862" x="6426200" y="1917700"/>
          <p14:tracePt t="40870" x="6426200" y="1930400"/>
          <p14:tracePt t="40878" x="6426200" y="1943100"/>
          <p14:tracePt t="40895" x="6292850" y="2038350"/>
          <p14:tracePt t="40911" x="5861050" y="2222500"/>
          <p14:tracePt t="40928" x="4965700" y="2438400"/>
          <p14:tracePt t="40945" x="3816350" y="2533650"/>
          <p14:tracePt t="40962" x="2730500" y="2552700"/>
          <p14:tracePt t="40978" x="1879600" y="2552700"/>
          <p14:tracePt t="40995" x="1403350" y="2552700"/>
          <p14:tracePt t="41011" x="1079500" y="2578100"/>
          <p14:tracePt t="41028" x="863600" y="2578100"/>
          <p14:tracePt t="41045" x="812800" y="2584450"/>
          <p14:tracePt t="41061" x="781050" y="2590800"/>
          <p14:tracePt t="41078" x="774700" y="2597150"/>
          <p14:tracePt t="41150" x="768350" y="2597150"/>
          <p14:tracePt t="41158" x="730250" y="2597150"/>
          <p14:tracePt t="41166" x="673100" y="2597150"/>
          <p14:tracePt t="41178" x="641350" y="2578100"/>
          <p14:tracePt t="41195" x="609600" y="2565400"/>
          <p14:tracePt t="41228" x="609600" y="2546350"/>
          <p14:tracePt t="41245" x="622300" y="2540000"/>
          <p14:tracePt t="41261" x="692150" y="2533650"/>
          <p14:tracePt t="41278" x="781050" y="2533650"/>
          <p14:tracePt t="41295" x="889000" y="2533650"/>
          <p14:tracePt t="41312" x="952500" y="2533650"/>
          <p14:tracePt t="41328" x="1003300" y="2533650"/>
          <p14:tracePt t="41345" x="1016000" y="2533650"/>
          <p14:tracePt t="41362" x="1028700" y="2533650"/>
          <p14:tracePt t="41395" x="1035050" y="2533650"/>
          <p14:tracePt t="41414" x="1041400" y="2533650"/>
          <p14:tracePt t="41429" x="1047750" y="2540000"/>
          <p14:tracePt t="41445" x="1054100" y="2540000"/>
          <p14:tracePt t="41518" x="1028700" y="2540000"/>
          <p14:tracePt t="41526" x="1009650" y="2540000"/>
          <p14:tracePt t="41534" x="1003300" y="2540000"/>
          <p14:tracePt t="41545" x="996950" y="2540000"/>
          <p14:tracePt t="41566" x="990600" y="2546350"/>
          <p14:tracePt t="41590" x="990600" y="2552700"/>
          <p14:tracePt t="41598" x="1003300" y="2559050"/>
          <p14:tracePt t="41612" x="1022350" y="2559050"/>
          <p14:tracePt t="41701" x="1035050" y="2571750"/>
          <p14:tracePt t="41717" x="1041400" y="2578100"/>
          <p14:tracePt t="41725" x="1047750" y="2578100"/>
          <p14:tracePt t="41741" x="1054100" y="2584450"/>
          <p14:tracePt t="41758" x="1060450" y="2584450"/>
          <p14:tracePt t="41774" x="1079500" y="2584450"/>
          <p14:tracePt t="41782" x="1085850" y="2584450"/>
          <p14:tracePt t="41798" x="1092200" y="2584450"/>
          <p14:tracePt t="41813" x="1117600" y="2584450"/>
          <p14:tracePt t="41829" x="1123950" y="2578100"/>
          <p14:tracePt t="41846" x="1123950" y="2565400"/>
          <p14:tracePt t="41862" x="1123950" y="2552700"/>
          <p14:tracePt t="42198" x="1130300" y="2552700"/>
          <p14:tracePt t="42206" x="1143000" y="2520950"/>
          <p14:tracePt t="42215" x="1149350" y="2482850"/>
          <p14:tracePt t="42229" x="1155700" y="2413000"/>
          <p14:tracePt t="42246" x="1181100" y="2349500"/>
          <p14:tracePt t="42263" x="1212850" y="2266950"/>
          <p14:tracePt t="42279" x="1276350" y="2197100"/>
          <p14:tracePt t="42296" x="1308100" y="2152650"/>
          <p14:tracePt t="42313" x="1327150" y="2133600"/>
          <p14:tracePt t="42329" x="1346200" y="2114550"/>
          <p14:tracePt t="42346" x="1358900" y="2114550"/>
          <p14:tracePt t="42363" x="1384300" y="2114550"/>
          <p14:tracePt t="42380" x="1435100" y="2108200"/>
          <p14:tracePt t="42397" x="1530350" y="2089150"/>
          <p14:tracePt t="42413" x="1574800" y="2070100"/>
          <p14:tracePt t="42430" x="1587500" y="2070100"/>
          <p14:tracePt t="42463" x="1587500" y="2063750"/>
          <p14:tracePt t="42518" x="1587500" y="2057400"/>
          <p14:tracePt t="45046" x="1606550" y="2057400"/>
          <p14:tracePt t="45055" x="1638300" y="2057400"/>
          <p14:tracePt t="45066" x="1689100" y="2057400"/>
          <p14:tracePt t="45082" x="1917700" y="2057400"/>
          <p14:tracePt t="45099" x="2330450" y="2057400"/>
          <p14:tracePt t="45117" x="3187700" y="2057400"/>
          <p14:tracePt t="45133" x="3784600" y="2057400"/>
          <p14:tracePt t="45149" x="4222750" y="2057400"/>
          <p14:tracePt t="45166" x="4552950" y="2038350"/>
          <p14:tracePt t="45183" x="4806950" y="2000250"/>
          <p14:tracePt t="45199" x="5035550" y="1981200"/>
          <p14:tracePt t="45216" x="5226050" y="1968500"/>
          <p14:tracePt t="45233" x="5346700" y="1968500"/>
          <p14:tracePt t="45249" x="5372100" y="1962150"/>
          <p14:tracePt t="45266" x="5384800" y="1949450"/>
          <p14:tracePt t="45283" x="5416550" y="1943100"/>
          <p14:tracePt t="45299" x="5461000" y="1936750"/>
          <p14:tracePt t="45316" x="5581650" y="1924050"/>
          <p14:tracePt t="45333" x="5683250" y="1924050"/>
          <p14:tracePt t="45349" x="5784850" y="1924050"/>
          <p14:tracePt t="45366" x="5867400" y="1924050"/>
          <p14:tracePt t="45383" x="5905500" y="1924050"/>
          <p14:tracePt t="45463" x="5911850" y="1924050"/>
          <p14:tracePt t="45482" x="5924550" y="1930400"/>
          <p14:tracePt t="45490" x="5930900" y="1936750"/>
          <p14:tracePt t="45500" x="5937250" y="1949450"/>
          <p14:tracePt t="45519" x="5937250" y="1955800"/>
          <p14:tracePt t="46326" x="5937250" y="1968500"/>
          <p14:tracePt t="46366" x="5937250" y="1974850"/>
          <p14:tracePt t="46382" x="5937250" y="1981200"/>
          <p14:tracePt t="46390" x="5937250" y="1993900"/>
          <p14:tracePt t="46406" x="5937250" y="2000250"/>
          <p14:tracePt t="46417" x="5930900" y="2000250"/>
          <p14:tracePt t="46646" x="5943600" y="2012950"/>
          <p14:tracePt t="46654" x="5956300" y="2012950"/>
          <p14:tracePt t="46667" x="5969000" y="2012950"/>
          <p14:tracePt t="46684" x="6051550" y="2076450"/>
          <p14:tracePt t="46701" x="6108700" y="2120900"/>
          <p14:tracePt t="46717" x="6153150" y="2165350"/>
          <p14:tracePt t="46734" x="6184900" y="2228850"/>
          <p14:tracePt t="46750" x="6210300" y="2298700"/>
          <p14:tracePt t="46767" x="6242050" y="2400300"/>
          <p14:tracePt t="46784" x="6273800" y="2451100"/>
          <p14:tracePt t="46801" x="6280150" y="2457450"/>
          <p14:tracePt t="46846" x="6292850" y="2457450"/>
          <p14:tracePt t="46877" x="6299200" y="2457450"/>
          <p14:tracePt t="46886" x="6318250" y="2457450"/>
          <p14:tracePt t="46894" x="6330950" y="2457450"/>
          <p14:tracePt t="46902" x="6362700" y="2457450"/>
          <p14:tracePt t="46918" x="6419850" y="2432050"/>
          <p14:tracePt t="46934" x="6508750" y="2393950"/>
          <p14:tracePt t="46951" x="6597650" y="2362200"/>
          <p14:tracePt t="46968" x="6654800" y="2330450"/>
          <p14:tracePt t="46985" x="6692900" y="2298700"/>
          <p14:tracePt t="47001" x="6711950" y="2273300"/>
          <p14:tracePt t="47018" x="6731000" y="2254250"/>
          <p14:tracePt t="47035" x="6737350" y="2247900"/>
          <p14:tracePt t="47051" x="6750050" y="2228850"/>
          <p14:tracePt t="47068" x="6750050" y="2216150"/>
          <p14:tracePt t="47085" x="6756400" y="2209800"/>
          <p14:tracePt t="47103" x="6781800" y="2184400"/>
          <p14:tracePt t="47190" x="6788150" y="2184400"/>
          <p14:tracePt t="47197" x="6807200" y="2184400"/>
          <p14:tracePt t="47206" x="6819900" y="2184400"/>
          <p14:tracePt t="47218" x="6851650" y="2184400"/>
          <p14:tracePt t="47235" x="6870700" y="2184400"/>
          <p14:tracePt t="47252" x="6883400" y="2184400"/>
          <p14:tracePt t="47268" x="6921500" y="2146300"/>
          <p14:tracePt t="47285" x="6946900" y="2082800"/>
          <p14:tracePt t="47301" x="6959600" y="2051050"/>
          <p14:tracePt t="47318" x="6972300" y="2006600"/>
          <p14:tracePt t="47335" x="6972300" y="1981200"/>
          <p14:tracePt t="47352" x="6965950" y="1962150"/>
          <p14:tracePt t="47368" x="6883400" y="1930400"/>
          <p14:tracePt t="47385" x="6775450" y="1917700"/>
          <p14:tracePt t="47402" x="6699250" y="1917700"/>
          <p14:tracePt t="47418" x="6648450" y="1917700"/>
          <p14:tracePt t="47435" x="6591300" y="1917700"/>
          <p14:tracePt t="47453" x="6546850" y="1917700"/>
          <p14:tracePt t="47468" x="6527800" y="1930400"/>
          <p14:tracePt t="47534" x="6521450" y="1936750"/>
          <p14:tracePt t="47542" x="6515100" y="1936750"/>
          <p14:tracePt t="47552" x="6508750" y="1943100"/>
          <p14:tracePt t="47569" x="6483350" y="1962150"/>
          <p14:tracePt t="47585" x="6477000" y="1974850"/>
          <p14:tracePt t="47602" x="6470650" y="1993900"/>
          <p14:tracePt t="47619" x="6470650" y="2000250"/>
          <p14:tracePt t="47635" x="6470650" y="2019300"/>
          <p14:tracePt t="47653" x="6470650" y="2038350"/>
          <p14:tracePt t="47709" x="6457950" y="2051050"/>
          <p14:tracePt t="47717" x="6445250" y="2051050"/>
          <p14:tracePt t="47725" x="6419850" y="2051050"/>
          <p14:tracePt t="47735" x="6381750" y="2063750"/>
          <p14:tracePt t="47751" x="6324600" y="2070100"/>
          <p14:tracePt t="47768" x="6273800" y="2082800"/>
          <p14:tracePt t="47785" x="6254750" y="2089150"/>
          <p14:tracePt t="47802" x="6235700" y="2095500"/>
          <p14:tracePt t="47819" x="6223000" y="2101850"/>
          <p14:tracePt t="47835" x="6216650" y="2108200"/>
          <p14:tracePt t="47852" x="6210300" y="2127250"/>
          <p14:tracePt t="47869" x="6210300" y="2171700"/>
          <p14:tracePt t="47886" x="6254750" y="2228850"/>
          <p14:tracePt t="47902" x="6356350" y="2266950"/>
          <p14:tracePt t="47919" x="6483350" y="2292350"/>
          <p14:tracePt t="47936" x="6616700" y="2292350"/>
          <p14:tracePt t="47952" x="6718300" y="2292350"/>
          <p14:tracePt t="47969" x="6788150" y="2292350"/>
          <p14:tracePt t="47986" x="6826250" y="2292350"/>
          <p14:tracePt t="48002" x="6851650" y="2292350"/>
          <p14:tracePt t="48019" x="6858000" y="2279650"/>
          <p14:tracePt t="48037" x="6877050" y="2241550"/>
          <p14:tracePt t="48053" x="6883400" y="2228850"/>
          <p14:tracePt t="48070" x="6902450" y="2216150"/>
          <p14:tracePt t="48086" x="6927850" y="2178050"/>
          <p14:tracePt t="48103" x="6953250" y="2159000"/>
          <p14:tracePt t="48119" x="6997700" y="2114550"/>
          <p14:tracePt t="48136" x="7029450" y="2089150"/>
          <p14:tracePt t="48152" x="7048500" y="2063750"/>
          <p14:tracePt t="48169" x="7054850" y="2051050"/>
          <p14:tracePt t="48186" x="7054850" y="2044700"/>
          <p14:tracePt t="48202" x="7054850" y="2025650"/>
          <p14:tracePt t="48219" x="7048500" y="2006600"/>
          <p14:tracePt t="48236" x="6927850" y="1936750"/>
          <p14:tracePt t="48253" x="6813550" y="1892300"/>
          <p14:tracePt t="48269" x="6731000" y="1873250"/>
          <p14:tracePt t="48286" x="6661150" y="1847850"/>
          <p14:tracePt t="48303" x="6623050" y="1847850"/>
          <p14:tracePt t="48319" x="6584950" y="1847850"/>
          <p14:tracePt t="48336" x="6527800" y="1847850"/>
          <p14:tracePt t="48353" x="6451600" y="1847850"/>
          <p14:tracePt t="48369" x="6292850" y="1879600"/>
          <p14:tracePt t="48386" x="6134100" y="1917700"/>
          <p14:tracePt t="48403" x="5969000" y="1949450"/>
          <p14:tracePt t="48419" x="5861050" y="1968500"/>
          <p14:tracePt t="48436" x="5784850" y="1993900"/>
          <p14:tracePt t="48453" x="5778500" y="2000250"/>
          <p14:tracePt t="48470" x="5778500" y="2019300"/>
          <p14:tracePt t="48486" x="5778500" y="2051050"/>
          <p14:tracePt t="48503" x="5822950" y="2108200"/>
          <p14:tracePt t="48519" x="5918200" y="2152650"/>
          <p14:tracePt t="48536" x="6064250" y="2190750"/>
          <p14:tracePt t="48553" x="6210300" y="2209800"/>
          <p14:tracePt t="48557" x="6261100" y="2228850"/>
          <p14:tracePt t="48570" x="6343650" y="2241550"/>
          <p14:tracePt t="48586" x="6388100" y="2241550"/>
          <p14:tracePt t="48603" x="6413500" y="2241550"/>
          <p14:tracePt t="48638" x="6419850" y="2241550"/>
          <p14:tracePt t="48662" x="6419850" y="2235200"/>
          <p14:tracePt t="49062" x="6413500" y="2222500"/>
          <p14:tracePt t="49070" x="6388100" y="2209800"/>
          <p14:tracePt t="49078" x="6369050" y="2197100"/>
          <p14:tracePt t="49087" x="6330950" y="2159000"/>
          <p14:tracePt t="49104" x="6311900" y="2146300"/>
          <p14:tracePt t="49120" x="6292850" y="2101850"/>
          <p14:tracePt t="49137" x="6280150" y="2070100"/>
          <p14:tracePt t="49154" x="6273800" y="2063750"/>
          <p14:tracePt t="49170" x="6267450" y="2057400"/>
          <p14:tracePt t="49187" x="6254750" y="2051050"/>
          <p14:tracePt t="49214" x="6248400" y="2038350"/>
          <p14:tracePt t="49230" x="6248400" y="2032000"/>
          <p14:tracePt t="49326" x="6248400" y="2057400"/>
          <p14:tracePt t="49334" x="6254750" y="2095500"/>
          <p14:tracePt t="49342" x="6254750" y="2159000"/>
          <p14:tracePt t="49354" x="6299200" y="2241550"/>
          <p14:tracePt t="49371" x="6305550" y="2362200"/>
          <p14:tracePt t="49387" x="6318250" y="2501900"/>
          <p14:tracePt t="49404" x="6394450" y="2730500"/>
          <p14:tracePt t="49420" x="6464300" y="2844800"/>
          <p14:tracePt t="49437" x="6527800" y="2933700"/>
          <p14:tracePt t="49454" x="6546850" y="2984500"/>
          <p14:tracePt t="49471" x="6559550" y="3003550"/>
          <p14:tracePt t="49565" x="6553200" y="3003550"/>
          <p14:tracePt t="49574" x="6546850" y="2997200"/>
          <p14:tracePt t="49587" x="6546850" y="2990850"/>
          <p14:tracePt t="49604" x="6546850" y="2984500"/>
          <p14:tracePt t="49638" x="6546850" y="2978150"/>
          <p14:tracePt t="49669" x="6540500" y="2978150"/>
          <p14:tracePt t="49678" x="6540500" y="2984500"/>
          <p14:tracePt t="49687" x="6540500" y="2997200"/>
          <p14:tracePt t="49854" x="6546850" y="2997200"/>
          <p14:tracePt t="49862" x="6546850" y="3003550"/>
          <p14:tracePt t="49871" x="6546850" y="3022600"/>
          <p14:tracePt t="49888" x="6546850" y="3060700"/>
          <p14:tracePt t="49904" x="6546850" y="3105150"/>
          <p14:tracePt t="49921" x="6546850" y="3162300"/>
          <p14:tracePt t="49938" x="6515100" y="3213100"/>
          <p14:tracePt t="49954" x="6477000" y="3295650"/>
          <p14:tracePt t="49971" x="6432550" y="3371850"/>
          <p14:tracePt t="49988" x="6388100" y="3511550"/>
          <p14:tracePt t="50005" x="6381750" y="3613150"/>
          <p14:tracePt t="50021" x="6381750" y="3714750"/>
          <p14:tracePt t="50038" x="6413500" y="3829050"/>
          <p14:tracePt t="50055" x="6457950" y="3924300"/>
          <p14:tracePt t="50071" x="6489700" y="4013200"/>
          <p14:tracePt t="50088" x="6540500" y="4121150"/>
          <p14:tracePt t="50105" x="6591300" y="4235450"/>
          <p14:tracePt t="50121" x="6648450" y="4337050"/>
          <p14:tracePt t="50138" x="6692900" y="4425950"/>
          <p14:tracePt t="50155" x="6724650" y="4489450"/>
          <p14:tracePt t="50171" x="6737350" y="4540250"/>
          <p14:tracePt t="50188" x="6750050" y="4552950"/>
          <p14:tracePt t="50230" x="6750050" y="4546600"/>
          <p14:tracePt t="50238" x="6743700" y="4521200"/>
          <p14:tracePt t="50253" x="6743700" y="4514850"/>
          <p14:tracePt t="50318" x="6743700" y="4508500"/>
          <p14:tracePt t="50325" x="6756400" y="4508500"/>
          <p14:tracePt t="50338" x="6775450" y="4508500"/>
          <p14:tracePt t="50355" x="6794500" y="4508500"/>
          <p14:tracePt t="50372" x="6807200" y="4508500"/>
          <p14:tracePt t="50390" x="6813550" y="4508500"/>
          <p14:tracePt t="50405" x="6819900" y="4508500"/>
          <p14:tracePt t="50422" x="6819900" y="4502150"/>
          <p14:tracePt t="50438" x="6819900" y="4495800"/>
          <p14:tracePt t="50455" x="6819900" y="4489450"/>
          <p14:tracePt t="50926" x="6800850" y="4483100"/>
          <p14:tracePt t="50933" x="6762750" y="4483100"/>
          <p14:tracePt t="50942" x="6750050" y="4483100"/>
          <p14:tracePt t="51006" x="6743700" y="4489450"/>
          <p14:tracePt t="51030" x="6743700" y="4502150"/>
          <p14:tracePt t="51037" x="6743700" y="4514850"/>
          <p14:tracePt t="51046" x="6743700" y="4521200"/>
          <p14:tracePt t="51056" x="6762750" y="4521200"/>
          <p14:tracePt t="51072" x="6807200" y="4521200"/>
          <p14:tracePt t="51089" x="6877050" y="4508500"/>
          <p14:tracePt t="51106" x="6965950" y="4476750"/>
          <p14:tracePt t="51122" x="7035800" y="4445000"/>
          <p14:tracePt t="51139" x="7073900" y="4425950"/>
          <p14:tracePt t="51157" x="7086600" y="4425950"/>
          <p14:tracePt t="51172" x="7118350" y="4425950"/>
          <p14:tracePt t="51189" x="7188200" y="4425950"/>
          <p14:tracePt t="51206" x="7308850" y="4394200"/>
          <p14:tracePt t="51222" x="7454900" y="4356100"/>
          <p14:tracePt t="51239" x="7531100" y="4324350"/>
          <p14:tracePt t="51256" x="7550150" y="4292600"/>
          <p14:tracePt t="51273" x="7550150" y="4254500"/>
          <p14:tracePt t="51289" x="7537450" y="4229100"/>
          <p14:tracePt t="51306" x="7461250" y="4216400"/>
          <p14:tracePt t="51323" x="7397750" y="4216400"/>
          <p14:tracePt t="51339" x="7359650" y="4216400"/>
          <p14:tracePt t="51356" x="7207250" y="4216400"/>
          <p14:tracePt t="51373" x="7029450" y="4216400"/>
          <p14:tracePt t="51389" x="6851650" y="4216400"/>
          <p14:tracePt t="51406" x="6711950" y="4216400"/>
          <p14:tracePt t="51423" x="6667500" y="4216400"/>
          <p14:tracePt t="51439" x="6654800" y="4216400"/>
          <p14:tracePt t="51456" x="6648450" y="4248150"/>
          <p14:tracePt t="51473" x="6648450" y="4305300"/>
          <p14:tracePt t="51490" x="6680200" y="4368800"/>
          <p14:tracePt t="51506" x="6724650" y="4425950"/>
          <p14:tracePt t="51523" x="6762750" y="4457700"/>
          <p14:tracePt t="51540" x="6788150" y="4476750"/>
          <p14:tracePt t="51556" x="6851650" y="4527550"/>
          <p14:tracePt t="51573" x="6896100" y="4546600"/>
          <p14:tracePt t="51589" x="6902450" y="4546600"/>
          <p14:tracePt t="51623" x="6908800" y="4508500"/>
          <p14:tracePt t="51640" x="6800850" y="4425950"/>
          <p14:tracePt t="51660" x="6648450" y="4356100"/>
          <p14:tracePt t="51673" x="6565900" y="4324350"/>
          <p14:tracePt t="51690" x="6559550" y="4318000"/>
          <p14:tracePt t="51706" x="6559550" y="4311650"/>
          <p14:tracePt t="51739" x="6661150" y="4305300"/>
          <p14:tracePt t="51756" x="6965950" y="4330700"/>
          <p14:tracePt t="51773" x="7137400" y="4349750"/>
          <p14:tracePt t="51790" x="7200900" y="4375150"/>
          <p14:tracePt t="51807" x="7213600" y="4381500"/>
          <p14:tracePt t="51840" x="7188200" y="4381500"/>
          <p14:tracePt t="51857" x="7124700" y="4381500"/>
          <p14:tracePt t="51873" x="7086600" y="4381500"/>
          <p14:tracePt t="51890" x="7035800" y="4375150"/>
          <p14:tracePt t="51907" x="7023100" y="4375150"/>
          <p14:tracePt t="51923" x="7010400" y="4368800"/>
          <p14:tracePt t="51942" x="7010400" y="4362450"/>
          <p14:tracePt t="51957" x="7010400" y="4343400"/>
          <p14:tracePt t="51989" x="7010400" y="4337050"/>
          <p14:tracePt t="52062" x="7010400" y="4318000"/>
          <p14:tracePt t="52070" x="7010400" y="4305300"/>
          <p14:tracePt t="52077" x="7010400" y="4292600"/>
          <p14:tracePt t="52230" x="7004050" y="4286250"/>
          <p14:tracePt t="52238" x="6978650" y="4235450"/>
          <p14:tracePt t="52245" x="6972300" y="4203700"/>
          <p14:tracePt t="52257" x="6953250" y="4159250"/>
          <p14:tracePt t="52274" x="6864350" y="4019550"/>
          <p14:tracePt t="52290" x="6724650" y="3841750"/>
          <p14:tracePt t="52307" x="6572250" y="3708400"/>
          <p14:tracePt t="52324" x="6451600" y="3606800"/>
          <p14:tracePt t="52340" x="6400800" y="3473450"/>
          <p14:tracePt t="52357" x="6388100" y="3435350"/>
          <p14:tracePt t="52374" x="6381750" y="3403600"/>
          <p14:tracePt t="52510" x="6375400" y="3384550"/>
          <p14:tracePt t="52518" x="6369050" y="3378200"/>
          <p14:tracePt t="52526" x="6356350" y="3365500"/>
          <p14:tracePt t="52541" x="6350000" y="3346450"/>
          <p14:tracePt t="52558" x="6343650" y="3333750"/>
          <p14:tracePt t="52574" x="6343650" y="3308350"/>
          <p14:tracePt t="52591" x="6343650" y="3276600"/>
          <p14:tracePt t="52607" x="6343650" y="3263900"/>
          <p14:tracePt t="52838" x="6337300" y="3244850"/>
          <p14:tracePt t="52846" x="6330950" y="3213100"/>
          <p14:tracePt t="52858" x="6318250" y="3200400"/>
          <p14:tracePt t="52874" x="6318250" y="3194050"/>
          <p14:tracePt t="52974" x="6318250" y="3187700"/>
          <p14:tracePt t="52990" x="6324600" y="3181350"/>
          <p14:tracePt t="53022" x="6343650" y="3175000"/>
          <p14:tracePt t="53030" x="6356350" y="3175000"/>
          <p14:tracePt t="53041" x="6381750" y="3168650"/>
          <p14:tracePt t="53058" x="6432550" y="3136900"/>
          <p14:tracePt t="53062" x="6438900" y="3124200"/>
          <p14:tracePt t="53074" x="6451600" y="3111500"/>
          <p14:tracePt t="53092" x="6457950" y="3073400"/>
          <p14:tracePt t="53108" x="6457950" y="2984500"/>
          <p14:tracePt t="53125" x="6451600" y="2952750"/>
          <p14:tracePt t="53141" x="6438900" y="2933700"/>
          <p14:tracePt t="53158" x="6432550" y="2908300"/>
          <p14:tracePt t="53175" x="6426200" y="2895600"/>
          <p14:tracePt t="53191" x="6419850" y="2876550"/>
          <p14:tracePt t="53208" x="6407150" y="2825750"/>
          <p14:tracePt t="53225" x="6381750" y="2787650"/>
          <p14:tracePt t="53241" x="6369050" y="2743200"/>
          <p14:tracePt t="53258" x="6350000" y="2724150"/>
          <p14:tracePt t="53275" x="6350000" y="2717800"/>
          <p14:tracePt t="53294" x="6343650" y="2705100"/>
          <p14:tracePt t="53406" x="6343650" y="2692400"/>
          <p14:tracePt t="53414" x="6343650" y="2679700"/>
          <p14:tracePt t="53425" x="6343650" y="2660650"/>
          <p14:tracePt t="53442" x="6343650" y="2571750"/>
          <p14:tracePt t="53458" x="6343650" y="2432050"/>
          <p14:tracePt t="53475" x="6337300" y="2292350"/>
          <p14:tracePt t="53493" x="6318250" y="2139950"/>
          <p14:tracePt t="53508" x="6318250" y="2089150"/>
          <p14:tracePt t="53525" x="6318250" y="2076450"/>
          <p14:tracePt t="53542" x="6318250" y="2070100"/>
          <p14:tracePt t="53575" x="6324600" y="2070100"/>
          <p14:tracePt t="54022" x="6324600" y="2057400"/>
          <p14:tracePt t="54030" x="6324600" y="2051050"/>
          <p14:tracePt t="54056" x="6324600" y="2044700"/>
          <p14:tracePt t="54070" x="6324600" y="2038350"/>
          <p14:tracePt t="54086" x="6318250" y="2032000"/>
          <p14:tracePt t="54102" x="6311900" y="2025650"/>
          <p14:tracePt t="54189" x="6305550" y="2025650"/>
          <p14:tracePt t="54830" x="6299200" y="2032000"/>
          <p14:tracePt t="54837" x="6356350" y="2057400"/>
          <p14:tracePt t="54846" x="6426200" y="2076450"/>
          <p14:tracePt t="54860" x="6515100" y="2108200"/>
          <p14:tracePt t="54877" x="6534150" y="2120900"/>
          <p14:tracePt t="54893" x="6540500" y="2127250"/>
          <p14:tracePt t="54910" x="6508750" y="2146300"/>
          <p14:tracePt t="54927" x="6426200" y="2159000"/>
          <p14:tracePt t="54943" x="6413500" y="2159000"/>
          <p14:tracePt t="54960" x="6407150" y="2159000"/>
          <p14:tracePt t="54977" x="6413500" y="2159000"/>
          <p14:tracePt t="55010" x="6419850" y="2159000"/>
          <p14:tracePt t="55027" x="6451600" y="2152650"/>
          <p14:tracePt t="55043" x="6477000" y="2139950"/>
          <p14:tracePt t="55060" x="6515100" y="2133600"/>
          <p14:tracePt t="55142" x="6527800" y="2133600"/>
          <p14:tracePt t="55150" x="6534150" y="2133600"/>
          <p14:tracePt t="55160" x="6540500" y="2133600"/>
          <p14:tracePt t="55177" x="6546850" y="2133600"/>
          <p14:tracePt t="55194" x="6559550" y="2133600"/>
          <p14:tracePt t="55210" x="6565900" y="2133600"/>
          <p14:tracePt t="55227" x="6597650" y="2114550"/>
          <p14:tracePt t="55243" x="6604000" y="2101850"/>
          <p14:tracePt t="55260" x="6616700" y="2070100"/>
          <p14:tracePt t="55454" x="6616700" y="2063750"/>
          <p14:tracePt t="55462" x="6604000" y="2063750"/>
          <p14:tracePt t="55470" x="6584950" y="2076450"/>
          <p14:tracePt t="55479" x="6565900" y="2095500"/>
          <p14:tracePt t="55494" x="6502400" y="2165350"/>
          <p14:tracePt t="55511" x="6464300" y="2241550"/>
          <p14:tracePt t="55527" x="6419850" y="2336800"/>
          <p14:tracePt t="55544" x="6375400" y="2438400"/>
          <p14:tracePt t="55561" x="6337300" y="2508250"/>
          <p14:tracePt t="55577" x="6330950" y="2559050"/>
          <p14:tracePt t="55594" x="6324600" y="2590800"/>
          <p14:tracePt t="55611" x="6324600" y="2622550"/>
          <p14:tracePt t="55627" x="6311900" y="2647950"/>
          <p14:tracePt t="55644" x="6311900" y="2667000"/>
          <p14:tracePt t="55661" x="6311900" y="2673350"/>
          <p14:tracePt t="55694" x="6311900" y="2679700"/>
          <p14:tracePt t="55725" x="6324600" y="2679700"/>
          <p14:tracePt t="55741" x="6324600" y="2673350"/>
          <p14:tracePt t="55748" x="6330950" y="2667000"/>
          <p14:tracePt t="55765" x="6337300" y="2660650"/>
          <p14:tracePt t="55782" x="6343650" y="2660650"/>
          <p14:tracePt t="55794" x="6356350" y="2660650"/>
          <p14:tracePt t="55811" x="6394450" y="2660650"/>
          <p14:tracePt t="55828" x="6489700" y="2857500"/>
          <p14:tracePt t="55844" x="6521450" y="3048000"/>
          <p14:tracePt t="55861" x="6553200" y="3232150"/>
          <p14:tracePt t="55878" x="6572250" y="3365500"/>
          <p14:tracePt t="55894" x="6572250" y="3409950"/>
          <p14:tracePt t="55911" x="6572250" y="3441700"/>
          <p14:tracePt t="55927" x="6572250" y="3467100"/>
          <p14:tracePt t="55944" x="6572250" y="3479800"/>
          <p14:tracePt t="55960" x="6572250" y="3498850"/>
          <p14:tracePt t="55977" x="6591300" y="3517900"/>
          <p14:tracePt t="55994" x="6623050" y="3536950"/>
          <p14:tracePt t="56011" x="6667500" y="3549650"/>
          <p14:tracePt t="56027" x="6737350" y="3581400"/>
          <p14:tracePt t="56044" x="6800850" y="3587750"/>
          <p14:tracePt t="56061" x="6826250" y="3587750"/>
          <p14:tracePt t="56078" x="6838950" y="3587750"/>
          <p14:tracePt t="56095" x="6864350" y="3581400"/>
          <p14:tracePt t="56111" x="6864350" y="3549650"/>
          <p14:tracePt t="56128" x="6864350" y="3498850"/>
          <p14:tracePt t="56145" x="6858000" y="3435350"/>
          <p14:tracePt t="56161" x="6845300" y="3365500"/>
          <p14:tracePt t="56178" x="6813550" y="3314700"/>
          <p14:tracePt t="56195" x="6781800" y="3295650"/>
          <p14:tracePt t="56211" x="6731000" y="3295650"/>
          <p14:tracePt t="56228" x="6667500" y="3308350"/>
          <p14:tracePt t="56245" x="6642100" y="3390900"/>
          <p14:tracePt t="56261" x="6642100" y="3530600"/>
          <p14:tracePt t="56278" x="6642100" y="3683000"/>
          <p14:tracePt t="56295" x="6661150" y="3803650"/>
          <p14:tracePt t="56311" x="6705600" y="3892550"/>
          <p14:tracePt t="56328" x="6750050" y="3943350"/>
          <p14:tracePt t="56345" x="6775450" y="3956050"/>
          <p14:tracePt t="56362" x="6781800" y="3962400"/>
          <p14:tracePt t="56378" x="6781800" y="3968750"/>
          <p14:tracePt t="56395" x="6781800" y="3975100"/>
          <p14:tracePt t="56412" x="6781800" y="3987800"/>
          <p14:tracePt t="56428" x="6781800" y="3994150"/>
          <p14:tracePt t="56470" x="6769100" y="4006850"/>
          <p14:tracePt t="56494" x="6775450" y="4019550"/>
          <p14:tracePt t="56502" x="6775450" y="4025900"/>
          <p14:tracePt t="56511" x="6794500" y="4032250"/>
          <p14:tracePt t="56528" x="6845300" y="4076700"/>
          <p14:tracePt t="56545" x="6877050" y="4121150"/>
          <p14:tracePt t="56562" x="6927850" y="4197350"/>
          <p14:tracePt t="56565" x="6965950" y="4241800"/>
          <p14:tracePt t="56578" x="7004050" y="4311650"/>
          <p14:tracePt t="56595" x="7029450" y="4362450"/>
          <p14:tracePt t="56612" x="7029450" y="4419600"/>
          <p14:tracePt t="56628" x="7029450" y="4425950"/>
          <p14:tracePt t="56686" x="7029450" y="4432300"/>
          <p14:tracePt t="56717" x="7023100" y="4432300"/>
          <p14:tracePt t="56725" x="7016750" y="4432300"/>
          <p14:tracePt t="56741" x="7010400" y="4432300"/>
          <p14:tracePt t="56748" x="7004050" y="4432300"/>
          <p14:tracePt t="56762" x="6978650" y="4432300"/>
          <p14:tracePt t="56779" x="6978650" y="4419600"/>
          <p14:tracePt t="56934" x="6985000" y="4425950"/>
          <p14:tracePt t="56942" x="6997700" y="4438650"/>
          <p14:tracePt t="56949" x="7010400" y="4438650"/>
          <p14:tracePt t="56962" x="7023100" y="4438650"/>
          <p14:tracePt t="56979" x="7029450" y="4438650"/>
          <p14:tracePt t="57006" x="7061200" y="4470400"/>
          <p14:tracePt t="57014" x="7061200" y="4508500"/>
          <p14:tracePt t="57029" x="7112000" y="4679950"/>
          <p14:tracePt t="57046" x="7112000" y="4686300"/>
          <p14:tracePt t="57094" x="7124700" y="4679950"/>
          <p14:tracePt t="57102" x="7131050" y="4673600"/>
          <p14:tracePt t="57112" x="7131050" y="4667250"/>
          <p14:tracePt t="57129" x="7137400" y="4635500"/>
          <p14:tracePt t="57146" x="7156450" y="4616450"/>
          <p14:tracePt t="57162" x="7162800" y="4597400"/>
          <p14:tracePt t="57179" x="7162800" y="4591050"/>
          <p14:tracePt t="57246" x="7162800" y="4584700"/>
          <p14:tracePt t="57254" x="7162800" y="4578350"/>
          <p14:tracePt t="57262" x="7162800" y="4572000"/>
          <p14:tracePt t="57279" x="7169150" y="4546600"/>
          <p14:tracePt t="57296" x="7169150" y="4514850"/>
          <p14:tracePt t="57313" x="7169150" y="4502150"/>
          <p14:tracePt t="57329" x="7150100" y="4476750"/>
          <p14:tracePt t="57346" x="7080250" y="4464050"/>
          <p14:tracePt t="57363" x="7010400" y="4464050"/>
          <p14:tracePt t="57379" x="6965950" y="4464050"/>
          <p14:tracePt t="57397" x="6902450" y="4483100"/>
          <p14:tracePt t="57413" x="6870700" y="4559300"/>
          <p14:tracePt t="57429" x="6870700" y="4591050"/>
          <p14:tracePt t="57447" x="6870700" y="4603750"/>
          <p14:tracePt t="57463" x="6870700" y="4610100"/>
          <p14:tracePt t="57479" x="6883400" y="4622800"/>
          <p14:tracePt t="57496" x="6978650" y="4635500"/>
          <p14:tracePt t="57513" x="7080250" y="4635500"/>
          <p14:tracePt t="57529" x="7169150" y="4635500"/>
          <p14:tracePt t="57546" x="7219950" y="4635500"/>
          <p14:tracePt t="57563" x="7245350" y="4603750"/>
          <p14:tracePt t="57567" x="7251700" y="4591050"/>
          <p14:tracePt t="57580" x="7251700" y="4578350"/>
          <p14:tracePt t="57597" x="7251700" y="4514850"/>
          <p14:tracePt t="57613" x="7251700" y="4502150"/>
          <p14:tracePt t="57629" x="7251700" y="4483100"/>
          <p14:tracePt t="58157" x="7219950" y="4495800"/>
          <p14:tracePt t="58269" x="7213600" y="4508500"/>
          <p14:tracePt t="58278" x="7213600" y="4521200"/>
          <p14:tracePt t="58285" x="7213600" y="4540250"/>
          <p14:tracePt t="58297" x="7207250" y="4559300"/>
          <p14:tracePt t="58314" x="7188200" y="4591050"/>
          <p14:tracePt t="58330" x="7162800" y="4629150"/>
          <p14:tracePt t="58347" x="7137400" y="4648200"/>
          <p14:tracePt t="58364" x="7080250" y="4660900"/>
          <p14:tracePt t="58380" x="7054850" y="4667250"/>
          <p14:tracePt t="58397" x="7042150" y="4679950"/>
          <p14:tracePt t="58431" x="7042150" y="4686300"/>
          <p14:tracePt t="58478" x="7042150" y="4679950"/>
          <p14:tracePt t="58485" x="7042150" y="4667250"/>
          <p14:tracePt t="58497" x="7029450" y="4648200"/>
          <p14:tracePt t="58514" x="7023100" y="4641850"/>
          <p14:tracePt t="58531" x="7016750" y="4622800"/>
          <p14:tracePt t="58547" x="7010400" y="4610100"/>
          <p14:tracePt t="58564" x="7004050" y="4603750"/>
          <p14:tracePt t="58910" x="6997700" y="4603750"/>
          <p14:tracePt t="58942" x="6985000" y="4610100"/>
          <p14:tracePt t="58989" x="6978650" y="4622800"/>
          <p14:tracePt t="59006" x="6972300" y="4629150"/>
          <p14:tracePt t="59022" x="6965950" y="4635500"/>
          <p14:tracePt t="59030" x="6965950" y="4641850"/>
          <p14:tracePt t="59046" x="6965950" y="4648200"/>
          <p14:tracePt t="59055" x="6965950" y="4654550"/>
          <p14:tracePt t="59142" x="6965950" y="4648200"/>
          <p14:tracePt t="59158" x="6965950" y="4641850"/>
          <p14:tracePt t="59166" x="6972300" y="4622800"/>
          <p14:tracePt t="59183" x="6978650" y="4616450"/>
          <p14:tracePt t="59190" x="6978650" y="4610100"/>
          <p14:tracePt t="59286" x="6978650" y="4622800"/>
          <p14:tracePt t="59294" x="6978650" y="4654550"/>
          <p14:tracePt t="59301" x="6972300" y="4679950"/>
          <p14:tracePt t="59315" x="6959600" y="4705350"/>
          <p14:tracePt t="59331" x="6934200" y="4749800"/>
          <p14:tracePt t="59348" x="6915150" y="4768850"/>
          <p14:tracePt t="59389" x="6921500" y="4775200"/>
          <p14:tracePt t="59398" x="6927850" y="4775200"/>
          <p14:tracePt t="59415" x="6940550" y="4775200"/>
          <p14:tracePt t="59431" x="6940550" y="4762500"/>
          <p14:tracePt t="59448" x="6953250" y="4743450"/>
          <p14:tracePt t="59486" x="6953250" y="4737100"/>
          <p14:tracePt t="59558" x="6953250" y="4756150"/>
          <p14:tracePt t="59567" x="6953250" y="4768850"/>
          <p14:tracePt t="59574" x="6953250" y="4794250"/>
          <p14:tracePt t="59582" x="6940550" y="4826000"/>
          <p14:tracePt t="59598" x="6927850" y="4921250"/>
          <p14:tracePt t="59615" x="6896100" y="5054600"/>
          <p14:tracePt t="59632" x="6858000" y="5232400"/>
          <p14:tracePt t="59649" x="6813550" y="5441950"/>
          <p14:tracePt t="59665" x="6743700" y="5626100"/>
          <p14:tracePt t="59682" x="6692900" y="5746750"/>
          <p14:tracePt t="59698" x="6673850" y="5803900"/>
          <p14:tracePt t="59715" x="6667500" y="5803900"/>
          <p14:tracePt t="59748" x="6667500" y="5772150"/>
          <p14:tracePt t="59758" x="6667500" y="5746750"/>
          <p14:tracePt t="59767" x="6667500" y="5721350"/>
          <p14:tracePt t="59782" x="6667500" y="5664200"/>
          <p14:tracePt t="59799" x="6642100" y="5626100"/>
          <p14:tracePt t="59815" x="6635750" y="5581650"/>
          <p14:tracePt t="59832" x="6623050" y="5499100"/>
          <p14:tracePt t="59849" x="6623050" y="5422900"/>
          <p14:tracePt t="59865" x="6604000" y="5353050"/>
          <p14:tracePt t="59882" x="6604000" y="5308600"/>
          <p14:tracePt t="59899" x="6604000" y="5276850"/>
          <p14:tracePt t="59916" x="6604000" y="5264150"/>
          <p14:tracePt t="59958" x="6604000" y="5257800"/>
          <p14:tracePt t="59974" x="6610350" y="5257800"/>
          <p14:tracePt t="59990" x="6629400" y="5257800"/>
          <p14:tracePt t="59998" x="6635750" y="5264150"/>
          <p14:tracePt t="60022" x="6648450" y="5289550"/>
          <p14:tracePt t="60038" x="6648450" y="5314950"/>
          <p14:tracePt t="60045" x="6648450" y="5334000"/>
          <p14:tracePt t="60056" x="6648450" y="5353050"/>
          <p14:tracePt t="60065" x="6648450" y="5391150"/>
          <p14:tracePt t="60082" x="6629400" y="5467350"/>
          <p14:tracePt t="60099" x="6521450" y="5594350"/>
          <p14:tracePt t="60117" x="6267450" y="5810250"/>
          <p14:tracePt t="60133" x="6045200" y="5969000"/>
          <p14:tracePt t="60149" x="5778500" y="6121400"/>
          <p14:tracePt t="60166" x="5467350" y="6203950"/>
          <p14:tracePt t="60183" x="5213350" y="6273800"/>
          <p14:tracePt t="60199" x="5041900" y="6324600"/>
          <p14:tracePt t="60216" x="4921250" y="6362700"/>
          <p14:tracePt t="60233" x="4800600" y="6400800"/>
          <p14:tracePt t="60249" x="4705350" y="6413500"/>
          <p14:tracePt t="60266" x="4616450" y="6432550"/>
          <p14:tracePt t="60283" x="4578350" y="6451600"/>
          <p14:tracePt t="60299" x="4565650" y="6451600"/>
          <p14:tracePt t="60350" x="4584700" y="6451600"/>
          <p14:tracePt t="60358" x="4616450" y="6451600"/>
          <p14:tracePt t="60366" x="4635500" y="6451600"/>
          <p14:tracePt t="60383" x="4686300" y="6438900"/>
          <p14:tracePt t="60399" x="4705350" y="6432550"/>
          <p14:tracePt t="60416" x="4711700" y="6432550"/>
          <p14:tracePt t="60433" x="4692650" y="6400800"/>
          <p14:tracePt t="60449" x="4591050" y="6394450"/>
          <p14:tracePt t="60465" x="4476750" y="6388100"/>
          <p14:tracePt t="60482" x="4406900" y="6388100"/>
          <p14:tracePt t="60499" x="4400550" y="6388100"/>
          <p14:tracePt t="60638" x="4387850" y="6375400"/>
          <p14:tracePt t="60654" x="4387850" y="6369050"/>
          <p14:tracePt t="60806" x="4387850" y="6362700"/>
          <p14:tracePt t="61357" x="4394200" y="6356350"/>
          <p14:tracePt t="61366" x="4425950" y="6356350"/>
          <p14:tracePt t="61374" x="4457700" y="6381750"/>
          <p14:tracePt t="61384" x="4489450" y="6400800"/>
          <p14:tracePt t="61400" x="4578350" y="6445250"/>
          <p14:tracePt t="61417" x="4610100" y="6445250"/>
          <p14:tracePt t="61434" x="4641850" y="6381750"/>
          <p14:tracePt t="61542" x="4648200" y="6381750"/>
          <p14:tracePt t="61549" x="4667250" y="6381750"/>
          <p14:tracePt t="61558" x="4667250" y="6388100"/>
          <p14:tracePt t="61567" x="4673600" y="6381750"/>
          <p14:tracePt t="61584" x="4718050" y="6311900"/>
          <p14:tracePt t="61601" x="4724400" y="6273800"/>
          <p14:tracePt t="61617" x="4724400" y="6242050"/>
          <p14:tracePt t="61634" x="4724400" y="6235700"/>
          <p14:tracePt t="61651" x="4724400" y="6216650"/>
          <p14:tracePt t="61668" x="4673600" y="6197600"/>
          <p14:tracePt t="61684" x="4635500" y="6191250"/>
          <p14:tracePt t="61701" x="4578350" y="6191250"/>
          <p14:tracePt t="61717" x="4438650" y="6191250"/>
          <p14:tracePt t="61733" x="4235450" y="6191250"/>
          <p14:tracePt t="61750" x="4025900" y="6191250"/>
          <p14:tracePt t="61767" x="3860800" y="6191250"/>
          <p14:tracePt t="61784" x="3714750" y="6184900"/>
          <p14:tracePt t="61801" x="3644900" y="6178550"/>
          <p14:tracePt t="61817" x="3606800" y="6178550"/>
          <p14:tracePt t="61834" x="3575050" y="6178550"/>
          <p14:tracePt t="61851" x="3536950" y="6197600"/>
          <p14:tracePt t="61868" x="3511550" y="6280150"/>
          <p14:tracePt t="61884" x="3511550" y="6356350"/>
          <p14:tracePt t="61901" x="3530600" y="6400800"/>
          <p14:tracePt t="61918" x="3625850" y="6413500"/>
          <p14:tracePt t="61934" x="3740150" y="6413500"/>
          <p14:tracePt t="61951" x="3886200" y="6413500"/>
          <p14:tracePt t="61968" x="3987800" y="6356350"/>
          <p14:tracePt t="61984" x="4044950" y="6299200"/>
          <p14:tracePt t="62001" x="4051300" y="6242050"/>
          <p14:tracePt t="62017" x="4051300" y="6229350"/>
          <p14:tracePt t="62034" x="4051300" y="6223000"/>
          <p14:tracePt t="62051" x="4038600" y="6223000"/>
          <p14:tracePt t="62102" x="4051300" y="6210300"/>
          <p14:tracePt t="62110" x="4083050" y="6210300"/>
          <p14:tracePt t="62118" x="4108450" y="6203950"/>
          <p14:tracePt t="62135" x="4203700" y="6191250"/>
          <p14:tracePt t="62152" x="4305300" y="6184900"/>
          <p14:tracePt t="62168" x="4457700" y="6184900"/>
          <p14:tracePt t="62185" x="4635500" y="6184900"/>
          <p14:tracePt t="62201" x="4813300" y="6184900"/>
          <p14:tracePt t="62218" x="4902200" y="6203950"/>
          <p14:tracePt t="62235" x="4921250" y="6216650"/>
          <p14:tracePt t="62318" x="4953000" y="6223000"/>
          <p14:tracePt t="62326" x="4991100" y="6223000"/>
          <p14:tracePt t="62335" x="5010150" y="6223000"/>
          <p14:tracePt t="62352" x="5029200" y="6223000"/>
          <p14:tracePt t="62368" x="5035550" y="6210300"/>
          <p14:tracePt t="62385" x="5035550" y="6191250"/>
          <p14:tracePt t="62402" x="5016500" y="6172200"/>
          <p14:tracePt t="62438" x="5022850" y="6146800"/>
          <p14:tracePt t="62452" x="5060950" y="6127750"/>
          <p14:tracePt t="62468" x="5302250" y="6026150"/>
          <p14:tracePt t="62485" x="5461000" y="5981700"/>
          <p14:tracePt t="62502" x="5575300" y="5924550"/>
          <p14:tracePt t="62518" x="5727700" y="5854700"/>
          <p14:tracePt t="62535" x="5911850" y="5791200"/>
          <p14:tracePt t="62552" x="6089650" y="5740400"/>
          <p14:tracePt t="62568" x="6216650" y="5695950"/>
          <p14:tracePt t="62585" x="6223000" y="5689600"/>
          <p14:tracePt t="62602" x="6223000" y="5683250"/>
          <p14:tracePt t="62618" x="6216650" y="5670550"/>
          <p14:tracePt t="62635" x="6203950" y="5670550"/>
          <p14:tracePt t="62652" x="6197600" y="5670550"/>
          <p14:tracePt t="62669" x="6178550" y="5670550"/>
          <p14:tracePt t="62685" x="6108700" y="5683250"/>
          <p14:tracePt t="62701" x="5949950" y="5721350"/>
          <p14:tracePt t="62718" x="5759450" y="5740400"/>
          <p14:tracePt t="62735" x="5549900" y="5772150"/>
          <p14:tracePt t="62751" x="5384800" y="5791200"/>
          <p14:tracePt t="62768" x="5276850" y="5829300"/>
          <p14:tracePt t="62785" x="5213350" y="5861050"/>
          <p14:tracePt t="62802" x="5143500" y="5911850"/>
          <p14:tracePt t="62819" x="5054600" y="5981700"/>
          <p14:tracePt t="62835" x="4978400" y="6045200"/>
          <p14:tracePt t="62852" x="4876800" y="6140450"/>
          <p14:tracePt t="62869" x="4800600" y="6178550"/>
          <p14:tracePt t="62886" x="4749800" y="6203950"/>
          <p14:tracePt t="62902" x="4718050" y="6210300"/>
          <p14:tracePt t="62919" x="4692650" y="6210300"/>
          <p14:tracePt t="62936" x="4660900" y="6210300"/>
          <p14:tracePt t="62952" x="4648200" y="6210300"/>
          <p14:tracePt t="62969" x="4648200" y="6197600"/>
          <p14:tracePt t="62985" x="4648200" y="6165850"/>
          <p14:tracePt t="63002" x="4679950" y="6121400"/>
          <p14:tracePt t="63019" x="4800600" y="6051550"/>
          <p14:tracePt t="63036" x="4959350" y="5988050"/>
          <p14:tracePt t="63052" x="5264150" y="5854700"/>
          <p14:tracePt t="63069" x="5461000" y="5791200"/>
          <p14:tracePt t="63086" x="5670550" y="5727700"/>
          <p14:tracePt t="63102" x="5822950" y="5689600"/>
          <p14:tracePt t="63119" x="5924550" y="5664200"/>
          <p14:tracePt t="63136" x="5962650" y="5645150"/>
          <p14:tracePt t="63152" x="5981700" y="5638800"/>
          <p14:tracePt t="63169" x="6007100" y="5632450"/>
          <p14:tracePt t="63222" x="6013450" y="5626100"/>
          <p14:tracePt t="63262" x="6013450" y="5619750"/>
          <p14:tracePt t="63278" x="6019800" y="5613400"/>
          <p14:tracePt t="63310" x="6026150" y="5613400"/>
          <p14:tracePt t="63317" x="6032500" y="5613400"/>
          <p14:tracePt t="63326" x="6038850" y="5613400"/>
          <p14:tracePt t="63390" x="6026150" y="5613400"/>
          <p14:tracePt t="63398" x="5988050" y="5632450"/>
          <p14:tracePt t="63406" x="5956300" y="5638800"/>
          <p14:tracePt t="63419" x="5937250" y="5645150"/>
          <p14:tracePt t="63436" x="5778500" y="5708650"/>
          <p14:tracePt t="63453" x="5594350" y="5759450"/>
          <p14:tracePt t="63469" x="5397500" y="5822950"/>
          <p14:tracePt t="63486" x="5238750" y="5861050"/>
          <p14:tracePt t="63503" x="5149850" y="5905500"/>
          <p14:tracePt t="63519" x="5086350" y="5930900"/>
          <p14:tracePt t="63536" x="5060950" y="5956300"/>
          <p14:tracePt t="63553" x="5035550" y="5969000"/>
          <p14:tracePt t="63556" x="5029200" y="5975350"/>
          <p14:tracePt t="63570" x="5022850" y="5981700"/>
          <p14:tracePt t="63586" x="4978400" y="6019800"/>
          <p14:tracePt t="63603" x="4883150" y="6051550"/>
          <p14:tracePt t="63620" x="4826000" y="6076950"/>
          <p14:tracePt t="63636" x="4775200" y="6102350"/>
          <p14:tracePt t="63653" x="4730750" y="6134100"/>
          <p14:tracePt t="63670" x="4679950" y="6159500"/>
          <p14:tracePt t="63686" x="4635500" y="6178550"/>
          <p14:tracePt t="63703" x="4603750" y="6197600"/>
          <p14:tracePt t="63719" x="4591050" y="6197600"/>
          <p14:tracePt t="63752" x="4584700" y="6197600"/>
          <p14:tracePt t="63769" x="4648200" y="6153150"/>
          <p14:tracePt t="63786" x="4787900" y="6057900"/>
          <p14:tracePt t="63803" x="4972050" y="5981700"/>
          <p14:tracePt t="63821" x="5359400" y="5810250"/>
          <p14:tracePt t="63837" x="5581650" y="5715000"/>
          <p14:tracePt t="63853" x="5721350" y="5657850"/>
          <p14:tracePt t="63870" x="5753100" y="5645150"/>
          <p14:tracePt t="63918" x="5746750" y="5645150"/>
          <p14:tracePt t="63926" x="5727700" y="5657850"/>
          <p14:tracePt t="63936" x="5702300" y="5676900"/>
          <p14:tracePt t="63953" x="5689600" y="5708650"/>
          <p14:tracePt t="63970" x="5689600" y="5715000"/>
          <p14:tracePt t="64014" x="5689600" y="5695950"/>
          <p14:tracePt t="64022" x="5727700" y="5651500"/>
          <p14:tracePt t="64037" x="5880100" y="5537200"/>
          <p14:tracePt t="64054" x="6070600" y="5391150"/>
          <p14:tracePt t="64071" x="6280150" y="5200650"/>
          <p14:tracePt t="64087" x="6432550" y="5099050"/>
          <p14:tracePt t="64104" x="6534150" y="5029200"/>
          <p14:tracePt t="64120" x="6623050" y="4953000"/>
          <p14:tracePt t="64137" x="6686550" y="4908550"/>
          <p14:tracePt t="64153" x="6705600" y="4889500"/>
          <p14:tracePt t="64262" x="6711950" y="4883150"/>
          <p14:tracePt t="64278" x="6718300" y="4883150"/>
          <p14:tracePt t="64318" x="6718300" y="4876800"/>
          <p14:tracePt t="64326" x="6724650" y="4864100"/>
          <p14:tracePt t="64337" x="6737350" y="4851400"/>
          <p14:tracePt t="64354" x="6750050" y="4826000"/>
          <p14:tracePt t="64374" x="6750050" y="4819650"/>
          <p14:tracePt t="64390" x="6743700" y="4806950"/>
          <p14:tracePt t="64404" x="6731000" y="4806950"/>
          <p14:tracePt t="64421" x="6705600" y="4806950"/>
          <p14:tracePt t="64518" x="6711950" y="4800600"/>
          <p14:tracePt t="64526" x="6718300" y="4787900"/>
          <p14:tracePt t="64537" x="6743700" y="4762500"/>
          <p14:tracePt t="64554" x="6750050" y="4743450"/>
          <p14:tracePt t="64558" x="6756400" y="4737100"/>
          <p14:tracePt t="64814" x="6737350" y="4737100"/>
          <p14:tracePt t="64822" x="6718300" y="4762500"/>
          <p14:tracePt t="64830" x="6711950" y="4768850"/>
          <p14:tracePt t="64839" x="6705600" y="4768850"/>
          <p14:tracePt t="65246" x="6642100" y="4813300"/>
          <p14:tracePt t="65253" x="6445250" y="4914900"/>
          <p14:tracePt t="65262" x="6083300" y="5035550"/>
          <p14:tracePt t="65271" x="5607050" y="5226050"/>
          <p14:tracePt t="65288" x="4445000" y="5619750"/>
          <p14:tracePt t="65305" x="3314700" y="6096000"/>
          <p14:tracePt t="65322" x="2724150" y="6362700"/>
          <p14:tracePt t="65338" x="2647950" y="6381750"/>
          <p14:tracePt t="65371" x="2654300" y="6375400"/>
          <p14:tracePt t="65388" x="2755900" y="6286500"/>
          <p14:tracePt t="65405" x="2813050" y="6254750"/>
          <p14:tracePt t="65454" x="2819400" y="6254750"/>
          <p14:tracePt t="65470" x="2825750" y="6254750"/>
          <p14:tracePt t="65478" x="2857500" y="6254750"/>
          <p14:tracePt t="65488" x="2876550" y="6254750"/>
          <p14:tracePt t="65505" x="2921000" y="6254750"/>
          <p14:tracePt t="65522" x="2965450" y="6254750"/>
          <p14:tracePt t="65538" x="3016250" y="6254750"/>
          <p14:tracePt t="65555" x="3098800" y="6280150"/>
          <p14:tracePt t="65559" x="3168650" y="6324600"/>
          <p14:tracePt t="65572" x="3263900" y="6362700"/>
          <p14:tracePt t="65588" x="3524250" y="6464300"/>
          <p14:tracePt t="65605" x="3600450" y="6496050"/>
          <p14:tracePt t="65622" x="3613150" y="6508750"/>
          <p14:tracePt t="65655" x="3625850" y="6527800"/>
          <p14:tracePt t="65672" x="3670300" y="6534150"/>
          <p14:tracePt t="65688" x="3797300" y="6534150"/>
          <p14:tracePt t="65705" x="3962400" y="6496050"/>
          <p14:tracePt t="65721" x="4076700" y="6419850"/>
          <p14:tracePt t="65738" x="4146550" y="6362700"/>
          <p14:tracePt t="65755" x="4171950" y="6318250"/>
          <p14:tracePt t="65790" x="4146550" y="6311900"/>
          <p14:tracePt t="65805" x="4064000" y="6356350"/>
          <p14:tracePt t="65822" x="4000500" y="6445250"/>
          <p14:tracePt t="65839" x="3994150" y="6470650"/>
          <p14:tracePt t="65855" x="4000500" y="6489700"/>
          <p14:tracePt t="65872" x="4006850" y="6489700"/>
          <p14:tracePt t="65889" x="4044950" y="6483350"/>
          <p14:tracePt t="65905" x="4064000" y="6438900"/>
          <p14:tracePt t="65922" x="4083050" y="6400800"/>
          <p14:tracePt t="65939" x="4083050" y="6369050"/>
          <p14:tracePt t="65955" x="4083050" y="6330950"/>
          <p14:tracePt t="65972" x="4051300" y="6305550"/>
          <p14:tracePt t="65989" x="4025900" y="6305550"/>
          <p14:tracePt t="66029" x="4019550" y="6299200"/>
          <p14:tracePt t="66046" x="4032250" y="6286500"/>
          <p14:tracePt t="66057" x="4102100" y="6261100"/>
          <p14:tracePt t="66072" x="4337050" y="6178550"/>
          <p14:tracePt t="66089" x="4737100" y="5994400"/>
          <p14:tracePt t="66106" x="5302250" y="5753100"/>
          <p14:tracePt t="66123" x="5924550" y="5467350"/>
          <p14:tracePt t="66139" x="6426200" y="5187950"/>
          <p14:tracePt t="66157" x="6870700" y="4851400"/>
          <p14:tracePt t="66173" x="6997700" y="4756150"/>
          <p14:tracePt t="66189" x="7023100" y="4737100"/>
          <p14:tracePt t="66206" x="7029450" y="4737100"/>
          <p14:tracePt t="66223" x="7035800" y="4737100"/>
          <p14:tracePt t="66239" x="7048500" y="4737100"/>
          <p14:tracePt t="66256" x="7061200" y="4743450"/>
          <p14:tracePt t="66273" x="7061200" y="4756150"/>
          <p14:tracePt t="66289" x="7067550" y="4775200"/>
          <p14:tracePt t="66306" x="7080250" y="4781550"/>
          <p14:tracePt t="66322" x="7086600" y="4781550"/>
          <p14:tracePt t="66358" x="7092950" y="4775200"/>
          <p14:tracePt t="66372" x="7092950" y="4737100"/>
          <p14:tracePt t="66389" x="7073900" y="4699000"/>
          <p14:tracePt t="66406" x="7054850" y="4686300"/>
          <p14:tracePt t="66423" x="7042150" y="4679950"/>
          <p14:tracePt t="66461" x="7029450" y="4679950"/>
          <p14:tracePt t="66473" x="6997700" y="4667250"/>
          <p14:tracePt t="66489" x="6940550" y="4654550"/>
          <p14:tracePt t="66506" x="6864350" y="4629150"/>
          <p14:tracePt t="66523" x="6781800" y="4610100"/>
          <p14:tracePt t="66539" x="6731000" y="4603750"/>
          <p14:tracePt t="66556" x="6705600" y="4603750"/>
          <p14:tracePt t="66597" x="6699250" y="4603750"/>
          <p14:tracePt t="66606" x="6686550" y="4603750"/>
          <p14:tracePt t="66614" x="6667500" y="4603750"/>
          <p14:tracePt t="66623" x="6648450" y="4603750"/>
          <p14:tracePt t="66640" x="6578600" y="4648200"/>
          <p14:tracePt t="66656" x="6515100" y="4705350"/>
          <p14:tracePt t="66673" x="6470650" y="4743450"/>
          <p14:tracePt t="66689" x="6426200" y="4781550"/>
          <p14:tracePt t="66706" x="6388100" y="4826000"/>
          <p14:tracePt t="66722" x="6362700" y="4870450"/>
          <p14:tracePt t="66739" x="6350000" y="4902200"/>
          <p14:tracePt t="66756" x="6337300" y="4953000"/>
          <p14:tracePt t="66772" x="6337300" y="5003800"/>
          <p14:tracePt t="66790" x="6356350" y="5060950"/>
          <p14:tracePt t="66806" x="6419850" y="5099050"/>
          <p14:tracePt t="66823" x="6502400" y="5118100"/>
          <p14:tracePt t="66840" x="6597650" y="5118100"/>
          <p14:tracePt t="66856" x="6673850" y="5118100"/>
          <p14:tracePt t="66873" x="6750050" y="5092700"/>
          <p14:tracePt t="66890" x="6845300" y="5035550"/>
          <p14:tracePt t="66907" x="6972300" y="4959350"/>
          <p14:tracePt t="66923" x="7112000" y="4857750"/>
          <p14:tracePt t="66940" x="7137400" y="4724400"/>
          <p14:tracePt t="66957" x="6972300" y="4610100"/>
          <p14:tracePt t="66976" x="6711950" y="4533900"/>
          <p14:tracePt t="66990" x="6477000" y="4502150"/>
          <p14:tracePt t="67007" x="6324600" y="4483100"/>
          <p14:tracePt t="67023" x="6273800" y="4483100"/>
          <p14:tracePt t="67040" x="6254750" y="4508500"/>
          <p14:tracePt t="67057" x="6254750" y="4559300"/>
          <p14:tracePt t="67061" x="6254750" y="4591050"/>
          <p14:tracePt t="67073" x="6280150" y="4629150"/>
          <p14:tracePt t="67090" x="6388100" y="4667250"/>
          <p14:tracePt t="67107" x="6546850" y="4673600"/>
          <p14:tracePt t="67123" x="6737350" y="4673600"/>
          <p14:tracePt t="67141" x="6965950" y="4572000"/>
          <p14:tracePt t="67157" x="7016750" y="4495800"/>
          <p14:tracePt t="67173" x="7016750" y="4445000"/>
          <p14:tracePt t="67190" x="7016750" y="4413250"/>
          <p14:tracePt t="67207" x="6991350" y="4381500"/>
          <p14:tracePt t="67223" x="6959600" y="4375150"/>
          <p14:tracePt t="67240" x="6946900" y="4368800"/>
          <p14:tracePt t="67286" x="6946900" y="4375150"/>
          <p14:tracePt t="67294" x="6946900" y="4381500"/>
          <p14:tracePt t="67310" x="6946900" y="4387850"/>
          <p14:tracePt t="67325" x="6946900" y="4400550"/>
          <p14:tracePt t="67486" x="6953250" y="4400550"/>
          <p14:tracePt t="67493" x="6965950" y="4400550"/>
          <p14:tracePt t="67507" x="6985000" y="4419600"/>
          <p14:tracePt t="67524" x="7016750" y="4495800"/>
          <p14:tracePt t="67541" x="7016750" y="4527550"/>
          <p14:tracePt t="67557" x="7016750" y="4552950"/>
          <p14:tracePt t="67574" x="7023100" y="4572000"/>
          <p14:tracePt t="67590" x="7042150" y="4584700"/>
          <p14:tracePt t="67607" x="7054850" y="4584700"/>
          <p14:tracePt t="67624" x="7073900" y="4578350"/>
          <p14:tracePt t="67641" x="7080250" y="4546600"/>
          <p14:tracePt t="67657" x="7080250" y="4508500"/>
          <p14:tracePt t="67674" x="7092950" y="4470400"/>
          <p14:tracePt t="67691" x="7099300" y="4445000"/>
          <p14:tracePt t="67707" x="7099300" y="4438650"/>
          <p14:tracePt t="67790" x="7099300" y="4432300"/>
          <p14:tracePt t="67798" x="7092950" y="4432300"/>
          <p14:tracePt t="67807" x="7061200" y="4413250"/>
          <p14:tracePt t="67824" x="6864350" y="4394200"/>
          <p14:tracePt t="67841" x="6648450" y="4387850"/>
          <p14:tracePt t="67858" x="6496050" y="4387850"/>
          <p14:tracePt t="67874" x="6432550" y="4406900"/>
          <p14:tracePt t="67891" x="6432550" y="4489450"/>
          <p14:tracePt t="67908" x="6502400" y="4559300"/>
          <p14:tracePt t="67924" x="6597650" y="4565650"/>
          <p14:tracePt t="67941" x="6642100" y="4565650"/>
          <p14:tracePt t="67957" x="6661150" y="4565650"/>
          <p14:tracePt t="67974" x="6680200" y="4559300"/>
          <p14:tracePt t="68008" x="6680200" y="4552950"/>
          <p14:tracePt t="68025" x="6680200" y="4546600"/>
          <p14:tracePt t="68046" x="6680200" y="4540250"/>
          <p14:tracePt t="68058" x="6667500" y="4559300"/>
          <p14:tracePt t="68075" x="6667500" y="4648200"/>
          <p14:tracePt t="68091" x="6661150" y="4756150"/>
          <p14:tracePt t="68109" x="6597650" y="4889500"/>
          <p14:tracePt t="68125" x="6572250" y="4914900"/>
          <p14:tracePt t="68141" x="6553200" y="4921250"/>
          <p14:tracePt t="68158" x="6546850" y="4927600"/>
          <p14:tracePt t="68175" x="6534150" y="4927600"/>
          <p14:tracePt t="68191" x="6527800" y="4933950"/>
          <p14:tracePt t="68208" x="6521450" y="4933950"/>
          <p14:tracePt t="68270" x="6521450" y="4927600"/>
          <p14:tracePt t="68510" x="6521450" y="4933950"/>
          <p14:tracePt t="68518" x="6521450" y="4940300"/>
          <p14:tracePt t="68543" x="6521450" y="4946650"/>
          <p14:tracePt t="68549" x="6521450" y="4965700"/>
          <p14:tracePt t="68560" x="6508750" y="4978400"/>
          <p14:tracePt t="68575" x="6426200" y="5060950"/>
          <p14:tracePt t="68592" x="6337300" y="5124450"/>
          <p14:tracePt t="68608" x="6280150" y="5162550"/>
          <p14:tracePt t="68625" x="6267450" y="5175250"/>
          <p14:tracePt t="68662" x="6267450" y="5168900"/>
          <p14:tracePt t="68675" x="6267450" y="5149850"/>
          <p14:tracePt t="68693" x="6286500" y="5118100"/>
          <p14:tracePt t="68708" x="6292850" y="5111750"/>
          <p14:tracePt t="68774" x="6299200" y="5111750"/>
          <p14:tracePt t="68781" x="6299200" y="5124450"/>
          <p14:tracePt t="68792" x="6299200" y="5181600"/>
          <p14:tracePt t="68808" x="6248400" y="5365750"/>
          <p14:tracePt t="68825" x="6108700" y="5651500"/>
          <p14:tracePt t="68842" x="5918200" y="5892800"/>
          <p14:tracePt t="68859" x="5784850" y="6070600"/>
          <p14:tracePt t="68875" x="5695950" y="6134100"/>
          <p14:tracePt t="68892" x="5676900" y="6140450"/>
          <p14:tracePt t="68909" x="5657850" y="6121400"/>
          <p14:tracePt t="68926" x="5626100" y="6057900"/>
          <p14:tracePt t="68942" x="5588000" y="6007100"/>
          <p14:tracePt t="68959" x="5556250" y="5988050"/>
          <p14:tracePt t="68976" x="5530850" y="5981700"/>
          <p14:tracePt t="68992" x="5505450" y="5975350"/>
          <p14:tracePt t="69026" x="5499100" y="5969000"/>
          <p14:tracePt t="69042" x="5499100" y="5956300"/>
          <p14:tracePt t="69059" x="5505450" y="5949950"/>
          <p14:tracePt t="69063" x="5518150" y="5943600"/>
          <p14:tracePt t="69076" x="5524500" y="5943600"/>
          <p14:tracePt t="69092" x="5537200" y="5930900"/>
          <p14:tracePt t="69134" x="5537200" y="5937250"/>
          <p14:tracePt t="69143" x="5530850" y="5975350"/>
          <p14:tracePt t="69159" x="5346700" y="6038850"/>
          <p14:tracePt t="69176" x="4800600" y="6140450"/>
          <p14:tracePt t="69192" x="4273550" y="6242050"/>
          <p14:tracePt t="69209" x="4019550" y="6343650"/>
          <p14:tracePt t="69226" x="3943350" y="6375400"/>
          <p14:tracePt t="69259" x="3975100" y="6375400"/>
          <p14:tracePt t="69276" x="4222750" y="6324600"/>
          <p14:tracePt t="69293" x="4311650" y="6280150"/>
          <p14:tracePt t="69309" x="4337050" y="6267450"/>
          <p14:tracePt t="69350" x="4343400" y="6267450"/>
          <p14:tracePt t="69359" x="4356100" y="6267450"/>
          <p14:tracePt t="69376" x="4425950" y="6267450"/>
          <p14:tracePt t="69393" x="4629150" y="6311900"/>
          <p14:tracePt t="69409" x="4826000" y="6337300"/>
          <p14:tracePt t="69426" x="4876800" y="6350000"/>
          <p14:tracePt t="69470" x="4883150" y="6350000"/>
          <p14:tracePt t="69478" x="4883150" y="6330950"/>
          <p14:tracePt t="69493" x="4826000" y="6267450"/>
          <p14:tracePt t="69509" x="4718050" y="6172200"/>
          <p14:tracePt t="69526" x="4521200" y="6064250"/>
          <p14:tracePt t="69543" x="4298950" y="5956300"/>
          <p14:tracePt t="69560" x="4102100" y="5905500"/>
          <p14:tracePt t="69576" x="3975100" y="5899150"/>
          <p14:tracePt t="69593" x="3924300" y="5899150"/>
          <p14:tracePt t="69609" x="3886200" y="5956300"/>
          <p14:tracePt t="69625" x="3848100" y="6064250"/>
          <p14:tracePt t="69642" x="3829050" y="6223000"/>
          <p14:tracePt t="69659" x="3797300" y="6394450"/>
          <p14:tracePt t="69676" x="3797300" y="6718300"/>
          <p14:tracePt t="69693" x="3841750" y="6851650"/>
          <p14:tracePt t="69710" x="3949700" y="6851650"/>
          <p14:tracePt t="69726" x="4108450" y="6851650"/>
          <p14:tracePt t="69742" x="4298950" y="6851650"/>
          <p14:tracePt t="69759" x="4445000" y="6800850"/>
          <p14:tracePt t="69776" x="4546600" y="6673850"/>
          <p14:tracePt t="69793" x="4578350" y="6578600"/>
          <p14:tracePt t="69810" x="4578350" y="6521450"/>
          <p14:tracePt t="69826" x="4578350" y="6477000"/>
          <p14:tracePt t="69843" x="4578350" y="6445250"/>
          <p14:tracePt t="69860" x="4584700" y="6381750"/>
          <p14:tracePt t="69877" x="4584700" y="6343650"/>
          <p14:tracePt t="69893" x="4584700" y="6311900"/>
          <p14:tracePt t="69910" x="4584700" y="6286500"/>
          <p14:tracePt t="70189" x="4578350" y="6292850"/>
          <p14:tracePt t="70198" x="4565650" y="6299200"/>
          <p14:tracePt t="70210" x="4546600" y="6299200"/>
          <p14:tracePt t="70227" x="4476750" y="6318250"/>
          <p14:tracePt t="70244" x="4400550" y="6330950"/>
          <p14:tracePt t="70260" x="4273550" y="6356350"/>
          <p14:tracePt t="70277" x="4216400" y="6362700"/>
          <p14:tracePt t="70294" x="4165600" y="6362700"/>
          <p14:tracePt t="70310" x="4114800" y="6362700"/>
          <p14:tracePt t="70327" x="4095750" y="6362700"/>
          <p14:tracePt t="70344" x="4089400" y="6362700"/>
          <p14:tracePt t="70559" x="4089400" y="6356350"/>
          <p14:tracePt t="70606" x="4095750" y="6350000"/>
          <p14:tracePt t="71198" x="4095750" y="6356350"/>
          <p14:tracePt t="71205" x="4083050" y="6369050"/>
          <p14:tracePt t="71214" x="4076700" y="6375400"/>
          <p14:tracePt t="71229" x="4070350" y="6381750"/>
          <p14:tracePt t="71326" x="4070350" y="6388100"/>
          <p14:tracePt t="71342" x="4083050" y="6388100"/>
          <p14:tracePt t="71350" x="4089400" y="6388100"/>
          <p14:tracePt t="71382" x="4095750" y="6388100"/>
          <p14:tracePt t="71486" x="4038600" y="6356350"/>
          <p14:tracePt t="71494" x="4032250" y="6305550"/>
          <p14:tracePt t="71502" x="4032250" y="6146800"/>
          <p14:tracePt t="71511" x="4032250" y="5969000"/>
          <p14:tracePt t="71528" x="4032250" y="5422900"/>
          <p14:tracePt t="71545" x="4171950" y="4781550"/>
          <p14:tracePt t="71562" x="4349750" y="4210050"/>
          <p14:tracePt t="71565" x="4502150" y="3867150"/>
          <p14:tracePt t="71579" x="4679950" y="3511550"/>
          <p14:tracePt t="71595" x="5048250" y="2832100"/>
          <p14:tracePt t="71612" x="5416550" y="2298700"/>
          <p14:tracePt t="71629" x="5499100" y="2178050"/>
          <p14:tracePt t="71645" x="5499100" y="2171700"/>
          <p14:tracePt t="71685" x="5467350" y="2171700"/>
          <p14:tracePt t="71695" x="5384800" y="2209800"/>
          <p14:tracePt t="71711" x="5213350" y="2292350"/>
          <p14:tracePt t="71728" x="5029200" y="2349500"/>
          <p14:tracePt t="71745" x="4857750" y="2413000"/>
          <p14:tracePt t="71762" x="4775200" y="2451100"/>
          <p14:tracePt t="71778" x="4724400" y="2482850"/>
          <p14:tracePt t="71795" x="4705350" y="2508250"/>
          <p14:tracePt t="71812" x="4679950" y="2533650"/>
          <p14:tracePt t="71829" x="4679950" y="2540000"/>
          <p14:tracePt t="71845" x="4679950" y="2565400"/>
          <p14:tracePt t="71862" x="4641850" y="2628900"/>
          <p14:tracePt t="71878" x="4616450" y="2711450"/>
          <p14:tracePt t="71895" x="4610100" y="2794000"/>
          <p14:tracePt t="71912" x="4610100" y="2851150"/>
          <p14:tracePt t="71929" x="4610100" y="2882900"/>
          <p14:tracePt t="71945" x="4622800" y="2908300"/>
          <p14:tracePt t="71962" x="4654550" y="2921000"/>
          <p14:tracePt t="71979" x="4737100" y="2946400"/>
          <p14:tracePt t="71995" x="4819650" y="2952750"/>
          <p14:tracePt t="72012" x="4933950" y="2959100"/>
          <p14:tracePt t="72029" x="4984750" y="2959100"/>
          <p14:tracePt t="72045" x="4997450" y="2959100"/>
          <p14:tracePt t="72094" x="4953000" y="2997200"/>
          <p14:tracePt t="72102" x="4883150" y="3048000"/>
          <p14:tracePt t="72112" x="4800600" y="3117850"/>
          <p14:tracePt t="72129" x="4692650" y="3251200"/>
          <p14:tracePt t="72146" x="4635500" y="3340100"/>
          <p14:tracePt t="72162" x="4635500" y="3352800"/>
          <p14:tracePt t="72197" x="4641850" y="3282950"/>
          <p14:tracePt t="72213" x="4660900" y="3187700"/>
          <p14:tracePt t="72229" x="4673600" y="3067050"/>
          <p14:tracePt t="72246" x="4673600" y="3003550"/>
          <p14:tracePt t="72262" x="4673600" y="2959100"/>
          <p14:tracePt t="72279" x="4673600" y="2952750"/>
          <p14:tracePt t="72686" x="4705350" y="2959100"/>
          <p14:tracePt t="72693" x="4756150" y="2959100"/>
          <p14:tracePt t="72701" x="4832350" y="2959100"/>
          <p14:tracePt t="72713" x="4921250" y="2959100"/>
          <p14:tracePt t="72729" x="5283200" y="2863850"/>
          <p14:tracePt t="72745" x="5829300" y="2692400"/>
          <p14:tracePt t="72765" x="6572250" y="2419350"/>
          <p14:tracePt t="72781" x="6845300" y="2305050"/>
          <p14:tracePt t="72797" x="6991350" y="2247900"/>
          <p14:tracePt t="72813" x="7080250" y="2190750"/>
          <p14:tracePt t="72830" x="7150100" y="2152650"/>
          <p14:tracePt t="72846" x="7188200" y="2114550"/>
          <p14:tracePt t="72863" x="7219950" y="2089150"/>
          <p14:tracePt t="72879" x="7226300" y="2082800"/>
          <p14:tracePt t="72897" x="7232650" y="2082800"/>
          <p14:tracePt t="72913" x="7251700" y="2082800"/>
          <p14:tracePt t="72930" x="7315200" y="2082800"/>
          <p14:tracePt t="72946" x="7423150" y="2101850"/>
          <p14:tracePt t="72963" x="7531100" y="2120900"/>
          <p14:tracePt t="72980" x="7600950" y="2127250"/>
          <p14:tracePt t="73022" x="7600950" y="2139950"/>
          <p14:tracePt t="73030" x="7594600" y="2139950"/>
          <p14:tracePt t="73046" x="7499350" y="2139950"/>
          <p14:tracePt t="73063" x="7404100" y="2139950"/>
          <p14:tracePt t="73080" x="7366000" y="2139950"/>
          <p14:tracePt t="73097" x="7321550" y="2133600"/>
          <p14:tracePt t="73113" x="7239000" y="2108200"/>
          <p14:tracePt t="73130" x="7188200" y="2101850"/>
          <p14:tracePt t="73147" x="7175500" y="2101850"/>
          <p14:tracePt t="73166" x="7175500" y="2095500"/>
          <p14:tracePt t="73182" x="7175500" y="2082800"/>
          <p14:tracePt t="73197" x="7175500" y="2063750"/>
          <p14:tracePt t="73214" x="7175500" y="2038350"/>
          <p14:tracePt t="73230" x="7181850" y="2032000"/>
          <p14:tracePt t="73247" x="7188200" y="2025650"/>
          <p14:tracePt t="73264" x="7188200" y="2019300"/>
          <p14:tracePt t="73326" x="7188200" y="2012950"/>
          <p14:tracePt t="73334" x="7156450" y="2012950"/>
          <p14:tracePt t="73347" x="7061200" y="2051050"/>
          <p14:tracePt t="73364" x="6591300" y="2324100"/>
          <p14:tracePt t="73381" x="6203950" y="2489200"/>
          <p14:tracePt t="73397" x="5784850" y="2616200"/>
          <p14:tracePt t="73414" x="5556250" y="2679700"/>
          <p14:tracePt t="73431" x="5441950" y="2724150"/>
          <p14:tracePt t="73447" x="5422900" y="2736850"/>
          <p14:tracePt t="73464" x="5410200" y="2762250"/>
          <p14:tracePt t="73480" x="5403850" y="2781300"/>
          <p14:tracePt t="73497" x="5378450" y="2813050"/>
          <p14:tracePt t="73514" x="5346700" y="2844800"/>
          <p14:tracePt t="73530" x="5270500" y="2889250"/>
          <p14:tracePt t="73547" x="5156200" y="2933700"/>
          <p14:tracePt t="73564" x="4965700" y="3009900"/>
          <p14:tracePt t="73580" x="4845050" y="3060700"/>
          <p14:tracePt t="73597" x="4730750" y="3105150"/>
          <p14:tracePt t="73614" x="4660900" y="3130550"/>
          <p14:tracePt t="73631" x="4648200" y="3130550"/>
          <p14:tracePt t="73686" x="4660900" y="3117850"/>
          <p14:tracePt t="73693" x="4679950" y="3105150"/>
          <p14:tracePt t="73701" x="4711700" y="3092450"/>
          <p14:tracePt t="73713" x="4718050" y="3086100"/>
          <p14:tracePt t="73730" x="4756150" y="3073400"/>
          <p14:tracePt t="73747" x="4762500" y="3073400"/>
          <p14:tracePt t="74094" x="4768850" y="3073400"/>
          <p14:tracePt t="74102" x="4768850" y="3079750"/>
          <p14:tracePt t="74114" x="4756150" y="3086100"/>
          <p14:tracePt t="74131" x="4737100" y="3105150"/>
          <p14:tracePt t="74148" x="4679950" y="3149600"/>
          <p14:tracePt t="74164" x="4616450" y="3187700"/>
          <p14:tracePt t="74181" x="4533900" y="3251200"/>
          <p14:tracePt t="74198" x="4432300" y="3333750"/>
          <p14:tracePt t="74215" x="4381500" y="3416300"/>
          <p14:tracePt t="74231" x="4343400" y="3498850"/>
          <p14:tracePt t="74248" x="4337050" y="3549650"/>
          <p14:tracePt t="74265" x="4337050" y="3600450"/>
          <p14:tracePt t="74281" x="4337050" y="3644900"/>
          <p14:tracePt t="74298" x="4337050" y="3714750"/>
          <p14:tracePt t="74315" x="4337050" y="3778250"/>
          <p14:tracePt t="74331" x="4337050" y="3835400"/>
          <p14:tracePt t="74348" x="4298950" y="3956050"/>
          <p14:tracePt t="74365" x="4254500" y="4044950"/>
          <p14:tracePt t="74381" x="4235450" y="4114800"/>
          <p14:tracePt t="74398" x="4229100" y="4178300"/>
          <p14:tracePt t="74415" x="4222750" y="4248150"/>
          <p14:tracePt t="74432" x="4222750" y="4318000"/>
          <p14:tracePt t="74448" x="4222750" y="4368800"/>
          <p14:tracePt t="74465" x="4203700" y="4413250"/>
          <p14:tracePt t="74482" x="4197350" y="4413250"/>
          <p14:tracePt t="74498" x="4191000" y="4419600"/>
          <p14:tracePt t="74550" x="4191000" y="4413250"/>
          <p14:tracePt t="74557" x="4203700" y="4387850"/>
          <p14:tracePt t="74567" x="4210050" y="4381500"/>
          <p14:tracePt t="74582" x="4216400" y="4368800"/>
          <p14:tracePt t="74670" x="4229100" y="4368800"/>
          <p14:tracePt t="74678" x="4235450" y="4368800"/>
          <p14:tracePt t="74686" x="4241800" y="4381500"/>
          <p14:tracePt t="74698" x="4241800" y="4387850"/>
          <p14:tracePt t="74715" x="4279900" y="4432300"/>
          <p14:tracePt t="74731" x="4356100" y="4521200"/>
          <p14:tracePt t="74748" x="4419600" y="4711700"/>
          <p14:tracePt t="74765" x="4419600" y="4813300"/>
          <p14:tracePt t="74782" x="4419600" y="4857750"/>
          <p14:tracePt t="74798" x="4419600" y="4864100"/>
          <p14:tracePt t="74815" x="4406900" y="4864100"/>
          <p14:tracePt t="74832" x="4394200" y="4806950"/>
          <p14:tracePt t="74849" x="4368800" y="4724400"/>
          <p14:tracePt t="74865" x="4324350" y="4622800"/>
          <p14:tracePt t="74882" x="4279900" y="4533900"/>
          <p14:tracePt t="74899" x="4267200" y="4464050"/>
          <p14:tracePt t="74915" x="4235450" y="4381500"/>
          <p14:tracePt t="74932" x="4216400" y="4254500"/>
          <p14:tracePt t="74949" x="4197350" y="4216400"/>
          <p14:tracePt t="75061" x="4197350" y="4222750"/>
          <p14:tracePt t="75078" x="4191000" y="4222750"/>
          <p14:tracePt t="75086" x="4171950" y="4222750"/>
          <p14:tracePt t="75099" x="4159250" y="4222750"/>
          <p14:tracePt t="75115" x="4108450" y="4222750"/>
          <p14:tracePt t="75132" x="4013200" y="4229100"/>
          <p14:tracePt t="75149" x="3937000" y="4267200"/>
          <p14:tracePt t="75166" x="3854450" y="4337050"/>
          <p14:tracePt t="75182" x="3829050" y="4457700"/>
          <p14:tracePt t="75199" x="3829050" y="4572000"/>
          <p14:tracePt t="75216" x="3854450" y="4635500"/>
          <p14:tracePt t="75232" x="4000500" y="4667250"/>
          <p14:tracePt t="75249" x="4229100" y="4667250"/>
          <p14:tracePt t="75266" x="4457700" y="4610100"/>
          <p14:tracePt t="75282" x="4565650" y="4502150"/>
          <p14:tracePt t="75299" x="4616450" y="4356100"/>
          <p14:tracePt t="75317" x="4622800" y="4210050"/>
          <p14:tracePt t="75332" x="4584700" y="4152900"/>
          <p14:tracePt t="75352" x="4489450" y="4140200"/>
          <p14:tracePt t="75366" x="4413250" y="4140200"/>
          <p14:tracePt t="75382" x="4356100" y="4140200"/>
          <p14:tracePt t="75399" x="4324350" y="4146550"/>
          <p14:tracePt t="75416" x="4318000" y="4159250"/>
          <p14:tracePt t="75462" x="4324350" y="4159250"/>
          <p14:tracePt t="75470" x="4337050" y="4159250"/>
          <p14:tracePt t="75483" x="4362450" y="4159250"/>
          <p14:tracePt t="75499" x="4381500" y="4152900"/>
          <p14:tracePt t="75516" x="4394200" y="4146550"/>
          <p14:tracePt t="75533" x="4381500" y="4121150"/>
          <p14:tracePt t="75549" x="4349750" y="4089400"/>
          <p14:tracePt t="75566" x="4324350" y="4064000"/>
          <p14:tracePt t="75583" x="4298950" y="4019550"/>
          <p14:tracePt t="75599" x="4273550" y="3987800"/>
          <p14:tracePt t="75616" x="4254500" y="3981450"/>
          <p14:tracePt t="75633" x="4241800" y="3981450"/>
          <p14:tracePt t="75649" x="4229100" y="3981450"/>
          <p14:tracePt t="75666" x="4210050" y="4083050"/>
          <p14:tracePt t="75683" x="4178300" y="4171950"/>
          <p14:tracePt t="75699" x="4121150" y="4260850"/>
          <p14:tracePt t="75716" x="4102100" y="4324350"/>
          <p14:tracePt t="75732" x="4102100" y="4356100"/>
          <p14:tracePt t="75749" x="4102100" y="4375150"/>
          <p14:tracePt t="75798" x="4114800" y="4362450"/>
          <p14:tracePt t="75805" x="4146550" y="4311650"/>
          <p14:tracePt t="75816" x="4165600" y="4267200"/>
          <p14:tracePt t="75833" x="4210050" y="4140200"/>
          <p14:tracePt t="75849" x="4241800" y="4025900"/>
          <p14:tracePt t="75867" x="4248150" y="3905250"/>
          <p14:tracePt t="75883" x="4248150" y="3829050"/>
          <p14:tracePt t="75901" x="4298950" y="3651250"/>
          <p14:tracePt t="75917" x="4337050" y="3460750"/>
          <p14:tracePt t="75933" x="4387850" y="3251200"/>
          <p14:tracePt t="75950" x="4451350" y="3054350"/>
          <p14:tracePt t="75967" x="4533900" y="2901950"/>
          <p14:tracePt t="75983" x="4622800" y="2851150"/>
          <p14:tracePt t="76000" x="4718050" y="2806700"/>
          <p14:tracePt t="76017" x="4762500" y="2806700"/>
          <p14:tracePt t="76033" x="4775200" y="2806700"/>
          <p14:tracePt t="76067" x="4781550" y="2806700"/>
          <p14:tracePt t="76083" x="4775200" y="2813050"/>
          <p14:tracePt t="76100" x="4756150" y="2819400"/>
          <p14:tracePt t="76190" x="4762500" y="2813050"/>
          <p14:tracePt t="76198" x="4768850" y="2806700"/>
          <p14:tracePt t="76206" x="4775200" y="2800350"/>
          <p14:tracePt t="76217" x="4813300" y="2768600"/>
          <p14:tracePt t="76234" x="4857750" y="2736850"/>
          <p14:tracePt t="76250" x="4965700" y="2679700"/>
          <p14:tracePt t="76267" x="5099050" y="2622550"/>
          <p14:tracePt t="76284" x="5334000" y="2552700"/>
          <p14:tracePt t="76301" x="5581650" y="2508250"/>
          <p14:tracePt t="76317" x="5594350" y="2501900"/>
          <p14:tracePt t="76366" x="5588000" y="2501900"/>
          <p14:tracePt t="76374" x="5568950" y="2495550"/>
          <p14:tracePt t="76383" x="5562600" y="2495550"/>
          <p14:tracePt t="76422" x="5568950" y="2489200"/>
          <p14:tracePt t="76430" x="5619750" y="2463800"/>
          <p14:tracePt t="76438" x="5683250" y="2444750"/>
          <p14:tracePt t="76450" x="5740400" y="2419350"/>
          <p14:tracePt t="76467" x="5867400" y="2362200"/>
          <p14:tracePt t="76484" x="5975350" y="2286000"/>
          <p14:tracePt t="76500" x="6007100" y="2273300"/>
          <p14:tracePt t="76517" x="6083300" y="2241550"/>
          <p14:tracePt t="76534" x="6127750" y="2235200"/>
          <p14:tracePt t="76550" x="6178550" y="2209800"/>
          <p14:tracePt t="76567" x="6273800" y="2203450"/>
          <p14:tracePt t="76584" x="6407150" y="2171700"/>
          <p14:tracePt t="76601" x="6546850" y="2165350"/>
          <p14:tracePt t="76617" x="6648450" y="2165350"/>
          <p14:tracePt t="76634" x="6699250" y="2165350"/>
          <p14:tracePt t="76934" x="6667500" y="2159000"/>
          <p14:tracePt t="76941" x="6648450" y="2152650"/>
          <p14:tracePt t="76951" x="6616700" y="2120900"/>
          <p14:tracePt t="76968" x="6584950" y="2063750"/>
          <p14:tracePt t="76984" x="6572250" y="2025650"/>
          <p14:tracePt t="77001" x="6565900" y="2019300"/>
          <p14:tracePt t="77056" x="6572250" y="2019300"/>
          <p14:tracePt t="77062" x="6597650" y="2019300"/>
          <p14:tracePt t="77070" x="6629400" y="2025650"/>
          <p14:tracePt t="77084" x="6737350" y="2063750"/>
          <p14:tracePt t="77101" x="6870700" y="2076450"/>
          <p14:tracePt t="77118" x="6959600" y="2076450"/>
          <p14:tracePt t="77135" x="6997700" y="2076450"/>
          <p14:tracePt t="77151" x="7010400" y="2070100"/>
          <p14:tracePt t="77168" x="7016750" y="2051050"/>
          <p14:tracePt t="77184" x="7016750" y="2044700"/>
          <p14:tracePt t="77326" x="7023100" y="2038350"/>
          <p14:tracePt t="77358" x="7023100" y="2032000"/>
          <p14:tracePt t="77366" x="7023100" y="2025650"/>
          <p14:tracePt t="77382" x="7023100" y="2012950"/>
          <p14:tracePt t="77389" x="7016750" y="1987550"/>
          <p14:tracePt t="77401" x="6985000" y="1974850"/>
          <p14:tracePt t="77418" x="6927850" y="1968500"/>
          <p14:tracePt t="77435" x="6858000" y="1968500"/>
          <p14:tracePt t="77451" x="6819900" y="1968500"/>
          <p14:tracePt t="78086" x="6813550" y="1974850"/>
          <p14:tracePt t="78094" x="6813550" y="1981200"/>
          <p14:tracePt t="78109" x="6813550" y="1993900"/>
          <p14:tracePt t="78119" x="6813550" y="2000250"/>
          <p14:tracePt t="78390" x="6813550" y="2006600"/>
          <p14:tracePt t="78398" x="6775450" y="2051050"/>
          <p14:tracePt t="78406" x="6731000" y="2089150"/>
          <p14:tracePt t="78419" x="6648450" y="2146300"/>
          <p14:tracePt t="78436" x="6502400" y="2311400"/>
          <p14:tracePt t="78453" x="6464300" y="2374900"/>
          <p14:tracePt t="78469" x="6445250" y="2413000"/>
          <p14:tracePt t="78486" x="6445250" y="2419350"/>
          <p14:tracePt t="78542" x="6445250" y="2413000"/>
          <p14:tracePt t="78549" x="6445250" y="2400300"/>
          <p14:tracePt t="78558" x="6445250" y="2381250"/>
          <p14:tracePt t="78569" x="6445250" y="2368550"/>
          <p14:tracePt t="78586" x="6445250" y="2343150"/>
          <p14:tracePt t="78603" x="6445250" y="2311400"/>
          <p14:tracePt t="78619" x="6445250" y="2305050"/>
          <p14:tracePt t="78636" x="6445250" y="2292350"/>
          <p14:tracePt t="78653" x="6438900" y="2292350"/>
          <p14:tracePt t="78685" x="6432550" y="2292350"/>
          <p14:tracePt t="78701" x="6419850" y="2286000"/>
          <p14:tracePt t="78710" x="6394450" y="2286000"/>
          <p14:tracePt t="78719" x="6394450" y="2279650"/>
          <p14:tracePt t="78735" x="6369050" y="2273300"/>
          <p14:tracePt t="78752" x="6343650" y="2254250"/>
          <p14:tracePt t="78769" x="6311900" y="2235200"/>
          <p14:tracePt t="78786" x="6311900" y="2222500"/>
          <p14:tracePt t="78803" x="6311900" y="2216150"/>
          <p14:tracePt t="78820" x="6311900" y="2203450"/>
          <p14:tracePt t="78836" x="6330950" y="2190750"/>
          <p14:tracePt t="78853" x="6343650" y="2184400"/>
          <p14:tracePt t="78870" x="6356350" y="2171700"/>
          <p14:tracePt t="78886" x="6362700" y="2159000"/>
          <p14:tracePt t="78920" x="6369050" y="2146300"/>
          <p14:tracePt t="78937" x="6381750" y="2139950"/>
          <p14:tracePt t="78953" x="6394450" y="2114550"/>
          <p14:tracePt t="78970" x="6419850" y="2063750"/>
          <p14:tracePt t="78986" x="6426200" y="2038350"/>
          <p14:tracePt t="79003" x="6426200" y="2019300"/>
          <p14:tracePt t="79542" x="6413500" y="2006600"/>
          <p14:tracePt t="79549" x="6394450" y="2000250"/>
          <p14:tracePt t="79557" x="6350000" y="2000250"/>
          <p14:tracePt t="79570" x="6292850" y="1987550"/>
          <p14:tracePt t="79587" x="6165850" y="1987550"/>
          <p14:tracePt t="79604" x="5969000" y="1993900"/>
          <p14:tracePt t="79620" x="5873750" y="2025650"/>
          <p14:tracePt t="79637" x="5797550" y="2063750"/>
          <p14:tracePt t="79654" x="5765800" y="2076450"/>
          <p14:tracePt t="79670" x="5727700" y="2095500"/>
          <p14:tracePt t="79687" x="5695950" y="2095500"/>
          <p14:tracePt t="79704" x="5600700" y="2133600"/>
          <p14:tracePt t="79720" x="5480050" y="2159000"/>
          <p14:tracePt t="79737" x="5334000" y="2197100"/>
          <p14:tracePt t="79753" x="5175250" y="2260600"/>
          <p14:tracePt t="79771" x="4997450" y="2374900"/>
          <p14:tracePt t="79787" x="4838700" y="2533650"/>
          <p14:tracePt t="79804" x="4660900" y="2800350"/>
          <p14:tracePt t="79821" x="4584700" y="2978150"/>
          <p14:tracePt t="79837" x="4514850" y="3124200"/>
          <p14:tracePt t="79854" x="4451350" y="3270250"/>
          <p14:tracePt t="79871" x="4413250" y="3397250"/>
          <p14:tracePt t="79887" x="4368800" y="3530600"/>
          <p14:tracePt t="79904" x="4311650" y="3651250"/>
          <p14:tracePt t="79921" x="4267200" y="3727450"/>
          <p14:tracePt t="79938" x="4229100" y="3803650"/>
          <p14:tracePt t="79954" x="4210050" y="3873500"/>
          <p14:tracePt t="79971" x="4197350" y="3937000"/>
          <p14:tracePt t="79987" x="4197350" y="4000500"/>
          <p14:tracePt t="80004" x="4191000" y="4102100"/>
          <p14:tracePt t="80021" x="4184650" y="4146550"/>
          <p14:tracePt t="80038" x="4165600" y="4241800"/>
          <p14:tracePt t="80054" x="4159250" y="4362450"/>
          <p14:tracePt t="80071" x="4159250" y="4464050"/>
          <p14:tracePt t="80088" x="4159250" y="4533900"/>
          <p14:tracePt t="80105" x="4159250" y="4572000"/>
          <p14:tracePt t="80121" x="4159250" y="4597400"/>
          <p14:tracePt t="80138" x="4159250" y="4629150"/>
          <p14:tracePt t="80154" x="4159250" y="4648200"/>
          <p14:tracePt t="80171" x="4159250" y="4654550"/>
          <p14:tracePt t="80398" x="4159250" y="4648200"/>
          <p14:tracePt t="80429" x="4159250" y="4635500"/>
          <p14:tracePt t="80438" x="4152900" y="4622800"/>
          <p14:tracePt t="80454" x="4152900" y="4616450"/>
          <p14:tracePt t="80462" x="4152900" y="4597400"/>
          <p14:tracePt t="80471" x="4152900" y="4591050"/>
          <p14:tracePt t="81797" x="4152900" y="4552950"/>
          <p14:tracePt t="81806" x="4152900" y="4514850"/>
          <p14:tracePt t="81814" x="4152900" y="4489450"/>
          <p14:tracePt t="81823" x="4152900" y="4457700"/>
          <p14:tracePt t="81840" x="4152900" y="4445000"/>
          <p14:tracePt t="81856" x="4152900" y="4425950"/>
          <p14:tracePt t="81873" x="4159250" y="4419600"/>
          <p14:tracePt t="81918" x="4171950" y="4419600"/>
          <p14:tracePt t="82262" x="4178300" y="4419600"/>
          <p14:tracePt t="82269" x="4184650" y="4419600"/>
          <p14:tracePt t="82302" x="4203700" y="4413250"/>
          <p14:tracePt t="82310" x="4216400" y="4394200"/>
          <p14:tracePt t="82323" x="4229100" y="4349750"/>
          <p14:tracePt t="82340" x="4248150" y="4286250"/>
          <p14:tracePt t="82357" x="4248150" y="4248150"/>
          <p14:tracePt t="82373" x="4248150" y="4216400"/>
          <p14:tracePt t="82390" x="4210050" y="4159250"/>
          <p14:tracePt t="82407" x="4076700" y="4114800"/>
          <p14:tracePt t="82424" x="3854450" y="4064000"/>
          <p14:tracePt t="82440" x="3638550" y="4038600"/>
          <p14:tracePt t="82457" x="3473450" y="4044950"/>
          <p14:tracePt t="82474" x="3397250" y="4076700"/>
          <p14:tracePt t="82490" x="3365500" y="4121150"/>
          <p14:tracePt t="82507" x="3340100" y="4178300"/>
          <p14:tracePt t="82525" x="3340100" y="4279900"/>
          <p14:tracePt t="82541" x="3340100" y="4356100"/>
          <p14:tracePt t="82557" x="3359150" y="4413250"/>
          <p14:tracePt t="82574" x="3359150" y="4464050"/>
          <p14:tracePt t="82590" x="3359150" y="4495800"/>
          <p14:tracePt t="82607" x="3365500" y="4527550"/>
          <p14:tracePt t="82624" x="3371850" y="4533900"/>
          <p14:tracePt t="82640" x="3435350" y="4533900"/>
          <p14:tracePt t="82657" x="3543300" y="4533900"/>
          <p14:tracePt t="82674" x="3733800" y="4533900"/>
          <p14:tracePt t="82690" x="3898900" y="4489450"/>
          <p14:tracePt t="82707" x="4038600" y="4445000"/>
          <p14:tracePt t="82723" x="4127500" y="4400550"/>
          <p14:tracePt t="82740" x="4184650" y="4343400"/>
          <p14:tracePt t="82757" x="4216400" y="4286250"/>
          <p14:tracePt t="82774" x="4229100" y="4254500"/>
          <p14:tracePt t="82791" x="4254500" y="4210050"/>
          <p14:tracePt t="82807" x="4273550" y="4191000"/>
          <p14:tracePt t="82824" x="4324350" y="4178300"/>
          <p14:tracePt t="82841" x="4394200" y="4178300"/>
          <p14:tracePt t="82857" x="4470400" y="4178300"/>
          <p14:tracePt t="82874" x="4546600" y="4178300"/>
          <p14:tracePt t="82891" x="4591050" y="4191000"/>
          <p14:tracePt t="82941" x="4584700" y="4191000"/>
          <p14:tracePt t="82949" x="4514850" y="4191000"/>
          <p14:tracePt t="82959" x="4425950" y="4191000"/>
          <p14:tracePt t="82974" x="4203700" y="4191000"/>
          <p14:tracePt t="82991" x="3962400" y="4216400"/>
          <p14:tracePt t="83008" x="3790950" y="4267200"/>
          <p14:tracePt t="83024" x="3702050" y="4318000"/>
          <p14:tracePt t="83041" x="3702050" y="4375150"/>
          <p14:tracePt t="83058" x="3727450" y="4457700"/>
          <p14:tracePt t="83062" x="3797300" y="4495800"/>
          <p14:tracePt t="83075" x="3892550" y="4527550"/>
          <p14:tracePt t="83091" x="4108450" y="4559300"/>
          <p14:tracePt t="83108" x="4375150" y="4572000"/>
          <p14:tracePt t="83125" x="4425950" y="4572000"/>
          <p14:tracePt t="83141" x="4451350" y="4533900"/>
          <p14:tracePt t="83158" x="4470400" y="4483100"/>
          <p14:tracePt t="83175" x="4457700" y="4413250"/>
          <p14:tracePt t="83191" x="4330700" y="4311650"/>
          <p14:tracePt t="83208" x="4159250" y="4241800"/>
          <p14:tracePt t="83224" x="3924300" y="4191000"/>
          <p14:tracePt t="83241" x="3797300" y="4178300"/>
          <p14:tracePt t="83258" x="3778250" y="4178300"/>
          <p14:tracePt t="83291" x="3797300" y="4184650"/>
          <p14:tracePt t="83309" x="3987800" y="4203700"/>
          <p14:tracePt t="83325" x="4152900" y="4203700"/>
          <p14:tracePt t="83341" x="4267200" y="4203700"/>
          <p14:tracePt t="83358" x="4286250" y="4203700"/>
          <p14:tracePt t="83406" x="4292600" y="4197350"/>
          <p14:tracePt t="83422" x="4286250" y="4197350"/>
          <p14:tracePt t="83429" x="4267200" y="4197350"/>
          <p14:tracePt t="83441" x="4248150" y="4197350"/>
          <p14:tracePt t="83458" x="4222750" y="4210050"/>
          <p14:tracePt t="83475" x="4216400" y="4216400"/>
          <p14:tracePt t="83870" x="4184650" y="4216400"/>
          <p14:tracePt t="83877" x="4127500" y="4254500"/>
          <p14:tracePt t="83892" x="4032250" y="4324350"/>
          <p14:tracePt t="83908" x="4025900" y="4356100"/>
          <p14:tracePt t="83982" x="4025900" y="4362450"/>
          <p14:tracePt t="83998" x="4025900" y="4368800"/>
          <p14:tracePt t="84006" x="4032250" y="4375150"/>
          <p14:tracePt t="84238" x="4025900" y="4387850"/>
          <p14:tracePt t="84246" x="4019550" y="4419600"/>
          <p14:tracePt t="84259" x="4000500" y="4476750"/>
          <p14:tracePt t="84276" x="3994150" y="4502150"/>
          <p14:tracePt t="84606" x="4000500" y="4502150"/>
          <p14:tracePt t="84614" x="4019550" y="4502150"/>
          <p14:tracePt t="84626" x="4064000" y="4476750"/>
          <p14:tracePt t="84642" x="4146550" y="4464050"/>
          <p14:tracePt t="84659" x="4222750" y="4464050"/>
          <p14:tracePt t="84675" x="4229100" y="4464050"/>
          <p14:tracePt t="84700" x="4235450" y="4464050"/>
          <p14:tracePt t="84709" x="4235450" y="4476750"/>
          <p14:tracePt t="84726" x="4222750" y="4508500"/>
          <p14:tracePt t="84742" x="4203700" y="4540250"/>
          <p14:tracePt t="84759" x="4203700" y="4559300"/>
          <p14:tracePt t="84776" x="4235450" y="4616450"/>
          <p14:tracePt t="84793" x="4298950" y="4679950"/>
          <p14:tracePt t="84809" x="4349750" y="4686300"/>
          <p14:tracePt t="84826" x="4400550" y="4679950"/>
          <p14:tracePt t="84843" x="4406900" y="4673600"/>
          <p14:tracePt t="84859" x="4406900" y="4641850"/>
          <p14:tracePt t="84876" x="4375150" y="4559300"/>
          <p14:tracePt t="84893" x="4337050" y="4533900"/>
          <p14:tracePt t="84910" x="4279900" y="4508500"/>
          <p14:tracePt t="84926" x="4273550" y="4508500"/>
          <p14:tracePt t="84960" x="4267200" y="4502150"/>
          <p14:tracePt t="84976" x="4286250" y="4502150"/>
          <p14:tracePt t="84993" x="4343400" y="4489450"/>
          <p14:tracePt t="85010" x="4387850" y="4470400"/>
          <p14:tracePt t="85027" x="4394200" y="4445000"/>
          <p14:tracePt t="85043" x="4381500" y="4394200"/>
          <p14:tracePt t="85063" x="4229100" y="4343400"/>
          <p14:tracePt t="85076" x="4089400" y="4324350"/>
          <p14:tracePt t="85093" x="3949700" y="4324350"/>
          <p14:tracePt t="85110" x="3784600" y="4324350"/>
          <p14:tracePt t="85126" x="3721100" y="4330700"/>
          <p14:tracePt t="85143" x="3689350" y="4368800"/>
          <p14:tracePt t="85160" x="3702050" y="4470400"/>
          <p14:tracePt t="85177" x="3841750" y="4527550"/>
          <p14:tracePt t="85193" x="4006850" y="4546600"/>
          <p14:tracePt t="85210" x="4146550" y="4546600"/>
          <p14:tracePt t="85227" x="4216400" y="4546600"/>
          <p14:tracePt t="85243" x="4235450" y="4546600"/>
          <p14:tracePt t="85261" x="4241800" y="4527550"/>
          <p14:tracePt t="85277" x="4216400" y="4502150"/>
          <p14:tracePt t="85297" x="4191000" y="4483100"/>
          <p14:tracePt t="85310" x="4184650" y="4470400"/>
          <p14:tracePt t="85343" x="4184650" y="4464050"/>
          <p14:tracePt t="85360" x="4184650" y="4457700"/>
          <p14:tracePt t="85376" x="4184650" y="4451350"/>
          <p14:tracePt t="85393" x="4184650" y="4445000"/>
          <p14:tracePt t="85461" x="4203700" y="4451350"/>
          <p14:tracePt t="85468" x="4210050" y="4470400"/>
          <p14:tracePt t="85477" x="4210050" y="4508500"/>
          <p14:tracePt t="85493" x="4216400" y="4591050"/>
          <p14:tracePt t="85509" x="4216400" y="4692650"/>
          <p14:tracePt t="85526" x="4197350" y="4787900"/>
          <p14:tracePt t="85543" x="4152900" y="4857750"/>
          <p14:tracePt t="85560" x="4127500" y="4870450"/>
          <p14:tracePt t="85576" x="4114800" y="4876800"/>
          <p14:tracePt t="85636" x="4127500" y="4870450"/>
          <p14:tracePt t="85644" x="4133850" y="4857750"/>
          <p14:tracePt t="85653" x="4140200" y="4851400"/>
          <p14:tracePt t="85662" x="4159250" y="4832350"/>
          <p14:tracePt t="85677" x="4165600" y="4819650"/>
          <p14:tracePt t="85694" x="4165600" y="4813300"/>
          <p14:tracePt t="85710" x="4165600" y="4806950"/>
          <p14:tracePt t="85837" x="4146550" y="4838700"/>
          <p14:tracePt t="85846" x="4140200" y="4883150"/>
          <p14:tracePt t="85854" x="4140200" y="4933950"/>
          <p14:tracePt t="85862" x="4133850" y="4997450"/>
          <p14:tracePt t="85877" x="4108450" y="5143500"/>
          <p14:tracePt t="85894" x="4102100" y="5245100"/>
          <p14:tracePt t="85911" x="4095750" y="5365750"/>
          <p14:tracePt t="85927" x="4051300" y="5511800"/>
          <p14:tracePt t="85944" x="4006850" y="5657850"/>
          <p14:tracePt t="85961" x="3937000" y="5797550"/>
          <p14:tracePt t="85977" x="3898900" y="5905500"/>
          <p14:tracePt t="85994" x="3886200" y="5969000"/>
          <p14:tracePt t="86011" x="3879850" y="5975350"/>
          <p14:tracePt t="86046" x="3879850" y="5981700"/>
          <p14:tracePt t="86062" x="3879850" y="5988050"/>
          <p14:tracePt t="86079" x="3879850" y="6007100"/>
          <p14:tracePt t="86094" x="3879850" y="6013450"/>
          <p14:tracePt t="86111" x="3879850" y="6038850"/>
          <p14:tracePt t="86128" x="3879850" y="6070600"/>
          <p14:tracePt t="86144" x="3879850" y="6121400"/>
          <p14:tracePt t="86161" x="3879850" y="6178550"/>
          <p14:tracePt t="86178" x="3867150" y="6261100"/>
          <p14:tracePt t="86194" x="3867150" y="6330950"/>
          <p14:tracePt t="86211" x="3867150" y="6362700"/>
          <p14:tracePt t="86228" x="3867150" y="6375400"/>
          <p14:tracePt t="86270" x="3867150" y="6381750"/>
          <p14:tracePt t="86278" x="3867150" y="6388100"/>
          <p14:tracePt t="86294" x="3867150" y="6413500"/>
          <p14:tracePt t="86311" x="3867150" y="6451600"/>
          <p14:tracePt t="86328" x="3873500" y="6470650"/>
          <p14:tracePt t="86345" x="3911600" y="6470650"/>
          <p14:tracePt t="86361" x="3943350" y="6470650"/>
          <p14:tracePt t="86378" x="3962400" y="6470650"/>
          <p14:tracePt t="86395" x="3987800" y="6451600"/>
          <p14:tracePt t="86411" x="3994150" y="6438900"/>
          <p14:tracePt t="86574" x="4006850" y="6438900"/>
          <p14:tracePt t="86581" x="4019550" y="6438900"/>
          <p14:tracePt t="86595" x="4044950" y="6426200"/>
          <p14:tracePt t="86612" x="4064000" y="6407150"/>
          <p14:tracePt t="86748" x="4057650" y="6419850"/>
          <p14:tracePt t="86758" x="4057650" y="6426200"/>
          <p14:tracePt t="86766" x="4051300" y="6426200"/>
          <p14:tracePt t="86778" x="4038600" y="6457950"/>
          <p14:tracePt t="86795" x="4032250" y="6464300"/>
          <p14:tracePt t="86813" x="4025900" y="6489700"/>
          <p14:tracePt t="86828" x="4019550" y="6502400"/>
          <p14:tracePt t="86870" x="4019550" y="6508750"/>
          <p14:tracePt t="86878" x="4032250" y="6508750"/>
          <p14:tracePt t="86895" x="4038600" y="6502400"/>
          <p14:tracePt t="86912" x="4064000" y="6483350"/>
          <p14:tracePt t="86945" x="4064000" y="6477000"/>
          <p14:tracePt t="86962" x="4064000" y="6470650"/>
          <p14:tracePt t="87046" x="4083050" y="6470650"/>
          <p14:tracePt t="87056" x="4108450" y="6470650"/>
          <p14:tracePt t="87063" x="4133850" y="6470650"/>
          <p14:tracePt t="87079" x="4191000" y="6470650"/>
          <p14:tracePt t="87095" x="4235450" y="6457950"/>
          <p14:tracePt t="87112" x="4254500" y="6438900"/>
          <p14:tracePt t="87129" x="4254500" y="6426200"/>
          <p14:tracePt t="87145" x="4241800" y="6407150"/>
          <p14:tracePt t="87162" x="4229100" y="6394450"/>
          <p14:tracePt t="87179" x="4197350" y="6394450"/>
          <p14:tracePt t="87196" x="4178300" y="6388100"/>
          <p14:tracePt t="87334" x="4178300" y="6394450"/>
          <p14:tracePt t="87350" x="4178300" y="6400800"/>
          <p14:tracePt t="87358" x="4171950" y="6413500"/>
          <p14:tracePt t="87382" x="4165600" y="6419850"/>
          <p14:tracePt t="87389" x="4159250" y="6419850"/>
          <p14:tracePt t="87414" x="4152900" y="6419850"/>
          <p14:tracePt t="87438" x="4146550" y="6419850"/>
          <p14:tracePt t="87446" x="4127500" y="6419850"/>
          <p14:tracePt t="87454" x="4121150" y="6419850"/>
          <p14:tracePt t="87463" x="4121150" y="6413500"/>
          <p14:tracePt t="87479" x="4102100" y="6394450"/>
          <p14:tracePt t="87513" x="4089400" y="6394450"/>
          <p14:tracePt t="87566" x="4089400" y="6388100"/>
          <p14:tracePt t="87582" x="4095750" y="6388100"/>
          <p14:tracePt t="87590" x="4102100" y="6388100"/>
          <p14:tracePt t="87605" x="4108450" y="6388100"/>
          <p14:tracePt t="87614" x="4114800" y="6388100"/>
          <p14:tracePt t="87631" x="4121150" y="6388100"/>
          <p14:tracePt t="87646" x="4133850" y="6375400"/>
          <p14:tracePt t="87679" x="4140200" y="6375400"/>
          <p14:tracePt t="87696" x="4146550" y="6375400"/>
          <p14:tracePt t="87713" x="4152900" y="6369050"/>
          <p14:tracePt t="87729" x="4159250" y="6369050"/>
          <p14:tracePt t="87838" x="4159250" y="6362700"/>
          <p14:tracePt t="87845" x="4159250" y="6356350"/>
          <p14:tracePt t="87854" x="4159250" y="6350000"/>
          <p14:tracePt t="88006" x="4159250" y="6343650"/>
          <p14:tracePt t="88014" x="4165600" y="6330950"/>
          <p14:tracePt t="88022" x="4178300" y="6318250"/>
          <p14:tracePt t="88030" x="4197350" y="6267450"/>
          <p14:tracePt t="88046" x="4286250" y="6108700"/>
          <p14:tracePt t="88063" x="4368800" y="5943600"/>
          <p14:tracePt t="88080" x="4432300" y="5734050"/>
          <p14:tracePt t="88097" x="4451350" y="5543550"/>
          <p14:tracePt t="88113" x="4483100" y="5340350"/>
          <p14:tracePt t="88130" x="4502150" y="5156200"/>
          <p14:tracePt t="88147" x="4521200" y="5029200"/>
          <p14:tracePt t="88163" x="4533900" y="4921250"/>
          <p14:tracePt t="88180" x="4521200" y="4876800"/>
          <p14:tracePt t="88215" x="4521200" y="4870450"/>
          <p14:tracePt t="88246" x="4521200" y="4857750"/>
          <p14:tracePt t="88254" x="4521200" y="4851400"/>
          <p14:tracePt t="88263" x="4521200" y="4845050"/>
          <p14:tracePt t="88280" x="4521200" y="4826000"/>
          <p14:tracePt t="88297" x="4508500" y="4768850"/>
          <p14:tracePt t="88313" x="4425950" y="4635500"/>
          <p14:tracePt t="88330" x="4324350" y="4470400"/>
          <p14:tracePt t="88347" x="4229100" y="4343400"/>
          <p14:tracePt t="88363" x="4171950" y="4292600"/>
          <p14:tracePt t="88380" x="4165600" y="4292600"/>
          <p14:tracePt t="88438" x="4178300" y="4292600"/>
          <p14:tracePt t="88446" x="4191000" y="4292600"/>
          <p14:tracePt t="88453" x="4197350" y="4286250"/>
          <p14:tracePt t="88463" x="4203700" y="4279900"/>
          <p14:tracePt t="88480" x="4216400" y="4273550"/>
          <p14:tracePt t="88550" x="4216400" y="4267200"/>
          <p14:tracePt t="88565" x="4210050" y="4267200"/>
          <p14:tracePt t="88574" x="4210050" y="4273550"/>
          <p14:tracePt t="88614" x="4203700" y="4279900"/>
          <p14:tracePt t="88622" x="4203700" y="4286250"/>
          <p14:tracePt t="88630" x="4197350" y="4292600"/>
          <p14:tracePt t="88647" x="4191000" y="4298950"/>
          <p14:tracePt t="88664" x="4184650" y="4330700"/>
          <p14:tracePt t="88681" x="4178300" y="4400550"/>
          <p14:tracePt t="88697" x="4178300" y="4445000"/>
          <p14:tracePt t="88713" x="4178300" y="4470400"/>
          <p14:tracePt t="88774" x="4184650" y="4470400"/>
          <p14:tracePt t="88798" x="4197350" y="4470400"/>
          <p14:tracePt t="88822" x="4203700" y="4464050"/>
          <p14:tracePt t="88830" x="4203700" y="4457700"/>
          <p14:tracePt t="88846" x="4203700" y="4451350"/>
          <p14:tracePt t="88854" x="4203700" y="4445000"/>
          <p14:tracePt t="88864" x="4203700" y="4438650"/>
          <p14:tracePt t="88881" x="4203700" y="4432300"/>
          <p14:tracePt t="88897" x="4203700" y="4419600"/>
          <p14:tracePt t="88926" x="4203700" y="4413250"/>
          <p14:tracePt t="88934" x="4191000" y="4413250"/>
          <p14:tracePt t="88947" x="4178300" y="4413250"/>
          <p14:tracePt t="88964" x="4159250" y="4413250"/>
          <p14:tracePt t="89182" x="4152900" y="4406900"/>
          <p14:tracePt t="89199" x="4159250" y="4394200"/>
          <p14:tracePt t="89205" x="4171950" y="4387850"/>
          <p14:tracePt t="89222" x="4178300" y="4381500"/>
          <p14:tracePt t="89231" x="4197350" y="4387850"/>
          <p14:tracePt t="89248" x="4241800" y="4432300"/>
          <p14:tracePt t="89265" x="4292600" y="4508500"/>
          <p14:tracePt t="89281" x="4318000" y="4572000"/>
          <p14:tracePt t="89298" x="4324350" y="4622800"/>
          <p14:tracePt t="89314" x="4337050" y="4679950"/>
          <p14:tracePt t="89331" x="4337050" y="4711700"/>
          <p14:tracePt t="89348" x="4343400" y="4743450"/>
          <p14:tracePt t="89383" x="4349750" y="4737100"/>
          <p14:tracePt t="89398" x="4343400" y="4679950"/>
          <p14:tracePt t="89415" x="4318000" y="4603750"/>
          <p14:tracePt t="89431" x="4279900" y="4540250"/>
          <p14:tracePt t="89448" x="4248150" y="4502150"/>
          <p14:tracePt t="89465" x="4216400" y="4470400"/>
          <p14:tracePt t="89481" x="4178300" y="4464050"/>
          <p14:tracePt t="89498" x="4165600" y="4464050"/>
          <p14:tracePt t="89614" x="4171950" y="4457700"/>
          <p14:tracePt t="89732" x="4171950" y="4476750"/>
          <p14:tracePt t="89740" x="4171950" y="4489450"/>
          <p14:tracePt t="89748" x="4152900" y="4508500"/>
          <p14:tracePt t="89765" x="4095750" y="4552950"/>
          <p14:tracePt t="89782" x="4044950" y="4654550"/>
          <p14:tracePt t="89798" x="4006850" y="4775200"/>
          <p14:tracePt t="89815" x="3987800" y="4895850"/>
          <p14:tracePt t="89832" x="3975100" y="5003800"/>
          <p14:tracePt t="89848" x="3975100" y="5041900"/>
          <p14:tracePt t="89865" x="3975100" y="5073650"/>
          <p14:tracePt t="89882" x="3981450" y="5099050"/>
          <p14:tracePt t="89899" x="4013200" y="5149850"/>
          <p14:tracePt t="89915" x="4025900" y="5200650"/>
          <p14:tracePt t="89932" x="4032250" y="5276850"/>
          <p14:tracePt t="89948" x="4032250" y="5289550"/>
          <p14:tracePt t="89965" x="4032250" y="5302250"/>
          <p14:tracePt t="89982" x="4032250" y="5314950"/>
          <p14:tracePt t="89999" x="4032250" y="5334000"/>
          <p14:tracePt t="90015" x="4032250" y="5353050"/>
          <p14:tracePt t="90032" x="4051300" y="5403850"/>
          <p14:tracePt t="90048" x="4064000" y="5486400"/>
          <p14:tracePt t="90065" x="4076700" y="5568950"/>
          <p14:tracePt t="90069" x="4095750" y="5600700"/>
          <p14:tracePt t="90082" x="4095750" y="5607050"/>
          <p14:tracePt t="90099" x="4095750" y="5619750"/>
          <p14:tracePt t="90116" x="4102100" y="5626100"/>
          <p14:tracePt t="90142" x="4102100" y="5619750"/>
          <p14:tracePt t="90150" x="4102100" y="5600700"/>
          <p14:tracePt t="90165" x="4102100" y="5588000"/>
          <p14:tracePt t="90206" x="4102100" y="5581650"/>
          <p14:tracePt t="90213" x="4089400" y="5588000"/>
          <p14:tracePt t="90222" x="4089400" y="5613400"/>
          <p14:tracePt t="90232" x="4089400" y="5638800"/>
          <p14:tracePt t="90249" x="4051300" y="5734050"/>
          <p14:tracePt t="90265" x="4038600" y="5861050"/>
          <p14:tracePt t="90282" x="4019550" y="5969000"/>
          <p14:tracePt t="90299" x="4000500" y="6045200"/>
          <p14:tracePt t="90315" x="4000500" y="6096000"/>
          <p14:tracePt t="90332" x="3994150" y="6108700"/>
          <p14:tracePt t="90430" x="3994150" y="6096000"/>
          <p14:tracePt t="90437" x="4000500" y="6089650"/>
          <p14:tracePt t="90449" x="4006850" y="6083300"/>
          <p14:tracePt t="90466" x="4006850" y="6076950"/>
          <p14:tracePt t="90482" x="4013200" y="6064250"/>
          <p14:tracePt t="90499" x="4038600" y="6051550"/>
          <p14:tracePt t="90517" x="4076700" y="6045200"/>
          <p14:tracePt t="90532" x="4108450" y="6026150"/>
          <p14:tracePt t="90549" x="4146550" y="6013450"/>
          <p14:tracePt t="90566" x="4152900" y="6007100"/>
          <p14:tracePt t="90582" x="4165600" y="5988050"/>
          <p14:tracePt t="90599" x="4165600" y="5962650"/>
          <p14:tracePt t="90616" x="4159250" y="5943600"/>
          <p14:tracePt t="90633" x="4032250" y="5943600"/>
          <p14:tracePt t="90649" x="3879850" y="5943600"/>
          <p14:tracePt t="90666" x="3778250" y="6013450"/>
          <p14:tracePt t="90683" x="3708400" y="6165850"/>
          <p14:tracePt t="90699" x="3702050" y="6292850"/>
          <p14:tracePt t="90716" x="3714750" y="6502400"/>
          <p14:tracePt t="90732" x="3746500" y="6623050"/>
          <p14:tracePt t="90749" x="3765550" y="6661150"/>
          <p14:tracePt t="90765" x="3765550" y="6686550"/>
          <p14:tracePt t="90783" x="3771900" y="6699250"/>
          <p14:tracePt t="90816" x="3803650" y="6629400"/>
          <p14:tracePt t="90833" x="3810000" y="6527800"/>
          <p14:tracePt t="90850" x="3841750" y="6438900"/>
          <p14:tracePt t="90866" x="3886200" y="6375400"/>
          <p14:tracePt t="90883" x="3911600" y="6330950"/>
          <p14:tracePt t="90901" x="3930650" y="6254750"/>
          <p14:tracePt t="90917" x="3930650" y="6153150"/>
          <p14:tracePt t="90933" x="3803650" y="6007100"/>
          <p14:tracePt t="90950" x="3594100" y="5943600"/>
          <p14:tracePt t="90966" x="3454400" y="5943600"/>
          <p14:tracePt t="90983" x="3384550" y="6000750"/>
          <p14:tracePt t="91000" x="3359150" y="6108700"/>
          <p14:tracePt t="91016" x="3390900" y="6184900"/>
          <p14:tracePt t="91033" x="3556000" y="6248400"/>
          <p14:tracePt t="91050" x="3759200" y="6286500"/>
          <p14:tracePt t="91066" x="3841750" y="6286500"/>
          <p14:tracePt t="91102" x="3841750" y="6273800"/>
          <p14:tracePt t="91109" x="3810000" y="6267450"/>
          <p14:tracePt t="91118" x="3752850" y="6254750"/>
          <p14:tracePt t="91133" x="3695700" y="6254750"/>
          <p14:tracePt t="91150" x="3689350" y="6254750"/>
          <p14:tracePt t="91198" x="3702050" y="6254750"/>
          <p14:tracePt t="91206" x="3721100" y="6254750"/>
          <p14:tracePt t="91217" x="3733800" y="6273800"/>
          <p14:tracePt t="91405" x="3727450" y="6273800"/>
          <p14:tracePt t="91422" x="3714750" y="6280150"/>
          <p14:tracePt t="91437" x="3708400" y="6311900"/>
          <p14:tracePt t="91446" x="3708400" y="6337300"/>
          <p14:tracePt t="91454" x="3708400" y="6375400"/>
          <p14:tracePt t="91467" x="3708400" y="6400800"/>
          <p14:tracePt t="91484" x="3797300" y="6477000"/>
          <p14:tracePt t="91500" x="3905250" y="6502400"/>
          <p14:tracePt t="91517" x="3994150" y="6502400"/>
          <p14:tracePt t="91534" x="4064000" y="6502400"/>
          <p14:tracePt t="91550" x="4076700" y="6502400"/>
          <p14:tracePt t="91567" x="4076700" y="6496050"/>
          <p14:tracePt t="91583" x="4076700" y="6477000"/>
          <p14:tracePt t="91600" x="4076700" y="6464300"/>
          <p14:tracePt t="91622" x="4076700" y="6451600"/>
          <p14:tracePt t="91702" x="4076700" y="6457950"/>
          <p14:tracePt t="91709" x="4083050" y="6464300"/>
          <p14:tracePt t="91717" x="4095750" y="6470650"/>
          <p14:tracePt t="91733" x="4133850" y="6470650"/>
          <p14:tracePt t="91750" x="4165600" y="6470650"/>
          <p14:tracePt t="91767" x="4178300" y="6470650"/>
          <p14:tracePt t="91784" x="4184650" y="6464300"/>
          <p14:tracePt t="91801" x="4171950" y="6413500"/>
          <p14:tracePt t="91821" x="4108450" y="6330950"/>
          <p14:tracePt t="91834" x="4102100" y="6299200"/>
          <p14:tracePt t="91851" x="4070350" y="6235700"/>
          <p14:tracePt t="91867" x="4064000" y="6178550"/>
          <p14:tracePt t="91884" x="4044950" y="6140450"/>
          <p14:tracePt t="91901" x="4038600" y="6140450"/>
          <p14:tracePt t="91918" x="4019550" y="6140450"/>
          <p14:tracePt t="91934" x="4013200" y="6140450"/>
          <p14:tracePt t="91951" x="3968750" y="6146800"/>
          <p14:tracePt t="91967" x="3905250" y="6203950"/>
          <p14:tracePt t="91984" x="3810000" y="6299200"/>
          <p14:tracePt t="92001" x="3721100" y="6369050"/>
          <p14:tracePt t="92017" x="3683000" y="6407150"/>
          <p14:tracePt t="92034" x="3676650" y="6419850"/>
          <p14:tracePt t="92068" x="3708400" y="6419850"/>
          <p14:tracePt t="92084" x="3867150" y="6388100"/>
          <p14:tracePt t="92100" x="3949700" y="6330950"/>
          <p14:tracePt t="92117" x="3994150" y="6292850"/>
          <p14:tracePt t="92134" x="4000500" y="6280150"/>
          <p14:tracePt t="92151" x="4000500" y="6273800"/>
          <p14:tracePt t="92168" x="3962400" y="6261100"/>
          <p14:tracePt t="92184" x="3937000" y="6261100"/>
          <p14:tracePt t="92201" x="3930650" y="6261100"/>
          <p14:tracePt t="92246" x="3930650" y="6254750"/>
          <p14:tracePt t="92350" x="3930650" y="6248400"/>
          <p14:tracePt t="92374" x="3943350" y="6248400"/>
          <p14:tracePt t="92382" x="3949700" y="6248400"/>
          <p14:tracePt t="92478" x="3956050" y="6248400"/>
          <p14:tracePt t="92485" x="3962400" y="6248400"/>
          <p14:tracePt t="92501" x="3981450" y="6248400"/>
          <p14:tracePt t="92518" x="4006850" y="6248400"/>
          <p14:tracePt t="92535" x="4019550" y="6242050"/>
          <p14:tracePt t="92574" x="4025900" y="6235700"/>
          <p14:tracePt t="92589" x="4025900" y="6229350"/>
          <p14:tracePt t="92601" x="4038600" y="6216650"/>
          <p14:tracePt t="92618" x="4038600" y="6191250"/>
          <p14:tracePt t="92635" x="4038600" y="6146800"/>
          <p14:tracePt t="92652" x="4051300" y="6076950"/>
          <p14:tracePt t="92668" x="4070350" y="6019800"/>
          <p14:tracePt t="92685" x="4076700" y="5969000"/>
          <p14:tracePt t="92701" x="4076700" y="5911850"/>
          <p14:tracePt t="92718" x="4076700" y="5880100"/>
          <p14:tracePt t="92734" x="4076700" y="5861050"/>
          <p14:tracePt t="92751" x="4076700" y="5842000"/>
          <p14:tracePt t="92768" x="4083050" y="5829300"/>
          <p14:tracePt t="92785" x="4083050" y="5816600"/>
          <p14:tracePt t="92802" x="4083050" y="5810250"/>
          <p14:tracePt t="92819" x="4083050" y="5791200"/>
          <p14:tracePt t="92835" x="4083050" y="5784850"/>
          <p14:tracePt t="92852" x="4089400" y="5765800"/>
          <p14:tracePt t="92868" x="4102100" y="5753100"/>
          <p14:tracePt t="92902" x="4102100" y="5746750"/>
          <p14:tracePt t="92989" x="4102100" y="5765800"/>
          <p14:tracePt t="92997" x="4102100" y="5803900"/>
          <p14:tracePt t="93006" x="4102100" y="5842000"/>
          <p14:tracePt t="93018" x="4095750" y="5886450"/>
          <p14:tracePt t="93035" x="4064000" y="5981700"/>
          <p14:tracePt t="93052" x="3994150" y="6102350"/>
          <p14:tracePt t="93069" x="3962400" y="6165850"/>
          <p14:tracePt t="93086" x="3956050" y="6203950"/>
          <p14:tracePt t="93102" x="3943350" y="6229350"/>
          <p14:tracePt t="93166" x="3943350" y="6216650"/>
          <p14:tracePt t="93175" x="3943350" y="6191250"/>
          <p14:tracePt t="93185" x="3943350" y="6172200"/>
          <p14:tracePt t="93202" x="3949700" y="6121400"/>
          <p14:tracePt t="93219" x="3956050" y="6051550"/>
          <p14:tracePt t="93236" x="3975100" y="5981700"/>
          <p14:tracePt t="93252" x="4013200" y="5854700"/>
          <p14:tracePt t="93269" x="4032250" y="5765800"/>
          <p14:tracePt t="93286" x="4044950" y="5689600"/>
          <p14:tracePt t="93302" x="4064000" y="5651500"/>
          <p14:tracePt t="93319" x="4070350" y="5626100"/>
          <p14:tracePt t="93336" x="4089400" y="5581650"/>
          <p14:tracePt t="93352" x="4095750" y="5556250"/>
          <p14:tracePt t="93369" x="4102100" y="5518150"/>
          <p14:tracePt t="93402" x="4102100" y="5511800"/>
          <p14:tracePt t="93510" x="4102100" y="5518150"/>
          <p14:tracePt t="93518" x="4102100" y="5524500"/>
          <p14:tracePt t="93526" x="4102100" y="5556250"/>
          <p14:tracePt t="93536" x="4102100" y="5594350"/>
          <p14:tracePt t="93552" x="4089400" y="5715000"/>
          <p14:tracePt t="93569" x="4038600" y="5886450"/>
          <p14:tracePt t="93573" x="4013200" y="5988050"/>
          <p14:tracePt t="93586" x="4006850" y="6076950"/>
          <p14:tracePt t="93603" x="3975100" y="6210300"/>
          <p14:tracePt t="93619" x="3975100" y="6324600"/>
          <p14:tracePt t="93636" x="3975100" y="6394450"/>
          <p14:tracePt t="93653" x="3975100" y="6419850"/>
          <p14:tracePt t="93669" x="3975100" y="6426200"/>
          <p14:tracePt t="93710" x="3975100" y="6413500"/>
          <p14:tracePt t="93719" x="3975100" y="6375400"/>
          <p14:tracePt t="93735" x="3975100" y="6299200"/>
          <p14:tracePt t="93752" x="3975100" y="6216650"/>
          <p14:tracePt t="93769" x="3975100" y="6146800"/>
          <p14:tracePt t="93786" x="3987800" y="6102350"/>
          <p14:tracePt t="93803" x="3994150" y="6051550"/>
          <p14:tracePt t="93820" x="4057650" y="5905500"/>
          <p14:tracePt t="93837" x="4089400" y="5835650"/>
          <p14:tracePt t="93853" x="4102100" y="5797550"/>
          <p14:tracePt t="93869" x="4102100" y="5784850"/>
          <p14:tracePt t="93934" x="4095750" y="5810250"/>
          <p14:tracePt t="93942" x="4095750" y="5822950"/>
          <p14:tracePt t="93953" x="4095750" y="5829300"/>
          <p14:tracePt t="93970" x="4089400" y="5842000"/>
          <p14:tracePt t="94045" x="4089400" y="5829300"/>
          <p14:tracePt t="94056" x="4089400" y="5816600"/>
          <p14:tracePt t="94062" x="4089400" y="5797550"/>
          <p14:tracePt t="94071" x="4089400" y="5778500"/>
          <p14:tracePt t="94086" x="4089400" y="5702300"/>
          <p14:tracePt t="94103" x="4089400" y="5568950"/>
          <p14:tracePt t="94120" x="4013200" y="5372100"/>
          <p14:tracePt t="94137" x="3943350" y="5187950"/>
          <p14:tracePt t="94153" x="3930650" y="5010150"/>
          <p14:tracePt t="94170" x="3930650" y="4883150"/>
          <p14:tracePt t="94187" x="3975100" y="4743450"/>
          <p14:tracePt t="94203" x="4019550" y="4660900"/>
          <p14:tracePt t="94221" x="4076700" y="4584700"/>
          <p14:tracePt t="94236" x="4089400" y="4546600"/>
          <p14:tracePt t="94253" x="4102100" y="4521200"/>
          <p14:tracePt t="94270" x="4108450" y="4514850"/>
          <p14:tracePt t="94287" x="4108450" y="4508500"/>
          <p14:tracePt t="97039"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26"/>
          <p:cNvSpPr>
            <a:spLocks noGrp="1" noChangeArrowheads="1"/>
          </p:cNvSpPr>
          <p:nvPr>
            <p:ph type="title"/>
          </p:nvPr>
        </p:nvSpPr>
        <p:spPr/>
        <p:txBody>
          <a:bodyPr/>
          <a:lstStyle/>
          <a:p>
            <a:r>
              <a:rPr lang="en-US" altLang="zh-CN" dirty="0">
                <a:ea typeface="宋体" pitchFamily="2" charset="-122"/>
              </a:rPr>
              <a:t>In-class Exercise #2</a:t>
            </a:r>
          </a:p>
        </p:txBody>
      </p:sp>
      <p:sp>
        <p:nvSpPr>
          <p:cNvPr id="268291" name="Rectangle 1027"/>
          <p:cNvSpPr>
            <a:spLocks noGrp="1" noChangeArrowheads="1"/>
          </p:cNvSpPr>
          <p:nvPr>
            <p:ph idx="1"/>
          </p:nvPr>
        </p:nvSpPr>
        <p:spPr/>
        <p:txBody>
          <a:bodyPr/>
          <a:lstStyle/>
          <a:p>
            <a:pPr>
              <a:lnSpc>
                <a:spcPct val="90000"/>
              </a:lnSpc>
            </a:pPr>
            <a:r>
              <a:rPr lang="en-US" altLang="zh-CN" sz="2400" dirty="0">
                <a:ea typeface="宋体" pitchFamily="2" charset="-122"/>
              </a:rPr>
              <a:t>In the following Company ER diagram, find out</a:t>
            </a:r>
          </a:p>
          <a:p>
            <a:pPr lvl="1">
              <a:lnSpc>
                <a:spcPct val="90000"/>
              </a:lnSpc>
            </a:pPr>
            <a:r>
              <a:rPr lang="en-US" altLang="zh-CN" sz="2000" dirty="0">
                <a:ea typeface="宋体" pitchFamily="2" charset="-122"/>
              </a:rPr>
              <a:t>Example of weak entity?</a:t>
            </a:r>
          </a:p>
          <a:p>
            <a:pPr lvl="2">
              <a:lnSpc>
                <a:spcPct val="90000"/>
              </a:lnSpc>
            </a:pPr>
            <a:r>
              <a:rPr lang="en-US" altLang="zh-CN" sz="1800" dirty="0">
                <a:ea typeface="宋体" pitchFamily="2" charset="-122"/>
              </a:rPr>
              <a:t>Identify the PK for this weak entity</a:t>
            </a:r>
          </a:p>
          <a:p>
            <a:pPr lvl="1">
              <a:lnSpc>
                <a:spcPct val="90000"/>
              </a:lnSpc>
            </a:pPr>
            <a:r>
              <a:rPr lang="en-US" altLang="zh-CN" sz="2000" dirty="0">
                <a:ea typeface="宋体" pitchFamily="2" charset="-122"/>
              </a:rPr>
              <a:t>Example of identifying relationship?</a:t>
            </a:r>
          </a:p>
          <a:p>
            <a:pPr lvl="1">
              <a:lnSpc>
                <a:spcPct val="90000"/>
              </a:lnSpc>
            </a:pPr>
            <a:r>
              <a:rPr lang="en-US" altLang="zh-CN" sz="2000" dirty="0">
                <a:ea typeface="宋体" pitchFamily="2" charset="-122"/>
              </a:rPr>
              <a:t>What is the primary key for </a:t>
            </a:r>
            <a:r>
              <a:rPr lang="en-US" altLang="zh-CN" dirty="0">
                <a:ea typeface="宋体" pitchFamily="2" charset="-122"/>
              </a:rPr>
              <a:t>DEPARTMENT</a:t>
            </a:r>
            <a:r>
              <a:rPr lang="en-US" altLang="zh-CN" sz="2000" dirty="0">
                <a:ea typeface="宋体" pitchFamily="2" charset="-122"/>
              </a:rPr>
              <a:t>?</a:t>
            </a:r>
          </a:p>
          <a:p>
            <a:pPr lvl="1">
              <a:lnSpc>
                <a:spcPct val="90000"/>
              </a:lnSpc>
            </a:pPr>
            <a:r>
              <a:rPr lang="en-US" altLang="zh-CN" sz="2000" dirty="0">
                <a:ea typeface="宋体" pitchFamily="2" charset="-122"/>
              </a:rPr>
              <a:t>How many super keys for DEPARTMENT?</a:t>
            </a:r>
          </a:p>
          <a:p>
            <a:pPr lvl="1">
              <a:lnSpc>
                <a:spcPct val="90000"/>
              </a:lnSpc>
            </a:pPr>
            <a:r>
              <a:rPr lang="en-US" altLang="zh-CN" sz="2000" dirty="0">
                <a:ea typeface="宋体" pitchFamily="2" charset="-122"/>
              </a:rPr>
              <a:t>What is the primary key for PROJECT?</a:t>
            </a:r>
          </a:p>
          <a:p>
            <a:pPr lvl="1">
              <a:lnSpc>
                <a:spcPct val="90000"/>
              </a:lnSpc>
            </a:pPr>
            <a:r>
              <a:rPr lang="en-US" altLang="zh-CN" sz="2000" dirty="0">
                <a:ea typeface="宋体" pitchFamily="2" charset="-122"/>
              </a:rPr>
              <a:t>How many super keys for PROJECT?</a:t>
            </a:r>
          </a:p>
          <a:p>
            <a:pPr lvl="1">
              <a:lnSpc>
                <a:spcPct val="90000"/>
              </a:lnSpc>
            </a:pPr>
            <a:r>
              <a:rPr lang="en-US" altLang="zh-CN" sz="2000" dirty="0">
                <a:ea typeface="宋体" pitchFamily="2" charset="-122"/>
              </a:rPr>
              <a:t>Modify the diagram so that an employee must have a supervisor.</a:t>
            </a:r>
          </a:p>
          <a:p>
            <a:pPr lvl="1">
              <a:lnSpc>
                <a:spcPct val="90000"/>
              </a:lnSpc>
            </a:pPr>
            <a:r>
              <a:rPr lang="en-US" altLang="zh-CN" sz="2000" dirty="0">
                <a:ea typeface="宋体" pitchFamily="2" charset="-122"/>
              </a:rPr>
              <a:t>Explain the semantics (implied by the structural constraints) on the WORKS_ON relationship</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54"/>
    </mc:Choice>
    <mc:Fallback xmlns="">
      <p:transition spd="slow" advTm="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6" name="Text Box 4"/>
          <p:cNvSpPr txBox="1">
            <a:spLocks noChangeArrowheads="1"/>
          </p:cNvSpPr>
          <p:nvPr/>
        </p:nvSpPr>
        <p:spPr bwMode="auto">
          <a:xfrm>
            <a:off x="4643438" y="2349500"/>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1000"/>
              <a:t>M</a:t>
            </a:r>
          </a:p>
        </p:txBody>
      </p:sp>
      <p:pic>
        <p:nvPicPr>
          <p:cNvPr id="2" name="Picture 1"/>
          <p:cNvPicPr>
            <a:picLocks noChangeAspect="1"/>
          </p:cNvPicPr>
          <p:nvPr/>
        </p:nvPicPr>
        <p:blipFill>
          <a:blip r:embed="rId5"/>
          <a:stretch>
            <a:fillRect/>
          </a:stretch>
        </p:blipFill>
        <p:spPr>
          <a:xfrm>
            <a:off x="703752" y="289288"/>
            <a:ext cx="7736495" cy="6279424"/>
          </a:xfrm>
          <a:prstGeom prst="rect">
            <a:avLst/>
          </a:prstGeom>
        </p:spPr>
      </p:pic>
      <p:sp>
        <p:nvSpPr>
          <p:cNvPr id="269315" name="Rectangle 3"/>
          <p:cNvSpPr>
            <a:spLocks noGrp="1" noChangeArrowheads="1"/>
          </p:cNvSpPr>
          <p:nvPr>
            <p:ph type="title"/>
          </p:nvPr>
        </p:nvSpPr>
        <p:spPr>
          <a:xfrm>
            <a:off x="228600" y="6089650"/>
            <a:ext cx="7940675" cy="76835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lstStyle/>
          <a:p>
            <a:pPr>
              <a:lnSpc>
                <a:spcPct val="90000"/>
              </a:lnSpc>
            </a:pPr>
            <a:r>
              <a:rPr lang="en-US" altLang="zh-CN" sz="2000" b="1" dirty="0">
                <a:ea typeface="宋体" pitchFamily="2" charset="-122"/>
              </a:rPr>
              <a:t>COMPANY ER Diagram</a:t>
            </a:r>
            <a:endParaRPr lang="en-US" altLang="zh-CN" sz="1800" b="1" dirty="0">
              <a:ea typeface="宋体" pitchFamily="2" charset="-122"/>
            </a:endParaRPr>
          </a:p>
        </p:txBody>
      </p:sp>
      <p:sp>
        <p:nvSpPr>
          <p:cNvPr id="3" name="Slide Number Placeholder 2"/>
          <p:cNvSpPr>
            <a:spLocks noGrp="1"/>
          </p:cNvSpPr>
          <p:nvPr>
            <p:ph type="sldNum" sz="quarter" idx="12"/>
          </p:nvPr>
        </p:nvSpPr>
        <p:spPr/>
        <p:txBody>
          <a:bodyPr/>
          <a:lstStyle/>
          <a:p>
            <a:fld id="{48954376-5915-475A-9AC6-D1DD1BEF88DA}" type="slidenum">
              <a:rPr lang="zh-CN" altLang="en-US" smtClean="0"/>
              <a:pPr/>
              <a:t>35</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80"/>
    </mc:Choice>
    <mc:Fallback xmlns="">
      <p:transition spd="slow" advTm="1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ltLang="zh-CN" dirty="0">
                <a:ea typeface="宋体" pitchFamily="2" charset="-122"/>
              </a:rPr>
              <a:t>In-class Exercise #3</a:t>
            </a:r>
          </a:p>
        </p:txBody>
      </p:sp>
      <p:sp>
        <p:nvSpPr>
          <p:cNvPr id="267267" name="Rectangle 3"/>
          <p:cNvSpPr>
            <a:spLocks noGrp="1" noChangeArrowheads="1"/>
          </p:cNvSpPr>
          <p:nvPr>
            <p:ph idx="1"/>
          </p:nvPr>
        </p:nvSpPr>
        <p:spPr/>
        <p:txBody>
          <a:bodyPr/>
          <a:lstStyle/>
          <a:p>
            <a:r>
              <a:rPr lang="en-US" altLang="zh-CN">
                <a:ea typeface="宋体" pitchFamily="2" charset="-122"/>
              </a:rPr>
              <a:t>Draw an ER diagram to represent:</a:t>
            </a:r>
          </a:p>
          <a:p>
            <a:pPr lvl="1"/>
            <a:r>
              <a:rPr lang="en-US" altLang="zh-CN">
                <a:ea typeface="宋体" pitchFamily="2" charset="-122"/>
              </a:rPr>
              <a:t>A customer can borrow at most 1 loan and a loan has at least one borrower.</a:t>
            </a:r>
          </a:p>
          <a:p>
            <a:pPr lvl="2"/>
            <a:r>
              <a:rPr lang="en-US" altLang="zh-CN">
                <a:ea typeface="宋体" pitchFamily="2" charset="-122"/>
              </a:rPr>
              <a:t>What is the cardinality for the relationship?</a:t>
            </a:r>
          </a:p>
          <a:p>
            <a:pPr lvl="2"/>
            <a:r>
              <a:rPr lang="en-US" altLang="zh-CN">
                <a:ea typeface="宋体" pitchFamily="2" charset="-122"/>
              </a:rPr>
              <a:t>What is the participation for Loan and the participation for Customer?</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75"/>
    </mc:Choice>
    <mc:Fallback xmlns="">
      <p:transition spd="slow" advTm="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zh-CN"/>
              <a:t>Relationships of Higher Degree</a:t>
            </a:r>
          </a:p>
        </p:txBody>
      </p:sp>
      <p:sp>
        <p:nvSpPr>
          <p:cNvPr id="160771" name="Rectangle 3"/>
          <p:cNvSpPr>
            <a:spLocks noGrp="1" noChangeArrowheads="1"/>
          </p:cNvSpPr>
          <p:nvPr>
            <p:ph idx="1"/>
          </p:nvPr>
        </p:nvSpPr>
        <p:spPr>
          <a:xfrm>
            <a:off x="457200" y="1600200"/>
            <a:ext cx="8003232" cy="4876800"/>
          </a:xfrm>
        </p:spPr>
        <p:txBody>
          <a:bodyPr/>
          <a:lstStyle/>
          <a:p>
            <a:r>
              <a:rPr lang="en-US" altLang="zh-CN" dirty="0"/>
              <a:t>Relationship types of degree 2 are called binary</a:t>
            </a:r>
          </a:p>
          <a:p>
            <a:r>
              <a:rPr lang="en-US" altLang="zh-CN" dirty="0"/>
              <a:t>Relationship types of degree 3 are called ternary and of degree n are called n-</a:t>
            </a:r>
            <a:r>
              <a:rPr lang="en-US" altLang="zh-CN" dirty="0" err="1"/>
              <a:t>ary</a:t>
            </a:r>
            <a:endParaRPr lang="en-US" altLang="zh-CN" dirty="0"/>
          </a:p>
          <a:p>
            <a:pPr lvl="1"/>
            <a:r>
              <a:rPr lang="en-US" altLang="zh-CN" dirty="0"/>
              <a:t>AKA multiway relationship</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37</a:t>
            </a:fld>
            <a:endParaRPr lang="en-US" altLang="zh-CN"/>
          </a:p>
        </p:txBody>
      </p:sp>
      <p:pic>
        <p:nvPicPr>
          <p:cNvPr id="3" name="Picture 2"/>
          <p:cNvPicPr>
            <a:picLocks noChangeAspect="1"/>
          </p:cNvPicPr>
          <p:nvPr/>
        </p:nvPicPr>
        <p:blipFill>
          <a:blip r:embed="rId5"/>
          <a:stretch>
            <a:fillRect/>
          </a:stretch>
        </p:blipFill>
        <p:spPr>
          <a:xfrm>
            <a:off x="1979711" y="3356992"/>
            <a:ext cx="5151263" cy="350100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82"/>
    </mc:Choice>
    <mc:Fallback xmlns="">
      <p:transition spd="slow" advTm="3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035" x="1079500" y="4914900"/>
          <p14:tracePt t="22063" x="1066800" y="4953000"/>
          <p14:tracePt t="22078" x="1066800" y="4972050"/>
          <p14:tracePt t="22093" x="1066800" y="4991100"/>
          <p14:tracePt t="22126" x="1073150" y="4997450"/>
          <p14:tracePt t="22143" x="1117600" y="4984750"/>
          <p14:tracePt t="22159" x="1162050" y="4883150"/>
          <p14:tracePt t="22176" x="1200150" y="4737100"/>
          <p14:tracePt t="22193" x="1238250" y="4578350"/>
          <p14:tracePt t="22210" x="1276350" y="4445000"/>
          <p14:tracePt t="22226" x="1314450" y="4337050"/>
          <p14:tracePt t="22243" x="1352550" y="4254500"/>
          <p14:tracePt t="22260" x="1358900" y="4241800"/>
          <p14:tracePt t="22476" x="1371600" y="4229100"/>
          <p14:tracePt t="22485" x="1397000" y="4191000"/>
          <p14:tracePt t="22494" x="1422400" y="4152900"/>
          <p14:tracePt t="22511" x="1504950" y="4083050"/>
          <p14:tracePt t="22527" x="1587500" y="3981450"/>
          <p14:tracePt t="22544" x="1644650" y="3879850"/>
          <p14:tracePt t="22561" x="1695450" y="3810000"/>
          <p14:tracePt t="22565" x="1727200" y="3790950"/>
          <p14:tracePt t="22578" x="1746250" y="3790950"/>
          <p14:tracePt t="22594" x="1803400" y="3790950"/>
          <p14:tracePt t="22612" x="1866900" y="3810000"/>
          <p14:tracePt t="22628" x="1917700" y="3810000"/>
          <p14:tracePt t="22701" x="1930400" y="3810000"/>
          <p14:tracePt t="22709" x="1949450" y="3810000"/>
          <p14:tracePt t="22717" x="1987550" y="3810000"/>
          <p14:tracePt t="22727" x="2044700" y="3790950"/>
          <p14:tracePt t="22744" x="2190750" y="3759200"/>
          <p14:tracePt t="22761" x="2355850" y="3733800"/>
          <p14:tracePt t="22778" x="2527300" y="3714750"/>
          <p14:tracePt t="22795" x="2628900" y="3714750"/>
          <p14:tracePt t="22812" x="2724150" y="3714750"/>
          <p14:tracePt t="22828" x="2743200" y="3714750"/>
          <p14:tracePt t="22844" x="2768600" y="3714750"/>
          <p14:tracePt t="22861" x="2787650" y="3714750"/>
          <p14:tracePt t="22878" x="2838450" y="3714750"/>
          <p14:tracePt t="22894" x="2946400" y="3695700"/>
          <p14:tracePt t="22911" x="3009900" y="3670300"/>
          <p14:tracePt t="22928" x="3060700" y="3644900"/>
          <p14:tracePt t="22944" x="3079750" y="3638550"/>
          <p14:tracePt t="22961" x="3111500" y="3638550"/>
          <p14:tracePt t="22978" x="3168650" y="3632200"/>
          <p14:tracePt t="22995" x="3244850" y="3632200"/>
          <p14:tracePt t="23012" x="3397250" y="3606800"/>
          <p14:tracePt t="23027" x="3479800" y="3562350"/>
          <p14:tracePt t="23044" x="3524250" y="3498850"/>
          <p14:tracePt t="23061" x="3549650" y="3409950"/>
          <p14:tracePt t="23078" x="3549650" y="3352800"/>
          <p14:tracePt t="23095" x="3549650" y="3308350"/>
          <p14:tracePt t="23111" x="3549650" y="3270250"/>
          <p14:tracePt t="23128" x="3549650" y="3257550"/>
          <p14:tracePt t="23145" x="3530600" y="3238500"/>
          <p14:tracePt t="23161" x="3441700" y="3219450"/>
          <p14:tracePt t="23178" x="3302000" y="3213100"/>
          <p14:tracePt t="23195" x="3143250" y="3213100"/>
          <p14:tracePt t="23212" x="3016250" y="3213100"/>
          <p14:tracePt t="23228" x="2946400" y="3251200"/>
          <p14:tracePt t="23245" x="2908300" y="3321050"/>
          <p14:tracePt t="23262" x="2901950" y="3378200"/>
          <p14:tracePt t="23278" x="2895600" y="3429000"/>
          <p14:tracePt t="23295" x="2895600" y="3467100"/>
          <p14:tracePt t="23312" x="2895600" y="3517900"/>
          <p14:tracePt t="23328" x="2895600" y="3549650"/>
          <p14:tracePt t="23345" x="2908300" y="3587750"/>
          <p14:tracePt t="23362" x="2927350" y="3625850"/>
          <p14:tracePt t="23378" x="2978150" y="3670300"/>
          <p14:tracePt t="23396" x="3162300" y="3676650"/>
          <p14:tracePt t="23411" x="3302000" y="3676650"/>
          <p14:tracePt t="23428" x="3429000" y="3676650"/>
          <p14:tracePt t="23444" x="3549650" y="3638550"/>
          <p14:tracePt t="23461" x="3625850" y="3594100"/>
          <p14:tracePt t="23479" x="3644900" y="3568700"/>
          <p14:tracePt t="23495" x="3644900" y="3543300"/>
          <p14:tracePt t="23512" x="3632200" y="3524250"/>
          <p14:tracePt t="23529" x="3448050" y="3492500"/>
          <p14:tracePt t="23545" x="3257550" y="3473450"/>
          <p14:tracePt t="23562" x="3155950" y="3473450"/>
          <p14:tracePt t="23566" x="3130550" y="3473450"/>
          <p14:tracePt t="23579" x="3111500" y="3473450"/>
          <p14:tracePt t="23821" x="3117850" y="3467100"/>
          <p14:tracePt t="23861" x="3149600" y="3473450"/>
          <p14:tracePt t="23869" x="3200400" y="3543300"/>
          <p14:tracePt t="23879" x="3251200" y="3638550"/>
          <p14:tracePt t="23895" x="3365500" y="3879850"/>
          <p14:tracePt t="23912" x="3409950" y="4000500"/>
          <p14:tracePt t="23929" x="3409950" y="4025900"/>
          <p14:tracePt t="23946" x="3409950" y="4032250"/>
          <p14:tracePt t="23981" x="3409950" y="4019550"/>
          <p14:tracePt t="23996" x="3346450" y="3924300"/>
          <p14:tracePt t="24011" x="3302000" y="3879850"/>
          <p14:tracePt t="24028" x="3194050" y="3765550"/>
          <p14:tracePt t="24047" x="3124200" y="3670300"/>
          <p14:tracePt t="24061" x="3073400" y="3625850"/>
          <p14:tracePt t="24079" x="3060700" y="3613150"/>
          <p14:tracePt t="24109" x="3054350" y="3613150"/>
          <p14:tracePt t="24117" x="3041650" y="3625850"/>
          <p14:tracePt t="24129" x="3016250" y="3683000"/>
          <p14:tracePt t="24146" x="2965450" y="3867150"/>
          <p14:tracePt t="24163" x="2901950" y="4133850"/>
          <p14:tracePt t="24179" x="2736850" y="4730750"/>
          <p14:tracePt t="24196" x="2622550" y="5073650"/>
          <p14:tracePt t="24213" x="2533650" y="5314950"/>
          <p14:tracePt t="24229" x="2451100" y="5524500"/>
          <p14:tracePt t="24246" x="2368550" y="5734050"/>
          <p14:tracePt t="24263" x="2305050" y="5918200"/>
          <p14:tracePt t="24279" x="2266950" y="6102350"/>
          <p14:tracePt t="24296" x="2241550" y="6280150"/>
          <p14:tracePt t="24313" x="2241550" y="6470650"/>
          <p14:tracePt t="24329" x="2241550" y="6635750"/>
          <p14:tracePt t="24346" x="2247900" y="6826250"/>
          <p14:tracePt t="24363" x="2298700" y="6851650"/>
          <p14:tracePt t="24380" x="2476500" y="6851650"/>
          <p14:tracePt t="24396" x="2686050" y="6851650"/>
          <p14:tracePt t="24413" x="2940050" y="6851650"/>
          <p14:tracePt t="24429" x="3130550" y="6851650"/>
          <p14:tracePt t="24446" x="3175000" y="6838950"/>
          <p14:tracePt t="24463" x="3175000" y="6819900"/>
          <p14:tracePt t="24479" x="3175000" y="6775450"/>
          <p14:tracePt t="24496" x="3175000" y="6724650"/>
          <p14:tracePt t="24513" x="3175000" y="6680200"/>
          <p14:tracePt t="24530" x="3175000" y="6667500"/>
          <p14:tracePt t="24546" x="3187700" y="6623050"/>
          <p14:tracePt t="24564" x="3225800" y="6565900"/>
          <p14:tracePt t="24580" x="3251200" y="6521450"/>
          <p14:tracePt t="24596" x="3282950" y="6470650"/>
          <p14:tracePt t="24613" x="3289300" y="6432550"/>
          <p14:tracePt t="24630" x="3295650" y="6388100"/>
          <p14:tracePt t="24646" x="3314700" y="6362700"/>
          <p14:tracePt t="24663" x="3321050" y="6350000"/>
          <p14:tracePt t="24680" x="3321050" y="6343650"/>
          <p14:tracePt t="24713" x="3327400" y="6337300"/>
          <p14:tracePt t="24730" x="3327400" y="6330950"/>
          <p14:tracePt t="24757" x="3314700" y="6318250"/>
          <p14:tracePt t="24765" x="3276600" y="6318250"/>
          <p14:tracePt t="24780" x="3143250" y="6299200"/>
          <p14:tracePt t="24797" x="2978150" y="6299200"/>
          <p14:tracePt t="24813" x="2813050" y="6311900"/>
          <p14:tracePt t="24830" x="2698750" y="6369050"/>
          <p14:tracePt t="24847" x="2673350" y="6438900"/>
          <p14:tracePt t="24863" x="2673350" y="6521450"/>
          <p14:tracePt t="24880" x="2686050" y="6584950"/>
          <p14:tracePt t="24897" x="2787650" y="6629400"/>
          <p14:tracePt t="24913" x="2914650" y="6629400"/>
          <p14:tracePt t="24930" x="3003550" y="6629400"/>
          <p14:tracePt t="24947" x="3048000" y="6616700"/>
          <p14:tracePt t="24964" x="3079750" y="6546850"/>
          <p14:tracePt t="24980" x="3060700" y="6502400"/>
          <p14:tracePt t="24997" x="3016250" y="6464300"/>
          <p14:tracePt t="25013" x="2971800" y="6451600"/>
          <p14:tracePt t="25029" x="2965450" y="6451600"/>
          <p14:tracePt t="25133" x="2965450" y="6464300"/>
          <p14:tracePt t="25149" x="2965450" y="6470650"/>
          <p14:tracePt t="25173" x="2965450" y="6477000"/>
          <p14:tracePt t="25189" x="2959100" y="6483350"/>
          <p14:tracePt t="25205" x="2952750" y="6483350"/>
          <p14:tracePt t="25261" x="2990850" y="6470650"/>
          <p14:tracePt t="25269" x="3079750" y="6438900"/>
          <p14:tracePt t="25280" x="3219450" y="6381750"/>
          <p14:tracePt t="25297" x="3657600" y="6178550"/>
          <p14:tracePt t="25314" x="4229100" y="5899150"/>
          <p14:tracePt t="25331" x="4908550" y="5416550"/>
          <p14:tracePt t="25348" x="5746750" y="4800600"/>
          <p14:tracePt t="25364" x="6070600" y="4559300"/>
          <p14:tracePt t="25381" x="6229350" y="4445000"/>
          <p14:tracePt t="25398" x="6330950" y="4381500"/>
          <p14:tracePt t="25414" x="6394450" y="4343400"/>
          <p14:tracePt t="25431" x="6407150" y="4330700"/>
          <p14:tracePt t="25448" x="6426200" y="4330700"/>
          <p14:tracePt t="25464" x="6432550" y="4330700"/>
          <p14:tracePt t="25481" x="6438900" y="4330700"/>
          <p14:tracePt t="25497" x="6457950" y="4330700"/>
          <p14:tracePt t="25514" x="6464300" y="4330700"/>
          <p14:tracePt t="25547" x="6470650" y="4368800"/>
          <p14:tracePt t="25564" x="6470650" y="4419600"/>
          <p14:tracePt t="25582" x="6470650" y="4476750"/>
          <p14:tracePt t="25597" x="6451600" y="4559300"/>
          <p14:tracePt t="25614" x="6451600" y="4641850"/>
          <p14:tracePt t="25631" x="6464300" y="4718050"/>
          <p14:tracePt t="25648" x="6502400" y="4794250"/>
          <p14:tracePt t="25664" x="6559550" y="4851400"/>
          <p14:tracePt t="25681" x="6610350" y="4876800"/>
          <p14:tracePt t="25698" x="6661150" y="4895850"/>
          <p14:tracePt t="25714" x="6680200" y="4895850"/>
          <p14:tracePt t="25731" x="6705600" y="4889500"/>
          <p14:tracePt t="25748" x="6743700" y="4864100"/>
          <p14:tracePt t="25764" x="6756400" y="4838700"/>
          <p14:tracePt t="25781" x="6756400" y="4787900"/>
          <p14:tracePt t="25798" x="6654800" y="4705350"/>
          <p14:tracePt t="25814" x="6299200" y="4622800"/>
          <p14:tracePt t="25831" x="5683250" y="4457700"/>
          <p14:tracePt t="25848" x="5251450" y="4362450"/>
          <p14:tracePt t="25865" x="5048250" y="4349750"/>
          <p14:tracePt t="25881" x="4953000" y="4362450"/>
          <p14:tracePt t="25898" x="4902200" y="4425950"/>
          <p14:tracePt t="25915" x="4876800" y="4597400"/>
          <p14:tracePt t="25932" x="4876800" y="4965700"/>
          <p14:tracePt t="25948" x="5016500" y="5238750"/>
          <p14:tracePt t="25965" x="5175250" y="5429250"/>
          <p14:tracePt t="25981" x="5435600" y="5607050"/>
          <p14:tracePt t="25998" x="5664200" y="5689600"/>
          <p14:tracePt t="26014" x="5867400" y="5715000"/>
          <p14:tracePt t="26031" x="5994400" y="5708650"/>
          <p14:tracePt t="26047" x="6089650" y="5613400"/>
          <p14:tracePt t="26064" x="6146800" y="5492750"/>
          <p14:tracePt t="26081" x="6197600" y="5359400"/>
          <p14:tracePt t="26098" x="6254750" y="5219700"/>
          <p14:tracePt t="26115" x="6311900" y="5118100"/>
          <p14:tracePt t="26132" x="6388100" y="4984750"/>
          <p14:tracePt t="26148" x="6419850" y="4933950"/>
          <p14:tracePt t="26165" x="6419850" y="4914900"/>
          <p14:tracePt t="26182" x="6419850" y="4902200"/>
          <p14:tracePt t="26198" x="6292850" y="4895850"/>
          <p14:tracePt t="26215" x="6064250" y="4895850"/>
          <p14:tracePt t="26231" x="5848350" y="4921250"/>
          <p14:tracePt t="26249" x="5721350" y="4984750"/>
          <p14:tracePt t="26265" x="5664200" y="5041900"/>
          <p14:tracePt t="26282" x="5657850" y="5073650"/>
          <p14:tracePt t="26298" x="5657850" y="5092700"/>
          <p14:tracePt t="26316" x="5695950" y="5124450"/>
          <p14:tracePt t="26332" x="5784850" y="5137150"/>
          <p14:tracePt t="26348" x="5873750" y="5149850"/>
          <p14:tracePt t="26365" x="5969000" y="5149850"/>
          <p14:tracePt t="26382" x="6083300" y="5149850"/>
          <p14:tracePt t="26398" x="6159500" y="5149850"/>
          <p14:tracePt t="26415" x="6254750" y="5149850"/>
          <p14:tracePt t="26432" x="6337300" y="5168900"/>
          <p14:tracePt t="26448" x="6438900" y="5175250"/>
          <p14:tracePt t="26465" x="6584950" y="5207000"/>
          <p14:tracePt t="26482" x="6762750" y="5213350"/>
          <p14:tracePt t="26498" x="6978650" y="5213350"/>
          <p14:tracePt t="26516" x="7270750" y="5213350"/>
          <p14:tracePt t="26532" x="7416800" y="5162550"/>
          <p14:tracePt t="26549" x="7454900" y="5111750"/>
          <p14:tracePt t="26565" x="7454900" y="5016500"/>
          <p14:tracePt t="26582" x="7200900" y="4870450"/>
          <p14:tracePt t="26599" x="6559550" y="4705350"/>
          <p14:tracePt t="26615" x="6165850" y="4692650"/>
          <p14:tracePt t="26632" x="6045200" y="4692650"/>
          <p14:tracePt t="26669" x="6051550" y="4699000"/>
          <p14:tracePt t="26682" x="6089650" y="4699000"/>
          <p14:tracePt t="26699" x="6223000" y="4699000"/>
          <p14:tracePt t="26716" x="6362700" y="4699000"/>
          <p14:tracePt t="26732" x="6388100" y="4699000"/>
          <p14:tracePt t="26789" x="6394450" y="4705350"/>
          <p14:tracePt t="27277" x="6419850" y="4667250"/>
          <p14:tracePt t="27284" x="6419850" y="4616450"/>
          <p14:tracePt t="27299" x="6419850" y="4610100"/>
          <p14:tracePt t="27461" x="6426200" y="4610100"/>
          <p14:tracePt t="27469" x="6457950" y="4610100"/>
          <p14:tracePt t="27483" x="6527800" y="4584700"/>
          <p14:tracePt t="27500" x="6616700" y="4559300"/>
          <p14:tracePt t="27516" x="6648450" y="4559300"/>
          <p14:tracePt t="27573" x="6654800" y="4559300"/>
          <p14:tracePt t="28877" x="6673850" y="4565650"/>
          <p14:tracePt t="32366"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ltLang="zh-CN"/>
              <a:t>Design Choice</a:t>
            </a:r>
          </a:p>
        </p:txBody>
      </p:sp>
      <p:sp>
        <p:nvSpPr>
          <p:cNvPr id="219139" name="Rectangle 3"/>
          <p:cNvSpPr>
            <a:spLocks noGrp="1" noChangeArrowheads="1"/>
          </p:cNvSpPr>
          <p:nvPr>
            <p:ph idx="1"/>
          </p:nvPr>
        </p:nvSpPr>
        <p:spPr/>
        <p:txBody>
          <a:bodyPr/>
          <a:lstStyle/>
          <a:p>
            <a:r>
              <a:rPr lang="en-US" altLang="zh-CN" dirty="0"/>
              <a:t>How many attributes?</a:t>
            </a:r>
          </a:p>
          <a:p>
            <a:pPr lvl="1"/>
            <a:r>
              <a:rPr lang="en-US" altLang="zh-CN" dirty="0"/>
              <a:t>Avoid redundancy</a:t>
            </a:r>
          </a:p>
          <a:p>
            <a:r>
              <a:rPr lang="en-US" altLang="zh-CN" dirty="0"/>
              <a:t>Attribute or Entity?</a:t>
            </a:r>
          </a:p>
          <a:p>
            <a:pPr lvl="1"/>
            <a:r>
              <a:rPr lang="en-US" altLang="zh-CN" dirty="0"/>
              <a:t>Don’t use an entity when an attribute will do</a:t>
            </a:r>
          </a:p>
          <a:p>
            <a:r>
              <a:rPr lang="en-US" altLang="zh-CN" dirty="0"/>
              <a:t>Entity or relationship?</a:t>
            </a:r>
          </a:p>
          <a:p>
            <a:pPr lvl="1"/>
            <a:r>
              <a:rPr lang="en-US" altLang="zh-CN" dirty="0"/>
              <a:t>Difficult to answer</a:t>
            </a:r>
          </a:p>
          <a:p>
            <a:pPr lvl="1"/>
            <a:r>
              <a:rPr lang="en-US" altLang="zh-CN" dirty="0"/>
              <a:t>Depend on which one makes common sense</a:t>
            </a:r>
          </a:p>
          <a:p>
            <a:r>
              <a:rPr lang="en-US" altLang="zh-CN" dirty="0"/>
              <a:t>Binary relationship or n-</a:t>
            </a:r>
            <a:r>
              <a:rPr lang="en-US" altLang="zh-CN" dirty="0" err="1"/>
              <a:t>ary</a:t>
            </a:r>
            <a:r>
              <a:rPr lang="en-US" altLang="zh-CN" dirty="0"/>
              <a:t>?</a:t>
            </a:r>
          </a:p>
          <a:p>
            <a:pPr lvl="1"/>
            <a:r>
              <a:rPr lang="en-US" altLang="zh-CN" dirty="0"/>
              <a:t>Use binary as often as possible</a:t>
            </a:r>
          </a:p>
          <a:p>
            <a:pPr lvl="1"/>
            <a:r>
              <a:rPr lang="en-US" altLang="zh-CN" dirty="0"/>
              <a:t>Binary is simple but might not be adequate</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38</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18"/>
    </mc:Choice>
    <mc:Fallback xmlns="">
      <p:transition spd="slow" advTm="4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ltLang="zh-CN" dirty="0">
                <a:ea typeface="宋体" pitchFamily="2" charset="-122"/>
              </a:rPr>
              <a:t>Avoid Redundancy</a:t>
            </a:r>
          </a:p>
        </p:txBody>
      </p:sp>
      <p:graphicFrame>
        <p:nvGraphicFramePr>
          <p:cNvPr id="228356" name="Object 4"/>
          <p:cNvGraphicFramePr>
            <a:graphicFrameLocks noChangeAspect="1"/>
          </p:cNvGraphicFramePr>
          <p:nvPr>
            <p:extLst>
              <p:ext uri="{D42A27DB-BD31-4B8C-83A1-F6EECF244321}">
                <p14:modId xmlns:p14="http://schemas.microsoft.com/office/powerpoint/2010/main" val="3314573936"/>
              </p:ext>
            </p:extLst>
          </p:nvPr>
        </p:nvGraphicFramePr>
        <p:xfrm>
          <a:off x="539552" y="2060848"/>
          <a:ext cx="8153400" cy="3868738"/>
        </p:xfrm>
        <a:graphic>
          <a:graphicData uri="http://schemas.openxmlformats.org/presentationml/2006/ole">
            <mc:AlternateContent xmlns:mc="http://schemas.openxmlformats.org/markup-compatibility/2006">
              <mc:Choice xmlns:v="urn:schemas-microsoft-com:vml" Requires="v">
                <p:oleObj name="位图图像" r:id="rId5" imgW="7125695" imgH="3381847" progId="Paint.Picture">
                  <p:embed/>
                </p:oleObj>
              </mc:Choice>
              <mc:Fallback>
                <p:oleObj name="位图图像" r:id="rId5" imgW="7125695" imgH="3381847" progId="Paint.Picture">
                  <p:embed/>
                  <p:pic>
                    <p:nvPicPr>
                      <p:cNvPr id="22835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060848"/>
                        <a:ext cx="8153400" cy="386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39</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20"/>
    </mc:Choice>
    <mc:Fallback xmlns="">
      <p:transition spd="slow" advTm="1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Today’s Plan</a:t>
            </a:r>
          </a:p>
        </p:txBody>
      </p:sp>
      <p:sp>
        <p:nvSpPr>
          <p:cNvPr id="5" name="Content Placeholder 4"/>
          <p:cNvSpPr>
            <a:spLocks noGrp="1"/>
          </p:cNvSpPr>
          <p:nvPr>
            <p:ph idx="1"/>
          </p:nvPr>
        </p:nvSpPr>
        <p:spPr/>
        <p:txBody>
          <a:bodyPr/>
          <a:lstStyle/>
          <a:p>
            <a:r>
              <a:rPr lang="en-CA" altLang="en-US" dirty="0"/>
              <a:t>Entity</a:t>
            </a:r>
          </a:p>
          <a:p>
            <a:r>
              <a:rPr lang="en-CA" altLang="en-US" dirty="0"/>
              <a:t>Weak entity</a:t>
            </a:r>
          </a:p>
          <a:p>
            <a:r>
              <a:rPr lang="en-CA" altLang="en-US" dirty="0"/>
              <a:t>Attributes</a:t>
            </a:r>
          </a:p>
          <a:p>
            <a:r>
              <a:rPr lang="en-CA" altLang="en-US" dirty="0"/>
              <a:t>Relationship</a:t>
            </a:r>
          </a:p>
          <a:p>
            <a:r>
              <a:rPr lang="en-CA" altLang="en-US" dirty="0"/>
              <a:t>Structural constraints</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73643451"/>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026"/>
          <p:cNvSpPr>
            <a:spLocks noGrp="1" noChangeArrowheads="1"/>
          </p:cNvSpPr>
          <p:nvPr>
            <p:ph type="title"/>
          </p:nvPr>
        </p:nvSpPr>
        <p:spPr/>
        <p:txBody>
          <a:bodyPr/>
          <a:lstStyle/>
          <a:p>
            <a:r>
              <a:rPr lang="en-US" altLang="zh-CN" dirty="0">
                <a:ea typeface="宋体" pitchFamily="2" charset="-122"/>
              </a:rPr>
              <a:t>Good or Bad?</a:t>
            </a:r>
          </a:p>
        </p:txBody>
      </p:sp>
      <p:graphicFrame>
        <p:nvGraphicFramePr>
          <p:cNvPr id="234500" name="Object 1028"/>
          <p:cNvGraphicFramePr>
            <a:graphicFrameLocks noChangeAspect="1"/>
          </p:cNvGraphicFramePr>
          <p:nvPr>
            <p:extLst>
              <p:ext uri="{D42A27DB-BD31-4B8C-83A1-F6EECF244321}">
                <p14:modId xmlns:p14="http://schemas.microsoft.com/office/powerpoint/2010/main" val="3155110220"/>
              </p:ext>
            </p:extLst>
          </p:nvPr>
        </p:nvGraphicFramePr>
        <p:xfrm>
          <a:off x="971600" y="1706415"/>
          <a:ext cx="6858000" cy="4476750"/>
        </p:xfrm>
        <a:graphic>
          <a:graphicData uri="http://schemas.openxmlformats.org/presentationml/2006/ole">
            <mc:AlternateContent xmlns:mc="http://schemas.openxmlformats.org/markup-compatibility/2006">
              <mc:Choice xmlns:v="urn:schemas-microsoft-com:vml" Requires="v">
                <p:oleObj name="位图图像" r:id="rId5" imgW="6039693" imgH="3943901" progId="Paint.Picture">
                  <p:embed/>
                </p:oleObj>
              </mc:Choice>
              <mc:Fallback>
                <p:oleObj name="位图图像" r:id="rId5" imgW="6039693" imgH="3943901" progId="Paint.Picture">
                  <p:embed/>
                  <p:pic>
                    <p:nvPicPr>
                      <p:cNvPr id="23450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1706415"/>
                        <a:ext cx="68580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40</a:t>
            </a:fld>
            <a:endParaRPr lang="en-US" altLang="zh-CN"/>
          </a:p>
        </p:txBody>
      </p:sp>
      <p:sp>
        <p:nvSpPr>
          <p:cNvPr id="3" name="Rectangle 2"/>
          <p:cNvSpPr/>
          <p:nvPr/>
        </p:nvSpPr>
        <p:spPr>
          <a:xfrm>
            <a:off x="971600" y="5013176"/>
            <a:ext cx="6858000" cy="1169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1308240" y="2558880"/>
              <a:ext cx="3677040" cy="224208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1298880" y="2549520"/>
                <a:ext cx="3695760" cy="22608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458"/>
    </mc:Choice>
    <mc:Fallback xmlns="">
      <p:transition spd="slow" advTm="5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tLang="zh-CN">
                <a:ea typeface="宋体" pitchFamily="2" charset="-122"/>
              </a:rPr>
              <a:t>Attribute vs Entity</a:t>
            </a:r>
          </a:p>
        </p:txBody>
      </p:sp>
      <p:graphicFrame>
        <p:nvGraphicFramePr>
          <p:cNvPr id="221188" name="Object 4"/>
          <p:cNvGraphicFramePr>
            <a:graphicFrameLocks noChangeAspect="1"/>
          </p:cNvGraphicFramePr>
          <p:nvPr>
            <p:extLst>
              <p:ext uri="{D42A27DB-BD31-4B8C-83A1-F6EECF244321}">
                <p14:modId xmlns:p14="http://schemas.microsoft.com/office/powerpoint/2010/main" val="551620069"/>
              </p:ext>
            </p:extLst>
          </p:nvPr>
        </p:nvGraphicFramePr>
        <p:xfrm>
          <a:off x="277688" y="1988840"/>
          <a:ext cx="8686800" cy="4157663"/>
        </p:xfrm>
        <a:graphic>
          <a:graphicData uri="http://schemas.openxmlformats.org/presentationml/2006/ole">
            <mc:AlternateContent xmlns:mc="http://schemas.openxmlformats.org/markup-compatibility/2006">
              <mc:Choice xmlns:v="urn:schemas-microsoft-com:vml" Requires="v">
                <p:oleObj name="位图图像" r:id="rId5" imgW="7163800" imgH="3428571" progId="Paint.Picture">
                  <p:embed/>
                </p:oleObj>
              </mc:Choice>
              <mc:Fallback>
                <p:oleObj name="位图图像" r:id="rId5" imgW="7163800" imgH="3428571" progId="Paint.Picture">
                  <p:embed/>
                  <p:pic>
                    <p:nvPicPr>
                      <p:cNvPr id="22118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88" y="1988840"/>
                        <a:ext cx="868680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41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47"/>
    </mc:Choice>
    <mc:Fallback xmlns="">
      <p:transition spd="slow" advTm="3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ltLang="zh-CN" dirty="0">
                <a:ea typeface="宋体" pitchFamily="2" charset="-122"/>
              </a:rPr>
              <a:t>Good or Bad?</a:t>
            </a:r>
          </a:p>
        </p:txBody>
      </p:sp>
      <p:graphicFrame>
        <p:nvGraphicFramePr>
          <p:cNvPr id="223236" name="Object 4"/>
          <p:cNvGraphicFramePr>
            <a:graphicFrameLocks noChangeAspect="1"/>
          </p:cNvGraphicFramePr>
          <p:nvPr>
            <p:extLst>
              <p:ext uri="{D42A27DB-BD31-4B8C-83A1-F6EECF244321}">
                <p14:modId xmlns:p14="http://schemas.microsoft.com/office/powerpoint/2010/main" val="1719145198"/>
              </p:ext>
            </p:extLst>
          </p:nvPr>
        </p:nvGraphicFramePr>
        <p:xfrm>
          <a:off x="539552" y="1844824"/>
          <a:ext cx="7239000" cy="4586287"/>
        </p:xfrm>
        <a:graphic>
          <a:graphicData uri="http://schemas.openxmlformats.org/presentationml/2006/ole">
            <mc:AlternateContent xmlns:mc="http://schemas.openxmlformats.org/markup-compatibility/2006">
              <mc:Choice xmlns:v="urn:schemas-microsoft-com:vml" Requires="v">
                <p:oleObj name="位图图像" r:id="rId5" imgW="6238095" imgH="3952381" progId="Paint.Picture">
                  <p:embed/>
                </p:oleObj>
              </mc:Choice>
              <mc:Fallback>
                <p:oleObj name="位图图像" r:id="rId5" imgW="6238095" imgH="3952381" progId="Paint.Picture">
                  <p:embed/>
                  <p:pic>
                    <p:nvPicPr>
                      <p:cNvPr id="2232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844824"/>
                        <a:ext cx="7239000"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3239" name="Text Box 7"/>
          <p:cNvSpPr txBox="1">
            <a:spLocks noChangeArrowheads="1"/>
          </p:cNvSpPr>
          <p:nvPr/>
        </p:nvSpPr>
        <p:spPr bwMode="auto">
          <a:xfrm>
            <a:off x="2455665" y="3140224"/>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N</a:t>
            </a:r>
          </a:p>
        </p:txBody>
      </p:sp>
      <p:sp>
        <p:nvSpPr>
          <p:cNvPr id="223240" name="Text Box 8"/>
          <p:cNvSpPr txBox="1">
            <a:spLocks noChangeArrowheads="1"/>
          </p:cNvSpPr>
          <p:nvPr/>
        </p:nvSpPr>
        <p:spPr bwMode="auto">
          <a:xfrm>
            <a:off x="4689277" y="3140224"/>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1</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42</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596880" y="1752480"/>
              <a:ext cx="6903000" cy="316296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587520" y="1743120"/>
                <a:ext cx="6921720" cy="318168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176"/>
    </mc:Choice>
    <mc:Fallback xmlns="">
      <p:transition spd="slow" advTm="6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ltLang="zh-CN" dirty="0">
                <a:ea typeface="宋体" pitchFamily="2" charset="-122"/>
              </a:rPr>
              <a:t>Good or Bad</a:t>
            </a:r>
          </a:p>
        </p:txBody>
      </p:sp>
      <p:graphicFrame>
        <p:nvGraphicFramePr>
          <p:cNvPr id="224260" name="Object 4"/>
          <p:cNvGraphicFramePr>
            <a:graphicFrameLocks noChangeAspect="1"/>
          </p:cNvGraphicFramePr>
          <p:nvPr>
            <p:extLst>
              <p:ext uri="{D42A27DB-BD31-4B8C-83A1-F6EECF244321}">
                <p14:modId xmlns:p14="http://schemas.microsoft.com/office/powerpoint/2010/main" val="2814407775"/>
              </p:ext>
            </p:extLst>
          </p:nvPr>
        </p:nvGraphicFramePr>
        <p:xfrm>
          <a:off x="611560" y="1844824"/>
          <a:ext cx="7391400" cy="4533900"/>
        </p:xfrm>
        <a:graphic>
          <a:graphicData uri="http://schemas.openxmlformats.org/presentationml/2006/ole">
            <mc:AlternateContent xmlns:mc="http://schemas.openxmlformats.org/markup-compatibility/2006">
              <mc:Choice xmlns:v="urn:schemas-microsoft-com:vml" Requires="v">
                <p:oleObj name="位图图像" r:id="rId5" imgW="6287378" imgH="3858164" progId="Paint.Picture">
                  <p:embed/>
                </p:oleObj>
              </mc:Choice>
              <mc:Fallback>
                <p:oleObj name="位图图像" r:id="rId5" imgW="6287378" imgH="3858164" progId="Paint.Picture">
                  <p:embed/>
                  <p:pic>
                    <p:nvPicPr>
                      <p:cNvPr id="22426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844824"/>
                        <a:ext cx="73914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43</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79"/>
    </mc:Choice>
    <mc:Fallback xmlns="">
      <p:transition spd="slow" advTm="1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ltLang="zh-CN" dirty="0">
                <a:ea typeface="宋体" pitchFamily="2" charset="-122"/>
              </a:rPr>
              <a:t>Good or Bad?</a:t>
            </a:r>
          </a:p>
        </p:txBody>
      </p:sp>
      <p:graphicFrame>
        <p:nvGraphicFramePr>
          <p:cNvPr id="222212" name="Object 4"/>
          <p:cNvGraphicFramePr>
            <a:graphicFrameLocks noChangeAspect="1"/>
          </p:cNvGraphicFramePr>
          <p:nvPr>
            <p:extLst>
              <p:ext uri="{D42A27DB-BD31-4B8C-83A1-F6EECF244321}">
                <p14:modId xmlns:p14="http://schemas.microsoft.com/office/powerpoint/2010/main" val="1507145600"/>
              </p:ext>
            </p:extLst>
          </p:nvPr>
        </p:nvGraphicFramePr>
        <p:xfrm>
          <a:off x="539552" y="1844824"/>
          <a:ext cx="7696200" cy="4741863"/>
        </p:xfrm>
        <a:graphic>
          <a:graphicData uri="http://schemas.openxmlformats.org/presentationml/2006/ole">
            <mc:AlternateContent xmlns:mc="http://schemas.openxmlformats.org/markup-compatibility/2006">
              <mc:Choice xmlns:v="urn:schemas-microsoft-com:vml" Requires="v">
                <p:oleObj name="位图图像" r:id="rId5" imgW="6354062" imgH="3914286" progId="Paint.Picture">
                  <p:embed/>
                </p:oleObj>
              </mc:Choice>
              <mc:Fallback>
                <p:oleObj name="位图图像" r:id="rId5" imgW="6354062" imgH="3914286" progId="Paint.Picture">
                  <p:embed/>
                  <p:pic>
                    <p:nvPicPr>
                      <p:cNvPr id="2222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844824"/>
                        <a:ext cx="7696200"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2213" name="Text Box 5"/>
          <p:cNvSpPr txBox="1">
            <a:spLocks noChangeArrowheads="1"/>
          </p:cNvSpPr>
          <p:nvPr/>
        </p:nvSpPr>
        <p:spPr bwMode="auto">
          <a:xfrm>
            <a:off x="2693790" y="3005287"/>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N</a:t>
            </a:r>
          </a:p>
        </p:txBody>
      </p:sp>
      <p:sp>
        <p:nvSpPr>
          <p:cNvPr id="222214" name="Text Box 6"/>
          <p:cNvSpPr txBox="1">
            <a:spLocks noChangeArrowheads="1"/>
          </p:cNvSpPr>
          <p:nvPr/>
        </p:nvSpPr>
        <p:spPr bwMode="auto">
          <a:xfrm>
            <a:off x="4997252" y="3005287"/>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a:t>1</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44</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984240" y="1409760"/>
              <a:ext cx="7169760" cy="311832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974880" y="1400400"/>
                <a:ext cx="7188480" cy="313704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12"/>
    </mc:Choice>
    <mc:Fallback xmlns="">
      <p:transition spd="slow" advTm="2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altLang="zh-CN" dirty="0">
                <a:ea typeface="宋体" pitchFamily="2" charset="-122"/>
              </a:rPr>
              <a:t>Entity or Relationship?</a:t>
            </a:r>
          </a:p>
        </p:txBody>
      </p:sp>
      <p:sp>
        <p:nvSpPr>
          <p:cNvPr id="232454" name="Rectangle 6"/>
          <p:cNvSpPr>
            <a:spLocks noGrp="1" noChangeArrowheads="1"/>
          </p:cNvSpPr>
          <p:nvPr>
            <p:ph idx="1"/>
          </p:nvPr>
        </p:nvSpPr>
        <p:spPr>
          <a:xfrm>
            <a:off x="539552" y="1916832"/>
            <a:ext cx="8515350" cy="4114800"/>
          </a:xfrm>
          <a:noFill/>
          <a:ln/>
        </p:spPr>
        <p:txBody>
          <a:bodyPr/>
          <a:lstStyle/>
          <a:p>
            <a:r>
              <a:rPr lang="en-US" altLang="zh-CN" sz="2800">
                <a:ea typeface="宋体" pitchFamily="2" charset="-122"/>
              </a:rPr>
              <a:t>Good or bad? Why?</a:t>
            </a:r>
          </a:p>
          <a:p>
            <a:pPr>
              <a:buFont typeface="Wingdings" pitchFamily="2" charset="2"/>
              <a:buNone/>
            </a:pPr>
            <a:endParaRPr lang="zh-CN" altLang="en-US" sz="2800">
              <a:ea typeface="宋体" pitchFamily="2" charset="-122"/>
            </a:endParaRPr>
          </a:p>
        </p:txBody>
      </p:sp>
      <p:graphicFrame>
        <p:nvGraphicFramePr>
          <p:cNvPr id="232453" name="Object 5"/>
          <p:cNvGraphicFramePr>
            <a:graphicFrameLocks noChangeAspect="1"/>
          </p:cNvGraphicFramePr>
          <p:nvPr>
            <p:extLst>
              <p:ext uri="{D42A27DB-BD31-4B8C-83A1-F6EECF244321}">
                <p14:modId xmlns:p14="http://schemas.microsoft.com/office/powerpoint/2010/main" val="2121589453"/>
              </p:ext>
            </p:extLst>
          </p:nvPr>
        </p:nvGraphicFramePr>
        <p:xfrm>
          <a:off x="691952" y="2831232"/>
          <a:ext cx="6459538" cy="3057525"/>
        </p:xfrm>
        <a:graphic>
          <a:graphicData uri="http://schemas.openxmlformats.org/presentationml/2006/ole">
            <mc:AlternateContent xmlns:mc="http://schemas.openxmlformats.org/markup-compatibility/2006">
              <mc:Choice xmlns:v="urn:schemas-microsoft-com:vml" Requires="v">
                <p:oleObj name="位图图像" r:id="rId5" imgW="6458852" imgH="3057143" progId="Paint.Picture">
                  <p:embed/>
                </p:oleObj>
              </mc:Choice>
              <mc:Fallback>
                <p:oleObj name="位图图像" r:id="rId5" imgW="6458852" imgH="3057143" progId="Paint.Picture">
                  <p:embed/>
                  <p:pic>
                    <p:nvPicPr>
                      <p:cNvPr id="2324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952" y="2831232"/>
                        <a:ext cx="6459538"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45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06"/>
    </mc:Choice>
    <mc:Fallback xmlns="">
      <p:transition spd="slow" advTm="4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840" x="971550" y="5003800"/>
          <p14:tracePt t="7880" x="971550" y="4997450"/>
          <p14:tracePt t="7888" x="971550" y="4972050"/>
          <p14:tracePt t="7897" x="971550" y="4959350"/>
          <p14:tracePt t="7914" x="977900" y="4927600"/>
          <p14:tracePt t="7930" x="1073150" y="4870450"/>
          <p14:tracePt t="7947" x="1238250" y="4813300"/>
          <p14:tracePt t="7964" x="1498600" y="4737100"/>
          <p14:tracePt t="7981" x="1924050" y="4654550"/>
          <p14:tracePt t="7997" x="2349500" y="4584700"/>
          <p14:tracePt t="8014" x="2698750" y="4508500"/>
          <p14:tracePt t="8031" x="2940050" y="4445000"/>
          <p14:tracePt t="8048" x="3111500" y="4394200"/>
          <p14:tracePt t="8064" x="3130550" y="4381500"/>
          <p14:tracePt t="8104" x="3143250" y="4381500"/>
          <p14:tracePt t="8120" x="3149600" y="4375150"/>
          <p14:tracePt t="8131" x="3155950" y="4375150"/>
          <p14:tracePt t="8148" x="3187700" y="4368800"/>
          <p14:tracePt t="8164" x="3276600" y="4362450"/>
          <p14:tracePt t="8181" x="3409950" y="4343400"/>
          <p14:tracePt t="8198" x="3600450" y="4324350"/>
          <p14:tracePt t="8214" x="3822700" y="4260850"/>
          <p14:tracePt t="8231" x="4032250" y="4140200"/>
          <p14:tracePt t="8248" x="4191000" y="3943350"/>
          <p14:tracePt t="8264" x="4229100" y="3835400"/>
          <p14:tracePt t="8281" x="4248150" y="3740150"/>
          <p14:tracePt t="8298" x="4248150" y="3625850"/>
          <p14:tracePt t="8314" x="4248150" y="3530600"/>
          <p14:tracePt t="8331" x="4229100" y="3473450"/>
          <p14:tracePt t="8348" x="4210050" y="3422650"/>
          <p14:tracePt t="8364" x="4210050" y="3403600"/>
          <p14:tracePt t="8381" x="4210050" y="3390900"/>
          <p14:tracePt t="8398" x="4210050" y="3384550"/>
          <p14:tracePt t="8414" x="4210050" y="3378200"/>
          <p14:tracePt t="8431" x="4210050" y="3365500"/>
          <p14:tracePt t="8448" x="4210050" y="3340100"/>
          <p14:tracePt t="8464" x="4210050" y="3333750"/>
          <p14:tracePt t="8481" x="4222750" y="3302000"/>
          <p14:tracePt t="8498" x="4222750" y="3295650"/>
          <p14:tracePt t="8514" x="4222750" y="3282950"/>
          <p14:tracePt t="8548" x="4216400" y="3270250"/>
          <p14:tracePt t="8592" x="4216400" y="3257550"/>
          <p14:tracePt t="8600" x="4216400" y="3244850"/>
          <p14:tracePt t="8615" x="4165600" y="3232150"/>
          <p14:tracePt t="8631" x="4038600" y="3181350"/>
          <p14:tracePt t="8648" x="4019550" y="3162300"/>
          <p14:tracePt t="8665" x="4013200" y="3124200"/>
          <p14:tracePt t="8681" x="3987800" y="3028950"/>
          <p14:tracePt t="8698" x="3937000" y="2952750"/>
          <p14:tracePt t="8715" x="3879850" y="2882900"/>
          <p14:tracePt t="8732" x="3835400" y="2863850"/>
          <p14:tracePt t="8748" x="3797300" y="2844800"/>
          <p14:tracePt t="8765" x="3752850" y="2838450"/>
          <p14:tracePt t="8782" x="3695700" y="2838450"/>
          <p14:tracePt t="8798" x="3632200" y="2838450"/>
          <p14:tracePt t="8815" x="3536950" y="2838450"/>
          <p14:tracePt t="8832" x="3378200" y="2851150"/>
          <p14:tracePt t="8848" x="3295650" y="2870200"/>
          <p14:tracePt t="8865" x="3232150" y="2882900"/>
          <p14:tracePt t="8882" x="3194050" y="2889250"/>
          <p14:tracePt t="8899" x="3124200" y="2908300"/>
          <p14:tracePt t="8915" x="3079750" y="2927350"/>
          <p14:tracePt t="8932" x="3035300" y="2978150"/>
          <p14:tracePt t="8948" x="2952750" y="3073400"/>
          <p14:tracePt t="8965" x="2889250" y="3162300"/>
          <p14:tracePt t="8982" x="2851150" y="3251200"/>
          <p14:tracePt t="8999" x="2825750" y="3346450"/>
          <p14:tracePt t="9016" x="2819400" y="3492500"/>
          <p14:tracePt t="9032" x="2819400" y="3581400"/>
          <p14:tracePt t="9049" x="2870200" y="3683000"/>
          <p14:tracePt t="9065" x="3016250" y="3771900"/>
          <p14:tracePt t="9082" x="3276600" y="3829050"/>
          <p14:tracePt t="9098" x="3625850" y="3835400"/>
          <p14:tracePt t="9117" x="3917950" y="3835400"/>
          <p14:tracePt t="9132" x="4076700" y="3803650"/>
          <p14:tracePt t="9149" x="4184650" y="3771900"/>
          <p14:tracePt t="9165" x="4229100" y="3752850"/>
          <p14:tracePt t="9182" x="4248150" y="3740150"/>
          <p14:tracePt t="9199" x="4273550" y="3695700"/>
          <p14:tracePt t="9215" x="4305300" y="3581400"/>
          <p14:tracePt t="9232" x="4305300" y="3473450"/>
          <p14:tracePt t="9249" x="4254500" y="3314700"/>
          <p14:tracePt t="9265" x="4146550" y="3175000"/>
          <p14:tracePt t="9282" x="4013200" y="3067050"/>
          <p14:tracePt t="9299" x="3911600" y="2978150"/>
          <p14:tracePt t="9316" x="3771900" y="2921000"/>
          <p14:tracePt t="9332" x="3606800" y="2895600"/>
          <p14:tracePt t="9349" x="3454400" y="2895600"/>
          <p14:tracePt t="9366" x="3346450" y="2908300"/>
          <p14:tracePt t="9382" x="3270250" y="2952750"/>
          <p14:tracePt t="9399" x="3244850" y="3009900"/>
          <p14:tracePt t="9416" x="3244850" y="3041650"/>
          <p14:tracePt t="9432" x="3251200" y="3054350"/>
          <p14:tracePt t="9449" x="3257550" y="3054350"/>
          <p14:tracePt t="9466" x="3270250" y="3054350"/>
          <p14:tracePt t="9482" x="3282950" y="3054350"/>
          <p14:tracePt t="9536" x="3295650" y="3079750"/>
          <p14:tracePt t="9544" x="3295650" y="3130550"/>
          <p14:tracePt t="9552" x="3295650" y="3181350"/>
          <p14:tracePt t="9566" x="3295650" y="3244850"/>
          <p14:tracePt t="9583" x="3295650" y="3384550"/>
          <p14:tracePt t="9600" x="3194050" y="3695700"/>
          <p14:tracePt t="9616" x="3143250" y="3917950"/>
          <p14:tracePt t="9632" x="3079750" y="4152900"/>
          <p14:tracePt t="9649" x="3028950" y="4362450"/>
          <p14:tracePt t="9666" x="3028950" y="4591050"/>
          <p14:tracePt t="9683" x="3117850" y="4787900"/>
          <p14:tracePt t="9702" x="3238500" y="4953000"/>
          <p14:tracePt t="9716" x="3371850" y="5105400"/>
          <p14:tracePt t="9735" x="3467100" y="5213350"/>
          <p14:tracePt t="9749" x="3505200" y="5264150"/>
          <p14:tracePt t="9766" x="3511550" y="5276850"/>
          <p14:tracePt t="9783" x="3517900" y="5283200"/>
          <p14:tracePt t="9896" x="3536950" y="5251450"/>
          <p14:tracePt t="9904" x="3549650" y="5238750"/>
          <p14:tracePt t="9912" x="3556000" y="5213350"/>
          <p14:tracePt t="9920" x="3568700" y="5194300"/>
          <p14:tracePt t="9933" x="3581400" y="5175250"/>
          <p14:tracePt t="10056" x="3606800" y="5130800"/>
          <p14:tracePt t="10064" x="3663950" y="5092700"/>
          <p14:tracePt t="10072" x="3759200" y="5029200"/>
          <p14:tracePt t="10083" x="3867150" y="4965700"/>
          <p14:tracePt t="10100" x="4254500" y="4775200"/>
          <p14:tracePt t="10119" x="4686300" y="4584700"/>
          <p14:tracePt t="10133" x="5130800" y="4451350"/>
          <p14:tracePt t="10150" x="5346700" y="4400550"/>
          <p14:tracePt t="10167" x="5384800" y="4381500"/>
          <p14:tracePt t="10183" x="5086350" y="4292600"/>
          <p14:tracePt t="10203" x="5080000" y="4292600"/>
          <p14:tracePt t="10304" x="5143500" y="4292600"/>
          <p14:tracePt t="10312" x="5257800" y="4292600"/>
          <p14:tracePt t="10320" x="5384800" y="4286250"/>
          <p14:tracePt t="10334" x="5499100" y="4241800"/>
          <p14:tracePt t="10350" x="5778500" y="4114800"/>
          <p14:tracePt t="10367" x="5994400" y="3994150"/>
          <p14:tracePt t="10384" x="6229350" y="3841750"/>
          <p14:tracePt t="10400" x="6330950" y="3771900"/>
          <p14:tracePt t="10417" x="6362700" y="3746500"/>
          <p14:tracePt t="10434" x="6388100" y="3727450"/>
          <p14:tracePt t="10450" x="6400800" y="3708400"/>
          <p14:tracePt t="10467" x="6413500" y="3670300"/>
          <p14:tracePt t="10484" x="6445250" y="3632200"/>
          <p14:tracePt t="10501" x="6515100" y="3549650"/>
          <p14:tracePt t="10517" x="6565900" y="3467100"/>
          <p14:tracePt t="10534" x="6610350" y="3403600"/>
          <p14:tracePt t="10550" x="6623050" y="3340100"/>
          <p14:tracePt t="10568" x="6623050" y="3327400"/>
          <p14:tracePt t="10602" x="6610350" y="3327400"/>
          <p14:tracePt t="10697" x="6616700" y="3327400"/>
          <p14:tracePt t="10704" x="6718300" y="3295650"/>
          <p14:tracePt t="10712" x="6800850" y="3289300"/>
          <p14:tracePt t="10722" x="6864350" y="3276600"/>
          <p14:tracePt t="10734" x="6883400" y="3263900"/>
          <p14:tracePt t="10751" x="6908800" y="3251200"/>
          <p14:tracePt t="10768" x="6921500" y="3219450"/>
          <p14:tracePt t="10784" x="6921500" y="3187700"/>
          <p14:tracePt t="10801" x="6896100" y="3136900"/>
          <p14:tracePt t="10818" x="6743700" y="3067050"/>
          <p14:tracePt t="10834" x="6540500" y="3022600"/>
          <p14:tracePt t="10851" x="6299200" y="3016250"/>
          <p14:tracePt t="10867" x="6108700" y="3016250"/>
          <p14:tracePt t="10884" x="6013450" y="3035300"/>
          <p14:tracePt t="10901" x="5962650" y="3073400"/>
          <p14:tracePt t="10917" x="5949950" y="3130550"/>
          <p14:tracePt t="10934" x="5949950" y="3219450"/>
          <p14:tracePt t="10951" x="5962650" y="3314700"/>
          <p14:tracePt t="10967" x="6089650" y="3429000"/>
          <p14:tracePt t="10984" x="6184900" y="3448050"/>
          <p14:tracePt t="11001" x="6248400" y="3454400"/>
          <p14:tracePt t="11018" x="6311900" y="3454400"/>
          <p14:tracePt t="11034" x="6388100" y="3409950"/>
          <p14:tracePt t="11051" x="6413500" y="3359150"/>
          <p14:tracePt t="11067" x="6413500" y="3327400"/>
          <p14:tracePt t="11084" x="6413500" y="3295650"/>
          <p14:tracePt t="11101" x="6381750" y="3276600"/>
          <p14:tracePt t="11104" x="6343650" y="3276600"/>
          <p14:tracePt t="11118" x="6280150" y="3276600"/>
          <p14:tracePt t="11134" x="6165850" y="3276600"/>
          <p14:tracePt t="11152" x="5981700" y="3314700"/>
          <p14:tracePt t="11168" x="5918200" y="3346450"/>
          <p14:tracePt t="11184" x="5899150" y="3359150"/>
          <p14:tracePt t="11201" x="5899150" y="3365500"/>
          <p14:tracePt t="11218" x="5899150" y="3378200"/>
          <p14:tracePt t="11234" x="5899150" y="3390900"/>
          <p14:tracePt t="11251" x="5899150" y="3409950"/>
          <p14:tracePt t="11268" x="5918200" y="3416300"/>
          <p14:tracePt t="11285" x="5962650" y="3448050"/>
          <p14:tracePt t="11301" x="5988050" y="3460750"/>
          <p14:tracePt t="11318" x="6013450" y="3486150"/>
          <p14:tracePt t="11335" x="6019800" y="3498850"/>
          <p14:tracePt t="11352" x="6019800" y="3517900"/>
          <p14:tracePt t="11368" x="6019800" y="3524250"/>
          <p14:tracePt t="11385" x="6019800" y="3530600"/>
          <p14:tracePt t="11401" x="6019800" y="3536950"/>
          <p14:tracePt t="11418" x="6019800" y="3543300"/>
          <p14:tracePt t="11435" x="6026150" y="3549650"/>
          <p14:tracePt t="11468" x="6045200" y="3549650"/>
          <p14:tracePt t="11485" x="6083300" y="3524250"/>
          <p14:tracePt t="11502" x="6089650" y="3498850"/>
          <p14:tracePt t="11518" x="6108700" y="3479800"/>
          <p14:tracePt t="11535" x="6108700" y="3448050"/>
          <p14:tracePt t="11552" x="6108700" y="3429000"/>
          <p14:tracePt t="11568" x="6108700" y="3409950"/>
          <p14:tracePt t="11602" x="6108700" y="3403600"/>
          <p14:tracePt t="11618" x="6083300" y="3403600"/>
          <p14:tracePt t="11635" x="6013450" y="3416300"/>
          <p14:tracePt t="11652" x="5905500" y="3460750"/>
          <p14:tracePt t="11668" x="5784850" y="3536950"/>
          <p14:tracePt t="11685" x="5721350" y="3594100"/>
          <p14:tracePt t="11702" x="5689600" y="3670300"/>
          <p14:tracePt t="11718" x="5689600" y="3708400"/>
          <p14:tracePt t="11735" x="5727700" y="3752850"/>
          <p14:tracePt t="11752" x="5911850" y="3771900"/>
          <p14:tracePt t="11769" x="6051550" y="3771900"/>
          <p14:tracePt t="11785" x="6115050" y="3771900"/>
          <p14:tracePt t="11802" x="6127750" y="3765550"/>
          <p14:tracePt t="11818" x="6134100" y="3759200"/>
          <p14:tracePt t="11835" x="6134100" y="3752850"/>
          <p14:tracePt t="11852" x="6115050" y="3746500"/>
          <p14:tracePt t="11868" x="6032500" y="3746500"/>
          <p14:tracePt t="11885" x="5975350" y="3746500"/>
          <p14:tracePt t="11902" x="5949950" y="3746500"/>
          <p14:tracePt t="11953" x="5969000" y="3746500"/>
          <p14:tracePt t="11960" x="5981700" y="3740150"/>
          <p14:tracePt t="11969" x="5994400" y="3740150"/>
          <p14:tracePt t="11985" x="6007100" y="3733800"/>
          <p14:tracePt t="12033" x="6013450" y="3733800"/>
          <p14:tracePt t="12040" x="6007100" y="3746500"/>
          <p14:tracePt t="12052" x="5975350" y="3752850"/>
          <p14:tracePt t="12069" x="5943600" y="3765550"/>
          <p14:tracePt t="12085" x="5918200" y="3778250"/>
          <p14:tracePt t="12138" x="5930900" y="3778250"/>
          <p14:tracePt t="12144" x="5969000" y="3778250"/>
          <p14:tracePt t="12152" x="5994400" y="3765550"/>
          <p14:tracePt t="12168" x="6045200" y="3746500"/>
          <p14:tracePt t="12185" x="6083300" y="3740150"/>
          <p14:tracePt t="12296" x="6083300" y="3733800"/>
          <p14:tracePt t="12314" x="6083300" y="3721100"/>
          <p14:tracePt t="12321" x="6083300" y="3714750"/>
          <p14:tracePt t="12337" x="6089650" y="3702050"/>
          <p14:tracePt t="12393" x="6096000" y="3702050"/>
          <p14:tracePt t="12401" x="6102350" y="3702050"/>
          <p14:tracePt t="12408" x="6115050" y="3714750"/>
          <p14:tracePt t="12419" x="6121400" y="3759200"/>
          <p14:tracePt t="12436" x="6146800" y="3854450"/>
          <p14:tracePt t="12452" x="6146800" y="3994150"/>
          <p14:tracePt t="12469" x="6013450" y="4152900"/>
          <p14:tracePt t="12486" x="5651500" y="4324350"/>
          <p14:tracePt t="12502" x="5111750" y="4559300"/>
          <p14:tracePt t="12522" x="4356100" y="4883150"/>
          <p14:tracePt t="12538" x="4127500" y="5016500"/>
          <p14:tracePt t="12555" x="4000500" y="5092700"/>
          <p14:tracePt t="12569" x="3987800" y="5099050"/>
          <p14:tracePt t="12602" x="4013200" y="5099050"/>
          <p14:tracePt t="12619" x="4032250" y="5073650"/>
          <p14:tracePt t="12636" x="4038600" y="5067300"/>
          <p14:tracePt t="12669" x="4038600" y="5060950"/>
          <p14:tracePt t="12686" x="4000500" y="5060950"/>
          <p14:tracePt t="12703" x="3930650" y="5060950"/>
          <p14:tracePt t="12719" x="3873500" y="5060950"/>
          <p14:tracePt t="12736" x="3835400" y="5041900"/>
          <p14:tracePt t="12753" x="3810000" y="5022850"/>
          <p14:tracePt t="12769" x="3759200" y="5003800"/>
          <p14:tracePt t="12786" x="3670300" y="5003800"/>
          <p14:tracePt t="12803" x="3587750" y="5003800"/>
          <p14:tracePt t="12819" x="3562350" y="5003800"/>
          <p14:tracePt t="12889" x="3568700" y="5003800"/>
          <p14:tracePt t="12896" x="3581400" y="4997450"/>
          <p14:tracePt t="12944" x="3568700" y="5010150"/>
          <p14:tracePt t="12953" x="3556000" y="5029200"/>
          <p14:tracePt t="12960" x="3530600" y="5060950"/>
          <p14:tracePt t="12970" x="3517900" y="5073650"/>
          <p14:tracePt t="12987" x="3498850" y="5111750"/>
          <p14:tracePt t="13003" x="3492500" y="5124450"/>
          <p14:tracePt t="13040" x="3511550" y="5124450"/>
          <p14:tracePt t="13053" x="3524250" y="5124450"/>
          <p14:tracePt t="13069" x="3556000" y="5118100"/>
          <p14:tracePt t="13086" x="3568700" y="5105400"/>
          <p14:tracePt t="13320" x="3568700" y="5099050"/>
          <p14:tracePt t="27857" x="3600450" y="5022850"/>
          <p14:tracePt t="27864" x="3841750" y="4743450"/>
          <p14:tracePt t="27872" x="4140200" y="4438650"/>
          <p14:tracePt t="27886" x="4419600" y="4273550"/>
          <p14:tracePt t="27903" x="4826000" y="4044950"/>
          <p14:tracePt t="27921" x="4927600" y="3943350"/>
          <p14:tracePt t="27953" x="4914900" y="3937000"/>
          <p14:tracePt t="27970" x="4857750" y="3937000"/>
          <p14:tracePt t="27986" x="4838700" y="3975100"/>
          <p14:tracePt t="28003" x="4838700" y="4019550"/>
          <p14:tracePt t="28019" x="4870450" y="4057650"/>
          <p14:tracePt t="28036" x="4889500" y="4070350"/>
          <p14:tracePt t="28069" x="4889500" y="4076700"/>
          <p14:tracePt t="28086" x="4889500" y="4083050"/>
          <p14:tracePt t="28120" x="4889500" y="4089400"/>
          <p14:tracePt t="28128" x="4876800" y="4102100"/>
          <p14:tracePt t="28138" x="4851400" y="4127500"/>
          <p14:tracePt t="28153" x="4718050" y="4216400"/>
          <p14:tracePt t="28169" x="4533900" y="4343400"/>
          <p14:tracePt t="28186" x="4330700" y="4457700"/>
          <p14:tracePt t="28203" x="4178300" y="4565650"/>
          <p14:tracePt t="28220" x="4064000" y="4673600"/>
          <p14:tracePt t="28236" x="3987800" y="4781550"/>
          <p14:tracePt t="28253" x="3930650" y="4889500"/>
          <p14:tracePt t="28270" x="3905250" y="4978400"/>
          <p14:tracePt t="28287" x="3905250" y="5035550"/>
          <p14:tracePt t="28303" x="3905250" y="5048250"/>
          <p14:tracePt t="28376" x="3905250" y="5054600"/>
          <p14:tracePt t="28385" x="3905250" y="5060950"/>
          <p14:tracePt t="28392" x="3892550" y="5086350"/>
          <p14:tracePt t="28403" x="3867150" y="5105400"/>
          <p14:tracePt t="28420" x="3822700" y="5149850"/>
          <p14:tracePt t="28437" x="3803650" y="5162550"/>
          <p14:tracePt t="28521" x="3797300" y="5162550"/>
          <p14:tracePt t="28536" x="3790950" y="5149850"/>
          <p14:tracePt t="28544" x="3784600" y="5124450"/>
          <p14:tracePt t="28553" x="3778250" y="5105400"/>
          <p14:tracePt t="28570" x="3771900" y="5099050"/>
          <p14:tracePt t="28688" x="3778250" y="5099050"/>
          <p14:tracePt t="28697" x="3797300" y="5099050"/>
          <p14:tracePt t="28705" x="3829050" y="5099050"/>
          <p14:tracePt t="28720" x="3886200" y="5092700"/>
          <p14:tracePt t="28737" x="3975100" y="5041900"/>
          <p14:tracePt t="28754" x="4013200" y="5003800"/>
          <p14:tracePt t="28770" x="4025900" y="4953000"/>
          <p14:tracePt t="28787" x="4025900" y="4902200"/>
          <p14:tracePt t="28804" x="4025900" y="4889500"/>
          <p14:tracePt t="28820" x="4025900" y="4864100"/>
          <p14:tracePt t="28837" x="4000500" y="4851400"/>
          <p14:tracePt t="28854" x="3930650" y="4819650"/>
          <p14:tracePt t="28870" x="3746500" y="4806950"/>
          <p14:tracePt t="28888" x="3333750" y="4806950"/>
          <p14:tracePt t="28904" x="3092450" y="4806950"/>
          <p14:tracePt t="28920" x="2997200" y="4806950"/>
          <p14:tracePt t="28937" x="2990850" y="4806950"/>
          <p14:tracePt t="28954" x="3035300" y="4806950"/>
          <p14:tracePt t="28971" x="3232150" y="4806950"/>
          <p14:tracePt t="28987" x="3517900" y="4775200"/>
          <p14:tracePt t="29004" x="3695700" y="4756150"/>
          <p14:tracePt t="29021" x="3752850" y="4730750"/>
          <p14:tracePt t="29037" x="3765550" y="4724400"/>
          <p14:tracePt t="29070" x="3676650" y="4781550"/>
          <p14:tracePt t="29087" x="3473450" y="4876800"/>
          <p14:tracePt t="29104" x="3422650" y="4889500"/>
          <p14:tracePt t="29121" x="3416300" y="4895850"/>
          <p14:tracePt t="29144" x="3441700" y="4895850"/>
          <p14:tracePt t="29154" x="3492500" y="4895850"/>
          <p14:tracePt t="29171" x="3594100" y="4870450"/>
          <p14:tracePt t="29188" x="3663950" y="4826000"/>
          <p14:tracePt t="29204" x="3702050" y="4800600"/>
          <p14:tracePt t="29221" x="3714750" y="4794250"/>
          <p14:tracePt t="29320" x="3714750" y="4775200"/>
          <p14:tracePt t="29329" x="3714750" y="4737100"/>
          <p14:tracePt t="29338" x="3721100" y="4692650"/>
          <p14:tracePt t="29354" x="3790950" y="4533900"/>
          <p14:tracePt t="29371" x="3905250" y="4356100"/>
          <p14:tracePt t="29388" x="3994150" y="4184650"/>
          <p14:tracePt t="29404" x="4076700" y="4044950"/>
          <p14:tracePt t="29421" x="4121150" y="3943350"/>
          <p14:tracePt t="29438" x="4140200" y="3911600"/>
          <p14:tracePt t="29454" x="4140200" y="3905250"/>
          <p14:tracePt t="29496" x="4140200" y="3911600"/>
          <p14:tracePt t="29504" x="4133850" y="3937000"/>
          <p14:tracePt t="29512" x="4127500" y="3962400"/>
          <p14:tracePt t="29521" x="4121150" y="3975100"/>
          <p14:tracePt t="29538" x="4102100" y="4000500"/>
          <p14:tracePt t="29555" x="4083050" y="4019550"/>
          <p14:tracePt t="29571" x="4064000" y="4044950"/>
          <p14:tracePt t="29588" x="4044950" y="4076700"/>
          <p14:tracePt t="29605" x="4038600" y="4102100"/>
          <p14:tracePt t="29621" x="4038600" y="4108450"/>
          <p14:tracePt t="29638" x="4038600" y="4114800"/>
          <p14:tracePt t="29655" x="4038600" y="4121150"/>
          <p14:tracePt t="29671" x="4032250" y="4133850"/>
          <p14:tracePt t="29729" x="4032250" y="4146550"/>
          <p14:tracePt t="29752" x="4032250" y="4152900"/>
          <p14:tracePt t="29760" x="4032250" y="4159250"/>
          <p14:tracePt t="29777" x="4025900" y="4171950"/>
          <p14:tracePt t="29788" x="4025900" y="4184650"/>
          <p14:tracePt t="29805" x="4025900" y="4203700"/>
          <p14:tracePt t="29822" x="4006850" y="4248150"/>
          <p14:tracePt t="29838" x="4000500" y="4273550"/>
          <p14:tracePt t="29855" x="3981450" y="4298950"/>
          <p14:tracePt t="29871" x="3968750" y="4305300"/>
          <p14:tracePt t="29913" x="3968750" y="4292600"/>
          <p14:tracePt t="29920" x="3968750" y="4273550"/>
          <p14:tracePt t="29928" x="3975100" y="4241800"/>
          <p14:tracePt t="29938" x="3981450" y="4210050"/>
          <p14:tracePt t="29955" x="3994150" y="4178300"/>
          <p14:tracePt t="29971" x="3994150" y="4146550"/>
          <p14:tracePt t="29988" x="3994150" y="4121150"/>
          <p14:tracePt t="30005" x="3994150" y="4114800"/>
          <p14:tracePt t="30022" x="3968750" y="4089400"/>
          <p14:tracePt t="30038" x="3943350" y="4076700"/>
          <p14:tracePt t="30056" x="3905250" y="4051300"/>
          <p14:tracePt t="30072" x="3873500" y="4025900"/>
          <p14:tracePt t="30088" x="3867150" y="4019550"/>
          <p14:tracePt t="30122" x="3867150" y="4000500"/>
          <p14:tracePt t="30138" x="3867150" y="3994150"/>
          <p14:tracePt t="30155" x="3873500" y="3987800"/>
          <p14:tracePt t="30172" x="3879850" y="3987800"/>
          <p14:tracePt t="30188" x="3886200" y="3987800"/>
          <p14:tracePt t="30222" x="3892550" y="3981450"/>
          <p14:tracePt t="30239" x="3892550" y="3975100"/>
          <p14:tracePt t="30255" x="3892550" y="3943350"/>
          <p14:tracePt t="30272" x="3892550" y="3892550"/>
          <p14:tracePt t="30288" x="3892550" y="3848100"/>
          <p14:tracePt t="30305" x="3879850" y="3784600"/>
          <p14:tracePt t="30322" x="3879850" y="3759200"/>
          <p14:tracePt t="30339" x="3867150" y="3721100"/>
          <p14:tracePt t="30355" x="3860800" y="3689350"/>
          <p14:tracePt t="30372" x="3848100" y="3657600"/>
          <p14:tracePt t="30389" x="3829050" y="3619500"/>
          <p14:tracePt t="30405" x="3810000" y="3594100"/>
          <p14:tracePt t="30422" x="3803650" y="3587750"/>
          <p14:tracePt t="30489" x="3797300" y="3581400"/>
          <p14:tracePt t="30840" x="3797300" y="3587750"/>
          <p14:tracePt t="30849" x="3797300" y="3600450"/>
          <p14:tracePt t="30857" x="3797300" y="3625850"/>
          <p14:tracePt t="30873" x="3771900" y="3670300"/>
          <p14:tracePt t="30889" x="3702050" y="3683000"/>
          <p14:tracePt t="30906" x="3632200" y="3683000"/>
          <p14:tracePt t="30923" x="3619500" y="3689350"/>
          <p14:tracePt t="30985" x="3619500" y="3695700"/>
          <p14:tracePt t="31024" x="3644900" y="3702050"/>
          <p14:tracePt t="31032" x="3714750" y="3689350"/>
          <p14:tracePt t="31041" x="3759200" y="3676650"/>
          <p14:tracePt t="31056" x="3829050" y="3600450"/>
          <p14:tracePt t="31073" x="3848100" y="3562350"/>
          <p14:tracePt t="31089" x="3886200" y="3505200"/>
          <p14:tracePt t="31106" x="3930650" y="3454400"/>
          <p14:tracePt t="31123" x="3975100" y="3409950"/>
          <p14:tracePt t="31140" x="4006850" y="3378200"/>
          <p14:tracePt t="31156" x="4019550" y="3346450"/>
          <p14:tracePt t="31173" x="4032250" y="3308350"/>
          <p14:tracePt t="31190" x="4032250" y="3238500"/>
          <p14:tracePt t="31206" x="4032250" y="3175000"/>
          <p14:tracePt t="31224" x="3962400" y="3054350"/>
          <p14:tracePt t="31240" x="3905250" y="2990850"/>
          <p14:tracePt t="31256" x="3810000" y="2959100"/>
          <p14:tracePt t="31273" x="3714750" y="2940050"/>
          <p14:tracePt t="31290" x="3625850" y="2927350"/>
          <p14:tracePt t="31306" x="3536950" y="2927350"/>
          <p14:tracePt t="31323" x="3448050" y="2959100"/>
          <p14:tracePt t="31340" x="3365500" y="2990850"/>
          <p14:tracePt t="31356" x="3289300" y="3016250"/>
          <p14:tracePt t="31373" x="3213100" y="3067050"/>
          <p14:tracePt t="31390" x="3155950" y="3124200"/>
          <p14:tracePt t="31407" x="3111500" y="3213100"/>
          <p14:tracePt t="31424" x="3054350" y="3390900"/>
          <p14:tracePt t="31440" x="3054350" y="3479800"/>
          <p14:tracePt t="31457" x="3054350" y="3568700"/>
          <p14:tracePt t="31473" x="3098800" y="3651250"/>
          <p14:tracePt t="31490" x="3213100" y="3727450"/>
          <p14:tracePt t="31507" x="3346450" y="3759200"/>
          <p14:tracePt t="31523" x="3505200" y="3778250"/>
          <p14:tracePt t="31540" x="3695700" y="3778250"/>
          <p14:tracePt t="31557" x="3860800" y="3765550"/>
          <p14:tracePt t="31573" x="4006850" y="3721100"/>
          <p14:tracePt t="31590" x="4108450" y="3663950"/>
          <p14:tracePt t="31607" x="4210050" y="3600450"/>
          <p14:tracePt t="31609" x="4248150" y="3575050"/>
          <p14:tracePt t="31624" x="4324350" y="3524250"/>
          <p14:tracePt t="31640" x="4368800" y="3479800"/>
          <p14:tracePt t="31657" x="4375150" y="3454400"/>
          <p14:tracePt t="31674" x="4387850" y="3435350"/>
          <p14:tracePt t="31690" x="4387850" y="3416300"/>
          <p14:tracePt t="31707" x="4381500" y="3403600"/>
          <p14:tracePt t="31723" x="4349750" y="3371850"/>
          <p14:tracePt t="31740" x="4279900" y="3365500"/>
          <p14:tracePt t="31757" x="4210050" y="3346450"/>
          <p14:tracePt t="31773" x="4127500" y="3333750"/>
          <p14:tracePt t="31790" x="4076700" y="3327400"/>
          <p14:tracePt t="31807" x="4019550" y="3327400"/>
          <p14:tracePt t="31824" x="3949700" y="3327400"/>
          <p14:tracePt t="31840" x="3917950" y="3333750"/>
          <p14:tracePt t="31857" x="3911600" y="3340100"/>
          <p14:tracePt t="31874" x="3911600" y="3352800"/>
          <p14:tracePt t="31890" x="3911600" y="3365500"/>
          <p14:tracePt t="31907" x="3911600" y="3371850"/>
          <p14:tracePt t="31924" x="3911600" y="3378200"/>
          <p14:tracePt t="31957" x="3905250" y="3403600"/>
          <p14:tracePt t="31974" x="3854450" y="3409950"/>
          <p14:tracePt t="31991" x="3752850" y="3416300"/>
          <p14:tracePt t="32007" x="3581400" y="3454400"/>
          <p14:tracePt t="32024" x="3498850" y="3467100"/>
          <p14:tracePt t="32040" x="3467100" y="3486150"/>
          <p14:tracePt t="32057" x="3460750" y="3492500"/>
          <p14:tracePt t="32074" x="3460750" y="3505200"/>
          <p14:tracePt t="32091" x="3486150" y="3524250"/>
          <p14:tracePt t="32107" x="3670300" y="3543300"/>
          <p14:tracePt t="32124" x="3943350" y="3543300"/>
          <p14:tracePt t="32140" x="4413250" y="3543300"/>
          <p14:tracePt t="32157" x="4851400" y="3543300"/>
          <p14:tracePt t="32174" x="5245100" y="3543300"/>
          <p14:tracePt t="32191" x="5511800" y="3543300"/>
          <p14:tracePt t="32207" x="5842000" y="3543300"/>
          <p14:tracePt t="32224" x="6019800" y="3543300"/>
          <p14:tracePt t="32241" x="6108700" y="3543300"/>
          <p14:tracePt t="32258" x="6178550" y="3543300"/>
          <p14:tracePt t="32274" x="6229350" y="3543300"/>
          <p14:tracePt t="32291" x="6261100" y="3543300"/>
          <p14:tracePt t="32307" x="6280150" y="3543300"/>
          <p14:tracePt t="32341" x="6286500" y="3549650"/>
          <p14:tracePt t="32357" x="6280150" y="3562350"/>
          <p14:tracePt t="32374" x="6210300" y="3587750"/>
          <p14:tracePt t="32391" x="6140450" y="3600450"/>
          <p14:tracePt t="32407" x="6057900" y="3625850"/>
          <p14:tracePt t="32424" x="6032500" y="3632200"/>
          <p14:tracePt t="32441" x="6026150" y="3632200"/>
          <p14:tracePt t="32520" x="6019800" y="3632200"/>
          <p14:tracePt t="32536" x="6013450" y="3644900"/>
          <p14:tracePt t="32544" x="6013450" y="3651250"/>
          <p14:tracePt t="32552" x="6013450" y="3657600"/>
          <p14:tracePt t="32560" x="6013450" y="3670300"/>
          <p14:tracePt t="32576" x="6032500" y="3689350"/>
          <p14:tracePt t="32591" x="6108700" y="3689350"/>
          <p14:tracePt t="32608" x="6235700" y="3689350"/>
          <p14:tracePt t="32624" x="6337300" y="3689350"/>
          <p14:tracePt t="32641" x="6400800" y="3676650"/>
          <p14:tracePt t="32658" x="6413500" y="3670300"/>
          <p14:tracePt t="32675" x="6419850" y="3663950"/>
          <p14:tracePt t="32832" x="6419850" y="3657600"/>
          <p14:tracePt t="32872" x="6413500" y="3638550"/>
          <p14:tracePt t="32880" x="6356350" y="3638550"/>
          <p14:tracePt t="32891" x="6267450" y="3638550"/>
          <p14:tracePt t="32908" x="5969000" y="3638550"/>
          <p14:tracePt t="32925" x="5524500" y="3638550"/>
          <p14:tracePt t="32942" x="5060950" y="3638550"/>
          <p14:tracePt t="32958" x="4692650" y="3638550"/>
          <p14:tracePt t="32975" x="4438650" y="3638550"/>
          <p14:tracePt t="32992" x="4248150" y="3638550"/>
          <p14:tracePt t="33008" x="4197350" y="3638550"/>
          <p14:tracePt t="33025" x="4159250" y="3651250"/>
          <p14:tracePt t="33042" x="4121150" y="3670300"/>
          <p14:tracePt t="33058" x="4057650" y="3695700"/>
          <p14:tracePt t="33075" x="3962400" y="3714750"/>
          <p14:tracePt t="33092" x="3905250" y="3733800"/>
          <p14:tracePt t="33108" x="3854450" y="3740150"/>
          <p14:tracePt t="33125" x="3810000" y="3740150"/>
          <p14:tracePt t="33142" x="3797300" y="3746500"/>
          <p14:tracePt t="33158" x="3784600" y="3746500"/>
          <p14:tracePt t="33175" x="3759200" y="3746500"/>
          <p14:tracePt t="33192" x="3746500" y="3733800"/>
          <p14:tracePt t="33208" x="3733800" y="3721100"/>
          <p14:tracePt t="33225" x="3733800" y="3708400"/>
          <p14:tracePt t="33242" x="3733800" y="3695700"/>
          <p14:tracePt t="33259" x="3733800" y="3683000"/>
          <p14:tracePt t="33275" x="3733800" y="3670300"/>
          <p14:tracePt t="33292" x="3733800" y="3657600"/>
          <p14:tracePt t="33308" x="3733800" y="3651250"/>
          <p14:tracePt t="33577" x="3740150" y="3651250"/>
          <p14:tracePt t="36360" x="3752850" y="3651250"/>
          <p14:tracePt t="36368" x="3778250" y="3657600"/>
          <p14:tracePt t="36379" x="3810000" y="3676650"/>
          <p14:tracePt t="36395" x="3873500" y="3892550"/>
          <p14:tracePt t="36412" x="3917950" y="4432300"/>
          <p14:tracePt t="36429" x="3917950" y="5048250"/>
          <p14:tracePt t="36445" x="3917950" y="5543550"/>
          <p14:tracePt t="36462" x="3956050" y="5822950"/>
          <p14:tracePt t="36479" x="4038600" y="5975350"/>
          <p14:tracePt t="36495" x="4254500" y="6083300"/>
          <p14:tracePt t="36512" x="4406900" y="6083300"/>
          <p14:tracePt t="36529" x="4540250" y="6083300"/>
          <p14:tracePt t="36545" x="4578350" y="6083300"/>
          <p14:tracePt t="36562" x="4584700" y="6083300"/>
          <p14:tracePt t="36596" x="4584700" y="6070600"/>
          <p14:tracePt t="36612" x="4584700" y="6032500"/>
          <p14:tracePt t="36629" x="4584700" y="6026150"/>
          <p14:tracePt t="36646" x="4584700" y="6019800"/>
          <p14:tracePt t="36662" x="4584700" y="6013450"/>
          <p14:tracePt t="36679" x="4578350" y="6013450"/>
          <p14:tracePt t="36695" x="4552950" y="6013450"/>
          <p14:tracePt t="36712" x="4521200" y="6013450"/>
          <p14:tracePt t="36729" x="4445000" y="6013450"/>
          <p14:tracePt t="36746" x="4368800" y="5962650"/>
          <p14:tracePt t="36762" x="4254500" y="5918200"/>
          <p14:tracePt t="36779" x="4171950" y="5873750"/>
          <p14:tracePt t="36796" x="4127500" y="5842000"/>
          <p14:tracePt t="36812" x="4102100" y="5810250"/>
          <p14:tracePt t="36829" x="4095750" y="5791200"/>
          <p14:tracePt t="36846" x="4095750" y="5772150"/>
          <p14:tracePt t="36863" x="4095750" y="5746750"/>
          <p14:tracePt t="36879" x="4095750" y="5740400"/>
          <p14:tracePt t="36928" x="4102100" y="5727700"/>
          <p14:tracePt t="36952" x="4102100" y="5721350"/>
          <p14:tracePt t="36960" x="4102100" y="5708650"/>
          <p14:tracePt t="36968" x="4102100" y="5689600"/>
          <p14:tracePt t="36979" x="4102100" y="5657850"/>
          <p14:tracePt t="36996" x="4102100" y="5613400"/>
          <p14:tracePt t="37013" x="4083050" y="5530850"/>
          <p14:tracePt t="37029" x="4057650" y="5448300"/>
          <p14:tracePt t="37047" x="4038600" y="5372100"/>
          <p14:tracePt t="37064" x="4025900" y="5334000"/>
          <p14:tracePt t="37161" x="4025900" y="5327650"/>
          <p14:tracePt t="37168" x="4032250" y="5327650"/>
          <p14:tracePt t="37179" x="4044950" y="5340350"/>
          <p14:tracePt t="37196" x="4051300" y="5340350"/>
          <p14:tracePt t="37408" x="4051300" y="5346700"/>
          <p14:tracePt t="37456" x="4057650" y="5340350"/>
          <p14:tracePt t="42952" x="0" y="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ltLang="zh-CN">
                <a:ea typeface="宋体" pitchFamily="2" charset="-122"/>
              </a:rPr>
              <a:t>Entity or Relationship?</a:t>
            </a:r>
          </a:p>
        </p:txBody>
      </p:sp>
      <p:sp>
        <p:nvSpPr>
          <p:cNvPr id="262148" name="Rectangle 4"/>
          <p:cNvSpPr>
            <a:spLocks noGrp="1" noChangeArrowheads="1"/>
          </p:cNvSpPr>
          <p:nvPr>
            <p:ph idx="1"/>
          </p:nvPr>
        </p:nvSpPr>
        <p:spPr>
          <a:xfrm>
            <a:off x="562670" y="1916832"/>
            <a:ext cx="8515350" cy="4114800"/>
          </a:xfrm>
          <a:noFill/>
          <a:ln/>
        </p:spPr>
        <p:txBody>
          <a:bodyPr/>
          <a:lstStyle/>
          <a:p>
            <a:r>
              <a:rPr lang="en-US" altLang="zh-CN" sz="2800" dirty="0">
                <a:ea typeface="宋体" pitchFamily="2" charset="-122"/>
              </a:rPr>
              <a:t>Good or bad? Why?</a:t>
            </a:r>
          </a:p>
          <a:p>
            <a:pPr>
              <a:buFont typeface="Wingdings" pitchFamily="2" charset="2"/>
              <a:buNone/>
            </a:pPr>
            <a:endParaRPr lang="zh-CN" altLang="en-US" sz="2800" dirty="0">
              <a:ea typeface="宋体" pitchFamily="2" charset="-122"/>
            </a:endParaRPr>
          </a:p>
        </p:txBody>
      </p:sp>
      <p:sp>
        <p:nvSpPr>
          <p:cNvPr id="262151" name="Text Box 7"/>
          <p:cNvSpPr txBox="1">
            <a:spLocks noChangeArrowheads="1"/>
          </p:cNvSpPr>
          <p:nvPr/>
        </p:nvSpPr>
        <p:spPr bwMode="auto">
          <a:xfrm>
            <a:off x="3059808" y="4867995"/>
            <a:ext cx="1873250" cy="1352550"/>
          </a:xfrm>
          <a:prstGeom prst="rect">
            <a:avLst/>
          </a:prstGeom>
          <a:solidFill>
            <a:srgbClr val="00B050"/>
          </a:solidFill>
          <a:ln w="9525">
            <a:solidFill>
              <a:schemeClr val="tx1"/>
            </a:solidFill>
            <a:miter lim="800000"/>
            <a:headEnd/>
            <a:tailEnd/>
          </a:ln>
          <a:effectLst/>
        </p:spPr>
        <p:txBody>
          <a:bodyPr>
            <a:spAutoFit/>
          </a:bodyPr>
          <a:lstStyle/>
          <a:p>
            <a:pPr algn="ctr">
              <a:spcBef>
                <a:spcPct val="50000"/>
              </a:spcBef>
            </a:pPr>
            <a:endParaRPr lang="en-CA" altLang="en-US" sz="1000" b="1" dirty="0"/>
          </a:p>
          <a:p>
            <a:pPr algn="ctr">
              <a:spcBef>
                <a:spcPct val="50000"/>
              </a:spcBef>
            </a:pPr>
            <a:r>
              <a:rPr lang="en-CA" altLang="en-US" sz="3600" b="1" dirty="0" err="1"/>
              <a:t>Manfs</a:t>
            </a:r>
            <a:endParaRPr lang="en-CA" altLang="en-US" sz="3600" b="1" dirty="0"/>
          </a:p>
          <a:p>
            <a:pPr algn="ctr">
              <a:spcBef>
                <a:spcPct val="50000"/>
              </a:spcBef>
            </a:pPr>
            <a:endParaRPr lang="en-CA" altLang="en-US" sz="1200" b="1" dirty="0"/>
          </a:p>
        </p:txBody>
      </p:sp>
      <p:sp>
        <p:nvSpPr>
          <p:cNvPr id="262152" name="Oval 8"/>
          <p:cNvSpPr>
            <a:spLocks noChangeArrowheads="1"/>
          </p:cNvSpPr>
          <p:nvPr/>
        </p:nvSpPr>
        <p:spPr bwMode="auto">
          <a:xfrm>
            <a:off x="6082408" y="3069357"/>
            <a:ext cx="1512887" cy="792163"/>
          </a:xfrm>
          <a:prstGeom prst="ellipse">
            <a:avLst/>
          </a:prstGeom>
          <a:solidFill>
            <a:srgbClr val="FFFF00"/>
          </a:solidFill>
          <a:ln w="9525">
            <a:solidFill>
              <a:schemeClr val="tx1"/>
            </a:solidFill>
            <a:miter lim="800000"/>
            <a:headEnd/>
            <a:tailEnd/>
          </a:ln>
          <a:effectLst/>
        </p:spPr>
        <p:txBody>
          <a:bodyPr wrap="none" anchor="ctr"/>
          <a:lstStyle/>
          <a:p>
            <a:endParaRPr lang="en-US"/>
          </a:p>
        </p:txBody>
      </p:sp>
      <p:sp>
        <p:nvSpPr>
          <p:cNvPr id="262153" name="Text Box 9"/>
          <p:cNvSpPr txBox="1">
            <a:spLocks noChangeArrowheads="1"/>
          </p:cNvSpPr>
          <p:nvPr/>
        </p:nvSpPr>
        <p:spPr bwMode="auto">
          <a:xfrm>
            <a:off x="6226870" y="3212232"/>
            <a:ext cx="143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2800" b="1"/>
              <a:t>Addr</a:t>
            </a:r>
          </a:p>
        </p:txBody>
      </p:sp>
      <p:sp>
        <p:nvSpPr>
          <p:cNvPr id="262154" name="Oval 10"/>
          <p:cNvSpPr>
            <a:spLocks noChangeArrowheads="1"/>
          </p:cNvSpPr>
          <p:nvPr/>
        </p:nvSpPr>
        <p:spPr bwMode="auto">
          <a:xfrm>
            <a:off x="3778945" y="2997920"/>
            <a:ext cx="1512888" cy="792162"/>
          </a:xfrm>
          <a:prstGeom prst="ellipse">
            <a:avLst/>
          </a:prstGeom>
          <a:solidFill>
            <a:srgbClr val="FFFF00"/>
          </a:solidFill>
          <a:ln w="9525">
            <a:solidFill>
              <a:schemeClr val="tx1"/>
            </a:solidFill>
            <a:miter lim="800000"/>
            <a:headEnd/>
            <a:tailEnd/>
          </a:ln>
          <a:effectLst/>
        </p:spPr>
        <p:txBody>
          <a:bodyPr wrap="none" anchor="ctr"/>
          <a:lstStyle/>
          <a:p>
            <a:endParaRPr lang="en-US"/>
          </a:p>
        </p:txBody>
      </p:sp>
      <p:sp>
        <p:nvSpPr>
          <p:cNvPr id="262155" name="Text Box 11"/>
          <p:cNvSpPr txBox="1">
            <a:spLocks noChangeArrowheads="1"/>
          </p:cNvSpPr>
          <p:nvPr/>
        </p:nvSpPr>
        <p:spPr bwMode="auto">
          <a:xfrm>
            <a:off x="3923408" y="3140795"/>
            <a:ext cx="14398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2800" b="1" u="sng"/>
              <a:t>Name</a:t>
            </a:r>
          </a:p>
        </p:txBody>
      </p:sp>
      <p:sp>
        <p:nvSpPr>
          <p:cNvPr id="262156" name="Oval 12"/>
          <p:cNvSpPr>
            <a:spLocks noChangeArrowheads="1"/>
          </p:cNvSpPr>
          <p:nvPr/>
        </p:nvSpPr>
        <p:spPr bwMode="auto">
          <a:xfrm>
            <a:off x="251520" y="2997920"/>
            <a:ext cx="2303463" cy="862012"/>
          </a:xfrm>
          <a:prstGeom prst="ellipse">
            <a:avLst/>
          </a:prstGeom>
          <a:solidFill>
            <a:srgbClr val="FFFF00"/>
          </a:solidFill>
          <a:ln w="9525">
            <a:solidFill>
              <a:schemeClr val="tx1"/>
            </a:solidFill>
            <a:miter lim="800000"/>
            <a:headEnd/>
            <a:tailEnd/>
          </a:ln>
          <a:effectLst/>
        </p:spPr>
        <p:txBody>
          <a:bodyPr wrap="none" anchor="ctr"/>
          <a:lstStyle/>
          <a:p>
            <a:endParaRPr lang="en-US"/>
          </a:p>
        </p:txBody>
      </p:sp>
      <p:sp>
        <p:nvSpPr>
          <p:cNvPr id="262157" name="Text Box 13"/>
          <p:cNvSpPr txBox="1">
            <a:spLocks noChangeArrowheads="1"/>
          </p:cNvSpPr>
          <p:nvPr/>
        </p:nvSpPr>
        <p:spPr bwMode="auto">
          <a:xfrm>
            <a:off x="395983" y="3140795"/>
            <a:ext cx="2232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2800" b="1" dirty="0" err="1"/>
              <a:t>BeerName</a:t>
            </a:r>
            <a:endParaRPr lang="en-CA" altLang="en-US" sz="2800" b="1" dirty="0"/>
          </a:p>
        </p:txBody>
      </p:sp>
      <p:sp>
        <p:nvSpPr>
          <p:cNvPr id="262158" name="Line 14"/>
          <p:cNvSpPr>
            <a:spLocks noChangeShapeType="1"/>
          </p:cNvSpPr>
          <p:nvPr/>
        </p:nvSpPr>
        <p:spPr bwMode="auto">
          <a:xfrm>
            <a:off x="1331020" y="3859932"/>
            <a:ext cx="1944688" cy="1008063"/>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2159" name="Line 15"/>
          <p:cNvSpPr>
            <a:spLocks noChangeShapeType="1"/>
          </p:cNvSpPr>
          <p:nvPr/>
        </p:nvSpPr>
        <p:spPr bwMode="auto">
          <a:xfrm flipH="1">
            <a:off x="4067870" y="3788495"/>
            <a:ext cx="431800" cy="1008062"/>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2160" name="Line 16"/>
          <p:cNvSpPr>
            <a:spLocks noChangeShapeType="1"/>
          </p:cNvSpPr>
          <p:nvPr/>
        </p:nvSpPr>
        <p:spPr bwMode="auto">
          <a:xfrm flipV="1">
            <a:off x="4499670" y="3859932"/>
            <a:ext cx="2160588" cy="1008063"/>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46</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p14:cNvContentPartPr/>
              <p14:nvPr>
                <p:extLst>
                  <p:ext uri="{42D2F446-02D8-4167-A562-619A0277C38B}">
                    <p15:isNarration xmlns:p15="http://schemas.microsoft.com/office/powerpoint/2012/main" val="1"/>
                  </p:ext>
                </p:extLst>
              </p14:nvPr>
            </p14:nvContentPartPr>
            <p14:xfrm>
              <a:off x="285840" y="2730600"/>
              <a:ext cx="6978960" cy="1416240"/>
            </p14:xfrm>
          </p:contentPart>
        </mc:Choice>
        <mc:Fallback xmlns="">
          <p:pic>
            <p:nvPicPr>
              <p:cNvPr id="4" name="Ink 3"/>
              <p:cNvPicPr>
                <a:picLocks noGrp="1" noRot="1" noChangeAspect="1" noMove="1" noResize="1" noEditPoints="1" noAdjustHandles="1" noChangeArrowheads="1" noChangeShapeType="1"/>
              </p:cNvPicPr>
              <p:nvPr/>
            </p:nvPicPr>
            <p:blipFill>
              <a:blip r:embed="rId6"/>
              <a:stretch>
                <a:fillRect/>
              </a:stretch>
            </p:blipFill>
            <p:spPr>
              <a:xfrm>
                <a:off x="276480" y="2721240"/>
                <a:ext cx="6997680" cy="143496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26"/>
    </mc:Choice>
    <mc:Fallback xmlns="">
      <p:transition spd="slow" advTm="4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ERD Exercise</a:t>
            </a:r>
          </a:p>
        </p:txBody>
      </p:sp>
      <p:sp>
        <p:nvSpPr>
          <p:cNvPr id="3" name="Content Placeholder 2"/>
          <p:cNvSpPr>
            <a:spLocks noGrp="1"/>
          </p:cNvSpPr>
          <p:nvPr>
            <p:ph idx="1"/>
          </p:nvPr>
        </p:nvSpPr>
        <p:spPr/>
        <p:txBody>
          <a:bodyPr>
            <a:normAutofit fontScale="70000" lnSpcReduction="20000"/>
          </a:bodyPr>
          <a:lstStyle/>
          <a:p>
            <a:pPr lvl="0"/>
            <a:r>
              <a:rPr lang="en-US" dirty="0"/>
              <a:t>Employees: Each employee has an employee number, a name, an address, and belongs to one department.</a:t>
            </a:r>
          </a:p>
          <a:p>
            <a:pPr lvl="0"/>
            <a:r>
              <a:rPr lang="en-US" dirty="0"/>
              <a:t>Departments: Each department has a name and a department code.</a:t>
            </a:r>
          </a:p>
          <a:p>
            <a:pPr lvl="0"/>
            <a:r>
              <a:rPr lang="en-US" dirty="0"/>
              <a:t>Projects: Each project has a project number. Some number of employees and a manager (also an employee) are associated with each project.  For each employee it is necessary to record the amount of time he/she has worked on the project.  It is possible for an employee to work on more than one project but each project only has one manager. Each project uses some parts that are explained below.</a:t>
            </a:r>
          </a:p>
          <a:p>
            <a:pPr lvl="0"/>
            <a:r>
              <a:rPr lang="en-US" dirty="0"/>
              <a:t>Parts: Each part has a part number and a description. In addition, it is necessary to represent the quantity and types of subcomponents (other parts), which make up each part as well as the parts of which it is a component.</a:t>
            </a:r>
          </a:p>
          <a:p>
            <a:pPr lvl="0"/>
            <a:r>
              <a:rPr lang="en-US" dirty="0"/>
              <a:t>Warehouses: Each warehouse has a number, an address, and contains an inventory of parts.  The quantity of each in stock in each warehouse must be recorded.</a:t>
            </a:r>
          </a:p>
          <a:p>
            <a:pPr lvl="0"/>
            <a:r>
              <a:rPr lang="en-US" dirty="0"/>
              <a:t>Suppliers: Each supplier has a number, a name, and an address.  It is necessary to record the parts that a supplier can potentially supply as well as the parts that he/she is currently supplying.  It must also be possible to identify for each project, which supplier is supplying which parts and in what quantities.</a:t>
            </a:r>
          </a:p>
          <a:p>
            <a:endParaRPr lang="en-US" dirty="0"/>
          </a:p>
        </p:txBody>
      </p:sp>
      <p:sp>
        <p:nvSpPr>
          <p:cNvPr id="4" name="Slide Number Placeholder 3"/>
          <p:cNvSpPr>
            <a:spLocks noGrp="1"/>
          </p:cNvSpPr>
          <p:nvPr>
            <p:ph type="sldNum" sz="quarter" idx="12"/>
          </p:nvPr>
        </p:nvSpPr>
        <p:spPr/>
        <p:txBody>
          <a:bodyPr/>
          <a:lstStyle/>
          <a:p>
            <a:fld id="{A9E07837-7448-4714-A313-19A4441BD53F}" type="slidenum">
              <a:rPr lang="zh-CN" altLang="en-US" smtClean="0"/>
              <a:pPr/>
              <a:t>47</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76258789"/>
      </p:ext>
    </p:extLst>
  </p:cSld>
  <p:clrMapOvr>
    <a:masterClrMapping/>
  </p:clrMapOvr>
  <mc:AlternateContent xmlns:mc="http://schemas.openxmlformats.org/markup-compatibility/2006" xmlns:p14="http://schemas.microsoft.com/office/powerpoint/2010/main">
    <mc:Choice Requires="p14">
      <p:transition spd="slow" p14:dur="2000" advTm="15349"/>
    </mc:Choice>
    <mc:Fallback xmlns="">
      <p:transition spd="slow" advTm="1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Diagraming Tool</a:t>
            </a:r>
          </a:p>
        </p:txBody>
      </p:sp>
      <p:sp>
        <p:nvSpPr>
          <p:cNvPr id="3" name="Content Placeholder 2"/>
          <p:cNvSpPr>
            <a:spLocks noGrp="1"/>
          </p:cNvSpPr>
          <p:nvPr>
            <p:ph idx="1"/>
          </p:nvPr>
        </p:nvSpPr>
        <p:spPr/>
        <p:txBody>
          <a:bodyPr/>
          <a:lstStyle/>
          <a:p>
            <a:r>
              <a:rPr lang="en-US" dirty="0" err="1"/>
              <a:t>Dia</a:t>
            </a:r>
            <a:r>
              <a:rPr lang="en-US" dirty="0"/>
              <a:t>: </a:t>
            </a:r>
            <a:r>
              <a:rPr lang="en-US" dirty="0">
                <a:hlinkClick r:id="rId4"/>
              </a:rPr>
              <a:t>http://dia-installer.de/download/index.html.en</a:t>
            </a:r>
            <a:r>
              <a:rPr lang="en-US" dirty="0"/>
              <a:t> </a:t>
            </a:r>
          </a:p>
          <a:p>
            <a:endParaRPr lang="en-US" dirty="0"/>
          </a:p>
          <a:p>
            <a:r>
              <a:rPr lang="en-US" dirty="0"/>
              <a:t>If you want to draw ER diagram in </a:t>
            </a:r>
            <a:r>
              <a:rPr lang="en-US" dirty="0" err="1"/>
              <a:t>Dia</a:t>
            </a:r>
            <a:r>
              <a:rPr lang="en-US" dirty="0"/>
              <a:t>, make sure to choose ER from the drop down menu.</a:t>
            </a:r>
          </a:p>
        </p:txBody>
      </p:sp>
      <p:sp>
        <p:nvSpPr>
          <p:cNvPr id="4" name="Slide Number Placeholder 3"/>
          <p:cNvSpPr>
            <a:spLocks noGrp="1"/>
          </p:cNvSpPr>
          <p:nvPr>
            <p:ph type="sldNum" sz="quarter" idx="12"/>
          </p:nvPr>
        </p:nvSpPr>
        <p:spPr/>
        <p:txBody>
          <a:bodyPr/>
          <a:lstStyle/>
          <a:p>
            <a:fld id="{A9E07837-7448-4714-A313-19A4441BD53F}" type="slidenum">
              <a:rPr lang="zh-CN" altLang="en-US" smtClean="0"/>
              <a:pPr/>
              <a:t>48</a:t>
            </a:fld>
            <a:endParaRPr lang="en-US" altLang="zh-CN"/>
          </a:p>
        </p:txBody>
      </p:sp>
      <p:pic>
        <p:nvPicPr>
          <p:cNvPr id="5" name="Picture 4"/>
          <p:cNvPicPr>
            <a:picLocks noChangeAspect="1"/>
          </p:cNvPicPr>
          <p:nvPr/>
        </p:nvPicPr>
        <p:blipFill>
          <a:blip r:embed="rId5"/>
          <a:stretch>
            <a:fillRect/>
          </a:stretch>
        </p:blipFill>
        <p:spPr>
          <a:xfrm>
            <a:off x="3851920" y="3462999"/>
            <a:ext cx="3924938" cy="339500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68935908"/>
      </p:ext>
    </p:extLst>
  </p:cSld>
  <p:clrMapOvr>
    <a:masterClrMapping/>
  </p:clrMapOvr>
  <mc:AlternateContent xmlns:mc="http://schemas.openxmlformats.org/markup-compatibility/2006" xmlns:p14="http://schemas.microsoft.com/office/powerpoint/2010/main">
    <mc:Choice Requires="p14">
      <p:transition spd="slow" p14:dur="2000" advTm="18320"/>
    </mc:Choice>
    <mc:Fallback xmlns="">
      <p:transition spd="slow" advTm="1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CA" altLang="en-US" dirty="0"/>
              <a:t>Review of Today’s Lecture</a:t>
            </a:r>
          </a:p>
        </p:txBody>
      </p:sp>
      <p:sp>
        <p:nvSpPr>
          <p:cNvPr id="286723" name="Rectangle 3"/>
          <p:cNvSpPr>
            <a:spLocks noGrp="1" noChangeArrowheads="1"/>
          </p:cNvSpPr>
          <p:nvPr>
            <p:ph idx="1"/>
          </p:nvPr>
        </p:nvSpPr>
        <p:spPr/>
        <p:txBody>
          <a:bodyPr/>
          <a:lstStyle/>
          <a:p>
            <a:r>
              <a:rPr lang="en-CA" altLang="en-US" dirty="0"/>
              <a:t>Entity</a:t>
            </a:r>
          </a:p>
          <a:p>
            <a:r>
              <a:rPr lang="en-CA" altLang="en-US" dirty="0"/>
              <a:t>Weak entity</a:t>
            </a:r>
          </a:p>
          <a:p>
            <a:r>
              <a:rPr lang="en-CA" altLang="en-US" dirty="0"/>
              <a:t>Attributes</a:t>
            </a:r>
          </a:p>
          <a:p>
            <a:r>
              <a:rPr lang="en-CA" altLang="en-US" dirty="0"/>
              <a:t>Relationship</a:t>
            </a:r>
          </a:p>
          <a:p>
            <a:r>
              <a:rPr lang="en-CA" altLang="en-US" dirty="0"/>
              <a:t>Structural constraints</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49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04082081"/>
      </p:ext>
    </p:extLst>
  </p:cSld>
  <p:clrMapOvr>
    <a:masterClrMapping/>
  </p:clrMapOvr>
  <mc:AlternateContent xmlns:mc="http://schemas.openxmlformats.org/markup-compatibility/2006" xmlns:p14="http://schemas.microsoft.com/office/powerpoint/2010/main">
    <mc:Choice Requires="p14">
      <p:transition spd="slow" p14:dur="2000" advTm="47273"/>
    </mc:Choice>
    <mc:Fallback xmlns="">
      <p:transition spd="slow" advTm="4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48740"/>
            <a:ext cx="8029604" cy="1829761"/>
          </a:xfrm>
        </p:spPr>
        <p:txBody>
          <a:bodyPr>
            <a:normAutofit fontScale="90000"/>
          </a:bodyPr>
          <a:lstStyle/>
          <a:p>
            <a:pPr algn="ctr"/>
            <a:r>
              <a:rPr lang="en-US" altLang="zh-CN" dirty="0">
                <a:ea typeface="宋体" pitchFamily="2" charset="-122"/>
              </a:rPr>
              <a:t>Entity-Relationship </a:t>
            </a:r>
            <a:r>
              <a:rPr lang="en-US" altLang="zh-CN">
                <a:ea typeface="宋体" pitchFamily="2" charset="-122"/>
              </a:rPr>
              <a:t>DiagramS</a:t>
            </a:r>
            <a:br>
              <a:rPr lang="en-US" altLang="zh-CN" sz="5400" dirty="0">
                <a:ea typeface="宋体" charset="-122"/>
              </a:rPr>
            </a:br>
            <a:br>
              <a:rPr lang="en-US" altLang="zh-CN" sz="2400" dirty="0">
                <a:ea typeface="宋体" charset="-122"/>
              </a:rPr>
            </a:br>
            <a:r>
              <a:rPr lang="en-US" altLang="zh-CN" sz="4000" dirty="0">
                <a:solidFill>
                  <a:schemeClr val="tx1"/>
                </a:solidFill>
                <a:effectLst/>
              </a:rPr>
              <a:t>Chapter 06</a:t>
            </a:r>
            <a:endParaRPr lang="zh-CN" altLang="en-US" sz="5400" dirty="0">
              <a:solidFill>
                <a:schemeClr val="tx1"/>
              </a:solidFill>
              <a:effectLst/>
            </a:endParaRPr>
          </a:p>
        </p:txBody>
      </p:sp>
      <p:sp>
        <p:nvSpPr>
          <p:cNvPr id="3" name="Subtitle 2"/>
          <p:cNvSpPr>
            <a:spLocks noGrp="1"/>
          </p:cNvSpPr>
          <p:nvPr>
            <p:ph type="subTitle" idx="1"/>
          </p:nvPr>
        </p:nvSpPr>
        <p:spPr>
          <a:xfrm>
            <a:off x="642910" y="4317528"/>
            <a:ext cx="7772400" cy="1199704"/>
          </a:xfrm>
        </p:spPr>
        <p:txBody>
          <a:bodyPr/>
          <a:lstStyle/>
          <a:p>
            <a:pPr algn="ctr"/>
            <a:r>
              <a:rPr lang="en-US" altLang="zh-CN" dirty="0"/>
              <a:t>Collin Roberts</a:t>
            </a:r>
          </a:p>
          <a:p>
            <a:pPr algn="ctr"/>
            <a:r>
              <a:rPr lang="en-US" altLang="zh-CN" dirty="0"/>
              <a:t>University of Waterloo</a:t>
            </a:r>
            <a:endParaRPr lang="zh-CN" altLang="en-US" dirty="0"/>
          </a:p>
        </p:txBody>
      </p:sp>
      <p:sp>
        <p:nvSpPr>
          <p:cNvPr id="4" name="Slide Number Placeholder 3"/>
          <p:cNvSpPr>
            <a:spLocks noGrp="1"/>
          </p:cNvSpPr>
          <p:nvPr>
            <p:ph type="sldNum" sz="quarter" idx="12"/>
          </p:nvPr>
        </p:nvSpPr>
        <p:spPr/>
        <p:txBody>
          <a:bodyPr/>
          <a:lstStyle/>
          <a:p>
            <a:fld id="{58DF0046-C4A7-4C45-82F9-45DAD24E3958}" type="slidenum">
              <a:rPr lang="zh-CN" altLang="en-US" smtClean="0"/>
              <a:pPr/>
              <a:t>5</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5682246"/>
      </p:ext>
    </p:extLst>
  </p:cSld>
  <p:clrMapOvr>
    <a:masterClrMapping/>
  </p:clrMapOvr>
  <mc:AlternateContent xmlns:mc="http://schemas.openxmlformats.org/markup-compatibility/2006" xmlns:p14="http://schemas.microsoft.com/office/powerpoint/2010/main">
    <mc:Choice Requires="p14">
      <p:transition spd="slow" p14:dur="2000" advTm="8783"/>
    </mc:Choice>
    <mc:Fallback xmlns="">
      <p:transition spd="slow" advTm="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a:bodyPr>
          <a:lstStyle/>
          <a:p>
            <a:r>
              <a:rPr lang="en-CA" altLang="en-US" sz="4000" dirty="0"/>
              <a:t>Recommended Reading</a:t>
            </a:r>
          </a:p>
        </p:txBody>
      </p:sp>
      <p:sp>
        <p:nvSpPr>
          <p:cNvPr id="273411" name="Rectangle 3"/>
          <p:cNvSpPr>
            <a:spLocks noGrp="1" noChangeArrowheads="1"/>
          </p:cNvSpPr>
          <p:nvPr>
            <p:ph idx="1"/>
          </p:nvPr>
        </p:nvSpPr>
        <p:spPr/>
        <p:txBody>
          <a:bodyPr/>
          <a:lstStyle/>
          <a:p>
            <a:r>
              <a:rPr lang="en-CA" altLang="en-US" dirty="0"/>
              <a:t>Textbook Chapter 03</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6</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62"/>
    </mc:Choice>
    <mc:Fallback xmlns="">
      <p:transition spd="slow" advTm="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tLang="zh-CN"/>
              <a:t>Overview of Database Design</a:t>
            </a:r>
          </a:p>
        </p:txBody>
      </p:sp>
      <p:sp>
        <p:nvSpPr>
          <p:cNvPr id="5" name="Content Placeholder 4"/>
          <p:cNvSpPr>
            <a:spLocks noGrp="1"/>
          </p:cNvSpPr>
          <p:nvPr>
            <p:ph idx="1"/>
          </p:nvPr>
        </p:nvSpPr>
        <p:spPr/>
        <p:txBody>
          <a:bodyPr/>
          <a:lstStyle/>
          <a:p>
            <a:r>
              <a:rPr lang="en-US" dirty="0"/>
              <a:t>Conceptual design</a:t>
            </a:r>
          </a:p>
          <a:p>
            <a:pPr lvl="1"/>
            <a:r>
              <a:rPr lang="en-US" dirty="0"/>
              <a:t>Describe the data informally</a:t>
            </a:r>
          </a:p>
          <a:p>
            <a:r>
              <a:rPr lang="en-US" dirty="0"/>
              <a:t>Logical design</a:t>
            </a:r>
          </a:p>
          <a:p>
            <a:pPr lvl="1"/>
            <a:r>
              <a:rPr lang="en-US" dirty="0"/>
              <a:t>Mapping</a:t>
            </a:r>
          </a:p>
          <a:p>
            <a:pPr lvl="1"/>
            <a:r>
              <a:rPr lang="en-US" dirty="0"/>
              <a:t>Normalization</a:t>
            </a:r>
          </a:p>
          <a:p>
            <a:r>
              <a:rPr lang="en-US" dirty="0"/>
              <a:t>Physical design</a:t>
            </a:r>
          </a:p>
          <a:p>
            <a:pPr lvl="1"/>
            <a:r>
              <a:rPr lang="en-US" dirty="0"/>
              <a:t>Storage, indexing, RAID</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7</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06425971"/>
      </p:ext>
    </p:extLst>
  </p:cSld>
  <p:clrMapOvr>
    <a:masterClrMapping/>
  </p:clrMapOvr>
  <mc:AlternateContent xmlns:mc="http://schemas.openxmlformats.org/markup-compatibility/2006" xmlns:p14="http://schemas.microsoft.com/office/powerpoint/2010/main">
    <mc:Choice Requires="p14">
      <p:transition spd="slow" p14:dur="2000" advTm="76804"/>
    </mc:Choice>
    <mc:Fallback xmlns="">
      <p:transition spd="slow" advTm="7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zh-CN" dirty="0">
                <a:ea typeface="宋体" pitchFamily="2" charset="-122"/>
              </a:rPr>
              <a:t>Benefits of ER Diagrams</a:t>
            </a:r>
          </a:p>
        </p:txBody>
      </p:sp>
      <p:sp>
        <p:nvSpPr>
          <p:cNvPr id="181251" name="Rectangle 3"/>
          <p:cNvSpPr>
            <a:spLocks noGrp="1" noChangeArrowheads="1"/>
          </p:cNvSpPr>
          <p:nvPr>
            <p:ph idx="1"/>
          </p:nvPr>
        </p:nvSpPr>
        <p:spPr/>
        <p:txBody>
          <a:bodyPr/>
          <a:lstStyle/>
          <a:p>
            <a:pPr>
              <a:lnSpc>
                <a:spcPct val="90000"/>
              </a:lnSpc>
            </a:pPr>
            <a:r>
              <a:rPr lang="en-US" altLang="zh-CN" dirty="0">
                <a:ea typeface="宋体" pitchFamily="2" charset="-122"/>
              </a:rPr>
              <a:t>Allow us to sketch the design informally</a:t>
            </a:r>
          </a:p>
          <a:p>
            <a:pPr lvl="1">
              <a:lnSpc>
                <a:spcPct val="90000"/>
              </a:lnSpc>
            </a:pPr>
            <a:r>
              <a:rPr lang="en-US" altLang="zh-CN" dirty="0">
                <a:ea typeface="宋体" pitchFamily="2" charset="-122"/>
              </a:rPr>
              <a:t>Entity</a:t>
            </a:r>
          </a:p>
          <a:p>
            <a:pPr lvl="1">
              <a:lnSpc>
                <a:spcPct val="90000"/>
              </a:lnSpc>
            </a:pPr>
            <a:r>
              <a:rPr lang="en-US" altLang="zh-CN" dirty="0">
                <a:ea typeface="宋体" pitchFamily="2" charset="-122"/>
              </a:rPr>
              <a:t>Attribute</a:t>
            </a:r>
          </a:p>
          <a:p>
            <a:pPr lvl="1">
              <a:lnSpc>
                <a:spcPct val="90000"/>
              </a:lnSpc>
            </a:pPr>
            <a:r>
              <a:rPr lang="en-US" altLang="zh-CN" dirty="0">
                <a:ea typeface="宋体" pitchFamily="2" charset="-122"/>
              </a:rPr>
              <a:t>Relationship</a:t>
            </a:r>
          </a:p>
          <a:p>
            <a:pPr lvl="1">
              <a:lnSpc>
                <a:spcPct val="90000"/>
              </a:lnSpc>
            </a:pPr>
            <a:r>
              <a:rPr lang="en-US" altLang="zh-CN" dirty="0">
                <a:ea typeface="宋体" pitchFamily="2" charset="-122"/>
              </a:rPr>
              <a:t>Constraint</a:t>
            </a:r>
          </a:p>
          <a:p>
            <a:pPr>
              <a:lnSpc>
                <a:spcPct val="90000"/>
              </a:lnSpc>
            </a:pPr>
            <a:r>
              <a:rPr lang="en-US" altLang="zh-CN" dirty="0">
                <a:ea typeface="宋体" pitchFamily="2" charset="-122"/>
              </a:rPr>
              <a:t>Schemas in the ER model are entity-relationship diagrams</a:t>
            </a:r>
          </a:p>
          <a:p>
            <a:pPr>
              <a:lnSpc>
                <a:spcPct val="90000"/>
              </a:lnSpc>
            </a:pPr>
            <a:r>
              <a:rPr lang="en-US" altLang="zh-CN" dirty="0">
                <a:ea typeface="宋体" pitchFamily="2" charset="-122"/>
              </a:rPr>
              <a:t>DBMS independent</a:t>
            </a:r>
          </a:p>
          <a:p>
            <a:pPr>
              <a:lnSpc>
                <a:spcPct val="90000"/>
              </a:lnSpc>
            </a:pPr>
            <a:r>
              <a:rPr lang="en-US" altLang="zh-CN" dirty="0">
                <a:ea typeface="宋体" pitchFamily="2" charset="-122"/>
              </a:rPr>
              <a:t>There is a fairly mechanical way to convert ER diagrams to real implementations like relational databases.</a:t>
            </a:r>
          </a:p>
        </p:txBody>
      </p:sp>
      <p:sp>
        <p:nvSpPr>
          <p:cNvPr id="2" name="Slide Number Placeholder 1"/>
          <p:cNvSpPr>
            <a:spLocks noGrp="1"/>
          </p:cNvSpPr>
          <p:nvPr>
            <p:ph type="sldNum" sz="quarter" idx="12"/>
          </p:nvPr>
        </p:nvSpPr>
        <p:spPr/>
        <p:txBody>
          <a:bodyPr/>
          <a:lstStyle/>
          <a:p>
            <a:fld id="{A9E07837-7448-4714-A313-19A4441BD53F}" type="slidenum">
              <a:rPr lang="zh-CN" altLang="en-US" smtClean="0"/>
              <a:pPr/>
              <a:t>8</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745"/>
    </mc:Choice>
    <mc:Fallback xmlns="">
      <p:transition spd="slow" advTm="7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ltLang="zh-CN">
                <a:ea typeface="宋体" pitchFamily="2" charset="-122"/>
              </a:rPr>
              <a:t>Entity</a:t>
            </a:r>
          </a:p>
        </p:txBody>
      </p:sp>
      <p:graphicFrame>
        <p:nvGraphicFramePr>
          <p:cNvPr id="185348" name="Object 4"/>
          <p:cNvGraphicFramePr>
            <a:graphicFrameLocks noChangeAspect="1"/>
          </p:cNvGraphicFramePr>
          <p:nvPr>
            <p:extLst>
              <p:ext uri="{D42A27DB-BD31-4B8C-83A1-F6EECF244321}">
                <p14:modId xmlns:p14="http://schemas.microsoft.com/office/powerpoint/2010/main" val="2796252701"/>
              </p:ext>
            </p:extLst>
          </p:nvPr>
        </p:nvGraphicFramePr>
        <p:xfrm>
          <a:off x="467544" y="1772816"/>
          <a:ext cx="8132763" cy="4314825"/>
        </p:xfrm>
        <a:graphic>
          <a:graphicData uri="http://schemas.openxmlformats.org/presentationml/2006/ole">
            <mc:AlternateContent xmlns:mc="http://schemas.openxmlformats.org/markup-compatibility/2006">
              <mc:Choice xmlns:v="urn:schemas-microsoft-com:vml" Requires="v">
                <p:oleObj name="位图图像" r:id="rId5" imgW="8133333" imgH="4315427" progId="Paint.Picture">
                  <p:embed/>
                </p:oleObj>
              </mc:Choice>
              <mc:Fallback>
                <p:oleObj name="位图图像" r:id="rId5" imgW="8133333" imgH="4315427" progId="Paint.Picture">
                  <p:embed/>
                  <p:pic>
                    <p:nvPicPr>
                      <p:cNvPr id="1853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72816"/>
                        <a:ext cx="8132763"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9E07837-7448-4714-A313-19A4441BD53F}" type="slidenum">
              <a:rPr lang="zh-CN" altLang="en-US" smtClean="0"/>
              <a:pPr/>
              <a:t>9</a:t>
            </a:fld>
            <a:endParaRPr lang="en-US" altLang="zh-CN"/>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58"/>
    </mc:Choice>
    <mc:Fallback xmlns="">
      <p:transition spd="slow" advTm="4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3.7|20.1|3.9|20.2|75.2|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9ee03e0-b78c-4998-8bf4-79b266b85105}" enabled="1" method="Standard" siteId="{723a5a87-f39a-4a22-9247-3fc240c01396}" contentBits="0" removed="0"/>
</clbl:labelList>
</file>

<file path=docProps/app.xml><?xml version="1.0" encoding="utf-8"?>
<Properties xmlns="http://schemas.openxmlformats.org/officeDocument/2006/extended-properties" xmlns:vt="http://schemas.openxmlformats.org/officeDocument/2006/docPropsVTypes">
  <Template>Clarity</Template>
  <TotalTime>3345</TotalTime>
  <Words>4019</Words>
  <Application>Microsoft Office PowerPoint</Application>
  <PresentationFormat>On-screen Show (4:3)</PresentationFormat>
  <Paragraphs>573</Paragraphs>
  <Slides>49</Slides>
  <Notes>44</Notes>
  <HiddenSlides>0</HiddenSlides>
  <MMClips>49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8" baseType="lpstr">
      <vt:lpstr>宋体</vt:lpstr>
      <vt:lpstr>Arial</vt:lpstr>
      <vt:lpstr>Monotype Sorts</vt:lpstr>
      <vt:lpstr>Symbol</vt:lpstr>
      <vt:lpstr>Tahoma</vt:lpstr>
      <vt:lpstr>Times New Roman</vt:lpstr>
      <vt:lpstr>Wingdings</vt:lpstr>
      <vt:lpstr>Clarity</vt:lpstr>
      <vt:lpstr>位图图像</vt:lpstr>
      <vt:lpstr>One of the Most Common Student Mistakes</vt:lpstr>
      <vt:lpstr>SQL Exercise</vt:lpstr>
      <vt:lpstr>Review of Last Lecture</vt:lpstr>
      <vt:lpstr>Today’s Plan</vt:lpstr>
      <vt:lpstr>Entity-Relationship DiagramS  Chapter 06</vt:lpstr>
      <vt:lpstr>Recommended Reading</vt:lpstr>
      <vt:lpstr>Overview of Database Design</vt:lpstr>
      <vt:lpstr>Benefits of ER Diagrams</vt:lpstr>
      <vt:lpstr>Entity</vt:lpstr>
      <vt:lpstr>Attribute</vt:lpstr>
      <vt:lpstr>ER Diagram</vt:lpstr>
      <vt:lpstr>Types of Attributes</vt:lpstr>
      <vt:lpstr>Keys</vt:lpstr>
      <vt:lpstr>Example: Multi-attribute key</vt:lpstr>
      <vt:lpstr>Exercise: SK, CK and PK</vt:lpstr>
      <vt:lpstr>Relationship</vt:lpstr>
      <vt:lpstr>Relationship Property</vt:lpstr>
      <vt:lpstr>Relationship Key</vt:lpstr>
      <vt:lpstr>Quick Summary on ER Diagram</vt:lpstr>
      <vt:lpstr>Structural Constraints</vt:lpstr>
      <vt:lpstr>Cardinality/Key Constraint</vt:lpstr>
      <vt:lpstr>Cardinality: 1-1</vt:lpstr>
      <vt:lpstr>Cardinality: 1-Many</vt:lpstr>
      <vt:lpstr>Cardinality: Many-1</vt:lpstr>
      <vt:lpstr>Cardinality: Many-Many</vt:lpstr>
      <vt:lpstr>Participation Constraint</vt:lpstr>
      <vt:lpstr>In-class Exercise #1: Structural Constraints</vt:lpstr>
      <vt:lpstr>The (min,max) notation (FYI)</vt:lpstr>
      <vt:lpstr>COMPANY ER Schema Diagram  using (min, max) notation (FYI)</vt:lpstr>
      <vt:lpstr>Weak Entity Types</vt:lpstr>
      <vt:lpstr>Weak Entity Type Example</vt:lpstr>
      <vt:lpstr>SUMMARY OF ER NOTATION</vt:lpstr>
      <vt:lpstr>ER DIAGRAM FOR A BANK DATABASE</vt:lpstr>
      <vt:lpstr>In-class Exercise #2</vt:lpstr>
      <vt:lpstr>COMPANY ER Diagram</vt:lpstr>
      <vt:lpstr>In-class Exercise #3</vt:lpstr>
      <vt:lpstr>Relationships of Higher Degree</vt:lpstr>
      <vt:lpstr>Design Choice</vt:lpstr>
      <vt:lpstr>Avoid Redundancy</vt:lpstr>
      <vt:lpstr>Good or Bad?</vt:lpstr>
      <vt:lpstr>Attribute vs Entity</vt:lpstr>
      <vt:lpstr>Good or Bad?</vt:lpstr>
      <vt:lpstr>Good or Bad</vt:lpstr>
      <vt:lpstr>Good or Bad?</vt:lpstr>
      <vt:lpstr>Entity or Relationship?</vt:lpstr>
      <vt:lpstr>Entity or Relationship?</vt:lpstr>
      <vt:lpstr>ERD Exercise</vt:lpstr>
      <vt:lpstr>Free Diagraming Tool</vt:lpstr>
      <vt:lpstr>Review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277</cp:revision>
  <cp:lastPrinted>1601-01-01T00:00:00Z</cp:lastPrinted>
  <dcterms:created xsi:type="dcterms:W3CDTF">2005-04-29T16:14:00Z</dcterms:created>
  <dcterms:modified xsi:type="dcterms:W3CDTF">2026-07-08T15:23:42Z</dcterms:modified>
</cp:coreProperties>
</file>