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1.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20.xml" ContentType="application/vnd.openxmlformats-officedocument.presentationml.notesSlide+xml"/>
  <Override PartName="/ppt/ink/inkAction3.xml" ContentType="application/vnd.ms-office.inkAction+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Action4.xml" ContentType="application/vnd.ms-office.inkAct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Action5.xml" ContentType="application/vnd.ms-office.inkAct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Action6.xml" ContentType="application/vnd.ms-office.inkAction+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36"/>
  </p:notesMasterIdLst>
  <p:handoutMasterIdLst>
    <p:handoutMasterId r:id="rId37"/>
  </p:handoutMasterIdLst>
  <p:sldIdLst>
    <p:sldId id="416" r:id="rId2"/>
    <p:sldId id="415" r:id="rId3"/>
    <p:sldId id="342" r:id="rId4"/>
    <p:sldId id="392" r:id="rId5"/>
    <p:sldId id="290" r:id="rId6"/>
    <p:sldId id="328" r:id="rId7"/>
    <p:sldId id="257" r:id="rId8"/>
    <p:sldId id="258" r:id="rId9"/>
    <p:sldId id="291" r:id="rId10"/>
    <p:sldId id="295" r:id="rId11"/>
    <p:sldId id="294" r:id="rId12"/>
    <p:sldId id="265" r:id="rId13"/>
    <p:sldId id="298" r:id="rId14"/>
    <p:sldId id="261" r:id="rId15"/>
    <p:sldId id="296" r:id="rId16"/>
    <p:sldId id="292" r:id="rId17"/>
    <p:sldId id="293" r:id="rId18"/>
    <p:sldId id="262" r:id="rId19"/>
    <p:sldId id="368" r:id="rId20"/>
    <p:sldId id="406" r:id="rId21"/>
    <p:sldId id="407" r:id="rId22"/>
    <p:sldId id="263" r:id="rId23"/>
    <p:sldId id="391" r:id="rId24"/>
    <p:sldId id="410" r:id="rId25"/>
    <p:sldId id="264" r:id="rId26"/>
    <p:sldId id="412" r:id="rId27"/>
    <p:sldId id="413" r:id="rId28"/>
    <p:sldId id="319" r:id="rId29"/>
    <p:sldId id="266" r:id="rId30"/>
    <p:sldId id="267" r:id="rId31"/>
    <p:sldId id="268" r:id="rId32"/>
    <p:sldId id="332" r:id="rId33"/>
    <p:sldId id="269" r:id="rId34"/>
    <p:sldId id="411" r:id="rId35"/>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4" autoAdjust="0"/>
    <p:restoredTop sz="64398" autoAdjust="0"/>
  </p:normalViewPr>
  <p:slideViewPr>
    <p:cSldViewPr>
      <p:cViewPr varScale="1">
        <p:scale>
          <a:sx n="53" d="100"/>
          <a:sy n="53" d="100"/>
        </p:scale>
        <p:origin x="255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608"/>
    </p:cViewPr>
  </p:sorterViewPr>
  <p:notesViewPr>
    <p:cSldViewPr>
      <p:cViewPr varScale="1">
        <p:scale>
          <a:sx n="57" d="100"/>
          <a:sy n="57" d="100"/>
        </p:scale>
        <p:origin x="-1788" y="-84"/>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defTabSz="957263">
              <a:defRPr sz="1300">
                <a:latin typeface="Arial" charset="0"/>
              </a:defRPr>
            </a:lvl1pPr>
          </a:lstStyle>
          <a:p>
            <a:pPr>
              <a:defRPr/>
            </a:pPr>
            <a:endParaRPr lang="en-CA" altLang="en-US"/>
          </a:p>
        </p:txBody>
      </p:sp>
      <p:sp>
        <p:nvSpPr>
          <p:cNvPr id="466947"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a:latin typeface="Arial" charset="0"/>
              </a:defRPr>
            </a:lvl1pPr>
          </a:lstStyle>
          <a:p>
            <a:pPr>
              <a:defRPr/>
            </a:pPr>
            <a:endParaRPr lang="en-CA" altLang="en-US"/>
          </a:p>
        </p:txBody>
      </p:sp>
      <p:sp>
        <p:nvSpPr>
          <p:cNvPr id="466948"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defTabSz="957263">
              <a:defRPr sz="1300">
                <a:latin typeface="Arial" charset="0"/>
              </a:defRPr>
            </a:lvl1pPr>
          </a:lstStyle>
          <a:p>
            <a:pPr>
              <a:defRPr/>
            </a:pPr>
            <a:endParaRPr lang="en-CA" altLang="en-US"/>
          </a:p>
        </p:txBody>
      </p:sp>
      <p:sp>
        <p:nvSpPr>
          <p:cNvPr id="466949"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a:latin typeface="Arial" charset="0"/>
              </a:defRPr>
            </a:lvl1pPr>
          </a:lstStyle>
          <a:p>
            <a:pPr>
              <a:defRPr/>
            </a:pPr>
            <a:fld id="{BC3F29F4-5750-43A3-B122-3B7801F61F79}" type="slidenum">
              <a:rPr lang="en-CA" altLang="en-US"/>
              <a:pPr>
                <a:defRPr/>
              </a:pPr>
              <a:t>‹#›</a:t>
            </a:fld>
            <a:endParaRPr lang="en-CA" altLang="en-US"/>
          </a:p>
        </p:txBody>
      </p:sp>
    </p:spTree>
    <p:extLst>
      <p:ext uri="{BB962C8B-B14F-4D97-AF65-F5344CB8AC3E}">
        <p14:creationId xmlns:p14="http://schemas.microsoft.com/office/powerpoint/2010/main" val="3535125946"/>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19T16:10:20.077"/>
    </inkml:context>
    <inkml:brush xml:id="br0">
      <inkml:brushProperty name="width" value="0.05292" units="cm"/>
      <inkml:brushProperty name="height" value="0.05292" units="cm"/>
      <inkml:brushProperty name="color" value="#FF0000"/>
    </inkml:brush>
  </inkml:definitions>
  <iact:action type="add" startTime="46339">
    <iact:property name="dataType"/>
    <iact:actionData xml:id="d0">
      <inkml:trace xmlns:inkml="http://www.w3.org/2003/InkML" xml:id="stk0" contextRef="#ctx0" brushRef="#br0">18839 10636 0,'-71'-53'10,"1"53"2,17 0-2,35 0-2,-17 0 0,-18 0 0,18 0 0,-18 0 0,-36 36 0,19 52 0,-36 35 0,71-35 0,-18 1 0,35-36 0,18-18 0,0 0 0,0 53 0,0-70 0,35 53-1,36-19 2,53 54 0,-36-88-2,-35-18 2,35 53-2,-18-53 3,54-35-4,52-36 4,54 36-3,-72-71 1,-17 53 0,-17 35 0,-1-35 0,-70 36 0,-17-1 0,-1 18 0,-18-17 0,1-1 0,-18-17 0,0-18 0,0 0 0,0-106 0,0 18 0,-53 17 0,18 1 0,-18 52 0,35 54 47,-17 17-31,0 0-16,-53 0 0,35 35 1,-18 0-2,53-17 1</inkml:trace>
    </iact:actionData>
  </iact:action>
  <iact:action type="add" startTime="47659">
    <iact:property name="dataType"/>
    <iact:actionData xml:id="d1">
      <inkml:trace xmlns:inkml="http://www.w3.org/2003/InkML" xml:id="stk1" contextRef="#ctx0" brushRef="#br0">3281 14146 0,'0'0'1,"-53"0"6,18 0 0,-36 0 2,54 0-2,-71 0 0,70 0 3,0 0-1,1 0-2,-1 0 2,0 0-2,1 18 9,-1 0-8,-17-1 0,35 1 8,0 0-8,0-1 0,0 19 0,0-19 0,0 1 9,0 35-3,35-18-5,-17-17 0,17 17-2,18-17 2,-35-1-2,-1-17 2,36 18-2,-18-18 3,36 0-4,35 0 1,17 0 2,-17 0-1,-71 0 0,18 0 0,-17 0 0,17 0 0,-18 0 0,18 0 0,53 0 0,-1 0 1,36 0-1,71-124-1,-53 19 1,-71 16 0,-53 19 0,1 17 0,-36 35 0,0-17 8,-18 17 64,-53 18-74,19 0 4,-37 36-2,-16-36 0,52 17 0,17-17 0,-52 0 0,53 0 0,-53 35 0,-18-35 0,0 18 0,18-18 0,17 0 1,36 0-2,17 0 9,-17 0 33,0 0-41,-18 0-1,18 0 2,-1 18-2,19-18 1,-1 0 0</inkml:trace>
    </iact:actionData>
  </iact:action>
  <iact:action type="add" startTime="49539">
    <iact:property name="dataType"/>
    <iact:actionData xml:id="d2">
      <inkml:trace xmlns:inkml="http://www.w3.org/2003/InkML" xml:id="stk2" contextRef="#ctx0" brushRef="#br0">18080 3457 0,'0'0'1,"-211"0"7,-36 0 0,-71 0 0,1 18 0,-19 35 0,19 0 0,-36-18 0,0 0 0,106-17 0,1 70 0,-19-35 0,53 35 0,18-35 0,71 53 0,-18 53 0,52-36 1,37 71-2,-1-53 3,0 18-4,0 0 2,0-18 0,35-53 0,18 18 0,0 35 0,0 35 0,36-17 0,105 71 0,0-36 0,-53-71 0,88 36 0,-87-53 0,34-36 0,0-52-1,54 35 2,52 0-1,89-18 0,105-35 1,18 0-2,-18 0 2,18 0-2,-88 0 3,-141 0-3,35 0 2,-106 0-3,-18 18 3,-17 17-1,53-18-1,-89 1 1,54-18 0,123 53 0,0-53 0,35 0 0,35 0 0,1 0 0,-53 0 0,-19 0 0,-122 0 0,-18 0 1,-53-35-2,17 17 1,1 18 0,17 0 1,18 0-2,35-35 2,18-18-2,-89 35 3,54-17-4,-89-36 2,18-34 0,0-54 0,-53 53 0,0 0 0,0 0 0,0-105 0,0 70 0,0-18 0,-71-18 1,-70-52-2,-18 53 2,-105-18-2,-1 17 1,71 36 1,-70 0-1,52 88-1,18-70 0,35 105 2,-17-35 0,-1 36-2,-52 17 0,53 0 3,-36 0-2,0 0 0,1 0 0,-71-36-1,140 19 1,-122-54 0,-54 18-1,107 35 2,34 18-1,-17-52 0,141 52 0,36 0 0</inkml:trace>
    </iact:actionData>
  </iact:action>
  <iact:action type="add" startTime="52084">
    <iact:property name="dataType"/>
    <iact:actionData xml:id="d3">
      <inkml:trace xmlns:inkml="http://www.w3.org/2003/InkML" xml:id="stk3" contextRef="#ctx0" brushRef="#br0">13459 14270 0,'0'0'1,"-18"0"12,-17 18-5,-36-18 2,-34 70-2,-37-70 0,-16 18 0,-89 35 0,0 0 0,-18-18 0,54-18 0,-1 19 0,106-36 1,-53 53-2,36 0 2,52-53-2,-70 35 3,53-18-4,-18 19 2,0-36 0,18 17 0,0-17 0,-18 18 0,-70 17 0,17 1 0,18-36 0,0 53 0,17 35 0,36-71 0,-71 54-2,106-53 4,-17-1-2,52-17 0,-52 0 0,17 0 0,0 0 1,-35 0-2,35 0 2,0 18-2,-35-18 3,35 53-5,-18-36 5,-17 1-4,53-18 3,-54 0 0,36 0-2,-52 0 0,52 0 1,-88-35-1,70 17 3,-52 18-2,17 0-1,53 0 1,18 0 1,-1 0-1,19 0 0,-1 0 40,18 71-39,35-36-2,-17 18 2,17 17-2,53-17 1,1 18 0,34 17 0,1-53 0,87 18 0,71-17 0,1-36 0,34 0 0,71 0 0,-70 0 0,-71 0 0,-71-36 0,-17 19 0,-89-19 0,19 1 0,-54 35 0,53-18 0,-17 18 1,34 0-2,54-35 2,-18 35-2,0 0 3,36 0-5,-71 0 6,17 0-6,-17 0 5,0 0-1,35 0-4,0 0 4,35 0-3,1 0 4,70 0-2,35-17 0,18-36 0,-18 17 0,-106 1 0,-52 17 0,-89-17 0,-17 35 0,-1-18 14,19 18 12,-19-17-10,19-36-8,-19 53 0,19-35-8,-36-1 0,0-34 0,0-1 0,0 1 0,-53-54 0,17 89 0,-52-36 0,53 54 0,17-1 8,-17-17-8,0 17 1,17 18-2,-53-17 2,-34-1-2,-19-35 3,-35 35-4,54 18 4,34 0-3,-17 0-1,35 0 3,18 0-1,17 0-1,0 0 34,-35 0-18,36 0-14,-18 0-1,17 0 0,0 0 0,1-17 0,-19 17 56</inkml:trace>
    </iact:actionData>
  </iact:action>
  <iact:action type="add" startTime="57931">
    <iact:property name="dataType"/>
    <iact:actionData xml:id="d4">
      <inkml:trace xmlns:inkml="http://www.w3.org/2003/InkML" xml:id="stk4" contextRef="#ctx0" brushRef="#br0">6139 16104 0,'0'-53'11,"-36"36"1,19 17-3,-54 0-1,36 0 0,-18-18 0,-18 18 0,-17 0 0,-18-18 0,1 18 0,-54-52 1,18 52-2,35 0 2,-35 0-2,53 0 2,17 0-2,18 0 2,-17 0-2,17 0 3,17 0-3,1 17 0,17 1 9,1-1 0,-1-17-9,18 18 3,0 53 6,-53-36-8,36 0 8,17-17-8,0 17 0,-18 0 0,18-17 0,0 17 0,0 1 0,0-1 0,0 0 8,0-17-10,35 35 4,18-18 0,0 18-4,53-35 1,53 34 1,-18-52 0,0 18 0,-35-18 0,52 18 0,-69 17 0,17-35 0,-54 0 0,19 0 0,0 0 0,-36 0 0,18 0 0,-36 0 0,1 0-1,70 0 3,-17 0-3,35 0 2,35 0-2,17 0 2,-52 35-1,-35-35-2,-36 18 3,0-18 0,1 18-2,-1-18 10,-17 17-9,-1-17 0,1 0-1,35 0 2,-18 0-1,36 18 0,-36 17 0,35-35 0,1 35 0,52-17 0,-34 17 0,-36-35 0,0 0 0,-18 18 0,18-18 0,17 0 1,1 0-2,35 0 2,105 0-2,-70 0 0,1 0 2,-37 0-2,-16 0 1,-54 0 0,0 0 0,-17-18 0,-1 18 16,-17-35-8,0 17-9,0-17 2,0 0-1,0 17 0,0 1 0,0-19 25,0 19-24,-53-19-2,-35 36 2,-53-70-2,35 52 1,18-17 0,-18 17 0,18-17 0,0 17 0,53 1 0,-18-19 0,-18 1 0,36 18 8,17 17 0,18-18-8,-53 18 0,0 0 0,-70-18 0,-53-35-1,70 53 2,-53-17-3,53-19 4,18 36-4,53 0 5,-18-17-5,17 17 4,-34 0-6,-18 0 6,52 0-2,-34 0 0,52 0 0,-35 0 0,36 0 0,-1 0 0,0 0-1,1 0 1,-18 0 9,17 0-9,-35 0-1,35 0 2,1 0 0,-36 0-1,17 0-2,-16 0 4,16 0-2,-34 0 0,17 0 0,35 0 1,-17 0-2,0 0 2,17 0 286</inkml:trace>
    </iact:actionData>
  </iact:action>
  <iact:action type="add" startTime="61675">
    <iact:property name="dataType"/>
    <iact:actionData xml:id="d5">
      <inkml:trace xmlns:inkml="http://www.w3.org/2003/InkML" xml:id="stk5" contextRef="#ctx0" brushRef="#br0">6685 16316 0,'-17'-18'145,"17"1"-137,0-1 0,0-35 0,0 36 0,0-1-1,0-17 10,17 17-11,-17 0 2,0 1 0,18-36 2,-18 17 6,35 1-8,-35 0 0,0 17 0,18 18 0,-18-17 0,0-1 0,18 0 1,-18 1 8,0-36-11,17 35 4,1-35 3,-18 36-4,18-1-1,-18 0 0,0-17 0,17 17-1,1 1 17,-18-1-16,35-17 1,-17 17 15,-18-17-17,17 17 2,-17 1 13,18-1-14,0 0 2,-1 1-1,1-1-2,0-17 2,17 17-2,-35 1 9,18-1-8,-1 0 0,-17-17 0,0 17 8,18 1-8,-1 17 0,1-36 8,0 19 0,-1-54-8,-17 54 16,18-1-15,0 0 7,-18 1 15,17 17-16,-17-36 1,0 1 185,0 18-194,18-1 114,-18 0-2,0-17-111,0 17 0,18 1 177</inkml:trace>
    </iact:actionData>
  </iact:action>
  <iact:action type="add" startTime="65779">
    <iact:property name="dataType"/>
    <iact:actionData xml:id="d6">
      <inkml:trace xmlns:inkml="http://www.w3.org/2003/InkML" xml:id="stk6" contextRef="#ctx0" brushRef="#br0">6509 15893 0,'53'35'78,"-35"18"-61,-1-53-8,-17 17-1,18 19 0,0-19 16,-18 19-15,17-19-2,-17 1 26,18 35 7,-18-35-25,17-1-5,1 1 61,-18-36 32,0 1-87,18-1-6,17-17-4,-17 35 2,17-36 0,-17 36 0,-1-17 24,1-1-16,17-17 7,-17 17-5,-1 0 78,1 1-80,0 17 8,17-18-16,-17 18 79,17-17-68,-17 17-14,17-18 5,0 18 13</inkml:trace>
    </iact:actionData>
  </iact:action>
  <iact:action type="add" startTime="70291">
    <iact:property name="dataType"/>
    <iact:actionData xml:id="d7">
      <inkml:trace xmlns:inkml="http://www.w3.org/2003/InkML" xml:id="stk7" contextRef="#ctx0" brushRef="#br0">7197 13864 0,'0'0'1,"-35"-17"6,-1 17 1,-34 0 0,-18 0 1,52 0-2,-34 0 3,-36 0-4,0 0 4,0 0-4,-17 0 2,17 0 0,0 0 0,0 0 0,53 0 0,-17 0 0,-36 0-1,53 0 2,0 0 0,18 0-2,0 17 1,-53 1 0,35-18 1,17 53-1,19-53-1,-19 17 10,19 1-9,17 0 8,0-1-9,-18 1 3,18 0 5,0-1-7,0 1 0,0-1 0,0 1 0,0 17 0,0-17 0,0 0 0,18 70 8,-1-88-8,1 18 8,35-1-8,-53 1-1,18-1 1,35-17 0,35 0 0,-18 18 0,-17-18 1,71 18-2,-71-18 2,-1 53-2,1-36 3,-35-17-4,35 18 4,-18-18-4,18 18 2,-35-18 0,52 35 0,1-35 0,88 0 0,-54 17 0,54-17 0,-18 36 0,-35-19 1,53 1-2,-106 0 2,-18-18-1,53 35 0,-17-17-2,-36-18 3,36 17 0,-1 18-2,-17-35 0,35 18 1,18-18 3,18 35-4,-54-35 3,36 18-4,-18-18 2,-35 35 0,35-35-2,-35 18 4,0-18-2,35 0 0,-17 0 0,35 0 0,-71 0 1,53 0-2,-35 0 1,-18 0-3,18 0 5,-17 0-2,34 0 0,18 0-1,-35 0 2,106 35 0,-35-17-3,17-18 4,-36 0-3,19 53 3,-89-53-5,36 0 3,-1 17 1,-52-17 0,53 0-1,-36 0 7,18 0-7,-18 0 0,0 0 0,18 0-1,35 0 1,-17 0 0,35 0 1,17 0 0,18 0-1,36 0 0,-36 0-1,-35 0 2,-53 0-1,17 0 0,36 18 0,-71-18-2,18 18 4,18-18-1,-36 0-2,53 0 1,-17 0 0,35 0 0,-1 0 0,54 0 0,-71 35 0,-35-35 0,0 0 0,-17 18 0,-1-1 0,-18-17-1,1 0 1,0 0 0,35 18 8,-18 35 0,35-36 1,19 1-9,52-18-1,0 0 0,71 18 3,17 52-1,-17-70-3,-54 36 2,-87-36 0,35 35 1,-89-35-1,36 0 0,-18 0-1,54 35 1,-36-35 1,0 0-1,52 0-1,1 0 2,71 0-1,-36 0 0,17 0 0,-16 0 0,-37 0 0,1 0 0,-18 0 0,-17 0 0,-53 0 0,70 0 0,-18 0 1,-17-18-2,0 1 3,0-1-4,35 1 2,-52-1 0,16 18 0,-34-18 0,17 18 0,1 0 0,-1 0-3,0 0 5,1 0-2,-1 0 0,18 0 8,-18 0-9,18 0 2,-18 0-1,36 0-1,-54 0 2,72 0 0,-54-17-2,71 17 2,-53-53-2,35 53 3,-35-18-3,0 18 3,35 0-6,-71-18 6,36 18-2,-17-17 0,-1 17-2,18-18 2,-18-17 1,0 35-1,-17-18 0,17 18 0,-17 0 9,17 0-9,53 0 0,-52 0 0,34-17 0,1 17 0,-54 0 0,1-18 8,0 0 10,-1 18-13,19-17-4,-19-1 7,19-17-8,-19 17-1,1 1 7,-1-1 4,1 18-12,0-18 12,-1 18-2,1-17 17,0-1-18,-18-17 1,0 17 0,0 0-8,0-17 0,17 35 1,-17-18 7,0 1 96,0-1-103,-17 1 14,-19-19-7,19 19 7,-1 17-15,-17 0 0,0-18 0,17 18 8,-17-18-8,17 18 0,-70-35 0,70 35 1,-88 0-4,-88-53 4,53 36 0,18 17 0,52 0-2,-35-53 2,-17 35-3,70 18 5,-35 0-4,35-18 3,18 18-5,-36 0 4,36-17-1,-106-36 0,0 53 0,-54-18-1,-16 18 2,70-53-1,-18 0 0,35 0-2,-17 53 4,0-17-2,53 17 0,-71-53-2,89 53 4,-18 0-2,-106 0 0,88 0 0,0 0 0,0 17 0,-17-17 1,17 0-2,0 0 2,18 0-2,17 18 3,-35-18-4,53 0 3,-52 0-3,16 0 0,-16 0 5,-72 0-4,-35 0 2,36 0-2,-71 0 1,71 0 0,-71 0-2,0 0 4,106 0-2,17 0 0,54 0 0,17 0 0,0 0 1,-35 0-2,17 0 2,-35 0-2,-17 0 2,17 0-2,-35 0 3,0 0-3,35 0 3,0 0-4,-17 0 0,34-35 4,-52 17-2,36 18 0,-54-35 0,-53 35 0,36 0 0,-71 0 0,0 0 0,0 0 0,70 0 0,36 0 0,71 0 0,-1 0 0,54 0 63,-1 0-63,-17 0 8,17 0-8,0 0 0,-34 0 0,34 0 0,-53-18 0,36-17-2,-71 17 4,18 1-2,17-1 0,36 18 0,-35-53 0,17 36 0,17 17 73,19 0-73,-1 0 0,-17-18 8,17 18-10,1 0 196,-1 0-194,-17 0 55,17 0-47,-35 18-8,18-1 0,17-17 145,-17 0-73</inkml:trace>
    </iact:actionData>
  </iact:action>
  <iact:action type="add" startTime="82163">
    <iact:property name="dataType"/>
    <iact:actionData xml:id="d8">
      <inkml:trace xmlns:inkml="http://www.w3.org/2003/InkML" xml:id="stk8" contextRef="#ctx0" brushRef="#br0">21502 9490 0,'0'0'1,"-247"-88"6,-70 35 1,17-71 0,-71 1 0,19 70 0,-107-88 1,18 17-2,88 54 2,-35 70-4,0 0 7,71 0-6,-1 0 2,36 105 0,123-52 1,-35 53-2,71 18 1,52-18 0,1-18 0,17 35 0,35-17-2,-17-18 2,-1 53 2,19-17-1,-1 17-2,-52 88 1,52-17 0,-17 141 1,35-36-1,0 1 0,35-71 0,53-18 1,18-35-2,0-71-1,0 36 4,-71-141-2,88 70 0,89 0 0,-18-17 0,159-36-2,194 36 4,105-71-2,213 0 0,-1 0 0,-247-53-2,-105-141 4,-212 53-2,-36 17-1,-105 18 1,-71 36 0,0-19 0,-17 1 0,35-35 0,-89 35 0,54-36 1,-36 1-2,36-18 2,-18-89-2,-53 19 3,0-1-4,0-35 3,0 71-2,-53 17 1,-18 35 0,-17 1 0,0-1 0,35 89 0,-35-53 0,0-18 1,-71 0-1,0 0-1,-35 54 2,-88-54-1,-71 35-1,-53-17 1,-211 17 0,0-17 0,-124 18 1,176-54-1,213 124 0,105 0-2,141 0 5,35 0-4,54 0 25,-1 18 16,18 17-40,-18-17 0,-17 17-1,0 0 1</inkml:trace>
    </iact:actionData>
  </iact:action>
  <iact:action type="add" startTime="84331">
    <iact:property name="dataType"/>
    <iact:actionData xml:id="d9">
      <inkml:trace xmlns:inkml="http://www.w3.org/2003/InkML" xml:id="stk9" contextRef="#ctx0" brushRef="#br0">13794 9384 0,'0'0'1,"-18"0"7,1 0-1,-36-18 2,0 18-1,-18 0 0,-70 0 0,-35 0 0,-36 0 0,-70 0 0,0 0 0,-1 0 1,-69 0-2,69 0 3,-16 0-6,52 0 6,17 0-2,-17 0 0,106 0 0,-35 0 0,35 0-1,-71 36 2,36-36-1,17 17 0,-53 71 0,89-35-2,-36 0 5,36 18-5,34-1 3,19-34-1,-1 34 0,1-17 0,17 18 1,0 17-1,18-53 0,-1 18-1,-34 70 3,52-87-5,18 17 6,0 53-5,0-71 3,0 35-1,0 19 0,0-54 0,0 18 0,18 0 0,-1-36 0,19 36 0,52 18-1,-18-54 1,54 1 0,105 70 0,18-52 0,0-19 0,0 18 0,-18 18 0,-52-53-1,34 18 2,-105 17-1,18-35 0,-18 0 0,-1 18 2,-16 17-4,-1-35 4,18 0-4,-1 0 2,72 35 0,17-17 0,18 17 0,-54 36 0,19-71 0,-71 35 0,-18-17 0,-35-18 0,35 17 2,-35 1-4,17-18 2,-34 0 0,52 18 0,18-18 1,-18 0-1,18 0-1,35 0 2,0 0-1,106 0 0,-36 0-1,1 0 0,0 0 3,-106 0-1,52 0-4,-87-18 5,-36 18-2,18-18 0,18-17 0,-18 0-1,-18 0 1,35-1 0,-34 1 0,17-53 0,-18 0 0,0 0 0,-17 17 0,-1-17-2,19-36 4,34 1-2,-52 88 0,0-36 0,-1-17 1,36 0-2,-53 52 2,0-17-2,0-17-1,0-1 4,0 36 0,0 0-4,-17-1 0,17 1 4,-53 0-2,17-18 0,19 35-1,-1 1 3,0-19 3,1 19-3,-1 17 5,0-18-5,1 1-3,-18-19 2,17 19-1,0-1 0,-35 0 0,0 18 0,1-35-1,16 35 3,-17 0-5,-105 0 7,-1 0-8,-18 0 8,1 0-6,35 0 1,70 0 2,-34 0-2,69 0 1,-52-18 0,0 1 0,70 17 0,-70-36 0,53 36 0,-71-35 0,18 35 0,35-17 0,0 17 0,-35 0 0,35 0 0,35-18 1,1 18 8,-1 0-11,0 0 122,1-18-120,-19-17 23,1 35-13,0-18-10,17 18 87,-35 0-89</inkml:trace>
    </iact:actionData>
  </iact:action>
  <iact:action type="add" startTime="91939">
    <iact:property name="dataType"/>
    <iact:actionData xml:id="d10">
      <inkml:trace xmlns:inkml="http://www.w3.org/2003/InkML" xml:id="stk10" contextRef="#ctx0" brushRef="#br0">2064 17057 0,'0'0'1,"0"-18"7,-35 1 9,0 17-11,-36-36 2,53 36 0,-17-17 0,-53 17 0,-18-18 0,18 18 0,17-18 0,-70 18 0,-18-53 0,54 53 0,-19-17 0,18 17 0,0 0 0,18 0-1,71 0 2,-19 0-1,19 0 0,-19 0 1,19 0-2,-1 17 2,-17 19-2,17-1 3,1 36-4,-1-36 4,0-35-4,1 35 3,17-17-1,0-1-1,0 1 2,0 17-2,0-17 2,0 0 7,0 17-8,0 0 0,35 0 0,-17-17 0,35 35 0,-36-35 0,18 17 0,1 0 0,-19-17 0,36 35-1,-35-36 2,0 1-2,-1-18 1,18 18 2,1-1-4,17-17 4,52 36-4,1-36 2,0 0 0,71 0 0,17 0 0,-53 0-2,-35 0 4,-1 0-2,1 0 1,0 0-3,17 17 3,-87-17-1,70 35 0,17 1-1,-52-36 2,17 0-1,-18 17 1,-17-17-1,35 18 0,1-18 0,-19 35 1,54-35-2,17 36 2,-35-36-2,70 17 2,53 18-3,-88 18 1,53-35 3,-52-18-3,-37 35 2,-16-35-1,-36 18 0,-1-18 0,37 35 0,-36-35 0,35 0 0,18 0 0,-1 0 0,37 0 0,-1 0 0,70 0 0,-70 0-1,-52 0 1,16 0 1,-16 18-2,-36-18 2,17 18-2,18-18 3,-17 35-4,52-35 2,-17 35 0,88 0-2,-88-35 4,35 18-2,36-18 0,-19 0 0,-52 0 0,0 0 1,-35 0-1,34 0-1,-34 0 2,35 0-1,0 0 0,-1 0-1,72 0 2,-36 18-2,53 17 2,-124-17-2,89 17 2,-53-35-2,0 17 0,17-17 3,-52 0-4,17 0 3,18 0 0,-71 0-1,71 0 0,0 0 0,0 0 0,-36 0 0,71 0 0,-35 0 0,0 0 0,70 0 0,-52 0 0,52 0 0,-70 0 0,0 0-1,53 18 1,-18 35 0,-53-53 0,18 18 1,-36-18-2,36 35 0,18-35 2,34 70 0,-87-70-2,35 0 2,0 0-2,-18 0 1,18 0 0,-36 0-1,36 0 2,-53 0-1,53 0-1,-18 0 2,36 0-1,17 0 1,53 0-2,-53 0 0,-35 0 2,70 0 0,-105 0-1,105 0 0,-70 0 0,-53 0 0,53 18 0,-18 0-2,18-18 5,35 0-4,35 0 2,0 0-2,71 0-1,-70 0 4,34 0-2,-52 0 0,-18 0 0,36 0 0,-107 0 0,18 0 0,18 0 0,-35 0 0,35 0 0,0 0-1,17 0 1,-17 0 0,35 0 0,-35 0 0,0 0 0,17 0 1,-70-18-2,18 18 2,17-18-2,-35 18 2,35-17-2,-18-1 3,1 1-3,17-36-1,-17 35 3,17 18-1,-53-18 1,71-35-2,-18 36 1,18-1 0,18 1 1,-19-36-2,-16 35 1,-1 0 1,-53 1-1,0 17 0,36 0 0,17 0 0,-17 0 0,34 0 0,1 0 0,0 0 0,18 0 0,-72 0 0,54-53 1,-35 35-2,-1 18 3,-34 0-4,17-17 2,-18-1 0,88-35 0,-70 35 0,18 1 0,17-1 0,71-53 0,-89 71 0,54-35-1,-54 35-1,19-17 4,-54-19-2,18 19 0,-18 17 0,-17-18 0,-18-17 81,0 17-81,0-52 16,-159-19-16,-88 1-1,-88 35 2,17-70-1,1 105 0,35-52 0,17 52 0,159 0 0,-17-17 0,17 35-1,18-35 0,52 35 1,-16-18 10,16 18-12,-52 0 4,17 0-1,-70 0-2,0 0 3,-35 0-4,-1 0 0,36 0 4,-35 0-2,17 0 0,53 0 0,-35 0-1,88 0 1,0 0 0,1 0 0,16 0 0,-52 0 0,18 0 0,-19 0 0,-17 0 0,54 0 0,-54 0 1,18 0-2,-36 18 2,36-18-2,-18 35 3,-53-17-4,89 17 1,-54-35 1,18 35 0,-17-17 0,52-1 0,-17-17 2,35 0-3,-35 0 2,18 0-1,-1 0-1,-17 0 1,17 0 1,-123 0-1,18 0 0,-36 0-2,-35 0 4,36 0-2,-1 0 0,-35 0 0,53 0 0,53 0 0,0 53 1,52-35-2,-87-18 3,88 18-4,-18-18 4,18 35-4,17-35 2,-17 35 0,53-35 0,-18 0 0,0 0 0,-35 0-1,17 0 1,-17 0 0,18 0 0,-72 0 0,37 0 0,-37 0 0,1 0 0,0 0-1,-35 0 2,52 0 0,107 0-2,-71 0 2,17 0-2,-17 0 2,35 0-3,-53 0 5,0 0-4,0 0 1,-88 0 0,53 0-1,0 0 2,0 0-1,-35 0-2,70 0 4,0 0-2,18 0 0,-53 0 0,-36 0-1,-34 0 0,-1 0 3,-35 0-2,0 0 0,-35 0 0,70 0 0,36 0-2,70 0 4,0 0-2,18 0 0,17 0 1,-17 0-2,35 0 3,-53 0-4,53 0 2,1-17 0,-19 17 0,18 0-1,-17-36 1,52 36 0,-35 0 0,18 0 0,-18-17 0,35-1 0,-52 18 0,-19 0 0,-16-18 0,-1 1 0,-18 17 0,18-18 1,1 18-2,-54-53 2,71 36-2,-18 17 2,53 0-1,-35-36 1,-18 36-3,-35 0 4,-36-17-3,1 17 1,-18-89 0,-18 72-2,106 17 4,18-18-2,-18 18 0,36-53 0,17 36 8,-35-1-8,35 18 0,0-18 0,-35 1 0,70-1 0,-17 18 8,17 0 0,1 0 127,-19 0-94,1-18-41,-18 18 15,18 0-12,-36 0-6,18 0 3,0 0 0,18 18 0,-53-18-1,17 18 2,-17-18 0,53 0-1,0 17 0,-1-17 352</inkml:trace>
    </iact:actionData>
  </iact:action>
  <iact:action type="add" startTime="97187">
    <iact:property name="dataType"/>
    <iact:actionData xml:id="d11">
      <inkml:trace xmlns:inkml="http://www.w3.org/2003/InkML" xml:id="stk11" contextRef="#ctx0" brushRef="#br0">829 16863 0,'0'-35'24,"-35"17"17,17 18-33,-17-18 8,18 1-9,-19-19 2,1 19-2,-18-19 3,0 1-4,18 0 1,0 0 2,17-1 0,0 19-1,1-54-2,-54-35 4,18 0 6,18 71-9,0 0 1,-1-36 1,19 36-1,-1 0-1,18-18 2,0 35-1,0-52 0,0 34-1,0-17 2,0 18-2,0-18 1,0 18 1,0-18 0,-18 18-2,18-18 1,0 18 0,0-1-1,0 1 0,0 17 2,0-17-1,0 17-2,0-34 12,0 16-10,0 19 0,36-36 0,-19 17 0,1-34 8,0 52 0,17-52-7,0 17 7,18 0-9,-35 35 2,35 1-2,-18-1 3,0-17-3,-17 35-1,35-36 3,-18 1 8,0 17-9,36 1 0,-36-1-2,0 1 4,1-1-2,-19 18 0,1 0 0,0 0 0,-1 0 8,19 0 8,52 0-16,-35 0 0,-18 0 0</inkml:trace>
    </iact:actionData>
  </iact:action>
  <iact:action type="add" startTime="98979">
    <iact:property name="dataType"/>
    <iact:actionData xml:id="d12">
      <inkml:trace xmlns:inkml="http://www.w3.org/2003/InkML" xml:id="stk12" contextRef="#ctx0" brushRef="#br0">847 14429 0,'53'17'57,"-35"1"-49,17 0 0,0 34 0,36 1 0,-36 0 6,18 18-4,-18-36-2,0 0 0,-17-17 1,17 17-2,1 1 2,-19-19-2,1 1 9,-36-18 208,-17 0-208,0 0-8,17 0 1,0 0 8,1 0-11,-18 0 171,-18 0-159,35 0-12,-35 0 4,35 0-4,1 18 2,-1-18 16,0 0 16,1 0-25,-1 0 9,1 0-18,-19 0 36,19 0-34,-1 17 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0T03:09:36.539"/>
    </inkml:context>
    <inkml:brush xml:id="br0">
      <inkml:brushProperty name="width" value="0.05292" units="cm"/>
      <inkml:brushProperty name="height" value="0.05292" units="cm"/>
      <inkml:brushProperty name="color" value="#FF0000"/>
    </inkml:brush>
  </inkml:definitions>
  <iact:action type="add" startTime="20242">
    <iact:property name="dataType"/>
    <iact:actionData xml:id="d0">
      <inkml:trace xmlns:inkml="http://www.w3.org/2003/InkML" xml:id="stk0" contextRef="#ctx0" brushRef="#br0">10584 10019 0,'0'-18'7,"17"1"10,19-19-1,-19 19-5,54 17-6,17-71 3,18 54 0,17-54 1,36 18-1,-18 53 0,0 0 0,106 0 0,-35 0 0,-71 0 0,53 71 0,71 34 0,-142-52 0,53 53 0,18-53 0,-141 0 0,18-18 0,-36 18 0,1-18 0,-19 18 0,1 36 1,-18-36-2,0 52 3,0 1-4,0-35 2,0-1 0,-35-17 0,17 35 0,0-70 0,1 35 0,-1-35 0,0-1 0,-17 19 0,-18-1 0,0-18 0,-70 1 0,-18 35-1,17-35 1,-17-18 1,-71 0-1,36 0-1,-36 0 2,-35-71-2,-52 1 2,87-1-2,-17 0 3,105 18-3,1-17-1,87 52 2,19 1 10,17-36-3,0 17-6,0-34-1,0-1 0,0 18 0,35 1 0,-17-37 0,-1 54 0,-17 17 0,0-35 0,18 18 0,17 0 8,-35 17-8,35-17 0,18 0 0,-17-1 1,34-16-2,-35 16 3,-17 19-6,-18-19 8,18 19 42,-1 17-46,1 0 0,17 0 0,-17 0 0,0 0 0</inkml:trace>
    </iact:actionData>
  </iact:action>
  <iact:action type="add" startTime="29154">
    <iact:property name="dataType"/>
    <iact:actionData xml:id="d1">
      <inkml:trace xmlns:inkml="http://www.w3.org/2003/InkML" xml:id="stk1" contextRef="#ctx0" brushRef="#br0">8679 9260 0,'0'0'1,"106"0"6,-1 0 2,54 53-2,-35 53 2,-1 0-2,18-18 3,-17 53-4,-19-17 4,-69-1-4,34-70 3,-70 35-2,0-17 1,0-36 1,-123 106-1,-71-17-1,-141 17 1,52-18 0,-16-34 0,87-37 0,88-16-1,36-36 2,53 53 0,17-106 63,18 0-64,-35-88 2,35 0-4,-35-18 2,17-18 0,-17-17 0,35 53 0,0 36 0,0-1 0,0 17 0,17 19 0,36-18 0,0 0 0,36 35 0,-54 0 0,18 35-1,70 0 1,-17 18 0,-71 0 1,18 0-2,-18 0 2,-17 0-2,0 0 2,-1 0 30,1 36-31,0-19 0,17 36 1,-17 0-1,17 18-1,-17-36 18</inkml:trace>
    </iact:actionData>
  </iact:action>
  <iact:action type="add" startTime="31146">
    <iact:property name="dataType"/>
    <iact:actionData xml:id="d2">
      <inkml:trace xmlns:inkml="http://www.w3.org/2003/InkML" xml:id="stk2" contextRef="#ctx0" brushRef="#br0">14482 12982 0,'0'0'1,"18"-35"7,-1 17 0,36-17 8,-53 17-9,18 1 2,35-36-1,-18 18 0,0-1-1,36 1 2,-18 0-1,0-18 0,-1 18-2,1 17 4,0 0-2,-17 1 8,17-1-8,35 0 0,-71 18 0,54 0 0,-53 0 0,34 0 0,-34 0 8,17 0-8,1 36 0,34 17 2,-35-18-4,54 71 0,-54-71 4,53 18-2,-53-18 1,36 36-2,-36-54 1,18 36 0,-35-35 1,-1 0-3,1 34 3,0 1 8,-1-17-10,-17-19 2,18 19-1,-18-19 0,35 18 0,-35-17-1,0 17 10,0-17-4,18 17-3,0-17-2,-18 0 0,0-1 0,0 1 0,0-1 1,0 1-2,0 17 1,0 18 0,-53-35 0,0 0 0,-18 17 0,36-17 0,-18 17 0,53-18 0,-35 1 0,-1 17 0,-16 1 0,16-19 8,1 19-7,17-19-2,-17-17 3,17 18-4,-17-18 10,-18 0-8,36 0 0,-36 0 0,0 0 0,-18 0 0,-17-18 0,0 1-1,-18-19 2,-18 36 0,72-35-1,-1 0-1,17 17 1,1 0-1,17-17 3,1 18-3,17-19 2,-18-17-2,18-17 1,-17-1-1,-36 18 3,35 18-3,18-36 3,0 1-4,0 52 2,0 1 0,0-72 0,0 37 0,0 34 0,0 0 0,0-35 0,18 36 0,-1 17 0,1-18 0,17 0 0,-17 18-2,17 0 4,18-35-2,0 35 8,-35 0-8,17-18 8</inkml:trace>
    </iact:actionData>
  </iact:action>
  <iact:action type="add" startTime="34826">
    <iact:property name="dataType"/>
    <iact:actionData xml:id="d3">
      <inkml:trace xmlns:inkml="http://www.w3.org/2003/InkML" xml:id="stk3" contextRef="#ctx0" brushRef="#br0">15699 13141 0,'0'-18'23,"0"-17"-7,0 17-7,35 18-1,36-35 1,52 18-1,54 17-1,34 0 2,1 0-2,35 0 2,-35 0-2,-1 0 2,-34 0-1,-36 0 1,-53 0-2,-35 0 2,0 0-2,17 35 1,-34-18 0,17 54 0,-18-36 0,53-17 0,35 52 0,1-17 0,-1 18 0,1-18 0,-1 17 0,-17-17-2,-35 0 4,-36-35-2,18 35 0,18-18 0,-36 0 0,18-17 0,0 0 0,-18 17 0,-17-17 8,-1-1-6,1 18-5,17 1 6,0-19-5,1 19 2,-1-19 0,35 1-1,-17 35 1,-35-36 0,17 1 0,-17 0 8,17 17-7,1 0 15,-19-17-8,-17 0 0,18-1 8,17 19-9,-17-19-5,-1 1-3,19-1 1,-19 1 0,54 53 0,-36-54 0,18 1 0,35 35 0,-53-36 0,-17-17 0</inkml:trace>
    </iact:actionData>
  </iact:action>
  <iact:action type="add" startTime="39082">
    <iact:property name="dataType"/>
    <iact:actionData xml:id="d4">
      <inkml:trace xmlns:inkml="http://www.w3.org/2003/InkML" xml:id="stk4" contextRef="#ctx0" brushRef="#br0">16387 12823 0,'0'0'0,"-53"0"65,-88 0-57,0 0 0,0 0 0,70 0 0,-70 0 0,17 53-2,72-53 5,16 18-4,1-18 3,17 0-4,1 0 10,-1 18-8,18 17 39,0 0-14,35 1-17,18-1-7,-53-18-1,36 19 0,16-1 0,-16 0 0,17 36 0,-18-54 1,0 1-2,1 0 2,-1 17 4,-18-17 5,19-1 21,-19-17 81,1 0-104,0 0-8,-1 0 0,19 0 0,-19 0 8,1 0 121,-18-35-129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0T03:11:50.144"/>
    </inkml:context>
    <inkml:brush xml:id="br0">
      <inkml:brushProperty name="width" value="0.05292" units="cm"/>
      <inkml:brushProperty name="height" value="0.05292" units="cm"/>
      <inkml:brushProperty name="color" value="#FF0000"/>
    </inkml:brush>
  </inkml:definitions>
  <iact:action type="add" startTime="33327">
    <iact:property name="dataType"/>
    <iact:actionData xml:id="d0">
      <inkml:trace xmlns:inkml="http://www.w3.org/2003/InkML" xml:id="stk0" contextRef="#ctx0" brushRef="#br0">12259 9278 0,'0'-18'17,"0"1"-9,0-18 8,0 17-7,0-17-2,0-1 2,89-34-2,-1 17 2,141 0-2,-17 0-1,141 18 4,-18-36 0,-18 36-3,-17 35 0,-18 0 1,-70 0 0,-89 0 0,-52 0 0,-36 0 0,-17 0 0,17 0 0,0 18 8,-17-1-8,0 1 0,-1 17 0,54 18 0,-36-18 1,36 53-1,-18-17 0,-36-18 0,1-18 0,35 18 1,-36 18-2,1-18 1,0-18 0,-18 18 0,0 35 0,0-53 0,0 18 0,0 0 0,0 0 0,0-35 0,-71 52 0,54-17-1,-72 0 1,19 0 0,-54 18 0,-34-1 0,-36 18 0,0-35 0,70 18 0,18-18 0,-53 17 1,36-34-2,-18-19 2,-18 36-2,-53-53 3,-34 0-3,-1 0 2,0 0-3,35 0 3,0 0-2,159 0 1,0 0 0,36-18 1,-18-17-1,-1 0-1,19 17 2,17-52-2,0 52 2,0-53-1,0 36-1,-18 0 2,-53-53-1,71 70 0,0 0 0,-17-52 0,17 35 1,0-18-2,0 17 2,0-16-4,0 16 7,0-17-6,0 36 4,0-36-4,0 35 2,17 18 0,1-35 0,17-36 0,18 71 1,0-17-2,35-1 0,1 0 1,-37 1 0,1-1 1,-17 0-2,-19 18 1,19-17 0,-19 17 1,1 0-2,0 0 2,-1 0 135,1 0-128</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19T19:10:09.484"/>
    </inkml:context>
    <inkml:brush xml:id="br0">
      <inkml:brushProperty name="width" value="0.05292" units="cm"/>
      <inkml:brushProperty name="height" value="0.05292" units="cm"/>
      <inkml:brushProperty name="color" value="#FF0000"/>
    </inkml:brush>
  </inkml:definitions>
  <iact:action type="add" startTime="15823">
    <iact:property name="dataType"/>
    <iact:actionData xml:id="d0">
      <inkml:trace xmlns:inkml="http://www.w3.org/2003/InkML" xml:id="stk0" contextRef="#ctx0" brushRef="#br0">14270 3528 0,'53'0'81,"124"0"-73,-1 0 0,0 0 1,-70 0-2,-18 0 1,-17 0-1,-18 0 2,0 0-1,-18 0 0,36 0-1,-54 0 10,18 0-9,1 0 8,17 0-8,-18 0 0,53 0 0,-17 0 0,-18 0 1,35 0-2,-18 0 2,19 0-2,-72 0 2,1 0 5,17 0 91,-17 0-97,-1 0 0,1 0 0</inkml:trace>
    </iact:actionData>
  </iact:action>
  <iact:action type="add" startTime="27624">
    <iact:property name="dataType"/>
    <iact:actionData xml:id="d1">
      <inkml:trace xmlns:inkml="http://www.w3.org/2003/InkML" xml:id="stk1" contextRef="#ctx0" brushRef="#br0">13476 2769 0,'-17'0'8,"-18"0"15,17 0-14,0 0-1,1 0 0,-54 0 0,53 0 1,-34 0-2,-1 0 1,17 0 0,1 0 1,-36 0-2,-17 36 2,71-36-2,-54 35 2,53-35-1,-17 18 0,0 34 0,17-52 1,1 18-2,-1 17 2,-17 1-2,17-19 3,18 19-6,0-19 6,0 1-2,0 35 0,0-36 0,0 19 0,0-1 0,0-17 0,0 34 0,0-16 0,0-1 0,0-17 0,0-1 0,0 1 7,18 17-6,-1-17 6,19-18-5,-19 0-3,1 0 2,0 0-3,-1 0 3,1 0-2,-1 0 2,1 0-2,35 0 2,-35-18-2,35-17 1,-18 0 1,53-1-1,-53 19-1,36-36 2,-1 35-1,-34 1-2,17 17 4,-18-18-3,0-17 58,-35 17-59,35-17 2,-35-1 3,0 1-4,18-18 1,-18 36 0,0-54 0,0 53 0,0-17 7,0 18-6,0-19 8,-70 19-11,-19-36 3,1 35-1,53 18 0,0 0-1,17 0 2,0-18-1,1 18 88,-1 0-88,0 0 0,1 18 64</inkml:trace>
    </iact:actionData>
  </iact:action>
  <iact:action type="add" startTime="29239">
    <iact:property name="dataType"/>
    <iact:actionData xml:id="d2">
      <inkml:trace xmlns:inkml="http://www.w3.org/2003/InkML" xml:id="stk2" contextRef="#ctx0" brushRef="#br0">16775 2716 0,'-53'0'16,"35"0"-7,-17 0-1,-35 0 0,52 0-2,-17 0 4,-1 0-2,-17 0-2,36 0 2,-18 0 2,-18 0-2,35 0 0,0 0 0,-35 0 1,18 36 8,0-19-11,17 1 1,18 0 2,-35 17-1,-18 0 0,53-17 1,-18 17-1,18-17-1,0-1 1,0 19 0,0-19 0,0 1 1,0 17-1,-17-17-1,17-1 10,0 36-9,-36-17 0,36-19 0,0 1 0,0 0 0,0-1-1,0 1 3,0 17 13,18-17-13,17-1 2,-17-17 21,0 0-25,17 0 0,-17 0 0,-1 0 8,18 0-8,-17 0 0,0 0 0,-1 0 0,36 18 8,-17 35 1,-19-53-9,1 0 1,0 0-3,52 53 3,-35-53-2,1 0 2,-1 0-1,0 0-1,18 0 1,-35 0 1,35 0-2,-36 0 1,19 0 7,-36-18-6,17-17-1,1 17 1,-18-35-2,17 18 0,-17 0 2,18 0 0,-18 17 7,0-17-8,35-1 31,-35 1 105,0 17-135,0 1 5,0-1 5,0-17-13,0 17 18,0 1-17,0-19 2,0 1-1,0 17 16,0-17-16,-17 18 0,17-1 32,-36 0-23,19 1 5,-1-1-11,-17 0 41,17 18-42,1-17-2,17-1 8,-36 0 0,19 1 0,-1-1-8,0 18 8,-17 0 0</inkml:trace>
    </iact:actionData>
  </iact:action>
  <iact:action type="add" startTime="33527">
    <iact:property name="dataType"/>
    <iact:actionData xml:id="d3">
      <inkml:trace xmlns:inkml="http://www.w3.org/2003/InkML" xml:id="stk3" contextRef="#ctx0" brushRef="#br0">15029 2805 0,'0'0'1,"-18"0"6,-17 0 8,-1 0-6,1 17-1,-18 1 0,36-18-1,-54 35 1,36 0 2,-36 18-3,18-17 2,0-1-2,-35 35 2,53-34-1,-36-1 0,54 18-1,-1 17 0,0-34 3,-17 52 0,18-53-4,17 18 2,0-18 0,0 18 0,0 0 0,0-17 0,0 52 0,17-71 0,1 19 0,52 34 0,-34-35 0,-1 1 0,-17-19 0,35 1 0,-18 0 0,-18-1 0,1 1 8,0-18-7,-1 18-2,54-18 2,35 17-2,17 36 4,18-35-6,-35-18 2,0 0 2,-71 0-1,36 0-1,-18 0 9,-18 0-8,-17-18 0,35 1 0,-18-1 0,35-35 0,-34-18 0,34-17 0,-52 35 1,-18-53-3,18 36 4,-18-54-2,17 89 0,-17-18 0,0 36 0,18-19 0,-1 19 1,-17-1 4,0 0 7,0-17-14,0 0 2,0-18-2,0 18 4,0-1-2,0 1 0,0 0 1,0 0-2,0-1 9,0 1-8,0 0 0,0 17-2,0 0 4,-17-17-2,-18 18-1,17-1 3,-17 0-3,-54-17 0,72 17 2,-1 1 7,18-1-6,-35-17-4,-36 17 2,36 0-1,-36 1 0,1-36 1,-1 35 1,-52 18-1,-54-35 1,36 35-2,36 0 2,16 0-1,36 0-1,18 0 2,18 0 143</inkml:trace>
    </iact:actionData>
  </iact:action>
  <iact:action type="add" startTime="37024">
    <iact:property name="dataType"/>
    <iact:actionData xml:id="d4">
      <inkml:trace xmlns:inkml="http://www.w3.org/2003/InkML" xml:id="stk4" contextRef="#ctx0" brushRef="#br0">20479 1782 0,'0'0'0,"-18"0"8,-17-18-1,-35 18 3,17-35-2,0 35-2,-35 0 4,35 0-2,-53 0 0,0 0-2,18 0 4,-18 0-2,35 0 0,-17 0 0,35 0 0,0 17 0,0 1 1,-35 0-2,0 34 2,70-52-2,-52 36 1,35-1 0,-18-17-2,35-1 4,0 19-2,18-19 0,0 1 0,-35 35 0,18-53 0,-1 53 0,0-18 0,1 88 0,-19-87 0,1 70 0,35-54 0,-18 54 0,18-70-1,0 16 3,0-34-3,0 35 2,0-35 7,0-1 8,0 1-8,18 35-9,17-35 1,54-18 0,16 17 0,-87-17-2,35 0 12,-35 0-10,-1 0-1,36 0 2,-18 0-1,18 0-1,-35 0 2,35 0-1,0 0 0,0 0 1,-18 0-2,18 0 2,-18 0-2,0 0 2,-17 0-2,17 0 1,-17-17 16,0 17-18,17-18 4,-17 18-2,52 0 0,-17 0 0,53 0 0,-53 0 0,53 0 0,-36 0 0,1-18 0,-18 1 0,-18 17 0,-17 0 0,17-36 0,-18 19 9,19-1-1,34 0-9,-34-17 3,16 0-4,37-53 2,-54 52-2,36-17 4,-36 18-2,-18 18-2,19-1 4,-1-17-3,-17 17 10,-1 0 7,-17-17-9,0-18-8,0 18 3,0-18-2,0 35 0,0 1 0,-35-19 0,0 1 0,35 17 1,-53-17-2,0 0 3,18 17-4,-1 1 5,-17-1-6,0-17 3,18-1 0,-53 19 0,70 17-1,-52-18 2,-18 1-1,52-1 0,-34 18 8,35 0-8,-54 0 0,19 0 0,-36 0 0,0 0 1,18 0-1,35 0 0,0 0-1,35 0 2,1 0 13,-36 0-5</inkml:trace>
    </iact:actionData>
  </iact:action>
  <iact:action type="add" startTime="39096">
    <iact:property name="dataType"/>
    <iact:actionData xml:id="d5">
      <inkml:trace xmlns:inkml="http://www.w3.org/2003/InkML" xml:id="stk5" contextRef="#ctx0" brushRef="#br0">18927 2223 0,'0'-36'88,"-53"1"-79,-18 35 167,-2874-370-175,2839 370 6,-18 0 1,-17 0 0,71 0 0,-71 0 0,35 0 0,-35 0 0,0 0 0,-1 0 0,-16 0 0,-19 0-1,1 0 2,35 0 0,-71 0-2,0 0 2,-34 0-2,-37 0 3,-34 0-4,35 0 0,-36 0 3,54 0 0,17 0-2,35 0 1,53 0 0,18 0 0,35 0 0,0 0 0,1 0 0,-19 0 0,18 0 0,-35 0 0,35 0 0,-88 52 0,36 1 1,16 0-2,-16 0 0,69-18 2,-16-17 0,-89 17-1,105 1 0,-16-1 0,16-35-2,19 18 4,-18-1-2,-89 36 0,89-53-2,-18 18 4,36-18-3,-1 35 1,1-35 0,-1 53-1,36-35 3,-1-1-2,1 1-2,0 0 4,-18 17-2,18 0 0,-36 36 0,-17 17 0,53-53 0,-18 0 0,0 36 0,18-18 1,-36-18-2,0 18-1,1 0 3,35-35 1,-54 35-4,54-18 2,0 0 0,0 0 0,-1 1 0,19-1 0,17 0 0,0 53 0,0-35 0,-36-17 0,36 17 0,-17-18 0,17-18-1,-18 19 2,18-19 0,0 1-1,0 0 14,0-1 20,-18 1-32,1 0 2,-1-1 4,18 18 2,0-17-10,-17 0 16,17-1 48,0 1-64,0 0 103,0-1-78,0 36-26,-18-18 2,0 18-1,-17 36 0,35-54 0,-18-17 0,1-1 16,17 1 24,0-1-24</inkml:trace>
    </iact:actionData>
  </iact:action>
  <iact:action type="add" startTime="49423">
    <iact:property name="dataType"/>
    <iact:actionData xml:id="d6">
      <inkml:trace xmlns:inkml="http://www.w3.org/2003/InkML" xml:id="stk6" contextRef="#ctx0" brushRef="#br0">7761 9402 0,'0'0'1,"-17"0"8,-18 0-4,-1235 17 144,1252 1-145,-35-1 5,18 19-1,-53 34 1,52-34-2,-17 34 3,-53-17-4,71 0 4,-18-18-4,18 1 2,-53 34 0,53-35 0,-36 18 0,36 35 0,-36 1 0,54-54-1,-1 18 1,-35 17 1,53-52-1,0 53-1,-18-54 2,18 36-1,0-18 1,0 18-2,0-17 2,0-1-2,0-17 1,18 34-1,0-16 3,17-1-3,35 71 2,36 35-3,-53-88 4,35 35-3,36 0 1,35-17 0,-89-54 0,54 36 0,-54-53 0,1 36 0,-1-19 0,-17-17 0,-18 0 0,18 18 0,-35-18 0,35 0 0,-35 0 0,17 0 0,18 0 0,17 0 0,-34-18 0,34 18 1,1-17-2,-18-1 2,52 18-2,19-18 3,-71-35-4,17 53 3,36-17-2,-18-18 1,1-18 0,-1 17 0,-35 1 0,35-71 1,-53 53-2,1 0 1,16-17 0,-16-1 0,-1 1 0,18 17-1,0-18 3,-18 36-3,36-18 2,17-17-2,-71 34 1,72-17 0,-72 53 0,1-17 0,-18-19 1,53-52-2,-53 71 3,0-36-4,0 0 4,0 0-4,-35-53 2,17 71 0,18-53 0,0 17 0,-35 0 0,-1 18 0,-52-35 0,0 18 0,-106-36-2,-71 18 4,18 35-2,-35-35 0,123 52 0,-52-17 0,158 53 0,-35 0 1,35 0-2,-35 0 2,52 0-3,19 0 9,-19 0 10,19 0 136,17 18-155,0 0 4,0-1-4</inkml:trace>
    </iact:actionData>
  </iact:action>
  <iact:action type="add" startTime="51519">
    <iact:property name="dataType"/>
    <iact:actionData xml:id="d7">
      <inkml:trace xmlns:inkml="http://www.w3.org/2003/InkML" xml:id="stk7" contextRef="#ctx0" brushRef="#br0">21326 6209 0,'0'0'1,"-18"0"7,0 0 0,-52 0-1,35 0 2,-18 0-2,-53 0 2,18 0-3,-36 0 5,1 0-6,-18 0 6,35 0-5,35 0 3,-17 0-1,-35 53 0,34 17-1,1-34 2,-35 34-2,87-17 1,-87 35 1,52 1-1,36-54 0,0 53 0,35-35 0,0-18 0,0 18 0,0 0 0,0 35 0,0-17 0,0 17 0,0-53 0,18 71 1,34-18-2,1-17 2,0-36-2,35 53 1,-35-35 0,36 18 0,-19-36 0,36 0-2,-18 1 4,36 17-2,-19-36 0,72-17 0,17 53 0,-53-18 0,0-35 0,71 0-1,-36 0 1,36 0 0,-53 0 0,-18 0 0,-35 0 1,17-35-2,18 0 2,-17 17-2,-36-17 3,53 0-4,-53-1 4,53 1-4,-53 0 3,1 17-1,-54 0-1,18 1 1,-36-1 0,1 1 1,0-36-1,-18 35 0,17-35 0,1 0 0,0 0-1,-18 18 1,0-53-1,0 70 3,17-35-2,1 18 0,-18-18 0,0 18 0,35-1 0,-35-16 1,0 34-2,0-35 2,0 35-2,0-17-1,-17 35 4,17-35-2,0 17-1,-53-35 2,0 18-1,17 17 0,-17-35 0,-35 18 0,18 18 0,-89-54 0,36 18 0,-1 0-1,-52 0 1,17-53 0,35 89 0,19-19 0,-19 1 0,36 18-1,35 17 3,0 0-3,-35 0 2,-18 0-2,71 0 3,-18 0-3,0 0 2,18 0-3,-18 17 2,-18-17 1,54 0-1,-19 18 0,-34-18 0,34 0 0,1 0 0,-18 0 8,36 0 0,-1 17 0</inkml:trace>
    </iact:actionData>
  </iact:action>
  <iact:action type="add" startTime="55327">
    <iact:property name="dataType"/>
    <iact:actionData xml:id="d8">
      <inkml:trace xmlns:inkml="http://www.w3.org/2003/InkML" xml:id="stk8" contextRef="#ctx0" brushRef="#br0">13071 11307 0,'0'0'1,"-71"0"5,36 0 3,-18 0-1,-18 0 1,36 0-1,-71 17 0,1 1 0,-19 35-2,-35-36 3,18 36 0,-18 35-2,36-52 2,-1 52-2,54-70 2,52-1-1,-52-17 0,52 0 0,0 18 1,-17 17 4,35 0-3,0 1-2,0 17 0,0-18 0,0 18-2,0-18 4,0 18-2,0 18 0,0-36 0,18 0-2,-1 18 4,54 0-2,-36 0 0,18 0 0,18-36 0,35 54 0,17-53 0,-17 17 0,-36 0 1,1-17-2,17-1 2,-53 1-2,1 17 9,-19-17-6,19 17-4,34 18 1,-52-53 1,35 18 0,35 17 0,-17-17 0,87 35 1,-17-53-2,18 17 2,-18-17-3,71 0 4,-36 0-2,1 0 0,-71 0-1,-1 0 2,-34 0-3,-1 0 4,-17 0-2,-35 0 0,0 0 0,-1 0 1,54 0-2,-18 0 3,0-17-4,35-1 0,0-17 4,-17 17-2,17-17 0,-18 17 0,1 1 0,-36-19 0,36 1 0,-18 17 0,-18 1 0,0-1 0,1-17 0,-19 17 0,18-17 0,-17 17 0,17-35 0,-17 18 0,0 17 1,-18 1-2,35-54 2,-35 54-1,18 17 0,-18-36 15,0 19-15,0-1 7,-18-35-6,0 35-1,-35-34 0,-35 16-2,35 1 3,-88 0-1,53-36 1,17 54-1,-87-1-2,34-53 4,71 36-4,-17-18 4,34 36-2,19-1 0,-18 0 8,-1-17-8,-34 17 9,34 18-10,-17-17 3,1-1-4,-72-35 5,18 18-6,-88 0 3,88 35 0,53 0 0,-35 0 0,18-36 0,-54 36 0,107 0 0,-89 0 0,18 0 0,17 0 0,53 0 1,1 0-2,-19 0 9</inkml:trace>
    </iact:actionData>
  </iact:action>
  <iact:action type="add" startTime="61624">
    <iact:property name="dataType"/>
    <iact:actionData xml:id="d9">
      <inkml:trace xmlns:inkml="http://www.w3.org/2003/InkML" xml:id="stk9" contextRef="#ctx0" brushRef="#br0">13282 15293 0,'0'0'1,"-141"0"5,35 0 3,-70 0-1,0 0 0,17 0-1,18 0 1,-36 0 2,36 35-3,-17-17 3,-1 70-4,53-70 4,-53 88-3,71-89-1,0 36 3,-36 18-2,36 17 3,-35-18-2,35 1 0,-18 35-2,18-36 4,52-17-2,1 0 0,0 35 0,17-35 0,18 35 0,0-17 0,0 17-2,0-35 4,0 18-2,0 17 0,0-18-1,71 1 2,-36-18-1,35 17 1,19 19-2,-1-19 3,35-52-4,54 35 1,-54 0 2,106 0-1,-17 35-1,-35-88 2,-19 17-1,89 19 0,-70-19 0,34-17 0,-17 53-1,-53-53 1,-35 0 0,0 0 1,-18 0-3,18 0 2,-53 0 1,53 0 0,-53 0-1,35 0-1,18 0 2,0-17-1,35 17 0,-18-18-1,18-17 0,18 17 3,-106 0 0,0 1-4,35-18 2,-35-1 0,-35 19 0,17 17 0,0-18 0,18 18 6,-18-18-4,18 18-3,0-35 2,0 17-1,-35 18 0,52-17 0,-34-1 0,-19 0 0,36-17 0,-53 18 0,18-19 1,35 1-2,-53 17 2,35 1-2,18-54-1,-18 18 4,18 18-2,-35 17 0,17 1 0,-17-19 0,-1 19 0,1-1 0,-18 1 5,0-1-3,0-17-1,0 17 6,0 0 0,0 1-6,0-1 0,0-17 15,0 17-16,0 0 0,0-17 1,0 18-2,0-19-1,0 1 2,0 17 2,0-35-2,-18 1 0,-35-1 8,0-18-8,36 53-2,-18-17 4,-1 18-2,-17-1 0,18 0 0,0-17 0,-18 0 0,53 17 0,-53-17 0,18 17 0,17 0 0,-88-34 0,18 34 9,17-35-10,-17 18-1,0 17 4,-35-17 0,70 17-4,0-17 2,18 17-1,-54 1 2,54-1-1,-18-35-1,-53 35 0,53 1 2,-17-1-1,-54 1 0,71-1 1,-52-17-2,52 35 1,-18 0 0,1-18 0,34 18 0,-17-18-1,36 18 2,-19-35 0,-52 17-1,35 18 1,18 0-2,17-17 2,1 17-2,-1 0 3,-17-18-4,-18 18 2,18-18 0,-18 1 0,35 17 16,0 0 216</inkml:trace>
    </iact:actionData>
  </iact:action>
  <iact:action type="add" startTime="66680">
    <iact:property name="dataType"/>
    <iact:actionData xml:id="d10">
      <inkml:trace xmlns:inkml="http://www.w3.org/2003/InkML" xml:id="stk10" contextRef="#ctx0" brushRef="#br0">13282 10971 0,'0'0'1,"-35"0"7,-35 0-1,-19 0 1,54 0 0,-35 0-2,-19 0 4,19 0-2,-36 0 0,0 0 0,-17 0-2,-18 0 6,35 0-6,0 0 4,18 0-4,-18 0 4,53 0-4,-18 18 2,-52 53 0,52-54 0,-17 54 0,0-1 1,53-17-2,-36 18 1,18 17 0,0-35 0,0 17 1,36-17-2,-1 0 1,18-17 0,0 17 1,0-36-2,0 36 2,0 0-2,0 18 2,0-54-1,0 18 1,0 1-3,0 52 1,18-53 3,-1 18-2,1-18 0,0 71 0,17-53 0,18 0 0,35 35 0,-88-70 0,106 35-1,-53-18 1,88 36 0,-18-36 0,19-35 0,69 18 0,-52 17 0,53 18 0,-54-36 0,-105-17 0,0 0 1,35 18-2,-52 0 2,69 17-2,-52 0 2,36-35-4,-19 18 6,89 35-4,-53-36 2,88 19-2,-53-19 1,71-17 0,-18 36 0,-89-1 0,19-35 0,-71 18 1,0-1-2,-18-17 1,53 0 0,0 0 0,-17 0 0,35 0 0,-36 0 0,19 0 1,-19 0-1,36 0 0,-18 0-1,36-35 2,-54 0-3,54 17 5,-36-17-4,-35 35 2,-18-18-2,18 18 1,0-18 0,17-17 0,-17 0 0,-17 17 0,16 1-1,-34-36 1,35 17 0,-53-34 0,0 52 0,0-88-2,0 18 4,0 18-2,-18-19-2,1 54 4,-1 0 6,18 0-9,0-1 0,-53-17 4,18 0-4,17 18-1,-52-18 4,34 18-2,-16 0 0,-37-18 0,-34-18-1,35 18 0,-71-17 3,35 17-2,19 18 0,-19-1-1,54 19 3,-54-1-3,71 0 2,-17 1-3,-36-19 3,71 19 0,-36-1-1,-17 18-2,35-53 4,-18 36-2,1-1 0,-89-35 0,88 35-2,-87-34 4,52 52-1,18 0-2,35-53 1,35 53-1,-17-18 9,-18 18 16,35 0-24,-52 0 0,17-18 0,-53 18 0,18 0 0,-36 0 0,18 0 0,-52 0 0,87 0 0,-17 0 1,35 0 4,35 0-3,1 0 6,-18 0 0,17 0-7,0 0-1,-70 0 0,35 0 0,18 0-1,17 0 10,-17 0-10</inkml:trace>
    </iact:actionData>
  </iact:action>
  <iact:action type="add" startTime="72487">
    <iact:property name="dataType"/>
    <iact:actionData xml:id="d11">
      <inkml:trace xmlns:inkml="http://www.w3.org/2003/InkML" xml:id="stk11" contextRef="#ctx0" brushRef="#br0">12718 11289 0,'18'0'16,"87"35"-7,1 53-1,18 71 0,52 18-2,-17 17 2,35-53 0,71 53 2,-36-36-2,0-52 0,0 35 0,-105-88 0,88 18-2,-107-71 4,19 0-4,-18 0 5,0 0-4,-54-18 2,-16 1-4,17-36 5,-53 17-2,0-52 0,0 18 0,0-36 0,-36 18 0,-34-1 0,-1-16 0,18 52 0,0 35 0,-35 0 0,-35-17 0,-89-18 0,36 53 0,-36 0 0,0 0 1,-35 0-2,36 0 2,-1 0-2,-70 0 2,0 0-2,35 0 3,-71 0-4,36 53 4,17 18-4,54 17 3,52 18-3,88-36 1,36-34 2,18-1-1,17-18 8,0 19-7,35-19-3,71-17 3,105 53-2,-17-53 1,18 18 1,105-18-2,-34 0 3,87 0-2,-17 0-2,-36 0 4,-87-35-2,-124-18 1,-54 0-2,-34-35 2,-18 70-3,0-70 3,0 17-1,-53 1 0,-70-36 0,-36 35 0,71 18 0,17 36 0,-52-54 0,52 54 0,-88-54 0,1 36 0,17 35 0,-71 0-2,71 0 4,17 35-2,1 36 1,88-19-2,-36 54 2,53-88-2,18 35 2,0-36-2,36 19 9,158-36-6,-18 0-3,71 0 2,-106 0-4,-17-18 4,-36-52-1,-53 34-1,-35 1 2,35 0-1,-35-1 0,0 19 0,0-1 8,-105-17-8,-142 35-2,0 0 4,-36 0-3,142 35 2,0 71-1,88-53 0,53 17 0,0-34-2,0 34 4,18-34-1,123-19-2,106 54 3,70-71-4,1 0 2,35 0 0,-36 0 0,-70 0 0,-106 0 0,-88-36 0,-53-16 8,-17-37-8,-89 1 0,-53-53 0,-35 0 0,-53 35 0,53 18 0,53 88 0,106-18 0,17 18 0,-35 0 1,35 18-2,18 52 3,-17 19-4,17 17 3,0-54-3,53 72 3,-36-89-1,36 18 0,18-35-1,35 35 2,-53-53-1,88 17 0,-36 1 0,125 35 0,-195-36-2,18-17 4,18 0-2,-54 0 8,1 0-1,-18-70 1,-35 52-7,-124 18 0,-18-35-2,1 35 2,88 0-2,-18 0 3,18 0-4,88 18 10,0-1 16,0 1-26,35 0 4,18-18-2,-18 0 0,1 0 0</inkml:trace>
    </iact:actionData>
  </iact:action>
  <iact:action type="add" startTime="74696">
    <iact:property name="dataType"/>
    <iact:actionData xml:id="d12">
      <inkml:trace xmlns:inkml="http://www.w3.org/2003/InkML" xml:id="stk12" contextRef="#ctx0" brushRef="#br0">14270 15575 0,'-70'-17'7,"-1"-1"2,-35 0-1,-17-35-1,-54 53 3,36-17-2,-35-1-1,-89-17 2,-17-18-2,123 0 0,-193 18 3,69-18 0,1 53-6,0 0 6,70 0-2,-35 0 0,71 0 0,35 0 0,88 0 0,35 17 0,-17 36 0,0-17 0,17 52 0,-35 0 0,35 53-2,1-53 4,-36 53-2,18-17 0,-1-18 0,1 17 0,0 1 1,0 17-2,35-35 2,0 17-2,17-17 3,1-18-4,17 0 4,36-35-4,-18 18 2,70 17 0,1-35 1,34 35-2,-17-70 1,89 88 0,-36-71 0,-88 0 0,52 18-1,-52-18 1,88 18 0,0 0 1,-70 18-2,87-18 2,1-1-1,0-52 0,17 0-1,-17 0 2,35 0-2,-71 0 3,36 0-4,-124-52 1,18 34 2,17 0-2,-70-35 3,53 36-2,-18-1 0,36 0 0,-19-34 0,-34 34 0,-18 0 0,88-52 0,-88 52 0,35-17 0,-17 17 0,34-52 0,1 34 0,53 36 0,-35-70 0,-19 34 0,19 19 0,-36-54 0,-35 36 1,-18-36-2,0 1-1,-17-18 4,-36-89-4,-123-17 4,71 71-2,-159-106 0,105 123 0,1 0 0,34 71 0,19-18 1,35 17-3,17 36 2,-35-17 0,-53-19 0,-53-16 0,89 34 0,-54-17 0,89 17 1,-159-53-1,0 19 0,-18-1-1,36 35 2,-89-53-1,54 18 1,-1 36-4,-70 17 6,0 0-4,-1 0 1,36 0 0,-35 0-1,71 35 0,17 18 3,70 18-2,36-18 0,70-53-2,1 17 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0T03:30:34.601"/>
    </inkml:context>
    <inkml:brush xml:id="br0">
      <inkml:brushProperty name="width" value="0.05292" units="cm"/>
      <inkml:brushProperty name="height" value="0.05292" units="cm"/>
      <inkml:brushProperty name="color" value="#FF0000"/>
    </inkml:brush>
  </inkml:definitions>
  <iact:action type="add" startTime="16701">
    <iact:property name="dataType"/>
    <iact:actionData xml:id="d0">
      <inkml:trace xmlns:inkml="http://www.w3.org/2003/InkML" xml:id="stk0" contextRef="#ctx0" brushRef="#br0">13812 10530 0,'-36'-17'33,"1"-1"-17,0 18-9,-1-17 2,-34-19-1,-18 1 0,-36 17 0,-17 1-1,18-54 0,34 36 3,37 0-3,-1-1 3,35 19-5,0-19 3,-17 1 2,17 17-2,1 1 0,-36-36 0,35 35 8,1 18-8,-1-17 8,18-1-1,-18 0 0,1 1-4,-1-1 13,18 0-17,0-17 9,0 0-6,0 17-4,0 1 4,0-1-3,53 0-1,18 18 4,34 0-3,1 0 2,-18-35-3,1 35 2,-36 0 1,52 0-1,19-18-1,-18 18 2,-36-35-2,18 17 2,-35-17-1,-35 35 0,17 0 0,18 0 0,-18 0 0,54 0 0,-19 0 0,-17 0 1,53 0-2,17 0 2,-52 0-2,17 18-1,18 17 4,-71 0-2,36 1 0,-54-19 0,36 36 0,-35-35 0,35 35 1,-35-18 6,-18-17-7,0-1 8,0 1 0,0 0 0,0 17-7,0-17-3,0-1 4,0 18 13,0-17-8,-71-18 17,53 18-23,-70-1-1,0-17-1,-18 0 1,0 18 1,-17 35-1,70-53 0,-18 18-1,18-18 1,18 0 1,0 0-2,-18 17 2,18-17 7,-1 0-10,19 0 4,-36 0-2,35 0 8,-17 0-6,0 0-4,17 0 2,-35 0 0,18 0 0,-36 0 0,18 0 0,18 0 0,-35 0 0,52 0 0,0 0 0,-17 0 0,17 0 48,-17 0-48,0 0 0,17 0 8,1 0 192</inkml:trace>
    </iact:actionData>
  </iact:action>
  <iact:action type="add" startTime="22677">
    <iact:property name="dataType"/>
    <iact:actionData xml:id="d1">
      <inkml:trace xmlns:inkml="http://www.w3.org/2003/InkML" xml:id="stk1" contextRef="#ctx0" brushRef="#br0">2664 5398 0,'-18'0'7,"-17"0"1,-18-18 0,18 0 1,-18 18-2,-35-17 2,35-36 0,-36 35-1,-16 0-1,-19-52 2,54 52-3,34-35 3,-17 18-1,18 0 0,-35 17 1,34-17-1,1 0 0,-18-36 0,35 53 0,1 18 8,-1-17-7,1-1-4,-1 0 6,0-17-4,18 0-1,-53 0 4,18-1-2,17 1 0,-34-36 0,34 54 16,18-1 16,0 1-32,18-1 0,17-17 8,-18 17-7,36 0-2,0 18 2,-17-17-2,52 17 2,-35-36-2,0 36 1,17 0-1,-52 0 2,17 0 7,-17 0-8,17 0 8,0 0-8,1 0 0,16 0 0,-16 0 0,52 53 0,0-17 0,18 17 0,-35-1 0,-36-34 0,-18 0 0,1-18 8,0 17-10,-18 1 5,35 17-4,-35 18 9,0-35-8,0 17 0,0 18-2,0-18 4,0 18-4,0-35 4,0 35-2,18-53 0,-18 17 6,0 1 4,0 17 15,0-17-26,0 0 2,0-1-2,-18-17 2,18 36-3,-18-19 4,1-17-4,-1 18 4,0-1 5,1-17 32,-36 0-39,53 18 1,-18 0-3,-35-1 4,36-17-2,-19 0 0,19 0 0,-1 0 0,0 18 0,1-36 105,-1-17-98,1 17-7,-1 1 8,0-1-8,-17 1 120,0-1-112,17 0-8</inkml:trace>
    </iact:actionData>
  </iact:action>
  <iact:action type="add" startTime="26269">
    <iact:property name="dataType"/>
    <iact:actionData xml:id="d2">
      <inkml:trace xmlns:inkml="http://www.w3.org/2003/InkML" xml:id="stk2" contextRef="#ctx0" brushRef="#br0">17339 11871 0,'18'-35'8,"0"17"-1,17 0 2,-17-17-1,17 18 0,-18 17 9,36-18-10,-35 18 2,0 0-2,-1 0 2,72 0-4,-37 0 7,54 0-6,-53 0 2,53 0 0,-18 0 0,-17 0 0,-36 0 0,18 0 1,-35 0-2,-1 0 18,19 0-18,-19 0 1,1 18 1,35 17 6,-18 0-6,18 0-2,-18 1 2,0-1-2,-17-17 2,0-1 8,-1 1-10,1 17 2,0-35-2,-1 18 1,-17 17 8,0-17-8,0 35 8,0-18-8,0 18-1,0-36 1,0 19 0,0 17 0,-17-36 0,-19 19 0,-17 34 0,-17-52 0,-1-1 0,-52 54 0,-1-71 0,19 0 0,-1 0 1,0 0-2,0 0 3,36 0-4,-1 0 4,36 0-4,-1-18 3,19 1-1,-1-1-1,-35-35 1,36 35 1,-19 1-2,36-18 2,-35-54-3,0 54 4,17 0-2,-70-53 0,17 17 0,36 36 0,17 17 0,18 0 0,-35-17 0,18 0 8,17 17 1,0 1 14,0-19-15,0 19-8,17-1 0,1 18 0,35-18-1,-36 18 1,1 0 0,-18-17 0,18 17 0,-1 0 8,19-18-8,-19 18 32,1-17-17</inkml:trace>
    </iact:actionData>
  </iact:action>
  <iact:action type="add" startTime="36525">
    <iact:property name="dataType"/>
    <iact:actionData xml:id="d3">
      <inkml:trace xmlns:inkml="http://www.w3.org/2003/InkML" xml:id="stk3" contextRef="#ctx0" brushRef="#br0">13053 9084 0,'-70'0'57,"52"0"-49,-35-18 0,18 18 0,-36-17 0,-17-1 0,35-35 0,18 36 0,0 17 0,-36-18 0,36 0 0,-1-17 0,1 17 0,17 1 8,1 17-10,-1-18 4,1 18 0,-19-35-4,19 35 10,-1-18-8,0 1-1,1-1 1,-1-17 0,18-36 1,0 53-1,0 1 0,0-18 0,0-1 0,0-17 0,0 36 0,18-36 1,-1 17-2,1 19 2,0-1-3,-1-35 4,1 53-3,0-17 3,-1-1-4,18-17 3,1 35-3,17-18 3,17 0-1,18 18 0,18 0 0,71 0 0,-36 0 0,0 0-2,-35 0 3,-18 0-1,-35 0 1,-18 0-1,-17 0 0,17 18 8,0 35 0,-35-35-8,0 17 0,18 18 0,-18-36 1,18 1-4,-18 0 6,0 17-4,0 0-1,17 54 4,-17-72-2,0 36 0,0-35 0,0 17 0,0 0 0,-35 18 0,17-53 0,1 18 0,-19-1 0,1 1 0,-18 0 0,18-18 0,-18 0 0,18 35 0,-1 0 0,19-35 1,-18 0-3,17 0 27,-17 0-27,-1 0 13,-17 0-13,36 0 1,-1 0 2,-52 0 0,52 0 15,-17 0-16,-1 0 0,19 0 0,-36 0 8,18-17-8,-1 17 0,19 0 0,-1 0 0,0-18 120,-17 18-112,17-18-8,-34 18 0,34 0 0,0 0 120,1 0-121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0T03:44:12.036"/>
    </inkml:context>
    <inkml:brush xml:id="br0">
      <inkml:brushProperty name="width" value="0.05292" units="cm"/>
      <inkml:brushProperty name="height" value="0.05292" units="cm"/>
      <inkml:brushProperty name="color" value="#FF0000"/>
    </inkml:brush>
  </inkml:definitions>
  <iact:action type="add" startTime="9119">
    <iact:property name="dataType"/>
    <iact:actionData xml:id="d0">
      <inkml:trace xmlns:inkml="http://www.w3.org/2003/InkML" xml:id="stk0" contextRef="#ctx0" brushRef="#br0">11325 10248 0,'0'0'0,"0"-17"8,0-36 8,0 35-6,0-17-4,0-1 3,0 1-1,0-18-1,0 18 2,0-18-1,0 18 0,0 0 0,35-18 0,-35 35-2,2628 459 154,-2610-441-158,-1 18 7,19 17-2,-36 0 9,0-17-8,17 35 0,-17-18 0,0 18 1,0-35-2,0 34 2,0-34-1,0 0 0,0 17 0,0 0 0,0-17-1,0 52 2,-35-34-2,-89 17 2,19 0-2,-54-18-1,71 18 4,-89-36-2,19 36 0,-1 0 0,18 0 0,35-53 0,-53 0 1,18 0-2,-71 0 1,106 0 0,1 0 0,-19-70 0,18-36 0,53 70 0,-35-52 0,53 0 0,35 70 0,-18-52 0,18 35 0,0-18 0,-35-35 1,35 52-2,0-34 0,0 34 2,0-34-1,0-1 0,0 36 0,0-18 0,0 18 0,0-18 0,0 35 0,0 1 0,18-1 41,-1 18-42,36-35 2</inkml:trace>
    </iact:actionData>
  </iact:action>
  <iact:action type="add" startTime="13071">
    <iact:property name="dataType"/>
    <iact:actionData xml:id="d1">
      <inkml:trace xmlns:inkml="http://www.w3.org/2003/InkML" xml:id="stk1" contextRef="#ctx0" brushRef="#br0">4463 8643 0,'-53'-18'63,"-88"-34"-54,0 34-1,-159-70 1,18 35-2,35-35 1,18-36 0,-1 54 1,107-36-2,-1 35 2,71 1-3,53 34 4,0-34-3,0-18 3,0 35-3,36-36 3,34 37-4,-52 16 1,-1 1 2,19-36-1,-19 54 0,1 17-1,0-35 2,17 17-1,-17 0 0,34 18 0,37 0 0,69 0 0,-16 0 0,69 0 0,1 0 0,35 0 0,-71 0 1,18 53-4,-35 35 6,-106-52-4,35 52 2,-53-53-2,-17 53-1,-18-35 3,0 18 0,0-1-2,0-17 1,0-17 0,0 16 1,0-16-3,0 17 2,0 35 0,0-53 9,0 0-9,0 1 0,-18-19 0,1 19 0,-54-1 1,-17-18-3,-18 19 4,-53-36-2,-17 0-1,0 0 2,70 0-2,53 0 3,18 0-3,17 0 2,0 0-2,-17 0 25,0 0-16,17-36-8,18 1 0,-35-88 0</inkml:trace>
    </iact:actionData>
  </iact:action>
  <iact:action type="add" startTime="14487">
    <iact:property name="dataType"/>
    <iact:actionData xml:id="d2">
      <inkml:trace xmlns:inkml="http://www.w3.org/2003/InkML" xml:id="stk2" contextRef="#ctx0" brushRef="#br0">9578 12488 0,'0'0'1,"0"-53"6,71 18 1,52 18 0,71-36 0,53 53 0,35 0 0,1 0-1,-72 0 2,-52 53-1,-71 17 0,-52-35 0,34 36 0,-35-36-1,-35 18 2,0-35-2,0 35 2,0-18-1,0 35 0,0-17 0,0 18 0,-70-18 0,-18 0-1,-71 17 3,-53-34-2,1 17 0,-54-1-1,89-52 2,-71 0-1,70 0 0,-70 0 0,71 0 0,-71-70 0,-18-18 0,124 70 0,-88-105 0,70 52 1,71 0-2,53 36 2,35 0-2,0-36 2,0-17-2,0-18 1,53-17 0,35 35 0,-35 17 0,-18 36 0,0 0-1,18-18 1,-35 53 8,35-36-8,-18 36 0,53-35 0,-52 17 0,17 18 0,17 0 0,-52 0-1</inkml:trace>
    </iact:actionData>
  </iact:action>
  <iact:action type="add" startTime="15727">
    <iact:property name="dataType"/>
    <iact:actionData xml:id="d3">
      <inkml:trace xmlns:inkml="http://www.w3.org/2003/InkML" xml:id="stk3" contextRef="#ctx0" brushRef="#br0">20850 8484 0,'0'-17'40,"-18"-19"-33,-53 19 2,-17-19 1,35 1-3,-17-53 1,34-35-1,-34-1 2,17 1-1,53 17 0,-18 53 0,18-53 0,0 18 0,0 35 0,0 18 0,0 17 0,0-35 0,18 18 0,17 17 0,106 1 0,36-19-2,34 36 4,36 0-2,71 0 0,-36 0 1,0 0-2,-35 0 2,-106 18-2,-17 35 1,-89-18 0,0 0-2,54 54 4,-72-72-2,18 54 0,-35-18 0,71 35-1,-71 0 2,18-35-1,52 35 0,-52-17 0,-18-1 0,17-17 0,1-18 0,-18 36 0,0-36-1,0 36 2,-70 17-2,34-35 0,-52 18 2,0-36 0,-18-18-2,-53 36 0,-88-53 2,-70 0-1,-36 0 1,71 0-1,70 0 0,1 0-2,105 0 4,0 0-2,18 0 0,35 0 0,35-17 8,18-19 16,-35-34-24,17 35 0,1-1 0,17-17 0,-18 0 1,-17-17-2,-1 17 2,36 35-2,0 1 1,0-19 103,0 19-86,0-1-18,0 1 2</inkml:trace>
    </iact:actionData>
  </iact:action>
  <iact:action type="add" startTime="22279">
    <iact:property name="dataType"/>
    <iact:actionData xml:id="d4">
      <inkml:trace xmlns:inkml="http://www.w3.org/2003/InkML" xml:id="stk4" contextRef="#ctx0" brushRef="#br0">11060 10530 0,'0'0'1,"35"0"6,71-35 1,-35 35 0,34 0 0,54-17 0,88 17 0,35 0 0,36 0 0,17 0 0,18 0 0,-106 0 0,17 35 0,-52 0 1,0-17-2,35 17 3,-53 18-4,17-35 4,-34 17-6,-54-18 6,-17-17-3,0 0 2,-53 0-2,-36 0 2,19 0-2,-89 0 58,-53 0-57,53 0 1,-53 0-1,0 0 0,-70 0 0,-36 0 1,-35 0-2,36 0 2,-36 0-2,35 0 1,53 0 0,53-52 0,89 52 0,-1 0 0,36 0 79,88 0-79,35 0 0,70 0 0,-34 0 1,-71 0-2,-18 0 3,-71 0-4,-34 0 42,-212 0-39,-89 0-1,18 0-2,18 0 4,35 0-4,0 0 4,71 0-2,87-18-1,1 18 2,53-18-1,-18 18 0,18-17 8,70 17 48,18 0-56,53 0 0,-36 0-1,19 35 1,-19-35 0,36 18 0,-18-18 0,-35 0 0,53 35 0,-18-35 0,-35 0 0,-35 0 0</inkml:trace>
    </iact:actionData>
  </iact:action>
  <iact:action type="add" startTime="26615">
    <iact:property name="dataType"/>
    <iact:actionData xml:id="d5">
      <inkml:trace xmlns:inkml="http://www.w3.org/2003/InkML" xml:id="stk5" contextRef="#ctx0" brushRef="#br0">14358 8855 0,'-17'-53'33,"-1"35"-25,-17-17-1,0 0 0,-18-18 3,0 17 4,17-34-6,-16 17 2,-19-35-2,18 0 0,0 17 0,36 18 0,-1-35 0,-17 35 0,-1-53 0,36 36 0,-17-1 0,17 18 0,0-17 0,-18-1 0,18 36 0,0-18 0,0 18 0,18-36 0,17 18 0,53 35 1,0-52-2,71-1 2,-35-17-2,87 18 3,-17 34-4,53-17 3,0 53-2,-35 0 1,35 0 0,-36 0 0,-105 0 0,-35 0 0,-18 71 0,-18-36 0,36 18 1,-54 0-2,1 18 0,-18-18 1,0 17 1,17 54-1,-17-72 0,53 54 0,-35 18 0,35-18 0,-18 17 0,-35-35-1,0 18 3,0-35-3,0 34-1,0-16 4,-35-1-4,-36 0 4,-34 36-2,52-54 0,-88 54 0,17-54 0,-35 18 0,-17-17 0,-18 17 0,-35-17 0,-18-1 0,35-70 0,36 18 0,17 35 0,71-53 0,52 17 0,1-17 9,17 0-1,1-35-9,17-71 3,-35-35-4,-18-53 4,0 18-4,35-1 3,-52 54-2,34-1 2,19 71-2,17-35 1,-53 0 1,53 70-2,-18-17 1,18 18 0,-18-19 0,18-17 0,0 36 0,0-36 0,0 18-1,0-18 2,0 35-1,0 0 0,0 1 0,0-1 9,0 0 46,0 1-57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defTabSz="957263">
              <a:defRPr sz="1300"/>
            </a:lvl1pPr>
          </a:lstStyle>
          <a:p>
            <a:pPr>
              <a:defRPr/>
            </a:pPr>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a:lvl1pPr>
          </a:lstStyle>
          <a:p>
            <a:pPr>
              <a:defRPr/>
            </a:pPr>
            <a:endParaRPr lang="en-US" altLang="zh-CN"/>
          </a:p>
        </p:txBody>
      </p:sp>
      <p:sp>
        <p:nvSpPr>
          <p:cNvPr id="83972"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defTabSz="957263">
              <a:defRPr sz="1300"/>
            </a:lvl1pPr>
          </a:lstStyle>
          <a:p>
            <a:pPr>
              <a:defRPr/>
            </a:pPr>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1CF8CAF1-1484-4774-A83A-6F90EA0D0DED}" type="slidenum">
              <a:rPr lang="zh-CN" altLang="en-US"/>
              <a:pPr>
                <a:defRPr/>
              </a:pPr>
              <a:t>‹#›</a:t>
            </a:fld>
            <a:endParaRPr lang="en-US" altLang="zh-CN"/>
          </a:p>
        </p:txBody>
      </p:sp>
    </p:spTree>
    <p:extLst>
      <p:ext uri="{BB962C8B-B14F-4D97-AF65-F5344CB8AC3E}">
        <p14:creationId xmlns:p14="http://schemas.microsoft.com/office/powerpoint/2010/main" val="3224181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7B5B1-DD34-45A8-BE7B-B8C1BDF44F87}" type="slidenum">
              <a:rPr lang="zh-CN" altLang="en-US"/>
              <a:pPr/>
              <a:t>1</a:t>
            </a:fld>
            <a:endParaRPr lang="en-US" altLang="zh-CN"/>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CA" altLang="en-US" dirty="0"/>
              <a:t>Entity</a:t>
            </a:r>
          </a:p>
          <a:p>
            <a:pPr lvl="1"/>
            <a:r>
              <a:rPr lang="en-CA" altLang="en-US" dirty="0"/>
              <a:t>Keys: SK, CK and PK</a:t>
            </a:r>
          </a:p>
          <a:p>
            <a:r>
              <a:rPr lang="en-CA" altLang="en-US" dirty="0"/>
              <a:t>Attributes</a:t>
            </a:r>
          </a:p>
          <a:p>
            <a:pPr lvl="1"/>
            <a:r>
              <a:rPr lang="en-CA" altLang="en-US" dirty="0"/>
              <a:t>Different types</a:t>
            </a:r>
          </a:p>
          <a:p>
            <a:r>
              <a:rPr lang="en-CA" altLang="en-US" dirty="0"/>
              <a:t>Relationship</a:t>
            </a:r>
          </a:p>
          <a:p>
            <a:pPr lvl="1"/>
            <a:r>
              <a:rPr lang="en-CA" altLang="en-US" dirty="0"/>
              <a:t>Degree of relationship</a:t>
            </a:r>
          </a:p>
          <a:p>
            <a:pPr lvl="1"/>
            <a:r>
              <a:rPr lang="en-CA" altLang="en-US" dirty="0"/>
              <a:t>PK of a relationship</a:t>
            </a:r>
          </a:p>
          <a:p>
            <a:r>
              <a:rPr lang="en-CA" altLang="en-US" dirty="0"/>
              <a:t>Structural constraints</a:t>
            </a:r>
          </a:p>
          <a:p>
            <a:pPr lvl="1"/>
            <a:r>
              <a:rPr lang="en-CA" altLang="en-US" dirty="0"/>
              <a:t>Cardinality and participation</a:t>
            </a:r>
          </a:p>
          <a:p>
            <a:r>
              <a:rPr lang="en-CA" altLang="en-US" dirty="0"/>
              <a:t>Weak entity</a:t>
            </a:r>
          </a:p>
          <a:p>
            <a:pPr lvl="1"/>
            <a:r>
              <a:rPr lang="en-CA" altLang="en-US" dirty="0"/>
              <a:t>Identifying relationship</a:t>
            </a:r>
          </a:p>
          <a:p>
            <a:pPr lvl="1"/>
            <a:r>
              <a:rPr lang="en-CA" altLang="en-US" dirty="0"/>
              <a:t>PK of a weak entity</a:t>
            </a:r>
          </a:p>
          <a:p>
            <a:endParaRPr lang="en-CA" altLang="en-US" dirty="0"/>
          </a:p>
        </p:txBody>
      </p:sp>
    </p:spTree>
    <p:extLst>
      <p:ext uri="{BB962C8B-B14F-4D97-AF65-F5344CB8AC3E}">
        <p14:creationId xmlns:p14="http://schemas.microsoft.com/office/powerpoint/2010/main" val="119594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C334CC94-6B34-4E5A-A0E9-AD80D5B1F415}" type="slidenum">
              <a:rPr kumimoji="0" lang="zh-CN" altLang="en-US" sz="1300" smtClean="0">
                <a:latin typeface="Tahoma" pitchFamily="34" charset="0"/>
              </a:rPr>
              <a:pPr eaLnBrk="1" hangingPunct="1">
                <a:spcBef>
                  <a:spcPct val="0"/>
                </a:spcBef>
              </a:pPr>
              <a:t>11</a:t>
            </a:fld>
            <a:endParaRPr kumimoji="0" lang="en-US" altLang="zh-CN" sz="1300">
              <a:latin typeface="Tahoma"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r>
              <a:rPr lang="en-CA" altLang="en-US" dirty="0">
                <a:latin typeface="Arial" pitchFamily="34" charset="0"/>
              </a:rPr>
              <a:t>What about composite attribute in ER? Recall that in relational model, each attribute must be simple.</a:t>
            </a:r>
          </a:p>
          <a:p>
            <a:endParaRPr lang="en-CA" altLang="en-US" dirty="0">
              <a:latin typeface="Arial" pitchFamily="34" charset="0"/>
            </a:endParaRPr>
          </a:p>
          <a:p>
            <a:r>
              <a:rPr lang="en-CA" altLang="en-US" dirty="0">
                <a:latin typeface="Arial" pitchFamily="34" charset="0"/>
              </a:rPr>
              <a:t>Composite attribute: one column for each component</a:t>
            </a:r>
          </a:p>
          <a:p>
            <a:endParaRPr lang="en-CA" altLang="en-US" dirty="0">
              <a:latin typeface="Arial" pitchFamily="34" charset="0"/>
            </a:endParaRPr>
          </a:p>
          <a:p>
            <a:r>
              <a:rPr lang="en-CA" altLang="en-US" b="1" dirty="0">
                <a:latin typeface="Arial" pitchFamily="34" charset="0"/>
              </a:rPr>
              <a:t>ANS:</a:t>
            </a:r>
            <a:r>
              <a:rPr lang="en-CA" altLang="en-US" b="1" baseline="0" dirty="0">
                <a:latin typeface="Arial" pitchFamily="34" charset="0"/>
              </a:rPr>
              <a:t> Employees(</a:t>
            </a:r>
            <a:r>
              <a:rPr lang="en-CA" altLang="en-US" b="1" u="sng" baseline="0" dirty="0" err="1">
                <a:latin typeface="Arial" pitchFamily="34" charset="0"/>
              </a:rPr>
              <a:t>ssn</a:t>
            </a:r>
            <a:r>
              <a:rPr lang="en-CA" altLang="en-US" b="1" baseline="0" dirty="0">
                <a:latin typeface="Arial" pitchFamily="34" charset="0"/>
              </a:rPr>
              <a:t>, </a:t>
            </a:r>
            <a:r>
              <a:rPr lang="en-CA" altLang="en-US" b="1" baseline="0" dirty="0" err="1">
                <a:latin typeface="Arial" pitchFamily="34" charset="0"/>
              </a:rPr>
              <a:t>fname</a:t>
            </a:r>
            <a:r>
              <a:rPr lang="en-CA" altLang="en-US" b="1" baseline="0" dirty="0">
                <a:latin typeface="Arial" pitchFamily="34" charset="0"/>
              </a:rPr>
              <a:t>, </a:t>
            </a:r>
            <a:r>
              <a:rPr lang="en-CA" altLang="en-US" b="1" baseline="0" dirty="0" err="1">
                <a:latin typeface="Arial" pitchFamily="34" charset="0"/>
              </a:rPr>
              <a:t>lname</a:t>
            </a:r>
            <a:r>
              <a:rPr lang="en-CA" altLang="en-US" b="1" baseline="0" dirty="0">
                <a:latin typeface="Arial" pitchFamily="34" charset="0"/>
              </a:rPr>
              <a:t>)</a:t>
            </a:r>
            <a:endParaRPr lang="en-CA" altLang="en-US" b="1"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60477573-34D4-4BC6-9F33-90BC0577C76A}" type="slidenum">
              <a:rPr kumimoji="0" lang="zh-CN" altLang="en-US" sz="1300" smtClean="0">
                <a:latin typeface="Tahoma" pitchFamily="34" charset="0"/>
              </a:rPr>
              <a:pPr eaLnBrk="1" hangingPunct="1">
                <a:spcBef>
                  <a:spcPct val="0"/>
                </a:spcBef>
              </a:pPr>
              <a:t>12</a:t>
            </a:fld>
            <a:endParaRPr kumimoji="0" lang="en-US" altLang="zh-CN" sz="1300">
              <a:latin typeface="Tahoma"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r>
              <a:rPr lang="en-CA" altLang="en-US" dirty="0">
                <a:latin typeface="Arial" pitchFamily="34" charset="0"/>
              </a:rPr>
              <a:t>What about </a:t>
            </a:r>
            <a:r>
              <a:rPr lang="en-CA" altLang="en-US" dirty="0" err="1">
                <a:latin typeface="Arial" pitchFamily="34" charset="0"/>
              </a:rPr>
              <a:t>multivalue</a:t>
            </a:r>
            <a:r>
              <a:rPr lang="en-CA" altLang="en-US" dirty="0">
                <a:latin typeface="Arial" pitchFamily="34" charset="0"/>
              </a:rPr>
              <a:t> attribute in ER? Recall that in relational model, each attribute must be simple.</a:t>
            </a:r>
          </a:p>
          <a:p>
            <a:endParaRPr lang="en-CA" altLang="zh-CN" b="1" dirty="0">
              <a:latin typeface="Arial" pitchFamily="34" charset="0"/>
            </a:endParaRPr>
          </a:p>
          <a:p>
            <a:r>
              <a:rPr lang="en-US" altLang="zh-CN" b="1" dirty="0">
                <a:latin typeface="Arial" pitchFamily="34" charset="0"/>
              </a:rPr>
              <a:t>Example:</a:t>
            </a:r>
            <a:r>
              <a:rPr lang="en-US" altLang="zh-CN" dirty="0">
                <a:latin typeface="Arial" pitchFamily="34" charset="0"/>
              </a:rPr>
              <a:t> The relation DEPT_LOCATIONS is created. The attribute DLOCATION represents the multivalued attribute LOCATIONS of DEPARTMENT, while DNUMBER-as foreign key-represents the primary key of the DEPARTMENT relation. The primary key of R is the combination of {DNUMBER, DLOCATION}.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B4D07882-83DE-4A91-BDB9-845BA0B4B1D4}" type="slidenum">
              <a:rPr kumimoji="0" lang="zh-CN" altLang="en-US" sz="1300" smtClean="0">
                <a:latin typeface="Tahoma" pitchFamily="34" charset="0"/>
              </a:rPr>
              <a:pPr eaLnBrk="1" hangingPunct="1">
                <a:spcBef>
                  <a:spcPct val="0"/>
                </a:spcBef>
              </a:pPr>
              <a:t>13</a:t>
            </a:fld>
            <a:endParaRPr kumimoji="0" lang="en-US" altLang="zh-CN" sz="1300">
              <a:latin typeface="Tahoma"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CA" altLang="en-US" dirty="0">
              <a:latin typeface="Arial" pitchFamily="34" charset="0"/>
            </a:endParaRPr>
          </a:p>
          <a:p>
            <a:r>
              <a:rPr lang="en-CA" altLang="en-US" dirty="0">
                <a:latin typeface="Arial" pitchFamily="34" charset="0"/>
              </a:rPr>
              <a:t>New table + FK: because borrow something from someone, need to make a note (use FK)</a:t>
            </a:r>
          </a:p>
          <a:p>
            <a:endParaRPr lang="en-CA" altLang="en-US" dirty="0">
              <a:latin typeface="Arial" pitchFamily="34" charset="0"/>
            </a:endParaRPr>
          </a:p>
          <a:p>
            <a:r>
              <a:rPr lang="en-CA" altLang="en-US" dirty="0">
                <a:latin typeface="Arial" pitchFamily="34" charset="0"/>
              </a:rPr>
              <a:t>Employee(</a:t>
            </a:r>
            <a:r>
              <a:rPr lang="en-CA" altLang="en-US" u="sng" dirty="0" err="1">
                <a:latin typeface="Arial" pitchFamily="34" charset="0"/>
              </a:rPr>
              <a:t>ssn</a:t>
            </a:r>
            <a:r>
              <a:rPr lang="en-CA" altLang="en-US" dirty="0">
                <a:latin typeface="Arial" pitchFamily="34" charset="0"/>
              </a:rPr>
              <a:t>, </a:t>
            </a:r>
            <a:r>
              <a:rPr lang="en-CA" altLang="en-US" dirty="0" err="1">
                <a:latin typeface="Arial" pitchFamily="34" charset="0"/>
              </a:rPr>
              <a:t>fname</a:t>
            </a:r>
            <a:r>
              <a:rPr lang="en-CA" altLang="en-US" dirty="0">
                <a:latin typeface="Arial" pitchFamily="34" charset="0"/>
              </a:rPr>
              <a:t>, </a:t>
            </a:r>
            <a:r>
              <a:rPr lang="en-CA" altLang="en-US" dirty="0" err="1">
                <a:latin typeface="Arial" pitchFamily="34" charset="0"/>
              </a:rPr>
              <a:t>lname</a:t>
            </a:r>
            <a:r>
              <a:rPr lang="en-CA" altLang="en-US" dirty="0">
                <a:latin typeface="Arial" pitchFamily="34" charset="0"/>
              </a:rPr>
              <a:t>)</a:t>
            </a:r>
          </a:p>
          <a:p>
            <a:r>
              <a:rPr lang="en-CA" altLang="en-US" dirty="0">
                <a:latin typeface="Arial" pitchFamily="34" charset="0"/>
              </a:rPr>
              <a:t>Phone(</a:t>
            </a:r>
            <a:r>
              <a:rPr lang="en-CA" altLang="en-US" u="sng" dirty="0">
                <a:latin typeface="Arial" pitchFamily="34" charset="0"/>
              </a:rPr>
              <a:t>phone, </a:t>
            </a:r>
            <a:r>
              <a:rPr lang="en-CA" altLang="en-US" u="sng" dirty="0" err="1">
                <a:latin typeface="Arial" pitchFamily="34" charset="0"/>
              </a:rPr>
              <a:t>ssn</a:t>
            </a:r>
            <a:r>
              <a:rPr lang="en-CA" altLang="en-US" dirty="0">
                <a:latin typeface="Arial" pitchFamily="34" charset="0"/>
              </a:rPr>
              <a:t>), FK:</a:t>
            </a:r>
            <a:r>
              <a:rPr lang="en-CA" altLang="en-US" baseline="0" dirty="0">
                <a:latin typeface="Arial" pitchFamily="34" charset="0"/>
              </a:rPr>
              <a:t> </a:t>
            </a:r>
            <a:r>
              <a:rPr lang="en-CA" altLang="en-US" baseline="0" dirty="0" err="1">
                <a:latin typeface="Arial" pitchFamily="34" charset="0"/>
              </a:rPr>
              <a:t>phone.ssn</a:t>
            </a:r>
            <a:r>
              <a:rPr lang="en-CA" altLang="en-US" baseline="0" dirty="0">
                <a:latin typeface="Arial" pitchFamily="34" charset="0"/>
              </a:rPr>
              <a:t> reference </a:t>
            </a:r>
            <a:r>
              <a:rPr lang="en-CA" altLang="en-US" baseline="0" dirty="0" err="1">
                <a:latin typeface="Arial" pitchFamily="34" charset="0"/>
              </a:rPr>
              <a:t>Employee.ssn</a:t>
            </a:r>
            <a:endParaRPr lang="en-CA"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5EC88B5F-32AC-4663-BF2B-9B7DAF38F01E}" type="slidenum">
              <a:rPr kumimoji="0" lang="zh-CN" altLang="en-US" sz="1300" smtClean="0">
                <a:latin typeface="Tahoma" pitchFamily="34" charset="0"/>
              </a:rPr>
              <a:pPr eaLnBrk="1" hangingPunct="1">
                <a:spcBef>
                  <a:spcPct val="0"/>
                </a:spcBef>
              </a:pPr>
              <a:t>14</a:t>
            </a:fld>
            <a:endParaRPr kumimoji="0" lang="en-US" altLang="zh-CN" sz="1300">
              <a:latin typeface="Tahoma"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lvl="0"/>
            <a:r>
              <a:rPr lang="en-US" altLang="zh-CN" b="1" dirty="0">
                <a:latin typeface="Arial" pitchFamily="34" charset="0"/>
              </a:rPr>
              <a:t>Example:</a:t>
            </a:r>
            <a:r>
              <a:rPr lang="en-US" altLang="zh-CN" dirty="0">
                <a:latin typeface="Arial" pitchFamily="34" charset="0"/>
              </a:rPr>
              <a:t> Create the relation DEPENDENT in this step to correspond to the weak entity type DEPENDENT. Include the primary key SSN of the EMPLOYEE relation as a foreign key attribute of DEPENDENT (renamed to ESSN). </a:t>
            </a:r>
          </a:p>
          <a:p>
            <a:pPr lvl="0"/>
            <a:r>
              <a:rPr lang="en-US" altLang="zh-CN" dirty="0">
                <a:latin typeface="Arial" pitchFamily="34" charset="0"/>
              </a:rPr>
              <a:t>    The primary key of the DEPENDENT relation is the combination {ESSN, DEPENDENT_NAME} because DEPENDENT_NAME is the partial key of DEPENDENT. </a:t>
            </a:r>
          </a:p>
          <a:p>
            <a:pPr lvl="0"/>
            <a:endParaRPr lang="en-US" altLang="zh-CN" dirty="0">
              <a:latin typeface="Arial" pitchFamily="34" charset="0"/>
            </a:endParaRPr>
          </a:p>
          <a:p>
            <a:pPr lvl="0"/>
            <a:r>
              <a:rPr lang="en-US" altLang="zh-CN" dirty="0">
                <a:latin typeface="Arial" pitchFamily="34" charset="0"/>
              </a:rPr>
              <a:t>For each weak entity type W in the ER schema with owner entity type E, create a relation R and include all simple attributes (or simple components of composite attributes) of W as attributes of R.</a:t>
            </a:r>
          </a:p>
          <a:p>
            <a:pPr lvl="0"/>
            <a:r>
              <a:rPr lang="en-US" altLang="zh-CN" dirty="0">
                <a:latin typeface="Arial" pitchFamily="34" charset="0"/>
              </a:rPr>
              <a:t>Include as foreign key attributes of R the primary key attribute(s) of the relation(s) that correspond to the owner entity type(s).</a:t>
            </a:r>
          </a:p>
          <a:p>
            <a:pPr lvl="0"/>
            <a:r>
              <a:rPr lang="en-US" altLang="zh-CN" dirty="0">
                <a:latin typeface="Arial" pitchFamily="34" charset="0"/>
              </a:rPr>
              <a:t>The primary key of R is the </a:t>
            </a:r>
            <a:r>
              <a:rPr lang="en-US" altLang="zh-CN" i="1" dirty="0">
                <a:latin typeface="Arial" pitchFamily="34" charset="0"/>
              </a:rPr>
              <a:t>combination of</a:t>
            </a:r>
            <a:r>
              <a:rPr lang="en-US" altLang="zh-CN" dirty="0">
                <a:latin typeface="Arial" pitchFamily="34" charset="0"/>
              </a:rPr>
              <a:t> the primary key(s) of the owner(s) and the partial key of the weak entity type W, if any.</a:t>
            </a:r>
          </a:p>
          <a:p>
            <a:endParaRPr lang="en-CA" altLang="en-US" dirty="0">
              <a:latin typeface="Arial" pitchFamily="34" charset="0"/>
            </a:endParaRPr>
          </a:p>
          <a:p>
            <a:r>
              <a:rPr lang="en-CA" altLang="en-US" dirty="0">
                <a:latin typeface="Arial" pitchFamily="34" charset="0"/>
              </a:rPr>
              <a:t>New R: A + PK from owner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A10A6495-2B36-4EE0-B137-287A6E5A851C}" type="slidenum">
              <a:rPr kumimoji="0" lang="zh-CN" altLang="en-US" sz="1300" smtClean="0">
                <a:latin typeface="Tahoma" pitchFamily="34" charset="0"/>
              </a:rPr>
              <a:pPr eaLnBrk="1" hangingPunct="1">
                <a:spcBef>
                  <a:spcPct val="0"/>
                </a:spcBef>
              </a:pPr>
              <a:t>15</a:t>
            </a:fld>
            <a:endParaRPr kumimoji="0" lang="en-US" altLang="zh-CN" sz="1300">
              <a:latin typeface="Tahoma"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r>
              <a:rPr lang="en-CA" altLang="en-US" dirty="0">
                <a:latin typeface="Arial" pitchFamily="34" charset="0"/>
              </a:rPr>
              <a:t>The supporting relationship (identifying) is redundant and yields no relation</a:t>
            </a:r>
          </a:p>
          <a:p>
            <a:endParaRPr lang="en-CA" altLang="en-US" dirty="0">
              <a:latin typeface="Arial" pitchFamily="34" charset="0"/>
            </a:endParaRPr>
          </a:p>
          <a:p>
            <a:r>
              <a:rPr lang="en-CA" altLang="en-US" dirty="0">
                <a:latin typeface="Arial" pitchFamily="34" charset="0"/>
              </a:rPr>
              <a:t>Why redundant? LP table is to store which payment pays which loan but this info is implied by the FK between P and L table. Hence not necessary.</a:t>
            </a:r>
          </a:p>
          <a:p>
            <a:endParaRPr lang="en-CA" altLang="en-US" dirty="0">
              <a:latin typeface="Arial" pitchFamily="34" charset="0"/>
            </a:endParaRPr>
          </a:p>
          <a:p>
            <a:r>
              <a:rPr lang="en-CA" altLang="en-US" dirty="0">
                <a:latin typeface="Arial" pitchFamily="34" charset="0"/>
              </a:rPr>
              <a:t>Hint: one simple way to check relationship: see whether there is FK among the participants! If so, the extra table is redundant! If no, the relationship is lost in the process, error!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4FC53BB9-BF80-4827-9658-8E8556D7D0B3}" type="slidenum">
              <a:rPr kumimoji="0" lang="zh-CN" altLang="en-US" sz="1300" smtClean="0">
                <a:latin typeface="Tahoma" pitchFamily="34" charset="0"/>
              </a:rPr>
              <a:pPr eaLnBrk="1" hangingPunct="1">
                <a:spcBef>
                  <a:spcPct val="0"/>
                </a:spcBef>
              </a:pPr>
              <a:t>16</a:t>
            </a:fld>
            <a:endParaRPr kumimoji="0" lang="en-US" altLang="zh-CN" sz="1300">
              <a:latin typeface="Tahoma"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r>
              <a:rPr lang="en-CA" altLang="en-US">
                <a:latin typeface="Arial" pitchFamily="34" charset="0"/>
              </a:rPr>
              <a:t>The supporting relationship (identifying) is redundant and yields no relation</a:t>
            </a:r>
          </a:p>
          <a:p>
            <a:endParaRPr lang="en-CA" altLang="en-US">
              <a:latin typeface="Arial" pitchFamily="34" charset="0"/>
            </a:endParaRPr>
          </a:p>
          <a:p>
            <a:r>
              <a:rPr lang="en-CA" altLang="en-US">
                <a:latin typeface="Arial" pitchFamily="34" charset="0"/>
              </a:rPr>
              <a:t>How about the key here?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8E4CB2E1-4545-4974-B117-F24B267D9828}" type="slidenum">
              <a:rPr kumimoji="0" lang="zh-CN" altLang="en-US" sz="1300" smtClean="0">
                <a:latin typeface="Tahoma" pitchFamily="34" charset="0"/>
              </a:rPr>
              <a:pPr eaLnBrk="1" hangingPunct="1">
                <a:spcBef>
                  <a:spcPct val="0"/>
                </a:spcBef>
              </a:pPr>
              <a:t>17</a:t>
            </a:fld>
            <a:endParaRPr kumimoji="0" lang="en-US" altLang="zh-CN" sz="1300">
              <a:latin typeface="Tahom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r>
              <a:rPr lang="en-CA" altLang="en-US">
                <a:latin typeface="Arial" pitchFamily="34" charset="0"/>
              </a:rPr>
              <a:t>Weak Entity Set As Table, What is the table for Dependent?</a:t>
            </a:r>
          </a:p>
          <a:p>
            <a:endParaRPr lang="en-CA" altLang="en-US">
              <a:latin typeface="Arial" pitchFamily="34" charset="0"/>
            </a:endParaRPr>
          </a:p>
          <a:p>
            <a:r>
              <a:rPr lang="en-CA" altLang="en-US">
                <a:latin typeface="Arial" pitchFamily="34" charset="0"/>
              </a:rPr>
              <a:t>Now try yourself!</a:t>
            </a:r>
          </a:p>
          <a:p>
            <a:endParaRPr lang="en-CA" altLang="en-US">
              <a:latin typeface="Arial" pitchFamily="34" charset="0"/>
            </a:endParaRPr>
          </a:p>
          <a:p>
            <a:pPr lvl="1"/>
            <a:r>
              <a:rPr lang="en-US" altLang="zh-CN" sz="600">
                <a:latin typeface="Arial" pitchFamily="34" charset="0"/>
              </a:rPr>
              <a:t> </a:t>
            </a:r>
            <a:r>
              <a:rPr lang="en-US" altLang="zh-CN" b="1">
                <a:latin typeface="Arial" pitchFamily="34" charset="0"/>
              </a:rPr>
              <a:t>Example:</a:t>
            </a:r>
            <a:r>
              <a:rPr lang="en-US" altLang="zh-CN">
                <a:latin typeface="Arial" pitchFamily="34" charset="0"/>
              </a:rPr>
              <a:t> Create the relation DEPENDENT in this step to correspond to the weak entity type DEPENDENT. Include the primary key SSN of the EMPLOYEE relation as a foreign key attribute of DEPENDENT (renamed to ESSN). </a:t>
            </a:r>
          </a:p>
          <a:p>
            <a:pPr lvl="1"/>
            <a:r>
              <a:rPr lang="en-US" altLang="zh-CN">
                <a:latin typeface="Arial" pitchFamily="34" charset="0"/>
              </a:rPr>
              <a:t>    The primary key of the DEPENDENT relation is the combination {ESSN, DEPENDENT_NAME} because DEPENDENT_NAME is the partial key of DEPENDENT. </a:t>
            </a:r>
          </a:p>
          <a:p>
            <a:pPr lvl="1"/>
            <a:endParaRPr lang="en-US" altLang="zh-CN">
              <a:latin typeface="Arial" pitchFamily="34" charset="0"/>
            </a:endParaRPr>
          </a:p>
          <a:p>
            <a:pPr lvl="1"/>
            <a:r>
              <a:rPr lang="en-US" altLang="zh-CN">
                <a:latin typeface="Arial" pitchFamily="34" charset="0"/>
              </a:rPr>
              <a:t>Go back to P.6 and P.7 …</a:t>
            </a:r>
            <a:endParaRPr lang="en-US" altLang="zh-CN" sz="1800">
              <a:latin typeface="Arial" pitchFamily="34" charset="0"/>
            </a:endParaRPr>
          </a:p>
          <a:p>
            <a:endParaRPr lang="en-CA"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5AA90D1A-CC41-4B65-8D7F-88BAB5297718}" type="slidenum">
              <a:rPr kumimoji="0" lang="zh-CN" altLang="en-US" sz="1300" smtClean="0">
                <a:latin typeface="Tahoma" pitchFamily="34" charset="0"/>
              </a:rPr>
              <a:pPr eaLnBrk="1" hangingPunct="1">
                <a:spcBef>
                  <a:spcPct val="0"/>
                </a:spcBef>
              </a:pPr>
              <a:t>18</a:t>
            </a:fld>
            <a:endParaRPr kumimoji="0" lang="en-US" altLang="zh-CN" sz="1300">
              <a:latin typeface="Tahoma"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0" y="4862513"/>
            <a:ext cx="6680200" cy="4605337"/>
          </a:xfrm>
          <a:noFill/>
        </p:spPr>
        <p:txBody>
          <a:bodyPr/>
          <a:lstStyle/>
          <a:p>
            <a:pPr marL="228600" indent="-228600"/>
            <a:r>
              <a:rPr lang="en-CA" altLang="en-US" sz="1000" dirty="0">
                <a:latin typeface="Arial" pitchFamily="34" charset="0"/>
              </a:rPr>
              <a:t>Relationship is done after entity mapping. So all participants are already represented as relations!!!!!!!!!!!!!</a:t>
            </a:r>
          </a:p>
          <a:p>
            <a:pPr marL="228600" indent="-228600"/>
            <a:endParaRPr lang="en-CA" altLang="en-US" sz="1000" u="sng" dirty="0">
              <a:latin typeface="Arial" pitchFamily="34" charset="0"/>
            </a:endParaRPr>
          </a:p>
          <a:p>
            <a:pPr marL="228600" indent="-228600"/>
            <a:r>
              <a:rPr lang="en-CA" altLang="en-US" sz="1000" b="1" u="sng" dirty="0">
                <a:latin typeface="Arial" pitchFamily="34" charset="0"/>
              </a:rPr>
              <a:t>3 approaches for relationship:</a:t>
            </a:r>
            <a:r>
              <a:rPr lang="en-CA" altLang="en-US" sz="1000" b="1" u="sng" baseline="0" dirty="0">
                <a:latin typeface="Arial" pitchFamily="34" charset="0"/>
              </a:rPr>
              <a:t> merging, FK, </a:t>
            </a:r>
            <a:r>
              <a:rPr lang="en-CA" altLang="en-US" sz="1000" b="1" u="sng" baseline="0" dirty="0" err="1">
                <a:latin typeface="Arial" pitchFamily="34" charset="0"/>
              </a:rPr>
              <a:t>table+FK</a:t>
            </a:r>
            <a:r>
              <a:rPr lang="en-CA" altLang="en-US" sz="1000" b="1" u="sng" baseline="0" dirty="0">
                <a:latin typeface="Arial" pitchFamily="34" charset="0"/>
              </a:rPr>
              <a:t>, in preferred order</a:t>
            </a:r>
            <a:endParaRPr lang="en-CA" altLang="en-US" sz="1000" b="1" u="sng" dirty="0">
              <a:latin typeface="Arial" pitchFamily="34" charset="0"/>
            </a:endParaRPr>
          </a:p>
          <a:p>
            <a:pPr marL="228600" indent="-228600"/>
            <a:endParaRPr lang="en-CA" altLang="en-US" sz="1000" u="sng" dirty="0">
              <a:latin typeface="Arial" pitchFamily="34" charset="0"/>
            </a:endParaRPr>
          </a:p>
          <a:p>
            <a:pPr marL="228600" indent="-228600"/>
            <a:endParaRPr lang="en-CA" altLang="en-US" sz="1000" u="sng" dirty="0">
              <a:latin typeface="Arial" pitchFamily="34" charset="0"/>
            </a:endParaRPr>
          </a:p>
          <a:p>
            <a:pPr marL="228600" indent="-228600">
              <a:buAutoNum type="arabicParenR"/>
            </a:pPr>
            <a:r>
              <a:rPr lang="en-CA" altLang="en-US" sz="1000" u="sng" dirty="0">
                <a:latin typeface="Arial" pitchFamily="34" charset="0"/>
              </a:rPr>
              <a:t>Why not the other way around</a:t>
            </a:r>
            <a:r>
              <a:rPr lang="en-CA" altLang="en-US" sz="1000" u="sng" baseline="0" dirty="0">
                <a:latin typeface="Arial" pitchFamily="34" charset="0"/>
              </a:rPr>
              <a:t> for FK? Use of NULL. Why not merge? Use of NULL</a:t>
            </a:r>
          </a:p>
          <a:p>
            <a:pPr marL="228600" indent="-228600">
              <a:buAutoNum type="arabicParenR"/>
            </a:pPr>
            <a:r>
              <a:rPr lang="en-CA" altLang="en-US" sz="1000" u="sng" baseline="0" dirty="0">
                <a:latin typeface="Arial" pitchFamily="34" charset="0"/>
              </a:rPr>
              <a:t>Why not FD? Too much redundancy!</a:t>
            </a:r>
          </a:p>
          <a:p>
            <a:pPr marL="228600" indent="-228600"/>
            <a:endParaRPr lang="en-CA" altLang="en-US" sz="1000" u="sng" baseline="0" dirty="0">
              <a:latin typeface="Arial" pitchFamily="34" charset="0"/>
            </a:endParaRPr>
          </a:p>
          <a:p>
            <a:pPr marL="228600" indent="-228600"/>
            <a:r>
              <a:rPr lang="en-CA" altLang="en-US" sz="1000" u="sng" baseline="0" dirty="0">
                <a:latin typeface="Arial" pitchFamily="34" charset="0"/>
              </a:rPr>
              <a:t>3) Why third table, why not FK? Use of NULL, Note that only one row per pair.</a:t>
            </a:r>
            <a:endParaRPr lang="en-CA" altLang="en-US" sz="1000" u="sng" dirty="0">
              <a:latin typeface="Arial" pitchFamily="34" charset="0"/>
            </a:endParaRPr>
          </a:p>
          <a:p>
            <a:pPr marL="228600" indent="-228600"/>
            <a:endParaRPr lang="en-CA" altLang="en-US" sz="1000" dirty="0">
              <a:latin typeface="Arial" pitchFamily="34" charset="0"/>
            </a:endParaRPr>
          </a:p>
          <a:p>
            <a:pPr marL="228600" indent="-228600"/>
            <a:endParaRPr lang="en-CA" altLang="en-US" sz="1000" dirty="0">
              <a:latin typeface="Arial" pitchFamily="34" charset="0"/>
            </a:endParaRPr>
          </a:p>
          <a:p>
            <a:pPr marL="228600" indent="-228600"/>
            <a:r>
              <a:rPr lang="en-CA" altLang="en-US" sz="1000" dirty="0">
                <a:latin typeface="Arial" pitchFamily="34" charset="0"/>
              </a:rPr>
              <a:t>+++++++++++++</a:t>
            </a:r>
          </a:p>
          <a:p>
            <a:pPr marL="228600" indent="-228600"/>
            <a:r>
              <a:rPr lang="en-CA" altLang="en-US" sz="1000" dirty="0">
                <a:latin typeface="Arial" pitchFamily="34" charset="0"/>
              </a:rPr>
              <a:t>One simple way to check whether there is redundant or whether relationship is not lost in the mapping, check whether there is FK among the participants!</a:t>
            </a:r>
          </a:p>
          <a:p>
            <a:pPr marL="228600" indent="-228600"/>
            <a:r>
              <a:rPr lang="en-CA" altLang="en-US" sz="1000" dirty="0">
                <a:latin typeface="Arial" pitchFamily="34" charset="0"/>
              </a:rPr>
              <a:t>+++++++++++++</a:t>
            </a:r>
          </a:p>
          <a:p>
            <a:pPr marL="228600" indent="-228600"/>
            <a:endParaRPr lang="en-CA" altLang="en-US" sz="1000" dirty="0">
              <a:latin typeface="Arial" pitchFamily="34" charset="0"/>
            </a:endParaRPr>
          </a:p>
          <a:p>
            <a:pPr marL="228600" indent="-228600"/>
            <a:r>
              <a:rPr lang="en-CA" altLang="en-US" sz="1000" dirty="0">
                <a:latin typeface="Arial" pitchFamily="34" charset="0"/>
              </a:rPr>
              <a:t>Example in P.46 and P.47</a:t>
            </a:r>
          </a:p>
          <a:p>
            <a:pPr marL="228600" indent="-228600"/>
            <a:endParaRPr lang="en-CA" altLang="en-US" sz="1000" dirty="0">
              <a:latin typeface="Arial" pitchFamily="34" charset="0"/>
            </a:endParaRPr>
          </a:p>
          <a:p>
            <a:pPr marL="228600" indent="-228600">
              <a:buFontTx/>
              <a:buAutoNum type="arabicParenBoth"/>
            </a:pPr>
            <a:r>
              <a:rPr lang="en-US" altLang="zh-CN" sz="1000" u="sng" dirty="0">
                <a:latin typeface="Arial" pitchFamily="34" charset="0"/>
              </a:rPr>
              <a:t>Foreign Key approach:</a:t>
            </a:r>
            <a:r>
              <a:rPr lang="en-US" altLang="zh-CN" sz="1000" dirty="0">
                <a:latin typeface="Arial" pitchFamily="34" charset="0"/>
              </a:rPr>
              <a:t> Choose one of the relations-S, say-and include a foreign key in S the primary key of T. </a:t>
            </a:r>
          </a:p>
          <a:p>
            <a:pPr marL="228600" indent="-228600"/>
            <a:r>
              <a:rPr lang="en-US" altLang="zh-CN" sz="1000" dirty="0">
                <a:latin typeface="Arial" pitchFamily="34" charset="0"/>
              </a:rPr>
              <a:t>It is better to choose an entity type with </a:t>
            </a:r>
            <a:r>
              <a:rPr lang="en-US" altLang="zh-CN" sz="1000" i="1" dirty="0">
                <a:latin typeface="Arial" pitchFamily="34" charset="0"/>
              </a:rPr>
              <a:t>total participation </a:t>
            </a:r>
            <a:r>
              <a:rPr lang="en-US" altLang="zh-CN" sz="1000" dirty="0">
                <a:latin typeface="Arial" pitchFamily="34" charset="0"/>
              </a:rPr>
              <a:t>in R in the role of S. Why? Include attributes of R as attributes of S. If S is not total, NULL values need to be inserted for those not participated!!!!!!</a:t>
            </a:r>
          </a:p>
          <a:p>
            <a:pPr marL="228600" indent="-228600"/>
            <a:r>
              <a:rPr lang="en-US" altLang="zh-CN" sz="1000" i="1" dirty="0">
                <a:latin typeface="Arial" pitchFamily="34" charset="0"/>
              </a:rPr>
              <a:t>In Total S: (FK = PK from T)+ A of relationship + A of S</a:t>
            </a:r>
          </a:p>
          <a:p>
            <a:pPr marL="228600" indent="-228600"/>
            <a:endParaRPr lang="en-US" altLang="zh-CN" sz="1000" dirty="0">
              <a:latin typeface="Arial" pitchFamily="34" charset="0"/>
            </a:endParaRPr>
          </a:p>
          <a:p>
            <a:pPr marL="228600" indent="-228600"/>
            <a:r>
              <a:rPr lang="en-US" altLang="zh-CN" sz="1000" dirty="0">
                <a:latin typeface="Arial" pitchFamily="34" charset="0"/>
              </a:rPr>
              <a:t>Use FK to represent the R</a:t>
            </a:r>
          </a:p>
          <a:p>
            <a:pPr marL="228600" indent="-228600"/>
            <a:r>
              <a:rPr lang="en-US" altLang="zh-CN" sz="1000" dirty="0">
                <a:latin typeface="Arial" pitchFamily="34" charset="0"/>
              </a:rPr>
              <a:t>E manages D: total for D, what if FK in E instead of D? Null used for non-manager E</a:t>
            </a:r>
          </a:p>
          <a:p>
            <a:pPr marL="228600" indent="-228600"/>
            <a:endParaRPr lang="en-US" altLang="zh-CN" sz="1000" dirty="0">
              <a:latin typeface="Arial" pitchFamily="34" charset="0"/>
            </a:endParaRPr>
          </a:p>
          <a:p>
            <a:pPr marL="228600" indent="-228600"/>
            <a:endParaRPr lang="en-US" altLang="zh-CN" sz="1000" dirty="0">
              <a:latin typeface="Arial" pitchFamily="34" charset="0"/>
            </a:endParaRPr>
          </a:p>
          <a:p>
            <a:pPr marL="228600" indent="-228600"/>
            <a:r>
              <a:rPr lang="en-US" altLang="zh-CN" sz="1000" dirty="0">
                <a:latin typeface="Arial" pitchFamily="34" charset="0"/>
              </a:rPr>
              <a:t>(2) </a:t>
            </a:r>
            <a:r>
              <a:rPr lang="en-US" altLang="zh-CN" sz="1000" u="sng" dirty="0">
                <a:latin typeface="Arial" pitchFamily="34" charset="0"/>
              </a:rPr>
              <a:t>Merged relation option:</a:t>
            </a:r>
            <a:r>
              <a:rPr lang="en-US" altLang="zh-CN" sz="1000" dirty="0">
                <a:latin typeface="Arial" pitchFamily="34" charset="0"/>
              </a:rPr>
              <a:t> An alternate mapping of a 1:1 relationship type is possible by merging the two entity types and the relationship into a single relation. Include attributes of R as attributes of S or T; </a:t>
            </a:r>
          </a:p>
          <a:p>
            <a:pPr marL="228600" indent="-228600"/>
            <a:r>
              <a:rPr lang="en-US" altLang="zh-CN" sz="1000" dirty="0">
                <a:latin typeface="Arial" pitchFamily="34" charset="0"/>
              </a:rPr>
              <a:t>This may be appropriate when </a:t>
            </a:r>
            <a:r>
              <a:rPr lang="en-US" altLang="zh-CN" sz="1000" i="1" dirty="0">
                <a:latin typeface="Arial" pitchFamily="34" charset="0"/>
              </a:rPr>
              <a:t>both</a:t>
            </a:r>
            <a:r>
              <a:rPr lang="en-US" altLang="zh-CN" sz="1000" dirty="0">
                <a:latin typeface="Arial" pitchFamily="34" charset="0"/>
              </a:rPr>
              <a:t> </a:t>
            </a:r>
            <a:r>
              <a:rPr lang="en-US" altLang="zh-CN" sz="1000" i="1" dirty="0">
                <a:latin typeface="Arial" pitchFamily="34" charset="0"/>
              </a:rPr>
              <a:t>participations are total </a:t>
            </a:r>
          </a:p>
          <a:p>
            <a:pPr marL="228600" indent="-228600"/>
            <a:r>
              <a:rPr lang="en-CA" altLang="en-US" sz="1000" dirty="0">
                <a:latin typeface="Arial" pitchFamily="34" charset="0"/>
              </a:rPr>
              <a:t>S+T+A</a:t>
            </a:r>
          </a:p>
          <a:p>
            <a:pPr marL="228600" indent="-228600"/>
            <a:endParaRPr lang="en-US" altLang="zh-CN" sz="1000" i="1" dirty="0">
              <a:latin typeface="Arial" pitchFamily="34" charset="0"/>
            </a:endParaRPr>
          </a:p>
          <a:p>
            <a:pPr marL="228600" indent="-228600"/>
            <a:r>
              <a:rPr lang="en-US" altLang="zh-CN" sz="1000" i="1" dirty="0">
                <a:latin typeface="Arial" pitchFamily="34" charset="0"/>
              </a:rPr>
              <a:t>One to one and for all, one table is enough</a:t>
            </a:r>
          </a:p>
          <a:p>
            <a:pPr marL="228600" indent="-228600"/>
            <a:endParaRPr lang="en-US" altLang="zh-CN" sz="1000" i="1" dirty="0">
              <a:latin typeface="Arial" pitchFamily="34" charset="0"/>
            </a:endParaRPr>
          </a:p>
          <a:p>
            <a:pPr marL="228600" indent="-228600"/>
            <a:r>
              <a:rPr lang="en-US" altLang="zh-CN" sz="1000" dirty="0">
                <a:latin typeface="Arial" pitchFamily="34" charset="0"/>
              </a:rPr>
              <a:t>(3) </a:t>
            </a:r>
            <a:r>
              <a:rPr lang="en-US" altLang="zh-CN" sz="1000" u="sng" dirty="0">
                <a:latin typeface="Arial" pitchFamily="34" charset="0"/>
              </a:rPr>
              <a:t>Cross-reference or relationship relation option:</a:t>
            </a:r>
            <a:r>
              <a:rPr lang="en-US" altLang="zh-CN" sz="1000" dirty="0">
                <a:latin typeface="Arial" pitchFamily="34" charset="0"/>
              </a:rPr>
              <a:t> The third alternative is to set up a third relation R for the purpose of cross-referencing the primary keys of the two relations S and T representing the entity types. PK of S + PK of T + attributes of R</a:t>
            </a:r>
          </a:p>
          <a:p>
            <a:pPr marL="228600" indent="-228600"/>
            <a:r>
              <a:rPr lang="en-US" altLang="zh-CN" sz="1000" dirty="0">
                <a:latin typeface="Arial" pitchFamily="34" charset="0"/>
              </a:rPr>
              <a:t>Appropriate when relationship has attributes as well?</a:t>
            </a:r>
          </a:p>
          <a:p>
            <a:pPr marL="228600" indent="-228600"/>
            <a:r>
              <a:rPr lang="en-CA" altLang="en-US" sz="1000" dirty="0">
                <a:latin typeface="Arial" pitchFamily="34" charset="0"/>
              </a:rPr>
              <a:t>New R = (FK=PK from S) + (FK=PK from T) + A</a:t>
            </a:r>
          </a:p>
          <a:p>
            <a:pPr marL="228600" indent="-228600"/>
            <a:endParaRPr lang="en-CA" altLang="en-US" sz="1000" dirty="0">
              <a:latin typeface="Arial" pitchFamily="34" charset="0"/>
            </a:endParaRPr>
          </a:p>
          <a:p>
            <a:pPr marL="228600" indent="-228600"/>
            <a:r>
              <a:rPr lang="en-CA" altLang="en-US" sz="1000" dirty="0">
                <a:latin typeface="Arial" pitchFamily="34" charset="0"/>
              </a:rPr>
              <a:t>Why not FK? Null have to be used for non-participants.</a:t>
            </a:r>
          </a:p>
          <a:p>
            <a:pPr marL="228600" indent="-228600"/>
            <a:endParaRPr lang="en-CA" altLang="en-US" sz="1000" dirty="0">
              <a:latin typeface="Arial" pitchFamily="34" charset="0"/>
            </a:endParaRPr>
          </a:p>
          <a:p>
            <a:pPr marL="228600" indent="-228600"/>
            <a:r>
              <a:rPr lang="en-CA" altLang="en-US" sz="1000" dirty="0">
                <a:latin typeface="Arial" pitchFamily="34" charset="0"/>
              </a:rPr>
              <a:t>Man married Woman,</a:t>
            </a:r>
          </a:p>
          <a:p>
            <a:pPr marL="228600" indent="-228600"/>
            <a:endParaRPr lang="en-CA" altLang="en-US" sz="1000" dirty="0">
              <a:latin typeface="Arial" pitchFamily="34" charset="0"/>
            </a:endParaRPr>
          </a:p>
          <a:p>
            <a:pPr marL="228600" indent="-228600"/>
            <a:r>
              <a:rPr lang="en-CA" altLang="en-US" sz="1000" dirty="0">
                <a:latin typeface="Arial" pitchFamily="34" charset="0"/>
              </a:rPr>
              <a:t>Why not use tables for 1 and 2? No need, </a:t>
            </a:r>
            <a:r>
              <a:rPr lang="en-CA" altLang="en-US" sz="1000" dirty="0" err="1">
                <a:latin typeface="Arial" pitchFamily="34" charset="0"/>
              </a:rPr>
              <a:t>tables+FK</a:t>
            </a:r>
            <a:r>
              <a:rPr lang="en-CA" altLang="en-US" sz="1000" dirty="0">
                <a:latin typeface="Arial" pitchFamily="34" charset="0"/>
              </a:rPr>
              <a:t>, redundancy!</a:t>
            </a:r>
          </a:p>
          <a:p>
            <a:pPr marL="228600" indent="-228600"/>
            <a:endParaRPr lang="en-CA" altLang="en-US" sz="1000" dirty="0">
              <a:latin typeface="Arial" pitchFamily="34" charset="0"/>
            </a:endParaRPr>
          </a:p>
          <a:p>
            <a:pPr marL="228600" indent="-228600"/>
            <a:r>
              <a:rPr lang="en-US" altLang="zh-CN" sz="1000" dirty="0">
                <a:latin typeface="Arial" pitchFamily="34" charset="0"/>
              </a:rPr>
              <a:t> </a:t>
            </a:r>
            <a:r>
              <a:rPr lang="en-US" altLang="zh-CN" sz="1000" b="1" dirty="0">
                <a:latin typeface="Arial" pitchFamily="34" charset="0"/>
              </a:rPr>
              <a:t>Example</a:t>
            </a:r>
            <a:r>
              <a:rPr lang="en-US" altLang="zh-CN" sz="1000" dirty="0">
                <a:latin typeface="Arial" pitchFamily="34" charset="0"/>
              </a:rPr>
              <a:t>: 1:1 relation MANAGES is mapped by choosing the participating entity type DEPARTMENT to serve in the role of S, because its participation in the MANAGES relationship type is total.</a:t>
            </a:r>
          </a:p>
          <a:p>
            <a:pPr marL="228600" indent="-228600"/>
            <a:endParaRPr lang="en-CA" altLang="en-US" sz="1000"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pPr>
              <a:defRPr/>
            </a:pPr>
            <a:fld id="{1CF8CAF1-1484-4774-A83A-6F90EA0D0DED}" type="slidenum">
              <a:rPr lang="zh-CN" altLang="en-US" smtClean="0"/>
              <a:pPr>
                <a:defRPr/>
              </a:pPr>
              <a:t>19</a:t>
            </a:fld>
            <a:endParaRPr lang="en-US" altLang="zh-CN"/>
          </a:p>
        </p:txBody>
      </p:sp>
    </p:spTree>
    <p:extLst>
      <p:ext uri="{BB962C8B-B14F-4D97-AF65-F5344CB8AC3E}">
        <p14:creationId xmlns:p14="http://schemas.microsoft.com/office/powerpoint/2010/main" val="376740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F8CAF1-1484-4774-A83A-6F90EA0D0DED}" type="slidenum">
              <a:rPr lang="zh-CN" altLang="en-US" smtClean="0"/>
              <a:pPr>
                <a:defRPr/>
              </a:pPr>
              <a:t>20</a:t>
            </a:fld>
            <a:endParaRPr lang="en-US" altLang="zh-CN"/>
          </a:p>
        </p:txBody>
      </p:sp>
    </p:spTree>
    <p:extLst>
      <p:ext uri="{BB962C8B-B14F-4D97-AF65-F5344CB8AC3E}">
        <p14:creationId xmlns:p14="http://schemas.microsoft.com/office/powerpoint/2010/main" val="152799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US" altLang="zh-CN" dirty="0">
              <a:latin typeface="Arial" pitchFamily="34" charset="0"/>
            </a:endParaRPr>
          </a:p>
        </p:txBody>
      </p:sp>
      <p:sp>
        <p:nvSpPr>
          <p:cNvPr id="87044" name="Slide Number Placeholder 3"/>
          <p:cNvSpPr>
            <a:spLocks noGrp="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E9419179-449A-4902-A086-0631067A97F1}" type="slidenum">
              <a:rPr kumimoji="0" lang="zh-CN" altLang="en-US" sz="1300" smtClean="0">
                <a:solidFill>
                  <a:srgbClr val="000000"/>
                </a:solidFill>
                <a:latin typeface="Tahoma" pitchFamily="34" charset="0"/>
              </a:rPr>
              <a:pPr eaLnBrk="1" hangingPunct="1">
                <a:spcBef>
                  <a:spcPct val="0"/>
                </a:spcBef>
              </a:pPr>
              <a:t>3</a:t>
            </a:fld>
            <a:endParaRPr kumimoji="0" lang="zh-CN" altLang="en-US" sz="1300">
              <a:solidFill>
                <a:srgbClr val="000000"/>
              </a:solidFill>
              <a:latin typeface="Tahom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Additional discussion if interested:</a:t>
            </a:r>
          </a:p>
          <a:p>
            <a:r>
              <a:rPr lang="en-US" b="0" u="none" dirty="0"/>
              <a:t>For Marriage, we can also use just FK approach</a:t>
            </a:r>
          </a:p>
          <a:p>
            <a:r>
              <a:rPr lang="en-US" b="0" u="none" dirty="0"/>
              <a:t>So FK</a:t>
            </a:r>
            <a:r>
              <a:rPr lang="en-US" b="0" u="none" baseline="0" dirty="0"/>
              <a:t> vs. table : FK might have Null vs. Table without Null but more dependency</a:t>
            </a:r>
          </a:p>
          <a:p>
            <a:r>
              <a:rPr lang="en-US" b="0" u="none" baseline="0" dirty="0"/>
              <a:t>So if come down to: Null vs. some dependency via FK. We prefer the latter because FK are managed by DBMS, you don’t need to do anything to address them. But Null has to be managed by you as the developer, more work</a:t>
            </a:r>
            <a:endParaRPr lang="en-US" b="0" u="none" dirty="0"/>
          </a:p>
        </p:txBody>
      </p:sp>
      <p:sp>
        <p:nvSpPr>
          <p:cNvPr id="4" name="Slide Number Placeholder 3"/>
          <p:cNvSpPr>
            <a:spLocks noGrp="1"/>
          </p:cNvSpPr>
          <p:nvPr>
            <p:ph type="sldNum" sz="quarter" idx="10"/>
          </p:nvPr>
        </p:nvSpPr>
        <p:spPr/>
        <p:txBody>
          <a:bodyPr/>
          <a:lstStyle/>
          <a:p>
            <a:pPr>
              <a:defRPr/>
            </a:pPr>
            <a:fld id="{1CF8CAF1-1484-4774-A83A-6F90EA0D0DED}" type="slidenum">
              <a:rPr lang="zh-CN" altLang="en-US" smtClean="0"/>
              <a:pPr>
                <a:defRPr/>
              </a:pPr>
              <a:t>21</a:t>
            </a:fld>
            <a:endParaRPr lang="en-US" altLang="zh-CN"/>
          </a:p>
        </p:txBody>
      </p:sp>
    </p:spTree>
    <p:extLst>
      <p:ext uri="{BB962C8B-B14F-4D97-AF65-F5344CB8AC3E}">
        <p14:creationId xmlns:p14="http://schemas.microsoft.com/office/powerpoint/2010/main" val="266440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42AD8146-C6CE-4A20-872D-34D538276E9E}" type="slidenum">
              <a:rPr kumimoji="0" lang="zh-CN" altLang="en-US" sz="1300" smtClean="0">
                <a:latin typeface="Tahoma" pitchFamily="34" charset="0"/>
              </a:rPr>
              <a:pPr eaLnBrk="1" hangingPunct="1">
                <a:spcBef>
                  <a:spcPct val="0"/>
                </a:spcBef>
              </a:pPr>
              <a:t>22</a:t>
            </a:fld>
            <a:endParaRPr kumimoji="0" lang="en-US" altLang="zh-CN" sz="1300">
              <a:latin typeface="Tahoma"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r>
              <a:rPr lang="en-CA" altLang="en-US" dirty="0">
                <a:latin typeface="Arial" pitchFamily="34" charset="0"/>
              </a:rPr>
              <a:t>This includes N to 1 … look from the other way around. </a:t>
            </a:r>
            <a:r>
              <a:rPr lang="en-CA" altLang="en-US" b="1" u="sng" dirty="0">
                <a:latin typeface="Arial" pitchFamily="34" charset="0"/>
              </a:rPr>
              <a:t>Why not FK in minority? Can not set up FK. FK points to which value? </a:t>
            </a:r>
          </a:p>
          <a:p>
            <a:endParaRPr lang="en-CA" altLang="en-US" dirty="0">
              <a:latin typeface="Arial" pitchFamily="34" charset="0"/>
            </a:endParaRPr>
          </a:p>
          <a:p>
            <a:r>
              <a:rPr lang="en-CA" altLang="en-US" dirty="0">
                <a:latin typeface="Arial" pitchFamily="34" charset="0"/>
              </a:rPr>
              <a:t>E </a:t>
            </a:r>
            <a:r>
              <a:rPr lang="en-CA" altLang="en-US" dirty="0" err="1">
                <a:latin typeface="Arial" pitchFamily="34" charset="0"/>
              </a:rPr>
              <a:t>WK_In</a:t>
            </a:r>
            <a:r>
              <a:rPr lang="en-CA" altLang="en-US" dirty="0">
                <a:latin typeface="Arial" pitchFamily="34" charset="0"/>
              </a:rPr>
              <a:t> D, </a:t>
            </a:r>
          </a:p>
          <a:p>
            <a:endParaRPr lang="en-CA" altLang="en-US" b="1" u="sng" dirty="0">
              <a:latin typeface="Arial" pitchFamily="34" charset="0"/>
            </a:endParaRPr>
          </a:p>
          <a:p>
            <a:r>
              <a:rPr lang="en-CA" altLang="en-US" b="1" u="sng" dirty="0">
                <a:latin typeface="Arial" pitchFamily="34" charset="0"/>
              </a:rPr>
              <a:t>Why not table? More rows (many pairs),</a:t>
            </a:r>
            <a:r>
              <a:rPr lang="en-CA" altLang="en-US" b="1" u="sng" baseline="0" dirty="0">
                <a:latin typeface="Arial" pitchFamily="34" charset="0"/>
              </a:rPr>
              <a:t> </a:t>
            </a:r>
            <a:r>
              <a:rPr lang="en-CA" altLang="en-US" b="1" u="sng" dirty="0">
                <a:latin typeface="Arial" pitchFamily="34" charset="0"/>
              </a:rPr>
              <a:t>More FKs,</a:t>
            </a:r>
            <a:r>
              <a:rPr lang="en-CA" altLang="en-US" b="1" u="sng" baseline="0" dirty="0">
                <a:latin typeface="Arial" pitchFamily="34" charset="0"/>
              </a:rPr>
              <a:t> a lot more redundancy</a:t>
            </a:r>
          </a:p>
          <a:p>
            <a:r>
              <a:rPr lang="en-CA" altLang="en-US" b="1" u="sng" baseline="0" dirty="0">
                <a:latin typeface="Arial" pitchFamily="34" charset="0"/>
              </a:rPr>
              <a:t>Side effect: possible use of NULL. </a:t>
            </a:r>
          </a:p>
          <a:p>
            <a:endParaRPr lang="en-CA" altLang="en-US" dirty="0">
              <a:latin typeface="Arial" pitchFamily="34" charset="0"/>
            </a:endParaRPr>
          </a:p>
          <a:p>
            <a:pPr lvl="1"/>
            <a:r>
              <a:rPr lang="en-US" altLang="zh-CN" dirty="0">
                <a:latin typeface="Arial" pitchFamily="34" charset="0"/>
              </a:rPr>
              <a:t>For each 1:N relationship type R, identify the relation S that represent the participating entity type at the N-side of the relationship type. </a:t>
            </a:r>
          </a:p>
          <a:p>
            <a:pPr lvl="1"/>
            <a:r>
              <a:rPr lang="en-US" altLang="zh-CN" dirty="0">
                <a:latin typeface="Arial" pitchFamily="34" charset="0"/>
              </a:rPr>
              <a:t>Include as foreign key in S the primary key of the relation T that represents the other entity type participating in R. </a:t>
            </a:r>
          </a:p>
          <a:p>
            <a:pPr lvl="1"/>
            <a:r>
              <a:rPr lang="en-US" altLang="zh-CN" dirty="0">
                <a:latin typeface="Arial" pitchFamily="34" charset="0"/>
              </a:rPr>
              <a:t>Include any simple attributes of the 1:N relation type as attributes of S.</a:t>
            </a:r>
            <a:endParaRPr lang="en-US" altLang="zh-CN" sz="1000" dirty="0">
              <a:latin typeface="Arial" pitchFamily="34" charset="0"/>
            </a:endParaRPr>
          </a:p>
          <a:p>
            <a:pPr lvl="1"/>
            <a:endParaRPr lang="en-US" altLang="zh-CN" sz="1000" dirty="0">
              <a:latin typeface="Arial" pitchFamily="34" charset="0"/>
            </a:endParaRPr>
          </a:p>
          <a:p>
            <a:pPr lvl="1"/>
            <a:r>
              <a:rPr lang="en-US" altLang="zh-CN" sz="1000" dirty="0">
                <a:latin typeface="Arial" pitchFamily="34" charset="0"/>
              </a:rPr>
              <a:t>For S at N: A of S + A of relationship + FK=PK of T</a:t>
            </a:r>
          </a:p>
          <a:p>
            <a:endParaRPr lang="en-CA" altLang="en-US" dirty="0">
              <a:latin typeface="Arial" pitchFamily="34" charset="0"/>
            </a:endParaRPr>
          </a:p>
          <a:p>
            <a:endParaRPr lang="en-CA" altLang="en-US" dirty="0">
              <a:latin typeface="Arial" pitchFamily="34" charset="0"/>
            </a:endParaRPr>
          </a:p>
          <a:p>
            <a:pPr lvl="1"/>
            <a:r>
              <a:rPr lang="en-US" altLang="zh-CN" sz="1000" dirty="0">
                <a:latin typeface="Arial" pitchFamily="34" charset="0"/>
              </a:rPr>
              <a:t> </a:t>
            </a:r>
            <a:r>
              <a:rPr lang="en-US" altLang="zh-CN" b="1" dirty="0">
                <a:latin typeface="Arial" pitchFamily="34" charset="0"/>
              </a:rPr>
              <a:t>Example:</a:t>
            </a:r>
            <a:r>
              <a:rPr lang="en-US" altLang="zh-CN" dirty="0">
                <a:latin typeface="Arial" pitchFamily="34" charset="0"/>
              </a:rPr>
              <a:t> 1:N relationship types WORKS_FOR, CONTROLS, and SUPERVISION in the figure. For WORKS_FOR we include the primary key DNUMBER of the DEPARTMENT relation as foreign key in the EMPLOYEE relation and call it DNO. </a:t>
            </a:r>
          </a:p>
          <a:p>
            <a:endParaRPr lang="en-CA" altLang="en-US" dirty="0">
              <a:latin typeface="Arial" pitchFamily="34" charset="0"/>
            </a:endParaRPr>
          </a:p>
          <a:p>
            <a:r>
              <a:rPr lang="en-CA" altLang="en-US" dirty="0">
                <a:latin typeface="Arial" pitchFamily="34" charset="0"/>
              </a:rPr>
              <a:t>Example in P.6 and P.7</a:t>
            </a:r>
          </a:p>
          <a:p>
            <a:endParaRPr lang="en-CA" altLang="en-US"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D297C3E7-967C-49D5-89D4-8CD326CFAD9D}" type="slidenum">
              <a:rPr kumimoji="0" lang="zh-CN" altLang="en-US" sz="1300" smtClean="0">
                <a:solidFill>
                  <a:prstClr val="black"/>
                </a:solidFill>
                <a:latin typeface="Tahoma" pitchFamily="34" charset="0"/>
              </a:rPr>
              <a:pPr eaLnBrk="1" hangingPunct="1">
                <a:spcBef>
                  <a:spcPct val="0"/>
                </a:spcBef>
              </a:pPr>
              <a:t>23</a:t>
            </a:fld>
            <a:endParaRPr kumimoji="0" lang="en-US" altLang="zh-CN" sz="1300">
              <a:solidFill>
                <a:prstClr val="black"/>
              </a:solidFill>
              <a:latin typeface="Tahoma"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lvl="1"/>
            <a:r>
              <a:rPr lang="en-US" altLang="zh-CN" b="1" dirty="0">
                <a:latin typeface="Arial" pitchFamily="34" charset="0"/>
              </a:rPr>
              <a:t>Example:</a:t>
            </a:r>
            <a:r>
              <a:rPr lang="en-US" altLang="zh-CN" dirty="0">
                <a:latin typeface="Arial" pitchFamily="34" charset="0"/>
              </a:rPr>
              <a:t> We create the relations EMPLOYEE, DEPARTMENT, and PROJECT in the relational schema corresponding to the regular entities in the ER diagram. SSN, DNUMBER, and PNUMBER are the primary keys for the relations EMPLOYEE, DEPARTMENT, and PROJECT as shown.</a:t>
            </a:r>
          </a:p>
          <a:p>
            <a:pPr lvl="1"/>
            <a:endParaRPr lang="en-US" altLang="zh-CN" dirty="0">
              <a:latin typeface="Arial" pitchFamily="34" charset="0"/>
            </a:endParaRPr>
          </a:p>
          <a:p>
            <a:pPr lvl="1"/>
            <a:r>
              <a:rPr lang="en-US" altLang="zh-CN" dirty="0">
                <a:latin typeface="Arial" pitchFamily="34" charset="0"/>
              </a:rPr>
              <a:t>*******************************</a:t>
            </a:r>
          </a:p>
          <a:p>
            <a:pPr lvl="1"/>
            <a:r>
              <a:rPr lang="en-US" altLang="zh-CN" dirty="0">
                <a:latin typeface="Arial" pitchFamily="34" charset="0"/>
              </a:rPr>
              <a:t>Need this for several examples</a:t>
            </a:r>
          </a:p>
          <a:p>
            <a:endParaRPr lang="en-CA" altLang="en-US" dirty="0">
              <a:latin typeface="Arial" pitchFamily="34" charset="0"/>
            </a:endParaRPr>
          </a:p>
          <a:p>
            <a:r>
              <a:rPr lang="en-CA" altLang="en-US" dirty="0">
                <a:latin typeface="Arial" pitchFamily="34" charset="0"/>
              </a:rPr>
              <a:t>Ask them to try </a:t>
            </a:r>
            <a:r>
              <a:rPr lang="en-CA" altLang="en-US" dirty="0" err="1">
                <a:latin typeface="Arial" pitchFamily="34" charset="0"/>
              </a:rPr>
              <a:t>WK_For</a:t>
            </a:r>
            <a:r>
              <a:rPr lang="en-CA" altLang="en-US" dirty="0">
                <a:latin typeface="Arial" pitchFamily="34" charset="0"/>
              </a:rPr>
              <a:t> and </a:t>
            </a:r>
            <a:r>
              <a:rPr lang="en-CA" altLang="en-US" dirty="0" err="1">
                <a:latin typeface="Arial" pitchFamily="34" charset="0"/>
              </a:rPr>
              <a:t>WK_on</a:t>
            </a:r>
            <a:r>
              <a:rPr lang="en-CA" altLang="en-US" dirty="0">
                <a:latin typeface="Arial" pitchFamily="34" charset="0"/>
              </a:rPr>
              <a:t> and </a:t>
            </a:r>
            <a:r>
              <a:rPr lang="en-CA" altLang="en-US" dirty="0" err="1">
                <a:latin typeface="Arial" pitchFamily="34" charset="0"/>
              </a:rPr>
              <a:t>supervison</a:t>
            </a:r>
            <a:endParaRPr lang="en-CA" altLang="en-US"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8B4F7912-88A7-4DBA-9A45-BA53E3971EF1}" type="slidenum">
              <a:rPr kumimoji="0" lang="zh-CN" altLang="en-US" sz="1300" smtClean="0">
                <a:latin typeface="Tahoma" pitchFamily="34" charset="0"/>
              </a:rPr>
              <a:pPr eaLnBrk="1" hangingPunct="1">
                <a:spcBef>
                  <a:spcPct val="0"/>
                </a:spcBef>
              </a:pPr>
              <a:t>24</a:t>
            </a:fld>
            <a:endParaRPr kumimoji="0" lang="en-US" altLang="zh-CN" sz="1300">
              <a:latin typeface="Tahoma"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r>
              <a:rPr lang="en-US" altLang="zh-CN" sz="800" b="1" dirty="0">
                <a:latin typeface="Arial" pitchFamily="34" charset="0"/>
              </a:rPr>
              <a:t>Imagine that your DB design starts from Relational model. Many of the FKs will be lost! (association among tables are not very trivial/expressive)</a:t>
            </a:r>
          </a:p>
          <a:p>
            <a:endParaRPr lang="en-US" altLang="zh-CN" sz="800" b="1" dirty="0">
              <a:latin typeface="Arial" pitchFamily="34" charset="0"/>
            </a:endParaRPr>
          </a:p>
          <a:p>
            <a:r>
              <a:rPr lang="en-US" altLang="zh-CN" sz="800" b="1" dirty="0">
                <a:latin typeface="Arial" pitchFamily="34" charset="0"/>
              </a:rPr>
              <a:t>FIGURE 7.2</a:t>
            </a:r>
            <a:br>
              <a:rPr lang="en-US" altLang="zh-CN" sz="800" b="1" dirty="0">
                <a:latin typeface="Arial" pitchFamily="34" charset="0"/>
              </a:rPr>
            </a:br>
            <a:r>
              <a:rPr lang="en-US" altLang="zh-CN" sz="800" dirty="0">
                <a:latin typeface="Arial" pitchFamily="34" charset="0"/>
              </a:rPr>
              <a:t>Result of mapping the COMPANY ER schema into a relational schema.</a:t>
            </a:r>
          </a:p>
          <a:p>
            <a:endParaRPr lang="en-US" altLang="zh-CN" sz="800" dirty="0">
              <a:latin typeface="Arial" pitchFamily="34" charset="0"/>
            </a:endParaRPr>
          </a:p>
          <a:p>
            <a:r>
              <a:rPr lang="en-US" altLang="zh-CN" sz="800" dirty="0">
                <a:latin typeface="Arial" pitchFamily="34" charset="0"/>
              </a:rPr>
              <a:t>Check whether info lost: E? (check for tables) R? (FK among tables). Not done yet no info lost does not mean it is good. What if the original ER is bad? Then mapping relation will be bad too!</a:t>
            </a:r>
          </a:p>
          <a:p>
            <a:endParaRPr lang="en-US" altLang="zh-CN" sz="800" dirty="0">
              <a:latin typeface="Arial" pitchFamily="34" charset="0"/>
            </a:endParaRPr>
          </a:p>
          <a:p>
            <a:endParaRPr lang="en-US" altLang="zh-CN" sz="800" dirty="0">
              <a:latin typeface="Arial" pitchFamily="34" charset="0"/>
            </a:endParaRPr>
          </a:p>
          <a:p>
            <a:endParaRPr lang="en-US" altLang="zh-CN" sz="800" dirty="0">
              <a:latin typeface="Arial" pitchFamily="34" charset="0"/>
            </a:endParaRPr>
          </a:p>
          <a:p>
            <a:endParaRPr lang="en-US" altLang="zh-CN" sz="800" dirty="0">
              <a:latin typeface="Arial" pitchFamily="34" charset="0"/>
            </a:endParaRPr>
          </a:p>
          <a:p>
            <a:r>
              <a:rPr lang="en-US" altLang="zh-CN" sz="800" dirty="0">
                <a:latin typeface="Arial" pitchFamily="34" charset="0"/>
              </a:rPr>
              <a:t>++++++++++++++++++++++++++++++++++</a:t>
            </a:r>
          </a:p>
          <a:p>
            <a:r>
              <a:rPr lang="en-US" altLang="zh-CN" sz="800" dirty="0">
                <a:latin typeface="Arial" pitchFamily="34" charset="0"/>
              </a:rPr>
              <a:t>Ignore the arrows now!</a:t>
            </a:r>
          </a:p>
          <a:p>
            <a:endParaRPr lang="en-US" altLang="zh-CN" sz="800" dirty="0">
              <a:latin typeface="Arial" pitchFamily="34" charset="0"/>
            </a:endParaRPr>
          </a:p>
          <a:p>
            <a:endParaRPr lang="en-US" altLang="zh-CN" sz="800" dirty="0">
              <a:latin typeface="Arial" pitchFamily="34" charset="0"/>
            </a:endParaRPr>
          </a:p>
          <a:p>
            <a:pPr lvl="1"/>
            <a:endParaRPr lang="en-US" altLang="zh-CN" sz="800" dirty="0">
              <a:latin typeface="Arial" pitchFamily="34" charset="0"/>
            </a:endParaRPr>
          </a:p>
          <a:p>
            <a:pPr lvl="1"/>
            <a:r>
              <a:rPr lang="en-US" altLang="zh-CN" sz="800" dirty="0">
                <a:latin typeface="Arial" pitchFamily="34" charset="0"/>
              </a:rPr>
              <a:t>*******************************</a:t>
            </a:r>
          </a:p>
          <a:p>
            <a:pPr lvl="1"/>
            <a:r>
              <a:rPr lang="en-US" altLang="zh-CN" sz="800" dirty="0">
                <a:latin typeface="Arial" pitchFamily="34" charset="0"/>
              </a:rPr>
              <a:t>Need this for several examples</a:t>
            </a:r>
          </a:p>
          <a:p>
            <a:endParaRPr lang="en-CA" altLang="en-US" sz="800" dirty="0">
              <a:latin typeface="Arial" pitchFamily="34" charset="0"/>
            </a:endParaRPr>
          </a:p>
        </p:txBody>
      </p:sp>
    </p:spTree>
    <p:extLst>
      <p:ext uri="{BB962C8B-B14F-4D97-AF65-F5344CB8AC3E}">
        <p14:creationId xmlns:p14="http://schemas.microsoft.com/office/powerpoint/2010/main" val="419700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2E586F68-25B2-403A-AB4E-955E17466CA4}" type="slidenum">
              <a:rPr kumimoji="0" lang="zh-CN" altLang="en-US" sz="1300" smtClean="0">
                <a:latin typeface="Tahoma" pitchFamily="34" charset="0"/>
              </a:rPr>
              <a:pPr eaLnBrk="1" hangingPunct="1">
                <a:spcBef>
                  <a:spcPct val="0"/>
                </a:spcBef>
              </a:pPr>
              <a:t>25</a:t>
            </a:fld>
            <a:endParaRPr kumimoji="0" lang="en-US" altLang="zh-CN" sz="1300">
              <a:latin typeface="Tahoma"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lvl="1"/>
            <a:r>
              <a:rPr lang="en-US" altLang="zh-CN" b="1" u="sng" dirty="0">
                <a:latin typeface="Arial" pitchFamily="34" charset="0"/>
              </a:rPr>
              <a:t>Why not FK? E </a:t>
            </a:r>
            <a:r>
              <a:rPr lang="en-US" altLang="zh-CN" b="1" u="sng" dirty="0" err="1">
                <a:latin typeface="Arial" pitchFamily="34" charset="0"/>
              </a:rPr>
              <a:t>Work_on</a:t>
            </a:r>
            <a:r>
              <a:rPr lang="en-US" altLang="zh-CN" b="1" u="sng" dirty="0">
                <a:latin typeface="Arial" pitchFamily="34" charset="0"/>
              </a:rPr>
              <a:t> </a:t>
            </a:r>
            <a:r>
              <a:rPr lang="en-US" altLang="zh-CN" b="1" u="sng" dirty="0" err="1">
                <a:latin typeface="Arial" pitchFamily="34" charset="0"/>
              </a:rPr>
              <a:t>Prj</a:t>
            </a:r>
            <a:endParaRPr lang="en-US" altLang="zh-CN" b="1" u="sng" dirty="0">
              <a:latin typeface="Arial" pitchFamily="34" charset="0"/>
            </a:endParaRPr>
          </a:p>
          <a:p>
            <a:pPr lvl="1"/>
            <a:endParaRPr lang="en-US" altLang="zh-CN" dirty="0">
              <a:latin typeface="Arial" pitchFamily="34" charset="0"/>
            </a:endParaRPr>
          </a:p>
          <a:p>
            <a:pPr lvl="1"/>
            <a:r>
              <a:rPr lang="en-US" altLang="zh-CN" dirty="0">
                <a:latin typeface="Arial" pitchFamily="34" charset="0"/>
              </a:rPr>
              <a:t>For each M:N relationship type R, </a:t>
            </a:r>
            <a:r>
              <a:rPr lang="en-US" altLang="zh-CN" i="1" dirty="0">
                <a:latin typeface="Arial" pitchFamily="34" charset="0"/>
              </a:rPr>
              <a:t>create a new relation</a:t>
            </a:r>
            <a:r>
              <a:rPr lang="en-US" altLang="zh-CN" dirty="0">
                <a:latin typeface="Arial" pitchFamily="34" charset="0"/>
              </a:rPr>
              <a:t> C to represent R.  (S and T are participants)</a:t>
            </a:r>
          </a:p>
          <a:p>
            <a:pPr lvl="1"/>
            <a:r>
              <a:rPr lang="en-US" altLang="zh-CN" dirty="0">
                <a:latin typeface="Arial" pitchFamily="34" charset="0"/>
              </a:rPr>
              <a:t>Include as foreign key attributes in S the primary keys of the relations that represent the participating entity types; </a:t>
            </a:r>
            <a:r>
              <a:rPr lang="en-US" altLang="zh-CN" i="1" dirty="0">
                <a:latin typeface="Arial" pitchFamily="34" charset="0"/>
              </a:rPr>
              <a:t>their combination will form the primary key</a:t>
            </a:r>
            <a:r>
              <a:rPr lang="en-US" altLang="zh-CN" dirty="0">
                <a:latin typeface="Arial" pitchFamily="34" charset="0"/>
              </a:rPr>
              <a:t> of S. </a:t>
            </a:r>
          </a:p>
          <a:p>
            <a:pPr lvl="1"/>
            <a:r>
              <a:rPr lang="en-US" altLang="zh-CN" dirty="0">
                <a:latin typeface="Arial" pitchFamily="34" charset="0"/>
              </a:rPr>
              <a:t>Also include any simple attributes of the M:N relationship type (or simple components of composite attributes) as attributes of S.</a:t>
            </a:r>
          </a:p>
          <a:p>
            <a:pPr lvl="1"/>
            <a:endParaRPr lang="en-US" altLang="zh-CN" sz="1000" dirty="0">
              <a:latin typeface="Arial" pitchFamily="34" charset="0"/>
            </a:endParaRPr>
          </a:p>
          <a:p>
            <a:pPr lvl="1"/>
            <a:endParaRPr lang="en-US" altLang="zh-CN" sz="1000" dirty="0">
              <a:latin typeface="Arial" pitchFamily="34" charset="0"/>
            </a:endParaRPr>
          </a:p>
          <a:p>
            <a:pPr lvl="1"/>
            <a:r>
              <a:rPr lang="en-US" altLang="zh-CN" sz="1000" dirty="0">
                <a:latin typeface="Arial" pitchFamily="34" charset="0"/>
              </a:rPr>
              <a:t> </a:t>
            </a:r>
            <a:r>
              <a:rPr lang="en-US" altLang="zh-CN" b="1" dirty="0">
                <a:latin typeface="Arial" pitchFamily="34" charset="0"/>
              </a:rPr>
              <a:t>Example:</a:t>
            </a:r>
            <a:r>
              <a:rPr lang="en-US" altLang="zh-CN" dirty="0">
                <a:latin typeface="Arial" pitchFamily="34" charset="0"/>
              </a:rPr>
              <a:t> The M:N relationship type WORKS_ON from the ER  diagram is mapped by creating a relation WORKS_ON in the relational database schema. The primary keys of the PROJECT and EMPLOYEE relations are included as foreign keys in WORKS_ON and renamed PNO and ESSN, respectively. </a:t>
            </a:r>
          </a:p>
          <a:p>
            <a:pPr lvl="1"/>
            <a:r>
              <a:rPr lang="en-US" altLang="zh-CN" dirty="0">
                <a:latin typeface="Arial" pitchFamily="34" charset="0"/>
              </a:rPr>
              <a:t>    Attribute HOURS in WORKS_ON represents the HOURS attribute of the relation type. The primary key of the WORKS_ON relation is the combination of the foreign key attributes {ESSN, PNO}.  </a:t>
            </a:r>
            <a:endParaRPr lang="en-US" altLang="zh-CN" sz="800" dirty="0">
              <a:latin typeface="Arial" pitchFamily="34" charset="0"/>
            </a:endParaRPr>
          </a:p>
          <a:p>
            <a:endParaRPr lang="en-CA" altLang="en-US" dirty="0">
              <a:latin typeface="Arial" pitchFamily="34" charset="0"/>
            </a:endParaRPr>
          </a:p>
          <a:p>
            <a:r>
              <a:rPr lang="en-CA" altLang="en-US" dirty="0">
                <a:latin typeface="Arial" pitchFamily="34" charset="0"/>
              </a:rPr>
              <a:t>Example in P.46 and P.47</a:t>
            </a:r>
          </a:p>
          <a:p>
            <a:endParaRPr lang="en-CA" altLang="en-US" dirty="0">
              <a:latin typeface="Arial" pitchFamily="34" charset="0"/>
            </a:endParaRPr>
          </a:p>
          <a:p>
            <a:r>
              <a:rPr lang="en-CA" altLang="en-US" dirty="0">
                <a:latin typeface="Arial" pitchFamily="34" charset="0"/>
              </a:rPr>
              <a:t>New R = A of relationship + (FK=PK from T) + (FK=PK from 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D297C3E7-967C-49D5-89D4-8CD326CFAD9D}" type="slidenum">
              <a:rPr kumimoji="0" lang="zh-CN" altLang="en-US" sz="1300" smtClean="0">
                <a:solidFill>
                  <a:prstClr val="black"/>
                </a:solidFill>
                <a:latin typeface="Tahoma" pitchFamily="34" charset="0"/>
              </a:rPr>
              <a:pPr eaLnBrk="1" hangingPunct="1">
                <a:spcBef>
                  <a:spcPct val="0"/>
                </a:spcBef>
              </a:pPr>
              <a:t>26</a:t>
            </a:fld>
            <a:endParaRPr kumimoji="0" lang="en-US" altLang="zh-CN" sz="1300">
              <a:solidFill>
                <a:prstClr val="black"/>
              </a:solidFill>
              <a:latin typeface="Tahoma"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lvl="1"/>
            <a:r>
              <a:rPr lang="en-US" altLang="zh-CN" b="1" dirty="0">
                <a:latin typeface="Arial" pitchFamily="34" charset="0"/>
              </a:rPr>
              <a:t>Example:</a:t>
            </a:r>
            <a:r>
              <a:rPr lang="en-US" altLang="zh-CN" dirty="0">
                <a:latin typeface="Arial" pitchFamily="34" charset="0"/>
              </a:rPr>
              <a:t> We create the relations EMPLOYEE, DEPARTMENT, and PROJECT in the relational schema corresponding to the regular entities in the ER diagram. SSN, DNUMBER, and PNUMBER are the primary keys for the relations EMPLOYEE, DEPARTMENT, and PROJECT as shown.</a:t>
            </a:r>
          </a:p>
          <a:p>
            <a:pPr lvl="1"/>
            <a:endParaRPr lang="en-US" altLang="zh-CN" dirty="0">
              <a:latin typeface="Arial" pitchFamily="34" charset="0"/>
            </a:endParaRPr>
          </a:p>
          <a:p>
            <a:pPr lvl="1"/>
            <a:r>
              <a:rPr lang="en-US" altLang="zh-CN" dirty="0">
                <a:latin typeface="Arial" pitchFamily="34" charset="0"/>
              </a:rPr>
              <a:t>*******************************</a:t>
            </a:r>
          </a:p>
          <a:p>
            <a:pPr lvl="1"/>
            <a:r>
              <a:rPr lang="en-US" altLang="zh-CN" dirty="0">
                <a:latin typeface="Arial" pitchFamily="34" charset="0"/>
              </a:rPr>
              <a:t>Need this for several examples</a:t>
            </a:r>
          </a:p>
          <a:p>
            <a:endParaRPr lang="en-CA" altLang="en-US" dirty="0">
              <a:latin typeface="Arial" pitchFamily="34" charset="0"/>
            </a:endParaRPr>
          </a:p>
          <a:p>
            <a:r>
              <a:rPr lang="en-CA" altLang="en-US" dirty="0">
                <a:latin typeface="Arial" pitchFamily="34" charset="0"/>
              </a:rPr>
              <a:t>Ask them to try </a:t>
            </a:r>
            <a:r>
              <a:rPr lang="en-CA" altLang="en-US" dirty="0" err="1">
                <a:latin typeface="Arial" pitchFamily="34" charset="0"/>
              </a:rPr>
              <a:t>WK_For</a:t>
            </a:r>
            <a:r>
              <a:rPr lang="en-CA" altLang="en-US" dirty="0">
                <a:latin typeface="Arial" pitchFamily="34" charset="0"/>
              </a:rPr>
              <a:t> and </a:t>
            </a:r>
            <a:r>
              <a:rPr lang="en-CA" altLang="en-US" dirty="0" err="1">
                <a:latin typeface="Arial" pitchFamily="34" charset="0"/>
              </a:rPr>
              <a:t>WK_on</a:t>
            </a:r>
            <a:r>
              <a:rPr lang="en-CA" altLang="en-US" dirty="0">
                <a:latin typeface="Arial" pitchFamily="34" charset="0"/>
              </a:rPr>
              <a:t> and </a:t>
            </a:r>
            <a:r>
              <a:rPr lang="en-CA" altLang="en-US" dirty="0" err="1">
                <a:latin typeface="Arial" pitchFamily="34" charset="0"/>
              </a:rPr>
              <a:t>supervison</a:t>
            </a:r>
            <a:endParaRPr lang="en-CA" altLang="en-US" dirty="0">
              <a:latin typeface="Arial" pitchFamily="34" charset="0"/>
            </a:endParaRPr>
          </a:p>
          <a:p>
            <a:endParaRPr lang="en-CA" altLang="en-US" dirty="0">
              <a:latin typeface="Arial" pitchFamily="34" charset="0"/>
            </a:endParaRPr>
          </a:p>
        </p:txBody>
      </p:sp>
    </p:spTree>
    <p:extLst>
      <p:ext uri="{BB962C8B-B14F-4D97-AF65-F5344CB8AC3E}">
        <p14:creationId xmlns:p14="http://schemas.microsoft.com/office/powerpoint/2010/main" val="1656900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8B4F7912-88A7-4DBA-9A45-BA53E3971EF1}" type="slidenum">
              <a:rPr kumimoji="0" lang="zh-CN" altLang="en-US" sz="1300" smtClean="0">
                <a:latin typeface="Tahoma" pitchFamily="34" charset="0"/>
              </a:rPr>
              <a:pPr eaLnBrk="1" hangingPunct="1">
                <a:spcBef>
                  <a:spcPct val="0"/>
                </a:spcBef>
              </a:pPr>
              <a:t>27</a:t>
            </a:fld>
            <a:endParaRPr kumimoji="0" lang="en-US" altLang="zh-CN" sz="1300">
              <a:latin typeface="Tahoma"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r>
              <a:rPr lang="en-US" altLang="zh-CN" sz="800" b="1" dirty="0">
                <a:latin typeface="Arial" pitchFamily="34" charset="0"/>
              </a:rPr>
              <a:t>Imagine that your DB design starts from Relational model. Many of the FKs will be lost! (association among tables are not very trivial/expressive)</a:t>
            </a:r>
          </a:p>
          <a:p>
            <a:endParaRPr lang="en-US" altLang="zh-CN" sz="800" b="1" dirty="0">
              <a:latin typeface="Arial" pitchFamily="34" charset="0"/>
            </a:endParaRPr>
          </a:p>
          <a:p>
            <a:r>
              <a:rPr lang="en-US" altLang="zh-CN" sz="800" b="1" dirty="0">
                <a:latin typeface="Arial" pitchFamily="34" charset="0"/>
              </a:rPr>
              <a:t>FIGURE 7.2</a:t>
            </a:r>
            <a:br>
              <a:rPr lang="en-US" altLang="zh-CN" sz="800" b="1" dirty="0">
                <a:latin typeface="Arial" pitchFamily="34" charset="0"/>
              </a:rPr>
            </a:br>
            <a:r>
              <a:rPr lang="en-US" altLang="zh-CN" sz="800" dirty="0">
                <a:latin typeface="Arial" pitchFamily="34" charset="0"/>
              </a:rPr>
              <a:t>Result of mapping the COMPANY ER schema into a relational schema.</a:t>
            </a:r>
          </a:p>
          <a:p>
            <a:endParaRPr lang="en-US" altLang="zh-CN" sz="800" dirty="0">
              <a:latin typeface="Arial" pitchFamily="34" charset="0"/>
            </a:endParaRPr>
          </a:p>
          <a:p>
            <a:r>
              <a:rPr lang="en-US" altLang="zh-CN" sz="800" dirty="0">
                <a:latin typeface="Arial" pitchFamily="34" charset="0"/>
              </a:rPr>
              <a:t>Check whether info lost: E? (check for tables) R? (FK among tables). Not done yet no info lost does not mean it is good. What if the original ER is bad? Then mapping relation will be bad too!</a:t>
            </a:r>
          </a:p>
          <a:p>
            <a:endParaRPr lang="en-US" altLang="zh-CN" sz="800" dirty="0">
              <a:latin typeface="Arial" pitchFamily="34" charset="0"/>
            </a:endParaRPr>
          </a:p>
          <a:p>
            <a:endParaRPr lang="en-US" altLang="zh-CN" sz="800" dirty="0">
              <a:latin typeface="Arial" pitchFamily="34" charset="0"/>
            </a:endParaRPr>
          </a:p>
          <a:p>
            <a:endParaRPr lang="en-US" altLang="zh-CN" sz="800" dirty="0">
              <a:latin typeface="Arial" pitchFamily="34" charset="0"/>
            </a:endParaRPr>
          </a:p>
          <a:p>
            <a:endParaRPr lang="en-US" altLang="zh-CN" sz="800" dirty="0">
              <a:latin typeface="Arial" pitchFamily="34" charset="0"/>
            </a:endParaRPr>
          </a:p>
          <a:p>
            <a:r>
              <a:rPr lang="en-US" altLang="zh-CN" sz="800" dirty="0">
                <a:latin typeface="Arial" pitchFamily="34" charset="0"/>
              </a:rPr>
              <a:t>++++++++++++++++++++++++++++++++++</a:t>
            </a:r>
          </a:p>
          <a:p>
            <a:r>
              <a:rPr lang="en-US" altLang="zh-CN" sz="800" dirty="0">
                <a:latin typeface="Arial" pitchFamily="34" charset="0"/>
              </a:rPr>
              <a:t>Ignore the arrows now!</a:t>
            </a:r>
          </a:p>
          <a:p>
            <a:endParaRPr lang="en-US" altLang="zh-CN" sz="800" dirty="0">
              <a:latin typeface="Arial" pitchFamily="34" charset="0"/>
            </a:endParaRPr>
          </a:p>
          <a:p>
            <a:endParaRPr lang="en-US" altLang="zh-CN" sz="800" dirty="0">
              <a:latin typeface="Arial" pitchFamily="34" charset="0"/>
            </a:endParaRPr>
          </a:p>
          <a:p>
            <a:pPr lvl="1"/>
            <a:endParaRPr lang="en-US" altLang="zh-CN" sz="800" dirty="0">
              <a:latin typeface="Arial" pitchFamily="34" charset="0"/>
            </a:endParaRPr>
          </a:p>
          <a:p>
            <a:pPr lvl="1"/>
            <a:r>
              <a:rPr lang="en-US" altLang="zh-CN" sz="800" dirty="0">
                <a:latin typeface="Arial" pitchFamily="34" charset="0"/>
              </a:rPr>
              <a:t>*******************************</a:t>
            </a:r>
          </a:p>
          <a:p>
            <a:pPr lvl="1"/>
            <a:r>
              <a:rPr lang="en-US" altLang="zh-CN" sz="800" dirty="0">
                <a:latin typeface="Arial" pitchFamily="34" charset="0"/>
              </a:rPr>
              <a:t>Need this for several examples</a:t>
            </a:r>
          </a:p>
          <a:p>
            <a:endParaRPr lang="en-CA" altLang="en-US" sz="800" dirty="0">
              <a:latin typeface="Arial" pitchFamily="34" charset="0"/>
            </a:endParaRPr>
          </a:p>
        </p:txBody>
      </p:sp>
    </p:spTree>
    <p:extLst>
      <p:ext uri="{BB962C8B-B14F-4D97-AF65-F5344CB8AC3E}">
        <p14:creationId xmlns:p14="http://schemas.microsoft.com/office/powerpoint/2010/main" val="1119556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EAD600D1-E64C-4918-9656-414FB55FEEF9}" type="slidenum">
              <a:rPr kumimoji="0" lang="zh-CN" altLang="en-US" sz="1300" smtClean="0">
                <a:latin typeface="Tahoma" pitchFamily="34" charset="0"/>
              </a:rPr>
              <a:pPr eaLnBrk="1" hangingPunct="1">
                <a:spcBef>
                  <a:spcPct val="0"/>
                </a:spcBef>
              </a:pPr>
              <a:t>28</a:t>
            </a:fld>
            <a:endParaRPr kumimoji="0" lang="en-US" altLang="zh-CN" sz="1300">
              <a:latin typeface="Tahoma"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r>
              <a:rPr lang="en-CA" altLang="en-US" dirty="0">
                <a:latin typeface="Arial" pitchFamily="34" charset="0"/>
              </a:rPr>
              <a:t>Make sure</a:t>
            </a:r>
            <a:r>
              <a:rPr lang="en-CA" altLang="en-US" baseline="0" dirty="0">
                <a:latin typeface="Arial" pitchFamily="34" charset="0"/>
              </a:rPr>
              <a:t> to follow the steps in order!</a:t>
            </a:r>
          </a:p>
          <a:p>
            <a:endParaRPr lang="en-CA" altLang="en-US" dirty="0">
              <a:latin typeface="Arial" pitchFamily="34" charset="0"/>
            </a:endParaRPr>
          </a:p>
          <a:p>
            <a:r>
              <a:rPr lang="en-CA" altLang="en-US" b="1" dirty="0">
                <a:latin typeface="Arial" pitchFamily="34" charset="0"/>
              </a:rPr>
              <a:t>ANS:</a:t>
            </a:r>
          </a:p>
          <a:p>
            <a:r>
              <a:rPr lang="en-CA" altLang="en-US" b="1" dirty="0">
                <a:latin typeface="Arial" pitchFamily="34" charset="0"/>
              </a:rPr>
              <a:t>Number of tables: 5</a:t>
            </a:r>
          </a:p>
          <a:p>
            <a:r>
              <a:rPr lang="en-CA" altLang="en-US" b="1" dirty="0">
                <a:latin typeface="Arial" pitchFamily="34" charset="0"/>
              </a:rPr>
              <a:t>Number of FKs: 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EC4FEB3F-DFDB-4F0A-A0AE-923CACE81863}" type="slidenum">
              <a:rPr kumimoji="0" lang="zh-CN" altLang="en-US" sz="1300" smtClean="0">
                <a:latin typeface="Tahoma" pitchFamily="34" charset="0"/>
              </a:rPr>
              <a:pPr eaLnBrk="1" hangingPunct="1">
                <a:spcBef>
                  <a:spcPct val="0"/>
                </a:spcBef>
              </a:pPr>
              <a:t>29</a:t>
            </a:fld>
            <a:endParaRPr kumimoji="0" lang="en-US" altLang="zh-CN" sz="1300">
              <a:latin typeface="Tahoma"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lvl="1"/>
            <a:r>
              <a:rPr lang="zh-CN" altLang="en-US" sz="1000" dirty="0">
                <a:latin typeface="Arial" pitchFamily="34" charset="0"/>
              </a:rPr>
              <a:t> </a:t>
            </a:r>
            <a:r>
              <a:rPr lang="en-US" altLang="zh-CN" b="1" dirty="0">
                <a:latin typeface="Arial" pitchFamily="34" charset="0"/>
              </a:rPr>
              <a:t>Example: </a:t>
            </a:r>
            <a:r>
              <a:rPr lang="en-US" altLang="zh-CN" dirty="0">
                <a:latin typeface="Arial" pitchFamily="34" charset="0"/>
              </a:rPr>
              <a:t>The relationship type SUPPY in the ER below. This can be mapped to the relation SUPPLY shown in the relational schema, whose primary key is the combination of the three primary keys {SNAME, PARTNO, PROJNAME}</a:t>
            </a:r>
          </a:p>
          <a:p>
            <a:pPr lvl="1"/>
            <a:endParaRPr lang="en-US" altLang="zh-CN" sz="1400" b="1" dirty="0">
              <a:solidFill>
                <a:srgbClr val="FF0066"/>
              </a:solidFill>
              <a:latin typeface="Arial" pitchFamily="34" charset="0"/>
            </a:endParaRPr>
          </a:p>
          <a:p>
            <a:pPr lvl="1"/>
            <a:r>
              <a:rPr lang="en-US" altLang="zh-CN" dirty="0">
                <a:latin typeface="Arial" pitchFamily="34" charset="0"/>
              </a:rPr>
              <a:t>For each n-</a:t>
            </a:r>
            <a:r>
              <a:rPr lang="en-US" altLang="zh-CN" dirty="0" err="1">
                <a:latin typeface="Arial" pitchFamily="34" charset="0"/>
              </a:rPr>
              <a:t>ary</a:t>
            </a:r>
            <a:r>
              <a:rPr lang="en-US" altLang="zh-CN" dirty="0">
                <a:latin typeface="Arial" pitchFamily="34" charset="0"/>
              </a:rPr>
              <a:t> relationship type R, where n&gt;2, create a new relationship S to represent R.</a:t>
            </a:r>
          </a:p>
          <a:p>
            <a:pPr lvl="1"/>
            <a:r>
              <a:rPr lang="en-US" altLang="zh-CN" dirty="0">
                <a:latin typeface="Arial" pitchFamily="34" charset="0"/>
              </a:rPr>
              <a:t>Include as foreign key attributes in S the primary keys of the relations that represent the participating entity types. </a:t>
            </a:r>
          </a:p>
          <a:p>
            <a:pPr lvl="1"/>
            <a:r>
              <a:rPr lang="en-US" altLang="zh-CN" dirty="0">
                <a:latin typeface="Arial" pitchFamily="34" charset="0"/>
              </a:rPr>
              <a:t>Also include any simple attributes of the n-</a:t>
            </a:r>
            <a:r>
              <a:rPr lang="en-US" altLang="zh-CN" dirty="0" err="1">
                <a:latin typeface="Arial" pitchFamily="34" charset="0"/>
              </a:rPr>
              <a:t>ary</a:t>
            </a:r>
            <a:r>
              <a:rPr lang="en-US" altLang="zh-CN" dirty="0">
                <a:latin typeface="Arial" pitchFamily="34" charset="0"/>
              </a:rPr>
              <a:t> relationship type (or simple components of composite attributes) as attributes of S.</a:t>
            </a:r>
            <a:r>
              <a:rPr lang="en-US" altLang="zh-CN" sz="900" dirty="0">
                <a:latin typeface="Arial" pitchFamily="34" charset="0"/>
              </a:rPr>
              <a:t> </a:t>
            </a:r>
          </a:p>
          <a:p>
            <a:pPr lvl="1"/>
            <a:endParaRPr lang="en-US" altLang="zh-CN" sz="900" dirty="0">
              <a:latin typeface="Arial" pitchFamily="34" charset="0"/>
            </a:endParaRPr>
          </a:p>
          <a:p>
            <a:r>
              <a:rPr lang="en-CA" altLang="en-US" dirty="0">
                <a:latin typeface="Arial" pitchFamily="34" charset="0"/>
              </a:rPr>
              <a:t>New R = A of relationship + (FK=PK from T) + (FK=PK from S) + …</a:t>
            </a:r>
          </a:p>
          <a:p>
            <a:endParaRPr lang="en-CA" altLang="en-US" sz="1400" dirty="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B4437CDC-F0A2-4784-B0B2-CF60745D772D}" type="slidenum">
              <a:rPr kumimoji="0" lang="zh-CN" altLang="en-US" sz="1300" smtClean="0">
                <a:latin typeface="Tahoma" pitchFamily="34" charset="0"/>
              </a:rPr>
              <a:pPr eaLnBrk="1" hangingPunct="1">
                <a:spcBef>
                  <a:spcPct val="0"/>
                </a:spcBef>
              </a:pPr>
              <a:t>30</a:t>
            </a:fld>
            <a:endParaRPr kumimoji="0" lang="en-US" altLang="zh-CN" sz="1300">
              <a:latin typeface="Tahoma"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endParaRPr lang="en-CA"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D297C3E7-967C-49D5-89D4-8CD326CFAD9D}" type="slidenum">
              <a:rPr kumimoji="0" lang="zh-CN" altLang="en-US" sz="1300" smtClean="0">
                <a:solidFill>
                  <a:prstClr val="black"/>
                </a:solidFill>
                <a:latin typeface="Tahoma" pitchFamily="34" charset="0"/>
              </a:rPr>
              <a:pPr eaLnBrk="1" hangingPunct="1">
                <a:spcBef>
                  <a:spcPct val="0"/>
                </a:spcBef>
              </a:pPr>
              <a:t>4</a:t>
            </a:fld>
            <a:endParaRPr kumimoji="0" lang="en-US" altLang="zh-CN" sz="1300">
              <a:solidFill>
                <a:prstClr val="black"/>
              </a:solidFill>
              <a:latin typeface="Tahoma"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lvl="1"/>
            <a:r>
              <a:rPr lang="en-US" altLang="zh-CN" b="1" dirty="0">
                <a:latin typeface="Arial" pitchFamily="34" charset="0"/>
              </a:rPr>
              <a:t>Example:</a:t>
            </a:r>
            <a:r>
              <a:rPr lang="en-US" altLang="zh-CN" dirty="0">
                <a:latin typeface="Arial" pitchFamily="34" charset="0"/>
              </a:rPr>
              <a:t> We create the relations EMPLOYEE, DEPARTMENT, and PROJECT in the relational schema corresponding to the regular entities in the ER diagram. SSN, DNUMBER, and PNUMBER are the primary keys for the relations EMPLOYEE, DEPARTMENT, and PROJECT as shown.</a:t>
            </a:r>
          </a:p>
          <a:p>
            <a:pPr lvl="1"/>
            <a:endParaRPr lang="en-US" altLang="zh-CN" dirty="0">
              <a:latin typeface="Arial" pitchFamily="34" charset="0"/>
            </a:endParaRPr>
          </a:p>
          <a:p>
            <a:pPr lvl="1"/>
            <a:r>
              <a:rPr lang="en-US" altLang="zh-CN" dirty="0">
                <a:latin typeface="Arial" pitchFamily="34" charset="0"/>
              </a:rPr>
              <a:t>*******************************</a:t>
            </a:r>
          </a:p>
          <a:p>
            <a:pPr lvl="1"/>
            <a:r>
              <a:rPr lang="en-US" altLang="zh-CN" dirty="0">
                <a:latin typeface="Arial" pitchFamily="34" charset="0"/>
              </a:rPr>
              <a:t>Need this for several examples</a:t>
            </a:r>
          </a:p>
          <a:p>
            <a:endParaRPr lang="en-CA" altLang="en-US" dirty="0">
              <a:latin typeface="Arial" pitchFamily="34" charset="0"/>
            </a:endParaRPr>
          </a:p>
          <a:p>
            <a:r>
              <a:rPr lang="en-CA" altLang="en-US" dirty="0">
                <a:latin typeface="Arial" pitchFamily="34" charset="0"/>
              </a:rPr>
              <a:t>Ask them to try </a:t>
            </a:r>
            <a:r>
              <a:rPr lang="en-CA" altLang="en-US" dirty="0" err="1">
                <a:latin typeface="Arial" pitchFamily="34" charset="0"/>
              </a:rPr>
              <a:t>WK_For</a:t>
            </a:r>
            <a:r>
              <a:rPr lang="en-CA" altLang="en-US" dirty="0">
                <a:latin typeface="Arial" pitchFamily="34" charset="0"/>
              </a:rPr>
              <a:t> and </a:t>
            </a:r>
            <a:r>
              <a:rPr lang="en-CA" altLang="en-US" dirty="0" err="1">
                <a:latin typeface="Arial" pitchFamily="34" charset="0"/>
              </a:rPr>
              <a:t>WK_on</a:t>
            </a:r>
            <a:r>
              <a:rPr lang="en-CA" altLang="en-US" dirty="0">
                <a:latin typeface="Arial" pitchFamily="34" charset="0"/>
              </a:rPr>
              <a:t> and </a:t>
            </a:r>
            <a:r>
              <a:rPr lang="en-CA" altLang="en-US" dirty="0" err="1">
                <a:latin typeface="Arial" pitchFamily="34" charset="0"/>
              </a:rPr>
              <a:t>supervison</a:t>
            </a:r>
            <a:endParaRPr lang="en-CA" altLang="en-US"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2860D3CD-10EC-4508-81E5-20DB4A23C52B}" type="slidenum">
              <a:rPr kumimoji="0" lang="zh-CN" altLang="en-US" sz="1300" smtClean="0">
                <a:latin typeface="Tahoma" pitchFamily="34" charset="0"/>
              </a:rPr>
              <a:pPr eaLnBrk="1" hangingPunct="1">
                <a:spcBef>
                  <a:spcPct val="0"/>
                </a:spcBef>
              </a:pPr>
              <a:t>31</a:t>
            </a:fld>
            <a:endParaRPr kumimoji="0" lang="en-US" altLang="zh-CN" sz="1300">
              <a:latin typeface="Tahoma"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en-CA"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613AAB54-997D-47FF-BDE6-4CDBC9EBA799}" type="slidenum">
              <a:rPr kumimoji="0" lang="zh-CN" altLang="en-US" sz="1300" smtClean="0">
                <a:latin typeface="Tahoma" pitchFamily="34" charset="0"/>
              </a:rPr>
              <a:pPr eaLnBrk="1" hangingPunct="1">
                <a:spcBef>
                  <a:spcPct val="0"/>
                </a:spcBef>
              </a:pPr>
              <a:t>32</a:t>
            </a:fld>
            <a:endParaRPr kumimoji="0" lang="en-US" altLang="zh-CN" sz="1300">
              <a:latin typeface="Tahoma" pitchFamily="34" charset="0"/>
            </a:endParaRPr>
          </a:p>
        </p:txBody>
      </p:sp>
      <p:sp>
        <p:nvSpPr>
          <p:cNvPr id="113667" name="Rectangle 2"/>
          <p:cNvSpPr>
            <a:spLocks noGrp="1" noRot="1" noChangeAspect="1" noChangeArrowheads="1" noTextEdit="1"/>
          </p:cNvSpPr>
          <p:nvPr>
            <p:ph type="sldImg"/>
          </p:nvPr>
        </p:nvSpPr>
        <p:spPr>
          <a:xfrm>
            <a:off x="990600" y="766763"/>
            <a:ext cx="5118100" cy="3838575"/>
          </a:xfrm>
          <a:ln/>
        </p:spPr>
      </p:sp>
      <p:sp>
        <p:nvSpPr>
          <p:cNvPr id="113668" name="Rectangle 3"/>
          <p:cNvSpPr>
            <a:spLocks noGrp="1" noChangeArrowheads="1"/>
          </p:cNvSpPr>
          <p:nvPr>
            <p:ph type="body" idx="1"/>
          </p:nvPr>
        </p:nvSpPr>
        <p:spPr>
          <a:noFill/>
        </p:spPr>
        <p:txBody>
          <a:bodyPr/>
          <a:lstStyle/>
          <a:p>
            <a:r>
              <a:rPr lang="en-CA" altLang="en-US" dirty="0">
                <a:latin typeface="Arial" pitchFamily="34" charset="0"/>
              </a:rPr>
              <a:t>Quick</a:t>
            </a:r>
            <a:r>
              <a:rPr lang="en-CA" altLang="en-US" baseline="0" dirty="0">
                <a:latin typeface="Arial" pitchFamily="34" charset="0"/>
              </a:rPr>
              <a:t> and dirty way to check your correctness</a:t>
            </a:r>
            <a:endParaRPr lang="en-CA" altLang="en-US" dirty="0">
              <a:latin typeface="Arial" pitchFamily="34" charset="0"/>
            </a:endParaRPr>
          </a:p>
          <a:p>
            <a:r>
              <a:rPr lang="en-CA" altLang="en-US" dirty="0">
                <a:latin typeface="Arial" pitchFamily="34" charset="0"/>
              </a:rPr>
              <a:t>Number of tables? 7</a:t>
            </a:r>
          </a:p>
          <a:p>
            <a:r>
              <a:rPr lang="en-CA" altLang="en-US" dirty="0">
                <a:latin typeface="Arial" pitchFamily="34" charset="0"/>
              </a:rPr>
              <a:t>Number of FKs? 7</a:t>
            </a:r>
          </a:p>
          <a:p>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a:t>
            </a:r>
          </a:p>
          <a:p>
            <a:r>
              <a:rPr lang="en-CA" altLang="en-US" dirty="0">
                <a:latin typeface="Arial" pitchFamily="34" charset="0"/>
              </a:rPr>
              <a:t>Step 1: regular</a:t>
            </a:r>
            <a:r>
              <a:rPr lang="en-CA" altLang="en-US" baseline="0" dirty="0">
                <a:latin typeface="Arial" pitchFamily="34" charset="0"/>
              </a:rPr>
              <a:t> entity</a:t>
            </a:r>
          </a:p>
          <a:p>
            <a:r>
              <a:rPr lang="en-CA" altLang="en-US" baseline="0" dirty="0">
                <a:latin typeface="Arial" pitchFamily="34" charset="0"/>
              </a:rPr>
              <a:t>Entity to table, attribute to attribute, PK to PK</a:t>
            </a:r>
          </a:p>
          <a:p>
            <a:r>
              <a:rPr lang="en-CA" altLang="en-US" baseline="0" dirty="0">
                <a:latin typeface="Arial" pitchFamily="34" charset="0"/>
              </a:rPr>
              <a:t>Bank(</a:t>
            </a:r>
            <a:r>
              <a:rPr lang="en-CA" altLang="en-US" u="sng" baseline="0" dirty="0">
                <a:latin typeface="Arial" pitchFamily="34" charset="0"/>
              </a:rPr>
              <a:t>Code</a:t>
            </a:r>
            <a:r>
              <a:rPr lang="en-CA" altLang="en-US" baseline="0" dirty="0">
                <a:latin typeface="Arial" pitchFamily="34" charset="0"/>
              </a:rPr>
              <a:t>, Name, </a:t>
            </a:r>
            <a:r>
              <a:rPr lang="en-CA" altLang="en-US" baseline="0" dirty="0" err="1">
                <a:latin typeface="Arial" pitchFamily="34" charset="0"/>
              </a:rPr>
              <a:t>Addr</a:t>
            </a:r>
            <a:r>
              <a:rPr lang="en-CA" altLang="en-US" baseline="0" dirty="0">
                <a:latin typeface="Arial" pitchFamily="34" charset="0"/>
              </a:rPr>
              <a:t>)</a:t>
            </a:r>
          </a:p>
          <a:p>
            <a:r>
              <a:rPr lang="en-CA" altLang="en-US" baseline="0" dirty="0">
                <a:latin typeface="Arial" pitchFamily="34" charset="0"/>
              </a:rPr>
              <a:t>Account(</a:t>
            </a:r>
            <a:r>
              <a:rPr lang="en-CA" altLang="en-US" u="sng" baseline="0" dirty="0" err="1">
                <a:latin typeface="Arial" pitchFamily="34" charset="0"/>
              </a:rPr>
              <a:t>AcctNo</a:t>
            </a:r>
            <a:r>
              <a:rPr lang="en-CA" altLang="en-US" baseline="0" dirty="0" err="1">
                <a:latin typeface="Arial" pitchFamily="34" charset="0"/>
              </a:rPr>
              <a:t>,Type</a:t>
            </a:r>
            <a:r>
              <a:rPr lang="en-CA" altLang="en-US" baseline="0" dirty="0">
                <a:latin typeface="Arial" pitchFamily="34" charset="0"/>
              </a:rPr>
              <a:t>, Balance)</a:t>
            </a:r>
          </a:p>
          <a:p>
            <a:r>
              <a:rPr lang="en-CA" altLang="en-US" baseline="0" dirty="0">
                <a:latin typeface="Arial" pitchFamily="34" charset="0"/>
              </a:rPr>
              <a:t>Customer(Phone, </a:t>
            </a:r>
            <a:r>
              <a:rPr lang="en-CA" altLang="en-US" u="sng" baseline="0" dirty="0">
                <a:effectLst/>
                <a:latin typeface="Arial" pitchFamily="34" charset="0"/>
              </a:rPr>
              <a:t>SSN</a:t>
            </a:r>
            <a:r>
              <a:rPr lang="en-CA" altLang="en-US" baseline="0" dirty="0">
                <a:latin typeface="Arial" pitchFamily="34" charset="0"/>
              </a:rPr>
              <a:t>, Name, </a:t>
            </a:r>
            <a:r>
              <a:rPr lang="en-CA" altLang="en-US" baseline="0" dirty="0" err="1">
                <a:latin typeface="Arial" pitchFamily="34" charset="0"/>
              </a:rPr>
              <a:t>Addr</a:t>
            </a:r>
            <a:r>
              <a:rPr lang="en-CA" altLang="en-US" baseline="0" dirty="0">
                <a:latin typeface="Arial" pitchFamily="34" charset="0"/>
              </a:rPr>
              <a:t>)</a:t>
            </a:r>
          </a:p>
          <a:p>
            <a:r>
              <a:rPr lang="en-CA" altLang="en-US" baseline="0" dirty="0">
                <a:latin typeface="Arial" pitchFamily="34" charset="0"/>
              </a:rPr>
              <a:t>Loan(</a:t>
            </a:r>
            <a:r>
              <a:rPr lang="en-CA" altLang="en-US" u="sng" baseline="0" dirty="0" err="1">
                <a:latin typeface="Arial" pitchFamily="34" charset="0"/>
              </a:rPr>
              <a:t>LoanNo</a:t>
            </a:r>
            <a:r>
              <a:rPr lang="en-CA" altLang="en-US" baseline="0" dirty="0">
                <a:latin typeface="Arial" pitchFamily="34" charset="0"/>
              </a:rPr>
              <a:t>, Amount, Type)</a:t>
            </a:r>
          </a:p>
          <a:p>
            <a:endParaRPr lang="en-CA" altLang="en-US" baseline="0" dirty="0">
              <a:latin typeface="Arial" pitchFamily="34" charset="0"/>
            </a:endParaRPr>
          </a:p>
          <a:p>
            <a:r>
              <a:rPr lang="en-CA" altLang="en-US" baseline="0" dirty="0">
                <a:latin typeface="Arial" pitchFamily="34" charset="0"/>
              </a:rPr>
              <a:t>Step 2: Multivalued attribute</a:t>
            </a:r>
          </a:p>
          <a:p>
            <a:r>
              <a:rPr lang="en-CA" altLang="en-US" baseline="0" dirty="0">
                <a:latin typeface="Arial" pitchFamily="34" charset="0"/>
              </a:rPr>
              <a:t>None</a:t>
            </a:r>
          </a:p>
          <a:p>
            <a:endParaRPr lang="en-CA" altLang="en-US" baseline="0" dirty="0">
              <a:latin typeface="Arial" pitchFamily="34" charset="0"/>
            </a:endParaRPr>
          </a:p>
          <a:p>
            <a:r>
              <a:rPr lang="en-CA" altLang="en-US" baseline="0" dirty="0">
                <a:latin typeface="Arial" pitchFamily="34" charset="0"/>
              </a:rPr>
              <a:t>Step 3: Weak Entity</a:t>
            </a:r>
          </a:p>
          <a:p>
            <a:r>
              <a:rPr lang="en-CA" altLang="en-US" baseline="0" dirty="0">
                <a:latin typeface="Arial" pitchFamily="34" charset="0"/>
              </a:rPr>
              <a:t>Table and FK, create a new table for weak entity Bank-Branch and add the PK of the owner Bank table as FK.</a:t>
            </a:r>
          </a:p>
          <a:p>
            <a:r>
              <a:rPr lang="en-CA" altLang="en-US" baseline="0" dirty="0">
                <a:latin typeface="Arial" pitchFamily="34" charset="0"/>
              </a:rPr>
              <a:t>Bank-Branch(</a:t>
            </a:r>
            <a:r>
              <a:rPr lang="en-CA" altLang="en-US" i="1" u="sng" baseline="0" dirty="0">
                <a:latin typeface="Arial" pitchFamily="34" charset="0"/>
              </a:rPr>
              <a:t>Code</a:t>
            </a:r>
            <a:r>
              <a:rPr lang="en-CA" altLang="en-US" u="sng" baseline="0" dirty="0">
                <a:latin typeface="Arial" pitchFamily="34" charset="0"/>
              </a:rPr>
              <a:t>, </a:t>
            </a:r>
            <a:r>
              <a:rPr lang="en-CA" altLang="en-US" u="sng" baseline="0" dirty="0" err="1">
                <a:latin typeface="Arial" pitchFamily="34" charset="0"/>
              </a:rPr>
              <a:t>BranchNo</a:t>
            </a:r>
            <a:r>
              <a:rPr lang="en-CA" altLang="en-US" u="sng" baseline="0" dirty="0">
                <a:latin typeface="Arial" pitchFamily="34" charset="0"/>
              </a:rPr>
              <a:t>,</a:t>
            </a:r>
            <a:r>
              <a:rPr lang="en-CA" altLang="en-US" baseline="0" dirty="0">
                <a:latin typeface="Arial" pitchFamily="34" charset="0"/>
              </a:rPr>
              <a:t> </a:t>
            </a:r>
            <a:r>
              <a:rPr lang="en-CA" altLang="en-US" baseline="0" dirty="0" err="1">
                <a:latin typeface="Arial" pitchFamily="34" charset="0"/>
              </a:rPr>
              <a:t>Addr</a:t>
            </a:r>
            <a:r>
              <a:rPr lang="en-CA" altLang="en-US" baseline="0" dirty="0">
                <a:latin typeface="Arial" pitchFamily="34" charset="0"/>
              </a:rPr>
              <a:t>), FK: Bank-</a:t>
            </a:r>
            <a:r>
              <a:rPr lang="en-CA" altLang="en-US" baseline="0" dirty="0" err="1">
                <a:latin typeface="Arial" pitchFamily="34" charset="0"/>
              </a:rPr>
              <a:t>Branch.</a:t>
            </a:r>
            <a:r>
              <a:rPr lang="en-CA" altLang="en-US" i="1" baseline="0" dirty="0" err="1">
                <a:latin typeface="Arial" pitchFamily="34" charset="0"/>
              </a:rPr>
              <a:t>Code</a:t>
            </a:r>
            <a:r>
              <a:rPr lang="en-CA" altLang="en-US" baseline="0" dirty="0">
                <a:latin typeface="Arial" pitchFamily="34" charset="0"/>
              </a:rPr>
              <a:t> references </a:t>
            </a:r>
            <a:r>
              <a:rPr lang="en-CA" altLang="en-US" baseline="0" dirty="0" err="1">
                <a:latin typeface="Arial" pitchFamily="34" charset="0"/>
              </a:rPr>
              <a:t>Bank.</a:t>
            </a:r>
            <a:r>
              <a:rPr lang="en-CA" altLang="en-US" i="1" baseline="0" dirty="0" err="1">
                <a:latin typeface="Arial" pitchFamily="34" charset="0"/>
              </a:rPr>
              <a:t>Code</a:t>
            </a:r>
            <a:endParaRPr lang="en-CA" altLang="en-US" i="1" baseline="0" dirty="0">
              <a:latin typeface="Arial" pitchFamily="34" charset="0"/>
            </a:endParaRPr>
          </a:p>
          <a:p>
            <a:endParaRPr lang="en-CA" altLang="en-US" baseline="0" dirty="0">
              <a:latin typeface="Arial" pitchFamily="34" charset="0"/>
            </a:endParaRPr>
          </a:p>
          <a:p>
            <a:r>
              <a:rPr lang="en-CA" altLang="en-US" baseline="0" dirty="0">
                <a:latin typeface="Arial" pitchFamily="34" charset="0"/>
              </a:rPr>
              <a:t>Step 4: 1 to 1</a:t>
            </a:r>
          </a:p>
          <a:p>
            <a:r>
              <a:rPr lang="en-CA" altLang="en-US" baseline="0" dirty="0">
                <a:latin typeface="Arial" pitchFamily="34" charset="0"/>
              </a:rPr>
              <a:t>None</a:t>
            </a:r>
          </a:p>
          <a:p>
            <a:endParaRPr lang="en-CA" altLang="en-US" baseline="0" dirty="0">
              <a:latin typeface="Arial" pitchFamily="34" charset="0"/>
            </a:endParaRPr>
          </a:p>
          <a:p>
            <a:r>
              <a:rPr lang="en-CA" altLang="en-US" baseline="0" dirty="0">
                <a:latin typeface="Arial" pitchFamily="34" charset="0"/>
              </a:rPr>
              <a:t>Step 5: 1 to many</a:t>
            </a:r>
          </a:p>
          <a:p>
            <a:r>
              <a:rPr lang="en-CA" altLang="en-US" baseline="0" dirty="0">
                <a:latin typeface="Arial" pitchFamily="34" charset="0"/>
              </a:rPr>
              <a:t>ACCTS -&gt; FK approach, add PK of the Bank-Branch table into the Account table as FK. Need to modify Account table as:</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Account(</a:t>
            </a:r>
            <a:r>
              <a:rPr lang="en-CA" altLang="en-US" u="sng" baseline="0" dirty="0" err="1">
                <a:latin typeface="Arial" pitchFamily="34" charset="0"/>
              </a:rPr>
              <a:t>AcctNo</a:t>
            </a:r>
            <a:r>
              <a:rPr lang="en-CA" altLang="en-US" baseline="0" dirty="0" err="1">
                <a:latin typeface="Arial" pitchFamily="34" charset="0"/>
              </a:rPr>
              <a:t>,Type</a:t>
            </a:r>
            <a:r>
              <a:rPr lang="en-CA" altLang="en-US" baseline="0" dirty="0">
                <a:latin typeface="Arial" pitchFamily="34" charset="0"/>
              </a:rPr>
              <a:t>, Balance, </a:t>
            </a:r>
            <a:r>
              <a:rPr lang="en-CA" altLang="en-US" i="1" u="none" baseline="0" dirty="0">
                <a:solidFill>
                  <a:srgbClr val="FF0000"/>
                </a:solidFill>
                <a:latin typeface="Arial" pitchFamily="34" charset="0"/>
              </a:rPr>
              <a:t>Code, </a:t>
            </a:r>
            <a:r>
              <a:rPr lang="en-CA" altLang="en-US" i="1" u="none" baseline="0" dirty="0" err="1">
                <a:solidFill>
                  <a:srgbClr val="FF0000"/>
                </a:solidFill>
                <a:latin typeface="Arial" pitchFamily="34" charset="0"/>
              </a:rPr>
              <a:t>BranchNo</a:t>
            </a:r>
            <a:r>
              <a:rPr lang="en-CA" altLang="en-US" baseline="0" dirty="0">
                <a:latin typeface="Arial" pitchFamily="34" charset="0"/>
              </a:rPr>
              <a:t>), FK: Account.(</a:t>
            </a:r>
            <a:r>
              <a:rPr lang="en-CA" altLang="en-US" i="1" baseline="0" dirty="0">
                <a:latin typeface="Arial" pitchFamily="34" charset="0"/>
              </a:rPr>
              <a:t>Code, </a:t>
            </a:r>
            <a:r>
              <a:rPr lang="en-CA" altLang="en-US" i="1" baseline="0" dirty="0" err="1">
                <a:latin typeface="Arial" pitchFamily="34" charset="0"/>
              </a:rPr>
              <a:t>BranchNo</a:t>
            </a:r>
            <a:r>
              <a:rPr lang="en-CA" altLang="en-US" baseline="0" dirty="0">
                <a:latin typeface="Arial" pitchFamily="34" charset="0"/>
              </a:rPr>
              <a:t>) references Bank-Branch.(</a:t>
            </a:r>
            <a:r>
              <a:rPr lang="en-CA" altLang="en-US" i="1" baseline="0" dirty="0">
                <a:latin typeface="Arial" pitchFamily="34" charset="0"/>
              </a:rPr>
              <a:t>Code, </a:t>
            </a:r>
            <a:r>
              <a:rPr lang="en-CA" altLang="en-US" i="1" baseline="0" dirty="0" err="1">
                <a:latin typeface="Arial" pitchFamily="34" charset="0"/>
              </a:rPr>
              <a:t>BranchNo</a:t>
            </a:r>
            <a:r>
              <a:rPr lang="en-CA" altLang="en-US" baseline="0" dirty="0">
                <a:latin typeface="Arial"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LOANS-&gt; FK approach, </a:t>
            </a:r>
            <a:r>
              <a:rPr lang="en-US" altLang="en-US" baseline="0" dirty="0">
                <a:latin typeface="Arial" pitchFamily="34" charset="0"/>
              </a:rPr>
              <a:t>add PK of the Bank-Branch table into the Loan table as FK. Need to modify Loan table as: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pitchFamily="34" charset="0"/>
              </a:rPr>
              <a:t>Loan(</a:t>
            </a:r>
            <a:r>
              <a:rPr lang="en-US" altLang="en-US" u="sng" baseline="0" dirty="0" err="1">
                <a:latin typeface="Arial" pitchFamily="34" charset="0"/>
              </a:rPr>
              <a:t>LoanNo</a:t>
            </a:r>
            <a:r>
              <a:rPr lang="en-US" altLang="en-US" baseline="0" dirty="0" err="1">
                <a:latin typeface="Arial" pitchFamily="34" charset="0"/>
              </a:rPr>
              <a:t>,Type</a:t>
            </a:r>
            <a:r>
              <a:rPr lang="en-US" altLang="en-US" baseline="0" dirty="0">
                <a:latin typeface="Arial" pitchFamily="34" charset="0"/>
              </a:rPr>
              <a:t>, Amount, </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 FK: Loan.(</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 references Bank-Branch.(</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r>
              <a:rPr lang="en-CA" altLang="en-US" baseline="0" dirty="0">
                <a:latin typeface="Arial" pitchFamily="34" charset="0"/>
              </a:rPr>
              <a:t>Step 6: Many to many</a:t>
            </a:r>
          </a:p>
          <a:p>
            <a:r>
              <a:rPr lang="en-CA" altLang="en-US" baseline="0" dirty="0">
                <a:latin typeface="Arial" pitchFamily="34" charset="0"/>
              </a:rPr>
              <a:t>Table + FKs</a:t>
            </a:r>
          </a:p>
          <a:p>
            <a:endParaRPr lang="en-CA" altLang="en-US" baseline="0" dirty="0">
              <a:latin typeface="Arial" pitchFamily="34" charset="0"/>
            </a:endParaRPr>
          </a:p>
          <a:p>
            <a:r>
              <a:rPr lang="en-CA" altLang="en-US" baseline="0" dirty="0">
                <a:latin typeface="Arial" pitchFamily="34" charset="0"/>
              </a:rPr>
              <a:t>A-C-&gt; create a new table including PKs of both participants as FKs:</a:t>
            </a:r>
          </a:p>
          <a:p>
            <a:r>
              <a:rPr lang="en-CA" altLang="en-US" baseline="0" dirty="0">
                <a:latin typeface="Arial" pitchFamily="34" charset="0"/>
              </a:rPr>
              <a:t>A-C(</a:t>
            </a:r>
            <a:r>
              <a:rPr lang="en-CA" altLang="en-US" u="sng" baseline="0" dirty="0" err="1">
                <a:latin typeface="Arial" pitchFamily="34" charset="0"/>
              </a:rPr>
              <a:t>AcctNo</a:t>
            </a:r>
            <a:r>
              <a:rPr lang="en-CA" altLang="en-US" u="sng" baseline="0" dirty="0">
                <a:latin typeface="Arial" pitchFamily="34" charset="0"/>
              </a:rPr>
              <a:t>, SSN</a:t>
            </a:r>
            <a:r>
              <a:rPr lang="en-CA" altLang="en-US" baseline="0" dirty="0">
                <a:latin typeface="Arial" pitchFamily="34" charset="0"/>
              </a:rPr>
              <a:t>), FKs: A-</a:t>
            </a:r>
            <a:r>
              <a:rPr lang="en-CA" altLang="en-US" baseline="0" dirty="0" err="1">
                <a:latin typeface="Arial" pitchFamily="34" charset="0"/>
              </a:rPr>
              <a:t>C.</a:t>
            </a:r>
            <a:r>
              <a:rPr lang="en-CA" altLang="en-US" i="1" baseline="0" dirty="0" err="1">
                <a:latin typeface="Arial" pitchFamily="34" charset="0"/>
              </a:rPr>
              <a:t>AcctNo</a:t>
            </a:r>
            <a:r>
              <a:rPr lang="en-CA" altLang="en-US" baseline="0" dirty="0">
                <a:latin typeface="Arial" pitchFamily="34" charset="0"/>
              </a:rPr>
              <a:t> references </a:t>
            </a:r>
            <a:r>
              <a:rPr lang="en-CA" altLang="en-US" baseline="0" dirty="0" err="1">
                <a:latin typeface="Arial" pitchFamily="34" charset="0"/>
              </a:rPr>
              <a:t>Account.AcctNo</a:t>
            </a:r>
            <a:r>
              <a:rPr lang="en-CA" altLang="en-US" baseline="0" dirty="0">
                <a:latin typeface="Arial" pitchFamily="34" charset="0"/>
              </a:rPr>
              <a:t>, A-C.SSN references </a:t>
            </a:r>
            <a:r>
              <a:rPr lang="en-CA" altLang="en-US" baseline="0" dirty="0" err="1">
                <a:latin typeface="Arial" pitchFamily="34" charset="0"/>
              </a:rPr>
              <a:t>Cusomter.SSN</a:t>
            </a:r>
            <a:endParaRPr lang="en-CA" altLang="en-US" baseline="0" dirty="0">
              <a:latin typeface="Arial" pitchFamily="34" charset="0"/>
            </a:endParaRPr>
          </a:p>
          <a:p>
            <a:endParaRPr lang="en-CA" altLang="en-US" baseline="0" dirty="0">
              <a:latin typeface="Arial" pitchFamily="34" charset="0"/>
            </a:endParaRPr>
          </a:p>
          <a:p>
            <a:r>
              <a:rPr lang="en-CA" altLang="en-US" baseline="0" dirty="0">
                <a:latin typeface="Arial" pitchFamily="34" charset="0"/>
              </a:rPr>
              <a:t>L-C-&gt; create a new table including PKs of both participants as FKs:</a:t>
            </a:r>
          </a:p>
          <a:p>
            <a:r>
              <a:rPr lang="en-CA" altLang="en-US" baseline="0" dirty="0">
                <a:latin typeface="Arial" pitchFamily="34" charset="0"/>
              </a:rPr>
              <a:t>L-C(</a:t>
            </a:r>
            <a:r>
              <a:rPr lang="en-CA" altLang="en-US" u="sng" baseline="0" dirty="0" err="1">
                <a:latin typeface="Arial" pitchFamily="34" charset="0"/>
              </a:rPr>
              <a:t>LoanNo</a:t>
            </a:r>
            <a:r>
              <a:rPr lang="en-CA" altLang="en-US" u="sng" baseline="0" dirty="0">
                <a:latin typeface="Arial" pitchFamily="34" charset="0"/>
              </a:rPr>
              <a:t>, SSN</a:t>
            </a:r>
            <a:r>
              <a:rPr lang="en-CA" altLang="en-US" baseline="0" dirty="0">
                <a:latin typeface="Arial" pitchFamily="34" charset="0"/>
              </a:rPr>
              <a:t>), FKs: L-</a:t>
            </a:r>
            <a:r>
              <a:rPr lang="en-CA" altLang="en-US" baseline="0" dirty="0" err="1">
                <a:latin typeface="Arial" pitchFamily="34" charset="0"/>
              </a:rPr>
              <a:t>C.</a:t>
            </a:r>
            <a:r>
              <a:rPr lang="en-CA" altLang="en-US" i="1" baseline="0" dirty="0" err="1">
                <a:latin typeface="Arial" pitchFamily="34" charset="0"/>
              </a:rPr>
              <a:t>LoanNo</a:t>
            </a:r>
            <a:r>
              <a:rPr lang="en-CA" altLang="en-US" baseline="0" dirty="0">
                <a:latin typeface="Arial" pitchFamily="34" charset="0"/>
              </a:rPr>
              <a:t> references </a:t>
            </a:r>
            <a:r>
              <a:rPr lang="en-CA" altLang="en-US" baseline="0" dirty="0" err="1">
                <a:latin typeface="Arial" pitchFamily="34" charset="0"/>
              </a:rPr>
              <a:t>Loan.</a:t>
            </a:r>
            <a:r>
              <a:rPr lang="en-CA" altLang="en-US" i="1" baseline="0" dirty="0" err="1">
                <a:latin typeface="Arial" pitchFamily="34" charset="0"/>
              </a:rPr>
              <a:t>LoanNo</a:t>
            </a:r>
            <a:r>
              <a:rPr lang="en-CA" altLang="en-US" baseline="0" dirty="0">
                <a:latin typeface="Arial" pitchFamily="34" charset="0"/>
              </a:rPr>
              <a:t>, L-C.</a:t>
            </a:r>
            <a:r>
              <a:rPr lang="en-CA" altLang="en-US" i="1" baseline="0" dirty="0">
                <a:latin typeface="Arial" pitchFamily="34" charset="0"/>
              </a:rPr>
              <a:t>SSN</a:t>
            </a:r>
            <a:r>
              <a:rPr lang="en-CA" altLang="en-US" baseline="0" dirty="0">
                <a:latin typeface="Arial" pitchFamily="34" charset="0"/>
              </a:rPr>
              <a:t> references </a:t>
            </a:r>
            <a:r>
              <a:rPr lang="en-CA" altLang="en-US" baseline="0" dirty="0" err="1">
                <a:latin typeface="Arial" pitchFamily="34" charset="0"/>
              </a:rPr>
              <a:t>Cusomter.</a:t>
            </a:r>
            <a:r>
              <a:rPr lang="en-CA" altLang="en-US" i="1" baseline="0" dirty="0" err="1">
                <a:latin typeface="Arial" pitchFamily="34" charset="0"/>
              </a:rPr>
              <a:t>SSN</a:t>
            </a:r>
            <a:endParaRPr lang="en-CA" altLang="en-US" i="1" baseline="0" dirty="0">
              <a:latin typeface="Arial" pitchFamily="34" charset="0"/>
            </a:endParaRPr>
          </a:p>
          <a:p>
            <a:endParaRPr lang="en-CA" altLang="en-US" baseline="0" dirty="0">
              <a:latin typeface="Arial" pitchFamily="34" charset="0"/>
            </a:endParaRPr>
          </a:p>
          <a:p>
            <a:endParaRPr lang="en-CA" altLang="en-US" baseline="0" dirty="0">
              <a:latin typeface="Arial" pitchFamily="34" charset="0"/>
            </a:endParaRPr>
          </a:p>
          <a:p>
            <a:r>
              <a:rPr lang="en-CA" altLang="en-US" baseline="0" dirty="0">
                <a:latin typeface="Arial" pitchFamily="34" charset="0"/>
              </a:rPr>
              <a:t>Step 7: N-</a:t>
            </a:r>
            <a:r>
              <a:rPr lang="en-CA" altLang="en-US" baseline="0" dirty="0" err="1">
                <a:latin typeface="Arial" pitchFamily="34" charset="0"/>
              </a:rPr>
              <a:t>ary</a:t>
            </a:r>
            <a:endParaRPr lang="en-CA" altLang="en-US" baseline="0" dirty="0">
              <a:latin typeface="Arial" pitchFamily="34" charset="0"/>
            </a:endParaRPr>
          </a:p>
          <a:p>
            <a:r>
              <a:rPr lang="en-CA" altLang="en-US" baseline="0" dirty="0">
                <a:latin typeface="Arial" pitchFamily="34" charset="0"/>
              </a:rPr>
              <a:t>None.</a:t>
            </a:r>
          </a:p>
          <a:p>
            <a:endParaRPr lang="en-CA" altLang="en-US" baseline="0" dirty="0">
              <a:latin typeface="Arial" pitchFamily="34" charset="0"/>
            </a:endParaRPr>
          </a:p>
          <a:p>
            <a:r>
              <a:rPr lang="en-CA" altLang="en-US" baseline="0" dirty="0">
                <a:latin typeface="Arial" pitchFamily="34" charset="0"/>
              </a:rPr>
              <a:t>So final answer:</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Bank(</a:t>
            </a:r>
            <a:r>
              <a:rPr lang="en-CA" altLang="en-US" u="sng" baseline="0" dirty="0">
                <a:latin typeface="Arial" pitchFamily="34" charset="0"/>
              </a:rPr>
              <a:t>Code</a:t>
            </a:r>
            <a:r>
              <a:rPr lang="en-CA" altLang="en-US" baseline="0" dirty="0">
                <a:latin typeface="Arial" pitchFamily="34" charset="0"/>
              </a:rPr>
              <a:t>, Name, </a:t>
            </a:r>
            <a:r>
              <a:rPr lang="en-CA" altLang="en-US" baseline="0" dirty="0" err="1">
                <a:latin typeface="Arial" pitchFamily="34" charset="0"/>
              </a:rPr>
              <a:t>Addr</a:t>
            </a:r>
            <a:r>
              <a:rPr lang="en-CA" altLang="en-US" baseline="0" dirty="0">
                <a:latin typeface="Arial"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Customer(Phone, </a:t>
            </a:r>
            <a:r>
              <a:rPr lang="en-CA" altLang="en-US" u="sng" baseline="0" dirty="0">
                <a:effectLst/>
                <a:latin typeface="Arial" pitchFamily="34" charset="0"/>
              </a:rPr>
              <a:t>SSN</a:t>
            </a:r>
            <a:r>
              <a:rPr lang="en-CA" altLang="en-US" baseline="0" dirty="0">
                <a:latin typeface="Arial" pitchFamily="34" charset="0"/>
              </a:rPr>
              <a:t>, Name, </a:t>
            </a:r>
            <a:r>
              <a:rPr lang="en-CA" altLang="en-US" baseline="0" dirty="0" err="1">
                <a:latin typeface="Arial" pitchFamily="34" charset="0"/>
              </a:rPr>
              <a:t>Addr</a:t>
            </a:r>
            <a:r>
              <a:rPr lang="en-CA" altLang="en-US" baseline="0" dirty="0">
                <a:latin typeface="Arial"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Bank-Branch(</a:t>
            </a:r>
            <a:r>
              <a:rPr lang="en-CA" altLang="en-US" i="1" u="sng" baseline="0" dirty="0">
                <a:latin typeface="Arial" pitchFamily="34" charset="0"/>
              </a:rPr>
              <a:t>Code</a:t>
            </a:r>
            <a:r>
              <a:rPr lang="en-CA" altLang="en-US" u="sng" baseline="0" dirty="0">
                <a:latin typeface="Arial" pitchFamily="34" charset="0"/>
              </a:rPr>
              <a:t>, </a:t>
            </a:r>
            <a:r>
              <a:rPr lang="en-CA" altLang="en-US" u="sng" baseline="0" dirty="0" err="1">
                <a:latin typeface="Arial" pitchFamily="34" charset="0"/>
              </a:rPr>
              <a:t>BranchNo</a:t>
            </a:r>
            <a:r>
              <a:rPr lang="en-CA" altLang="en-US" u="sng" baseline="0" dirty="0">
                <a:latin typeface="Arial" pitchFamily="34" charset="0"/>
              </a:rPr>
              <a:t>,</a:t>
            </a:r>
            <a:r>
              <a:rPr lang="en-CA" altLang="en-US" baseline="0" dirty="0">
                <a:latin typeface="Arial" pitchFamily="34" charset="0"/>
              </a:rPr>
              <a:t> </a:t>
            </a:r>
            <a:r>
              <a:rPr lang="en-CA" altLang="en-US" baseline="0" dirty="0" err="1">
                <a:latin typeface="Arial" pitchFamily="34" charset="0"/>
              </a:rPr>
              <a:t>Addr</a:t>
            </a:r>
            <a:r>
              <a:rPr lang="en-CA" altLang="en-US" baseline="0" dirty="0">
                <a:latin typeface="Arial" pitchFamily="34" charset="0"/>
              </a:rPr>
              <a:t>), FK: Bank-</a:t>
            </a:r>
            <a:r>
              <a:rPr lang="en-CA" altLang="en-US" baseline="0" dirty="0" err="1">
                <a:latin typeface="Arial" pitchFamily="34" charset="0"/>
              </a:rPr>
              <a:t>Branch.</a:t>
            </a:r>
            <a:r>
              <a:rPr lang="en-CA" altLang="en-US" i="1" baseline="0" dirty="0" err="1">
                <a:latin typeface="Arial" pitchFamily="34" charset="0"/>
              </a:rPr>
              <a:t>Code</a:t>
            </a:r>
            <a:r>
              <a:rPr lang="en-CA" altLang="en-US" baseline="0" dirty="0">
                <a:latin typeface="Arial" pitchFamily="34" charset="0"/>
              </a:rPr>
              <a:t> references </a:t>
            </a:r>
            <a:r>
              <a:rPr lang="en-CA" altLang="en-US" baseline="0" dirty="0" err="1">
                <a:latin typeface="Arial" pitchFamily="34" charset="0"/>
              </a:rPr>
              <a:t>Bank.</a:t>
            </a:r>
            <a:r>
              <a:rPr lang="en-CA" altLang="en-US" i="1" baseline="0" dirty="0" err="1">
                <a:latin typeface="Arial" pitchFamily="34" charset="0"/>
              </a:rPr>
              <a:t>Code</a:t>
            </a:r>
            <a:endParaRPr lang="en-CA" altLang="en-US" i="1"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Account(</a:t>
            </a:r>
            <a:r>
              <a:rPr lang="en-CA" altLang="en-US" u="sng" baseline="0" dirty="0" err="1">
                <a:latin typeface="Arial" pitchFamily="34" charset="0"/>
              </a:rPr>
              <a:t>AcctNo</a:t>
            </a:r>
            <a:r>
              <a:rPr lang="en-CA" altLang="en-US" baseline="0" dirty="0" err="1">
                <a:latin typeface="Arial" pitchFamily="34" charset="0"/>
              </a:rPr>
              <a:t>,Type</a:t>
            </a:r>
            <a:r>
              <a:rPr lang="en-CA" altLang="en-US" baseline="0" dirty="0">
                <a:latin typeface="Arial" pitchFamily="34" charset="0"/>
              </a:rPr>
              <a:t>, Balance, </a:t>
            </a:r>
            <a:r>
              <a:rPr lang="en-CA" altLang="en-US" i="1" u="none" baseline="0" dirty="0">
                <a:solidFill>
                  <a:srgbClr val="FF0000"/>
                </a:solidFill>
                <a:latin typeface="Arial" pitchFamily="34" charset="0"/>
              </a:rPr>
              <a:t>Code, </a:t>
            </a:r>
            <a:r>
              <a:rPr lang="en-CA" altLang="en-US" i="1" u="none" baseline="0" dirty="0" err="1">
                <a:solidFill>
                  <a:srgbClr val="FF0000"/>
                </a:solidFill>
                <a:latin typeface="Arial" pitchFamily="34" charset="0"/>
              </a:rPr>
              <a:t>BranchNo</a:t>
            </a:r>
            <a:r>
              <a:rPr lang="en-CA" altLang="en-US" baseline="0" dirty="0">
                <a:latin typeface="Arial" pitchFamily="34" charset="0"/>
              </a:rPr>
              <a:t>), FK: Account.(</a:t>
            </a:r>
            <a:r>
              <a:rPr lang="en-CA" altLang="en-US" i="1" baseline="0" dirty="0">
                <a:latin typeface="Arial" pitchFamily="34" charset="0"/>
              </a:rPr>
              <a:t>Code, </a:t>
            </a:r>
            <a:r>
              <a:rPr lang="en-CA" altLang="en-US" i="1" baseline="0" dirty="0" err="1">
                <a:latin typeface="Arial" pitchFamily="34" charset="0"/>
              </a:rPr>
              <a:t>BranchNo</a:t>
            </a:r>
            <a:r>
              <a:rPr lang="en-CA" altLang="en-US" baseline="0" dirty="0">
                <a:latin typeface="Arial" pitchFamily="34" charset="0"/>
              </a:rPr>
              <a:t>) references Bank-Branch.(</a:t>
            </a:r>
            <a:r>
              <a:rPr lang="en-CA" altLang="en-US" i="1" baseline="0" dirty="0">
                <a:latin typeface="Arial" pitchFamily="34" charset="0"/>
              </a:rPr>
              <a:t>Code, </a:t>
            </a:r>
            <a:r>
              <a:rPr lang="en-CA" altLang="en-US" i="1" baseline="0" dirty="0" err="1">
                <a:latin typeface="Arial" pitchFamily="34" charset="0"/>
              </a:rPr>
              <a:t>BranchNo</a:t>
            </a:r>
            <a:r>
              <a:rPr lang="en-CA" altLang="en-US" baseline="0" dirty="0">
                <a:latin typeface="Arial"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pitchFamily="34" charset="0"/>
              </a:rPr>
              <a:t>Loan(</a:t>
            </a:r>
            <a:r>
              <a:rPr lang="en-US" altLang="en-US" u="sng" baseline="0" dirty="0" err="1">
                <a:latin typeface="Arial" pitchFamily="34" charset="0"/>
              </a:rPr>
              <a:t>LoanNo</a:t>
            </a:r>
            <a:r>
              <a:rPr lang="en-US" altLang="en-US" baseline="0" dirty="0" err="1">
                <a:latin typeface="Arial" pitchFamily="34" charset="0"/>
              </a:rPr>
              <a:t>,Type</a:t>
            </a:r>
            <a:r>
              <a:rPr lang="en-US" altLang="en-US" baseline="0" dirty="0">
                <a:latin typeface="Arial" pitchFamily="34" charset="0"/>
              </a:rPr>
              <a:t>, Amount, </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 FK: Loan.(</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 references Bank-Branch.(</a:t>
            </a:r>
            <a:r>
              <a:rPr lang="en-US" altLang="en-US" i="1" baseline="0" dirty="0">
                <a:latin typeface="Arial" pitchFamily="34" charset="0"/>
              </a:rPr>
              <a:t>Code, </a:t>
            </a:r>
            <a:r>
              <a:rPr lang="en-US" altLang="en-US" i="1" baseline="0" dirty="0" err="1">
                <a:latin typeface="Arial" pitchFamily="34" charset="0"/>
              </a:rPr>
              <a:t>BranchNo</a:t>
            </a:r>
            <a:r>
              <a:rPr lang="en-US" altLang="en-US" baseline="0" dirty="0">
                <a:latin typeface="Arial" pitchFamily="34" charset="0"/>
              </a:rPr>
              <a:t>)</a:t>
            </a:r>
          </a:p>
          <a:p>
            <a:endParaRPr lang="en-CA" altLang="en-US" baseline="0" dirty="0">
              <a:latin typeface="Arial" pitchFamily="34" charset="0"/>
            </a:endParaRPr>
          </a:p>
          <a:p>
            <a:r>
              <a:rPr lang="en-CA" altLang="en-US" baseline="0" dirty="0">
                <a:latin typeface="Arial" pitchFamily="34" charset="0"/>
              </a:rPr>
              <a:t>A-C(</a:t>
            </a:r>
            <a:r>
              <a:rPr lang="en-CA" altLang="en-US" u="sng" baseline="0" dirty="0" err="1">
                <a:latin typeface="Arial" pitchFamily="34" charset="0"/>
              </a:rPr>
              <a:t>AcctNo</a:t>
            </a:r>
            <a:r>
              <a:rPr lang="en-CA" altLang="en-US" u="sng" baseline="0" dirty="0">
                <a:latin typeface="Arial" pitchFamily="34" charset="0"/>
              </a:rPr>
              <a:t>, SSN</a:t>
            </a:r>
            <a:r>
              <a:rPr lang="en-CA" altLang="en-US" baseline="0" dirty="0">
                <a:latin typeface="Arial" pitchFamily="34" charset="0"/>
              </a:rPr>
              <a:t>), FKs: A-</a:t>
            </a:r>
            <a:r>
              <a:rPr lang="en-CA" altLang="en-US" baseline="0" dirty="0" err="1">
                <a:latin typeface="Arial" pitchFamily="34" charset="0"/>
              </a:rPr>
              <a:t>C.</a:t>
            </a:r>
            <a:r>
              <a:rPr lang="en-CA" altLang="en-US" i="1" baseline="0" dirty="0" err="1">
                <a:latin typeface="Arial" pitchFamily="34" charset="0"/>
              </a:rPr>
              <a:t>AcctNo</a:t>
            </a:r>
            <a:r>
              <a:rPr lang="en-CA" altLang="en-US" baseline="0" dirty="0">
                <a:latin typeface="Arial" pitchFamily="34" charset="0"/>
              </a:rPr>
              <a:t> references </a:t>
            </a:r>
            <a:r>
              <a:rPr lang="en-CA" altLang="en-US" baseline="0" dirty="0" err="1">
                <a:latin typeface="Arial" pitchFamily="34" charset="0"/>
              </a:rPr>
              <a:t>Account.AcctNo</a:t>
            </a:r>
            <a:r>
              <a:rPr lang="en-CA" altLang="en-US" baseline="0" dirty="0">
                <a:latin typeface="Arial" pitchFamily="34" charset="0"/>
              </a:rPr>
              <a:t>, A-C.SSN references </a:t>
            </a:r>
            <a:r>
              <a:rPr lang="en-CA" altLang="en-US" baseline="0" dirty="0" err="1">
                <a:latin typeface="Arial" pitchFamily="34" charset="0"/>
              </a:rPr>
              <a:t>Cusomter.SSN</a:t>
            </a:r>
            <a:endParaRPr lang="en-CA" altLang="en-US" baseline="0" dirty="0">
              <a:latin typeface="Arial" pitchFamily="34" charset="0"/>
            </a:endParaRPr>
          </a:p>
          <a:p>
            <a:endParaRPr lang="en-CA" altLang="en-US" baseline="0" dirty="0">
              <a:latin typeface="Arial" pitchFamily="34" charset="0"/>
            </a:endParaRPr>
          </a:p>
          <a:p>
            <a:r>
              <a:rPr lang="en-CA" altLang="en-US" baseline="0" dirty="0">
                <a:latin typeface="Arial" pitchFamily="34" charset="0"/>
              </a:rPr>
              <a:t>L-C(</a:t>
            </a:r>
            <a:r>
              <a:rPr lang="en-CA" altLang="en-US" u="sng" baseline="0" dirty="0" err="1">
                <a:latin typeface="Arial" pitchFamily="34" charset="0"/>
              </a:rPr>
              <a:t>LoanNo</a:t>
            </a:r>
            <a:r>
              <a:rPr lang="en-CA" altLang="en-US" u="sng" baseline="0" dirty="0">
                <a:latin typeface="Arial" pitchFamily="34" charset="0"/>
              </a:rPr>
              <a:t>, SSN</a:t>
            </a:r>
            <a:r>
              <a:rPr lang="en-CA" altLang="en-US" baseline="0" dirty="0">
                <a:latin typeface="Arial" pitchFamily="34" charset="0"/>
              </a:rPr>
              <a:t>), FKs: L-</a:t>
            </a:r>
            <a:r>
              <a:rPr lang="en-CA" altLang="en-US" baseline="0" dirty="0" err="1">
                <a:latin typeface="Arial" pitchFamily="34" charset="0"/>
              </a:rPr>
              <a:t>C.</a:t>
            </a:r>
            <a:r>
              <a:rPr lang="en-CA" altLang="en-US" i="1" baseline="0" dirty="0" err="1">
                <a:latin typeface="Arial" pitchFamily="34" charset="0"/>
              </a:rPr>
              <a:t>LoanNo</a:t>
            </a:r>
            <a:r>
              <a:rPr lang="en-CA" altLang="en-US" baseline="0" dirty="0">
                <a:latin typeface="Arial" pitchFamily="34" charset="0"/>
              </a:rPr>
              <a:t> references </a:t>
            </a:r>
            <a:r>
              <a:rPr lang="en-CA" altLang="en-US" baseline="0" dirty="0" err="1">
                <a:latin typeface="Arial" pitchFamily="34" charset="0"/>
              </a:rPr>
              <a:t>Loan.</a:t>
            </a:r>
            <a:r>
              <a:rPr lang="en-CA" altLang="en-US" i="1" baseline="0" dirty="0" err="1">
                <a:latin typeface="Arial" pitchFamily="34" charset="0"/>
              </a:rPr>
              <a:t>LoanNo</a:t>
            </a:r>
            <a:r>
              <a:rPr lang="en-CA" altLang="en-US" baseline="0" dirty="0">
                <a:latin typeface="Arial" pitchFamily="34" charset="0"/>
              </a:rPr>
              <a:t>, L-C.</a:t>
            </a:r>
            <a:r>
              <a:rPr lang="en-CA" altLang="en-US" i="1" baseline="0" dirty="0">
                <a:latin typeface="Arial" pitchFamily="34" charset="0"/>
              </a:rPr>
              <a:t>SSN</a:t>
            </a:r>
            <a:r>
              <a:rPr lang="en-CA" altLang="en-US" baseline="0" dirty="0">
                <a:latin typeface="Arial" pitchFamily="34" charset="0"/>
              </a:rPr>
              <a:t> references </a:t>
            </a:r>
            <a:r>
              <a:rPr lang="en-CA" altLang="en-US" baseline="0" dirty="0" err="1">
                <a:latin typeface="Arial" pitchFamily="34" charset="0"/>
              </a:rPr>
              <a:t>Cusomter.</a:t>
            </a:r>
            <a:r>
              <a:rPr lang="en-CA" altLang="en-US" i="1" baseline="0" dirty="0" err="1">
                <a:latin typeface="Arial" pitchFamily="34" charset="0"/>
              </a:rPr>
              <a:t>SSN</a:t>
            </a:r>
            <a:endParaRPr lang="en-CA" altLang="en-US" i="1" baseline="0"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CCBBB2D9-E2DC-4645-9BA2-6154453AD6A3}" type="slidenum">
              <a:rPr kumimoji="0" lang="zh-CN" altLang="en-US" sz="1300" smtClean="0">
                <a:latin typeface="Tahoma" pitchFamily="34" charset="0"/>
              </a:rPr>
              <a:pPr eaLnBrk="1" hangingPunct="1">
                <a:spcBef>
                  <a:spcPct val="0"/>
                </a:spcBef>
              </a:pPr>
              <a:t>33</a:t>
            </a:fld>
            <a:endParaRPr kumimoji="0" lang="en-US" altLang="zh-CN" sz="1300">
              <a:latin typeface="Tahoma"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r>
              <a:rPr lang="en-US" altLang="zh-CN" sz="1000" b="1" dirty="0">
                <a:latin typeface="Arial" pitchFamily="34" charset="0"/>
              </a:rPr>
              <a:t>Summary of Mapping ERD constructs and constraints</a:t>
            </a:r>
            <a:endParaRPr lang="en-CA" altLang="en-US" sz="1000" b="1"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482AC1BB-042E-4684-A750-6FCB115784B8}" type="slidenum">
              <a:rPr kumimoji="0" lang="zh-CN" altLang="en-US" sz="1300" smtClean="0">
                <a:latin typeface="Tahoma" pitchFamily="34" charset="0"/>
              </a:rPr>
              <a:pPr eaLnBrk="1" hangingPunct="1">
                <a:spcBef>
                  <a:spcPct val="0"/>
                </a:spcBef>
              </a:pPr>
              <a:t>5</a:t>
            </a:fld>
            <a:endParaRPr kumimoji="0" lang="en-US" altLang="zh-CN" sz="1300">
              <a:latin typeface="Tahoma"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altLang="zh-CN" dirty="0">
                <a:latin typeface="Arial" pitchFamily="34" charset="0"/>
              </a:rPr>
              <a:t>Study ER and Relation model, how the two related? How to convert ER to relational model?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6DF69516-E3B6-4D70-AC8A-0F8B94A7F166}" type="slidenum">
              <a:rPr kumimoji="0" lang="zh-CN" altLang="en-US" sz="1300" smtClean="0">
                <a:latin typeface="Tahoma" pitchFamily="34" charset="0"/>
              </a:rPr>
              <a:pPr eaLnBrk="1" hangingPunct="1">
                <a:spcBef>
                  <a:spcPct val="0"/>
                </a:spcBef>
              </a:pPr>
              <a:t>6</a:t>
            </a:fld>
            <a:endParaRPr kumimoji="0" lang="en-US" altLang="zh-CN" sz="1300">
              <a:latin typeface="Tahoma"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r>
              <a:rPr lang="en-CA" altLang="en-US" dirty="0">
                <a:latin typeface="Arial" pitchFamily="34" charset="0"/>
              </a:rPr>
              <a:t>EER = enhanced entity relationship (adds OO concepts like inheritance). This </a:t>
            </a:r>
            <a:r>
              <a:rPr lang="en-CA" altLang="en-US">
                <a:latin typeface="Arial" pitchFamily="34" charset="0"/>
              </a:rPr>
              <a:t>will NOT </a:t>
            </a:r>
            <a:r>
              <a:rPr lang="en-CA" altLang="en-US" dirty="0">
                <a:latin typeface="Arial" pitchFamily="34" charset="0"/>
              </a:rPr>
              <a:t>be examinable for us.</a:t>
            </a:r>
          </a:p>
          <a:p>
            <a:endParaRPr lang="en-CA" altLang="en-US" dirty="0">
              <a:latin typeface="Arial" pitchFamily="34" charset="0"/>
            </a:endParaRPr>
          </a:p>
          <a:p>
            <a:r>
              <a:rPr lang="en-CA" altLang="en-US" dirty="0">
                <a:latin typeface="Arial" pitchFamily="34" charset="0"/>
              </a:rPr>
              <a:t>We will use these criteria to evaluate whether your mapping is good or bad. Minimal redundancy: meaning no redundancy beyond FK</a:t>
            </a:r>
          </a:p>
          <a:p>
            <a:endParaRPr lang="en-CA" altLang="en-US" dirty="0">
              <a:latin typeface="Arial" pitchFamily="34" charset="0"/>
            </a:endParaRPr>
          </a:p>
          <a:p>
            <a:r>
              <a:rPr lang="en-CA" altLang="en-US" u="sng" dirty="0">
                <a:latin typeface="Arial" pitchFamily="34" charset="0"/>
              </a:rPr>
              <a:t>Criteria in preferred order … …</a:t>
            </a:r>
          </a:p>
          <a:p>
            <a:endParaRPr lang="en-CA" altLang="en-US" u="sng" dirty="0">
              <a:latin typeface="Arial" pitchFamily="34" charset="0"/>
            </a:endParaRPr>
          </a:p>
          <a:p>
            <a:r>
              <a:rPr lang="en-CA" altLang="en-US" u="sng" dirty="0">
                <a:latin typeface="Arial" pitchFamily="34" charset="0"/>
              </a:rPr>
              <a:t>Minimal not NO redundancy,</a:t>
            </a:r>
            <a:r>
              <a:rPr lang="en-CA" altLang="en-US" u="sng" baseline="0" dirty="0">
                <a:latin typeface="Arial" pitchFamily="34" charset="0"/>
              </a:rPr>
              <a:t> we will talk about this in the next chapter.</a:t>
            </a:r>
            <a:r>
              <a:rPr lang="en-CA" altLang="en-US" u="sng" dirty="0">
                <a:latin typeface="Arial" pitchFamily="34" charset="0"/>
              </a:rPr>
              <a:t> </a:t>
            </a:r>
          </a:p>
          <a:p>
            <a:endParaRPr lang="en-CA" altLang="en-US" dirty="0">
              <a:latin typeface="Arial" pitchFamily="34" charset="0"/>
            </a:endParaRPr>
          </a:p>
          <a:p>
            <a:r>
              <a:rPr lang="en-CA" altLang="en-US" u="sng" dirty="0">
                <a:latin typeface="Arial" pitchFamily="34" charset="0"/>
              </a:rPr>
              <a:t>Two basic approaches: use a table or use FK; if FK will do, don’t use a table (of course must make sure the criteria hold)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974590BA-2338-453B-AA5D-21EAB2D59470}" type="slidenum">
              <a:rPr kumimoji="0" lang="zh-CN" altLang="en-US" sz="1300" smtClean="0">
                <a:latin typeface="Tahoma" pitchFamily="34" charset="0"/>
              </a:rPr>
              <a:pPr eaLnBrk="1" hangingPunct="1">
                <a:spcBef>
                  <a:spcPct val="0"/>
                </a:spcBef>
              </a:pPr>
              <a:t>7</a:t>
            </a:fld>
            <a:endParaRPr kumimoji="0" lang="en-US" altLang="zh-CN" sz="1300">
              <a:latin typeface="Tahoma"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r>
              <a:rPr lang="en-US" altLang="zh-CN" dirty="0">
                <a:latin typeface="Arial" pitchFamily="34" charset="0"/>
              </a:rPr>
              <a:t>How to convert ER diagrams into relations?</a:t>
            </a:r>
          </a:p>
          <a:p>
            <a:endParaRPr lang="en-CA" altLang="en-US" dirty="0">
              <a:latin typeface="Arial" pitchFamily="34" charset="0"/>
            </a:endParaRPr>
          </a:p>
          <a:p>
            <a:r>
              <a:rPr lang="en-CA" altLang="en-US" dirty="0">
                <a:latin typeface="Arial" pitchFamily="34" charset="0"/>
              </a:rPr>
              <a:t>Following this order: strong, multivalued attribute, weak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E635F024-33C6-4BD2-819C-C37EE69F920C}" type="slidenum">
              <a:rPr kumimoji="0" lang="zh-CN" altLang="en-US" sz="1300" smtClean="0">
                <a:latin typeface="Tahoma" pitchFamily="34" charset="0"/>
              </a:rPr>
              <a:pPr eaLnBrk="1" hangingPunct="1">
                <a:spcBef>
                  <a:spcPct val="0"/>
                </a:spcBef>
              </a:pPr>
              <a:t>8</a:t>
            </a:fld>
            <a:endParaRPr kumimoji="0" lang="en-US" altLang="zh-CN" sz="1300">
              <a:latin typeface="Tahoma"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r>
              <a:rPr lang="en-CA" altLang="en-US" dirty="0">
                <a:latin typeface="Arial" pitchFamily="34" charset="0"/>
              </a:rPr>
              <a:t>Starting with strong/regular entity type, two things: the tables and key</a:t>
            </a:r>
          </a:p>
          <a:p>
            <a:endParaRPr lang="en-CA" altLang="en-US" dirty="0">
              <a:latin typeface="Arial" pitchFamily="34" charset="0"/>
            </a:endParaRPr>
          </a:p>
          <a:p>
            <a:r>
              <a:rPr lang="en-CA" altLang="en-US" dirty="0">
                <a:latin typeface="Arial" pitchFamily="34" charset="0"/>
              </a:rPr>
              <a:t>Composite attributes: … </a:t>
            </a:r>
          </a:p>
          <a:p>
            <a:endParaRPr lang="en-CA" altLang="en-US" dirty="0">
              <a:latin typeface="Arial" pitchFamily="34" charset="0"/>
            </a:endParaRPr>
          </a:p>
          <a:p>
            <a:r>
              <a:rPr lang="en-CA" altLang="en-US" dirty="0">
                <a:latin typeface="Arial" pitchFamily="34" charset="0"/>
              </a:rPr>
              <a:t>Simple A: one column for each simple A</a:t>
            </a:r>
          </a:p>
          <a:p>
            <a:r>
              <a:rPr lang="en-CA" altLang="en-US" dirty="0">
                <a:latin typeface="Arial" pitchFamily="34" charset="0"/>
              </a:rPr>
              <a:t>Composite attribute: one column for each component</a:t>
            </a:r>
          </a:p>
          <a:p>
            <a:r>
              <a:rPr lang="en-CA" altLang="en-US" dirty="0">
                <a:latin typeface="Arial" pitchFamily="34" charset="0"/>
              </a:rPr>
              <a:t>Composite key: </a:t>
            </a:r>
          </a:p>
          <a:p>
            <a:endParaRPr lang="en-CA" altLang="en-US" dirty="0">
              <a:latin typeface="Arial" pitchFamily="34" charset="0"/>
            </a:endParaRPr>
          </a:p>
          <a:p>
            <a:pPr lvl="1"/>
            <a:r>
              <a:rPr lang="en-US" altLang="zh-CN" dirty="0">
                <a:latin typeface="Arial" pitchFamily="34" charset="0"/>
              </a:rPr>
              <a:t>Choose one of the key attributes of E as the primary key for R. If the chosen key of E is composite, the set of simple attributes that form it will together form the primary key of R.</a:t>
            </a:r>
          </a:p>
          <a:p>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New R: A to A and K to 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56C3C057-A656-41F3-9FA9-3F71A291E173}" type="slidenum">
              <a:rPr kumimoji="0" lang="zh-CN" altLang="en-US" sz="1300" smtClean="0">
                <a:latin typeface="Tahoma" pitchFamily="34" charset="0"/>
              </a:rPr>
              <a:pPr eaLnBrk="1" hangingPunct="1">
                <a:spcBef>
                  <a:spcPct val="0"/>
                </a:spcBef>
              </a:pPr>
              <a:t>9</a:t>
            </a:fld>
            <a:endParaRPr kumimoji="0" lang="en-US" altLang="zh-CN" sz="1300">
              <a:latin typeface="Tahoma"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r>
              <a:rPr lang="en-CA" altLang="en-US">
                <a:latin typeface="Arial" pitchFamily="34" charset="0"/>
              </a:rPr>
              <a:t>Strong Entity Set As Table</a:t>
            </a:r>
          </a:p>
          <a:p>
            <a:endParaRPr lang="en-CA" altLang="en-US">
              <a:latin typeface="Arial" pitchFamily="34" charset="0"/>
            </a:endParaRPr>
          </a:p>
          <a:p>
            <a:r>
              <a:rPr lang="en-CA" altLang="en-US">
                <a:latin typeface="Arial" pitchFamily="34" charset="0"/>
              </a:rPr>
              <a:t>Key in ER is till used as key in the relation/table</a:t>
            </a:r>
          </a:p>
          <a:p>
            <a:endParaRPr lang="en-CA" altLang="en-US">
              <a:latin typeface="Arial" pitchFamily="34" charset="0"/>
            </a:endParaRPr>
          </a:p>
          <a:p>
            <a:r>
              <a:rPr lang="en-CA" altLang="en-US">
                <a:latin typeface="Arial" pitchFamily="34" charset="0"/>
              </a:rPr>
              <a:t>Name should be underlined as key.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174C3013-38B9-45B3-BFC7-CF0AFE8C3E79}" type="slidenum">
              <a:rPr kumimoji="0" lang="zh-CN" altLang="en-US" sz="1300" smtClean="0">
                <a:latin typeface="Tahoma" pitchFamily="34" charset="0"/>
              </a:rPr>
              <a:pPr eaLnBrk="1" hangingPunct="1">
                <a:spcBef>
                  <a:spcPct val="0"/>
                </a:spcBef>
              </a:pPr>
              <a:t>10</a:t>
            </a:fld>
            <a:endParaRPr kumimoji="0" lang="en-US" altLang="zh-CN" sz="1300">
              <a:latin typeface="Tahoma"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lvl="1"/>
            <a:r>
              <a:rPr lang="en-US" altLang="zh-CN" sz="1400" dirty="0">
                <a:latin typeface="Arial" pitchFamily="34" charset="0"/>
              </a:rPr>
              <a:t>If the chosen key of E is composite, the set of simple attributes that form it will together form the primary key of R.</a:t>
            </a:r>
          </a:p>
          <a:p>
            <a:pPr lvl="1"/>
            <a:endParaRPr lang="en-US" altLang="zh-CN" sz="1400" dirty="0">
              <a:latin typeface="Arial" pitchFamily="34" charset="0"/>
            </a:endParaRPr>
          </a:p>
          <a:p>
            <a:pPr lvl="1"/>
            <a:r>
              <a:rPr lang="en-US" altLang="zh-CN" sz="1400" b="1" dirty="0">
                <a:latin typeface="Arial" pitchFamily="34" charset="0"/>
              </a:rPr>
              <a:t>ANS: Courses(</a:t>
            </a:r>
            <a:r>
              <a:rPr lang="en-US" altLang="zh-CN" sz="1400" b="1" u="sng" dirty="0" err="1">
                <a:latin typeface="Arial" pitchFamily="34" charset="0"/>
              </a:rPr>
              <a:t>dept</a:t>
            </a:r>
            <a:r>
              <a:rPr lang="en-US" altLang="zh-CN" sz="1400" b="1" u="sng" dirty="0">
                <a:latin typeface="Arial" pitchFamily="34" charset="0"/>
              </a:rPr>
              <a:t>, number</a:t>
            </a:r>
            <a:r>
              <a:rPr lang="en-US" altLang="zh-CN" sz="1400" b="1" dirty="0">
                <a:latin typeface="Arial" pitchFamily="34" charset="0"/>
              </a:rPr>
              <a:t>, hours, room)</a:t>
            </a:r>
          </a:p>
          <a:p>
            <a:endParaRPr lang="zh-CN"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7A452D85-F8CB-4E81-9402-1EB6E40105F6}" type="slidenum">
              <a:rPr lang="zh-CN" altLang="en-US"/>
              <a:pPr>
                <a:defRPr/>
              </a:pPr>
              <a:t>‹#›</a:t>
            </a:fld>
            <a:endParaRPr lang="en-US" altLang="zh-CN"/>
          </a:p>
        </p:txBody>
      </p:sp>
    </p:spTree>
    <p:extLst>
      <p:ext uri="{BB962C8B-B14F-4D97-AF65-F5344CB8AC3E}">
        <p14:creationId xmlns:p14="http://schemas.microsoft.com/office/powerpoint/2010/main" val="20587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6F14EB0-8011-4474-849F-A5F5F20E4ED1}" type="slidenum">
              <a:rPr lang="zh-CN" altLang="en-US"/>
              <a:pPr>
                <a:defRPr/>
              </a:pPr>
              <a:t>‹#›</a:t>
            </a:fld>
            <a:endParaRPr lang="en-US" altLang="zh-CN"/>
          </a:p>
        </p:txBody>
      </p:sp>
    </p:spTree>
    <p:extLst>
      <p:ext uri="{BB962C8B-B14F-4D97-AF65-F5344CB8AC3E}">
        <p14:creationId xmlns:p14="http://schemas.microsoft.com/office/powerpoint/2010/main" val="64893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018F214E-B4CB-4325-9450-F597B7754BB2}" type="slidenum">
              <a:rPr lang="zh-CN" altLang="en-US"/>
              <a:pPr>
                <a:defRPr/>
              </a:pPr>
              <a:t>‹#›</a:t>
            </a:fld>
            <a:endParaRPr lang="en-US" altLang="zh-CN"/>
          </a:p>
        </p:txBody>
      </p:sp>
    </p:spTree>
    <p:extLst>
      <p:ext uri="{BB962C8B-B14F-4D97-AF65-F5344CB8AC3E}">
        <p14:creationId xmlns:p14="http://schemas.microsoft.com/office/powerpoint/2010/main" val="1696079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DE25952-70D9-4E71-8594-0B96F93C594A}" type="slidenum">
              <a:rPr lang="zh-CN" altLang="en-US"/>
              <a:pPr>
                <a:defRPr/>
              </a:pPr>
              <a:t>‹#›</a:t>
            </a:fld>
            <a:endParaRPr lang="en-US" altLang="zh-CN"/>
          </a:p>
        </p:txBody>
      </p:sp>
    </p:spTree>
    <p:extLst>
      <p:ext uri="{BB962C8B-B14F-4D97-AF65-F5344CB8AC3E}">
        <p14:creationId xmlns:p14="http://schemas.microsoft.com/office/powerpoint/2010/main" val="330767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CCE99D62-65F7-4798-9008-BD7B800541D3}" type="slidenum">
              <a:rPr lang="zh-CN" altLang="en-US"/>
              <a:pPr>
                <a:defRPr/>
              </a:pPr>
              <a:t>‹#›</a:t>
            </a:fld>
            <a:endParaRPr lang="en-US" altLang="zh-CN"/>
          </a:p>
        </p:txBody>
      </p:sp>
    </p:spTree>
    <p:extLst>
      <p:ext uri="{BB962C8B-B14F-4D97-AF65-F5344CB8AC3E}">
        <p14:creationId xmlns:p14="http://schemas.microsoft.com/office/powerpoint/2010/main" val="105606626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84E41213-72F5-4795-9920-C9299B637ABD}" type="slidenum">
              <a:rPr lang="zh-CN" altLang="en-US"/>
              <a:pPr>
                <a:defRPr/>
              </a:pPr>
              <a:t>‹#›</a:t>
            </a:fld>
            <a:endParaRPr lang="en-US" altLang="zh-CN"/>
          </a:p>
        </p:txBody>
      </p:sp>
    </p:spTree>
    <p:extLst>
      <p:ext uri="{BB962C8B-B14F-4D97-AF65-F5344CB8AC3E}">
        <p14:creationId xmlns:p14="http://schemas.microsoft.com/office/powerpoint/2010/main" val="335282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zh-CN"/>
          </a:p>
        </p:txBody>
      </p:sp>
      <p:sp>
        <p:nvSpPr>
          <p:cNvPr id="9" name="Footer Placeholder 7"/>
          <p:cNvSpPr>
            <a:spLocks noGrp="1"/>
          </p:cNvSpPr>
          <p:nvPr>
            <p:ph type="ftr" sz="quarter" idx="11"/>
          </p:nvPr>
        </p:nvSpPr>
        <p:spPr/>
        <p:txBody>
          <a:bodyPr/>
          <a:lstStyle>
            <a:lvl1pPr>
              <a:defRPr/>
            </a:lvl1pPr>
          </a:lstStyle>
          <a:p>
            <a:pPr>
              <a:defRPr/>
            </a:pPr>
            <a:endParaRPr lang="en-US" altLang="zh-CN"/>
          </a:p>
        </p:txBody>
      </p:sp>
      <p:sp>
        <p:nvSpPr>
          <p:cNvPr id="10" name="Slide Number Placeholder 8"/>
          <p:cNvSpPr>
            <a:spLocks noGrp="1"/>
          </p:cNvSpPr>
          <p:nvPr>
            <p:ph type="sldNum" sz="quarter" idx="12"/>
          </p:nvPr>
        </p:nvSpPr>
        <p:spPr/>
        <p:txBody>
          <a:bodyPr/>
          <a:lstStyle>
            <a:lvl1pPr>
              <a:defRPr/>
            </a:lvl1pPr>
          </a:lstStyle>
          <a:p>
            <a:pPr>
              <a:defRPr/>
            </a:pPr>
            <a:fld id="{AB8E5AB4-2390-4B8D-B9EF-2B614B78E8CF}" type="slidenum">
              <a:rPr lang="zh-CN" altLang="en-US"/>
              <a:pPr>
                <a:defRPr/>
              </a:pPr>
              <a:t>‹#›</a:t>
            </a:fld>
            <a:endParaRPr lang="en-US" altLang="zh-CN"/>
          </a:p>
        </p:txBody>
      </p:sp>
    </p:spTree>
    <p:extLst>
      <p:ext uri="{BB962C8B-B14F-4D97-AF65-F5344CB8AC3E}">
        <p14:creationId xmlns:p14="http://schemas.microsoft.com/office/powerpoint/2010/main" val="80462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465D9A30-D1D5-4AF7-B556-308F1D531126}" type="slidenum">
              <a:rPr lang="zh-CN" altLang="en-US"/>
              <a:pPr>
                <a:defRPr/>
              </a:pPr>
              <a:t>‹#›</a:t>
            </a:fld>
            <a:endParaRPr lang="en-US" altLang="zh-CN"/>
          </a:p>
        </p:txBody>
      </p:sp>
    </p:spTree>
    <p:extLst>
      <p:ext uri="{BB962C8B-B14F-4D97-AF65-F5344CB8AC3E}">
        <p14:creationId xmlns:p14="http://schemas.microsoft.com/office/powerpoint/2010/main" val="253211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F376A72A-F998-479B-A5CB-5012875B2417}" type="slidenum">
              <a:rPr lang="zh-CN" altLang="en-US"/>
              <a:pPr>
                <a:defRPr/>
              </a:pPr>
              <a:t>‹#›</a:t>
            </a:fld>
            <a:endParaRPr lang="en-US" altLang="zh-CN"/>
          </a:p>
        </p:txBody>
      </p:sp>
    </p:spTree>
    <p:extLst>
      <p:ext uri="{BB962C8B-B14F-4D97-AF65-F5344CB8AC3E}">
        <p14:creationId xmlns:p14="http://schemas.microsoft.com/office/powerpoint/2010/main" val="182370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zh-CN"/>
          </a:p>
        </p:txBody>
      </p:sp>
      <p:sp>
        <p:nvSpPr>
          <p:cNvPr id="7" name="Footer Placeholder 5"/>
          <p:cNvSpPr>
            <a:spLocks noGrp="1"/>
          </p:cNvSpPr>
          <p:nvPr>
            <p:ph type="ftr" sz="quarter" idx="11"/>
          </p:nvPr>
        </p:nvSpPr>
        <p:spPr/>
        <p:txBody>
          <a:bodyPr/>
          <a:lstStyle>
            <a:lvl1pPr>
              <a:defRPr/>
            </a:lvl1pPr>
          </a:lstStyle>
          <a:p>
            <a:pPr>
              <a:defRPr/>
            </a:pPr>
            <a:endParaRPr lang="en-US" altLang="zh-CN"/>
          </a:p>
        </p:txBody>
      </p:sp>
      <p:sp>
        <p:nvSpPr>
          <p:cNvPr id="8" name="Slide Number Placeholder 6"/>
          <p:cNvSpPr>
            <a:spLocks noGrp="1"/>
          </p:cNvSpPr>
          <p:nvPr>
            <p:ph type="sldNum" sz="quarter" idx="12"/>
          </p:nvPr>
        </p:nvSpPr>
        <p:spPr/>
        <p:txBody>
          <a:bodyPr/>
          <a:lstStyle>
            <a:lvl1pPr>
              <a:defRPr/>
            </a:lvl1pPr>
          </a:lstStyle>
          <a:p>
            <a:pPr>
              <a:defRPr/>
            </a:pPr>
            <a:fld id="{98243F58-9BAF-4497-9388-C8375EEC4AC1}" type="slidenum">
              <a:rPr lang="zh-CN" altLang="en-US"/>
              <a:pPr>
                <a:defRPr/>
              </a:pPr>
              <a:t>‹#›</a:t>
            </a:fld>
            <a:endParaRPr lang="en-US" altLang="zh-CN"/>
          </a:p>
        </p:txBody>
      </p:sp>
    </p:spTree>
    <p:extLst>
      <p:ext uri="{BB962C8B-B14F-4D97-AF65-F5344CB8AC3E}">
        <p14:creationId xmlns:p14="http://schemas.microsoft.com/office/powerpoint/2010/main" val="97799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B29DF114-E890-4C03-A36F-61EBDA9D2347}" type="slidenum">
              <a:rPr lang="zh-CN" altLang="en-US"/>
              <a:pPr>
                <a:defRPr/>
              </a:pPr>
              <a:t>‹#›</a:t>
            </a:fld>
            <a:endParaRPr lang="en-US" altLang="zh-CN"/>
          </a:p>
        </p:txBody>
      </p:sp>
    </p:spTree>
    <p:extLst>
      <p:ext uri="{BB962C8B-B14F-4D97-AF65-F5344CB8AC3E}">
        <p14:creationId xmlns:p14="http://schemas.microsoft.com/office/powerpoint/2010/main" val="29173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zh-CN"/>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CN"/>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2C62C04E-DD39-449D-BB26-162D15B7C4CF}"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20" r:id="rId1"/>
    <p:sldLayoutId id="2147483806" r:id="rId2"/>
    <p:sldLayoutId id="2147483821" r:id="rId3"/>
    <p:sldLayoutId id="2147483807" r:id="rId4"/>
    <p:sldLayoutId id="2147483822" r:id="rId5"/>
    <p:sldLayoutId id="2147483808" r:id="rId6"/>
    <p:sldLayoutId id="2147483809" r:id="rId7"/>
    <p:sldLayoutId id="2147483823" r:id="rId8"/>
    <p:sldLayoutId id="2147483810" r:id="rId9"/>
    <p:sldLayoutId id="2147483811" r:id="rId10"/>
    <p:sldLayoutId id="2147483812" r:id="rId11"/>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1.xml"/><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0.m4a"/><Relationship Id="rId7" Type="http://schemas.microsoft.com/office/2011/relationships/inkAction" Target="../ink/inkAction2.xml"/><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21.m4a"/><Relationship Id="rId7" Type="http://schemas.openxmlformats.org/officeDocument/2006/relationships/image" Target="../media/image14.jpe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notesSlide" Target="../notesSlides/notesSlide20.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6.m4a"/><Relationship Id="rId1" Type="http://schemas.microsoft.com/office/2007/relationships/media" Target="../media/media26.m4a"/><Relationship Id="rId6" Type="http://schemas.microsoft.com/office/2011/relationships/inkAction" Target="../ink/inkAction5.xml"/><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9.m4a"/><Relationship Id="rId1" Type="http://schemas.microsoft.com/office/2007/relationships/media" Target="../media/media29.m4a"/><Relationship Id="rId6" Type="http://schemas.microsoft.com/office/2011/relationships/inkAction" Target="../ink/inkAction6.xml"/><Relationship Id="rId5" Type="http://schemas.openxmlformats.org/officeDocument/2006/relationships/image" Target="../media/image16.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23032" y="378859"/>
            <a:ext cx="5181600" cy="477054"/>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tIns="0" anchor="ctr">
            <a:spAutoFit/>
          </a:bodyPr>
          <a:lstStyle/>
          <a:p>
            <a:r>
              <a:rPr lang="en-CA" altLang="en-US" sz="2800" dirty="0"/>
              <a:t>Review of Last Lecture</a:t>
            </a:r>
            <a:endParaRPr lang="en-US" altLang="zh-CN" sz="2500" dirty="0">
              <a:ea typeface="宋体" pitchFamily="2" charset="-122"/>
            </a:endParaRPr>
          </a:p>
        </p:txBody>
      </p:sp>
      <p:sp>
        <p:nvSpPr>
          <p:cNvPr id="139267" name="Rectangle 3"/>
          <p:cNvSpPr>
            <a:spLocks noGrp="1" noChangeArrowheads="1"/>
          </p:cNvSpPr>
          <p:nvPr>
            <p:ph idx="1"/>
          </p:nvPr>
        </p:nvSpPr>
        <p:spPr>
          <a:xfrm>
            <a:off x="4211638" y="762000"/>
            <a:ext cx="4932362" cy="6167842"/>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spAutoFit/>
          </a:bodyPr>
          <a:lstStyle/>
          <a:p>
            <a:pPr marL="0" indent="0">
              <a:lnSpc>
                <a:spcPct val="90000"/>
              </a:lnSpc>
              <a:spcBef>
                <a:spcPct val="60000"/>
              </a:spcBef>
              <a:spcAft>
                <a:spcPct val="70000"/>
              </a:spcAft>
              <a:buSzPct val="70000"/>
              <a:buFont typeface="Monotype Sorts" pitchFamily="2" charset="2"/>
              <a:buNone/>
            </a:pPr>
            <a:r>
              <a:rPr lang="en-US" altLang="zh-CN" sz="1400" u="sng">
                <a:ea typeface="宋体" pitchFamily="2" charset="-122"/>
              </a:rPr>
              <a:t>Meaning</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ENTITY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WEAK ENTITY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RELATIONSHIP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IDENTIFYING RELATIONSHIP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KEY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MULTIVALUED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COMPOSITE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DERIVED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TOTAL PARTICIPATION OF E</a:t>
            </a:r>
            <a:r>
              <a:rPr lang="en-US" altLang="zh-CN" sz="1400" baseline="-25000">
                <a:ea typeface="宋体" pitchFamily="2" charset="-122"/>
              </a:rPr>
              <a:t>2</a:t>
            </a:r>
            <a:r>
              <a:rPr lang="en-US" altLang="zh-CN" sz="1400">
                <a:ea typeface="宋体" pitchFamily="2" charset="-122"/>
              </a:rPr>
              <a:t> IN R</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CARDINALITY RATIO 1:N FOR E</a:t>
            </a:r>
            <a:r>
              <a:rPr lang="en-US" altLang="zh-CN" sz="1400" baseline="-25000">
                <a:ea typeface="宋体" pitchFamily="2" charset="-122"/>
              </a:rPr>
              <a:t>1</a:t>
            </a:r>
            <a:r>
              <a:rPr lang="en-US" altLang="zh-CN" sz="1400">
                <a:ea typeface="宋体" pitchFamily="2" charset="-122"/>
              </a:rPr>
              <a:t>:E</a:t>
            </a:r>
            <a:r>
              <a:rPr lang="en-US" altLang="zh-CN" sz="1400" baseline="-25000">
                <a:ea typeface="宋体" pitchFamily="2" charset="-122"/>
              </a:rPr>
              <a:t>2 </a:t>
            </a:r>
            <a:r>
              <a:rPr lang="en-US" altLang="zh-CN" sz="1400">
                <a:ea typeface="宋体" pitchFamily="2" charset="-122"/>
              </a:rPr>
              <a:t>IN R</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SOME USE ARROW TO REPRESENT TOTALPARTICIPATION</a:t>
            </a:r>
          </a:p>
        </p:txBody>
      </p:sp>
      <p:sp>
        <p:nvSpPr>
          <p:cNvPr id="139268" name="Text Box 4"/>
          <p:cNvSpPr txBox="1">
            <a:spLocks noChangeArrowheads="1"/>
          </p:cNvSpPr>
          <p:nvPr/>
        </p:nvSpPr>
        <p:spPr bwMode="auto">
          <a:xfrm>
            <a:off x="2438400" y="762000"/>
            <a:ext cx="74251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eaLnBrk="0" hangingPunct="0"/>
            <a:r>
              <a:rPr lang="en-US" altLang="zh-CN" sz="1400" u="sng">
                <a:latin typeface="Times New Roman" pitchFamily="18" charset="0"/>
                <a:ea typeface="宋体" pitchFamily="2" charset="-122"/>
              </a:rPr>
              <a:t>Symbol</a:t>
            </a:r>
          </a:p>
        </p:txBody>
      </p:sp>
      <p:sp>
        <p:nvSpPr>
          <p:cNvPr id="139269" name="Rectangle 5"/>
          <p:cNvSpPr>
            <a:spLocks noChangeArrowheads="1"/>
          </p:cNvSpPr>
          <p:nvPr/>
        </p:nvSpPr>
        <p:spPr bwMode="auto">
          <a:xfrm>
            <a:off x="2362200" y="1219200"/>
            <a:ext cx="901700"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70" name="Group 6"/>
          <p:cNvGrpSpPr>
            <a:grpSpLocks/>
          </p:cNvGrpSpPr>
          <p:nvPr/>
        </p:nvGrpSpPr>
        <p:grpSpPr bwMode="auto">
          <a:xfrm>
            <a:off x="2362200" y="1676400"/>
            <a:ext cx="990600" cy="400050"/>
            <a:chOff x="1085" y="1108"/>
            <a:chExt cx="624" cy="252"/>
          </a:xfrm>
        </p:grpSpPr>
        <p:sp>
          <p:nvSpPr>
            <p:cNvPr id="139271" name="Rectangle 7"/>
            <p:cNvSpPr>
              <a:spLocks noChangeArrowheads="1"/>
            </p:cNvSpPr>
            <p:nvPr/>
          </p:nvSpPr>
          <p:spPr bwMode="auto">
            <a:xfrm>
              <a:off x="1109" y="1130"/>
              <a:ext cx="576" cy="2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2" name="Rectangle 8"/>
            <p:cNvSpPr>
              <a:spLocks noChangeArrowheads="1"/>
            </p:cNvSpPr>
            <p:nvPr/>
          </p:nvSpPr>
          <p:spPr bwMode="auto">
            <a:xfrm>
              <a:off x="1085" y="1108"/>
              <a:ext cx="624" cy="2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73" name="Rectangle 9"/>
          <p:cNvSpPr>
            <a:spLocks noChangeArrowheads="1"/>
          </p:cNvSpPr>
          <p:nvPr/>
        </p:nvSpPr>
        <p:spPr bwMode="auto">
          <a:xfrm rot="2723072">
            <a:off x="2667000" y="2209800"/>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74" name="Group 10"/>
          <p:cNvGrpSpPr>
            <a:grpSpLocks/>
          </p:cNvGrpSpPr>
          <p:nvPr/>
        </p:nvGrpSpPr>
        <p:grpSpPr bwMode="auto">
          <a:xfrm>
            <a:off x="2590800" y="2667000"/>
            <a:ext cx="320675" cy="320675"/>
            <a:chOff x="1263" y="1691"/>
            <a:chExt cx="202" cy="202"/>
          </a:xfrm>
        </p:grpSpPr>
        <p:sp>
          <p:nvSpPr>
            <p:cNvPr id="139275" name="Rectangle 11"/>
            <p:cNvSpPr>
              <a:spLocks noChangeArrowheads="1"/>
            </p:cNvSpPr>
            <p:nvPr/>
          </p:nvSpPr>
          <p:spPr bwMode="auto">
            <a:xfrm rot="2723072">
              <a:off x="1284" y="1717"/>
              <a:ext cx="160" cy="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6" name="Rectangle 12"/>
            <p:cNvSpPr>
              <a:spLocks noChangeArrowheads="1"/>
            </p:cNvSpPr>
            <p:nvPr/>
          </p:nvSpPr>
          <p:spPr bwMode="auto">
            <a:xfrm rot="2723072">
              <a:off x="1263" y="1691"/>
              <a:ext cx="202" cy="2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77" name="Group 13"/>
          <p:cNvGrpSpPr>
            <a:grpSpLocks/>
          </p:cNvGrpSpPr>
          <p:nvPr/>
        </p:nvGrpSpPr>
        <p:grpSpPr bwMode="auto">
          <a:xfrm>
            <a:off x="1951038" y="3135313"/>
            <a:ext cx="1143000" cy="211137"/>
            <a:chOff x="931" y="2046"/>
            <a:chExt cx="720" cy="133"/>
          </a:xfrm>
        </p:grpSpPr>
        <p:sp>
          <p:nvSpPr>
            <p:cNvPr id="139278" name="Oval 14"/>
            <p:cNvSpPr>
              <a:spLocks noChangeArrowheads="1"/>
            </p:cNvSpPr>
            <p:nvPr/>
          </p:nvSpPr>
          <p:spPr bwMode="auto">
            <a:xfrm>
              <a:off x="1181" y="2046"/>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9" name="Line 15"/>
            <p:cNvSpPr>
              <a:spLocks noChangeShapeType="1"/>
            </p:cNvSpPr>
            <p:nvPr/>
          </p:nvSpPr>
          <p:spPr bwMode="auto">
            <a:xfrm flipH="1">
              <a:off x="931" y="2113"/>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0" name="Group 16"/>
          <p:cNvGrpSpPr>
            <a:grpSpLocks/>
          </p:cNvGrpSpPr>
          <p:nvPr/>
        </p:nvGrpSpPr>
        <p:grpSpPr bwMode="auto">
          <a:xfrm>
            <a:off x="1951038" y="3511550"/>
            <a:ext cx="1143000" cy="211138"/>
            <a:chOff x="931" y="2213"/>
            <a:chExt cx="720" cy="133"/>
          </a:xfrm>
        </p:grpSpPr>
        <p:grpSp>
          <p:nvGrpSpPr>
            <p:cNvPr id="139281" name="Group 17"/>
            <p:cNvGrpSpPr>
              <a:grpSpLocks/>
            </p:cNvGrpSpPr>
            <p:nvPr/>
          </p:nvGrpSpPr>
          <p:grpSpPr bwMode="auto">
            <a:xfrm>
              <a:off x="931" y="2213"/>
              <a:ext cx="720" cy="133"/>
              <a:chOff x="931" y="2046"/>
              <a:chExt cx="720" cy="133"/>
            </a:xfrm>
          </p:grpSpPr>
          <p:sp>
            <p:nvSpPr>
              <p:cNvPr id="139282" name="Oval 18"/>
              <p:cNvSpPr>
                <a:spLocks noChangeArrowheads="1"/>
              </p:cNvSpPr>
              <p:nvPr/>
            </p:nvSpPr>
            <p:spPr bwMode="auto">
              <a:xfrm>
                <a:off x="1181" y="2046"/>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Line 19"/>
              <p:cNvSpPr>
                <a:spLocks noChangeShapeType="1"/>
              </p:cNvSpPr>
              <p:nvPr/>
            </p:nvSpPr>
            <p:spPr bwMode="auto">
              <a:xfrm flipH="1">
                <a:off x="931" y="2113"/>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84" name="Line 20"/>
            <p:cNvSpPr>
              <a:spLocks noChangeShapeType="1"/>
            </p:cNvSpPr>
            <p:nvPr/>
          </p:nvSpPr>
          <p:spPr bwMode="auto">
            <a:xfrm>
              <a:off x="1277" y="2306"/>
              <a:ext cx="2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5" name="Group 21"/>
          <p:cNvGrpSpPr>
            <a:grpSpLocks/>
          </p:cNvGrpSpPr>
          <p:nvPr/>
        </p:nvGrpSpPr>
        <p:grpSpPr bwMode="auto">
          <a:xfrm>
            <a:off x="1951038" y="3895725"/>
            <a:ext cx="1249362" cy="273050"/>
            <a:chOff x="931" y="2475"/>
            <a:chExt cx="787" cy="172"/>
          </a:xfrm>
        </p:grpSpPr>
        <p:sp>
          <p:nvSpPr>
            <p:cNvPr id="139286" name="Oval 22"/>
            <p:cNvSpPr>
              <a:spLocks noChangeArrowheads="1"/>
            </p:cNvSpPr>
            <p:nvPr/>
          </p:nvSpPr>
          <p:spPr bwMode="auto">
            <a:xfrm>
              <a:off x="1181" y="2492"/>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7" name="Line 23"/>
            <p:cNvSpPr>
              <a:spLocks noChangeShapeType="1"/>
            </p:cNvSpPr>
            <p:nvPr/>
          </p:nvSpPr>
          <p:spPr bwMode="auto">
            <a:xfrm flipH="1">
              <a:off x="931" y="2559"/>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8" name="Oval 24"/>
            <p:cNvSpPr>
              <a:spLocks noChangeArrowheads="1"/>
            </p:cNvSpPr>
            <p:nvPr/>
          </p:nvSpPr>
          <p:spPr bwMode="auto">
            <a:xfrm>
              <a:off x="1114" y="2475"/>
              <a:ext cx="604" cy="17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9" name="Group 25"/>
          <p:cNvGrpSpPr>
            <a:grpSpLocks/>
          </p:cNvGrpSpPr>
          <p:nvPr/>
        </p:nvGrpSpPr>
        <p:grpSpPr bwMode="auto">
          <a:xfrm>
            <a:off x="2133600" y="4953000"/>
            <a:ext cx="1143000" cy="211138"/>
            <a:chOff x="931" y="2046"/>
            <a:chExt cx="720" cy="133"/>
          </a:xfrm>
        </p:grpSpPr>
        <p:sp>
          <p:nvSpPr>
            <p:cNvPr id="139290" name="Oval 26"/>
            <p:cNvSpPr>
              <a:spLocks noChangeArrowheads="1"/>
            </p:cNvSpPr>
            <p:nvPr/>
          </p:nvSpPr>
          <p:spPr bwMode="auto">
            <a:xfrm>
              <a:off x="1181" y="2046"/>
              <a:ext cx="470" cy="133"/>
            </a:xfrm>
            <a:prstGeom prst="ellipse">
              <a:avLst/>
            </a:prstGeom>
            <a:noFill/>
            <a:ln w="952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1" name="Line 27"/>
            <p:cNvSpPr>
              <a:spLocks noChangeShapeType="1"/>
            </p:cNvSpPr>
            <p:nvPr/>
          </p:nvSpPr>
          <p:spPr bwMode="auto">
            <a:xfrm flipH="1">
              <a:off x="931" y="2113"/>
              <a:ext cx="25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92" name="Group 28"/>
          <p:cNvGrpSpPr>
            <a:grpSpLocks/>
          </p:cNvGrpSpPr>
          <p:nvPr/>
        </p:nvGrpSpPr>
        <p:grpSpPr bwMode="auto">
          <a:xfrm>
            <a:off x="838200" y="5410200"/>
            <a:ext cx="1143000" cy="241300"/>
            <a:chOff x="528" y="3291"/>
            <a:chExt cx="720" cy="152"/>
          </a:xfrm>
        </p:grpSpPr>
        <p:sp>
          <p:nvSpPr>
            <p:cNvPr id="139293" name="Rectangle 29"/>
            <p:cNvSpPr>
              <a:spLocks noChangeArrowheads="1"/>
            </p:cNvSpPr>
            <p:nvPr/>
          </p:nvSpPr>
          <p:spPr bwMode="auto">
            <a:xfrm>
              <a:off x="528" y="3291"/>
              <a:ext cx="403" cy="1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1</a:t>
              </a:r>
              <a:endParaRPr lang="en-US" altLang="zh-CN" sz="1400">
                <a:latin typeface="Times New Roman" pitchFamily="18" charset="0"/>
                <a:ea typeface="宋体" pitchFamily="2" charset="-122"/>
              </a:endParaRPr>
            </a:p>
          </p:txBody>
        </p:sp>
        <p:sp>
          <p:nvSpPr>
            <p:cNvPr id="139294" name="Line 30"/>
            <p:cNvSpPr>
              <a:spLocks noChangeShapeType="1"/>
            </p:cNvSpPr>
            <p:nvPr/>
          </p:nvSpPr>
          <p:spPr bwMode="auto">
            <a:xfrm>
              <a:off x="941" y="3371"/>
              <a:ext cx="3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95" name="Text Box 31"/>
          <p:cNvSpPr txBox="1">
            <a:spLocks noChangeArrowheads="1"/>
          </p:cNvSpPr>
          <p:nvPr/>
        </p:nvSpPr>
        <p:spPr bwMode="auto">
          <a:xfrm>
            <a:off x="1971675" y="5403850"/>
            <a:ext cx="285750"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R</a:t>
            </a:r>
          </a:p>
        </p:txBody>
      </p:sp>
      <p:sp>
        <p:nvSpPr>
          <p:cNvPr id="139296" name="Line 32"/>
          <p:cNvSpPr>
            <a:spLocks noChangeShapeType="1"/>
          </p:cNvSpPr>
          <p:nvPr/>
        </p:nvSpPr>
        <p:spPr bwMode="auto">
          <a:xfrm>
            <a:off x="2252663" y="5503863"/>
            <a:ext cx="1176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7" name="Line 33"/>
          <p:cNvSpPr>
            <a:spLocks noChangeShapeType="1"/>
          </p:cNvSpPr>
          <p:nvPr/>
        </p:nvSpPr>
        <p:spPr bwMode="auto">
          <a:xfrm>
            <a:off x="2292350" y="5549900"/>
            <a:ext cx="1136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8" name="Rectangle 34"/>
          <p:cNvSpPr>
            <a:spLocks noChangeArrowheads="1"/>
          </p:cNvSpPr>
          <p:nvPr/>
        </p:nvSpPr>
        <p:spPr bwMode="auto">
          <a:xfrm>
            <a:off x="3429000" y="5410200"/>
            <a:ext cx="639763"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2</a:t>
            </a:r>
            <a:endParaRPr lang="en-US" altLang="zh-CN" sz="1400">
              <a:latin typeface="Times New Roman" pitchFamily="18" charset="0"/>
              <a:ea typeface="宋体" pitchFamily="2" charset="-122"/>
            </a:endParaRPr>
          </a:p>
        </p:txBody>
      </p:sp>
      <p:sp>
        <p:nvSpPr>
          <p:cNvPr id="139299" name="Rectangle 35"/>
          <p:cNvSpPr>
            <a:spLocks noChangeArrowheads="1"/>
          </p:cNvSpPr>
          <p:nvPr/>
        </p:nvSpPr>
        <p:spPr bwMode="auto">
          <a:xfrm>
            <a:off x="838200" y="5835650"/>
            <a:ext cx="639763"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1</a:t>
            </a:r>
            <a:endParaRPr lang="en-US" altLang="zh-CN" sz="1400">
              <a:latin typeface="Times New Roman" pitchFamily="18" charset="0"/>
              <a:ea typeface="宋体" pitchFamily="2" charset="-122"/>
            </a:endParaRPr>
          </a:p>
        </p:txBody>
      </p:sp>
      <p:sp>
        <p:nvSpPr>
          <p:cNvPr id="139300" name="Line 36"/>
          <p:cNvSpPr>
            <a:spLocks noChangeShapeType="1"/>
          </p:cNvSpPr>
          <p:nvPr/>
        </p:nvSpPr>
        <p:spPr bwMode="auto">
          <a:xfrm>
            <a:off x="1493838" y="5962650"/>
            <a:ext cx="487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1" name="Rectangle 37"/>
          <p:cNvSpPr>
            <a:spLocks noChangeArrowheads="1"/>
          </p:cNvSpPr>
          <p:nvPr/>
        </p:nvSpPr>
        <p:spPr bwMode="auto">
          <a:xfrm rot="2723072">
            <a:off x="2038350" y="5834063"/>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endParaRPr lang="en-CA" altLang="en-US" sz="1400">
              <a:latin typeface="Times New Roman" pitchFamily="18" charset="0"/>
            </a:endParaRPr>
          </a:p>
        </p:txBody>
      </p:sp>
      <p:sp>
        <p:nvSpPr>
          <p:cNvPr id="139302" name="Text Box 38"/>
          <p:cNvSpPr txBox="1">
            <a:spLocks noChangeArrowheads="1"/>
          </p:cNvSpPr>
          <p:nvPr/>
        </p:nvSpPr>
        <p:spPr bwMode="auto">
          <a:xfrm>
            <a:off x="2032000" y="5830888"/>
            <a:ext cx="285750" cy="27463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R</a:t>
            </a:r>
          </a:p>
        </p:txBody>
      </p:sp>
      <p:sp>
        <p:nvSpPr>
          <p:cNvPr id="139303" name="Line 39"/>
          <p:cNvSpPr>
            <a:spLocks noChangeShapeType="1"/>
          </p:cNvSpPr>
          <p:nvPr/>
        </p:nvSpPr>
        <p:spPr bwMode="auto">
          <a:xfrm>
            <a:off x="2362200" y="5965825"/>
            <a:ext cx="731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4" name="Rectangle 40"/>
          <p:cNvSpPr>
            <a:spLocks noChangeArrowheads="1"/>
          </p:cNvSpPr>
          <p:nvPr/>
        </p:nvSpPr>
        <p:spPr bwMode="auto">
          <a:xfrm>
            <a:off x="3094038" y="5846763"/>
            <a:ext cx="639762"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2</a:t>
            </a:r>
            <a:endParaRPr lang="en-US" altLang="zh-CN" sz="1400">
              <a:latin typeface="Times New Roman" pitchFamily="18" charset="0"/>
              <a:ea typeface="宋体" pitchFamily="2" charset="-122"/>
            </a:endParaRPr>
          </a:p>
        </p:txBody>
      </p:sp>
      <p:sp>
        <p:nvSpPr>
          <p:cNvPr id="139312" name="Oval 48"/>
          <p:cNvSpPr>
            <a:spLocks noChangeArrowheads="1"/>
          </p:cNvSpPr>
          <p:nvPr/>
        </p:nvSpPr>
        <p:spPr bwMode="auto">
          <a:xfrm>
            <a:off x="2133600"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3" name="Oval 49"/>
          <p:cNvSpPr>
            <a:spLocks noChangeArrowheads="1"/>
          </p:cNvSpPr>
          <p:nvPr/>
        </p:nvSpPr>
        <p:spPr bwMode="auto">
          <a:xfrm>
            <a:off x="2460625"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Oval 50"/>
          <p:cNvSpPr>
            <a:spLocks noChangeArrowheads="1"/>
          </p:cNvSpPr>
          <p:nvPr/>
        </p:nvSpPr>
        <p:spPr bwMode="auto">
          <a:xfrm>
            <a:off x="2886075"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5" name="Oval 51"/>
          <p:cNvSpPr>
            <a:spLocks noChangeArrowheads="1"/>
          </p:cNvSpPr>
          <p:nvPr/>
        </p:nvSpPr>
        <p:spPr bwMode="auto">
          <a:xfrm>
            <a:off x="2559050" y="4551363"/>
            <a:ext cx="238125" cy="138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6" name="Line 52"/>
          <p:cNvSpPr>
            <a:spLocks noChangeShapeType="1"/>
          </p:cNvSpPr>
          <p:nvPr/>
        </p:nvSpPr>
        <p:spPr bwMode="auto">
          <a:xfrm flipH="1">
            <a:off x="2351088" y="4619625"/>
            <a:ext cx="219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7" name="Line 53"/>
          <p:cNvSpPr>
            <a:spLocks noChangeShapeType="1"/>
          </p:cNvSpPr>
          <p:nvPr/>
        </p:nvSpPr>
        <p:spPr bwMode="auto">
          <a:xfrm>
            <a:off x="2371725" y="4432300"/>
            <a:ext cx="21748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8" name="Line 54"/>
          <p:cNvSpPr>
            <a:spLocks noChangeShapeType="1"/>
          </p:cNvSpPr>
          <p:nvPr/>
        </p:nvSpPr>
        <p:spPr bwMode="auto">
          <a:xfrm>
            <a:off x="2570163" y="4471988"/>
            <a:ext cx="68262" cy="88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9" name="Line 55"/>
          <p:cNvSpPr>
            <a:spLocks noChangeShapeType="1"/>
          </p:cNvSpPr>
          <p:nvPr/>
        </p:nvSpPr>
        <p:spPr bwMode="auto">
          <a:xfrm flipV="1">
            <a:off x="2787650" y="4481513"/>
            <a:ext cx="187325" cy="109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1" name="Text Box 57"/>
          <p:cNvSpPr txBox="1">
            <a:spLocks noChangeArrowheads="1"/>
          </p:cNvSpPr>
          <p:nvPr/>
        </p:nvSpPr>
        <p:spPr bwMode="auto">
          <a:xfrm>
            <a:off x="2484438" y="5734050"/>
            <a:ext cx="293687"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N</a:t>
            </a:r>
          </a:p>
        </p:txBody>
      </p:sp>
      <p:sp>
        <p:nvSpPr>
          <p:cNvPr id="139322" name="Rectangle 58"/>
          <p:cNvSpPr>
            <a:spLocks noChangeArrowheads="1"/>
          </p:cNvSpPr>
          <p:nvPr/>
        </p:nvSpPr>
        <p:spPr bwMode="auto">
          <a:xfrm rot="2723072">
            <a:off x="1998663" y="5408613"/>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endParaRPr lang="en-CA" altLang="en-US" sz="1400">
              <a:latin typeface="Times New Roman" pitchFamily="18" charset="0"/>
            </a:endParaRPr>
          </a:p>
        </p:txBody>
      </p:sp>
      <p:sp>
        <p:nvSpPr>
          <p:cNvPr id="139324" name="Text Box 60"/>
          <p:cNvSpPr txBox="1">
            <a:spLocks noChangeArrowheads="1"/>
          </p:cNvSpPr>
          <p:nvPr/>
        </p:nvSpPr>
        <p:spPr bwMode="auto">
          <a:xfrm>
            <a:off x="1581150" y="5734050"/>
            <a:ext cx="260350"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1</a:t>
            </a:r>
          </a:p>
        </p:txBody>
      </p:sp>
      <p:sp>
        <p:nvSpPr>
          <p:cNvPr id="139325" name="Line 61"/>
          <p:cNvSpPr>
            <a:spLocks noChangeShapeType="1"/>
          </p:cNvSpPr>
          <p:nvPr/>
        </p:nvSpPr>
        <p:spPr bwMode="auto">
          <a:xfrm>
            <a:off x="2051050" y="6524625"/>
            <a:ext cx="9350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1</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8921517"/>
      </p:ext>
    </p:extLst>
  </p:cSld>
  <p:clrMapOvr>
    <a:masterClrMapping/>
  </p:clrMapOvr>
  <mc:AlternateContent xmlns:mc="http://schemas.openxmlformats.org/markup-compatibility/2006" xmlns:p14="http://schemas.microsoft.com/office/powerpoint/2010/main">
    <mc:Choice Requires="p14">
      <p:transition spd="slow" p14:dur="2000" advTm="93239"/>
    </mc:Choice>
    <mc:Fallback xmlns="">
      <p:transition spd="slow" advTm="9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439" x="838200" y="5016500"/>
          <p14:tracePt t="2504" x="831850" y="5010150"/>
          <p14:tracePt t="2511" x="812800" y="4997450"/>
          <p14:tracePt t="2519" x="768350" y="4965700"/>
          <p14:tracePt t="2534" x="698500" y="4914900"/>
          <p14:tracePt t="2550" x="533400" y="4768850"/>
          <p14:tracePt t="2553" x="438150" y="4686300"/>
          <p14:tracePt t="2567" x="158750" y="4445000"/>
          <p14:tracePt t="10551" x="82550" y="3276600"/>
          <p14:tracePt t="10560" x="196850" y="3225800"/>
          <p14:tracePt t="10568" x="336550" y="3168650"/>
          <p14:tracePt t="10578" x="565150" y="3111500"/>
          <p14:tracePt t="10593" x="1130300" y="2952750"/>
          <p14:tracePt t="10610" x="1898650" y="2781300"/>
          <p14:tracePt t="10627" x="2755900" y="2641600"/>
          <p14:tracePt t="10644" x="3632200" y="2533650"/>
          <p14:tracePt t="10660" x="3943350" y="2457450"/>
          <p14:tracePt t="10677" x="4044950" y="2457450"/>
          <p14:tracePt t="10693" x="4146550" y="2457450"/>
          <p14:tracePt t="10710" x="4216400" y="2444750"/>
          <p14:tracePt t="10727" x="4349750" y="2330450"/>
          <p14:tracePt t="10743" x="4578350" y="1885950"/>
          <p14:tracePt t="10760" x="4667250" y="1638300"/>
          <p14:tracePt t="10777" x="4749800" y="1479550"/>
          <p14:tracePt t="10793" x="4851400" y="1358900"/>
          <p14:tracePt t="10810" x="5029200" y="1276350"/>
          <p14:tracePt t="10827" x="5232400" y="1257300"/>
          <p14:tracePt t="10843" x="5435600" y="1257300"/>
          <p14:tracePt t="10860" x="5626100" y="1295400"/>
          <p14:tracePt t="10877" x="5861050" y="1333500"/>
          <p14:tracePt t="10893" x="6000750" y="1346200"/>
          <p14:tracePt t="10910" x="6007100" y="1346200"/>
          <p14:tracePt t="10927" x="6019800" y="1339850"/>
          <p14:tracePt t="10943" x="6019800" y="1320800"/>
          <p14:tracePt t="10960" x="6000750" y="1276350"/>
          <p14:tracePt t="10977" x="5994400" y="1250950"/>
          <p14:tracePt t="10993" x="5981700" y="1231900"/>
          <p14:tracePt t="11010" x="5981700" y="1225550"/>
          <p14:tracePt t="11027" x="5969000" y="1212850"/>
          <p14:tracePt t="11097" x="5962650" y="1212850"/>
          <p14:tracePt t="11105" x="5949950" y="1206500"/>
          <p14:tracePt t="11113" x="5911850" y="1193800"/>
          <p14:tracePt t="11127" x="5816600" y="1162050"/>
          <p14:tracePt t="11144" x="5683250" y="1130300"/>
          <p14:tracePt t="11160" x="5530850" y="1123950"/>
          <p14:tracePt t="11177" x="5384800" y="1123950"/>
          <p14:tracePt t="11194" x="5194300" y="1123950"/>
          <p14:tracePt t="11210" x="5010150" y="1123950"/>
          <p14:tracePt t="11227" x="4845050" y="1123950"/>
          <p14:tracePt t="11243" x="4737100" y="1123950"/>
          <p14:tracePt t="11260" x="4654550" y="1123950"/>
          <p14:tracePt t="11277" x="4584700" y="1143000"/>
          <p14:tracePt t="11294" x="4521200" y="1168400"/>
          <p14:tracePt t="11310" x="4457700" y="1200150"/>
          <p14:tracePt t="11327" x="4349750" y="1257300"/>
          <p14:tracePt t="11344" x="4292600" y="1295400"/>
          <p14:tracePt t="11360" x="4241800" y="1333500"/>
          <p14:tracePt t="11378" x="4216400" y="1371600"/>
          <p14:tracePt t="11394" x="4210050" y="1397000"/>
          <p14:tracePt t="11411" x="4203700" y="1428750"/>
          <p14:tracePt t="11427" x="4203700" y="1454150"/>
          <p14:tracePt t="11444" x="4203700" y="1460500"/>
          <p14:tracePt t="11461" x="4222750" y="1492250"/>
          <p14:tracePt t="11477" x="4267200" y="1492250"/>
          <p14:tracePt t="11494" x="4356100" y="1492250"/>
          <p14:tracePt t="11510" x="4438650" y="1479550"/>
          <p14:tracePt t="11527" x="4527550" y="1428750"/>
          <p14:tracePt t="11543" x="4546600" y="1409700"/>
          <p14:tracePt t="11561" x="4552950" y="1403350"/>
          <p14:tracePt t="11625" x="4559300" y="1390650"/>
          <p14:tracePt t="11633" x="4572000" y="1377950"/>
          <p14:tracePt t="11644" x="4578350" y="1371600"/>
          <p14:tracePt t="11661" x="4591050" y="1352550"/>
          <p14:tracePt t="11677" x="4591050" y="1339850"/>
          <p14:tracePt t="11694" x="4591050" y="1327150"/>
          <p14:tracePt t="11729" x="4591050" y="1320800"/>
          <p14:tracePt t="11753" x="4591050" y="1314450"/>
          <p14:tracePt t="11793" x="4584700" y="1314450"/>
          <p14:tracePt t="11801" x="4578350" y="1314450"/>
          <p14:tracePt t="11811" x="4565650" y="1320800"/>
          <p14:tracePt t="11832" x="4565650" y="1327150"/>
          <p14:tracePt t="11857" x="4565650" y="1339850"/>
          <p14:tracePt t="12145" x="4527550" y="1333500"/>
          <p14:tracePt t="12152" x="4425950" y="1333500"/>
          <p14:tracePt t="12161" x="4298950" y="1308100"/>
          <p14:tracePt t="12178" x="4006850" y="1308100"/>
          <p14:tracePt t="12195" x="3721100" y="1308100"/>
          <p14:tracePt t="12212" x="3479800" y="1301750"/>
          <p14:tracePt t="12228" x="3289300" y="1289050"/>
          <p14:tracePt t="12245" x="3187700" y="1270000"/>
          <p14:tracePt t="12261" x="3143250" y="1263650"/>
          <p14:tracePt t="12278" x="3130550" y="1257300"/>
          <p14:tracePt t="12304" x="3124200" y="1257300"/>
          <p14:tracePt t="12313" x="3117850" y="1257300"/>
          <p14:tracePt t="12328" x="3086100" y="1257300"/>
          <p14:tracePt t="12344" x="3073400" y="1257300"/>
          <p14:tracePt t="12378" x="3067050" y="1257300"/>
          <p14:tracePt t="12395" x="3054350" y="1257300"/>
          <p14:tracePt t="12411" x="3028950" y="1250950"/>
          <p14:tracePt t="12428" x="3009900" y="1231900"/>
          <p14:tracePt t="12444" x="2990850" y="1212850"/>
          <p14:tracePt t="12461" x="2965450" y="1200150"/>
          <p14:tracePt t="12478" x="2927350" y="1174750"/>
          <p14:tracePt t="12494" x="2870200" y="1155700"/>
          <p14:tracePt t="12511" x="2755900" y="1130300"/>
          <p14:tracePt t="12528" x="2692400" y="1123950"/>
          <p14:tracePt t="12545" x="2616200" y="1111250"/>
          <p14:tracePt t="12561" x="2546350" y="1111250"/>
          <p14:tracePt t="12578" x="2489200" y="1111250"/>
          <p14:tracePt t="12595" x="2413000" y="1123950"/>
          <p14:tracePt t="12611" x="2336800" y="1174750"/>
          <p14:tracePt t="12628" x="2279650" y="1219200"/>
          <p14:tracePt t="12645" x="2260600" y="1282700"/>
          <p14:tracePt t="12661" x="2260600" y="1314450"/>
          <p14:tracePt t="12678" x="2260600" y="1352550"/>
          <p14:tracePt t="12695" x="2273300" y="1403350"/>
          <p14:tracePt t="12711" x="2305050" y="1422400"/>
          <p14:tracePt t="12728" x="2343150" y="1435100"/>
          <p14:tracePt t="12745" x="2400300" y="1447800"/>
          <p14:tracePt t="12761" x="2457450" y="1447800"/>
          <p14:tracePt t="12778" x="2501900" y="1454150"/>
          <p14:tracePt t="12795" x="2533650" y="1460500"/>
          <p14:tracePt t="12811" x="2578100" y="1460500"/>
          <p14:tracePt t="12828" x="2628900" y="1466850"/>
          <p14:tracePt t="12845" x="2711450" y="1466850"/>
          <p14:tracePt t="12862" x="2800350" y="1466850"/>
          <p14:tracePt t="12878" x="2882900" y="1466850"/>
          <p14:tracePt t="12895" x="3009900" y="1409700"/>
          <p14:tracePt t="12912" x="3124200" y="1358900"/>
          <p14:tracePt t="12928" x="3225800" y="1308100"/>
          <p14:tracePt t="12945" x="3276600" y="1276350"/>
          <p14:tracePt t="12962" x="3321050" y="1238250"/>
          <p14:tracePt t="12978" x="3333750" y="1225550"/>
          <p14:tracePt t="12995" x="3346450" y="1206500"/>
          <p14:tracePt t="13012" x="3346450" y="1200150"/>
          <p14:tracePt t="13045" x="3333750" y="1181100"/>
          <p14:tracePt t="13048" x="3282950" y="1168400"/>
          <p14:tracePt t="13062" x="3206750" y="1168400"/>
          <p14:tracePt t="13079" x="3003550" y="1168400"/>
          <p14:tracePt t="13095" x="2933700" y="1168400"/>
          <p14:tracePt t="13112" x="2908300" y="1168400"/>
          <p14:tracePt t="13145" x="2908300" y="1174750"/>
          <p14:tracePt t="13162" x="2908300" y="1193800"/>
          <p14:tracePt t="13179" x="2908300" y="1206500"/>
          <p14:tracePt t="13196" x="2908300" y="1225550"/>
          <p14:tracePt t="13212" x="2908300" y="1250950"/>
          <p14:tracePt t="13229" x="2914650" y="1257300"/>
          <p14:tracePt t="13246" x="2921000" y="1263650"/>
          <p14:tracePt t="13263" x="2927350" y="1270000"/>
          <p14:tracePt t="13289" x="2933700" y="1270000"/>
          <p14:tracePt t="13961" x="2952750" y="1257300"/>
          <p14:tracePt t="13969" x="3003550" y="1257300"/>
          <p14:tracePt t="13980" x="3041650" y="1244600"/>
          <p14:tracePt t="13997" x="3219450" y="1244600"/>
          <p14:tracePt t="14013" x="3435350" y="1244600"/>
          <p14:tracePt t="14030" x="3638550" y="1244600"/>
          <p14:tracePt t="14047" x="3841750" y="1244600"/>
          <p14:tracePt t="14064" x="3924300" y="1244600"/>
          <p14:tracePt t="14081" x="3956050" y="1244600"/>
          <p14:tracePt t="14097" x="3975100" y="1244600"/>
          <p14:tracePt t="14114" x="3994150" y="1244600"/>
          <p14:tracePt t="14130" x="4013200" y="1244600"/>
          <p14:tracePt t="14147" x="4057650" y="1244600"/>
          <p14:tracePt t="14164" x="4108450" y="1244600"/>
          <p14:tracePt t="14180" x="4140200" y="1244600"/>
          <p14:tracePt t="14196" x="4152900" y="1244600"/>
          <p14:tracePt t="14230" x="4152900" y="1250950"/>
          <p14:tracePt t="14247" x="4152900" y="1263650"/>
          <p14:tracePt t="14263" x="4159250" y="1289050"/>
          <p14:tracePt t="14280" x="4165600" y="1295400"/>
          <p14:tracePt t="14297" x="4171950" y="1301750"/>
          <p14:tracePt t="14314" x="4184650" y="1301750"/>
          <p14:tracePt t="14331" x="4210050" y="1308100"/>
          <p14:tracePt t="14347" x="4229100" y="1314450"/>
          <p14:tracePt t="14364" x="4229100" y="1320800"/>
          <p14:tracePt t="14397" x="4241800" y="1327150"/>
          <p14:tracePt t="16313" x="4248150" y="1333500"/>
          <p14:tracePt t="16321" x="4248150" y="1365250"/>
          <p14:tracePt t="16333" x="4260850" y="1390650"/>
          <p14:tracePt t="16349" x="4260850" y="1447800"/>
          <p14:tracePt t="16366" x="4260850" y="1485900"/>
          <p14:tracePt t="16383" x="4203700" y="1593850"/>
          <p14:tracePt t="16399" x="4178300" y="1657350"/>
          <p14:tracePt t="16416" x="4178300" y="1714500"/>
          <p14:tracePt t="16433" x="4191000" y="1746250"/>
          <p14:tracePt t="16449" x="4197350" y="1752600"/>
          <p14:tracePt t="16535" x="4203700" y="1752600"/>
          <p14:tracePt t="16551" x="4210050" y="1758950"/>
          <p14:tracePt t="16569" x="4210050" y="1771650"/>
          <p14:tracePt t="16585" x="4210050" y="1778000"/>
          <p14:tracePt t="16601" x="4210050" y="1784350"/>
          <p14:tracePt t="16609" x="4210050" y="1797050"/>
          <p14:tracePt t="16618" x="4210050" y="1803400"/>
          <p14:tracePt t="16633" x="4216400" y="1822450"/>
          <p14:tracePt t="16650" x="4222750" y="1828800"/>
          <p14:tracePt t="16666" x="4229100" y="1828800"/>
          <p14:tracePt t="16683" x="4235450" y="1828800"/>
          <p14:tracePt t="18641" x="4241800" y="1828800"/>
          <p14:tracePt t="18777" x="4235450" y="1828800"/>
          <p14:tracePt t="18786" x="4229100" y="1835150"/>
          <p14:tracePt t="18793" x="4216400" y="1847850"/>
          <p14:tracePt t="18802" x="4203700" y="1860550"/>
          <p14:tracePt t="18819" x="4203700" y="1866900"/>
          <p14:tracePt t="18836" x="4197350" y="1879600"/>
          <p14:tracePt t="18852" x="4197350" y="1885950"/>
          <p14:tracePt t="18869" x="4191000" y="1892300"/>
          <p14:tracePt t="18953" x="4191000" y="1885950"/>
          <p14:tracePt t="19105" x="4210050" y="1885950"/>
          <p14:tracePt t="19113" x="4229100" y="1885950"/>
          <p14:tracePt t="19121" x="4254500" y="1885950"/>
          <p14:tracePt t="19136" x="4311650" y="1892300"/>
          <p14:tracePt t="19153" x="4387850" y="1892300"/>
          <p14:tracePt t="19169" x="4483100" y="1911350"/>
          <p14:tracePt t="19185" x="4540250" y="1917700"/>
          <p14:tracePt t="19202" x="4572000" y="1930400"/>
          <p14:tracePt t="19219" x="4610100" y="1949450"/>
          <p14:tracePt t="19235" x="4648200" y="1949450"/>
          <p14:tracePt t="19252" x="4711700" y="1949450"/>
          <p14:tracePt t="19269" x="4787900" y="1949450"/>
          <p14:tracePt t="19285" x="4857750" y="1949450"/>
          <p14:tracePt t="19303" x="4914900" y="1949450"/>
          <p14:tracePt t="19319" x="4921250" y="1949450"/>
          <p14:tracePt t="19336" x="4927600" y="1949450"/>
          <p14:tracePt t="19353" x="4933950" y="1949450"/>
          <p14:tracePt t="19369" x="4946650" y="1943100"/>
          <p14:tracePt t="19386" x="4959350" y="1943100"/>
          <p14:tracePt t="19403" x="5010150" y="1943100"/>
          <p14:tracePt t="19419" x="5073650" y="1943100"/>
          <p14:tracePt t="19436" x="5175250" y="1943100"/>
          <p14:tracePt t="19454" x="5283200" y="1943100"/>
          <p14:tracePt t="19470" x="5327650" y="1943100"/>
          <p14:tracePt t="19486" x="5372100" y="1924050"/>
          <p14:tracePt t="19503" x="5410200" y="1905000"/>
          <p14:tracePt t="19519" x="5429250" y="1898650"/>
          <p14:tracePt t="19536" x="5429250" y="1885950"/>
          <p14:tracePt t="19552" x="5441950" y="1873250"/>
          <p14:tracePt t="19569" x="5467350" y="1866900"/>
          <p14:tracePt t="19586" x="5518150" y="1847850"/>
          <p14:tracePt t="19603" x="5537200" y="1828800"/>
          <p14:tracePt t="19619" x="5537200" y="1816100"/>
          <p14:tracePt t="19636" x="5537200" y="1778000"/>
          <p14:tracePt t="19653" x="5524500" y="1727200"/>
          <p14:tracePt t="19669" x="5461000" y="1695450"/>
          <p14:tracePt t="19686" x="5276850" y="1657350"/>
          <p14:tracePt t="19703" x="4978400" y="1612900"/>
          <p14:tracePt t="19720" x="4826000" y="1606550"/>
          <p14:tracePt t="19736" x="4711700" y="1593850"/>
          <p14:tracePt t="19753" x="4679950" y="1593850"/>
          <p14:tracePt t="19786" x="4673600" y="1593850"/>
          <p14:tracePt t="19803" x="4641850" y="1593850"/>
          <p14:tracePt t="19820" x="4584700" y="1638300"/>
          <p14:tracePt t="19837" x="4495800" y="1708150"/>
          <p14:tracePt t="19853" x="4400550" y="1784350"/>
          <p14:tracePt t="19870" x="4356100" y="1828800"/>
          <p14:tracePt t="19887" x="4337050" y="1854200"/>
          <p14:tracePt t="19903" x="4330700" y="1866900"/>
          <p14:tracePt t="19920" x="4337050" y="1885950"/>
          <p14:tracePt t="19937" x="4400550" y="1885950"/>
          <p14:tracePt t="19953" x="4495800" y="1873250"/>
          <p14:tracePt t="19970" x="4527550" y="1847850"/>
          <p14:tracePt t="19987" x="4540250" y="1835150"/>
          <p14:tracePt t="20003" x="4540250" y="1828800"/>
          <p14:tracePt t="20020" x="4533900" y="1816100"/>
          <p14:tracePt t="20037" x="4508500" y="1809750"/>
          <p14:tracePt t="20144" x="4502150" y="1809750"/>
          <p14:tracePt t="20160" x="4495800" y="1822450"/>
          <p14:tracePt t="20169" x="4464050" y="1828800"/>
          <p14:tracePt t="20177" x="4400550" y="1841500"/>
          <p14:tracePt t="20187" x="4286250" y="1860550"/>
          <p14:tracePt t="20203" x="3975100" y="1860550"/>
          <p14:tracePt t="20220" x="3606800" y="1860550"/>
          <p14:tracePt t="20237" x="3295650" y="1860550"/>
          <p14:tracePt t="20253" x="3181350" y="1860550"/>
          <p14:tracePt t="20270" x="3092450" y="1822450"/>
          <p14:tracePt t="20287" x="3073400" y="1816100"/>
          <p14:tracePt t="20352" x="3073400" y="1803400"/>
          <p14:tracePt t="20368" x="3073400" y="1797050"/>
          <p14:tracePt t="20385" x="3067050" y="1784350"/>
          <p14:tracePt t="20392" x="3048000" y="1778000"/>
          <p14:tracePt t="20404" x="3022600" y="1752600"/>
          <p14:tracePt t="20420" x="2990850" y="1733550"/>
          <p14:tracePt t="20437" x="2971800" y="1714500"/>
          <p14:tracePt t="20454" x="2971800" y="1701800"/>
          <p14:tracePt t="20471" x="2965450" y="1682750"/>
          <p14:tracePt t="20487" x="2959100" y="1670050"/>
          <p14:tracePt t="20503" x="2940050" y="1657350"/>
          <p14:tracePt t="20520" x="2908300" y="1657350"/>
          <p14:tracePt t="20537" x="2851150" y="1651000"/>
          <p14:tracePt t="20553" x="2787650" y="1638300"/>
          <p14:tracePt t="20571" x="2698750" y="1625600"/>
          <p14:tracePt t="20587" x="2571750" y="1625600"/>
          <p14:tracePt t="20604" x="2381250" y="1625600"/>
          <p14:tracePt t="20620" x="2222500" y="1651000"/>
          <p14:tracePt t="20637" x="2076450" y="1701800"/>
          <p14:tracePt t="20654" x="2012950" y="1733550"/>
          <p14:tracePt t="20670" x="2000250" y="1746250"/>
          <p14:tracePt t="20687" x="1993900" y="1752600"/>
          <p14:tracePt t="20704" x="1993900" y="1778000"/>
          <p14:tracePt t="20721" x="2012950" y="1809750"/>
          <p14:tracePt t="20737" x="2038350" y="1841500"/>
          <p14:tracePt t="20754" x="2082800" y="1873250"/>
          <p14:tracePt t="20771" x="2133600" y="1905000"/>
          <p14:tracePt t="20787" x="2165350" y="1911350"/>
          <p14:tracePt t="20805" x="2216150" y="1930400"/>
          <p14:tracePt t="20821" x="2311400" y="1943100"/>
          <p14:tracePt t="20837" x="2406650" y="1949450"/>
          <p14:tracePt t="20855" x="2527300" y="1974850"/>
          <p14:tracePt t="20871" x="2609850" y="1987550"/>
          <p14:tracePt t="20888" x="2679700" y="1993900"/>
          <p14:tracePt t="20904" x="2762250" y="2006600"/>
          <p14:tracePt t="20921" x="2838450" y="2012950"/>
          <p14:tracePt t="20938" x="2990850" y="2012950"/>
          <p14:tracePt t="20954" x="3149600" y="2012950"/>
          <p14:tracePt t="20971" x="3276600" y="2012950"/>
          <p14:tracePt t="20988" x="3378200" y="2000250"/>
          <p14:tracePt t="21004" x="3460750" y="1993900"/>
          <p14:tracePt t="21021" x="3517900" y="1955800"/>
          <p14:tracePt t="21038" x="3524250" y="1930400"/>
          <p14:tracePt t="21054" x="3549650" y="1885950"/>
          <p14:tracePt t="21059" x="3549650" y="1866900"/>
          <p14:tracePt t="21071" x="3549650" y="1835150"/>
          <p14:tracePt t="21088" x="3549650" y="1803400"/>
          <p14:tracePt t="21104" x="3536950" y="1778000"/>
          <p14:tracePt t="21121" x="3511550" y="1746250"/>
          <p14:tracePt t="21138" x="3492500" y="1727200"/>
          <p14:tracePt t="21155" x="3441700" y="1695450"/>
          <p14:tracePt t="21171" x="3409950" y="1682750"/>
          <p14:tracePt t="21188" x="3327400" y="1657350"/>
          <p14:tracePt t="21205" x="3244850" y="1644650"/>
          <p14:tracePt t="21221" x="3175000" y="1638300"/>
          <p14:tracePt t="21238" x="3111500" y="1638300"/>
          <p14:tracePt t="21254" x="3067050" y="1638300"/>
          <p14:tracePt t="21271" x="2990850" y="1638300"/>
          <p14:tracePt t="21288" x="2933700" y="1638300"/>
          <p14:tracePt t="21305" x="2857500" y="1638300"/>
          <p14:tracePt t="21321" x="2794000" y="1638300"/>
          <p14:tracePt t="21338" x="2711450" y="1638300"/>
          <p14:tracePt t="21355" x="2622550" y="1638300"/>
          <p14:tracePt t="21371" x="2514600" y="1644650"/>
          <p14:tracePt t="21388" x="2438400" y="1682750"/>
          <p14:tracePt t="21405" x="2406650" y="1695450"/>
          <p14:tracePt t="21422" x="2381250" y="1708150"/>
          <p14:tracePt t="21438" x="2374900" y="1708150"/>
          <p14:tracePt t="21455" x="2368550" y="1720850"/>
          <p14:tracePt t="21472" x="2349500" y="1739900"/>
          <p14:tracePt t="21488" x="2343150" y="1771650"/>
          <p14:tracePt t="21504" x="2343150" y="1822450"/>
          <p14:tracePt t="21521" x="2343150" y="1866900"/>
          <p14:tracePt t="21538" x="2343150" y="1905000"/>
          <p14:tracePt t="21555" x="2343150" y="1955800"/>
          <p14:tracePt t="21572" x="2349500" y="1987550"/>
          <p14:tracePt t="21588" x="2374900" y="2032000"/>
          <p14:tracePt t="21605" x="2393950" y="2051050"/>
          <p14:tracePt t="21622" x="2406650" y="2063750"/>
          <p14:tracePt t="21638" x="2457450" y="2070100"/>
          <p14:tracePt t="21655" x="2527300" y="2070100"/>
          <p14:tracePt t="21672" x="2584450" y="2070100"/>
          <p14:tracePt t="21689" x="2628900" y="2070100"/>
          <p14:tracePt t="21705" x="2698750" y="2070100"/>
          <p14:tracePt t="21722" x="2774950" y="2070100"/>
          <p14:tracePt t="21739" x="2876550" y="2070100"/>
          <p14:tracePt t="21755" x="3016250" y="2070100"/>
          <p14:tracePt t="21772" x="3143250" y="2070100"/>
          <p14:tracePt t="21788" x="3232150" y="2051050"/>
          <p14:tracePt t="21805" x="3321050" y="2000250"/>
          <p14:tracePt t="21822" x="3371850" y="1949450"/>
          <p14:tracePt t="21839" x="3371850" y="1898650"/>
          <p14:tracePt t="21855" x="3365500" y="1860550"/>
          <p14:tracePt t="21871" x="3340100" y="1854200"/>
          <p14:tracePt t="21888" x="3314700" y="1841500"/>
          <p14:tracePt t="22161" x="3308350" y="1841500"/>
          <p14:tracePt t="22569" x="3340100" y="1841500"/>
          <p14:tracePt t="22577" x="3378200" y="1841500"/>
          <p14:tracePt t="22589" x="3441700" y="1847850"/>
          <p14:tracePt t="22606" x="3549650" y="1860550"/>
          <p14:tracePt t="22623" x="3784600" y="1905000"/>
          <p14:tracePt t="22640" x="3930650" y="1930400"/>
          <p14:tracePt t="22657" x="4025900" y="1943100"/>
          <p14:tracePt t="22673" x="4051300" y="1949450"/>
          <p14:tracePt t="22690" x="4057650" y="1955800"/>
          <p14:tracePt t="22723" x="4064000" y="1955800"/>
          <p14:tracePt t="22739" x="4064000" y="1962150"/>
          <p14:tracePt t="22756" x="4070350" y="1968500"/>
          <p14:tracePt t="22773" x="4089400" y="1968500"/>
          <p14:tracePt t="22790" x="4114800" y="1968500"/>
          <p14:tracePt t="22806" x="4146550" y="1968500"/>
          <p14:tracePt t="22823" x="4165600" y="1968500"/>
          <p14:tracePt t="22840" x="4171950" y="1968500"/>
          <p14:tracePt t="22905" x="4184650" y="1968500"/>
          <p14:tracePt t="22913" x="4197350" y="1962150"/>
          <p14:tracePt t="22929" x="4203700" y="1955800"/>
          <p14:tracePt t="23042" x="4210050" y="1949450"/>
          <p14:tracePt t="23049" x="4229100" y="1943100"/>
          <p14:tracePt t="23058" x="4260850" y="1930400"/>
          <p14:tracePt t="23074" x="4298950" y="1924050"/>
          <p14:tracePt t="23090" x="4343400" y="1905000"/>
          <p14:tracePt t="23107" x="4381500" y="1898650"/>
          <p14:tracePt t="23124" x="4406900" y="1892300"/>
          <p14:tracePt t="23140" x="4413250" y="1885950"/>
          <p14:tracePt t="23156" x="4425950" y="1873250"/>
          <p14:tracePt t="23173" x="4432300" y="1866900"/>
          <p14:tracePt t="23190" x="4432300" y="1860550"/>
          <p14:tracePt t="23223" x="4425950" y="1860550"/>
          <p14:tracePt t="23496" x="4400550" y="1866900"/>
          <p14:tracePt t="23503" x="4381500" y="1892300"/>
          <p14:tracePt t="23511" x="4343400" y="1924050"/>
          <p14:tracePt t="23523" x="4298950" y="1974850"/>
          <p14:tracePt t="23540" x="4165600" y="2101850"/>
          <p14:tracePt t="23557" x="4070350" y="2228850"/>
          <p14:tracePt t="23560" x="4019550" y="2292350"/>
          <p14:tracePt t="23573" x="3981450" y="2368550"/>
          <p14:tracePt t="23590" x="3968750" y="2476500"/>
          <p14:tracePt t="23607" x="4038600" y="2622550"/>
          <p14:tracePt t="23624" x="4127500" y="2692400"/>
          <p14:tracePt t="23640" x="4184650" y="2724150"/>
          <p14:tracePt t="23657" x="4203700" y="2743200"/>
          <p14:tracePt t="23674" x="4222750" y="2768600"/>
          <p14:tracePt t="23690" x="4222750" y="2781300"/>
          <p14:tracePt t="23707" x="4222750" y="2806700"/>
          <p14:tracePt t="23724" x="4222750" y="2838450"/>
          <p14:tracePt t="23740" x="4197350" y="2876550"/>
          <p14:tracePt t="23757" x="4146550" y="2914650"/>
          <p14:tracePt t="23774" x="4044950" y="2959100"/>
          <p14:tracePt t="23791" x="3810000" y="3016250"/>
          <p14:tracePt t="23807" x="3759200" y="3035300"/>
          <p14:tracePt t="23824" x="3759200" y="3041650"/>
          <p14:tracePt t="23841" x="3765550" y="3048000"/>
          <p14:tracePt t="23857" x="3854450" y="3048000"/>
          <p14:tracePt t="23874" x="3943350" y="3022600"/>
          <p14:tracePt t="23891" x="4000500" y="2978150"/>
          <p14:tracePt t="23907" x="4019550" y="2959100"/>
          <p14:tracePt t="23924" x="4025900" y="2946400"/>
          <p14:tracePt t="23941" x="4025900" y="2940050"/>
          <p14:tracePt t="23974" x="4025900" y="2933700"/>
          <p14:tracePt t="23991" x="4025900" y="2921000"/>
          <p14:tracePt t="24007" x="4019550" y="2901950"/>
          <p14:tracePt t="24049" x="4006850" y="2895600"/>
          <p14:tracePt t="24058" x="4000500" y="2895600"/>
          <p14:tracePt t="24074" x="3981450" y="2889250"/>
          <p14:tracePt t="24091" x="3975100" y="2882900"/>
          <p14:tracePt t="24136" x="4013200" y="2870200"/>
          <p14:tracePt t="24144" x="4076700" y="2870200"/>
          <p14:tracePt t="24158" x="4140200" y="2870200"/>
          <p14:tracePt t="24176" x="4445000" y="2870200"/>
          <p14:tracePt t="24191" x="4686300" y="2870200"/>
          <p14:tracePt t="24208" x="4908550" y="2870200"/>
          <p14:tracePt t="24225" x="5111750" y="2870200"/>
          <p14:tracePt t="24242" x="5226050" y="2870200"/>
          <p14:tracePt t="24258" x="5276850" y="2882900"/>
          <p14:tracePt t="24275" x="5308600" y="2882900"/>
          <p14:tracePt t="24292" x="5334000" y="2882900"/>
          <p14:tracePt t="24308" x="5372100" y="2882900"/>
          <p14:tracePt t="24325" x="5416550" y="2882900"/>
          <p14:tracePt t="24342" x="5448300" y="2876550"/>
          <p14:tracePt t="24358" x="5492750" y="2876550"/>
          <p14:tracePt t="24375" x="5562600" y="2876550"/>
          <p14:tracePt t="24391" x="5613400" y="2882900"/>
          <p14:tracePt t="24408" x="5657850" y="2889250"/>
          <p14:tracePt t="24424" x="5727700" y="2914650"/>
          <p14:tracePt t="24441" x="5803900" y="2914650"/>
          <p14:tracePt t="24458" x="5880100" y="2914650"/>
          <p14:tracePt t="24474" x="6000750" y="2914650"/>
          <p14:tracePt t="24491" x="6153150" y="2914650"/>
          <p14:tracePt t="24508" x="6318250" y="2933700"/>
          <p14:tracePt t="24524" x="6438900" y="2965450"/>
          <p14:tracePt t="24541" x="6489700" y="2978150"/>
          <p14:tracePt t="24600" x="6483350" y="2978150"/>
          <p14:tracePt t="24609" x="6477000" y="2978150"/>
          <p14:tracePt t="24625" x="6470650" y="2971800"/>
          <p14:tracePt t="24632" x="6464300" y="2965450"/>
          <p14:tracePt t="24641" x="6464300" y="2959100"/>
          <p14:tracePt t="24672" x="6464300" y="2946400"/>
          <p14:tracePt t="24680" x="6464300" y="2940050"/>
          <p14:tracePt t="24696" x="6457950" y="2940050"/>
          <p14:tracePt t="24713" x="6451600" y="2940050"/>
          <p14:tracePt t="24762" x="6445250" y="2933700"/>
          <p14:tracePt t="24785" x="6438900" y="2921000"/>
          <p14:tracePt t="24793" x="6438900" y="2914650"/>
          <p14:tracePt t="24801" x="6426200" y="2901950"/>
          <p14:tracePt t="24811" x="6419850" y="2895600"/>
          <p14:tracePt t="24826" x="6413500" y="2889250"/>
          <p14:tracePt t="24849" x="6413500" y="2882900"/>
          <p14:tracePt t="24865" x="6407150" y="2876550"/>
          <p14:tracePt t="24889" x="6400800" y="2876550"/>
          <p14:tracePt t="24905" x="6394450" y="2876550"/>
          <p14:tracePt t="24929" x="6381750" y="2876550"/>
          <p14:tracePt t="24937" x="6375400" y="2876550"/>
          <p14:tracePt t="24953" x="6369050" y="2882900"/>
          <p14:tracePt t="24969" x="6369050" y="2889250"/>
          <p14:tracePt t="24993" x="6362700" y="2889250"/>
          <p14:tracePt t="25024" x="6356350" y="2889250"/>
          <p14:tracePt t="25032" x="6350000" y="2889250"/>
          <p14:tracePt t="25064" x="6337300" y="2889250"/>
          <p14:tracePt t="25072" x="6324600" y="2889250"/>
          <p14:tracePt t="25080" x="6292850" y="2876550"/>
          <p14:tracePt t="25092" x="6273800" y="2870200"/>
          <p14:tracePt t="25109" x="6197600" y="2851150"/>
          <p14:tracePt t="25125" x="5988050" y="2819400"/>
          <p14:tracePt t="25142" x="5638800" y="2774950"/>
          <p14:tracePt t="25159" x="5041900" y="2736850"/>
          <p14:tracePt t="25176" x="4762500" y="2692400"/>
          <p14:tracePt t="25193" x="4603750" y="2660650"/>
          <p14:tracePt t="25209" x="4552950" y="2660650"/>
          <p14:tracePt t="25226" x="4546600" y="2660650"/>
          <p14:tracePt t="25259" x="4540250" y="2660650"/>
          <p14:tracePt t="25276" x="4540250" y="2679700"/>
          <p14:tracePt t="25309" x="4533900" y="2692400"/>
          <p14:tracePt t="25346" x="4521200" y="2692400"/>
          <p14:tracePt t="25353" x="4514850" y="2692400"/>
          <p14:tracePt t="25362" x="4508500" y="2692400"/>
          <p14:tracePt t="25376" x="4502150" y="2692400"/>
          <p14:tracePt t="25417" x="4495800" y="2692400"/>
          <p14:tracePt t="25544" x="4489450" y="2698750"/>
          <p14:tracePt t="25560" x="4476750" y="2711450"/>
          <p14:tracePt t="25593" x="4470400" y="2724150"/>
          <p14:tracePt t="25705" x="4470400" y="2736850"/>
          <p14:tracePt t="25713" x="4470400" y="2743200"/>
          <p14:tracePt t="25726" x="4438650" y="2762250"/>
          <p14:tracePt t="25743" x="4387850" y="2800350"/>
          <p14:tracePt t="25760" x="4349750" y="2819400"/>
          <p14:tracePt t="25776" x="4343400" y="2825750"/>
          <p14:tracePt t="25793" x="4324350" y="2832100"/>
          <p14:tracePt t="25896" x="4318000" y="2832100"/>
          <p14:tracePt t="25904" x="4311650" y="2832100"/>
          <p14:tracePt t="25914" x="4292600" y="2832100"/>
          <p14:tracePt t="25929" x="4286250" y="2832100"/>
          <p14:tracePt t="25943" x="4279900" y="2819400"/>
          <p14:tracePt t="25960" x="4273550" y="2819400"/>
          <p14:tracePt t="26385" x="4267200" y="2813050"/>
          <p14:tracePt t="26393" x="4267200" y="2806700"/>
          <p14:tracePt t="26409" x="4286250" y="2800350"/>
          <p14:tracePt t="26417" x="4292600" y="2800350"/>
          <p14:tracePt t="26427" x="4318000" y="2800350"/>
          <p14:tracePt t="26443" x="4349750" y="2800350"/>
          <p14:tracePt t="26460" x="4394200" y="2800350"/>
          <p14:tracePt t="26477" x="4476750" y="2800350"/>
          <p14:tracePt t="26493" x="4578350" y="2800350"/>
          <p14:tracePt t="26510" x="4718050" y="2800350"/>
          <p14:tracePt t="26527" x="4972050" y="2800350"/>
          <p14:tracePt t="26543" x="5124450" y="2800350"/>
          <p14:tracePt t="26560" x="5276850" y="2800350"/>
          <p14:tracePt t="26577" x="5365750" y="2800350"/>
          <p14:tracePt t="26594" x="5435600" y="2800350"/>
          <p14:tracePt t="26610" x="5461000" y="2800350"/>
          <p14:tracePt t="26627" x="5467350" y="2800350"/>
          <p14:tracePt t="26643" x="5473700" y="2800350"/>
          <p14:tracePt t="26660" x="5486400" y="2800350"/>
          <p14:tracePt t="26677" x="5511800" y="2800350"/>
          <p14:tracePt t="26694" x="5549900" y="2800350"/>
          <p14:tracePt t="26710" x="5619750" y="2800350"/>
          <p14:tracePt t="26727" x="5702300" y="2800350"/>
          <p14:tracePt t="26744" x="5784850" y="2800350"/>
          <p14:tracePt t="26760" x="5848350" y="2800350"/>
          <p14:tracePt t="26777" x="5918200" y="2800350"/>
          <p14:tracePt t="26794" x="5962650" y="2800350"/>
          <p14:tracePt t="26811" x="6026150" y="2800350"/>
          <p14:tracePt t="26827" x="6083300" y="2813050"/>
          <p14:tracePt t="26844" x="6134100" y="2819400"/>
          <p14:tracePt t="26861" x="6172200" y="2825750"/>
          <p14:tracePt t="26877" x="6216650" y="2825750"/>
          <p14:tracePt t="26894" x="6254750" y="2825750"/>
          <p14:tracePt t="26911" x="6350000" y="2825750"/>
          <p14:tracePt t="26927" x="6413500" y="2825750"/>
          <p14:tracePt t="26944" x="6464300" y="2825750"/>
          <p14:tracePt t="26961" x="6508750" y="2825750"/>
          <p14:tracePt t="26977" x="6540500" y="2825750"/>
          <p14:tracePt t="26994" x="6553200" y="2825750"/>
          <p14:tracePt t="27011" x="6559550" y="2819400"/>
          <p14:tracePt t="27096" x="6565900" y="2819400"/>
          <p14:tracePt t="27104" x="6578600" y="2819400"/>
          <p14:tracePt t="27113" x="6584950" y="2819400"/>
          <p14:tracePt t="27128" x="6610350" y="2819400"/>
          <p14:tracePt t="27144" x="6623050" y="2819400"/>
          <p14:tracePt t="27161" x="6654800" y="2819400"/>
          <p14:tracePt t="27178" x="6680200" y="2819400"/>
          <p14:tracePt t="27194" x="6699250" y="2819400"/>
          <p14:tracePt t="27211" x="6705600" y="2819400"/>
          <p14:tracePt t="27228" x="6731000" y="2819400"/>
          <p14:tracePt t="27261" x="6737350" y="2819400"/>
          <p14:tracePt t="27553" x="6711950" y="2819400"/>
          <p14:tracePt t="27561" x="6584950" y="2819400"/>
          <p14:tracePt t="27569" x="6413500" y="2819400"/>
          <p14:tracePt t="27578" x="6102350" y="2819400"/>
          <p14:tracePt t="27595" x="5194300" y="2819400"/>
          <p14:tracePt t="27612" x="4419600" y="2819400"/>
          <p14:tracePt t="27629" x="4006850" y="2819400"/>
          <p14:tracePt t="27645" x="3746500" y="2762250"/>
          <p14:tracePt t="27662" x="3594100" y="2755900"/>
          <p14:tracePt t="27679" x="3511550" y="2743200"/>
          <p14:tracePt t="27696" x="3435350" y="2743200"/>
          <p14:tracePt t="27712" x="3378200" y="2743200"/>
          <p14:tracePt t="27728" x="3321050" y="2749550"/>
          <p14:tracePt t="27745" x="3270250" y="2762250"/>
          <p14:tracePt t="27762" x="3219450" y="2762250"/>
          <p14:tracePt t="27779" x="3143250" y="2768600"/>
          <p14:tracePt t="27795" x="3028950" y="2768600"/>
          <p14:tracePt t="27812" x="2908300" y="2768600"/>
          <p14:tracePt t="27829" x="2851150" y="2768600"/>
          <p14:tracePt t="27846" x="2838450" y="2755900"/>
          <p14:tracePt t="27862" x="2832100" y="2749550"/>
          <p14:tracePt t="27879" x="2819400" y="2743200"/>
          <p14:tracePt t="27913" x="2813050" y="2730500"/>
          <p14:tracePt t="27945" x="2806700" y="2724150"/>
          <p14:tracePt t="27977" x="2800350" y="2724150"/>
          <p14:tracePt t="28009" x="2794000" y="2717800"/>
          <p14:tracePt t="28025" x="2794000" y="2711450"/>
          <p14:tracePt t="28033" x="2787650" y="2705100"/>
          <p14:tracePt t="28046" x="2768600" y="2705100"/>
          <p14:tracePt t="28064" x="2698750" y="2705100"/>
          <p14:tracePt t="28079" x="2622550" y="2705100"/>
          <p14:tracePt t="28096" x="2546350" y="2705100"/>
          <p14:tracePt t="28113" x="2463800" y="2724150"/>
          <p14:tracePt t="28129" x="2406650" y="2755900"/>
          <p14:tracePt t="28146" x="2400300" y="2762250"/>
          <p14:tracePt t="28163" x="2400300" y="2787650"/>
          <p14:tracePt t="28179" x="2400300" y="2819400"/>
          <p14:tracePt t="28196" x="2400300" y="2844800"/>
          <p14:tracePt t="28212" x="2406650" y="2876550"/>
          <p14:tracePt t="28229" x="2444750" y="2921000"/>
          <p14:tracePt t="28246" x="2470150" y="2946400"/>
          <p14:tracePt t="28262" x="2501900" y="2959100"/>
          <p14:tracePt t="28279" x="2565400" y="2978150"/>
          <p14:tracePt t="28295" x="2616200" y="2978150"/>
          <p14:tracePt t="28312" x="2679700" y="2978150"/>
          <p14:tracePt t="28329" x="2768600" y="2978150"/>
          <p14:tracePt t="28345" x="2876550" y="2978150"/>
          <p14:tracePt t="28362" x="3003550" y="2978150"/>
          <p14:tracePt t="28379" x="3079750" y="2978150"/>
          <p14:tracePt t="28396" x="3117850" y="2971800"/>
          <p14:tracePt t="28412" x="3143250" y="2946400"/>
          <p14:tracePt t="28429" x="3143250" y="2914650"/>
          <p14:tracePt t="28445" x="3143250" y="2857500"/>
          <p14:tracePt t="28462" x="3092450" y="2800350"/>
          <p14:tracePt t="28479" x="2978150" y="2717800"/>
          <p14:tracePt t="28496" x="2882900" y="2679700"/>
          <p14:tracePt t="28512" x="2813050" y="2660650"/>
          <p14:tracePt t="28529" x="2749550" y="2654300"/>
          <p14:tracePt t="28546" x="2711450" y="2641600"/>
          <p14:tracePt t="28562" x="2692400" y="2641600"/>
          <p14:tracePt t="28579" x="2667000" y="2641600"/>
          <p14:tracePt t="28596" x="2641600" y="2654300"/>
          <p14:tracePt t="28612" x="2597150" y="2692400"/>
          <p14:tracePt t="28629" x="2565400" y="2724150"/>
          <p14:tracePt t="28646" x="2552700" y="2768600"/>
          <p14:tracePt t="28662" x="2552700" y="2806700"/>
          <p14:tracePt t="28679" x="2559050" y="2863850"/>
          <p14:tracePt t="28696" x="2597150" y="2889250"/>
          <p14:tracePt t="28712" x="2641600" y="2914650"/>
          <p14:tracePt t="28729" x="2705100" y="2921000"/>
          <p14:tracePt t="28746" x="2749550" y="2921000"/>
          <p14:tracePt t="28763" x="2768600" y="2921000"/>
          <p14:tracePt t="28779" x="2781300" y="2908300"/>
          <p14:tracePt t="28796" x="2781300" y="2889250"/>
          <p14:tracePt t="28813" x="2762250" y="2857500"/>
          <p14:tracePt t="28829" x="2736850" y="2851150"/>
          <p14:tracePt t="28846" x="2711450" y="2844800"/>
          <p14:tracePt t="28862" x="2705100" y="2844800"/>
          <p14:tracePt t="29313" x="2698750" y="2832100"/>
          <p14:tracePt t="29321" x="2698750" y="2825750"/>
          <p14:tracePt t="29330" x="2692400" y="2813050"/>
          <p14:tracePt t="29347" x="2686050" y="2806700"/>
          <p14:tracePt t="29425" x="2679700" y="2806700"/>
          <p14:tracePt t="29552" x="2686050" y="2806700"/>
          <p14:tracePt t="29561" x="2698750" y="2806700"/>
          <p14:tracePt t="29569" x="2717800" y="2806700"/>
          <p14:tracePt t="29580" x="2736850" y="2806700"/>
          <p14:tracePt t="29597" x="2794000" y="2806700"/>
          <p14:tracePt t="29614" x="2901950" y="2806700"/>
          <p14:tracePt t="29630" x="3003550" y="2806700"/>
          <p14:tracePt t="29647" x="3111500" y="2806700"/>
          <p14:tracePt t="29664" x="3149600" y="2806700"/>
          <p14:tracePt t="29681" x="3181350" y="2806700"/>
          <p14:tracePt t="29697" x="3225800" y="2806700"/>
          <p14:tracePt t="29714" x="3263900" y="2800350"/>
          <p14:tracePt t="29731" x="3327400" y="2768600"/>
          <p14:tracePt t="29747" x="3403600" y="2724150"/>
          <p14:tracePt t="29764" x="3460750" y="2686050"/>
          <p14:tracePt t="29781" x="3530600" y="2647950"/>
          <p14:tracePt t="29797" x="3606800" y="2603500"/>
          <p14:tracePt t="29814" x="3651250" y="2578100"/>
          <p14:tracePt t="29831" x="3721100" y="2552700"/>
          <p14:tracePt t="29848" x="3752850" y="2546350"/>
          <p14:tracePt t="29864" x="3784600" y="2546350"/>
          <p14:tracePt t="29881" x="3822700" y="2540000"/>
          <p14:tracePt t="29897" x="3854450" y="2540000"/>
          <p14:tracePt t="29914" x="3886200" y="2540000"/>
          <p14:tracePt t="29931" x="3943350" y="2540000"/>
          <p14:tracePt t="29948" x="4000500" y="2540000"/>
          <p14:tracePt t="29964" x="4070350" y="2540000"/>
          <p14:tracePt t="29981" x="4127500" y="2540000"/>
          <p14:tracePt t="29998" x="4171950" y="2540000"/>
          <p14:tracePt t="30014" x="4229100" y="2540000"/>
          <p14:tracePt t="30031" x="4286250" y="2520950"/>
          <p14:tracePt t="30048" x="4286250" y="2514600"/>
          <p14:tracePt t="30064" x="4286250" y="2495550"/>
          <p14:tracePt t="30081" x="4286250" y="2482850"/>
          <p14:tracePt t="30098" x="4286250" y="2457450"/>
          <p14:tracePt t="30115" x="4286250" y="2451100"/>
          <p14:tracePt t="30131" x="4286250" y="2432050"/>
          <p14:tracePt t="30148" x="4286250" y="2425700"/>
          <p14:tracePt t="30181" x="4286250" y="2419350"/>
          <p14:tracePt t="30217" x="4286250" y="2413000"/>
          <p14:tracePt t="30224" x="4286250" y="2406650"/>
          <p14:tracePt t="30240" x="4286250" y="2400300"/>
          <p14:tracePt t="30250" x="4292600" y="2393950"/>
          <p14:tracePt t="30266" x="4292600" y="2381250"/>
          <p14:tracePt t="30281" x="4305300" y="2368550"/>
          <p14:tracePt t="30321" x="4298950" y="2368550"/>
          <p14:tracePt t="30336" x="4286250" y="2368550"/>
          <p14:tracePt t="32849" x="4318000" y="2368550"/>
          <p14:tracePt t="32857" x="4375150" y="2381250"/>
          <p14:tracePt t="32867" x="4451350" y="2387600"/>
          <p14:tracePt t="32884" x="4603750" y="2400300"/>
          <p14:tracePt t="32901" x="4724400" y="2400300"/>
          <p14:tracePt t="32918" x="4813300" y="2400300"/>
          <p14:tracePt t="32934" x="4889500" y="2400300"/>
          <p14:tracePt t="32951" x="4972050" y="2419350"/>
          <p14:tracePt t="32968" x="4997450" y="2432050"/>
          <p14:tracePt t="32985" x="5016500" y="2444750"/>
          <p14:tracePt t="33089" x="5022850" y="2444750"/>
          <p14:tracePt t="33105" x="5029200" y="2444750"/>
          <p14:tracePt t="33113" x="5041900" y="2444750"/>
          <p14:tracePt t="33122" x="5067300" y="2444750"/>
          <p14:tracePt t="33134" x="5086350" y="2444750"/>
          <p14:tracePt t="33151" x="5156200" y="2444750"/>
          <p14:tracePt t="33168" x="5226050" y="2432050"/>
          <p14:tracePt t="33185" x="5289550" y="2432050"/>
          <p14:tracePt t="33201" x="5346700" y="2413000"/>
          <p14:tracePt t="33218" x="5353050" y="2413000"/>
          <p14:tracePt t="33235" x="5359400" y="2406650"/>
          <p14:tracePt t="33432" x="5346700" y="2406650"/>
          <p14:tracePt t="33441" x="5257800" y="2406650"/>
          <p14:tracePt t="33452" x="5060950" y="2425700"/>
          <p14:tracePt t="33468" x="4229100" y="2457450"/>
          <p14:tracePt t="33485" x="3397250" y="2457450"/>
          <p14:tracePt t="33501" x="2774950" y="2476500"/>
          <p14:tracePt t="33518" x="2514600" y="2476500"/>
          <p14:tracePt t="33535" x="2432050" y="2476500"/>
          <p14:tracePt t="33551" x="2413000" y="2476500"/>
          <p14:tracePt t="33568" x="2413000" y="2463800"/>
          <p14:tracePt t="33584" x="2413000" y="2451100"/>
          <p14:tracePt t="33601" x="2444750" y="2438400"/>
          <p14:tracePt t="33618" x="2463800" y="2425700"/>
          <p14:tracePt t="33635" x="2463800" y="2419350"/>
          <p14:tracePt t="33668" x="2463800" y="2400300"/>
          <p14:tracePt t="33685" x="2425700" y="2343150"/>
          <p14:tracePt t="33701" x="2400300" y="2311400"/>
          <p14:tracePt t="33718" x="2393950" y="2298700"/>
          <p14:tracePt t="33735" x="2393950" y="2286000"/>
          <p14:tracePt t="33752" x="2406650" y="2279650"/>
          <p14:tracePt t="33768" x="2463800" y="2279650"/>
          <p14:tracePt t="33785" x="2546350" y="2279650"/>
          <p14:tracePt t="33802" x="2635250" y="2279650"/>
          <p14:tracePt t="33818" x="2692400" y="2273300"/>
          <p14:tracePt t="33835" x="2717800" y="2260600"/>
          <p14:tracePt t="33851" x="2749550" y="2247900"/>
          <p14:tracePt t="33868" x="2794000" y="2228850"/>
          <p14:tracePt t="33901" x="2800350" y="2222500"/>
          <p14:tracePt t="33918" x="2800350" y="2209800"/>
          <p14:tracePt t="33935" x="2800350" y="2197100"/>
          <p14:tracePt t="33952" x="2774950" y="2197100"/>
          <p14:tracePt t="33969" x="2698750" y="2197100"/>
          <p14:tracePt t="33985" x="2609850" y="2197100"/>
          <p14:tracePt t="34002" x="2540000" y="2197100"/>
          <p14:tracePt t="34019" x="2495550" y="2216150"/>
          <p14:tracePt t="34036" x="2482850" y="2235200"/>
          <p14:tracePt t="34052" x="2482850" y="2247900"/>
          <p14:tracePt t="34057" x="2482850" y="2266950"/>
          <p14:tracePt t="34069" x="2482850" y="2273300"/>
          <p14:tracePt t="34085" x="2501900" y="2305050"/>
          <p14:tracePt t="34103" x="2609850" y="2368550"/>
          <p14:tracePt t="34119" x="2654300" y="2413000"/>
          <p14:tracePt t="34136" x="2692400" y="2463800"/>
          <p14:tracePt t="34152" x="2730500" y="2495550"/>
          <p14:tracePt t="34169" x="2794000" y="2501900"/>
          <p14:tracePt t="34186" x="2870200" y="2501900"/>
          <p14:tracePt t="34202" x="2959100" y="2501900"/>
          <p14:tracePt t="34219" x="3041650" y="2489200"/>
          <p14:tracePt t="34236" x="3073400" y="2457450"/>
          <p14:tracePt t="34252" x="3079750" y="2406650"/>
          <p14:tracePt t="34269" x="3079750" y="2355850"/>
          <p14:tracePt t="34286" x="3060700" y="2311400"/>
          <p14:tracePt t="34303" x="3035300" y="2292350"/>
          <p14:tracePt t="34319" x="2997200" y="2266950"/>
          <p14:tracePt t="34336" x="2965450" y="2254250"/>
          <p14:tracePt t="34353" x="2940050" y="2241550"/>
          <p14:tracePt t="34369" x="2908300" y="2235200"/>
          <p14:tracePt t="34386" x="2889250" y="2228850"/>
          <p14:tracePt t="34403" x="2851150" y="2216150"/>
          <p14:tracePt t="34419" x="2813050" y="2209800"/>
          <p14:tracePt t="34436" x="2743200" y="2209800"/>
          <p14:tracePt t="34453" x="2654300" y="2203450"/>
          <p14:tracePt t="34469" x="2597150" y="2203450"/>
          <p14:tracePt t="34486" x="2552700" y="2203450"/>
          <p14:tracePt t="34503" x="2514600" y="2222500"/>
          <p14:tracePt t="34519" x="2514600" y="2235200"/>
          <p14:tracePt t="34535" x="2514600" y="2266950"/>
          <p14:tracePt t="34552" x="2514600" y="2286000"/>
          <p14:tracePt t="34569" x="2546350" y="2311400"/>
          <p14:tracePt t="34586" x="2603500" y="2324100"/>
          <p14:tracePt t="34603" x="2679700" y="2349500"/>
          <p14:tracePt t="34619" x="2787650" y="2362200"/>
          <p14:tracePt t="34636" x="2870200" y="2368550"/>
          <p14:tracePt t="34653" x="2921000" y="2368550"/>
          <p14:tracePt t="34669" x="2933700" y="2368550"/>
          <p14:tracePt t="34686" x="2940050" y="2368550"/>
          <p14:tracePt t="34703" x="2946400" y="2349500"/>
          <p14:tracePt t="34720" x="2940050" y="2317750"/>
          <p14:tracePt t="34737" x="2908300" y="2298700"/>
          <p14:tracePt t="34753" x="2889250" y="2286000"/>
          <p14:tracePt t="34770" x="2882900" y="2279650"/>
          <p14:tracePt t="34938" x="2876550" y="2279650"/>
          <p14:tracePt t="35032" x="2870200" y="2279650"/>
          <p14:tracePt t="35209" x="2870200" y="2292350"/>
          <p14:tracePt t="35217" x="2908300" y="2324100"/>
          <p14:tracePt t="35225" x="3035300" y="2355850"/>
          <p14:tracePt t="35237" x="3206750" y="2419350"/>
          <p14:tracePt t="35254" x="3594100" y="2527300"/>
          <p14:tracePt t="35270" x="3930650" y="2616200"/>
          <p14:tracePt t="35287" x="4210050" y="2717800"/>
          <p14:tracePt t="35304" x="4254500" y="2755900"/>
          <p14:tracePt t="35320" x="4260850" y="2755900"/>
          <p14:tracePt t="35337" x="4267200" y="2755900"/>
          <p14:tracePt t="35441" x="4235450" y="2755900"/>
          <p14:tracePt t="35448" x="4184650" y="2749550"/>
          <p14:tracePt t="35457" x="4152900" y="2736850"/>
          <p14:tracePt t="35470" x="4133850" y="2724150"/>
          <p14:tracePt t="35489" x="4133850" y="2730500"/>
          <p14:tracePt t="35503" x="4254500" y="2876550"/>
          <p14:tracePt t="35520" x="4495800" y="3003550"/>
          <p14:tracePt t="35536" x="4699000" y="3111500"/>
          <p14:tracePt t="35553" x="4819650" y="3206750"/>
          <p14:tracePt t="35570" x="4851400" y="3282950"/>
          <p14:tracePt t="35587" x="4851400" y="3302000"/>
          <p14:tracePt t="35604" x="4851400" y="3308350"/>
          <p14:tracePt t="35657" x="4851400" y="3314700"/>
          <p14:tracePt t="35673" x="4864100" y="3327400"/>
          <p14:tracePt t="35681" x="4876800" y="3340100"/>
          <p14:tracePt t="35689" x="4883150" y="3359150"/>
          <p14:tracePt t="35704" x="4889500" y="3378200"/>
          <p14:tracePt t="35721" x="4889500" y="3397250"/>
          <p14:tracePt t="35737" x="4889500" y="3409950"/>
          <p14:tracePt t="35777" x="4889500" y="3416300"/>
          <p14:tracePt t="35787" x="4883150" y="3416300"/>
          <p14:tracePt t="35804" x="4876800" y="3416300"/>
          <p14:tracePt t="36089" x="4870450" y="3416300"/>
          <p14:tracePt t="36144" x="4870450" y="3403600"/>
          <p14:tracePt t="36200" x="4870450" y="3390900"/>
          <p14:tracePt t="36208" x="4845050" y="3384550"/>
          <p14:tracePt t="36221" x="4800600" y="3359150"/>
          <p14:tracePt t="36238" x="4724400" y="3359150"/>
          <p14:tracePt t="36254" x="4654550" y="3359150"/>
          <p14:tracePt t="36271" x="4610100" y="3346450"/>
          <p14:tracePt t="36288" x="4578350" y="3327400"/>
          <p14:tracePt t="36304" x="4572000" y="3321050"/>
          <p14:tracePt t="36321" x="4565650" y="3308350"/>
          <p14:tracePt t="36338" x="4565650" y="3295650"/>
          <p14:tracePt t="36424" x="4565650" y="3289300"/>
          <p14:tracePt t="36432" x="4572000" y="3289300"/>
          <p14:tracePt t="36440" x="4578350" y="3289300"/>
          <p14:tracePt t="36480" x="4584700" y="3289300"/>
          <p14:tracePt t="36488" x="4597400" y="3289300"/>
          <p14:tracePt t="36495" x="4610100" y="3289300"/>
          <p14:tracePt t="36504" x="4616450" y="3289300"/>
          <p14:tracePt t="36521" x="4622800" y="3289300"/>
          <p14:tracePt t="36537" x="4635500" y="3289300"/>
          <p14:tracePt t="36555" x="4641850" y="3289300"/>
          <p14:tracePt t="36571" x="4673600" y="3289300"/>
          <p14:tracePt t="36588" x="4692650" y="3289300"/>
          <p14:tracePt t="36605" x="4711700" y="3289300"/>
          <p14:tracePt t="36680" x="4699000" y="3289300"/>
          <p14:tracePt t="36689" x="4686300" y="3289300"/>
          <p14:tracePt t="36696" x="4660900" y="3289300"/>
          <p14:tracePt t="36712" x="4641850" y="3289300"/>
          <p14:tracePt t="36721" x="4629150" y="3289300"/>
          <p14:tracePt t="36738" x="4540250" y="3289300"/>
          <p14:tracePt t="36755" x="4368800" y="3257550"/>
          <p14:tracePt t="36771" x="4152900" y="3238500"/>
          <p14:tracePt t="36788" x="3987800" y="3219450"/>
          <p14:tracePt t="36805" x="3924300" y="3213100"/>
          <p14:tracePt t="36821" x="3917950" y="3206750"/>
          <p14:tracePt t="36838" x="3930650" y="3200400"/>
          <p14:tracePt t="36856" x="4146550" y="3200400"/>
          <p14:tracePt t="36871" x="4375150" y="3200400"/>
          <p14:tracePt t="36888" x="4578350" y="3200400"/>
          <p14:tracePt t="36905" x="4711700" y="3232150"/>
          <p14:tracePt t="36922" x="4806950" y="3263900"/>
          <p14:tracePt t="36938" x="4857750" y="3270250"/>
          <p14:tracePt t="36955" x="4889500" y="3270250"/>
          <p14:tracePt t="36972" x="4895850" y="3270250"/>
          <p14:tracePt t="36988" x="4908550" y="3270250"/>
          <p14:tracePt t="37005" x="4908550" y="3244850"/>
          <p14:tracePt t="37022" x="4889500" y="3232150"/>
          <p14:tracePt t="37038" x="4876800" y="3232150"/>
          <p14:tracePt t="37056" x="4864100" y="3232150"/>
          <p14:tracePt t="37073" x="4851400" y="3232150"/>
          <p14:tracePt t="37089" x="4845050" y="3232150"/>
          <p14:tracePt t="37128" x="4845050" y="3238500"/>
          <p14:tracePt t="37458" x="4781550" y="3238500"/>
          <p14:tracePt t="37465" x="4629150" y="3238500"/>
          <p14:tracePt t="37474" x="4343400" y="3238500"/>
          <p14:tracePt t="37489" x="3594100" y="3238500"/>
          <p14:tracePt t="37505" x="3035300" y="3282950"/>
          <p14:tracePt t="37522" x="2686050" y="3333750"/>
          <p14:tracePt t="37539" x="2533650" y="3333750"/>
          <p14:tracePt t="37555" x="2501900" y="3333750"/>
          <p14:tracePt t="37573" x="2501900" y="3314700"/>
          <p14:tracePt t="37589" x="2533650" y="3282950"/>
          <p14:tracePt t="37606" x="2590800" y="3270250"/>
          <p14:tracePt t="37623" x="2622550" y="3257550"/>
          <p14:tracePt t="37720" x="2622550" y="3251200"/>
          <p14:tracePt t="37728" x="2635250" y="3238500"/>
          <p14:tracePt t="37739" x="2641600" y="3238500"/>
          <p14:tracePt t="37756" x="2679700" y="3225800"/>
          <p14:tracePt t="37773" x="2730500" y="3219450"/>
          <p14:tracePt t="37789" x="2787650" y="3213100"/>
          <p14:tracePt t="37806" x="2819400" y="3213100"/>
          <p14:tracePt t="37823" x="2844800" y="3206750"/>
          <p14:tracePt t="37839" x="2851150" y="3200400"/>
          <p14:tracePt t="37856" x="2851150" y="3194050"/>
          <p14:tracePt t="37873" x="2851150" y="3187700"/>
          <p14:tracePt t="37890" x="2838450" y="3162300"/>
          <p14:tracePt t="37906" x="2774950" y="3143250"/>
          <p14:tracePt t="37923" x="2679700" y="3111500"/>
          <p14:tracePt t="37940" x="2578100" y="3111500"/>
          <p14:tracePt t="37956" x="2495550" y="3111500"/>
          <p14:tracePt t="37973" x="2438400" y="3124200"/>
          <p14:tracePt t="37990" x="2393950" y="3162300"/>
          <p14:tracePt t="38007" x="2381250" y="3200400"/>
          <p14:tracePt t="38023" x="2381250" y="3225800"/>
          <p14:tracePt t="38040" x="2381250" y="3238500"/>
          <p14:tracePt t="38057" x="2387600" y="3270250"/>
          <p14:tracePt t="38074" x="2406650" y="3295650"/>
          <p14:tracePt t="38090" x="2444750" y="3314700"/>
          <p14:tracePt t="38107" x="2514600" y="3340100"/>
          <p14:tracePt t="38123" x="2673350" y="3365500"/>
          <p14:tracePt t="38140" x="2889250" y="3390900"/>
          <p14:tracePt t="38157" x="3143250" y="3390900"/>
          <p14:tracePt t="38173" x="3282950" y="3390900"/>
          <p14:tracePt t="38190" x="3321050" y="3384550"/>
          <p14:tracePt t="38207" x="3333750" y="3340100"/>
          <p14:tracePt t="38223" x="3295650" y="3276600"/>
          <p14:tracePt t="38241" x="3219450" y="3232150"/>
          <p14:tracePt t="38257" x="3067050" y="3175000"/>
          <p14:tracePt t="38273" x="2921000" y="3136900"/>
          <p14:tracePt t="38290" x="2832100" y="3105150"/>
          <p14:tracePt t="38307" x="2800350" y="3105150"/>
          <p14:tracePt t="38340" x="2794000" y="3105150"/>
          <p14:tracePt t="38357" x="2794000" y="3117850"/>
          <p14:tracePt t="38374" x="2819400" y="3143250"/>
          <p14:tracePt t="38407" x="2825750" y="3149600"/>
          <p14:tracePt t="38632" x="2832100" y="3149600"/>
          <p14:tracePt t="38641" x="2844800" y="3149600"/>
          <p14:tracePt t="38648" x="2882900" y="3149600"/>
          <p14:tracePt t="38657" x="2933700" y="3149600"/>
          <p14:tracePt t="38674" x="3175000" y="3213100"/>
          <p14:tracePt t="38690" x="3511550" y="3314700"/>
          <p14:tracePt t="38707" x="3854450" y="3416300"/>
          <p14:tracePt t="38724" x="4070350" y="3448050"/>
          <p14:tracePt t="38740" x="4165600" y="3454400"/>
          <p14:tracePt t="38757" x="4203700" y="3454400"/>
          <p14:tracePt t="38774" x="4235450" y="3454400"/>
          <p14:tracePt t="38790" x="4273550" y="3435350"/>
          <p14:tracePt t="38807" x="4279900" y="3416300"/>
          <p14:tracePt t="38904" x="4286250" y="3409950"/>
          <p14:tracePt t="38912" x="4298950" y="3409950"/>
          <p14:tracePt t="38924" x="4311650" y="3409950"/>
          <p14:tracePt t="38941" x="4375150" y="3409950"/>
          <p14:tracePt t="38957" x="4445000" y="3403600"/>
          <p14:tracePt t="38974" x="4457700" y="3397250"/>
          <p14:tracePt t="38991" x="4457700" y="3384550"/>
          <p14:tracePt t="39007" x="4457700" y="3371850"/>
          <p14:tracePt t="39024" x="4457700" y="3346450"/>
          <p14:tracePt t="39041" x="4457700" y="3340100"/>
          <p14:tracePt t="39057" x="4457700" y="3327400"/>
          <p14:tracePt t="39075" x="4457700" y="3321050"/>
          <p14:tracePt t="39091" x="4457700" y="3308350"/>
          <p14:tracePt t="39108" x="4457700" y="3295650"/>
          <p14:tracePt t="39124" x="4457700" y="3289300"/>
          <p14:tracePt t="39141" x="4451350" y="3282950"/>
          <p14:tracePt t="39158" x="4438650" y="3282950"/>
          <p14:tracePt t="39174" x="4406900" y="3282950"/>
          <p14:tracePt t="39191" x="4356100" y="3282950"/>
          <p14:tracePt t="39208" x="4318000" y="3295650"/>
          <p14:tracePt t="39224" x="4286250" y="3333750"/>
          <p14:tracePt t="39241" x="4235450" y="3378200"/>
          <p14:tracePt t="39258" x="4197350" y="3416300"/>
          <p14:tracePt t="39275" x="4165600" y="3486150"/>
          <p14:tracePt t="39291" x="4146550" y="3556000"/>
          <p14:tracePt t="39308" x="4095750" y="3657600"/>
          <p14:tracePt t="39324" x="4076700" y="3740150"/>
          <p14:tracePt t="39341" x="4064000" y="3822700"/>
          <p14:tracePt t="39358" x="4064000" y="3886200"/>
          <p14:tracePt t="39375" x="4064000" y="3956050"/>
          <p14:tracePt t="39391" x="4064000" y="4070350"/>
          <p14:tracePt t="39408" x="4076700" y="4133850"/>
          <p14:tracePt t="39425" x="4089400" y="4203700"/>
          <p14:tracePt t="39441" x="4102100" y="4260850"/>
          <p14:tracePt t="39458" x="4121150" y="4311650"/>
          <p14:tracePt t="39475" x="4133850" y="4356100"/>
          <p14:tracePt t="39491" x="4152900" y="4406900"/>
          <p14:tracePt t="39508" x="4165600" y="4438650"/>
          <p14:tracePt t="39524" x="4184650" y="4489450"/>
          <p14:tracePt t="39541" x="4222750" y="4527550"/>
          <p14:tracePt t="39557" x="4260850" y="4540250"/>
          <p14:tracePt t="39559" x="4286250" y="4552950"/>
          <p14:tracePt t="39574" x="4305300" y="4559300"/>
          <p14:tracePt t="39591" x="4375150" y="4591050"/>
          <p14:tracePt t="39608" x="4394200" y="4603750"/>
          <p14:tracePt t="39625" x="4419600" y="4635500"/>
          <p14:tracePt t="39642" x="4464050" y="4654550"/>
          <p14:tracePt t="39658" x="4540250" y="4679950"/>
          <p14:tracePt t="39675" x="4635500" y="4711700"/>
          <p14:tracePt t="39692" x="4781550" y="4743450"/>
          <p14:tracePt t="39708" x="4895850" y="4749800"/>
          <p14:tracePt t="39725" x="5016500" y="4768850"/>
          <p14:tracePt t="39742" x="5149850" y="4787900"/>
          <p14:tracePt t="39759" x="5289550" y="4806950"/>
          <p14:tracePt t="39775" x="5499100" y="4806950"/>
          <p14:tracePt t="39792" x="5575300" y="4806950"/>
          <p14:tracePt t="39808" x="5632450" y="4787900"/>
          <p14:tracePt t="39825" x="5683250" y="4749800"/>
          <p14:tracePt t="39842" x="5708650" y="4667250"/>
          <p14:tracePt t="39859" x="5734050" y="4533900"/>
          <p14:tracePt t="39875" x="5740400" y="4406900"/>
          <p14:tracePt t="39892" x="5740400" y="4292600"/>
          <p14:tracePt t="39909" x="5740400" y="4222750"/>
          <p14:tracePt t="39925" x="5721350" y="4127500"/>
          <p14:tracePt t="39942" x="5721350" y="4070350"/>
          <p14:tracePt t="39959" x="5676900" y="3956050"/>
          <p14:tracePt t="39975" x="5638800" y="3879850"/>
          <p14:tracePt t="39992" x="5588000" y="3822700"/>
          <p14:tracePt t="40009" x="5543550" y="3778250"/>
          <p14:tracePt t="40025" x="5511800" y="3689350"/>
          <p14:tracePt t="40042" x="5505450" y="3663950"/>
          <p14:tracePt t="40059" x="5486400" y="3619500"/>
          <p14:tracePt t="40075" x="5473700" y="3581400"/>
          <p14:tracePt t="40092" x="5461000" y="3556000"/>
          <p14:tracePt t="40109" x="5435600" y="3530600"/>
          <p14:tracePt t="40126" x="5384800" y="3505200"/>
          <p14:tracePt t="40142" x="5270500" y="3460750"/>
          <p14:tracePt t="40159" x="5041900" y="3435350"/>
          <p14:tracePt t="40175" x="4889500" y="3435350"/>
          <p14:tracePt t="40192" x="4686300" y="3435350"/>
          <p14:tracePt t="40209" x="4470400" y="3435350"/>
          <p14:tracePt t="40226" x="4254500" y="3435350"/>
          <p14:tracePt t="40242" x="4114800" y="3492500"/>
          <p14:tracePt t="40259" x="4051300" y="3556000"/>
          <p14:tracePt t="40276" x="4025900" y="3606800"/>
          <p14:tracePt t="40292" x="4025900" y="3625850"/>
          <p14:tracePt t="40309" x="4025900" y="3632200"/>
          <p14:tracePt t="40326" x="4032250" y="3638550"/>
          <p14:tracePt t="40342" x="4064000" y="3638550"/>
          <p14:tracePt t="40360" x="4083050" y="3632200"/>
          <p14:tracePt t="40376" x="4089400" y="3625850"/>
          <p14:tracePt t="40464" x="4083050" y="3625850"/>
          <p14:tracePt t="40473" x="4064000" y="3625850"/>
          <p14:tracePt t="40481" x="3994150" y="3625850"/>
          <p14:tracePt t="40492" x="3898900" y="3644900"/>
          <p14:tracePt t="40508" x="3683000" y="3670300"/>
          <p14:tracePt t="40525" x="3454400" y="3708400"/>
          <p14:tracePt t="40542" x="3238500" y="3721100"/>
          <p14:tracePt t="40558" x="3124200" y="3721100"/>
          <p14:tracePt t="40560" x="3105150" y="3721100"/>
          <p14:tracePt t="40576" x="3092450" y="3721100"/>
          <p14:tracePt t="40592" x="3086100" y="3721100"/>
          <p14:tracePt t="40633" x="3079750" y="3714750"/>
          <p14:tracePt t="40643" x="3060700" y="3714750"/>
          <p14:tracePt t="40659" x="3003550" y="3714750"/>
          <p14:tracePt t="40676" x="2959100" y="3714750"/>
          <p14:tracePt t="40693" x="2895600" y="3714750"/>
          <p14:tracePt t="40710" x="2838450" y="3714750"/>
          <p14:tracePt t="40726" x="2794000" y="3695700"/>
          <p14:tracePt t="40743" x="2717800" y="3670300"/>
          <p14:tracePt t="40759" x="2673350" y="3663950"/>
          <p14:tracePt t="40776" x="2667000" y="3663950"/>
          <p14:tracePt t="40793" x="2660650" y="3657600"/>
          <p14:tracePt t="40810" x="2660650" y="3651250"/>
          <p14:tracePt t="40849" x="2660650" y="3644900"/>
          <p14:tracePt t="40872" x="2667000" y="3644900"/>
          <p14:tracePt t="40882" x="2673350" y="3644900"/>
          <p14:tracePt t="40893" x="2679700" y="3644900"/>
          <p14:tracePt t="40913" x="2692400" y="3644900"/>
          <p14:tracePt t="41009" x="2698750" y="3638550"/>
          <p14:tracePt t="41048" x="2705100" y="3632200"/>
          <p14:tracePt t="41105" x="2717800" y="3632200"/>
          <p14:tracePt t="41113" x="2724150" y="3632200"/>
          <p14:tracePt t="41127" x="2736850" y="3644900"/>
          <p14:tracePt t="41143" x="2819400" y="3657600"/>
          <p14:tracePt t="41160" x="2946400" y="3657600"/>
          <p14:tracePt t="41177" x="3136900" y="3657600"/>
          <p14:tracePt t="41193" x="3378200" y="3657600"/>
          <p14:tracePt t="41209" x="3625850" y="3657600"/>
          <p14:tracePt t="41227" x="3867150" y="3657600"/>
          <p14:tracePt t="41243" x="4057650" y="3670300"/>
          <p14:tracePt t="41260" x="4229100" y="3695700"/>
          <p14:tracePt t="41277" x="4381500" y="3714750"/>
          <p14:tracePt t="41293" x="4489450" y="3733800"/>
          <p14:tracePt t="41310" x="4527550" y="3740150"/>
          <p14:tracePt t="41327" x="4527550" y="3746500"/>
          <p14:tracePt t="41343" x="4527550" y="3759200"/>
          <p14:tracePt t="41360" x="4527550" y="3765550"/>
          <p14:tracePt t="41472" x="4533900" y="3771900"/>
          <p14:tracePt t="41482" x="4540250" y="3771900"/>
          <p14:tracePt t="41494" x="4552950" y="3771900"/>
          <p14:tracePt t="41510" x="4591050" y="3771900"/>
          <p14:tracePt t="41527" x="4629150" y="3771900"/>
          <p14:tracePt t="41793" x="4616450" y="3778250"/>
          <p14:tracePt t="41808" x="4616450" y="3790950"/>
          <p14:tracePt t="41817" x="4610100" y="3797300"/>
          <p14:tracePt t="41834" x="4610100" y="3816350"/>
          <p14:tracePt t="41844" x="4610100" y="3822700"/>
          <p14:tracePt t="41861" x="4610100" y="3848100"/>
          <p14:tracePt t="41878" x="4610100" y="3886200"/>
          <p14:tracePt t="41894" x="4610100" y="3937000"/>
          <p14:tracePt t="41912" x="4584700" y="4013200"/>
          <p14:tracePt t="41928" x="4521200" y="4064000"/>
          <p14:tracePt t="41944" x="4406900" y="4127500"/>
          <p14:tracePt t="41961" x="4305300" y="4171950"/>
          <p14:tracePt t="41978" x="4248150" y="4197350"/>
          <p14:tracePt t="41994" x="4229100" y="4216400"/>
          <p14:tracePt t="42011" x="4229100" y="4235450"/>
          <p14:tracePt t="42044" x="4229100" y="4241800"/>
          <p14:tracePt t="42061" x="4229100" y="4248150"/>
          <p14:tracePt t="42121" x="4222750" y="4248150"/>
          <p14:tracePt t="42136" x="4216400" y="4248150"/>
          <p14:tracePt t="42152" x="4210050" y="4248150"/>
          <p14:tracePt t="42168" x="4203700" y="4248150"/>
          <p14:tracePt t="42192" x="4191000" y="4248150"/>
          <p14:tracePt t="42240" x="4191000" y="4254500"/>
          <p14:tracePt t="42248" x="4191000" y="4260850"/>
          <p14:tracePt t="42392" x="4191000" y="4267200"/>
          <p14:tracePt t="42409" x="4241800" y="4267200"/>
          <p14:tracePt t="42417" x="4318000" y="4267200"/>
          <p14:tracePt t="42428" x="4419600" y="4267200"/>
          <p14:tracePt t="42445" x="4711700" y="4267200"/>
          <p14:tracePt t="42462" x="5035550" y="4267200"/>
          <p14:tracePt t="42478" x="5264150" y="4267200"/>
          <p14:tracePt t="42494" x="5403850" y="4267200"/>
          <p14:tracePt t="42511" x="5492750" y="4267200"/>
          <p14:tracePt t="42544" x="5505450" y="4267200"/>
          <p14:tracePt t="42561" x="5511800" y="4267200"/>
          <p14:tracePt t="42578" x="5524500" y="4267200"/>
          <p14:tracePt t="42594" x="5549900" y="4267200"/>
          <p14:tracePt t="42611" x="5607050" y="4267200"/>
          <p14:tracePt t="42628" x="5638800" y="4267200"/>
          <p14:tracePt t="42644" x="5645150" y="4267200"/>
          <p14:tracePt t="42661" x="5651500" y="4273550"/>
          <p14:tracePt t="42678" x="5670550" y="4273550"/>
          <p14:tracePt t="42694" x="5695950" y="4273550"/>
          <p14:tracePt t="42711" x="5765800" y="4273550"/>
          <p14:tracePt t="42729" x="5797550" y="4273550"/>
          <p14:tracePt t="42745" x="5810250" y="4273550"/>
          <p14:tracePt t="42779" x="5810250" y="4267200"/>
          <p14:tracePt t="42809" x="5822950" y="4267200"/>
          <p14:tracePt t="42817" x="5829300" y="4267200"/>
          <p14:tracePt t="42828" x="5835650" y="4260850"/>
          <p14:tracePt t="42845" x="5854700" y="4254500"/>
          <p14:tracePt t="42862" x="5873750" y="4241800"/>
          <p14:tracePt t="42905" x="5873750" y="4235450"/>
          <p14:tracePt t="43233" x="5861050" y="4235450"/>
          <p14:tracePt t="43241" x="5816600" y="4235450"/>
          <p14:tracePt t="43249" x="5702300" y="4235450"/>
          <p14:tracePt t="43262" x="5530850" y="4235450"/>
          <p14:tracePt t="43279" x="4699000" y="4235450"/>
          <p14:tracePt t="43295" x="4127500" y="4159250"/>
          <p14:tracePt t="43312" x="3683000" y="4089400"/>
          <p14:tracePt t="43329" x="3403600" y="4070350"/>
          <p14:tracePt t="43345" x="3270250" y="4038600"/>
          <p14:tracePt t="43362" x="3251200" y="4038600"/>
          <p14:tracePt t="43416" x="3232150" y="4038600"/>
          <p14:tracePt t="43424" x="3200400" y="4038600"/>
          <p14:tracePt t="43432" x="3168650" y="4038600"/>
          <p14:tracePt t="43445" x="3124200" y="4038600"/>
          <p14:tracePt t="43462" x="3048000" y="4038600"/>
          <p14:tracePt t="43479" x="2965450" y="4038600"/>
          <p14:tracePt t="43495" x="2908300" y="4025900"/>
          <p14:tracePt t="43512" x="2895600" y="4019550"/>
          <p14:tracePt t="43529" x="2889250" y="4013200"/>
          <p14:tracePt t="43584" x="2889250" y="4006850"/>
          <p14:tracePt t="43632" x="2889250" y="4000500"/>
          <p14:tracePt t="43648" x="2889250" y="3981450"/>
          <p14:tracePt t="43655" x="2876550" y="3962400"/>
          <p14:tracePt t="43664" x="2851150" y="3943350"/>
          <p14:tracePt t="43679" x="2774950" y="3898900"/>
          <p14:tracePt t="43695" x="2667000" y="3860800"/>
          <p14:tracePt t="43712" x="2559050" y="3854450"/>
          <p14:tracePt t="43729" x="2470150" y="3854450"/>
          <p14:tracePt t="43746" x="2400300" y="3873500"/>
          <p14:tracePt t="43763" x="2368550" y="3930650"/>
          <p14:tracePt t="43779" x="2368550" y="4000500"/>
          <p14:tracePt t="43796" x="2387600" y="4051300"/>
          <p14:tracePt t="43812" x="2463800" y="4095750"/>
          <p14:tracePt t="43829" x="2578100" y="4152900"/>
          <p14:tracePt t="43846" x="2673350" y="4178300"/>
          <p14:tracePt t="43863" x="2857500" y="4197350"/>
          <p14:tracePt t="43879" x="2946400" y="4197350"/>
          <p14:tracePt t="43896" x="2990850" y="4146550"/>
          <p14:tracePt t="43912" x="3003550" y="4076700"/>
          <p14:tracePt t="43929" x="2984500" y="4006850"/>
          <p14:tracePt t="43947" x="2908300" y="3962400"/>
          <p14:tracePt t="43962" x="2806700" y="3937000"/>
          <p14:tracePt t="43979" x="2774950" y="3937000"/>
          <p14:tracePt t="43996" x="2768600" y="3937000"/>
          <p14:tracePt t="44013" x="2762250" y="3937000"/>
          <p14:tracePt t="44029" x="2762250" y="3943350"/>
          <p14:tracePt t="44047" x="2851150" y="3956050"/>
          <p14:tracePt t="44063" x="2946400" y="3981450"/>
          <p14:tracePt t="44080" x="3130550" y="4019550"/>
          <p14:tracePt t="44097" x="3416300" y="4102100"/>
          <p14:tracePt t="44113" x="3657600" y="4165600"/>
          <p14:tracePt t="44130" x="3860800" y="4260850"/>
          <p14:tracePt t="44147" x="4044950" y="4368800"/>
          <p14:tracePt t="44163" x="4171950" y="4445000"/>
          <p14:tracePt t="44180" x="4248150" y="4489450"/>
          <p14:tracePt t="44197" x="4273550" y="4502150"/>
          <p14:tracePt t="44213" x="4279900" y="4502150"/>
          <p14:tracePt t="44230" x="4279900" y="4508500"/>
          <p14:tracePt t="44247" x="4292600" y="4533900"/>
          <p14:tracePt t="44263" x="4318000" y="4559300"/>
          <p14:tracePt t="44280" x="4343400" y="4578350"/>
          <p14:tracePt t="44297" x="4362450" y="4591050"/>
          <p14:tracePt t="44330" x="4362450" y="4603750"/>
          <p14:tracePt t="44347" x="4368800" y="4610100"/>
          <p14:tracePt t="44364" x="4368800" y="4616450"/>
          <p14:tracePt t="44380" x="4279900" y="4654550"/>
          <p14:tracePt t="44396" x="4140200" y="4660900"/>
          <p14:tracePt t="44413" x="4013200" y="4673600"/>
          <p14:tracePt t="44429" x="3981450" y="4673600"/>
          <p14:tracePt t="44463" x="3975100" y="4673600"/>
          <p14:tracePt t="44519" x="3968750" y="4679950"/>
          <p14:tracePt t="44527" x="3981450" y="4699000"/>
          <p14:tracePt t="44535" x="4070350" y="4724400"/>
          <p14:tracePt t="44546" x="4165600" y="4749800"/>
          <p14:tracePt t="44563" x="4419600" y="4781550"/>
          <p14:tracePt t="44580" x="4673600" y="4813300"/>
          <p14:tracePt t="44596" x="4908550" y="4845050"/>
          <p14:tracePt t="44613" x="5048250" y="4845050"/>
          <p14:tracePt t="44630" x="5086350" y="4845050"/>
          <p14:tracePt t="44648" x="5143500" y="4826000"/>
          <p14:tracePt t="44664" x="5149850" y="4826000"/>
          <p14:tracePt t="44680" x="5149850" y="4813300"/>
          <p14:tracePt t="44697" x="5149850" y="4800600"/>
          <p14:tracePt t="44713" x="5149850" y="4787900"/>
          <p14:tracePt t="44730" x="5149850" y="4781550"/>
          <p14:tracePt t="44747" x="5092700" y="4775200"/>
          <p14:tracePt t="44763" x="5035550" y="4775200"/>
          <p14:tracePt t="44780" x="5003800" y="4775200"/>
          <p14:tracePt t="44833" x="5010150" y="4775200"/>
          <p14:tracePt t="44840" x="5054600" y="4775200"/>
          <p14:tracePt t="44848" x="5143500" y="4775200"/>
          <p14:tracePt t="44864" x="5295900" y="4775200"/>
          <p14:tracePt t="44880" x="5397500" y="4775200"/>
          <p14:tracePt t="44898" x="5441950" y="4775200"/>
          <p14:tracePt t="44936" x="5416550" y="4775200"/>
          <p14:tracePt t="44947" x="5378450" y="4775200"/>
          <p14:tracePt t="44963" x="5353050" y="4775200"/>
          <p14:tracePt t="45008" x="5346700" y="4768850"/>
          <p14:tracePt t="45040" x="5353050" y="4756150"/>
          <p14:tracePt t="45065" x="5359400" y="4756150"/>
          <p14:tracePt t="45104" x="5372100" y="4756150"/>
          <p14:tracePt t="45225" x="5378450" y="4756150"/>
          <p14:tracePt t="45241" x="5384800" y="4756150"/>
          <p14:tracePt t="45273" x="5397500" y="4756150"/>
          <p14:tracePt t="45288" x="5403850" y="4756150"/>
          <p14:tracePt t="45313" x="5410200" y="4756150"/>
          <p14:tracePt t="45321" x="5416550" y="4756150"/>
          <p14:tracePt t="45331" x="5441950" y="4756150"/>
          <p14:tracePt t="45348" x="5505450" y="4756150"/>
          <p14:tracePt t="45365" x="5632450" y="4756150"/>
          <p14:tracePt t="45381" x="5784850" y="4756150"/>
          <p14:tracePt t="45398" x="5892800" y="4756150"/>
          <p14:tracePt t="45415" x="5981700" y="4756150"/>
          <p14:tracePt t="45431" x="5988050" y="4756150"/>
          <p14:tracePt t="45560" x="5994400" y="4756150"/>
          <p14:tracePt t="45600" x="5937250" y="4749800"/>
          <p14:tracePt t="45608" x="5842000" y="4705350"/>
          <p14:tracePt t="45617" x="5746750" y="4635500"/>
          <p14:tracePt t="45631" x="5740400" y="4635500"/>
          <p14:tracePt t="45753" x="5740400" y="4629150"/>
          <p14:tracePt t="45760" x="5765800" y="4616450"/>
          <p14:tracePt t="45769" x="5778500" y="4597400"/>
          <p14:tracePt t="45782" x="5854700" y="4552950"/>
          <p14:tracePt t="45799" x="5975350" y="4495800"/>
          <p14:tracePt t="45815" x="5994400" y="4495800"/>
          <p14:tracePt t="45832" x="5981700" y="4565650"/>
          <p14:tracePt t="45849" x="5848350" y="4718050"/>
          <p14:tracePt t="45865" x="5638800" y="4813300"/>
          <p14:tracePt t="45882" x="5473700" y="4876800"/>
          <p14:tracePt t="45899" x="5308600" y="4895850"/>
          <p14:tracePt t="45915" x="5162550" y="4921250"/>
          <p14:tracePt t="45932" x="5060950" y="4921250"/>
          <p14:tracePt t="45949" x="4965700" y="4933950"/>
          <p14:tracePt t="45966" x="4883150" y="4940300"/>
          <p14:tracePt t="45982" x="4832350" y="4959350"/>
          <p14:tracePt t="45999" x="4762500" y="5010150"/>
          <p14:tracePt t="46016" x="4743450" y="5041900"/>
          <p14:tracePt t="46032" x="4730750" y="5060950"/>
          <p14:tracePt t="46049" x="4711700" y="5099050"/>
          <p14:tracePt t="46066" x="4654550" y="5130800"/>
          <p14:tracePt t="46082" x="4565650" y="5168900"/>
          <p14:tracePt t="46098" x="4508500" y="5168900"/>
          <p14:tracePt t="46115" x="4451350" y="5168900"/>
          <p14:tracePt t="46132" x="4324350" y="5168900"/>
          <p14:tracePt t="46148" x="4159250" y="5162550"/>
          <p14:tracePt t="46165" x="4025900" y="5143500"/>
          <p14:tracePt t="46182" x="3956050" y="5130800"/>
          <p14:tracePt t="46198" x="3924300" y="5130800"/>
          <p14:tracePt t="46215" x="3917950" y="5130800"/>
          <p14:tracePt t="46232" x="3911600" y="5130800"/>
          <p14:tracePt t="46249" x="3911600" y="5137150"/>
          <p14:tracePt t="46265" x="3917950" y="5137150"/>
          <p14:tracePt t="46282" x="3917950" y="5143500"/>
          <p14:tracePt t="46299" x="3930650" y="5156200"/>
          <p14:tracePt t="46315" x="3943350" y="5162550"/>
          <p14:tracePt t="46332" x="4019550" y="5162550"/>
          <p14:tracePt t="46349" x="4197350" y="5162550"/>
          <p14:tracePt t="46365" x="4476750" y="5162550"/>
          <p14:tracePt t="46382" x="4845050" y="5162550"/>
          <p14:tracePt t="46399" x="5353050" y="5162550"/>
          <p14:tracePt t="46416" x="5492750" y="5162550"/>
          <p14:tracePt t="46432" x="5518150" y="5168900"/>
          <p14:tracePt t="46488" x="5505450" y="5168900"/>
          <p14:tracePt t="46496" x="5467350" y="5168900"/>
          <p14:tracePt t="46504" x="5441950" y="5168900"/>
          <p14:tracePt t="46515" x="5391150" y="5168900"/>
          <p14:tracePt t="46532" x="5276850" y="5168900"/>
          <p14:tracePt t="46548" x="5213350" y="5168900"/>
          <p14:tracePt t="46566" x="5181600" y="5162550"/>
          <p14:tracePt t="46582" x="5181600" y="5156200"/>
          <p14:tracePt t="46599" x="5194300" y="5137150"/>
          <p14:tracePt t="46615" x="5340350" y="5137150"/>
          <p14:tracePt t="46632" x="5530850" y="5137150"/>
          <p14:tracePt t="46649" x="5588000" y="5137150"/>
          <p14:tracePt t="46682" x="5594350" y="5143500"/>
          <p14:tracePt t="46699" x="5499100" y="5156200"/>
          <p14:tracePt t="46716" x="5340350" y="5175250"/>
          <p14:tracePt t="46732" x="5289550" y="5175250"/>
          <p14:tracePt t="46768" x="5334000" y="5175250"/>
          <p14:tracePt t="46782" x="5384800" y="5175250"/>
          <p14:tracePt t="46799" x="5588000" y="5175250"/>
          <p14:tracePt t="46816" x="5657850" y="5175250"/>
          <p14:tracePt t="46833" x="5670550" y="5175250"/>
          <p14:tracePt t="46872" x="5645150" y="5175250"/>
          <p14:tracePt t="46888" x="5626100" y="5175250"/>
          <p14:tracePt t="46945" x="5632450" y="5175250"/>
          <p14:tracePt t="46953" x="5645150" y="5175250"/>
          <p14:tracePt t="46969" x="5651500" y="5168900"/>
          <p14:tracePt t="46993" x="5632450" y="5162550"/>
          <p14:tracePt t="47002" x="5530850" y="5162550"/>
          <p14:tracePt t="47017" x="5118100" y="5162550"/>
          <p14:tracePt t="47033" x="4419600" y="5162550"/>
          <p14:tracePt t="47050" x="3644900" y="5149850"/>
          <p14:tracePt t="47067" x="3143250" y="5060950"/>
          <p14:tracePt t="47083" x="2876550" y="5029200"/>
          <p14:tracePt t="47100" x="2825750" y="5010150"/>
          <p14:tracePt t="47117" x="2819400" y="5003800"/>
          <p14:tracePt t="47134" x="2819400" y="4997450"/>
          <p14:tracePt t="47150" x="2832100" y="4984750"/>
          <p14:tracePt t="47167" x="2838450" y="4984750"/>
          <p14:tracePt t="47217" x="2832100" y="4984750"/>
          <p14:tracePt t="47225" x="2825750" y="4984750"/>
          <p14:tracePt t="47237" x="2819400" y="4984750"/>
          <p14:tracePt t="47250" x="2781300" y="4978400"/>
          <p14:tracePt t="47266" x="2749550" y="4959350"/>
          <p14:tracePt t="47283" x="2730500" y="4946650"/>
          <p14:tracePt t="47300" x="2724150" y="4933950"/>
          <p14:tracePt t="47317" x="2711450" y="4921250"/>
          <p14:tracePt t="47334" x="2711450" y="4908550"/>
          <p14:tracePt t="47351" x="2711450" y="4902200"/>
          <p14:tracePt t="47393" x="2705100" y="4895850"/>
          <p14:tracePt t="47403" x="2679700" y="4895850"/>
          <p14:tracePt t="47417" x="2603500" y="4895850"/>
          <p14:tracePt t="47434" x="2514600" y="4921250"/>
          <p14:tracePt t="47450" x="2463800" y="4946650"/>
          <p14:tracePt t="47467" x="2419350" y="4965700"/>
          <p14:tracePt t="47484" x="2413000" y="4978400"/>
          <p14:tracePt t="47500" x="2406650" y="4997450"/>
          <p14:tracePt t="47516" x="2406650" y="5016500"/>
          <p14:tracePt t="47533" x="2406650" y="5035550"/>
          <p14:tracePt t="47550" x="2419350" y="5054600"/>
          <p14:tracePt t="47567" x="2432050" y="5080000"/>
          <p14:tracePt t="47583" x="2457450" y="5105400"/>
          <p14:tracePt t="47600" x="2476500" y="5111750"/>
          <p14:tracePt t="47617" x="2533650" y="5130800"/>
          <p14:tracePt t="47633" x="2590800" y="5149850"/>
          <p14:tracePt t="47650" x="2698750" y="5175250"/>
          <p14:tracePt t="47667" x="2857500" y="5194300"/>
          <p14:tracePt t="47684" x="2959100" y="5200650"/>
          <p14:tracePt t="47700" x="3041650" y="5200650"/>
          <p14:tracePt t="47717" x="3098800" y="5200650"/>
          <p14:tracePt t="47734" x="3130550" y="5200650"/>
          <p14:tracePt t="47750" x="3149600" y="5200650"/>
          <p14:tracePt t="47767" x="3187700" y="5200650"/>
          <p14:tracePt t="47783" x="3238500" y="5200650"/>
          <p14:tracePt t="47800" x="3295650" y="5200650"/>
          <p14:tracePt t="47817" x="3321050" y="5181600"/>
          <p14:tracePt t="47834" x="3333750" y="5168900"/>
          <p14:tracePt t="47850" x="3340100" y="5149850"/>
          <p14:tracePt t="47867" x="3340100" y="5118100"/>
          <p14:tracePt t="47884" x="3327400" y="5067300"/>
          <p14:tracePt t="47901" x="3251200" y="5016500"/>
          <p14:tracePt t="47917" x="3079750" y="4953000"/>
          <p14:tracePt t="47934" x="2946400" y="4914900"/>
          <p14:tracePt t="47951" x="2851150" y="4889500"/>
          <p14:tracePt t="48233" x="2832100" y="4889500"/>
          <p14:tracePt t="48241" x="2800350" y="4889500"/>
          <p14:tracePt t="48251" x="2762250" y="4889500"/>
          <p14:tracePt t="48268" x="2686050" y="4889500"/>
          <p14:tracePt t="48285" x="2628900" y="4889500"/>
          <p14:tracePt t="48301" x="2546350" y="4889500"/>
          <p14:tracePt t="48318" x="2501900" y="4895850"/>
          <p14:tracePt t="48335" x="2482850" y="4914900"/>
          <p14:tracePt t="48351" x="2476500" y="4914900"/>
          <p14:tracePt t="48368" x="2476500" y="4946650"/>
          <p14:tracePt t="48385" x="2476500" y="4972050"/>
          <p14:tracePt t="48401" x="2476500" y="5003800"/>
          <p14:tracePt t="48418" x="2501900" y="5035550"/>
          <p14:tracePt t="48435" x="2565400" y="5080000"/>
          <p14:tracePt t="48452" x="2717800" y="5143500"/>
          <p14:tracePt t="48468" x="2946400" y="5194300"/>
          <p14:tracePt t="48485" x="3238500" y="5238750"/>
          <p14:tracePt t="48501" x="3467100" y="5257800"/>
          <p14:tracePt t="48517" x="3543300" y="5276850"/>
          <p14:tracePt t="48535" x="3556000" y="5276850"/>
          <p14:tracePt t="48551" x="3556000" y="5264150"/>
          <p14:tracePt t="48568" x="3536950" y="5219700"/>
          <p14:tracePt t="48584" x="3511550" y="5187950"/>
          <p14:tracePt t="48601" x="3479800" y="5143500"/>
          <p14:tracePt t="48618" x="3435350" y="5092700"/>
          <p14:tracePt t="48635" x="3390900" y="5073650"/>
          <p14:tracePt t="48651" x="3346450" y="5060950"/>
          <p14:tracePt t="48668" x="3308350" y="5041900"/>
          <p14:tracePt t="48685" x="3295650" y="5041900"/>
          <p14:tracePt t="48702" x="3282950" y="5041900"/>
          <p14:tracePt t="48718" x="3276600" y="5041900"/>
          <p14:tracePt t="48745" x="3270250" y="5041900"/>
          <p14:tracePt t="48905" x="3263900" y="5041900"/>
          <p14:tracePt t="49186" x="3270250" y="5041900"/>
          <p14:tracePt t="49193" x="3340100" y="5041900"/>
          <p14:tracePt t="49202" x="3479800" y="5041900"/>
          <p14:tracePt t="49219" x="3860800" y="5041900"/>
          <p14:tracePt t="49236" x="4324350" y="5041900"/>
          <p14:tracePt t="49252" x="4692650" y="5041900"/>
          <p14:tracePt t="49269" x="4991100" y="5041900"/>
          <p14:tracePt t="49286" x="5181600" y="5041900"/>
          <p14:tracePt t="49302" x="5251450" y="5041900"/>
          <p14:tracePt t="49319" x="5264150" y="5041900"/>
          <p14:tracePt t="49553" x="5270500" y="5041900"/>
          <p14:tracePt t="49559" x="5270500" y="5054600"/>
          <p14:tracePt t="49570" x="5270500" y="5060950"/>
          <p14:tracePt t="49586" x="5270500" y="5067300"/>
          <p14:tracePt t="49602" x="5270500" y="5073650"/>
          <p14:tracePt t="49619" x="5238750" y="5092700"/>
          <p14:tracePt t="49636" x="5213350" y="5092700"/>
          <p14:tracePt t="49653" x="5187950" y="5099050"/>
          <p14:tracePt t="49669" x="5162550" y="5099050"/>
          <p14:tracePt t="49703" x="5156200" y="5105400"/>
          <p14:tracePt t="49825" x="5156200" y="5099050"/>
          <p14:tracePt t="49841" x="5137150" y="5099050"/>
          <p14:tracePt t="49848" x="5130800" y="5099050"/>
          <p14:tracePt t="49857" x="5124450" y="5099050"/>
          <p14:tracePt t="49870" x="5105400" y="5099050"/>
          <p14:tracePt t="49886" x="5073650" y="5099050"/>
          <p14:tracePt t="49903" x="5067300" y="5099050"/>
          <p14:tracePt t="49929" x="5054600" y="5099050"/>
          <p14:tracePt t="49953" x="5054600" y="5105400"/>
          <p14:tracePt t="49969" x="5067300" y="5118100"/>
          <p14:tracePt t="49976" x="5080000" y="5124450"/>
          <p14:tracePt t="49986" x="5118100" y="5137150"/>
          <p14:tracePt t="50003" x="5162550" y="5137150"/>
          <p14:tracePt t="50020" x="5207000" y="5137150"/>
          <p14:tracePt t="50036" x="5257800" y="5137150"/>
          <p14:tracePt t="50053" x="5289550" y="5137150"/>
          <p14:tracePt t="50057" x="5308600" y="5137150"/>
          <p14:tracePt t="50070" x="5314950" y="5137150"/>
          <p14:tracePt t="50086" x="5327650" y="5137150"/>
          <p14:tracePt t="50103" x="5359400" y="5137150"/>
          <p14:tracePt t="50281" x="5372100" y="5149850"/>
          <p14:tracePt t="50289" x="5378450" y="5156200"/>
          <p14:tracePt t="50303" x="5397500" y="5181600"/>
          <p14:tracePt t="50320" x="5435600" y="5187950"/>
          <p14:tracePt t="50337" x="5473700" y="5194300"/>
          <p14:tracePt t="50353" x="5543550" y="5194300"/>
          <p14:tracePt t="50370" x="5607050" y="5194300"/>
          <p14:tracePt t="50387" x="5657850" y="5194300"/>
          <p14:tracePt t="50404" x="5689600" y="5194300"/>
          <p14:tracePt t="50420" x="5715000" y="5194300"/>
          <p14:tracePt t="50489" x="5721350" y="5187950"/>
          <p14:tracePt t="50503" x="5734050" y="5187950"/>
          <p14:tracePt t="50511" x="5746750" y="5187950"/>
          <p14:tracePt t="50521" x="5765800" y="5187950"/>
          <p14:tracePt t="50536" x="5784850" y="5187950"/>
          <p14:tracePt t="50553" x="5810250" y="5187950"/>
          <p14:tracePt t="50570" x="5829300" y="5187950"/>
          <p14:tracePt t="50587" x="5861050" y="5187950"/>
          <p14:tracePt t="50603" x="5892800" y="5187950"/>
          <p14:tracePt t="50620" x="5905500" y="5187950"/>
          <p14:tracePt t="50637" x="5924550" y="5187950"/>
          <p14:tracePt t="50654" x="5930900" y="5187950"/>
          <p14:tracePt t="50696" x="5937250" y="5187950"/>
          <p14:tracePt t="50705" x="5943600" y="5187950"/>
          <p14:tracePt t="50720" x="5956300" y="5187950"/>
          <p14:tracePt t="50737" x="5975350" y="5187950"/>
          <p14:tracePt t="50784" x="5981700" y="5181600"/>
          <p14:tracePt t="50825" x="5988050" y="5175250"/>
          <p14:tracePt t="50841" x="6007100" y="5175250"/>
          <p14:tracePt t="50848" x="6019800" y="5162550"/>
          <p14:tracePt t="50857" x="6032500" y="5156200"/>
          <p14:tracePt t="50870" x="6045200" y="5156200"/>
          <p14:tracePt t="50887" x="6096000" y="5149850"/>
          <p14:tracePt t="50904" x="6140450" y="5143500"/>
          <p14:tracePt t="50921" x="6153150" y="5130800"/>
          <p14:tracePt t="50937" x="6159500" y="5124450"/>
          <p14:tracePt t="50954" x="6165850" y="5118100"/>
          <p14:tracePt t="50971" x="6083300" y="5080000"/>
          <p14:tracePt t="50988" x="5911850" y="5035550"/>
          <p14:tracePt t="51004" x="5734050" y="5016500"/>
          <p14:tracePt t="51021" x="5600700" y="4991100"/>
          <p14:tracePt t="51037" x="5549900" y="4991100"/>
          <p14:tracePt t="51054" x="5543550" y="4991100"/>
          <p14:tracePt t="51058" x="5537200" y="4991100"/>
          <p14:tracePt t="51071" x="5511800" y="4991100"/>
          <p14:tracePt t="51087" x="5461000" y="5003800"/>
          <p14:tracePt t="51104" x="5340350" y="5041900"/>
          <p14:tracePt t="51121" x="5187950" y="5048250"/>
          <p14:tracePt t="51138" x="5067300" y="5080000"/>
          <p14:tracePt t="51154" x="4991100" y="5086350"/>
          <p14:tracePt t="51171" x="4965700" y="5092700"/>
          <p14:tracePt t="51188" x="4953000" y="5092700"/>
          <p14:tracePt t="51204" x="4940300" y="5099050"/>
          <p14:tracePt t="51221" x="4908550" y="5118100"/>
          <p14:tracePt t="51238" x="4902200" y="5143500"/>
          <p14:tracePt t="51254" x="4889500" y="5175250"/>
          <p14:tracePt t="51271" x="4889500" y="5194300"/>
          <p14:tracePt t="51287" x="4953000" y="5219700"/>
          <p14:tracePt t="51304" x="5124450" y="5232400"/>
          <p14:tracePt t="51321" x="5372100" y="5232400"/>
          <p14:tracePt t="51337" x="5664200" y="5232400"/>
          <p14:tracePt t="51354" x="5930900" y="5232400"/>
          <p14:tracePt t="51371" x="6108700" y="5232400"/>
          <p14:tracePt t="51387" x="6153150" y="5232400"/>
          <p14:tracePt t="51404" x="6153150" y="5226050"/>
          <p14:tracePt t="51421" x="6108700" y="5207000"/>
          <p14:tracePt t="51438" x="6013450" y="5175250"/>
          <p14:tracePt t="51454" x="5962650" y="5168900"/>
          <p14:tracePt t="51471" x="5943600" y="5156200"/>
          <p14:tracePt t="51527" x="5930900" y="5156200"/>
          <p14:tracePt t="51535" x="5924550" y="5156200"/>
          <p14:tracePt t="51543" x="5899150" y="5156200"/>
          <p14:tracePt t="51554" x="5886450" y="5156200"/>
          <p14:tracePt t="51571" x="5867400" y="5156200"/>
          <p14:tracePt t="51588" x="5854700" y="5156200"/>
          <p14:tracePt t="51621" x="5848350" y="5149850"/>
          <p14:tracePt t="51672" x="5848350" y="5143500"/>
          <p14:tracePt t="51680" x="5848350" y="5137150"/>
          <p14:tracePt t="51721" x="5848350" y="5130800"/>
          <p14:tracePt t="51808" x="5842000" y="5124450"/>
          <p14:tracePt t="51816" x="5835650" y="5124450"/>
          <p14:tracePt t="51913" x="5829300" y="5124450"/>
          <p14:tracePt t="52224" x="5822950" y="5124450"/>
          <p14:tracePt t="52416" x="5829300" y="5124450"/>
          <p14:tracePt t="52504" x="5829300" y="5118100"/>
          <p14:tracePt t="52528" x="5822950" y="5111750"/>
          <p14:tracePt t="52536" x="5816600" y="5105400"/>
          <p14:tracePt t="52559" x="5810250" y="5105400"/>
          <p14:tracePt t="52576" x="5803900" y="5105400"/>
          <p14:tracePt t="52584" x="5791200" y="5111750"/>
          <p14:tracePt t="52664" x="5791200" y="5105400"/>
          <p14:tracePt t="52673" x="5791200" y="5092700"/>
          <p14:tracePt t="52680" x="5791200" y="5086350"/>
          <p14:tracePt t="52736" x="5803900" y="5086350"/>
          <p14:tracePt t="52744" x="5810250" y="5086350"/>
          <p14:tracePt t="52756" x="5816600" y="5086350"/>
          <p14:tracePt t="52773" x="5829300" y="5086350"/>
          <p14:tracePt t="52789" x="5842000" y="5080000"/>
          <p14:tracePt t="52806" x="5842000" y="5041900"/>
          <p14:tracePt t="52823" x="5829300" y="4908550"/>
          <p14:tracePt t="52839" x="5822950" y="4800600"/>
          <p14:tracePt t="52856" x="5778500" y="4699000"/>
          <p14:tracePt t="52872" x="5689600" y="4597400"/>
          <p14:tracePt t="52889" x="5562600" y="4502150"/>
          <p14:tracePt t="52906" x="5435600" y="4381500"/>
          <p14:tracePt t="52922" x="5289550" y="4248150"/>
          <p14:tracePt t="52939" x="5187950" y="4159250"/>
          <p14:tracePt t="52956" x="5149850" y="4083050"/>
          <p14:tracePt t="52973" x="5149850" y="4038600"/>
          <p14:tracePt t="52989" x="5149850" y="3987800"/>
          <p14:tracePt t="53006" x="5149850" y="3968750"/>
          <p14:tracePt t="53023" x="5168900" y="3949700"/>
          <p14:tracePt t="53039" x="5181600" y="3943350"/>
          <p14:tracePt t="53056" x="5207000" y="3937000"/>
          <p14:tracePt t="53073" x="5226050" y="3905250"/>
          <p14:tracePt t="53089" x="5232400" y="3873500"/>
          <p14:tracePt t="53106" x="5245100" y="3822700"/>
          <p14:tracePt t="53123" x="5270500" y="3771900"/>
          <p14:tracePt t="53139" x="5283200" y="3740150"/>
          <p14:tracePt t="53156" x="5289550" y="3714750"/>
          <p14:tracePt t="53173" x="5289550" y="3670300"/>
          <p14:tracePt t="53190" x="5289550" y="3638550"/>
          <p14:tracePt t="53206" x="5289550" y="3625850"/>
          <p14:tracePt t="53223" x="5289550" y="3606800"/>
          <p14:tracePt t="53329" x="5283200" y="3600450"/>
          <p14:tracePt t="53337" x="5276850" y="3600450"/>
          <p14:tracePt t="53346" x="5251450" y="3587750"/>
          <p14:tracePt t="53357" x="5251450" y="3581400"/>
          <p14:tracePt t="53374" x="5251450" y="3543300"/>
          <p14:tracePt t="53390" x="5245100" y="3486150"/>
          <p14:tracePt t="53407" x="5245100" y="3371850"/>
          <p14:tracePt t="53424" x="5245100" y="3276600"/>
          <p14:tracePt t="53440" x="5226050" y="3194050"/>
          <p14:tracePt t="53457" x="5181600" y="3136900"/>
          <p14:tracePt t="53474" x="5105400" y="3117850"/>
          <p14:tracePt t="53490" x="5035550" y="3086100"/>
          <p14:tracePt t="53506" x="4933950" y="3073400"/>
          <p14:tracePt t="53523" x="4826000" y="3073400"/>
          <p14:tracePt t="53540" x="4686300" y="3073400"/>
          <p14:tracePt t="53556" x="4495800" y="3098800"/>
          <p14:tracePt t="53573" x="4273550" y="3162300"/>
          <p14:tracePt t="53589" x="4127500" y="3213100"/>
          <p14:tracePt t="53606" x="4051300" y="3244850"/>
          <p14:tracePt t="53624" x="3994150" y="3282950"/>
          <p14:tracePt t="53641" x="3968750" y="3295650"/>
          <p14:tracePt t="53657" x="3937000" y="3333750"/>
          <p14:tracePt t="53674" x="3892550" y="3403600"/>
          <p14:tracePt t="53690" x="3860800" y="3498850"/>
          <p14:tracePt t="53707" x="3841750" y="3594100"/>
          <p14:tracePt t="53724" x="3829050" y="3689350"/>
          <p14:tracePt t="53741" x="3829050" y="3790950"/>
          <p14:tracePt t="53757" x="3829050" y="3860800"/>
          <p14:tracePt t="53774" x="3835400" y="3930650"/>
          <p14:tracePt t="53791" x="3841750" y="4000500"/>
          <p14:tracePt t="53807" x="3867150" y="4133850"/>
          <p14:tracePt t="53824" x="3886200" y="4229100"/>
          <p14:tracePt t="53841" x="3924300" y="4330700"/>
          <p14:tracePt t="53858" x="4006850" y="4419600"/>
          <p14:tracePt t="53874" x="4133850" y="4489450"/>
          <p14:tracePt t="53891" x="4254500" y="4533900"/>
          <p14:tracePt t="53908" x="4400550" y="4572000"/>
          <p14:tracePt t="53924" x="4603750" y="4591050"/>
          <p14:tracePt t="53941" x="4851400" y="4622800"/>
          <p14:tracePt t="53957" x="5143500" y="4648200"/>
          <p14:tracePt t="53974" x="5429250" y="4660900"/>
          <p14:tracePt t="53991" x="5784850" y="4660900"/>
          <p14:tracePt t="54008" x="5886450" y="4616450"/>
          <p14:tracePt t="54024" x="5930900" y="4552950"/>
          <p14:tracePt t="54041" x="5956300" y="4464050"/>
          <p14:tracePt t="54057" x="5962650" y="4375150"/>
          <p14:tracePt t="54074" x="5981700" y="4241800"/>
          <p14:tracePt t="54091" x="6019800" y="4146550"/>
          <p14:tracePt t="54108" x="6070600" y="4032250"/>
          <p14:tracePt t="54124" x="6108700" y="3911600"/>
          <p14:tracePt t="54141" x="6134100" y="3822700"/>
          <p14:tracePt t="54158" x="6153150" y="3721100"/>
          <p14:tracePt t="54176" x="6184900" y="3524250"/>
          <p14:tracePt t="54191" x="6178550" y="3390900"/>
          <p14:tracePt t="54208" x="6038850" y="3257550"/>
          <p14:tracePt t="54224" x="5803900" y="3175000"/>
          <p14:tracePt t="54241" x="5486400" y="3117850"/>
          <p14:tracePt t="54258" x="5257800" y="3098800"/>
          <p14:tracePt t="54274" x="5092700" y="3098800"/>
          <p14:tracePt t="54291" x="4991100" y="3098800"/>
          <p14:tracePt t="54308" x="4902200" y="3098800"/>
          <p14:tracePt t="54324" x="4756150" y="3111500"/>
          <p14:tracePt t="54341" x="4597400" y="3155950"/>
          <p14:tracePt t="54358" x="4451350" y="3219450"/>
          <p14:tracePt t="54375" x="4311650" y="3276600"/>
          <p14:tracePt t="54391" x="4114800" y="3448050"/>
          <p14:tracePt t="54408" x="4057650" y="3568700"/>
          <p14:tracePt t="54425" x="4025900" y="3714750"/>
          <p14:tracePt t="54441" x="4025900" y="3841750"/>
          <p14:tracePt t="54457" x="4095750" y="3968750"/>
          <p14:tracePt t="54474" x="4235450" y="4083050"/>
          <p14:tracePt t="54490" x="4432300" y="4152900"/>
          <p14:tracePt t="54508" x="4641850" y="4216400"/>
          <p14:tracePt t="54524" x="4838700" y="4248150"/>
          <p14:tracePt t="54541" x="4991100" y="4248150"/>
          <p14:tracePt t="54558" x="5130800" y="4248150"/>
          <p14:tracePt t="54560" x="5181600" y="4248150"/>
          <p14:tracePt t="54574" x="5226050" y="4235450"/>
          <p14:tracePt t="54591" x="5359400" y="4159250"/>
          <p14:tracePt t="54608" x="5384800" y="4064000"/>
          <p14:tracePt t="54624" x="5372100" y="3956050"/>
          <p14:tracePt t="54641" x="5245100" y="3867150"/>
          <p14:tracePt t="54658" x="5022850" y="3816350"/>
          <p14:tracePt t="54674" x="4794250" y="3771900"/>
          <p14:tracePt t="54691" x="4667250" y="3771900"/>
          <p14:tracePt t="54708" x="4654550" y="3771900"/>
          <p14:tracePt t="54724" x="4648200" y="3778250"/>
          <p14:tracePt t="54741" x="4660900" y="3810000"/>
          <p14:tracePt t="54758" x="4737100" y="3829050"/>
          <p14:tracePt t="54774" x="4756150" y="3841750"/>
          <p14:tracePt t="54929" x="4762500" y="3841750"/>
          <p14:tracePt t="54953" x="4768850" y="3841750"/>
          <p14:tracePt t="55001" x="4775200" y="3835400"/>
          <p14:tracePt t="55009" x="4781550" y="3829050"/>
          <p14:tracePt t="55025" x="4787900" y="3822700"/>
          <p14:tracePt t="55042" x="4794250" y="3822700"/>
          <p14:tracePt t="55059" x="4851400" y="3822700"/>
          <p14:tracePt t="55075" x="4953000" y="3822700"/>
          <p14:tracePt t="55092" x="5099050" y="3873500"/>
          <p14:tracePt t="55109" x="5130800" y="3905250"/>
          <p14:tracePt t="55256" x="5137150" y="3892550"/>
          <p14:tracePt t="55264" x="5168900" y="3873500"/>
          <p14:tracePt t="55275" x="5181600" y="3873500"/>
          <p14:tracePt t="55292" x="5295900" y="3987800"/>
          <p14:tracePt t="55309" x="5416550" y="4210050"/>
          <p14:tracePt t="55325" x="5473700" y="4502150"/>
          <p14:tracePt t="55342" x="5499100" y="4953000"/>
          <p14:tracePt t="55359" x="5543550" y="5530850"/>
          <p14:tracePt t="55375" x="5543550" y="5670550"/>
          <p14:tracePt t="55392" x="5543550" y="5708650"/>
          <p14:tracePt t="55409" x="5543550" y="5721350"/>
          <p14:tracePt t="55425" x="5549900" y="5727700"/>
          <p14:tracePt t="55459" x="5543550" y="5721350"/>
          <p14:tracePt t="55476" x="5537200" y="5715000"/>
          <p14:tracePt t="55492" x="5524500" y="5702300"/>
          <p14:tracePt t="55508" x="5518150" y="5702300"/>
          <p14:tracePt t="55527" x="5511800" y="5702300"/>
          <p14:tracePt t="55542" x="5505450" y="5702300"/>
          <p14:tracePt t="55559" x="5505450" y="5708650"/>
          <p14:tracePt t="55624" x="5492750" y="5708650"/>
          <p14:tracePt t="55632" x="5486400" y="5708650"/>
          <p14:tracePt t="55643" x="5480050" y="5708650"/>
          <p14:tracePt t="55681" x="5473700" y="5708650"/>
          <p14:tracePt t="55688" x="5454650" y="5708650"/>
          <p14:tracePt t="55697" x="5416550" y="5695950"/>
          <p14:tracePt t="55709" x="5365750" y="5689600"/>
          <p14:tracePt t="55726" x="5321300" y="5676900"/>
          <p14:tracePt t="55743" x="5302250" y="5676900"/>
          <p14:tracePt t="55759" x="5270500" y="5676900"/>
          <p14:tracePt t="55776" x="5194300" y="5676900"/>
          <p14:tracePt t="55793" x="5067300" y="5676900"/>
          <p14:tracePt t="55810" x="4933950" y="5657850"/>
          <p14:tracePt t="55827" x="4819650" y="5626100"/>
          <p14:tracePt t="55843" x="4775200" y="5607050"/>
          <p14:tracePt t="55859" x="4737100" y="5600700"/>
          <p14:tracePt t="55876" x="4724400" y="5594350"/>
          <p14:tracePt t="55968" x="4718050" y="5594350"/>
          <p14:tracePt t="56017" x="4711700" y="5594350"/>
          <p14:tracePt t="56200" x="4730750" y="5594350"/>
          <p14:tracePt t="56209" x="4749800" y="5594350"/>
          <p14:tracePt t="56217" x="4794250" y="5594350"/>
          <p14:tracePt t="56226" x="4819650" y="5594350"/>
          <p14:tracePt t="56243" x="4902200" y="5613400"/>
          <p14:tracePt t="56260" x="4933950" y="5619750"/>
          <p14:tracePt t="56277" x="4940300" y="5619750"/>
          <p14:tracePt t="56293" x="4946650" y="5626100"/>
          <p14:tracePt t="56327" x="4972050" y="5638800"/>
          <p14:tracePt t="56344" x="5035550" y="5638800"/>
          <p14:tracePt t="56360" x="5156200" y="5638800"/>
          <p14:tracePt t="56377" x="5232400" y="5651500"/>
          <p14:tracePt t="56394" x="5264150" y="5657850"/>
          <p14:tracePt t="56410" x="5283200" y="5664200"/>
          <p14:tracePt t="56427" x="5314950" y="5664200"/>
          <p14:tracePt t="56444" x="5359400" y="5676900"/>
          <p14:tracePt t="56460" x="5384800" y="5676900"/>
          <p14:tracePt t="56477" x="5448300" y="5676900"/>
          <p14:tracePt t="56494" x="5537200" y="5676900"/>
          <p14:tracePt t="56510" x="5702300" y="5676900"/>
          <p14:tracePt t="56526" x="5848350" y="5676900"/>
          <p14:tracePt t="56543" x="5949950" y="5676900"/>
          <p14:tracePt t="56560" x="5975350" y="5676900"/>
          <p14:tracePt t="56584" x="5981700" y="5683250"/>
          <p14:tracePt t="56600" x="5988050" y="5683250"/>
          <p14:tracePt t="56610" x="5994400" y="5683250"/>
          <p14:tracePt t="56627" x="6026150" y="5689600"/>
          <p14:tracePt t="56643" x="6070600" y="5689600"/>
          <p14:tracePt t="56660" x="6127750" y="5689600"/>
          <p14:tracePt t="56677" x="6172200" y="5689600"/>
          <p14:tracePt t="56693" x="6229350" y="5689600"/>
          <p14:tracePt t="56710" x="6286500" y="5689600"/>
          <p14:tracePt t="56727" x="6343650" y="5689600"/>
          <p14:tracePt t="56743" x="6356350" y="5689600"/>
          <p14:tracePt t="56760" x="6362700" y="5689600"/>
          <p14:tracePt t="56777" x="6369050" y="5689600"/>
          <p14:tracePt t="56810" x="6375400" y="5689600"/>
          <p14:tracePt t="56827" x="6407150" y="5689600"/>
          <p14:tracePt t="56844" x="6445250" y="5689600"/>
          <p14:tracePt t="56860" x="6502400" y="5689600"/>
          <p14:tracePt t="56877" x="6515100" y="5689600"/>
          <p14:tracePt t="56910" x="6527800" y="5683250"/>
          <p14:tracePt t="56927" x="6534150" y="5676900"/>
          <p14:tracePt t="57017" x="6540500" y="5676900"/>
          <p14:tracePt t="58714" x="6540500" y="5670550"/>
          <p14:tracePt t="60666" x="6470650" y="5670550"/>
          <p14:tracePt t="60676" x="6330950" y="5670550"/>
          <p14:tracePt t="60687" x="5575300" y="5683250"/>
          <p14:tracePt t="60697" x="5200650" y="5746750"/>
          <p14:tracePt t="60714" x="4953000" y="5778500"/>
          <p14:tracePt t="60731" x="4775200" y="5797550"/>
          <p14:tracePt t="60748" x="4514850" y="5797550"/>
          <p14:tracePt t="60764" x="4121150" y="5765800"/>
          <p14:tracePt t="60781" x="3733800" y="5670550"/>
          <p14:tracePt t="60798" x="3479800" y="5626100"/>
          <p14:tracePt t="60815" x="3340100" y="5626100"/>
          <p14:tracePt t="60831" x="3276600" y="5619750"/>
          <p14:tracePt t="60865" x="3270250" y="5613400"/>
          <p14:tracePt t="60889" x="3270250" y="5607050"/>
          <p14:tracePt t="60898" x="3263900" y="5600700"/>
          <p14:tracePt t="60915" x="3244850" y="5581650"/>
          <p14:tracePt t="60932" x="3168650" y="5568950"/>
          <p14:tracePt t="60949" x="3041650" y="5530850"/>
          <p14:tracePt t="60965" x="2914650" y="5518150"/>
          <p14:tracePt t="60982" x="2794000" y="5492750"/>
          <p14:tracePt t="60999" x="2597150" y="5473700"/>
          <p14:tracePt t="61015" x="2520950" y="5461000"/>
          <p14:tracePt t="61032" x="2482850" y="5461000"/>
          <p14:tracePt t="61049" x="2476500" y="5461000"/>
          <p14:tracePt t="61137" x="2463800" y="5461000"/>
          <p14:tracePt t="61209" x="2482850" y="5461000"/>
          <p14:tracePt t="61217" x="2533650" y="5461000"/>
          <p14:tracePt t="61224" x="2609850" y="5461000"/>
          <p14:tracePt t="61234" x="2711450" y="5461000"/>
          <p14:tracePt t="61249" x="2889250" y="5486400"/>
          <p14:tracePt t="61266" x="3028950" y="5492750"/>
          <p14:tracePt t="61282" x="3111500" y="5492750"/>
          <p14:tracePt t="61299" x="3149600" y="5499100"/>
          <p14:tracePt t="61315" x="3155950" y="5499100"/>
          <p14:tracePt t="61354" x="3124200" y="5499100"/>
          <p14:tracePt t="61360" x="3086100" y="5499100"/>
          <p14:tracePt t="61368" x="3048000" y="5499100"/>
          <p14:tracePt t="61382" x="2984500" y="5499100"/>
          <p14:tracePt t="61399" x="2813050" y="5499100"/>
          <p14:tracePt t="61415" x="2755900" y="5499100"/>
          <p14:tracePt t="61456" x="2749550" y="5505450"/>
          <p14:tracePt t="61480" x="2800350" y="5524500"/>
          <p14:tracePt t="61488" x="2901950" y="5530850"/>
          <p14:tracePt t="61499" x="3009900" y="5543550"/>
          <p14:tracePt t="61515" x="3162300" y="5575300"/>
          <p14:tracePt t="61532" x="3200400" y="5575300"/>
          <p14:tracePt t="61576" x="3187700" y="5575300"/>
          <p14:tracePt t="61584" x="3143250" y="5568950"/>
          <p14:tracePt t="61599" x="3086100" y="5562600"/>
          <p14:tracePt t="61616" x="3054350" y="5556250"/>
          <p14:tracePt t="61633" x="3028950" y="5543550"/>
          <p14:tracePt t="61649" x="3016250" y="5537200"/>
          <p14:tracePt t="61666" x="2990850" y="5537200"/>
          <p14:tracePt t="61682" x="2933700" y="5537200"/>
          <p14:tracePt t="61699" x="2838450" y="5549900"/>
          <p14:tracePt t="61716" x="2667000" y="5588000"/>
          <p14:tracePt t="61733" x="2476500" y="5613400"/>
          <p14:tracePt t="61749" x="2273300" y="5613400"/>
          <p14:tracePt t="61766" x="2070100" y="5613400"/>
          <p14:tracePt t="61783" x="1911350" y="5568950"/>
          <p14:tracePt t="61799" x="1854200" y="5537200"/>
          <p14:tracePt t="61816" x="1803400" y="5524500"/>
          <p14:tracePt t="61833" x="1758950" y="5518150"/>
          <p14:tracePt t="61850" x="1701800" y="5518150"/>
          <p14:tracePt t="61866" x="1631950" y="5518150"/>
          <p14:tracePt t="61883" x="1530350" y="5518150"/>
          <p14:tracePt t="61899" x="1485900" y="5518150"/>
          <p14:tracePt t="61916" x="1479550" y="5518150"/>
          <p14:tracePt t="61933" x="1466850" y="5518150"/>
          <p14:tracePt t="61950" x="1447800" y="5518150"/>
          <p14:tracePt t="61966" x="1435100" y="5518150"/>
          <p14:tracePt t="62088" x="1466850" y="5518150"/>
          <p14:tracePt t="62096" x="1511300" y="5518150"/>
          <p14:tracePt t="62104" x="1536700" y="5518150"/>
          <p14:tracePt t="62116" x="1568450" y="5518150"/>
          <p14:tracePt t="62133" x="1600200" y="5511800"/>
          <p14:tracePt t="62149" x="1606550" y="5511800"/>
          <p14:tracePt t="62433" x="1606550" y="5518150"/>
          <p14:tracePt t="62440" x="1612900" y="5524500"/>
          <p14:tracePt t="62450" x="1670050" y="5530850"/>
          <p14:tracePt t="62467" x="1828800" y="5562600"/>
          <p14:tracePt t="62484" x="2032000" y="5581650"/>
          <p14:tracePt t="62500" x="2336800" y="5613400"/>
          <p14:tracePt t="62517" x="2603500" y="5613400"/>
          <p14:tracePt t="62533" x="2679700" y="5613400"/>
          <p14:tracePt t="62549" x="2705100" y="5613400"/>
          <p14:tracePt t="62552" x="2711450" y="5607050"/>
          <p14:tracePt t="62566" x="2717800" y="5600700"/>
          <p14:tracePt t="62601" x="2724150" y="5600700"/>
          <p14:tracePt t="62609" x="2730500" y="5600700"/>
          <p14:tracePt t="62633" x="2736850" y="5600700"/>
          <p14:tracePt t="62665" x="2743200" y="5600700"/>
          <p14:tracePt t="62728" x="2743200" y="5607050"/>
          <p14:tracePt t="62736" x="2730500" y="5607050"/>
          <p14:tracePt t="62750" x="2711450" y="5607050"/>
          <p14:tracePt t="62767" x="2667000" y="5607050"/>
          <p14:tracePt t="62784" x="2616200" y="5594350"/>
          <p14:tracePt t="62800" x="2584450" y="5581650"/>
          <p14:tracePt t="62817" x="2571750" y="5568950"/>
          <p14:tracePt t="62834" x="2565400" y="5556250"/>
          <p14:tracePt t="62850" x="2565400" y="5549900"/>
          <p14:tracePt t="62867" x="2565400" y="5524500"/>
          <p14:tracePt t="62884" x="2603500" y="5505450"/>
          <p14:tracePt t="62900" x="2711450" y="5486400"/>
          <p14:tracePt t="62917" x="2876550" y="5486400"/>
          <p14:tracePt t="62934" x="3067050" y="5486400"/>
          <p14:tracePt t="62951" x="3270250" y="5486400"/>
          <p14:tracePt t="62968" x="3390900" y="5518150"/>
          <p14:tracePt t="62984" x="3448050" y="5530850"/>
          <p14:tracePt t="63001" x="3467100" y="5537200"/>
          <p14:tracePt t="63048" x="3473450" y="5537200"/>
          <p14:tracePt t="63064" x="3473450" y="5524500"/>
          <p14:tracePt t="63072" x="3441700" y="5518150"/>
          <p14:tracePt t="63084" x="3390900" y="5518150"/>
          <p14:tracePt t="63101" x="3263900" y="5518150"/>
          <p14:tracePt t="63118" x="3162300" y="5518150"/>
          <p14:tracePt t="63134" x="3092450" y="5518150"/>
          <p14:tracePt t="63151" x="3041650" y="5518150"/>
          <p14:tracePt t="63167" x="3022600" y="5518150"/>
          <p14:tracePt t="63184" x="3009900" y="5518150"/>
          <p14:tracePt t="63201" x="3003550" y="5518150"/>
          <p14:tracePt t="63249" x="3035300" y="5511800"/>
          <p14:tracePt t="63257" x="3060700" y="5511800"/>
          <p14:tracePt t="63267" x="3086100" y="5499100"/>
          <p14:tracePt t="63284" x="3098800" y="5499100"/>
          <p14:tracePt t="63535" x="3086100" y="5499100"/>
          <p14:tracePt t="63576" x="3079750" y="5499100"/>
          <p14:tracePt t="63592" x="3073400" y="5492750"/>
          <p14:tracePt t="63832" x="3067050" y="5499100"/>
          <p14:tracePt t="63847" x="3067050" y="5505450"/>
          <p14:tracePt t="63855" x="3067050" y="5518150"/>
          <p14:tracePt t="63879" x="3067050" y="5524500"/>
          <p14:tracePt t="63895" x="3060700" y="5537200"/>
          <p14:tracePt t="64088" x="3060700" y="5543550"/>
          <p14:tracePt t="64112" x="3067050" y="5549900"/>
          <p14:tracePt t="64633" x="3086100" y="5549900"/>
          <p14:tracePt t="64641" x="3111500" y="5549900"/>
          <p14:tracePt t="64652" x="3143250" y="5549900"/>
          <p14:tracePt t="64669" x="3206750" y="5549900"/>
          <p14:tracePt t="64686" x="3314700" y="5549900"/>
          <p14:tracePt t="64703" x="3479800" y="5549900"/>
          <p14:tracePt t="64719" x="3549650" y="5549900"/>
          <p14:tracePt t="64736" x="3606800" y="5549900"/>
          <p14:tracePt t="64753" x="3708400" y="5543550"/>
          <p14:tracePt t="64769" x="3803650" y="5530850"/>
          <p14:tracePt t="64786" x="3848100" y="5505450"/>
          <p14:tracePt t="64803" x="3873500" y="5492750"/>
          <p14:tracePt t="64819" x="3879850" y="5480050"/>
          <p14:tracePt t="64853" x="3879850" y="5473700"/>
          <p14:tracePt t="64945" x="3873500" y="5467350"/>
          <p14:tracePt t="64969" x="3873500" y="5461000"/>
          <p14:tracePt t="65001" x="3860800" y="5448300"/>
          <p14:tracePt t="65009" x="3822700" y="5448300"/>
          <p14:tracePt t="65019" x="3759200" y="5448300"/>
          <p14:tracePt t="65036" x="3619500" y="5448300"/>
          <p14:tracePt t="65053" x="3479800" y="5448300"/>
          <p14:tracePt t="65058" x="3429000" y="5448300"/>
          <p14:tracePt t="65070" x="3397250" y="5454650"/>
          <p14:tracePt t="65086" x="3365500" y="5467350"/>
          <p14:tracePt t="65103" x="3346450" y="5480050"/>
          <p14:tracePt t="65119" x="3346450" y="5486400"/>
          <p14:tracePt t="65136" x="3346450" y="5511800"/>
          <p14:tracePt t="65153" x="3346450" y="5537200"/>
          <p14:tracePt t="65169" x="3346450" y="5568950"/>
          <p14:tracePt t="65186" x="3397250" y="5588000"/>
          <p14:tracePt t="65203" x="3448050" y="5619750"/>
          <p14:tracePt t="65219" x="3536950" y="5645150"/>
          <p14:tracePt t="65236" x="3613150" y="5651500"/>
          <p14:tracePt t="65253" x="3683000" y="5651500"/>
          <p14:tracePt t="65269" x="3721100" y="5651500"/>
          <p14:tracePt t="65286" x="3746500" y="5638800"/>
          <p14:tracePt t="65303" x="3759200" y="5594350"/>
          <p14:tracePt t="65319" x="3778250" y="5549900"/>
          <p14:tracePt t="65336" x="3778250" y="5511800"/>
          <p14:tracePt t="65353" x="3778250" y="5467350"/>
          <p14:tracePt t="65370" x="3790950" y="5429250"/>
          <p14:tracePt t="65386" x="3790950" y="5410200"/>
          <p14:tracePt t="65403" x="3790950" y="5384800"/>
          <p14:tracePt t="65420" x="3778250" y="5378450"/>
          <p14:tracePt t="65436" x="3740150" y="5365750"/>
          <p14:tracePt t="65453" x="3663950" y="5365750"/>
          <p14:tracePt t="65470" x="3606800" y="5365750"/>
          <p14:tracePt t="65487" x="3568700" y="5365750"/>
          <p14:tracePt t="65503" x="3549650" y="5365750"/>
          <p14:tracePt t="65519" x="3536950" y="5384800"/>
          <p14:tracePt t="65553" x="3530600" y="5410200"/>
          <p14:tracePt t="65570" x="3530600" y="5429250"/>
          <p14:tracePt t="65586" x="3530600" y="5454650"/>
          <p14:tracePt t="65603" x="3530600" y="5480050"/>
          <p14:tracePt t="65620" x="3549650" y="5511800"/>
          <p14:tracePt t="65637" x="3581400" y="5524500"/>
          <p14:tracePt t="65653" x="3644900" y="5543550"/>
          <p14:tracePt t="65670" x="3689350" y="5549900"/>
          <p14:tracePt t="65687" x="3759200" y="5562600"/>
          <p14:tracePt t="65736" x="3765550" y="5556250"/>
          <p14:tracePt t="65752" x="3765550" y="5549900"/>
          <p14:tracePt t="65760" x="3765550" y="5543550"/>
          <p14:tracePt t="65770" x="3765550" y="5530850"/>
          <p14:tracePt t="65787" x="3765550" y="5518150"/>
          <p14:tracePt t="65803" x="3765550" y="5499100"/>
          <p14:tracePt t="66168" x="3746500" y="5499100"/>
          <p14:tracePt t="66177" x="3695700" y="5499100"/>
          <p14:tracePt t="66187" x="3619500" y="5499100"/>
          <p14:tracePt t="66204" x="3479800" y="5499100"/>
          <p14:tracePt t="66221" x="3327400" y="5499100"/>
          <p14:tracePt t="66238" x="3282950" y="5499100"/>
          <p14:tracePt t="66254" x="3276600" y="5499100"/>
          <p14:tracePt t="66290" x="3289300" y="5499100"/>
          <p14:tracePt t="66304" x="3295650" y="5499100"/>
          <p14:tracePt t="66401" x="3289300" y="5499100"/>
          <p14:tracePt t="66409" x="3282950" y="5499100"/>
          <p14:tracePt t="66422" x="3263900" y="5499100"/>
          <p14:tracePt t="66440" x="3136900" y="5492750"/>
          <p14:tracePt t="66455" x="3073400" y="5492750"/>
          <p14:tracePt t="66471" x="3041650" y="5492750"/>
          <p14:tracePt t="66488" x="3009900" y="5492750"/>
          <p14:tracePt t="66505" x="2997200" y="5492750"/>
          <p14:tracePt t="66520" x="2971800" y="5505450"/>
          <p14:tracePt t="66591" x="2971800" y="5499100"/>
          <p14:tracePt t="66599" x="2971800" y="5492750"/>
          <p14:tracePt t="66607" x="2971800" y="5480050"/>
          <p14:tracePt t="66621" x="2978150" y="5467350"/>
          <p14:tracePt t="66637" x="2997200" y="5454650"/>
          <p14:tracePt t="66654" x="3003550" y="5448300"/>
          <p14:tracePt t="66671" x="3009900" y="5448300"/>
          <p14:tracePt t="66751" x="3009900" y="5454650"/>
          <p14:tracePt t="66759" x="2997200" y="5473700"/>
          <p14:tracePt t="66770" x="2978150" y="5486400"/>
          <p14:tracePt t="66787" x="2870200" y="5492750"/>
          <p14:tracePt t="66804" x="2768600" y="5511800"/>
          <p14:tracePt t="66821" x="2647950" y="5511800"/>
          <p14:tracePt t="66837" x="2533650" y="5511800"/>
          <p14:tracePt t="66854" x="2482850" y="5511800"/>
          <p14:tracePt t="66871" x="2457450" y="5518150"/>
          <p14:tracePt t="66888" x="2457450" y="5524500"/>
          <p14:tracePt t="66904" x="2451100" y="5537200"/>
          <p14:tracePt t="66921" x="2432050" y="5549900"/>
          <p14:tracePt t="66937" x="2400300" y="5556250"/>
          <p14:tracePt t="66954" x="2368550" y="5568950"/>
          <p14:tracePt t="66971" x="2349500" y="5568950"/>
          <p14:tracePt t="66987" x="2336800" y="5568950"/>
          <p14:tracePt t="67021" x="2330450" y="5568950"/>
          <p14:tracePt t="67038" x="2317750" y="5568950"/>
          <p14:tracePt t="67055" x="2254250" y="5568950"/>
          <p14:tracePt t="67071" x="2222500" y="5568950"/>
          <p14:tracePt t="67088" x="2197100" y="5568950"/>
          <p14:tracePt t="67135" x="2190750" y="5568950"/>
          <p14:tracePt t="67159" x="2178050" y="5568950"/>
          <p14:tracePt t="67175" x="2171700" y="5568950"/>
          <p14:tracePt t="67192" x="2165350" y="5568950"/>
          <p14:tracePt t="67200" x="2159000" y="5568950"/>
          <p14:tracePt t="67255" x="2159000" y="5562600"/>
          <p14:tracePt t="67271" x="2159000" y="5556250"/>
          <p14:tracePt t="67287" x="2159000" y="5549900"/>
          <p14:tracePt t="67823" x="2159000" y="5543550"/>
          <p14:tracePt t="67879" x="2165350" y="5543550"/>
          <p14:tracePt t="67895" x="2171700" y="5543550"/>
          <p14:tracePt t="67911" x="2178050" y="5537200"/>
          <p14:tracePt t="68167" x="2190750" y="5537200"/>
          <p14:tracePt t="68271" x="2165350" y="5537200"/>
          <p14:tracePt t="68279" x="2127250" y="5543550"/>
          <p14:tracePt t="68289" x="2108200" y="5543550"/>
          <p14:tracePt t="68306" x="2019300" y="5543550"/>
          <p14:tracePt t="68323" x="1968500" y="5543550"/>
          <p14:tracePt t="68339" x="1924050" y="5543550"/>
          <p14:tracePt t="68356" x="1905000" y="5543550"/>
          <p14:tracePt t="68373" x="1892300" y="5543550"/>
          <p14:tracePt t="68389" x="1879600" y="5543550"/>
          <p14:tracePt t="68406" x="1860550" y="5543550"/>
          <p14:tracePt t="68423" x="1816100" y="5543550"/>
          <p14:tracePt t="68439" x="1797050" y="5543550"/>
          <p14:tracePt t="68473" x="1784350" y="5543550"/>
          <p14:tracePt t="68489" x="1752600" y="5537200"/>
          <p14:tracePt t="68506" x="1727200" y="5537200"/>
          <p14:tracePt t="68522" x="1701800" y="5530850"/>
          <p14:tracePt t="68539" x="1676400" y="5530850"/>
          <p14:tracePt t="68556" x="1676400" y="5524500"/>
          <p14:tracePt t="68573" x="1663700" y="5524500"/>
          <p14:tracePt t="68589" x="1644650" y="5518150"/>
          <p14:tracePt t="68606" x="1631950" y="5518150"/>
          <p14:tracePt t="69121" x="1638300" y="5518150"/>
          <p14:tracePt t="69153" x="1644650" y="5518150"/>
          <p14:tracePt t="69161" x="1651000" y="5518150"/>
          <p14:tracePt t="69174" x="1657350" y="5518150"/>
          <p14:tracePt t="69191" x="1689100" y="5518150"/>
          <p14:tracePt t="69207" x="1701800" y="5518150"/>
          <p14:tracePt t="69224" x="1714500" y="5524500"/>
          <p14:tracePt t="69241" x="1714500" y="5530850"/>
          <p14:tracePt t="69257" x="1708150" y="5543550"/>
          <p14:tracePt t="69274" x="1657350" y="5556250"/>
          <p14:tracePt t="69290" x="1562100" y="5568950"/>
          <p14:tracePt t="69307" x="1447800" y="5568950"/>
          <p14:tracePt t="69324" x="1377950" y="5568950"/>
          <p14:tracePt t="69341" x="1339850" y="5568950"/>
          <p14:tracePt t="69357" x="1314450" y="5568950"/>
          <p14:tracePt t="69374" x="1308100" y="5568950"/>
          <p14:tracePt t="69392" x="1301750" y="5575300"/>
          <p14:tracePt t="69425" x="1289050" y="5575300"/>
          <p14:tracePt t="69433" x="1282700" y="5575300"/>
          <p14:tracePt t="69441" x="1270000" y="5575300"/>
          <p14:tracePt t="69458" x="1257300" y="5575300"/>
          <p14:tracePt t="69475" x="1250950" y="5575300"/>
          <p14:tracePt t="69492" x="1244600" y="5575300"/>
          <p14:tracePt t="69513" x="1231900" y="5575300"/>
          <p14:tracePt t="69527" x="1225550" y="5575300"/>
          <p14:tracePt t="69541" x="1219200" y="5575300"/>
          <p14:tracePt t="69557" x="1200150" y="5588000"/>
          <p14:tracePt t="69574" x="1181100" y="5594350"/>
          <p14:tracePt t="69591" x="1149350" y="5600700"/>
          <p14:tracePt t="69608" x="1130300" y="5600700"/>
          <p14:tracePt t="69625" x="1111250" y="5600700"/>
          <p14:tracePt t="69642" x="1111250" y="5607050"/>
          <p14:tracePt t="69793" x="1111250" y="5600700"/>
          <p14:tracePt t="69800" x="1111250" y="5594350"/>
          <p14:tracePt t="69810" x="1123950" y="5588000"/>
          <p14:tracePt t="69825" x="1181100" y="5562600"/>
          <p14:tracePt t="69842" x="1238250" y="5537200"/>
          <p14:tracePt t="69859" x="1327150" y="5505450"/>
          <p14:tracePt t="69875" x="1365250" y="5473700"/>
          <p14:tracePt t="69892" x="1384300" y="5454650"/>
          <p14:tracePt t="69908" x="1384300" y="5435600"/>
          <p14:tracePt t="69925" x="1384300" y="5422900"/>
          <p14:tracePt t="69942" x="1384300" y="5410200"/>
          <p14:tracePt t="69958" x="1365250" y="5391150"/>
          <p14:tracePt t="69976" x="1289050" y="5391150"/>
          <p14:tracePt t="69992" x="1238250" y="5391150"/>
          <p14:tracePt t="70009" x="1193800" y="5391150"/>
          <p14:tracePt t="70025" x="1168400" y="5391150"/>
          <p14:tracePt t="70042" x="1149350" y="5391150"/>
          <p14:tracePt t="70059" x="1130300" y="5391150"/>
          <p14:tracePt t="70081" x="1123950" y="5397500"/>
          <p14:tracePt t="70092" x="1117600" y="5397500"/>
          <p14:tracePt t="70109" x="1104900" y="5403850"/>
          <p14:tracePt t="70125" x="1104900" y="5410200"/>
          <p14:tracePt t="70142" x="1098550" y="5422900"/>
          <p14:tracePt t="70159" x="1085850" y="5448300"/>
          <p14:tracePt t="70175" x="1079500" y="5467350"/>
          <p14:tracePt t="70210" x="1079500" y="5473700"/>
          <p14:tracePt t="70225" x="1079500" y="5480050"/>
          <p14:tracePt t="70481" x="1079500" y="5492750"/>
          <p14:tracePt t="70489" x="1079500" y="5499100"/>
          <p14:tracePt t="70497" x="1079500" y="5505450"/>
          <p14:tracePt t="70508" x="1085850" y="5518150"/>
          <p14:tracePt t="70525" x="1143000" y="5537200"/>
          <p14:tracePt t="70542" x="1276350" y="5556250"/>
          <p14:tracePt t="70558" x="1441450" y="5575300"/>
          <p14:tracePt t="70560" x="1504950" y="5575300"/>
          <p14:tracePt t="70575" x="1581150" y="5575300"/>
          <p14:tracePt t="70592" x="1689100" y="5575300"/>
          <p14:tracePt t="70609" x="1708150" y="5568950"/>
          <p14:tracePt t="70625" x="1708150" y="5549900"/>
          <p14:tracePt t="70642" x="1663700" y="5505450"/>
          <p14:tracePt t="70659" x="1549400" y="5441950"/>
          <p14:tracePt t="70675" x="1447800" y="5391150"/>
          <p14:tracePt t="70692" x="1397000" y="5353050"/>
          <p14:tracePt t="70709" x="1384300" y="5346700"/>
          <p14:tracePt t="70725" x="1377950" y="5340350"/>
          <p14:tracePt t="70759" x="1365250" y="5340350"/>
          <p14:tracePt t="70776" x="1346200" y="5340350"/>
          <p14:tracePt t="70793" x="1333500" y="5340350"/>
          <p14:tracePt t="70809" x="1308100" y="5353050"/>
          <p14:tracePt t="70826" x="1301750" y="5365750"/>
          <p14:tracePt t="70843" x="1282700" y="5397500"/>
          <p14:tracePt t="70860" x="1282700" y="5410200"/>
          <p14:tracePt t="70876" x="1282700" y="5422900"/>
          <p14:tracePt t="70892" x="1282700" y="5435600"/>
          <p14:tracePt t="70909" x="1308100" y="5454650"/>
          <p14:tracePt t="70926" x="1409700" y="5454650"/>
          <p14:tracePt t="70942" x="1524000" y="5454650"/>
          <p14:tracePt t="70959" x="1536700" y="5454650"/>
          <p14:tracePt t="70977" x="1543050" y="5454650"/>
          <p14:tracePt t="70993" x="1543050" y="5435600"/>
          <p14:tracePt t="71009" x="1524000" y="5416550"/>
          <p14:tracePt t="71026" x="1460500" y="5397500"/>
          <p14:tracePt t="71042" x="1409700" y="5397500"/>
          <p14:tracePt t="71059" x="1377950" y="5397500"/>
          <p14:tracePt t="71063" x="1371600" y="5397500"/>
          <p14:tracePt t="71113" x="1371600" y="5410200"/>
          <p14:tracePt t="71120" x="1371600" y="5416550"/>
          <p14:tracePt t="71129" x="1371600" y="5429250"/>
          <p14:tracePt t="71143" x="1371600" y="5448300"/>
          <p14:tracePt t="71159" x="1384300" y="5461000"/>
          <p14:tracePt t="71176" x="1403350" y="5486400"/>
          <p14:tracePt t="71193" x="1416050" y="5492750"/>
          <p14:tracePt t="71209" x="1422400" y="5492750"/>
          <p14:tracePt t="71248" x="1441450" y="5492750"/>
          <p14:tracePt t="71594" x="1435100" y="5492750"/>
          <p14:tracePt t="71713" x="1441450" y="5492750"/>
          <p14:tracePt t="71721" x="1492250" y="5473700"/>
          <p14:tracePt t="71729" x="1530350" y="5473700"/>
          <p14:tracePt t="71744" x="1600200" y="5473700"/>
          <p14:tracePt t="71760" x="1631950" y="5473700"/>
          <p14:tracePt t="71777" x="1638300" y="5473700"/>
          <p14:tracePt t="71794" x="1663700" y="5473700"/>
          <p14:tracePt t="71811" x="1695450" y="5473700"/>
          <p14:tracePt t="71827" x="1752600" y="5473700"/>
          <p14:tracePt t="71843" x="1803400" y="5473700"/>
          <p14:tracePt t="71860" x="1828800" y="5473700"/>
          <p14:tracePt t="71877" x="1847850" y="5486400"/>
          <p14:tracePt t="71894" x="1847850" y="5492750"/>
          <p14:tracePt t="71910" x="1847850" y="5499100"/>
          <p14:tracePt t="71927" x="1854200" y="5511800"/>
          <p14:tracePt t="71961" x="1860550" y="5511800"/>
          <p14:tracePt t="71969" x="1866900" y="5511800"/>
          <p14:tracePt t="71977" x="1885950" y="5511800"/>
          <p14:tracePt t="71994" x="1924050" y="5511800"/>
          <p14:tracePt t="72010" x="1981200" y="5511800"/>
          <p14:tracePt t="72027" x="2000250" y="5511800"/>
          <p14:tracePt t="72321" x="2012950" y="5518150"/>
          <p14:tracePt t="72329" x="2025650" y="5524500"/>
          <p14:tracePt t="72344" x="2057400" y="5537200"/>
          <p14:tracePt t="72361" x="2114550" y="5543550"/>
          <p14:tracePt t="72378" x="2171700" y="5543550"/>
          <p14:tracePt t="72394" x="2209800" y="5543550"/>
          <p14:tracePt t="72428" x="2222500" y="5543550"/>
          <p14:tracePt t="72457" x="2228850" y="5537200"/>
          <p14:tracePt t="72466" x="2228850" y="5530850"/>
          <p14:tracePt t="72478" x="2228850" y="5511800"/>
          <p14:tracePt t="72494" x="2228850" y="5492750"/>
          <p14:tracePt t="72511" x="2216150" y="5467350"/>
          <p14:tracePt t="72527" x="2216150" y="5448300"/>
          <p14:tracePt t="72544" x="2203450" y="5435600"/>
          <p14:tracePt t="72561" x="2190750" y="5435600"/>
          <p14:tracePt t="72578" x="2133600" y="5435600"/>
          <p14:tracePt t="72594" x="2063750" y="5448300"/>
          <p14:tracePt t="72611" x="2000250" y="5486400"/>
          <p14:tracePt t="72627" x="1968500" y="5518150"/>
          <p14:tracePt t="72644" x="1962150" y="5543550"/>
          <p14:tracePt t="72661" x="1962150" y="5556250"/>
          <p14:tracePt t="72678" x="1962150" y="5581650"/>
          <p14:tracePt t="72694" x="1962150" y="5607050"/>
          <p14:tracePt t="72711" x="2006600" y="5619750"/>
          <p14:tracePt t="72728" x="2044700" y="5626100"/>
          <p14:tracePt t="72744" x="2089150" y="5626100"/>
          <p14:tracePt t="72761" x="2114550" y="5619750"/>
          <p14:tracePt t="72778" x="2120900" y="5575300"/>
          <p14:tracePt t="72794" x="2127250" y="5537200"/>
          <p14:tracePt t="72811" x="2127250" y="5492750"/>
          <p14:tracePt t="72828" x="2127250" y="5467350"/>
          <p14:tracePt t="72844" x="2114550" y="5467350"/>
          <p14:tracePt t="72878" x="2108200" y="5467350"/>
          <p14:tracePt t="72912" x="2101850" y="5467350"/>
          <p14:tracePt t="72969" x="2101850" y="5473700"/>
          <p14:tracePt t="73345" x="2089150" y="5467350"/>
          <p14:tracePt t="73353" x="2089150" y="5461000"/>
          <p14:tracePt t="73362" x="2089150" y="5454650"/>
          <p14:tracePt t="73379" x="2133600" y="5422900"/>
          <p14:tracePt t="73396" x="2241550" y="5403850"/>
          <p14:tracePt t="73412" x="2343150" y="5403850"/>
          <p14:tracePt t="73429" x="2463800" y="5403850"/>
          <p14:tracePt t="73446" x="2584450" y="5441950"/>
          <p14:tracePt t="73463" x="2762250" y="5511800"/>
          <p14:tracePt t="73479" x="2933700" y="5562600"/>
          <p14:tracePt t="73496" x="3149600" y="5594350"/>
          <p14:tracePt t="73511" x="3403600" y="5626100"/>
          <p14:tracePt t="73528" x="3689350" y="5645150"/>
          <p14:tracePt t="73545" x="3930650" y="5708650"/>
          <p14:tracePt t="73562" x="4184650" y="5772150"/>
          <p14:tracePt t="73578" x="4343400" y="5835650"/>
          <p14:tracePt t="73595" x="4400550" y="5873750"/>
          <p14:tracePt t="73612" x="4432300" y="5924550"/>
          <p14:tracePt t="73629" x="4470400" y="5969000"/>
          <p14:tracePt t="73645" x="4546600" y="6013450"/>
          <p14:tracePt t="73662" x="4679950" y="6051550"/>
          <p14:tracePt t="73679" x="4927600" y="6121400"/>
          <p14:tracePt t="73695" x="5086350" y="6146800"/>
          <p14:tracePt t="73712" x="5143500" y="6159500"/>
          <p14:tracePt t="73729" x="5149850" y="6159500"/>
          <p14:tracePt t="73776" x="5156200" y="6159500"/>
          <p14:tracePt t="73785" x="5149850" y="6153150"/>
          <p14:tracePt t="73796" x="5118100" y="6153150"/>
          <p14:tracePt t="73813" x="5086350" y="6153150"/>
          <p14:tracePt t="73830" x="5060950" y="6153150"/>
          <p14:tracePt t="73864" x="5048250" y="6153150"/>
          <p14:tracePt t="73879" x="5041900" y="6159500"/>
          <p14:tracePt t="73895" x="5022850" y="6165850"/>
          <p14:tracePt t="73912" x="4978400" y="6172200"/>
          <p14:tracePt t="73928" x="4914900" y="6191250"/>
          <p14:tracePt t="73945" x="4851400" y="6223000"/>
          <p14:tracePt t="73962" x="4794250" y="6229350"/>
          <p14:tracePt t="73978" x="4699000" y="6248400"/>
          <p14:tracePt t="73995" x="4635500" y="6248400"/>
          <p14:tracePt t="74012" x="4603750" y="6248400"/>
          <p14:tracePt t="74029" x="4578350" y="6248400"/>
          <p14:tracePt t="74045" x="4565650" y="6242050"/>
          <p14:tracePt t="74087" x="4559300" y="6235700"/>
          <p14:tracePt t="74103" x="4552950" y="6235700"/>
          <p14:tracePt t="74135" x="4546600" y="6235700"/>
          <p14:tracePt t="74159" x="4540250" y="6235700"/>
          <p14:tracePt t="74175" x="4540250" y="6229350"/>
          <p14:tracePt t="74183" x="4533900" y="6223000"/>
          <p14:tracePt t="74195" x="4527550" y="6223000"/>
          <p14:tracePt t="74212" x="4521200" y="6216650"/>
          <p14:tracePt t="74343" x="4514850" y="6210300"/>
          <p14:tracePt t="74551" x="4508500" y="6210300"/>
          <p14:tracePt t="74584" x="4495800" y="6210300"/>
          <p14:tracePt t="74607" x="4489450" y="6210300"/>
          <p14:tracePt t="74623" x="4483100" y="6210300"/>
          <p14:tracePt t="74632" x="4470400" y="6210300"/>
          <p14:tracePt t="74639" x="4464050" y="6203950"/>
          <p14:tracePt t="74671" x="4457700" y="6203950"/>
          <p14:tracePt t="74703" x="4438650" y="6197600"/>
          <p14:tracePt t="74927" x="4438650" y="6191250"/>
          <p14:tracePt t="74943" x="4483100" y="6178550"/>
          <p14:tracePt t="74952" x="4514850" y="6172200"/>
          <p14:tracePt t="74963" x="4540250" y="6172200"/>
          <p14:tracePt t="74980" x="4629150" y="6165850"/>
          <p14:tracePt t="74997" x="4756150" y="6165850"/>
          <p14:tracePt t="75013" x="4889500" y="6153150"/>
          <p14:tracePt t="75030" x="4984750" y="6134100"/>
          <p14:tracePt t="75047" x="5073650" y="6134100"/>
          <p14:tracePt t="75063" x="5111750" y="6134100"/>
          <p14:tracePt t="75080" x="5143500" y="6134100"/>
          <p14:tracePt t="75097" x="5175250" y="6134100"/>
          <p14:tracePt t="75113" x="5187950" y="6134100"/>
          <p14:tracePt t="75130" x="5213350" y="6134100"/>
          <p14:tracePt t="75147" x="5245100" y="6127750"/>
          <p14:tracePt t="75164" x="5283200" y="6127750"/>
          <p14:tracePt t="75180" x="5308600" y="6127750"/>
          <p14:tracePt t="75197" x="5321300" y="6127750"/>
          <p14:tracePt t="75214" x="5334000" y="6127750"/>
          <p14:tracePt t="75271" x="5340350" y="6127750"/>
          <p14:tracePt t="75279" x="5346700" y="6127750"/>
          <p14:tracePt t="75287" x="5365750" y="6127750"/>
          <p14:tracePt t="75297" x="5384800" y="6127750"/>
          <p14:tracePt t="75314" x="5435600" y="6127750"/>
          <p14:tracePt t="75330" x="5448300" y="6127750"/>
          <p14:tracePt t="75407" x="5461000" y="6121400"/>
          <p14:tracePt t="75423" x="5473700" y="6121400"/>
          <p14:tracePt t="75431" x="5492750" y="6115050"/>
          <p14:tracePt t="75439" x="5499100" y="6115050"/>
          <p14:tracePt t="75447" x="5505450" y="6115050"/>
          <p14:tracePt t="75464" x="5511800" y="6115050"/>
          <p14:tracePt t="75719" x="5524500" y="6115050"/>
          <p14:tracePt t="75727" x="5530850" y="6115050"/>
          <p14:tracePt t="75735" x="5537200" y="6115050"/>
          <p14:tracePt t="75747" x="5568950" y="6115050"/>
          <p14:tracePt t="75764" x="5683250" y="6115050"/>
          <p14:tracePt t="75781" x="5829300" y="6140450"/>
          <p14:tracePt t="75797" x="5918200" y="6146800"/>
          <p14:tracePt t="75814" x="5962650" y="6146800"/>
          <p14:tracePt t="75831" x="5988050" y="6146800"/>
          <p14:tracePt t="75847" x="5994400" y="6146800"/>
          <p14:tracePt t="76247" x="5981700" y="6140450"/>
          <p14:tracePt t="76255" x="5899150" y="6140450"/>
          <p14:tracePt t="76264" x="5772150" y="6140450"/>
          <p14:tracePt t="76281" x="5302250" y="6127750"/>
          <p14:tracePt t="76298" x="4673600" y="6115050"/>
          <p14:tracePt t="76315" x="4102100" y="6115050"/>
          <p14:tracePt t="76331" x="3740150" y="6115050"/>
          <p14:tracePt t="76348" x="3613150" y="6115050"/>
          <p14:tracePt t="76365" x="3606800" y="6115050"/>
          <p14:tracePt t="76381" x="3619500" y="6115050"/>
          <p14:tracePt t="76398" x="3651250" y="6115050"/>
          <p14:tracePt t="76415" x="3676650" y="6096000"/>
          <p14:tracePt t="76448" x="3670300" y="6096000"/>
          <p14:tracePt t="76465" x="3606800" y="6089650"/>
          <p14:tracePt t="76482" x="3536950" y="6083300"/>
          <p14:tracePt t="76498" x="3467100" y="6064250"/>
          <p14:tracePt t="76515" x="3416300" y="6057900"/>
          <p14:tracePt t="76532" x="3403600" y="6051550"/>
          <p14:tracePt t="76759" x="3390900" y="6051550"/>
          <p14:tracePt t="77175" x="3384550" y="6045200"/>
          <p14:tracePt t="77239" x="3390900" y="6045200"/>
          <p14:tracePt t="77247" x="3397250" y="6045200"/>
          <p14:tracePt t="77279" x="3403600" y="6045200"/>
          <p14:tracePt t="77287" x="3403600" y="6051550"/>
          <p14:tracePt t="77299" x="3403600" y="6057900"/>
          <p14:tracePt t="77316" x="3378200" y="6076950"/>
          <p14:tracePt t="77333" x="3340100" y="6083300"/>
          <p14:tracePt t="77349" x="3314700" y="6089650"/>
          <p14:tracePt t="77366" x="3270250" y="6089650"/>
          <p14:tracePt t="77383" x="3213100" y="6089650"/>
          <p14:tracePt t="77399" x="3168650" y="6083300"/>
          <p14:tracePt t="77416" x="3136900" y="6057900"/>
          <p14:tracePt t="77433" x="3111500" y="6057900"/>
          <p14:tracePt t="77450" x="3105150" y="6057900"/>
          <p14:tracePt t="77466" x="3098800" y="6057900"/>
          <p14:tracePt t="77499" x="3073400" y="6064250"/>
          <p14:tracePt t="77533" x="3054350" y="6064250"/>
          <p14:tracePt t="77566" x="3016250" y="6064250"/>
          <p14:tracePt t="77583" x="2895600" y="6064250"/>
          <p14:tracePt t="77599" x="2800350" y="6057900"/>
          <p14:tracePt t="77616" x="2705100" y="6045200"/>
          <p14:tracePt t="77633" x="2667000" y="6032500"/>
          <p14:tracePt t="77649" x="2647950" y="6013450"/>
          <p14:tracePt t="77683" x="2628900" y="6007100"/>
          <p14:tracePt t="77699" x="2552700" y="5988050"/>
          <p14:tracePt t="77716" x="2387600" y="5969000"/>
          <p14:tracePt t="77733" x="2146300" y="5969000"/>
          <p14:tracePt t="77750" x="1924050" y="5969000"/>
          <p14:tracePt t="77766" x="1778000" y="5981700"/>
          <p14:tracePt t="77784" x="1746250" y="5981700"/>
          <p14:tracePt t="77887" x="1739900" y="5981700"/>
          <p14:tracePt t="77895" x="1733550" y="5981700"/>
          <p14:tracePt t="77903" x="1727200" y="5981700"/>
          <p14:tracePt t="77920" x="1720850" y="5981700"/>
          <p14:tracePt t="77936" x="1701800" y="5981700"/>
          <p14:tracePt t="77952" x="1695450" y="5981700"/>
          <p14:tracePt t="77967" x="1689100" y="5981700"/>
          <p14:tracePt t="78007" x="1676400" y="5981700"/>
          <p14:tracePt t="78048" x="1676400" y="5975350"/>
          <p14:tracePt t="78055" x="1676400" y="5962650"/>
          <p14:tracePt t="78079" x="1676400" y="5956300"/>
          <p14:tracePt t="78247" x="1682750" y="5969000"/>
          <p14:tracePt t="78255" x="1695450" y="5969000"/>
          <p14:tracePt t="78266" x="1720850" y="5988050"/>
          <p14:tracePt t="78284" x="1797050" y="5994400"/>
          <p14:tracePt t="78300" x="1898650" y="5994400"/>
          <p14:tracePt t="78317" x="2038350" y="5994400"/>
          <p14:tracePt t="78334" x="2133600" y="5994400"/>
          <p14:tracePt t="78350" x="2178050" y="5994400"/>
          <p14:tracePt t="78367" x="2247900" y="5994400"/>
          <p14:tracePt t="78384" x="2260600" y="5994400"/>
          <p14:tracePt t="78417" x="2279650" y="6000750"/>
          <p14:tracePt t="78434" x="2317750" y="6007100"/>
          <p14:tracePt t="78450" x="2387600" y="6007100"/>
          <p14:tracePt t="78467" x="2508250" y="6032500"/>
          <p14:tracePt t="78484" x="2622550" y="6032500"/>
          <p14:tracePt t="78500" x="2654300" y="6032500"/>
          <p14:tracePt t="78517" x="2667000" y="6032500"/>
          <p14:tracePt t="78534" x="2686050" y="6032500"/>
          <p14:tracePt t="78550" x="2698750" y="6026150"/>
          <p14:tracePt t="78567" x="2698750" y="6013450"/>
          <p14:tracePt t="78584" x="2698750" y="6000750"/>
          <p14:tracePt t="78887" x="2692400" y="6000750"/>
          <p14:tracePt t="88583" x="2692400" y="6026150"/>
          <p14:tracePt t="88591" x="2692400" y="6083300"/>
          <p14:tracePt t="88599" x="2692400" y="6121400"/>
          <p14:tracePt t="88611" x="2705100" y="6178550"/>
          <p14:tracePt t="88628" x="2711450" y="6280150"/>
          <p14:tracePt t="88645" x="2711450" y="6337300"/>
          <p14:tracePt t="88662" x="2609850" y="6394450"/>
          <p14:tracePt t="88681" x="2495550" y="6483350"/>
          <p14:tracePt t="88695" x="2413000" y="6597650"/>
          <p14:tracePt t="88712" x="2355850" y="6699250"/>
          <p14:tracePt t="88731" x="2273300" y="6800850"/>
          <p14:tracePt t="88745" x="2197100" y="6851650"/>
          <p14:tracePt t="88762" x="2159000" y="6851650"/>
          <p14:tracePt t="89167" x="2305050" y="6692900"/>
          <p14:tracePt t="89179" x="2393950" y="6692900"/>
          <p14:tracePt t="89196" x="2571750" y="6692900"/>
          <p14:tracePt t="89212" x="2736850" y="6692900"/>
          <p14:tracePt t="89229" x="2895600" y="6692900"/>
          <p14:tracePt t="89245" x="3060700" y="6692900"/>
          <p14:tracePt t="89263" x="3346450" y="6692900"/>
          <p14:tracePt t="89279" x="3505200" y="6692900"/>
          <p14:tracePt t="89298" x="3670300" y="6711950"/>
          <p14:tracePt t="89312" x="3835400" y="6724650"/>
          <p14:tracePt t="89329" x="4038600" y="6724650"/>
          <p14:tracePt t="89346" x="4229100" y="6724650"/>
          <p14:tracePt t="89362" x="4419600" y="6731000"/>
          <p14:tracePt t="89379" x="4635500" y="6743700"/>
          <p14:tracePt t="89396" x="4908550" y="6775450"/>
          <p14:tracePt t="89412" x="5327650" y="6788150"/>
          <p14:tracePt t="89429" x="5772150" y="6788150"/>
          <p14:tracePt t="89446" x="6076950" y="6788150"/>
          <p14:tracePt t="89463" x="6419850" y="6788150"/>
          <p14:tracePt t="89479" x="6610350" y="6788150"/>
          <p14:tracePt t="89496" x="6711950" y="6788150"/>
          <p14:tracePt t="89513" x="6826250" y="6756400"/>
          <p14:tracePt t="89529" x="6896100" y="6737350"/>
          <p14:tracePt t="89546" x="6927850" y="6718300"/>
          <p14:tracePt t="89563" x="6991350" y="6711950"/>
          <p14:tracePt t="89579" x="7035800" y="6711950"/>
          <p14:tracePt t="89596" x="7092950" y="6711950"/>
          <p14:tracePt t="89613" x="7175500" y="6711950"/>
          <p14:tracePt t="89629" x="7277100" y="6711950"/>
          <p14:tracePt t="89646" x="7429500" y="6711950"/>
          <p14:tracePt t="89663" x="7645400" y="6711950"/>
          <p14:tracePt t="89679" x="7708900" y="6711950"/>
          <p14:tracePt t="89713" x="7696200" y="6711950"/>
          <p14:tracePt t="89729" x="7505700" y="6711950"/>
          <p14:tracePt t="89746" x="7080250" y="6711950"/>
          <p14:tracePt t="89763" x="6584950" y="6711950"/>
          <p14:tracePt t="89779" x="6013450" y="6711950"/>
          <p14:tracePt t="89796" x="5391150" y="6711950"/>
          <p14:tracePt t="89813" x="4743450" y="6711950"/>
          <p14:tracePt t="89830" x="4178300" y="6711950"/>
          <p14:tracePt t="89847" x="3473450" y="6711950"/>
          <p14:tracePt t="89863" x="3111500" y="6711950"/>
          <p14:tracePt t="89882" x="2813050" y="6711950"/>
          <p14:tracePt t="89896" x="2559050" y="6711950"/>
          <p14:tracePt t="89913" x="2368550" y="6711950"/>
          <p14:tracePt t="89930" x="2266950" y="6711950"/>
          <p14:tracePt t="89949" x="2228850" y="6711950"/>
          <p14:tracePt t="89963" x="2197100" y="6711950"/>
          <p14:tracePt t="89982" x="2139950" y="6711950"/>
          <p14:tracePt t="90199" x="2406650" y="6661150"/>
          <p14:tracePt t="90207" x="2667000" y="6661150"/>
          <p14:tracePt t="90215" x="3054350" y="6661150"/>
          <p14:tracePt t="90230" x="3416300" y="6661150"/>
          <p14:tracePt t="90247" x="4527550" y="6661150"/>
          <p14:tracePt t="90266" x="5073650" y="6661150"/>
          <p14:tracePt t="90280" x="5518150" y="6661150"/>
          <p14:tracePt t="90297" x="5797550" y="6661150"/>
          <p14:tracePt t="90314" x="6026150" y="6661150"/>
          <p14:tracePt t="90330" x="6191250" y="6661150"/>
          <p14:tracePt t="90347" x="6343650" y="6654800"/>
          <p14:tracePt t="90363" x="6438900" y="6642100"/>
          <p14:tracePt t="90380" x="6502400" y="6629400"/>
          <p14:tracePt t="90397" x="6508750" y="6629400"/>
          <p14:tracePt t="90414" x="6515100" y="6629400"/>
          <p14:tracePt t="90430" x="6521450" y="6623050"/>
          <p14:tracePt t="90447" x="6483350" y="6623050"/>
          <p14:tracePt t="90464" x="6254750" y="6623050"/>
          <p14:tracePt t="90480" x="5803900" y="6623050"/>
          <p14:tracePt t="90497" x="5251450" y="6591300"/>
          <p14:tracePt t="90514" x="4667250" y="6559550"/>
          <p14:tracePt t="90531" x="4171950" y="6559550"/>
          <p14:tracePt t="90547" x="3803650" y="6546850"/>
          <p14:tracePt t="90564" x="3575050" y="6546850"/>
          <p14:tracePt t="90580" x="3422650" y="6546850"/>
          <p14:tracePt t="90597" x="3257550" y="6546850"/>
          <p14:tracePt t="90614" x="3117850" y="6546850"/>
          <p14:tracePt t="90631" x="2901950" y="6546850"/>
          <p14:tracePt t="90647" x="2768600" y="6546850"/>
          <p14:tracePt t="90664" x="2711450" y="6540500"/>
          <p14:tracePt t="90680" x="2698750" y="6540500"/>
          <p14:tracePt t="90767" x="2705100" y="6540500"/>
          <p14:tracePt t="90775" x="2743200" y="6540500"/>
          <p14:tracePt t="90784" x="2794000" y="6540500"/>
          <p14:tracePt t="90797" x="2882900" y="6540500"/>
          <p14:tracePt t="90814" x="3124200" y="6540500"/>
          <p14:tracePt t="90831" x="3962400" y="6540500"/>
          <p14:tracePt t="90847" x="4762500" y="6540500"/>
          <p14:tracePt t="90864" x="5562600" y="6540500"/>
          <p14:tracePt t="90881" x="6261100" y="6540500"/>
          <p14:tracePt t="90897" x="6705600" y="6540500"/>
          <p14:tracePt t="90914" x="6858000" y="6540500"/>
          <p14:tracePt t="90931" x="6870700" y="6540500"/>
          <p14:tracePt t="90964" x="6845300" y="6540500"/>
          <p14:tracePt t="90981" x="6819900" y="6540500"/>
          <p14:tracePt t="90997" x="6813550" y="6540500"/>
          <p14:tracePt t="91014" x="6807200" y="6540500"/>
          <p14:tracePt t="91039" x="6807200" y="6546850"/>
          <p14:tracePt t="91048" x="6813550" y="6546850"/>
          <p14:tracePt t="91064" x="6826250" y="6546850"/>
          <p14:tracePt t="91081" x="6832600" y="6546850"/>
          <p14:tracePt t="91098" x="6845300" y="6546850"/>
          <p14:tracePt t="91263" x="6851650" y="6546850"/>
          <p14:tracePt t="92723"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fontAlgn="auto" hangingPunct="1">
              <a:spcAft>
                <a:spcPts val="0"/>
              </a:spcAft>
              <a:defRPr/>
            </a:pPr>
            <a:r>
              <a:rPr lang="en-US" altLang="zh-CN" dirty="0">
                <a:ea typeface="宋体" charset="-122"/>
              </a:rPr>
              <a:t>Example: Multi-attribute key</a:t>
            </a:r>
          </a:p>
        </p:txBody>
      </p:sp>
      <p:graphicFrame>
        <p:nvGraphicFramePr>
          <p:cNvPr id="21507" name="Object 3"/>
          <p:cNvGraphicFramePr>
            <a:graphicFrameLocks noChangeAspect="1"/>
          </p:cNvGraphicFramePr>
          <p:nvPr/>
        </p:nvGraphicFramePr>
        <p:xfrm>
          <a:off x="395288" y="2592388"/>
          <a:ext cx="8458200" cy="4265612"/>
        </p:xfrm>
        <a:graphic>
          <a:graphicData uri="http://schemas.openxmlformats.org/presentationml/2006/ole">
            <mc:AlternateContent xmlns:mc="http://schemas.openxmlformats.org/markup-compatibility/2006">
              <mc:Choice xmlns:v="urn:schemas-microsoft-com:vml" Requires="v">
                <p:oleObj name="位图图像" r:id="rId5" imgW="6211167" imgH="3134162" progId="Paint.Picture">
                  <p:embed/>
                </p:oleObj>
              </mc:Choice>
              <mc:Fallback>
                <p:oleObj name="位图图像" r:id="rId5" imgW="6211167" imgH="3134162"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592388"/>
                        <a:ext cx="8458200" cy="426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250825" y="5634038"/>
            <a:ext cx="8640763" cy="1223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10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fontAlgn="auto" hangingPunct="1">
              <a:spcAft>
                <a:spcPts val="0"/>
              </a:spcAft>
              <a:defRPr/>
            </a:pPr>
            <a:r>
              <a:rPr lang="en-US" altLang="zh-CN"/>
              <a:t>Example: Composite Attribute</a:t>
            </a:r>
          </a:p>
        </p:txBody>
      </p:sp>
      <p:sp>
        <p:nvSpPr>
          <p:cNvPr id="22531" name="Content Placeholder 2"/>
          <p:cNvSpPr>
            <a:spLocks noGrp="1"/>
          </p:cNvSpPr>
          <p:nvPr>
            <p:ph idx="1"/>
          </p:nvPr>
        </p:nvSpPr>
        <p:spPr/>
        <p:txBody>
          <a:bodyPr/>
          <a:lstStyle/>
          <a:p>
            <a:pPr eaLnBrk="1" hangingPunct="1"/>
            <a:endParaRPr lang="en-US" altLang="en-US"/>
          </a:p>
        </p:txBody>
      </p:sp>
      <p:graphicFrame>
        <p:nvGraphicFramePr>
          <p:cNvPr id="22532" name="Object 4"/>
          <p:cNvGraphicFramePr>
            <a:graphicFrameLocks noChangeAspect="1"/>
          </p:cNvGraphicFramePr>
          <p:nvPr/>
        </p:nvGraphicFramePr>
        <p:xfrm>
          <a:off x="1187450" y="2413000"/>
          <a:ext cx="5832475" cy="2954338"/>
        </p:xfrm>
        <a:graphic>
          <a:graphicData uri="http://schemas.openxmlformats.org/presentationml/2006/ole">
            <mc:AlternateContent xmlns:mc="http://schemas.openxmlformats.org/markup-compatibility/2006">
              <mc:Choice xmlns:v="urn:schemas-microsoft-com:vml" Requires="v">
                <p:oleObj name="位图图像" r:id="rId5" imgW="4401164" imgH="2228571" progId="Paint.Picture">
                  <p:embed/>
                </p:oleObj>
              </mc:Choice>
              <mc:Fallback>
                <p:oleObj name="位图图像" r:id="rId5" imgW="4401164" imgH="222857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413000"/>
                        <a:ext cx="583247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Rectangle 5"/>
          <p:cNvSpPr>
            <a:spLocks noChangeArrowheads="1"/>
          </p:cNvSpPr>
          <p:nvPr/>
        </p:nvSpPr>
        <p:spPr bwMode="auto">
          <a:xfrm>
            <a:off x="4859338" y="3357563"/>
            <a:ext cx="2592387" cy="1223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11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394"/>
    </mc:Choice>
    <mc:Fallback xmlns="">
      <p:transition spd="slow" advTm="1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fontAlgn="auto" hangingPunct="1">
              <a:spcAft>
                <a:spcPts val="0"/>
              </a:spcAft>
              <a:defRPr/>
            </a:pPr>
            <a:r>
              <a:rPr lang="en-US" altLang="zh-CN" dirty="0"/>
              <a:t>Step 2: </a:t>
            </a:r>
            <a:r>
              <a:rPr lang="en-US" altLang="zh-CN" dirty="0" err="1"/>
              <a:t>Multivalue</a:t>
            </a:r>
            <a:endParaRPr lang="en-US" altLang="zh-CN" dirty="0"/>
          </a:p>
        </p:txBody>
      </p:sp>
      <p:sp>
        <p:nvSpPr>
          <p:cNvPr id="23555" name="Rectangle 3"/>
          <p:cNvSpPr>
            <a:spLocks noGrp="1" noChangeArrowheads="1"/>
          </p:cNvSpPr>
          <p:nvPr>
            <p:ph idx="1"/>
          </p:nvPr>
        </p:nvSpPr>
        <p:spPr/>
        <p:txBody>
          <a:bodyPr/>
          <a:lstStyle/>
          <a:p>
            <a:pPr eaLnBrk="1" hangingPunct="1"/>
            <a:r>
              <a:rPr lang="en-US" altLang="zh-CN" b="1" dirty="0">
                <a:cs typeface="方正舒体"/>
              </a:rPr>
              <a:t>Step 2: Mapping of Multivalued attributes.</a:t>
            </a:r>
          </a:p>
          <a:p>
            <a:pPr eaLnBrk="1" hangingPunct="1"/>
            <a:endParaRPr lang="en-US" altLang="zh-CN" dirty="0">
              <a:cs typeface="方正舒体"/>
            </a:endParaRPr>
          </a:p>
          <a:p>
            <a:pPr lvl="1" eaLnBrk="1" hangingPunct="1"/>
            <a:r>
              <a:rPr lang="en-US" altLang="zh-CN" dirty="0">
                <a:cs typeface="方正舒体"/>
              </a:rPr>
              <a:t>Suppose A is a multi-valued attribute, belonging to a relation (or attribute) named S.</a:t>
            </a:r>
          </a:p>
          <a:p>
            <a:pPr lvl="1" eaLnBrk="1" hangingPunct="1"/>
            <a:r>
              <a:rPr lang="en-US" altLang="zh-CN" dirty="0">
                <a:cs typeface="方正舒体"/>
              </a:rPr>
              <a:t>Create a new relation, R.</a:t>
            </a:r>
          </a:p>
          <a:p>
            <a:pPr lvl="1" eaLnBrk="1" hangingPunct="1"/>
            <a:r>
              <a:rPr lang="en-US" altLang="zh-CN" dirty="0">
                <a:cs typeface="方正舒体"/>
              </a:rPr>
              <a:t>R will include an attribute corresponding to A, plus PK attribute, K, of S.</a:t>
            </a:r>
          </a:p>
          <a:p>
            <a:pPr lvl="1" eaLnBrk="1" hangingPunct="1"/>
            <a:r>
              <a:rPr lang="en-US" altLang="zh-CN" dirty="0">
                <a:cs typeface="方正舒体"/>
              </a:rPr>
              <a:t>Make K a FK to S.K in R</a:t>
            </a:r>
          </a:p>
          <a:p>
            <a:pPr lvl="1" eaLnBrk="1" hangingPunct="1"/>
            <a:r>
              <a:rPr lang="en-US" altLang="zh-CN" dirty="0">
                <a:cs typeface="方正舒体"/>
              </a:rPr>
              <a:t>Make the PK of R = A + K</a:t>
            </a:r>
          </a:p>
          <a:p>
            <a:pPr lvl="1" eaLnBrk="1" hangingPunct="1"/>
            <a:endParaRPr lang="zh-CN" altLang="en-US" dirty="0">
              <a:cs typeface="方正舒体"/>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12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0920"/>
    </mc:Choice>
    <mc:Fallback xmlns="">
      <p:transition spd="slow" advTm="3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zh-CN" dirty="0"/>
              <a:t>Example: Mapping </a:t>
            </a:r>
            <a:r>
              <a:rPr lang="en-US" altLang="zh-CN" dirty="0" err="1"/>
              <a:t>Multivalue</a:t>
            </a:r>
            <a:r>
              <a:rPr lang="en-US" altLang="zh-CN" dirty="0"/>
              <a:t> Attribute</a:t>
            </a:r>
          </a:p>
        </p:txBody>
      </p:sp>
      <p:sp>
        <p:nvSpPr>
          <p:cNvPr id="24579" name="Content Placeholder 2"/>
          <p:cNvSpPr>
            <a:spLocks noGrp="1"/>
          </p:cNvSpPr>
          <p:nvPr>
            <p:ph idx="1"/>
          </p:nvPr>
        </p:nvSpPr>
        <p:spPr/>
        <p:txBody>
          <a:bodyPr/>
          <a:lstStyle/>
          <a:p>
            <a:pPr eaLnBrk="1" hangingPunct="1"/>
            <a:endParaRPr lang="en-US" altLang="en-US"/>
          </a:p>
        </p:txBody>
      </p:sp>
      <p:graphicFrame>
        <p:nvGraphicFramePr>
          <p:cNvPr id="24580" name="Object 3"/>
          <p:cNvGraphicFramePr>
            <a:graphicFrameLocks noChangeAspect="1"/>
          </p:cNvGraphicFramePr>
          <p:nvPr/>
        </p:nvGraphicFramePr>
        <p:xfrm>
          <a:off x="1187450" y="2413000"/>
          <a:ext cx="5832475" cy="2954338"/>
        </p:xfrm>
        <a:graphic>
          <a:graphicData uri="http://schemas.openxmlformats.org/presentationml/2006/ole">
            <mc:AlternateContent xmlns:mc="http://schemas.openxmlformats.org/markup-compatibility/2006">
              <mc:Choice xmlns:v="urn:schemas-microsoft-com:vml" Requires="v">
                <p:oleObj name="位图图像" r:id="rId5" imgW="4401164" imgH="2228571" progId="Paint.Picture">
                  <p:embed/>
                </p:oleObj>
              </mc:Choice>
              <mc:Fallback>
                <p:oleObj name="位图图像" r:id="rId5" imgW="4401164" imgH="2228571"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413000"/>
                        <a:ext cx="583247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13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7228"/>
    </mc:Choice>
    <mc:Fallback xmlns="">
      <p:transition spd="slow" advTm="4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5" name="Rectangle 5"/>
          <p:cNvSpPr>
            <a:spLocks noGrp="1" noChangeArrowheads="1"/>
          </p:cNvSpPr>
          <p:nvPr>
            <p:ph type="title"/>
          </p:nvPr>
        </p:nvSpPr>
        <p:spPr/>
        <p:txBody>
          <a:bodyPr/>
          <a:lstStyle/>
          <a:p>
            <a:pPr eaLnBrk="1" fontAlgn="auto" hangingPunct="1">
              <a:spcAft>
                <a:spcPts val="0"/>
              </a:spcAft>
              <a:defRPr/>
            </a:pPr>
            <a:r>
              <a:rPr lang="en-US" altLang="zh-CN" dirty="0"/>
              <a:t>Step 3: Weak Entity</a:t>
            </a:r>
          </a:p>
        </p:txBody>
      </p:sp>
      <p:sp>
        <p:nvSpPr>
          <p:cNvPr id="337923" name="Rectangle 3"/>
          <p:cNvSpPr>
            <a:spLocks noGrp="1" noChangeArrowheads="1"/>
          </p:cNvSpPr>
          <p:nvPr>
            <p:ph idx="1"/>
          </p:nvPr>
        </p:nvSpPr>
        <p:spPr/>
        <p:txBody>
          <a:bodyPr rtlCol="0">
            <a:normAutofit/>
          </a:bodyPr>
          <a:lstStyle/>
          <a:p>
            <a:pPr marL="182880" indent="-182880" eaLnBrk="1" fontAlgn="auto" hangingPunct="1">
              <a:spcAft>
                <a:spcPts val="0"/>
              </a:spcAft>
              <a:defRPr/>
            </a:pPr>
            <a:r>
              <a:rPr lang="en-US" altLang="zh-CN" b="1" dirty="0"/>
              <a:t>Step 3: Mapping of Weak Entity Types</a:t>
            </a:r>
          </a:p>
          <a:p>
            <a:pPr marL="182880" indent="-182880" eaLnBrk="1" fontAlgn="auto" hangingPunct="1">
              <a:spcAft>
                <a:spcPts val="0"/>
              </a:spcAft>
              <a:defRPr/>
            </a:pPr>
            <a:endParaRPr lang="en-US" altLang="zh-CN" dirty="0"/>
          </a:p>
          <a:p>
            <a:pPr lvl="1" indent="-182880" eaLnBrk="1" fontAlgn="auto" hangingPunct="1">
              <a:spcAft>
                <a:spcPts val="0"/>
              </a:spcAft>
              <a:defRPr/>
            </a:pPr>
            <a:r>
              <a:rPr lang="en-US" altLang="zh-CN" dirty="0"/>
              <a:t>For each weak entity type W with owner entity type E, create a relation R and include all simple attributes of W as attributes of R.</a:t>
            </a:r>
          </a:p>
          <a:p>
            <a:pPr lvl="1" indent="-182880" eaLnBrk="1" fontAlgn="auto" hangingPunct="1">
              <a:spcAft>
                <a:spcPts val="0"/>
              </a:spcAft>
              <a:defRPr/>
            </a:pPr>
            <a:r>
              <a:rPr lang="en-US" altLang="zh-CN" dirty="0"/>
              <a:t>Include the primary key of owner as foreign key of R</a:t>
            </a:r>
          </a:p>
          <a:p>
            <a:pPr lvl="1" indent="-182880" eaLnBrk="1" fontAlgn="auto" hangingPunct="1">
              <a:spcAft>
                <a:spcPts val="0"/>
              </a:spcAft>
              <a:defRPr/>
            </a:pPr>
            <a:r>
              <a:rPr lang="en-US" altLang="zh-CN" dirty="0"/>
              <a:t>PK of R = PK of the owner + the partial key of W</a:t>
            </a:r>
          </a:p>
          <a:p>
            <a:pPr lvl="1" indent="-182880" eaLnBrk="1" fontAlgn="auto" hangingPunct="1">
              <a:spcAft>
                <a:spcPts val="0"/>
              </a:spcAft>
              <a:defRPr/>
            </a:pPr>
            <a:r>
              <a:rPr lang="en-US" altLang="zh-CN" dirty="0"/>
              <a:t>The Identifying relationship is ignored!</a:t>
            </a:r>
          </a:p>
          <a:p>
            <a:pPr lvl="1" indent="-182880" eaLnBrk="1" fontAlgn="auto" hangingPunct="1">
              <a:spcAft>
                <a:spcPts val="0"/>
              </a:spcAft>
              <a:defRPr/>
            </a:pPr>
            <a:endParaRPr lang="en-US" altLang="zh-CN" dirty="0"/>
          </a:p>
          <a:p>
            <a:pPr marL="182880" indent="-182880" eaLnBrk="1" fontAlgn="auto" hangingPunct="1">
              <a:spcAft>
                <a:spcPts val="0"/>
              </a:spcAft>
              <a:defRPr/>
            </a:pPr>
            <a:endParaRPr lang="en-US" altLang="zh-CN" dirty="0"/>
          </a:p>
          <a:p>
            <a:pPr marL="0" indent="0" eaLnBrk="1" fontAlgn="auto" hangingPunct="1">
              <a:spcAft>
                <a:spcPts val="0"/>
              </a:spcAft>
              <a:buFont typeface="Arial" pitchFamily="34" charset="0"/>
              <a:buNone/>
              <a:defRPr/>
            </a:pPr>
            <a:endParaRPr lang="en-US" altLang="zh-C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14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1643"/>
    </mc:Choice>
    <mc:Fallback xmlns="">
      <p:transition spd="slow" advTm="4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052513"/>
            <a:ext cx="8783638"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59" name="Rectangle 3"/>
          <p:cNvSpPr>
            <a:spLocks noGrp="1" noChangeArrowheads="1"/>
          </p:cNvSpPr>
          <p:nvPr>
            <p:ph type="title"/>
          </p:nvPr>
        </p:nvSpPr>
        <p:spPr>
          <a:xfrm>
            <a:off x="395288" y="115888"/>
            <a:ext cx="8229600" cy="990600"/>
          </a:xfrm>
        </p:spPr>
        <p:txBody>
          <a:bodyPr/>
          <a:lstStyle/>
          <a:p>
            <a:pPr eaLnBrk="1" fontAlgn="auto" hangingPunct="1">
              <a:spcAft>
                <a:spcPts val="0"/>
              </a:spcAft>
              <a:defRPr/>
            </a:pPr>
            <a:r>
              <a:rPr lang="en-US" altLang="zh-CN" dirty="0"/>
              <a:t>Example: Identifying Relationship</a:t>
            </a:r>
          </a:p>
        </p:txBody>
      </p:sp>
      <p:sp>
        <p:nvSpPr>
          <p:cNvPr id="26628" name="Content Placeholder 2"/>
          <p:cNvSpPr>
            <a:spLocks noGrp="1"/>
          </p:cNvSpPr>
          <p:nvPr>
            <p:ph idx="1"/>
          </p:nvPr>
        </p:nvSpPr>
        <p:spPr>
          <a:xfrm>
            <a:off x="457200" y="1600200"/>
            <a:ext cx="8686800" cy="4876800"/>
          </a:xfrm>
        </p:spPr>
        <p:txBody>
          <a:bodyPr/>
          <a:lstStyle/>
          <a:p>
            <a:pPr eaLnBrk="1" hangingPunct="1"/>
            <a:endParaRPr lang="en-US"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2" name="Ink 11"/>
              <p14:cNvContentPartPr/>
              <p14:nvPr>
                <p:extLst>
                  <p:ext uri="{42D2F446-02D8-4167-A562-619A0277C38B}">
                    <p15:isNarration xmlns:p15="http://schemas.microsoft.com/office/powerpoint/2012/main" val="1"/>
                  </p:ext>
                </p:extLst>
              </p14:nvPr>
            </p14:nvContentPartPr>
            <p14:xfrm>
              <a:off x="50760" y="1244520"/>
              <a:ext cx="8154000" cy="5442480"/>
            </p14:xfrm>
          </p:contentPart>
        </mc:Choice>
        <mc:Fallback xmlns="">
          <p:pic>
            <p:nvPicPr>
              <p:cNvPr id="12" name="Ink 11"/>
              <p:cNvPicPr>
                <a:picLocks noGrp="1" noRot="1" noChangeAspect="1" noMove="1" noResize="1" noEditPoints="1" noAdjustHandles="1" noChangeArrowheads="1" noChangeShapeType="1"/>
              </p:cNvPicPr>
              <p:nvPr/>
            </p:nvPicPr>
            <p:blipFill>
              <a:blip r:embed="rId7"/>
              <a:stretch>
                <a:fillRect/>
              </a:stretch>
            </p:blipFill>
            <p:spPr>
              <a:xfrm>
                <a:off x="41400" y="1235160"/>
                <a:ext cx="8172720" cy="5461200"/>
              </a:xfrm>
              <a:prstGeom prst="rect">
                <a:avLst/>
              </a:prstGeom>
            </p:spPr>
          </p:pic>
        </mc:Fallback>
      </mc:AlternateContent>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15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2537"/>
    </mc:Choice>
    <mc:Fallback xmlns="">
      <p:transition spd="slow" advTm="112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eaLnBrk="1" fontAlgn="auto" hangingPunct="1">
              <a:spcAft>
                <a:spcPts val="0"/>
              </a:spcAft>
              <a:defRPr/>
            </a:pPr>
            <a:r>
              <a:rPr lang="en-CA" altLang="en-US" dirty="0"/>
              <a:t>Exercise: Weak Entity Set</a:t>
            </a:r>
          </a:p>
        </p:txBody>
      </p:sp>
      <p:sp>
        <p:nvSpPr>
          <p:cNvPr id="27651" name="Content Placeholder 2"/>
          <p:cNvSpPr>
            <a:spLocks noGrp="1"/>
          </p:cNvSpPr>
          <p:nvPr>
            <p:ph idx="1"/>
          </p:nvPr>
        </p:nvSpPr>
        <p:spPr/>
        <p:txBody>
          <a:bodyPr/>
          <a:lstStyle/>
          <a:p>
            <a:pPr eaLnBrk="1" hangingPunct="1"/>
            <a:endParaRPr lang="en-US" altLang="en-US"/>
          </a:p>
        </p:txBody>
      </p:sp>
      <p:pic>
        <p:nvPicPr>
          <p:cNvPr id="276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916113"/>
            <a:ext cx="67325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73138" y="4173538"/>
            <a:ext cx="6732587" cy="2257425"/>
          </a:xfrm>
          <a:prstGeom prst="rect">
            <a:avLst/>
          </a:prstGeom>
          <a:gradFill flip="none" rotWithShape="1">
            <a:gsLst>
              <a:gs pos="0">
                <a:srgbClr val="6CB8CA">
                  <a:tint val="66000"/>
                  <a:satMod val="160000"/>
                </a:srgbClr>
              </a:gs>
              <a:gs pos="50000">
                <a:srgbClr val="6CB8CA">
                  <a:tint val="44500"/>
                  <a:satMod val="160000"/>
                </a:srgbClr>
              </a:gs>
              <a:gs pos="100000">
                <a:srgbClr val="6CB8CA">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1DE25952-70D9-4E71-8594-0B96F93C594A}" type="slidenum">
              <a:rPr lang="zh-CN" altLang="en-US" smtClean="0"/>
              <a:pPr>
                <a:defRPr/>
              </a:pPr>
              <a:t>16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538"/>
    </mc:Choice>
    <mc:Fallback xmlns="">
      <p:transition spd="slow" advTm="1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pPr eaLnBrk="1" fontAlgn="auto" hangingPunct="1">
              <a:spcAft>
                <a:spcPts val="0"/>
              </a:spcAft>
              <a:defRPr/>
            </a:pPr>
            <a:r>
              <a:rPr lang="en-CA" altLang="en-US"/>
              <a:t>Exercise: Weak Entity Set</a:t>
            </a:r>
          </a:p>
        </p:txBody>
      </p:sp>
      <p:sp>
        <p:nvSpPr>
          <p:cNvPr id="28675" name="Text Box 3"/>
          <p:cNvSpPr txBox="1">
            <a:spLocks noChangeArrowheads="1"/>
          </p:cNvSpPr>
          <p:nvPr/>
        </p:nvSpPr>
        <p:spPr bwMode="auto">
          <a:xfrm>
            <a:off x="3059113" y="1989138"/>
            <a:ext cx="2438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eaLnBrk="1" hangingPunct="1">
              <a:spcBef>
                <a:spcPct val="50000"/>
              </a:spcBef>
              <a:buClrTx/>
              <a:buSzTx/>
              <a:buFontTx/>
              <a:buNone/>
            </a:pPr>
            <a:r>
              <a:rPr lang="en-US" altLang="zh-CN">
                <a:latin typeface="Tahoma" pitchFamily="34" charset="0"/>
                <a:ea typeface="SimSun" pitchFamily="2" charset="-122"/>
              </a:rPr>
              <a:t>Employee</a:t>
            </a:r>
          </a:p>
        </p:txBody>
      </p:sp>
      <p:sp>
        <p:nvSpPr>
          <p:cNvPr id="28676" name="Text Box 4"/>
          <p:cNvSpPr txBox="1">
            <a:spLocks noChangeArrowheads="1"/>
          </p:cNvSpPr>
          <p:nvPr/>
        </p:nvSpPr>
        <p:spPr bwMode="auto">
          <a:xfrm>
            <a:off x="3211513" y="3741738"/>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Dependent_Of</a:t>
            </a:r>
          </a:p>
        </p:txBody>
      </p:sp>
      <p:sp>
        <p:nvSpPr>
          <p:cNvPr id="28677" name="Text Box 5"/>
          <p:cNvSpPr txBox="1">
            <a:spLocks noChangeArrowheads="1"/>
          </p:cNvSpPr>
          <p:nvPr/>
        </p:nvSpPr>
        <p:spPr bwMode="auto">
          <a:xfrm>
            <a:off x="3059113" y="5494338"/>
            <a:ext cx="2438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eaLnBrk="1" hangingPunct="1">
              <a:spcBef>
                <a:spcPct val="50000"/>
              </a:spcBef>
              <a:buClrTx/>
              <a:buSzTx/>
              <a:buFontTx/>
              <a:buNone/>
            </a:pPr>
            <a:r>
              <a:rPr lang="en-US" altLang="zh-CN">
                <a:latin typeface="Tahoma" pitchFamily="34" charset="0"/>
                <a:ea typeface="SimSun" pitchFamily="2" charset="-122"/>
              </a:rPr>
              <a:t>Dependent</a:t>
            </a:r>
          </a:p>
        </p:txBody>
      </p:sp>
      <p:sp>
        <p:nvSpPr>
          <p:cNvPr id="28678" name="Rectangle 6"/>
          <p:cNvSpPr>
            <a:spLocks noChangeArrowheads="1"/>
          </p:cNvSpPr>
          <p:nvPr/>
        </p:nvSpPr>
        <p:spPr bwMode="auto">
          <a:xfrm>
            <a:off x="2982913" y="5418138"/>
            <a:ext cx="25908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79" name="AutoShape 7"/>
          <p:cNvSpPr>
            <a:spLocks noChangeArrowheads="1"/>
          </p:cNvSpPr>
          <p:nvPr/>
        </p:nvSpPr>
        <p:spPr bwMode="auto">
          <a:xfrm>
            <a:off x="2754313" y="3208338"/>
            <a:ext cx="3124200" cy="1524000"/>
          </a:xfrm>
          <a:prstGeom prst="flowChartDecisi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80" name="AutoShape 8"/>
          <p:cNvSpPr>
            <a:spLocks noChangeArrowheads="1"/>
          </p:cNvSpPr>
          <p:nvPr/>
        </p:nvSpPr>
        <p:spPr bwMode="auto">
          <a:xfrm>
            <a:off x="2906713" y="3284538"/>
            <a:ext cx="2819400" cy="1371600"/>
          </a:xfrm>
          <a:prstGeom prst="flowChartDecisi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81" name="Line 9"/>
          <p:cNvSpPr>
            <a:spLocks noChangeShapeType="1"/>
          </p:cNvSpPr>
          <p:nvPr/>
        </p:nvSpPr>
        <p:spPr bwMode="auto">
          <a:xfrm>
            <a:off x="4354513" y="2446338"/>
            <a:ext cx="0" cy="762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82" name="Line 10"/>
          <p:cNvSpPr>
            <a:spLocks noChangeShapeType="1"/>
          </p:cNvSpPr>
          <p:nvPr/>
        </p:nvSpPr>
        <p:spPr bwMode="auto">
          <a:xfrm>
            <a:off x="4278313" y="4732338"/>
            <a:ext cx="0" cy="685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83" name="Line 11"/>
          <p:cNvSpPr>
            <a:spLocks noChangeShapeType="1"/>
          </p:cNvSpPr>
          <p:nvPr/>
        </p:nvSpPr>
        <p:spPr bwMode="auto">
          <a:xfrm>
            <a:off x="4354513" y="4732338"/>
            <a:ext cx="0" cy="685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84" name="Text Box 12"/>
          <p:cNvSpPr txBox="1">
            <a:spLocks noChangeArrowheads="1"/>
          </p:cNvSpPr>
          <p:nvPr/>
        </p:nvSpPr>
        <p:spPr bwMode="auto">
          <a:xfrm>
            <a:off x="4430713" y="2446338"/>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1</a:t>
            </a:r>
          </a:p>
        </p:txBody>
      </p:sp>
      <p:sp>
        <p:nvSpPr>
          <p:cNvPr id="28685" name="Text Box 13"/>
          <p:cNvSpPr txBox="1">
            <a:spLocks noChangeArrowheads="1"/>
          </p:cNvSpPr>
          <p:nvPr/>
        </p:nvSpPr>
        <p:spPr bwMode="auto">
          <a:xfrm>
            <a:off x="4354513" y="4884738"/>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N</a:t>
            </a:r>
          </a:p>
        </p:txBody>
      </p:sp>
      <p:sp>
        <p:nvSpPr>
          <p:cNvPr id="28686" name="Line 14"/>
          <p:cNvSpPr>
            <a:spLocks noChangeShapeType="1"/>
          </p:cNvSpPr>
          <p:nvPr/>
        </p:nvSpPr>
        <p:spPr bwMode="auto">
          <a:xfrm flipV="1">
            <a:off x="5497513" y="2065338"/>
            <a:ext cx="914400" cy="152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87" name="Text Box 15"/>
          <p:cNvSpPr txBox="1">
            <a:spLocks noChangeArrowheads="1"/>
          </p:cNvSpPr>
          <p:nvPr/>
        </p:nvSpPr>
        <p:spPr bwMode="auto">
          <a:xfrm>
            <a:off x="6564313" y="18367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u="sng">
                <a:latin typeface="Tahoma" pitchFamily="34" charset="0"/>
                <a:ea typeface="SimSun" pitchFamily="2" charset="-122"/>
              </a:rPr>
              <a:t>SSN</a:t>
            </a:r>
          </a:p>
        </p:txBody>
      </p:sp>
      <p:sp>
        <p:nvSpPr>
          <p:cNvPr id="28688" name="Oval 16"/>
          <p:cNvSpPr>
            <a:spLocks noChangeArrowheads="1"/>
          </p:cNvSpPr>
          <p:nvPr/>
        </p:nvSpPr>
        <p:spPr bwMode="auto">
          <a:xfrm>
            <a:off x="6411913" y="183673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89" name="Line 17"/>
          <p:cNvSpPr>
            <a:spLocks noChangeShapeType="1"/>
          </p:cNvSpPr>
          <p:nvPr/>
        </p:nvSpPr>
        <p:spPr bwMode="auto">
          <a:xfrm flipV="1">
            <a:off x="5573713" y="5418138"/>
            <a:ext cx="838200" cy="152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90" name="Text Box 18"/>
          <p:cNvSpPr txBox="1">
            <a:spLocks noChangeArrowheads="1"/>
          </p:cNvSpPr>
          <p:nvPr/>
        </p:nvSpPr>
        <p:spPr bwMode="auto">
          <a:xfrm>
            <a:off x="6488113" y="51895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u="sng">
                <a:latin typeface="Tahoma" pitchFamily="34" charset="0"/>
                <a:ea typeface="SimSun" pitchFamily="2" charset="-122"/>
              </a:rPr>
              <a:t>Name</a:t>
            </a:r>
          </a:p>
        </p:txBody>
      </p:sp>
      <p:sp>
        <p:nvSpPr>
          <p:cNvPr id="28691" name="Oval 19"/>
          <p:cNvSpPr>
            <a:spLocks noChangeArrowheads="1"/>
          </p:cNvSpPr>
          <p:nvPr/>
        </p:nvSpPr>
        <p:spPr bwMode="auto">
          <a:xfrm>
            <a:off x="6411913" y="518953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92" name="Line 20"/>
          <p:cNvSpPr>
            <a:spLocks noChangeShapeType="1"/>
          </p:cNvSpPr>
          <p:nvPr/>
        </p:nvSpPr>
        <p:spPr bwMode="auto">
          <a:xfrm>
            <a:off x="5573713" y="5875338"/>
            <a:ext cx="9144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93" name="Text Box 21"/>
          <p:cNvSpPr txBox="1">
            <a:spLocks noChangeArrowheads="1"/>
          </p:cNvSpPr>
          <p:nvPr/>
        </p:nvSpPr>
        <p:spPr bwMode="auto">
          <a:xfrm>
            <a:off x="6640513" y="60277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Sex</a:t>
            </a:r>
          </a:p>
        </p:txBody>
      </p:sp>
      <p:sp>
        <p:nvSpPr>
          <p:cNvPr id="28694" name="Oval 22"/>
          <p:cNvSpPr>
            <a:spLocks noChangeArrowheads="1"/>
          </p:cNvSpPr>
          <p:nvPr/>
        </p:nvSpPr>
        <p:spPr bwMode="auto">
          <a:xfrm>
            <a:off x="6488113" y="602773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95" name="Line 23"/>
          <p:cNvSpPr>
            <a:spLocks noChangeShapeType="1"/>
          </p:cNvSpPr>
          <p:nvPr/>
        </p:nvSpPr>
        <p:spPr bwMode="auto">
          <a:xfrm>
            <a:off x="2373313" y="5341938"/>
            <a:ext cx="68580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96" name="Text Box 24"/>
          <p:cNvSpPr txBox="1">
            <a:spLocks noChangeArrowheads="1"/>
          </p:cNvSpPr>
          <p:nvPr/>
        </p:nvSpPr>
        <p:spPr bwMode="auto">
          <a:xfrm>
            <a:off x="696913" y="48847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Relationship</a:t>
            </a:r>
          </a:p>
        </p:txBody>
      </p:sp>
      <p:sp>
        <p:nvSpPr>
          <p:cNvPr id="28697" name="Oval 25"/>
          <p:cNvSpPr>
            <a:spLocks noChangeArrowheads="1"/>
          </p:cNvSpPr>
          <p:nvPr/>
        </p:nvSpPr>
        <p:spPr bwMode="auto">
          <a:xfrm>
            <a:off x="468313" y="4808538"/>
            <a:ext cx="2209800" cy="6096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698" name="Line 26"/>
          <p:cNvSpPr>
            <a:spLocks noChangeShapeType="1"/>
          </p:cNvSpPr>
          <p:nvPr/>
        </p:nvSpPr>
        <p:spPr bwMode="auto">
          <a:xfrm flipV="1">
            <a:off x="2678113" y="5722938"/>
            <a:ext cx="3810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99" name="Text Box 27"/>
          <p:cNvSpPr txBox="1">
            <a:spLocks noChangeArrowheads="1"/>
          </p:cNvSpPr>
          <p:nvPr/>
        </p:nvSpPr>
        <p:spPr bwMode="auto">
          <a:xfrm>
            <a:off x="1077913" y="60277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Birthday</a:t>
            </a:r>
          </a:p>
        </p:txBody>
      </p:sp>
      <p:sp>
        <p:nvSpPr>
          <p:cNvPr id="28700" name="Oval 28"/>
          <p:cNvSpPr>
            <a:spLocks noChangeArrowheads="1"/>
          </p:cNvSpPr>
          <p:nvPr/>
        </p:nvSpPr>
        <p:spPr bwMode="auto">
          <a:xfrm>
            <a:off x="696913" y="5951538"/>
            <a:ext cx="2209800" cy="6096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sp>
        <p:nvSpPr>
          <p:cNvPr id="28701" name="Line 29"/>
          <p:cNvSpPr>
            <a:spLocks noChangeShapeType="1"/>
          </p:cNvSpPr>
          <p:nvPr/>
        </p:nvSpPr>
        <p:spPr bwMode="auto">
          <a:xfrm>
            <a:off x="5497513" y="2370138"/>
            <a:ext cx="9144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702" name="Text Box 30"/>
          <p:cNvSpPr txBox="1">
            <a:spLocks noChangeArrowheads="1"/>
          </p:cNvSpPr>
          <p:nvPr/>
        </p:nvSpPr>
        <p:spPr bwMode="auto">
          <a:xfrm>
            <a:off x="6488113" y="25225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a:latin typeface="Tahoma" pitchFamily="34" charset="0"/>
                <a:ea typeface="SimSun" pitchFamily="2" charset="-122"/>
              </a:rPr>
              <a:t>Name</a:t>
            </a:r>
          </a:p>
        </p:txBody>
      </p:sp>
      <p:sp>
        <p:nvSpPr>
          <p:cNvPr id="28703" name="Oval 31"/>
          <p:cNvSpPr>
            <a:spLocks noChangeArrowheads="1"/>
          </p:cNvSpPr>
          <p:nvPr/>
        </p:nvSpPr>
        <p:spPr bwMode="auto">
          <a:xfrm>
            <a:off x="6411913" y="252253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en-US" altLang="en-US">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17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038"/>
    </mc:Choice>
    <mc:Fallback xmlns="">
      <p:transition spd="slow" advTm="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eaLnBrk="1" fontAlgn="auto" hangingPunct="1">
              <a:spcAft>
                <a:spcPts val="0"/>
              </a:spcAft>
              <a:defRPr/>
            </a:pPr>
            <a:r>
              <a:rPr lang="en-US" altLang="zh-CN" dirty="0"/>
              <a:t>Step 4: 1 to 1</a:t>
            </a:r>
          </a:p>
        </p:txBody>
      </p:sp>
      <p:sp>
        <p:nvSpPr>
          <p:cNvPr id="338947" name="Rectangle 3"/>
          <p:cNvSpPr>
            <a:spLocks noGrp="1" noChangeArrowheads="1"/>
          </p:cNvSpPr>
          <p:nvPr>
            <p:ph idx="1"/>
          </p:nvPr>
        </p:nvSpPr>
        <p:spPr/>
        <p:txBody>
          <a:bodyPr rtlCol="0">
            <a:normAutofit lnSpcReduction="10000"/>
          </a:bodyPr>
          <a:lstStyle/>
          <a:p>
            <a:pPr marL="182880" indent="-182880" eaLnBrk="1" fontAlgn="auto" hangingPunct="1">
              <a:spcAft>
                <a:spcPts val="0"/>
              </a:spcAft>
              <a:defRPr/>
            </a:pPr>
            <a:r>
              <a:rPr lang="en-US" altLang="zh-CN" b="1" dirty="0"/>
              <a:t>Step 4: Mapping of Binary 1:1 Relation Types</a:t>
            </a:r>
          </a:p>
          <a:p>
            <a:pPr marL="182880" indent="-182880" eaLnBrk="1" fontAlgn="auto" hangingPunct="1">
              <a:spcAft>
                <a:spcPts val="0"/>
              </a:spcAft>
              <a:defRPr/>
            </a:pPr>
            <a:endParaRPr lang="en-US" altLang="zh-CN" dirty="0"/>
          </a:p>
          <a:p>
            <a:pPr marL="182880" indent="-182880" eaLnBrk="1" fontAlgn="auto" hangingPunct="1">
              <a:spcAft>
                <a:spcPts val="0"/>
              </a:spcAft>
              <a:defRPr/>
            </a:pPr>
            <a:r>
              <a:rPr lang="en-US" altLang="zh-CN" dirty="0"/>
              <a:t>For each 1:1 relationship R, identify the participating relations S and T. Three possible approaches:</a:t>
            </a:r>
          </a:p>
          <a:p>
            <a:pPr marL="182880" indent="-182880" eaLnBrk="1" fontAlgn="auto" hangingPunct="1">
              <a:spcAft>
                <a:spcPts val="0"/>
              </a:spcAft>
              <a:defRPr/>
            </a:pPr>
            <a:endParaRPr lang="en-US" altLang="zh-CN" dirty="0"/>
          </a:p>
          <a:p>
            <a:pPr marL="731520" lvl="1" indent="-457200" eaLnBrk="1" fontAlgn="auto" hangingPunct="1">
              <a:spcAft>
                <a:spcPts val="0"/>
              </a:spcAft>
              <a:buFont typeface="+mj-lt"/>
              <a:buAutoNum type="arabicParenR"/>
              <a:defRPr/>
            </a:pPr>
            <a:r>
              <a:rPr lang="en-US" altLang="zh-CN" dirty="0"/>
              <a:t>Foreign Key approach: If only the participation of S is total, include PK of T as FK in S.</a:t>
            </a:r>
          </a:p>
          <a:p>
            <a:pPr marL="731520" lvl="1" indent="-457200" eaLnBrk="1" fontAlgn="auto" hangingPunct="1">
              <a:spcAft>
                <a:spcPts val="0"/>
              </a:spcAft>
              <a:buFont typeface="+mj-lt"/>
              <a:buAutoNum type="arabicParenR"/>
              <a:defRPr/>
            </a:pPr>
            <a:endParaRPr lang="en-US" altLang="zh-CN" dirty="0"/>
          </a:p>
          <a:p>
            <a:pPr marL="731520" lvl="1" indent="-457200" eaLnBrk="1" fontAlgn="auto" hangingPunct="1">
              <a:spcAft>
                <a:spcPts val="0"/>
              </a:spcAft>
              <a:buFont typeface="+mj-lt"/>
              <a:buAutoNum type="arabicParenR"/>
              <a:defRPr/>
            </a:pPr>
            <a:r>
              <a:rPr lang="en-US" altLang="zh-CN" dirty="0"/>
              <a:t>Merged relation option: If participations of S and T are both total, merging S and T and the relationship into a single relation.</a:t>
            </a:r>
          </a:p>
          <a:p>
            <a:pPr marL="1107758" lvl="3" indent="-285750" eaLnBrk="1" fontAlgn="auto" hangingPunct="1">
              <a:spcAft>
                <a:spcPts val="0"/>
              </a:spcAft>
              <a:defRPr/>
            </a:pPr>
            <a:r>
              <a:rPr lang="en-US" altLang="zh-CN" dirty="0"/>
              <a:t>One of PK becomes PK of the new relation</a:t>
            </a:r>
          </a:p>
          <a:p>
            <a:pPr marL="731520" lvl="1" indent="-457200" eaLnBrk="1" fontAlgn="auto" hangingPunct="1">
              <a:spcAft>
                <a:spcPts val="0"/>
              </a:spcAft>
              <a:buFont typeface="+mj-lt"/>
              <a:buAutoNum type="arabicParenR"/>
              <a:defRPr/>
            </a:pPr>
            <a:r>
              <a:rPr lang="en-US" altLang="zh-CN" dirty="0"/>
              <a:t>Cross-reference option: If none is total, set up a third relation C which includes PKs of S and T as FKs.</a:t>
            </a:r>
          </a:p>
          <a:p>
            <a:pPr marL="1005840" lvl="3" indent="-182880" eaLnBrk="1" fontAlgn="auto" hangingPunct="1">
              <a:spcAft>
                <a:spcPts val="0"/>
              </a:spcAft>
              <a:defRPr/>
            </a:pPr>
            <a:r>
              <a:rPr lang="en-US" altLang="zh-CN" dirty="0"/>
              <a:t>One of the PKs will form the primary key of C.</a:t>
            </a:r>
          </a:p>
          <a:p>
            <a:pPr marL="182880" indent="-182880" eaLnBrk="1" fontAlgn="auto" hangingPunct="1">
              <a:spcAft>
                <a:spcPts val="0"/>
              </a:spcAft>
              <a:defRPr/>
            </a:pPr>
            <a:endParaRPr lang="en-US" altLang="zh-CN" dirty="0"/>
          </a:p>
          <a:p>
            <a:pPr marL="182880" indent="-182880" eaLnBrk="1" fontAlgn="auto" hangingPunct="1">
              <a:spcAft>
                <a:spcPts val="0"/>
              </a:spcAft>
              <a:defRPr/>
            </a:pPr>
            <a:endParaRPr lang="en-US" altLang="zh-CN"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18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51945"/>
    </mc:Choice>
    <mc:Fallback xmlns="">
      <p:transition spd="slow" advTm="5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Example: Mapping 1:1 – Both Total</a:t>
            </a:r>
          </a:p>
        </p:txBody>
      </p:sp>
      <p:sp>
        <p:nvSpPr>
          <p:cNvPr id="30723" name="Content Placeholder 2"/>
          <p:cNvSpPr>
            <a:spLocks noGrp="1"/>
          </p:cNvSpPr>
          <p:nvPr>
            <p:ph idx="1"/>
          </p:nvPr>
        </p:nvSpPr>
        <p:spPr/>
        <p:txBody>
          <a:bodyPr/>
          <a:lstStyle/>
          <a:p>
            <a:r>
              <a:rPr lang="en-US" altLang="en-US" dirty="0"/>
              <a:t>Exam seating: students, </a:t>
            </a:r>
            <a:r>
              <a:rPr lang="en-US" altLang="en-US" dirty="0" err="1"/>
              <a:t>exampapers</a:t>
            </a:r>
            <a:r>
              <a:rPr lang="en-US" altLang="en-US" dirty="0"/>
              <a:t> (both are total)</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00" y="2636912"/>
            <a:ext cx="7285117" cy="1368152"/>
          </a:xfrm>
          <a:prstGeom prst="rect">
            <a:avLst/>
          </a:prstGeom>
        </p:spPr>
      </p:pic>
      <p:sp>
        <p:nvSpPr>
          <p:cNvPr id="6" name="TextBox 5"/>
          <p:cNvSpPr txBox="1"/>
          <p:nvPr/>
        </p:nvSpPr>
        <p:spPr>
          <a:xfrm>
            <a:off x="971600" y="4581128"/>
            <a:ext cx="6480720" cy="830997"/>
          </a:xfrm>
          <a:prstGeom prst="rect">
            <a:avLst/>
          </a:prstGeom>
          <a:noFill/>
        </p:spPr>
        <p:txBody>
          <a:bodyPr wrap="square" rtlCol="0">
            <a:spAutoFit/>
          </a:bodyPr>
          <a:lstStyle/>
          <a:p>
            <a:r>
              <a:rPr lang="en-US" dirty="0"/>
              <a:t>Before:	Students(Name, </a:t>
            </a:r>
            <a:r>
              <a:rPr lang="en-US" u="sng" dirty="0"/>
              <a:t>SID</a:t>
            </a:r>
            <a:r>
              <a:rPr lang="en-US" dirty="0"/>
              <a:t>)</a:t>
            </a:r>
          </a:p>
          <a:p>
            <a:r>
              <a:rPr lang="en-US" dirty="0"/>
              <a:t>		</a:t>
            </a:r>
            <a:r>
              <a:rPr lang="en-US" dirty="0" err="1"/>
              <a:t>Exampapers</a:t>
            </a:r>
            <a:r>
              <a:rPr lang="en-US" dirty="0"/>
              <a:t>(Course, </a:t>
            </a:r>
            <a:r>
              <a:rPr lang="en-US" u="sng" dirty="0" err="1"/>
              <a:t>SeatID</a:t>
            </a:r>
            <a:r>
              <a:rPr lang="en-US" dirty="0"/>
              <a:t>)</a:t>
            </a:r>
          </a:p>
        </p:txBody>
      </p:sp>
      <p:cxnSp>
        <p:nvCxnSpPr>
          <p:cNvPr id="8" name="Straight Connector 7"/>
          <p:cNvCxnSpPr/>
          <p:nvPr/>
        </p:nvCxnSpPr>
        <p:spPr>
          <a:xfrm>
            <a:off x="7452320" y="2924944"/>
            <a:ext cx="54864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971600" y="5517441"/>
            <a:ext cx="7560840" cy="461665"/>
          </a:xfrm>
          <a:prstGeom prst="rect">
            <a:avLst/>
          </a:prstGeom>
          <a:noFill/>
        </p:spPr>
        <p:txBody>
          <a:bodyPr wrap="square" rtlCol="0">
            <a:spAutoFit/>
          </a:bodyPr>
          <a:lstStyle/>
          <a:p>
            <a:r>
              <a:rPr lang="en-US" dirty="0"/>
              <a:t>After:		SE(Name, SID, Course, </a:t>
            </a:r>
            <a:r>
              <a:rPr lang="en-US" u="sng" dirty="0" err="1"/>
              <a:t>SeatID</a:t>
            </a:r>
            <a:r>
              <a:rPr lang="en-US" dirty="0"/>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19</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717"/>
    </mc:Choice>
    <mc:Fallback xmlns="">
      <p:transition spd="slow" advTm="3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US" dirty="0"/>
              <a:t>How to map elements in ERD to a relational data model</a:t>
            </a:r>
          </a:p>
          <a:p>
            <a:pPr marL="457200" indent="-457200">
              <a:buFont typeface="+mj-lt"/>
              <a:buAutoNum type="arabicPeriod"/>
            </a:pPr>
            <a:r>
              <a:rPr lang="en-US" altLang="zh-CN" dirty="0"/>
              <a:t>Mapping of Regular Entity Types</a:t>
            </a:r>
          </a:p>
          <a:p>
            <a:pPr marL="457200" indent="-457200">
              <a:buFont typeface="+mj-lt"/>
              <a:buAutoNum type="arabicPeriod"/>
            </a:pPr>
            <a:r>
              <a:rPr lang="en-US" altLang="zh-CN" dirty="0"/>
              <a:t>Mapping of Multivalued attributes</a:t>
            </a:r>
          </a:p>
          <a:p>
            <a:pPr marL="457200" indent="-457200">
              <a:buFont typeface="+mj-lt"/>
              <a:buAutoNum type="arabicPeriod"/>
            </a:pPr>
            <a:r>
              <a:rPr lang="en-US" altLang="zh-CN" dirty="0"/>
              <a:t>Mapping of Weak Entity Types</a:t>
            </a:r>
          </a:p>
          <a:p>
            <a:pPr marL="457200" indent="-457200">
              <a:buFont typeface="+mj-lt"/>
              <a:buAutoNum type="arabicPeriod"/>
            </a:pPr>
            <a:r>
              <a:rPr lang="en-US" altLang="zh-CN" dirty="0"/>
              <a:t>Mapping 1:1</a:t>
            </a:r>
          </a:p>
          <a:p>
            <a:pPr marL="457200" indent="-457200">
              <a:buFont typeface="+mj-lt"/>
              <a:buAutoNum type="arabicPeriod"/>
            </a:pPr>
            <a:r>
              <a:rPr lang="en-US" dirty="0"/>
              <a:t>Mapping 1 to N</a:t>
            </a:r>
          </a:p>
          <a:p>
            <a:pPr marL="457200" indent="-457200">
              <a:buFont typeface="+mj-lt"/>
              <a:buAutoNum type="arabicPeriod"/>
            </a:pPr>
            <a:r>
              <a:rPr lang="en-US" dirty="0"/>
              <a:t>Mapping N to M</a:t>
            </a:r>
          </a:p>
          <a:p>
            <a:pPr marL="457200" indent="-457200">
              <a:buFont typeface="+mj-lt"/>
              <a:buAutoNum type="arabicPeriod"/>
            </a:pPr>
            <a:r>
              <a:rPr lang="en-US" dirty="0"/>
              <a:t>Mapping ternary and n-ary</a:t>
            </a:r>
          </a:p>
          <a:p>
            <a:pPr lvl="1"/>
            <a:endParaRPr lang="en-US" dirty="0"/>
          </a:p>
        </p:txBody>
      </p:sp>
      <p:sp>
        <p:nvSpPr>
          <p:cNvPr id="4" name="Slide Number Placeholder 3"/>
          <p:cNvSpPr>
            <a:spLocks noGrp="1"/>
          </p:cNvSpPr>
          <p:nvPr>
            <p:ph type="sldNum" sz="quarter" idx="12"/>
          </p:nvPr>
        </p:nvSpPr>
        <p:spPr/>
        <p:txBody>
          <a:bodyPr/>
          <a:lstStyle/>
          <a:p>
            <a:pPr>
              <a:defRPr/>
            </a:pPr>
            <a:fld id="{1DE25952-70D9-4E71-8594-0B96F93C594A}" type="slidenum">
              <a:rPr lang="zh-CN" altLang="en-US" smtClean="0"/>
              <a:pPr>
                <a:defRPr/>
              </a:pPr>
              <a:t>2</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82710616"/>
      </p:ext>
    </p:extLst>
  </p:cSld>
  <p:clrMapOvr>
    <a:masterClrMapping/>
  </p:clrMapOvr>
  <mc:AlternateContent xmlns:mc="http://schemas.openxmlformats.org/markup-compatibility/2006" xmlns:p14="http://schemas.microsoft.com/office/powerpoint/2010/main">
    <mc:Choice Requires="p14">
      <p:transition spd="slow" p14:dur="2000" advTm="18898"/>
    </mc:Choice>
    <mc:Fallback xmlns="">
      <p:transition spd="slow" advTm="1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Example: Mapping 1:1 – One Total</a:t>
            </a:r>
          </a:p>
        </p:txBody>
      </p:sp>
      <p:sp>
        <p:nvSpPr>
          <p:cNvPr id="30723" name="Content Placeholder 2"/>
          <p:cNvSpPr>
            <a:spLocks noGrp="1"/>
          </p:cNvSpPr>
          <p:nvPr>
            <p:ph idx="1"/>
          </p:nvPr>
        </p:nvSpPr>
        <p:spPr/>
        <p:txBody>
          <a:bodyPr/>
          <a:lstStyle/>
          <a:p>
            <a:r>
              <a:rPr lang="en-US" altLang="en-US" dirty="0"/>
              <a:t>Manage: employee, department (department is total)</a:t>
            </a:r>
          </a:p>
          <a:p>
            <a:endParaRPr lang="en-US" alt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2708920"/>
            <a:ext cx="7548935" cy="1401945"/>
          </a:xfrm>
          <a:prstGeom prst="rect">
            <a:avLst/>
          </a:prstGeom>
        </p:spPr>
      </p:pic>
      <p:cxnSp>
        <p:nvCxnSpPr>
          <p:cNvPr id="5" name="Straight Connector 4"/>
          <p:cNvCxnSpPr/>
          <p:nvPr/>
        </p:nvCxnSpPr>
        <p:spPr>
          <a:xfrm>
            <a:off x="7236296" y="3068960"/>
            <a:ext cx="64008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971600" y="4581128"/>
            <a:ext cx="6480720" cy="830997"/>
          </a:xfrm>
          <a:prstGeom prst="rect">
            <a:avLst/>
          </a:prstGeom>
          <a:noFill/>
        </p:spPr>
        <p:txBody>
          <a:bodyPr wrap="square" rtlCol="0">
            <a:spAutoFit/>
          </a:bodyPr>
          <a:lstStyle/>
          <a:p>
            <a:r>
              <a:rPr lang="en-US" dirty="0"/>
              <a:t>Before:	Employees(Name, </a:t>
            </a:r>
            <a:r>
              <a:rPr lang="en-US" u="sng" dirty="0"/>
              <a:t>EID</a:t>
            </a:r>
            <a:r>
              <a:rPr lang="en-US" dirty="0"/>
              <a:t>)</a:t>
            </a:r>
          </a:p>
          <a:p>
            <a:r>
              <a:rPr lang="en-US" dirty="0"/>
              <a:t>		Department(</a:t>
            </a:r>
            <a:r>
              <a:rPr lang="en-US" dirty="0" err="1"/>
              <a:t>DName</a:t>
            </a:r>
            <a:r>
              <a:rPr lang="en-US" dirty="0"/>
              <a:t>, </a:t>
            </a:r>
            <a:r>
              <a:rPr lang="en-US" u="sng" dirty="0" err="1"/>
              <a:t>DNumber</a:t>
            </a:r>
            <a:r>
              <a:rPr lang="en-US" dirty="0"/>
              <a:t>)</a:t>
            </a:r>
          </a:p>
        </p:txBody>
      </p:sp>
      <p:sp>
        <p:nvSpPr>
          <p:cNvPr id="8" name="TextBox 7"/>
          <p:cNvSpPr txBox="1"/>
          <p:nvPr/>
        </p:nvSpPr>
        <p:spPr>
          <a:xfrm>
            <a:off x="971600" y="5478323"/>
            <a:ext cx="7560840" cy="830997"/>
          </a:xfrm>
          <a:prstGeom prst="rect">
            <a:avLst/>
          </a:prstGeom>
          <a:noFill/>
        </p:spPr>
        <p:txBody>
          <a:bodyPr wrap="square" rtlCol="0">
            <a:spAutoFit/>
          </a:bodyPr>
          <a:lstStyle/>
          <a:p>
            <a:r>
              <a:rPr lang="en-US" dirty="0"/>
              <a:t>After:		Employees(Name, </a:t>
            </a:r>
            <a:r>
              <a:rPr lang="en-US" u="sng" dirty="0"/>
              <a:t>EID</a:t>
            </a:r>
            <a:r>
              <a:rPr lang="en-US" dirty="0"/>
              <a:t>)</a:t>
            </a:r>
          </a:p>
          <a:p>
            <a:r>
              <a:rPr lang="en-US" dirty="0"/>
              <a:t>		Department(</a:t>
            </a:r>
            <a:r>
              <a:rPr lang="en-US" dirty="0" err="1"/>
              <a:t>DName</a:t>
            </a:r>
            <a:r>
              <a:rPr lang="en-US" dirty="0"/>
              <a:t>, </a:t>
            </a:r>
            <a:r>
              <a:rPr lang="en-US" u="sng" dirty="0" err="1"/>
              <a:t>Dnumber</a:t>
            </a:r>
            <a:r>
              <a:rPr lang="en-US" dirty="0"/>
              <a:t>, </a:t>
            </a:r>
            <a:r>
              <a:rPr lang="en-US" dirty="0" err="1"/>
              <a:t>MgrEID</a:t>
            </a:r>
            <a:r>
              <a:rPr lang="en-US" dirty="0"/>
              <a:t>)</a:t>
            </a:r>
          </a:p>
        </p:txBody>
      </p:sp>
      <p:cxnSp>
        <p:nvCxnSpPr>
          <p:cNvPr id="9" name="Straight Arrow Connector 8"/>
          <p:cNvCxnSpPr/>
          <p:nvPr/>
        </p:nvCxnSpPr>
        <p:spPr>
          <a:xfrm flipH="1" flipV="1">
            <a:off x="6012160" y="5805264"/>
            <a:ext cx="1440160" cy="1440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7" name="Ink 16"/>
              <p14:cNvContentPartPr/>
              <p14:nvPr>
                <p:extLst>
                  <p:ext uri="{42D2F446-02D8-4167-A562-619A0277C38B}">
                    <p15:isNarration xmlns:p15="http://schemas.microsoft.com/office/powerpoint/2012/main" val="1"/>
                  </p:ext>
                </p:extLst>
              </p14:nvPr>
            </p14:nvContentPartPr>
            <p14:xfrm>
              <a:off x="2857680" y="3333600"/>
              <a:ext cx="4356360" cy="1899000"/>
            </p14:xfrm>
          </p:contentPart>
        </mc:Choice>
        <mc:Fallback xmlns="">
          <p:pic>
            <p:nvPicPr>
              <p:cNvPr id="17" name="Ink 16"/>
              <p:cNvPicPr>
                <a:picLocks noGrp="1" noRot="1" noChangeAspect="1" noMove="1" noResize="1" noEditPoints="1" noAdjustHandles="1" noChangeArrowheads="1" noChangeShapeType="1"/>
              </p:cNvPicPr>
              <p:nvPr/>
            </p:nvPicPr>
            <p:blipFill>
              <a:blip r:embed="rId8"/>
              <a:stretch>
                <a:fillRect/>
              </a:stretch>
            </p:blipFill>
            <p:spPr>
              <a:xfrm>
                <a:off x="2848320" y="3324240"/>
                <a:ext cx="4375080" cy="1917720"/>
              </a:xfrm>
              <a:prstGeom prst="rect">
                <a:avLst/>
              </a:prstGeom>
            </p:spPr>
          </p:pic>
        </mc:Fallback>
      </mc:AlternateContent>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1DE25952-70D9-4E71-8594-0B96F93C594A}" type="slidenum">
              <a:rPr lang="zh-CN" altLang="en-US" smtClean="0"/>
              <a:pPr>
                <a:defRPr/>
              </a:pPr>
              <a:t>20</a:t>
            </a:fld>
            <a:endParaRPr lang="en-US" altLang="zh-CN"/>
          </a:p>
        </p:txBody>
      </p:sp>
    </p:spTree>
    <p:custDataLst>
      <p:tags r:id="rId1"/>
    </p:custDataLst>
    <p:extLst>
      <p:ext uri="{BB962C8B-B14F-4D97-AF65-F5344CB8AC3E}">
        <p14:creationId xmlns:p14="http://schemas.microsoft.com/office/powerpoint/2010/main" val="3444923782"/>
      </p:ext>
    </p:extLst>
  </p:cSld>
  <p:clrMapOvr>
    <a:masterClrMapping/>
  </p:clrMapOvr>
  <mc:AlternateContent xmlns:mc="http://schemas.openxmlformats.org/markup-compatibility/2006" xmlns:p14="http://schemas.microsoft.com/office/powerpoint/2010/main">
    <mc:Choice Requires="p14">
      <p:transition spd="slow" p14:dur="2000" advTm="53350"/>
    </mc:Choice>
    <mc:Fallback xmlns="">
      <p:transition spd="slow" advTm="5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8"/>
                </p:tgtEl>
              </p:cMediaNode>
            </p:audio>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Example: Mapping 1:1 – No Total</a:t>
            </a:r>
          </a:p>
        </p:txBody>
      </p:sp>
      <p:sp>
        <p:nvSpPr>
          <p:cNvPr id="30723" name="Content Placeholder 2"/>
          <p:cNvSpPr>
            <a:spLocks noGrp="1"/>
          </p:cNvSpPr>
          <p:nvPr>
            <p:ph idx="1"/>
          </p:nvPr>
        </p:nvSpPr>
        <p:spPr/>
        <p:txBody>
          <a:bodyPr/>
          <a:lstStyle/>
          <a:p>
            <a:r>
              <a:rPr lang="en-US" altLang="en-US" dirty="0"/>
              <a:t>Marriage: person, person (neither is total)</a:t>
            </a:r>
          </a:p>
          <a:p>
            <a:endParaRPr lang="en-US" altLang="en-US" dirty="0"/>
          </a:p>
          <a:p>
            <a:endParaRPr lang="en-US" alt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2348880"/>
            <a:ext cx="4367699" cy="144016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84" y="2272680"/>
            <a:ext cx="7660713" cy="1588368"/>
          </a:xfrm>
          <a:prstGeom prst="rect">
            <a:avLst/>
          </a:prstGeom>
        </p:spPr>
      </p:pic>
      <p:sp>
        <p:nvSpPr>
          <p:cNvPr id="6" name="TextBox 5"/>
          <p:cNvSpPr txBox="1"/>
          <p:nvPr/>
        </p:nvSpPr>
        <p:spPr>
          <a:xfrm>
            <a:off x="971600" y="4365104"/>
            <a:ext cx="6480720" cy="461665"/>
          </a:xfrm>
          <a:prstGeom prst="rect">
            <a:avLst/>
          </a:prstGeom>
          <a:noFill/>
        </p:spPr>
        <p:txBody>
          <a:bodyPr wrap="square" rtlCol="0">
            <a:spAutoFit/>
          </a:bodyPr>
          <a:lstStyle/>
          <a:p>
            <a:r>
              <a:rPr lang="en-US" dirty="0"/>
              <a:t>Before:	Person(Name, </a:t>
            </a:r>
            <a:r>
              <a:rPr lang="en-US" u="sng" dirty="0"/>
              <a:t>SIN</a:t>
            </a:r>
            <a:r>
              <a:rPr lang="en-US" dirty="0"/>
              <a:t>)</a:t>
            </a:r>
          </a:p>
        </p:txBody>
      </p:sp>
      <p:sp>
        <p:nvSpPr>
          <p:cNvPr id="7" name="TextBox 6"/>
          <p:cNvSpPr txBox="1"/>
          <p:nvPr/>
        </p:nvSpPr>
        <p:spPr>
          <a:xfrm>
            <a:off x="955795" y="5373216"/>
            <a:ext cx="6480720" cy="1200329"/>
          </a:xfrm>
          <a:prstGeom prst="rect">
            <a:avLst/>
          </a:prstGeom>
          <a:noFill/>
        </p:spPr>
        <p:txBody>
          <a:bodyPr wrap="square" rtlCol="0">
            <a:spAutoFit/>
          </a:bodyPr>
          <a:lstStyle/>
          <a:p>
            <a:r>
              <a:rPr lang="en-US" dirty="0"/>
              <a:t>After:		Person(Name, </a:t>
            </a:r>
            <a:r>
              <a:rPr lang="en-US" u="sng" dirty="0"/>
              <a:t>SIN</a:t>
            </a:r>
            <a:r>
              <a:rPr lang="en-US" dirty="0"/>
              <a:t>)</a:t>
            </a:r>
          </a:p>
          <a:p>
            <a:endParaRPr lang="en-US" dirty="0"/>
          </a:p>
          <a:p>
            <a:r>
              <a:rPr lang="en-US" dirty="0"/>
              <a:t>		Marriage(</a:t>
            </a:r>
            <a:r>
              <a:rPr lang="en-US" u="sng" dirty="0" err="1"/>
              <a:t>HusbandSIN</a:t>
            </a:r>
            <a:r>
              <a:rPr lang="en-US" dirty="0"/>
              <a:t>, </a:t>
            </a:r>
            <a:r>
              <a:rPr lang="en-US" dirty="0" err="1"/>
              <a:t>WifeSIN</a:t>
            </a:r>
            <a:r>
              <a:rPr lang="en-US" dirty="0"/>
              <a:t>)</a:t>
            </a:r>
          </a:p>
        </p:txBody>
      </p:sp>
      <p:cxnSp>
        <p:nvCxnSpPr>
          <p:cNvPr id="9" name="Straight Arrow Connector 8"/>
          <p:cNvCxnSpPr/>
          <p:nvPr/>
        </p:nvCxnSpPr>
        <p:spPr>
          <a:xfrm flipH="1" flipV="1">
            <a:off x="5292080" y="5805264"/>
            <a:ext cx="1080120" cy="432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716016" y="5805266"/>
            <a:ext cx="360040" cy="288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extLst>
                  <p:ext uri="{42D2F446-02D8-4167-A562-619A0277C38B}">
                    <p15:isNarration xmlns:p15="http://schemas.microsoft.com/office/powerpoint/2012/main" val="1"/>
                  </p:ext>
                </p:extLst>
              </p14:nvPr>
            </p14:nvContentPartPr>
            <p14:xfrm>
              <a:off x="4318200" y="3149640"/>
              <a:ext cx="1232280" cy="64800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4308840" y="3140280"/>
                <a:ext cx="1251000" cy="66672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
        <p:nvSpPr>
          <p:cNvPr id="10" name="Slide Number Placeholder 9"/>
          <p:cNvSpPr>
            <a:spLocks noGrp="1"/>
          </p:cNvSpPr>
          <p:nvPr>
            <p:ph type="sldNum" sz="quarter" idx="12"/>
          </p:nvPr>
        </p:nvSpPr>
        <p:spPr/>
        <p:txBody>
          <a:bodyPr/>
          <a:lstStyle/>
          <a:p>
            <a:pPr>
              <a:defRPr/>
            </a:pPr>
            <a:fld id="{1DE25952-70D9-4E71-8594-0B96F93C594A}" type="slidenum">
              <a:rPr lang="zh-CN" altLang="en-US" smtClean="0"/>
              <a:pPr>
                <a:defRPr/>
              </a:pPr>
              <a:t>21</a:t>
            </a:fld>
            <a:endParaRPr lang="en-US" altLang="zh-CN"/>
          </a:p>
        </p:txBody>
      </p:sp>
    </p:spTree>
    <p:custDataLst>
      <p:tags r:id="rId1"/>
    </p:custDataLst>
    <p:extLst>
      <p:ext uri="{BB962C8B-B14F-4D97-AF65-F5344CB8AC3E}">
        <p14:creationId xmlns:p14="http://schemas.microsoft.com/office/powerpoint/2010/main" val="2762298361"/>
      </p:ext>
    </p:extLst>
  </p:cSld>
  <p:clrMapOvr>
    <a:masterClrMapping/>
  </p:clrMapOvr>
  <mc:AlternateContent xmlns:mc="http://schemas.openxmlformats.org/markup-compatibility/2006" xmlns:p14="http://schemas.microsoft.com/office/powerpoint/2010/main">
    <mc:Choice Requires="p14">
      <p:transition spd="slow" p14:dur="2000" advTm="70073"/>
    </mc:Choice>
    <mc:Fallback xmlns="">
      <p:transition spd="slow" advTm="7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pPr eaLnBrk="1" fontAlgn="auto" hangingPunct="1">
              <a:spcAft>
                <a:spcPts val="0"/>
              </a:spcAft>
              <a:defRPr/>
            </a:pPr>
            <a:r>
              <a:rPr lang="en-US" altLang="zh-CN" dirty="0"/>
              <a:t>Step 5: 1 to Many</a:t>
            </a:r>
          </a:p>
        </p:txBody>
      </p:sp>
      <p:sp>
        <p:nvSpPr>
          <p:cNvPr id="31747" name="Rectangle 3"/>
          <p:cNvSpPr>
            <a:spLocks noGrp="1" noChangeArrowheads="1"/>
          </p:cNvSpPr>
          <p:nvPr>
            <p:ph idx="1"/>
          </p:nvPr>
        </p:nvSpPr>
        <p:spPr/>
        <p:txBody>
          <a:bodyPr/>
          <a:lstStyle/>
          <a:p>
            <a:pPr eaLnBrk="1" hangingPunct="1"/>
            <a:r>
              <a:rPr lang="en-US" altLang="zh-CN" b="1">
                <a:cs typeface="方正舒体"/>
              </a:rPr>
              <a:t>Step 5: Mapping of Binary 1:N Relationship Types.</a:t>
            </a:r>
          </a:p>
          <a:p>
            <a:pPr eaLnBrk="1" hangingPunct="1"/>
            <a:endParaRPr lang="en-US" altLang="zh-CN">
              <a:cs typeface="方正舒体"/>
            </a:endParaRPr>
          </a:p>
          <a:p>
            <a:pPr lvl="1" eaLnBrk="1" hangingPunct="1"/>
            <a:r>
              <a:rPr lang="en-US" altLang="zh-CN">
                <a:cs typeface="方正舒体"/>
              </a:rPr>
              <a:t>Assume S and T are participants and relation S is at the N-side</a:t>
            </a:r>
          </a:p>
          <a:p>
            <a:pPr lvl="1" eaLnBrk="1" hangingPunct="1"/>
            <a:r>
              <a:rPr lang="en-US" altLang="zh-CN">
                <a:cs typeface="方正舒体"/>
              </a:rPr>
              <a:t>Include PK of T as FK in S</a:t>
            </a:r>
          </a:p>
          <a:p>
            <a:pPr lvl="1" eaLnBrk="1" hangingPunct="1"/>
            <a:r>
              <a:rPr lang="en-US" altLang="zh-CN">
                <a:cs typeface="方正舒体"/>
              </a:rPr>
              <a:t>Include any simple attributes of the relationship as attributes of S. </a:t>
            </a:r>
          </a:p>
          <a:p>
            <a:pPr eaLnBrk="1" hangingPunct="1"/>
            <a:endParaRPr lang="zh-CN" altLang="en-US">
              <a:cs typeface="方正舒体"/>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22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1246"/>
    </mc:Choice>
    <mc:Fallback xmlns="">
      <p:transition spd="slow" advTm="2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99529" y="577344"/>
            <a:ext cx="7733471" cy="6283446"/>
          </a:xfrm>
          <a:prstGeom prst="rect">
            <a:avLst/>
          </a:prstGeom>
        </p:spPr>
      </p:pic>
      <p:sp>
        <p:nvSpPr>
          <p:cNvPr id="454658" name="Rectangle 2"/>
          <p:cNvSpPr>
            <a:spLocks noGrp="1" noChangeArrowheads="1"/>
          </p:cNvSpPr>
          <p:nvPr>
            <p:ph type="title"/>
          </p:nvPr>
        </p:nvSpPr>
        <p:spPr>
          <a:xfrm>
            <a:off x="1116013" y="0"/>
            <a:ext cx="8286750" cy="460375"/>
          </a:xfrm>
        </p:spPr>
        <p:txBody>
          <a:bodyPr wrap="square" numCol="1" anchor="t" anchorCtr="0" compatLnSpc="1">
            <a:prstTxWarp prst="textNoShape">
              <a:avLst/>
            </a:prstTxWarp>
          </a:bodyPr>
          <a:lstStyle/>
          <a:p>
            <a:pPr eaLnBrk="1" hangingPunct="1">
              <a:defRPr/>
            </a:pPr>
            <a:r>
              <a:rPr lang="en-US" altLang="zh-CN" sz="2400">
                <a:ea typeface="SimSun" pitchFamily="2" charset="-122"/>
              </a:rPr>
              <a:t>The ER schema diagram for the COMPANY database.</a:t>
            </a:r>
            <a:endParaRPr lang="en-US" altLang="zh-CN">
              <a:ea typeface="SimSun" pitchFamily="2" charset="-122"/>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7" name="Ink 16"/>
              <p14:cNvContentPartPr/>
              <p14:nvPr>
                <p:extLst>
                  <p:ext uri="{42D2F446-02D8-4167-A562-619A0277C38B}">
                    <p15:isNarration xmlns:p15="http://schemas.microsoft.com/office/powerpoint/2012/main" val="1"/>
                  </p:ext>
                </p:extLst>
              </p14:nvPr>
            </p14:nvContentPartPr>
            <p14:xfrm>
              <a:off x="1987560" y="622440"/>
              <a:ext cx="6439320" cy="5823000"/>
            </p14:xfrm>
          </p:contentPart>
        </mc:Choice>
        <mc:Fallback xmlns="">
          <p:pic>
            <p:nvPicPr>
              <p:cNvPr id="17" name="Ink 16"/>
              <p:cNvPicPr>
                <a:picLocks noGrp="1" noRot="1" noChangeAspect="1" noMove="1" noResize="1" noEditPoints="1" noAdjustHandles="1" noChangeArrowheads="1" noChangeShapeType="1"/>
              </p:cNvPicPr>
              <p:nvPr/>
            </p:nvPicPr>
            <p:blipFill>
              <a:blip r:embed="rId8"/>
              <a:stretch>
                <a:fillRect/>
              </a:stretch>
            </p:blipFill>
            <p:spPr>
              <a:xfrm>
                <a:off x="1978200" y="613080"/>
                <a:ext cx="6458040" cy="5841720"/>
              </a:xfrm>
              <a:prstGeom prst="rect">
                <a:avLst/>
              </a:prstGeom>
            </p:spPr>
          </p:pic>
        </mc:Fallback>
      </mc:AlternateContent>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23</a:t>
            </a:fld>
            <a:endParaRPr lang="en-US" altLang="zh-CN"/>
          </a:p>
        </p:txBody>
      </p:sp>
    </p:spTree>
    <p:extLst>
      <p:ext uri="{BB962C8B-B14F-4D97-AF65-F5344CB8AC3E}">
        <p14:creationId xmlns:p14="http://schemas.microsoft.com/office/powerpoint/2010/main" val="3615340834"/>
      </p:ext>
    </p:extLst>
  </p:cSld>
  <p:clrMapOvr>
    <a:masterClrMapping/>
  </p:clrMapOvr>
  <mc:AlternateContent xmlns:mc="http://schemas.openxmlformats.org/markup-compatibility/2006" xmlns:p14="http://schemas.microsoft.com/office/powerpoint/2010/main">
    <mc:Choice Requires="p14">
      <p:transition spd="slow" p14:dur="2000" advTm="80889"/>
    </mc:Choice>
    <mc:Fallback xmlns="">
      <p:transition spd="slow" advTm="8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zh-CN"/>
              <a:t>Mapping to Relations</a:t>
            </a:r>
            <a:br>
              <a:rPr lang="en-US" altLang="zh-CN"/>
            </a:br>
            <a:r>
              <a:rPr lang="en-US" altLang="zh-CN"/>
              <a:t>        --- A Complete Example</a:t>
            </a:r>
          </a:p>
        </p:txBody>
      </p:sp>
      <p:pic>
        <p:nvPicPr>
          <p:cNvPr id="45059"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2688" y="1600200"/>
            <a:ext cx="6778625" cy="4876800"/>
          </a:xfr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24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58070048"/>
      </p:ext>
    </p:extLst>
  </p:cSld>
  <p:clrMapOvr>
    <a:masterClrMapping/>
  </p:clrMapOvr>
  <mc:AlternateContent xmlns:mc="http://schemas.openxmlformats.org/markup-compatibility/2006" xmlns:p14="http://schemas.microsoft.com/office/powerpoint/2010/main">
    <mc:Choice Requires="p14">
      <p:transition spd="slow" p14:dur="2000" advTm="7089"/>
    </mc:Choice>
    <mc:Fallback xmlns="">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pPr eaLnBrk="1" fontAlgn="auto" hangingPunct="1">
              <a:spcAft>
                <a:spcPts val="0"/>
              </a:spcAft>
              <a:defRPr/>
            </a:pPr>
            <a:r>
              <a:rPr lang="en-US" altLang="zh-CN" dirty="0"/>
              <a:t>Step 6: Many to Many</a:t>
            </a:r>
          </a:p>
        </p:txBody>
      </p:sp>
      <p:sp>
        <p:nvSpPr>
          <p:cNvPr id="32771" name="Rectangle 3"/>
          <p:cNvSpPr>
            <a:spLocks noGrp="1" noChangeArrowheads="1"/>
          </p:cNvSpPr>
          <p:nvPr>
            <p:ph idx="1"/>
          </p:nvPr>
        </p:nvSpPr>
        <p:spPr/>
        <p:txBody>
          <a:bodyPr/>
          <a:lstStyle/>
          <a:p>
            <a:pPr eaLnBrk="1" hangingPunct="1"/>
            <a:r>
              <a:rPr lang="en-US" altLang="zh-CN" b="1" dirty="0">
                <a:cs typeface="方正舒体"/>
              </a:rPr>
              <a:t>Step 6: Mapping of Binary M:N Relationship Types.</a:t>
            </a:r>
          </a:p>
          <a:p>
            <a:pPr lvl="1" eaLnBrk="1" hangingPunct="1"/>
            <a:r>
              <a:rPr lang="en-US" altLang="zh-CN" dirty="0">
                <a:cs typeface="方正舒体"/>
              </a:rPr>
              <a:t>For each M:N relationship type R, create a new relation C to represent R. (S and T are  participants)</a:t>
            </a:r>
          </a:p>
          <a:p>
            <a:pPr lvl="1" eaLnBrk="1" hangingPunct="1"/>
            <a:r>
              <a:rPr lang="en-US" altLang="zh-CN" dirty="0">
                <a:cs typeface="方正舒体"/>
              </a:rPr>
              <a:t>Include PKs of S and T as FKs in C</a:t>
            </a:r>
          </a:p>
          <a:p>
            <a:pPr lvl="2" eaLnBrk="1" hangingPunct="1"/>
            <a:r>
              <a:rPr lang="en-US" altLang="zh-CN" dirty="0">
                <a:cs typeface="方正舒体"/>
              </a:rPr>
              <a:t>Their combination will form the primary key </a:t>
            </a:r>
            <a:r>
              <a:rPr lang="en-US" altLang="zh-CN">
                <a:cs typeface="方正舒体"/>
              </a:rPr>
              <a:t>of C. </a:t>
            </a:r>
            <a:endParaRPr lang="en-US" altLang="zh-CN" dirty="0">
              <a:cs typeface="方正舒体"/>
            </a:endParaRPr>
          </a:p>
          <a:p>
            <a:pPr lvl="1" eaLnBrk="1" hangingPunct="1"/>
            <a:r>
              <a:rPr lang="en-US" altLang="zh-CN" dirty="0">
                <a:cs typeface="方正舒体"/>
              </a:rPr>
              <a:t>Include any simple attributes of R as attributes of C.</a:t>
            </a:r>
          </a:p>
          <a:p>
            <a:pPr lvl="1" eaLnBrk="1" hangingPunct="1"/>
            <a:endParaRPr lang="en-US" altLang="zh-CN" dirty="0">
              <a:cs typeface="方正舒体"/>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25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9219"/>
    </mc:Choice>
    <mc:Fallback xmlns="">
      <p:transition spd="slow" advTm="2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1116013" y="0"/>
            <a:ext cx="8286750" cy="460375"/>
          </a:xfrm>
        </p:spPr>
        <p:txBody>
          <a:bodyPr wrap="square" numCol="1" anchor="t" anchorCtr="0" compatLnSpc="1">
            <a:prstTxWarp prst="textNoShape">
              <a:avLst/>
            </a:prstTxWarp>
          </a:bodyPr>
          <a:lstStyle/>
          <a:p>
            <a:pPr eaLnBrk="1" hangingPunct="1">
              <a:defRPr/>
            </a:pPr>
            <a:r>
              <a:rPr lang="en-US" altLang="zh-CN" sz="2400">
                <a:ea typeface="SimSun" pitchFamily="2" charset="-122"/>
              </a:rPr>
              <a:t>The ER schema diagram for the COMPANY database.</a:t>
            </a:r>
            <a:endParaRPr lang="en-US" altLang="zh-CN">
              <a:ea typeface="SimSun" pitchFamily="2" charset="-122"/>
            </a:endParaRPr>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5"/>
          <a:stretch>
            <a:fillRect/>
          </a:stretch>
        </p:blipFill>
        <p:spPr>
          <a:xfrm>
            <a:off x="457200" y="780255"/>
            <a:ext cx="7453770" cy="605618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4" name="Ink 13"/>
              <p14:cNvContentPartPr/>
              <p14:nvPr>
                <p:extLst>
                  <p:ext uri="{42D2F446-02D8-4167-A562-619A0277C38B}">
                    <p15:isNarration xmlns:p15="http://schemas.microsoft.com/office/powerpoint/2012/main" val="1"/>
                  </p:ext>
                </p:extLst>
              </p14:nvPr>
            </p14:nvContentPartPr>
            <p14:xfrm>
              <a:off x="482760" y="1574640"/>
              <a:ext cx="6235920" cy="2946960"/>
            </p14:xfrm>
          </p:contentPart>
        </mc:Choice>
        <mc:Fallback xmlns="">
          <p:pic>
            <p:nvPicPr>
              <p:cNvPr id="14" name="Ink 13"/>
              <p:cNvPicPr>
                <a:picLocks noGrp="1" noRot="1" noChangeAspect="1" noMove="1" noResize="1" noEditPoints="1" noAdjustHandles="1" noChangeArrowheads="1" noChangeShapeType="1"/>
              </p:cNvPicPr>
              <p:nvPr/>
            </p:nvPicPr>
            <p:blipFill>
              <a:blip r:embed="rId7"/>
              <a:stretch>
                <a:fillRect/>
              </a:stretch>
            </p:blipFill>
            <p:spPr>
              <a:xfrm>
                <a:off x="473400" y="1565280"/>
                <a:ext cx="6254640" cy="2965680"/>
              </a:xfrm>
              <a:prstGeom prst="rect">
                <a:avLst/>
              </a:prstGeom>
            </p:spPr>
          </p:pic>
        </mc:Fallback>
      </mc:AlternateContent>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26</a:t>
            </a:fld>
            <a:endParaRPr lang="en-US" altLang="zh-CN"/>
          </a:p>
        </p:txBody>
      </p:sp>
    </p:spTree>
    <p:extLst>
      <p:ext uri="{BB962C8B-B14F-4D97-AF65-F5344CB8AC3E}">
        <p14:creationId xmlns:p14="http://schemas.microsoft.com/office/powerpoint/2010/main" val="3415411719"/>
      </p:ext>
    </p:extLst>
  </p:cSld>
  <p:clrMapOvr>
    <a:masterClrMapping/>
  </p:clrMapOvr>
  <mc:AlternateContent xmlns:mc="http://schemas.openxmlformats.org/markup-compatibility/2006" xmlns:p14="http://schemas.microsoft.com/office/powerpoint/2010/main">
    <mc:Choice Requires="p14">
      <p:transition spd="slow" p14:dur="2000" advTm="66871"/>
    </mc:Choice>
    <mc:Fallback xmlns="">
      <p:transition spd="slow" advTm="6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zh-CN"/>
              <a:t>Mapping to Relations</a:t>
            </a:r>
            <a:br>
              <a:rPr lang="en-US" altLang="zh-CN"/>
            </a:br>
            <a:r>
              <a:rPr lang="en-US" altLang="zh-CN"/>
              <a:t>        --- A Complete Example</a:t>
            </a:r>
          </a:p>
        </p:txBody>
      </p:sp>
      <p:pic>
        <p:nvPicPr>
          <p:cNvPr id="450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2688" y="1600200"/>
            <a:ext cx="6778625" cy="4876800"/>
          </a:xfr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27</a:t>
            </a:fld>
            <a:endParaRPr lang="en-US" altLang="zh-CN"/>
          </a:p>
        </p:txBody>
      </p:sp>
    </p:spTree>
    <p:extLst>
      <p:ext uri="{BB962C8B-B14F-4D97-AF65-F5344CB8AC3E}">
        <p14:creationId xmlns:p14="http://schemas.microsoft.com/office/powerpoint/2010/main" val="363167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1849438" y="2865438"/>
            <a:ext cx="12192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Drinkers</a:t>
            </a:r>
          </a:p>
        </p:txBody>
      </p:sp>
      <p:sp>
        <p:nvSpPr>
          <p:cNvPr id="36867" name="Rectangle 4"/>
          <p:cNvSpPr>
            <a:spLocks noChangeArrowheads="1"/>
          </p:cNvSpPr>
          <p:nvPr/>
        </p:nvSpPr>
        <p:spPr bwMode="auto">
          <a:xfrm>
            <a:off x="5507038" y="2865438"/>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Beers</a:t>
            </a:r>
          </a:p>
        </p:txBody>
      </p:sp>
      <p:sp>
        <p:nvSpPr>
          <p:cNvPr id="36868" name="Text Box 5"/>
          <p:cNvSpPr txBox="1">
            <a:spLocks noChangeArrowheads="1"/>
          </p:cNvSpPr>
          <p:nvPr/>
        </p:nvSpPr>
        <p:spPr bwMode="auto">
          <a:xfrm>
            <a:off x="2611438" y="37798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endParaRPr lang="en-CA" altLang="en-US">
              <a:latin typeface="Times New Roman" pitchFamily="18" charset="0"/>
            </a:endParaRPr>
          </a:p>
        </p:txBody>
      </p:sp>
      <p:sp>
        <p:nvSpPr>
          <p:cNvPr id="36869" name="AutoShape 7"/>
          <p:cNvSpPr>
            <a:spLocks noChangeArrowheads="1"/>
          </p:cNvSpPr>
          <p:nvPr/>
        </p:nvSpPr>
        <p:spPr bwMode="auto">
          <a:xfrm>
            <a:off x="3678238" y="2865438"/>
            <a:ext cx="914400" cy="762000"/>
          </a:xfrm>
          <a:prstGeom prst="diamond">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Likes</a:t>
            </a:r>
          </a:p>
        </p:txBody>
      </p:sp>
      <p:sp>
        <p:nvSpPr>
          <p:cNvPr id="36870" name="Line 8"/>
          <p:cNvSpPr>
            <a:spLocks noChangeShapeType="1"/>
          </p:cNvSpPr>
          <p:nvPr/>
        </p:nvSpPr>
        <p:spPr bwMode="auto">
          <a:xfrm>
            <a:off x="3068638" y="3246438"/>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Line 9"/>
          <p:cNvSpPr>
            <a:spLocks noChangeShapeType="1"/>
          </p:cNvSpPr>
          <p:nvPr/>
        </p:nvSpPr>
        <p:spPr bwMode="auto">
          <a:xfrm>
            <a:off x="4592638" y="3246438"/>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AutoShape 12"/>
          <p:cNvSpPr>
            <a:spLocks noChangeArrowheads="1"/>
          </p:cNvSpPr>
          <p:nvPr/>
        </p:nvSpPr>
        <p:spPr bwMode="auto">
          <a:xfrm>
            <a:off x="3678238" y="4008438"/>
            <a:ext cx="1447800" cy="990600"/>
          </a:xfrm>
          <a:prstGeom prst="diamond">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Favorite</a:t>
            </a:r>
          </a:p>
        </p:txBody>
      </p:sp>
      <p:sp>
        <p:nvSpPr>
          <p:cNvPr id="36873" name="Line 13"/>
          <p:cNvSpPr>
            <a:spLocks noChangeShapeType="1"/>
          </p:cNvSpPr>
          <p:nvPr/>
        </p:nvSpPr>
        <p:spPr bwMode="auto">
          <a:xfrm>
            <a:off x="3059113" y="3573463"/>
            <a:ext cx="682625" cy="909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Line 14"/>
          <p:cNvSpPr>
            <a:spLocks noChangeShapeType="1"/>
          </p:cNvSpPr>
          <p:nvPr/>
        </p:nvSpPr>
        <p:spPr bwMode="auto">
          <a:xfrm flipV="1">
            <a:off x="5126038" y="3627438"/>
            <a:ext cx="3810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AutoShape 17"/>
          <p:cNvSpPr>
            <a:spLocks noChangeArrowheads="1"/>
          </p:cNvSpPr>
          <p:nvPr/>
        </p:nvSpPr>
        <p:spPr bwMode="auto">
          <a:xfrm>
            <a:off x="1560513" y="5456238"/>
            <a:ext cx="1524000" cy="762000"/>
          </a:xfrm>
          <a:prstGeom prst="diamond">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Married</a:t>
            </a:r>
          </a:p>
        </p:txBody>
      </p:sp>
      <p:cxnSp>
        <p:nvCxnSpPr>
          <p:cNvPr id="36876" name="AutoShape 18"/>
          <p:cNvCxnSpPr>
            <a:cxnSpLocks noChangeShapeType="1"/>
            <a:stCxn id="36875" idx="1"/>
            <a:endCxn id="36866" idx="1"/>
          </p:cNvCxnSpPr>
          <p:nvPr/>
        </p:nvCxnSpPr>
        <p:spPr bwMode="auto">
          <a:xfrm rot="10800000" flipH="1">
            <a:off x="1560513" y="3246438"/>
            <a:ext cx="288925" cy="2590800"/>
          </a:xfrm>
          <a:prstGeom prst="curvedConnector3">
            <a:avLst>
              <a:gd name="adj1" fmla="val -79120"/>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7" name="AutoShape 19"/>
          <p:cNvCxnSpPr>
            <a:cxnSpLocks noChangeShapeType="1"/>
            <a:stCxn id="36875" idx="3"/>
          </p:cNvCxnSpPr>
          <p:nvPr/>
        </p:nvCxnSpPr>
        <p:spPr bwMode="auto">
          <a:xfrm flipH="1" flipV="1">
            <a:off x="2932113" y="3627438"/>
            <a:ext cx="152400" cy="2209800"/>
          </a:xfrm>
          <a:prstGeom prst="curvedConnector4">
            <a:avLst>
              <a:gd name="adj1" fmla="val -150000"/>
              <a:gd name="adj2" fmla="val 58620"/>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8" name="Text Box 20"/>
          <p:cNvSpPr txBox="1">
            <a:spLocks noChangeArrowheads="1"/>
          </p:cNvSpPr>
          <p:nvPr/>
        </p:nvSpPr>
        <p:spPr bwMode="auto">
          <a:xfrm>
            <a:off x="249238" y="3287713"/>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r>
              <a:rPr lang="en-US" altLang="zh-CN">
                <a:latin typeface="Times New Roman" pitchFamily="18" charset="0"/>
                <a:ea typeface="SimSun" pitchFamily="2" charset="-122"/>
              </a:rPr>
              <a:t>husband</a:t>
            </a:r>
          </a:p>
        </p:txBody>
      </p:sp>
      <p:sp>
        <p:nvSpPr>
          <p:cNvPr id="36879" name="Text Box 21"/>
          <p:cNvSpPr txBox="1">
            <a:spLocks noChangeArrowheads="1"/>
          </p:cNvSpPr>
          <p:nvPr/>
        </p:nvSpPr>
        <p:spPr bwMode="auto">
          <a:xfrm>
            <a:off x="3373438" y="5116513"/>
            <a:ext cx="725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r>
              <a:rPr lang="en-US" altLang="zh-CN">
                <a:latin typeface="Times New Roman" pitchFamily="18" charset="0"/>
                <a:ea typeface="SimSun" pitchFamily="2" charset="-122"/>
              </a:rPr>
              <a:t>wife</a:t>
            </a:r>
          </a:p>
        </p:txBody>
      </p:sp>
      <p:sp>
        <p:nvSpPr>
          <p:cNvPr id="36880" name="Oval 23"/>
          <p:cNvSpPr>
            <a:spLocks noChangeArrowheads="1"/>
          </p:cNvSpPr>
          <p:nvPr/>
        </p:nvSpPr>
        <p:spPr bwMode="auto">
          <a:xfrm>
            <a:off x="1239838" y="2103438"/>
            <a:ext cx="762000" cy="5334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u="sng">
                <a:latin typeface="Times New Roman" pitchFamily="18" charset="0"/>
                <a:ea typeface="SimSun" pitchFamily="2" charset="-122"/>
              </a:rPr>
              <a:t>name</a:t>
            </a:r>
          </a:p>
        </p:txBody>
      </p:sp>
      <p:sp>
        <p:nvSpPr>
          <p:cNvPr id="36881" name="Oval 24"/>
          <p:cNvSpPr>
            <a:spLocks noChangeArrowheads="1"/>
          </p:cNvSpPr>
          <p:nvPr/>
        </p:nvSpPr>
        <p:spPr bwMode="auto">
          <a:xfrm>
            <a:off x="2687638" y="2179638"/>
            <a:ext cx="762000" cy="381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addr</a:t>
            </a:r>
          </a:p>
        </p:txBody>
      </p:sp>
      <p:sp>
        <p:nvSpPr>
          <p:cNvPr id="36882" name="Oval 25"/>
          <p:cNvSpPr>
            <a:spLocks noChangeArrowheads="1"/>
          </p:cNvSpPr>
          <p:nvPr/>
        </p:nvSpPr>
        <p:spPr bwMode="auto">
          <a:xfrm>
            <a:off x="5049838" y="2103438"/>
            <a:ext cx="762000" cy="5334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u="sng">
                <a:latin typeface="Times New Roman" pitchFamily="18" charset="0"/>
                <a:ea typeface="SimSun" pitchFamily="2" charset="-122"/>
              </a:rPr>
              <a:t>name</a:t>
            </a:r>
          </a:p>
        </p:txBody>
      </p:sp>
      <p:sp>
        <p:nvSpPr>
          <p:cNvPr id="36883" name="Oval 26"/>
          <p:cNvSpPr>
            <a:spLocks noChangeArrowheads="1"/>
          </p:cNvSpPr>
          <p:nvPr/>
        </p:nvSpPr>
        <p:spPr bwMode="auto">
          <a:xfrm>
            <a:off x="6421438" y="2179638"/>
            <a:ext cx="914400" cy="381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manf</a:t>
            </a:r>
          </a:p>
        </p:txBody>
      </p:sp>
      <p:sp>
        <p:nvSpPr>
          <p:cNvPr id="36884" name="Line 27"/>
          <p:cNvSpPr>
            <a:spLocks noChangeShapeType="1"/>
          </p:cNvSpPr>
          <p:nvPr/>
        </p:nvSpPr>
        <p:spPr bwMode="auto">
          <a:xfrm>
            <a:off x="1620838" y="2636838"/>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5" name="Line 28"/>
          <p:cNvSpPr>
            <a:spLocks noChangeShapeType="1"/>
          </p:cNvSpPr>
          <p:nvPr/>
        </p:nvSpPr>
        <p:spPr bwMode="auto">
          <a:xfrm flipH="1">
            <a:off x="2840038" y="2560638"/>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6" name="Line 29"/>
          <p:cNvSpPr>
            <a:spLocks noChangeShapeType="1"/>
          </p:cNvSpPr>
          <p:nvPr/>
        </p:nvSpPr>
        <p:spPr bwMode="auto">
          <a:xfrm>
            <a:off x="5430838" y="2636838"/>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7" name="Line 30"/>
          <p:cNvSpPr>
            <a:spLocks noChangeShapeType="1"/>
          </p:cNvSpPr>
          <p:nvPr/>
        </p:nvSpPr>
        <p:spPr bwMode="auto">
          <a:xfrm flipH="1">
            <a:off x="6421438" y="2560638"/>
            <a:ext cx="4572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8" name="Text Box 32"/>
          <p:cNvSpPr txBox="1">
            <a:spLocks noChangeArrowheads="1"/>
          </p:cNvSpPr>
          <p:nvPr/>
        </p:nvSpPr>
        <p:spPr bwMode="auto">
          <a:xfrm>
            <a:off x="4881563" y="64611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endParaRPr lang="en-CA" altLang="en-US" sz="2000">
              <a:latin typeface="Times New Roman" pitchFamily="18" charset="0"/>
            </a:endParaRPr>
          </a:p>
        </p:txBody>
      </p:sp>
      <p:sp>
        <p:nvSpPr>
          <p:cNvPr id="36889" name="AutoShape 34"/>
          <p:cNvSpPr>
            <a:spLocks noChangeArrowheads="1"/>
          </p:cNvSpPr>
          <p:nvPr/>
        </p:nvSpPr>
        <p:spPr bwMode="auto">
          <a:xfrm>
            <a:off x="1544638" y="4313238"/>
            <a:ext cx="1524000" cy="762000"/>
          </a:xfrm>
          <a:prstGeom prst="diamond">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ctr">
              <a:spcBef>
                <a:spcPct val="0"/>
              </a:spcBef>
              <a:buClrTx/>
              <a:buSzTx/>
              <a:buFontTx/>
              <a:buNone/>
            </a:pPr>
            <a:r>
              <a:rPr lang="en-US" altLang="zh-CN">
                <a:latin typeface="Times New Roman" pitchFamily="18" charset="0"/>
                <a:ea typeface="SimSun" pitchFamily="2" charset="-122"/>
              </a:rPr>
              <a:t>Buddies</a:t>
            </a:r>
          </a:p>
        </p:txBody>
      </p:sp>
      <p:sp>
        <p:nvSpPr>
          <p:cNvPr id="36890" name="Line 35"/>
          <p:cNvSpPr>
            <a:spLocks noChangeShapeType="1"/>
          </p:cNvSpPr>
          <p:nvPr/>
        </p:nvSpPr>
        <p:spPr bwMode="auto">
          <a:xfrm flipV="1">
            <a:off x="2001838" y="3627438"/>
            <a:ext cx="3048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1" name="Text Box 36"/>
          <p:cNvSpPr txBox="1">
            <a:spLocks noChangeArrowheads="1"/>
          </p:cNvSpPr>
          <p:nvPr/>
        </p:nvSpPr>
        <p:spPr bwMode="auto">
          <a:xfrm>
            <a:off x="1833563" y="38179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r>
              <a:rPr lang="en-US" altLang="zh-CN" sz="1800" b="1">
                <a:latin typeface="Times New Roman" pitchFamily="18" charset="0"/>
                <a:ea typeface="SimSun" pitchFamily="2" charset="-122"/>
              </a:rPr>
              <a:t>N</a:t>
            </a:r>
          </a:p>
        </p:txBody>
      </p:sp>
      <p:sp>
        <p:nvSpPr>
          <p:cNvPr id="36892" name="Text Box 37"/>
          <p:cNvSpPr txBox="1">
            <a:spLocks noChangeArrowheads="1"/>
          </p:cNvSpPr>
          <p:nvPr/>
        </p:nvSpPr>
        <p:spPr bwMode="auto">
          <a:xfrm>
            <a:off x="2611438" y="377666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r>
              <a:rPr lang="en-US" altLang="zh-CN" sz="1800" b="1" dirty="0">
                <a:latin typeface="Times New Roman" pitchFamily="18" charset="0"/>
                <a:ea typeface="SimSun" pitchFamily="2" charset="-122"/>
              </a:rPr>
              <a:t>M</a:t>
            </a:r>
          </a:p>
        </p:txBody>
      </p:sp>
      <p:sp>
        <p:nvSpPr>
          <p:cNvPr id="36893" name="Line 39"/>
          <p:cNvSpPr>
            <a:spLocks noChangeShapeType="1"/>
          </p:cNvSpPr>
          <p:nvPr/>
        </p:nvSpPr>
        <p:spPr bwMode="auto">
          <a:xfrm>
            <a:off x="2535238" y="3627438"/>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93" name="Rectangle 41"/>
          <p:cNvSpPr>
            <a:spLocks noGrp="1" noChangeArrowheads="1"/>
          </p:cNvSpPr>
          <p:nvPr>
            <p:ph type="title"/>
          </p:nvPr>
        </p:nvSpPr>
        <p:spPr/>
        <p:txBody>
          <a:bodyPr/>
          <a:lstStyle/>
          <a:p>
            <a:pPr eaLnBrk="1" fontAlgn="auto" hangingPunct="1">
              <a:spcAft>
                <a:spcPts val="0"/>
              </a:spcAft>
              <a:defRPr/>
            </a:pPr>
            <a:r>
              <a:rPr lang="en-CA" altLang="en-US" dirty="0"/>
              <a:t>Exercise: Relationship to Relation</a:t>
            </a:r>
          </a:p>
        </p:txBody>
      </p:sp>
      <p:sp>
        <p:nvSpPr>
          <p:cNvPr id="36895" name="Text Box 42"/>
          <p:cNvSpPr txBox="1">
            <a:spLocks noChangeArrowheads="1"/>
          </p:cNvSpPr>
          <p:nvPr/>
        </p:nvSpPr>
        <p:spPr bwMode="auto">
          <a:xfrm>
            <a:off x="3203575" y="2924175"/>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N</a:t>
            </a:r>
          </a:p>
        </p:txBody>
      </p:sp>
      <p:sp>
        <p:nvSpPr>
          <p:cNvPr id="36896" name="Text Box 43"/>
          <p:cNvSpPr txBox="1">
            <a:spLocks noChangeArrowheads="1"/>
          </p:cNvSpPr>
          <p:nvPr/>
        </p:nvSpPr>
        <p:spPr bwMode="auto">
          <a:xfrm>
            <a:off x="4787900" y="2924175"/>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M</a:t>
            </a:r>
          </a:p>
        </p:txBody>
      </p:sp>
      <p:sp>
        <p:nvSpPr>
          <p:cNvPr id="36897" name="Text Box 44"/>
          <p:cNvSpPr txBox="1">
            <a:spLocks noChangeArrowheads="1"/>
          </p:cNvSpPr>
          <p:nvPr/>
        </p:nvSpPr>
        <p:spPr bwMode="auto">
          <a:xfrm>
            <a:off x="3203575" y="3573463"/>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N</a:t>
            </a:r>
          </a:p>
        </p:txBody>
      </p:sp>
      <p:sp>
        <p:nvSpPr>
          <p:cNvPr id="36898" name="Text Box 45"/>
          <p:cNvSpPr txBox="1">
            <a:spLocks noChangeArrowheads="1"/>
          </p:cNvSpPr>
          <p:nvPr/>
        </p:nvSpPr>
        <p:spPr bwMode="auto">
          <a:xfrm>
            <a:off x="5292725" y="38608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1</a:t>
            </a:r>
          </a:p>
        </p:txBody>
      </p:sp>
      <p:sp>
        <p:nvSpPr>
          <p:cNvPr id="36899" name="Line 46"/>
          <p:cNvSpPr>
            <a:spLocks noChangeShapeType="1"/>
          </p:cNvSpPr>
          <p:nvPr/>
        </p:nvSpPr>
        <p:spPr bwMode="auto">
          <a:xfrm>
            <a:off x="3059113" y="3284538"/>
            <a:ext cx="649287"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6900" name="Line 48"/>
          <p:cNvSpPr>
            <a:spLocks noChangeShapeType="1"/>
          </p:cNvSpPr>
          <p:nvPr/>
        </p:nvSpPr>
        <p:spPr bwMode="auto">
          <a:xfrm>
            <a:off x="3059113" y="3644900"/>
            <a:ext cx="647700" cy="863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6901" name="Text Box 49"/>
          <p:cNvSpPr txBox="1">
            <a:spLocks noChangeArrowheads="1"/>
          </p:cNvSpPr>
          <p:nvPr/>
        </p:nvSpPr>
        <p:spPr bwMode="auto">
          <a:xfrm>
            <a:off x="971550" y="3789363"/>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1</a:t>
            </a:r>
          </a:p>
        </p:txBody>
      </p:sp>
      <p:sp>
        <p:nvSpPr>
          <p:cNvPr id="36902" name="Text Box 51"/>
          <p:cNvSpPr txBox="1">
            <a:spLocks noChangeArrowheads="1"/>
          </p:cNvSpPr>
          <p:nvPr/>
        </p:nvSpPr>
        <p:spPr bwMode="auto">
          <a:xfrm>
            <a:off x="3276600" y="4797425"/>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50000"/>
              </a:spcBef>
              <a:buClrTx/>
              <a:buSzTx/>
              <a:buFontTx/>
              <a:buNone/>
            </a:pPr>
            <a:r>
              <a:rPr lang="en-US" altLang="zh-CN" sz="1800" b="1">
                <a:latin typeface="Tahoma" pitchFamily="34" charset="0"/>
                <a:ea typeface="SimSun" pitchFamily="2" charset="-122"/>
              </a:rPr>
              <a:t>1</a:t>
            </a:r>
          </a:p>
        </p:txBody>
      </p:sp>
      <p:sp>
        <p:nvSpPr>
          <p:cNvPr id="2" name="Slide Number Placeholder 1"/>
          <p:cNvSpPr>
            <a:spLocks noGrp="1"/>
          </p:cNvSpPr>
          <p:nvPr>
            <p:ph type="sldNum" sz="quarter" idx="12"/>
          </p:nvPr>
        </p:nvSpPr>
        <p:spPr/>
        <p:txBody>
          <a:bodyPr/>
          <a:lstStyle/>
          <a:p>
            <a:pPr>
              <a:defRPr/>
            </a:pPr>
            <a:fld id="{465D9A30-D1D5-4AF7-B556-308F1D531126}" type="slidenum">
              <a:rPr lang="zh-CN" altLang="en-US" smtClean="0"/>
              <a:pPr>
                <a:defRPr/>
              </a:pPr>
              <a:t>28</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98"/>
    </mc:Choice>
    <mc:Fallback xmlns="">
      <p:transition spd="slow" advTm="1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pPr eaLnBrk="1" fontAlgn="auto" hangingPunct="1">
              <a:spcAft>
                <a:spcPts val="0"/>
              </a:spcAft>
              <a:defRPr/>
            </a:pPr>
            <a:r>
              <a:rPr lang="en-US" altLang="zh-CN"/>
              <a:t>Step 7: N-ary</a:t>
            </a:r>
          </a:p>
        </p:txBody>
      </p:sp>
      <p:sp>
        <p:nvSpPr>
          <p:cNvPr id="38915" name="Rectangle 3"/>
          <p:cNvSpPr>
            <a:spLocks noGrp="1" noChangeArrowheads="1"/>
          </p:cNvSpPr>
          <p:nvPr>
            <p:ph idx="1"/>
          </p:nvPr>
        </p:nvSpPr>
        <p:spPr/>
        <p:txBody>
          <a:bodyPr/>
          <a:lstStyle/>
          <a:p>
            <a:pPr eaLnBrk="1" hangingPunct="1"/>
            <a:r>
              <a:rPr lang="en-US" altLang="zh-CN" b="1" dirty="0">
                <a:cs typeface="方正舒体"/>
              </a:rPr>
              <a:t>Step 7: Mapping of N-ary Relationship Types.</a:t>
            </a:r>
          </a:p>
          <a:p>
            <a:pPr eaLnBrk="1" hangingPunct="1"/>
            <a:endParaRPr lang="en-US" altLang="zh-CN" dirty="0">
              <a:cs typeface="方正舒体"/>
            </a:endParaRPr>
          </a:p>
          <a:p>
            <a:pPr lvl="1" eaLnBrk="1" hangingPunct="1"/>
            <a:r>
              <a:rPr lang="en-US" altLang="zh-CN" dirty="0">
                <a:cs typeface="方正舒体"/>
              </a:rPr>
              <a:t>For each n-ary relationship type R, create a new relation C to represent R</a:t>
            </a:r>
          </a:p>
          <a:p>
            <a:pPr lvl="1" eaLnBrk="1" hangingPunct="1"/>
            <a:r>
              <a:rPr lang="en-US" altLang="zh-CN" dirty="0">
                <a:cs typeface="方正舒体"/>
              </a:rPr>
              <a:t>Include PKs of all participants as FKs in C</a:t>
            </a:r>
          </a:p>
          <a:p>
            <a:pPr lvl="2" eaLnBrk="1" hangingPunct="1"/>
            <a:r>
              <a:rPr lang="en-US" altLang="zh-CN" dirty="0">
                <a:cs typeface="方正舒体"/>
              </a:rPr>
              <a:t>Their combination will form the primary key of C.</a:t>
            </a:r>
          </a:p>
          <a:p>
            <a:pPr lvl="1" eaLnBrk="1" hangingPunct="1"/>
            <a:r>
              <a:rPr lang="en-US" altLang="zh-CN" dirty="0">
                <a:cs typeface="方正舒体"/>
              </a:rPr>
              <a:t>Include any simple attributes of R as attributes of 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29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7352"/>
    </mc:Choice>
    <mc:Fallback xmlns="">
      <p:transition spd="slow" advTm="2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2449513"/>
            <a:ext cx="8029575" cy="1828800"/>
          </a:xfrm>
        </p:spPr>
        <p:txBody>
          <a:bodyPr wrap="square" numCol="1" anchorCtr="0" compatLnSpc="1">
            <a:prstTxWarp prst="textNoShape">
              <a:avLst/>
            </a:prstTxWarp>
            <a:normAutofit fontScale="90000"/>
          </a:bodyPr>
          <a:lstStyle/>
          <a:p>
            <a:pPr algn="ctr" eaLnBrk="1" hangingPunct="1">
              <a:defRPr/>
            </a:pPr>
            <a:r>
              <a:rPr lang="en-US" altLang="zh-CN" sz="4900" cap="none" dirty="0">
                <a:ea typeface="SimSun" pitchFamily="2" charset="-122"/>
              </a:rPr>
              <a:t>MAPPING ERD TO RELATIONAL MODEL</a:t>
            </a:r>
            <a:br>
              <a:rPr lang="en-US" altLang="zh-CN" sz="4900" cap="none" dirty="0">
                <a:ea typeface="SimSun" pitchFamily="2" charset="-122"/>
              </a:rPr>
            </a:br>
            <a:br>
              <a:rPr lang="en-US" altLang="zh-CN" sz="2200" cap="none" dirty="0">
                <a:ea typeface="SimSun" pitchFamily="2" charset="-122"/>
              </a:rPr>
            </a:br>
            <a:r>
              <a:rPr lang="en-US" altLang="zh-CN" sz="3600" cap="none">
                <a:solidFill>
                  <a:schemeClr val="tx1"/>
                </a:solidFill>
                <a:cs typeface="方正舒体"/>
              </a:rPr>
              <a:t>CHAPTER 07</a:t>
            </a:r>
            <a:endParaRPr lang="zh-CN" altLang="en-US" sz="4900" cap="none" dirty="0">
              <a:solidFill>
                <a:schemeClr val="tx1"/>
              </a:solidFill>
              <a:cs typeface="方正舒体"/>
            </a:endParaRPr>
          </a:p>
        </p:txBody>
      </p:sp>
      <p:sp>
        <p:nvSpPr>
          <p:cNvPr id="3" name="Subtitle 2"/>
          <p:cNvSpPr>
            <a:spLocks noGrp="1"/>
          </p:cNvSpPr>
          <p:nvPr>
            <p:ph type="subTitle" idx="1"/>
          </p:nvPr>
        </p:nvSpPr>
        <p:spPr>
          <a:xfrm>
            <a:off x="642938" y="4318000"/>
            <a:ext cx="7772400" cy="1198563"/>
          </a:xfrm>
        </p:spPr>
        <p:txBody>
          <a:bodyPr rtlCol="0">
            <a:normAutofit/>
          </a:bodyPr>
          <a:lstStyle/>
          <a:p>
            <a:pPr algn="ctr" eaLnBrk="1" fontAlgn="auto" hangingPunct="1">
              <a:spcAft>
                <a:spcPts val="0"/>
              </a:spcAft>
              <a:defRPr/>
            </a:pPr>
            <a:r>
              <a:rPr lang="en-US" altLang="zh-CN" dirty="0"/>
              <a:t>Collin Roberts</a:t>
            </a:r>
          </a:p>
          <a:p>
            <a:pPr algn="ctr" eaLnBrk="1" fontAlgn="auto" hangingPunct="1">
              <a:spcAft>
                <a:spcPts val="0"/>
              </a:spcAft>
              <a:defRPr/>
            </a:pPr>
            <a:r>
              <a:rPr lang="en-US" altLang="zh-CN" dirty="0"/>
              <a:t>University of Waterloo</a:t>
            </a:r>
            <a:endParaRPr lang="zh-CN"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7A452D85-F8CB-4E81-9402-1EB6E40105F6}" type="slidenum">
              <a:rPr lang="zh-CN" altLang="en-US" smtClean="0"/>
              <a:pPr>
                <a:defRPr/>
              </a:pPr>
              <a:t>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226"/>
    </mc:Choice>
    <mc:Fallback xmlns="">
      <p:transition spd="slow" advTm="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fontAlgn="auto" hangingPunct="1">
              <a:spcAft>
                <a:spcPts val="0"/>
              </a:spcAft>
              <a:defRPr/>
            </a:pPr>
            <a:r>
              <a:rPr lang="en-US" altLang="zh-CN"/>
              <a:t>Example: Ternary </a:t>
            </a:r>
          </a:p>
        </p:txBody>
      </p:sp>
      <p:pic>
        <p:nvPicPr>
          <p:cNvPr id="39939"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57200" y="2633663"/>
            <a:ext cx="8229600" cy="2809875"/>
          </a:xfr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5" name="Ink 4"/>
              <p14:cNvContentPartPr/>
              <p14:nvPr>
                <p:extLst>
                  <p:ext uri="{42D2F446-02D8-4167-A562-619A0277C38B}">
                    <p15:isNarration xmlns:p15="http://schemas.microsoft.com/office/powerpoint/2012/main" val="1"/>
                  </p:ext>
                </p:extLst>
              </p14:nvPr>
            </p14:nvContentPartPr>
            <p14:xfrm>
              <a:off x="914400" y="2508120"/>
              <a:ext cx="7372800" cy="2267280"/>
            </p14:xfrm>
          </p:contentPart>
        </mc:Choice>
        <mc:Fallback xmlns="">
          <p:pic>
            <p:nvPicPr>
              <p:cNvPr id="5" name="Ink 4"/>
              <p:cNvPicPr>
                <a:picLocks noGrp="1" noRot="1" noChangeAspect="1" noMove="1" noResize="1" noEditPoints="1" noAdjustHandles="1" noChangeArrowheads="1" noChangeShapeType="1"/>
              </p:cNvPicPr>
              <p:nvPr/>
            </p:nvPicPr>
            <p:blipFill>
              <a:blip r:embed="rId7"/>
              <a:stretch>
                <a:fillRect/>
              </a:stretch>
            </p:blipFill>
            <p:spPr>
              <a:xfrm>
                <a:off x="905040" y="2498760"/>
                <a:ext cx="7391520" cy="22860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30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7529"/>
    </mc:Choice>
    <mc:Fallback xmlns="">
      <p:transition spd="slow" advTm="3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eaLnBrk="1" fontAlgn="auto" hangingPunct="1">
              <a:spcAft>
                <a:spcPts val="0"/>
              </a:spcAft>
              <a:defRPr/>
            </a:pPr>
            <a:r>
              <a:rPr lang="en-US" altLang="zh-CN"/>
              <a:t>Example: Ternary Mapping</a:t>
            </a:r>
          </a:p>
        </p:txBody>
      </p:sp>
      <p:pic>
        <p:nvPicPr>
          <p:cNvPr id="40963"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04875" y="1600200"/>
            <a:ext cx="7334250" cy="48768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31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792288" y="6127750"/>
            <a:ext cx="55546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r>
              <a:rPr lang="en-US" altLang="zh-CN" sz="800">
                <a:solidFill>
                  <a:schemeClr val="bg2"/>
                </a:solidFill>
                <a:latin typeface="Times New Roman" pitchFamily="18" charset="0"/>
                <a:ea typeface="SimSun" pitchFamily="2" charset="-122"/>
              </a:rPr>
              <a:t>© The Benjamin/Cummings Publishing Company, Inc. 1994, Elmasri/Navathe, Fundamentals of Database Systems, Second Edition</a:t>
            </a:r>
          </a:p>
        </p:txBody>
      </p:sp>
      <p:pic>
        <p:nvPicPr>
          <p:cNvPr id="43011" name="Picture 3" descr="ch03_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803400"/>
            <a:ext cx="76327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2" name="Rectangle 4"/>
          <p:cNvSpPr>
            <a:spLocks noGrp="1" noChangeArrowheads="1"/>
          </p:cNvSpPr>
          <p:nvPr>
            <p:ph type="title"/>
          </p:nvPr>
        </p:nvSpPr>
        <p:spPr/>
        <p:txBody>
          <a:bodyPr/>
          <a:lstStyle/>
          <a:p>
            <a:pPr eaLnBrk="1" fontAlgn="auto" hangingPunct="1">
              <a:spcAft>
                <a:spcPts val="0"/>
              </a:spcAft>
              <a:defRPr/>
            </a:pPr>
            <a:r>
              <a:rPr lang="en-US" altLang="zh-CN" dirty="0"/>
              <a:t>In Class Exercise: Mapping</a:t>
            </a:r>
          </a:p>
        </p:txBody>
      </p:sp>
      <p:sp>
        <p:nvSpPr>
          <p:cNvPr id="3" name="Slide Number Placeholder 2"/>
          <p:cNvSpPr>
            <a:spLocks noGrp="1"/>
          </p:cNvSpPr>
          <p:nvPr>
            <p:ph type="sldNum" sz="quarter" idx="12"/>
          </p:nvPr>
        </p:nvSpPr>
        <p:spPr/>
        <p:txBody>
          <a:bodyPr/>
          <a:lstStyle/>
          <a:p>
            <a:pPr>
              <a:defRPr/>
            </a:pPr>
            <a:fld id="{465D9A30-D1D5-4AF7-B556-308F1D531126}" type="slidenum">
              <a:rPr lang="zh-CN" altLang="en-US" smtClean="0"/>
              <a:pPr>
                <a:defRPr/>
              </a:pPr>
              <a:t>32</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9"/>
    </mc:Choice>
    <mc:Fallback xmlns="">
      <p:transition spd="slow" advTm="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fontAlgn="auto" hangingPunct="1">
              <a:spcAft>
                <a:spcPts val="0"/>
              </a:spcAft>
              <a:defRPr/>
            </a:pPr>
            <a:r>
              <a:rPr lang="en-US" altLang="zh-CN" dirty="0"/>
              <a:t>Summary of ER Mapping</a:t>
            </a:r>
          </a:p>
        </p:txBody>
      </p:sp>
      <p:sp>
        <p:nvSpPr>
          <p:cNvPr id="346115" name="Rectangle 3"/>
          <p:cNvSpPr>
            <a:spLocks noGrp="1" noChangeArrowheads="1"/>
          </p:cNvSpPr>
          <p:nvPr>
            <p:ph idx="1"/>
          </p:nvPr>
        </p:nvSpPr>
        <p:spPr/>
        <p:txBody>
          <a:bodyPr rtlCol="0">
            <a:normAutofit/>
          </a:bodyPr>
          <a:lstStyle/>
          <a:p>
            <a:pPr marL="182880" indent="-182880" eaLnBrk="1" fontAlgn="auto" hangingPunct="1">
              <a:spcAft>
                <a:spcPts val="0"/>
              </a:spcAft>
              <a:defRPr/>
            </a:pPr>
            <a:endParaRPr lang="zh-CN" altLang="en-US" dirty="0"/>
          </a:p>
          <a:p>
            <a:pPr marL="0" indent="0" eaLnBrk="1" fontAlgn="auto" hangingPunct="1">
              <a:spcAft>
                <a:spcPts val="0"/>
              </a:spcAft>
              <a:buFont typeface="Arial" pitchFamily="34" charset="0"/>
              <a:buNone/>
              <a:defRPr/>
            </a:pPr>
            <a:r>
              <a:rPr lang="zh-CN" altLang="en-US" dirty="0"/>
              <a:t>                               </a:t>
            </a:r>
          </a:p>
        </p:txBody>
      </p:sp>
      <p:sp>
        <p:nvSpPr>
          <p:cNvPr id="41988" name="Text Box 4"/>
          <p:cNvSpPr txBox="1">
            <a:spLocks noChangeArrowheads="1"/>
          </p:cNvSpPr>
          <p:nvPr/>
        </p:nvSpPr>
        <p:spPr bwMode="auto">
          <a:xfrm>
            <a:off x="900113" y="2276475"/>
            <a:ext cx="8243887"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endParaRPr lang="zh-CN" altLang="en-US" sz="1800">
              <a:latin typeface="Times New Roman" pitchFamily="18" charset="0"/>
              <a:ea typeface="SimSun" pitchFamily="2" charset="-122"/>
            </a:endParaRPr>
          </a:p>
          <a:p>
            <a:pPr eaLnBrk="1" hangingPunct="1">
              <a:spcBef>
                <a:spcPct val="0"/>
              </a:spcBef>
              <a:buClrTx/>
              <a:buSzTx/>
              <a:buFontTx/>
              <a:buNone/>
            </a:pPr>
            <a:r>
              <a:rPr lang="en-US" altLang="zh-CN" sz="1800" b="1">
                <a:ea typeface="SimSun" pitchFamily="2" charset="-122"/>
              </a:rPr>
              <a:t>ER Model		Relational Model</a:t>
            </a:r>
          </a:p>
          <a:p>
            <a:pPr eaLnBrk="1" hangingPunct="1">
              <a:spcBef>
                <a:spcPct val="0"/>
              </a:spcBef>
              <a:buClrTx/>
              <a:buSzTx/>
              <a:buFontTx/>
              <a:buNone/>
            </a:pPr>
            <a:endParaRPr lang="en-US" altLang="zh-CN" sz="1800">
              <a:latin typeface="Times New Roman" pitchFamily="18" charset="0"/>
              <a:ea typeface="SimSun" pitchFamily="2" charset="-122"/>
            </a:endParaRPr>
          </a:p>
          <a:p>
            <a:pPr eaLnBrk="1" hangingPunct="1">
              <a:spcBef>
                <a:spcPct val="0"/>
              </a:spcBef>
              <a:buClrTx/>
              <a:buSzTx/>
              <a:buFontTx/>
              <a:buNone/>
            </a:pPr>
            <a:r>
              <a:rPr lang="en-US" altLang="zh-CN" sz="1800">
                <a:latin typeface="Times New Roman" pitchFamily="18" charset="0"/>
                <a:ea typeface="SimSun" pitchFamily="2" charset="-122"/>
              </a:rPr>
              <a:t>Entity type		“Entity” relation</a:t>
            </a:r>
          </a:p>
          <a:p>
            <a:pPr eaLnBrk="1" hangingPunct="1">
              <a:spcBef>
                <a:spcPct val="0"/>
              </a:spcBef>
              <a:buClrTx/>
              <a:buSzTx/>
              <a:buFontTx/>
              <a:buNone/>
            </a:pPr>
            <a:r>
              <a:rPr lang="en-US" altLang="zh-CN" sz="1800">
                <a:latin typeface="Times New Roman" pitchFamily="18" charset="0"/>
                <a:ea typeface="SimSun" pitchFamily="2" charset="-122"/>
              </a:rPr>
              <a:t>1:1 or 1:N relationship type	Foreign key (or “relationship” relation)</a:t>
            </a:r>
          </a:p>
          <a:p>
            <a:pPr eaLnBrk="1" hangingPunct="1">
              <a:spcBef>
                <a:spcPct val="0"/>
              </a:spcBef>
              <a:buClrTx/>
              <a:buSzTx/>
              <a:buFontTx/>
              <a:buNone/>
            </a:pPr>
            <a:r>
              <a:rPr lang="en-US" altLang="zh-CN" sz="1800">
                <a:latin typeface="Times New Roman" pitchFamily="18" charset="0"/>
                <a:ea typeface="SimSun" pitchFamily="2" charset="-122"/>
              </a:rPr>
              <a:t>M:N relationship type	“Relationship” relation and two foreign keys</a:t>
            </a:r>
          </a:p>
          <a:p>
            <a:pPr eaLnBrk="1" hangingPunct="1">
              <a:spcBef>
                <a:spcPct val="0"/>
              </a:spcBef>
              <a:buClrTx/>
              <a:buSzTx/>
              <a:buFontTx/>
              <a:buNone/>
            </a:pPr>
            <a:r>
              <a:rPr lang="en-US" altLang="zh-CN" sz="1800" i="1">
                <a:latin typeface="Times New Roman" pitchFamily="18" charset="0"/>
                <a:ea typeface="SimSun" pitchFamily="2" charset="-122"/>
              </a:rPr>
              <a:t>n</a:t>
            </a:r>
            <a:r>
              <a:rPr lang="en-US" altLang="zh-CN" sz="1800">
                <a:latin typeface="Times New Roman" pitchFamily="18" charset="0"/>
                <a:ea typeface="SimSun" pitchFamily="2" charset="-122"/>
              </a:rPr>
              <a:t>-ary relationship type	“Relationship” relation and n foreign keys</a:t>
            </a:r>
          </a:p>
          <a:p>
            <a:pPr eaLnBrk="1" hangingPunct="1">
              <a:spcBef>
                <a:spcPct val="0"/>
              </a:spcBef>
              <a:buClrTx/>
              <a:buSzTx/>
              <a:buFontTx/>
              <a:buNone/>
            </a:pPr>
            <a:r>
              <a:rPr lang="en-US" altLang="zh-CN" sz="1800">
                <a:latin typeface="Times New Roman" pitchFamily="18" charset="0"/>
                <a:ea typeface="SimSun" pitchFamily="2" charset="-122"/>
              </a:rPr>
              <a:t>Simple attribute		Attribute</a:t>
            </a:r>
          </a:p>
          <a:p>
            <a:pPr eaLnBrk="1" hangingPunct="1">
              <a:spcBef>
                <a:spcPct val="0"/>
              </a:spcBef>
              <a:buClrTx/>
              <a:buSzTx/>
              <a:buFontTx/>
              <a:buNone/>
            </a:pPr>
            <a:r>
              <a:rPr lang="en-US" altLang="zh-CN" sz="1800">
                <a:latin typeface="Times New Roman" pitchFamily="18" charset="0"/>
                <a:ea typeface="SimSun" pitchFamily="2" charset="-122"/>
              </a:rPr>
              <a:t>Composite attribute		Set of simple attributes</a:t>
            </a:r>
          </a:p>
          <a:p>
            <a:pPr eaLnBrk="1" hangingPunct="1">
              <a:spcBef>
                <a:spcPct val="0"/>
              </a:spcBef>
              <a:buClrTx/>
              <a:buSzTx/>
              <a:buFontTx/>
              <a:buNone/>
            </a:pPr>
            <a:r>
              <a:rPr lang="en-US" altLang="zh-CN" sz="1800">
                <a:latin typeface="Times New Roman" pitchFamily="18" charset="0"/>
                <a:ea typeface="SimSun" pitchFamily="2" charset="-122"/>
              </a:rPr>
              <a:t>Multivalued attribute	Relation and foreign key</a:t>
            </a:r>
          </a:p>
          <a:p>
            <a:pPr eaLnBrk="1" hangingPunct="1">
              <a:spcBef>
                <a:spcPct val="0"/>
              </a:spcBef>
              <a:buClrTx/>
              <a:buSzTx/>
              <a:buFontTx/>
              <a:buNone/>
            </a:pPr>
            <a:r>
              <a:rPr lang="en-US" altLang="zh-CN" sz="1800">
                <a:latin typeface="Times New Roman" pitchFamily="18" charset="0"/>
                <a:ea typeface="SimSun" pitchFamily="2" charset="-122"/>
              </a:rPr>
              <a:t>Value set			Domain</a:t>
            </a:r>
          </a:p>
          <a:p>
            <a:pPr eaLnBrk="1" hangingPunct="1">
              <a:spcBef>
                <a:spcPct val="0"/>
              </a:spcBef>
              <a:buClrTx/>
              <a:buSzTx/>
              <a:buFontTx/>
              <a:buNone/>
            </a:pPr>
            <a:r>
              <a:rPr lang="en-US" altLang="zh-CN" sz="1800">
                <a:latin typeface="Times New Roman" pitchFamily="18" charset="0"/>
                <a:ea typeface="SimSun" pitchFamily="2" charset="-122"/>
              </a:rPr>
              <a:t>Primary key		Primary key</a:t>
            </a:r>
            <a:endParaRPr lang="en-US" altLang="zh-CN">
              <a:latin typeface="Times New Roman" pitchFamily="18" charset="0"/>
              <a:ea typeface="SimSun" pitchFamily="2" charset="-122"/>
            </a:endParaRPr>
          </a:p>
        </p:txBody>
      </p:sp>
      <p:sp>
        <p:nvSpPr>
          <p:cNvPr id="41989" name="Line 5"/>
          <p:cNvSpPr>
            <a:spLocks noChangeShapeType="1"/>
          </p:cNvSpPr>
          <p:nvPr/>
        </p:nvSpPr>
        <p:spPr bwMode="auto">
          <a:xfrm>
            <a:off x="684213" y="2924175"/>
            <a:ext cx="7127875" cy="0"/>
          </a:xfrm>
          <a:prstGeom prst="line">
            <a:avLst/>
          </a:prstGeom>
          <a:noFill/>
          <a:ln w="9525">
            <a:solidFill>
              <a:schemeClr val="tx1"/>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1990" name="Line 6"/>
          <p:cNvSpPr>
            <a:spLocks noChangeShapeType="1"/>
          </p:cNvSpPr>
          <p:nvPr/>
        </p:nvSpPr>
        <p:spPr bwMode="auto">
          <a:xfrm>
            <a:off x="3635375" y="2133600"/>
            <a:ext cx="73025" cy="4175125"/>
          </a:xfrm>
          <a:prstGeom prst="line">
            <a:avLst/>
          </a:prstGeom>
          <a:noFill/>
          <a:ln w="952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33</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47"/>
    </mc:Choice>
    <mc:Fallback xmlns="">
      <p:transition spd="slow" advTm="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r>
              <a:rPr lang="en-US"/>
              <a:t>of Today’s Lecture</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altLang="zh-CN" dirty="0"/>
              <a:t>Mapping of Regular Entity Types</a:t>
            </a:r>
          </a:p>
          <a:p>
            <a:pPr marL="457200" indent="-457200">
              <a:buFont typeface="+mj-lt"/>
              <a:buAutoNum type="arabicPeriod"/>
            </a:pPr>
            <a:r>
              <a:rPr lang="en-US" altLang="zh-CN" dirty="0"/>
              <a:t>Mapping of Multivalued attributes</a:t>
            </a:r>
          </a:p>
          <a:p>
            <a:pPr marL="457200" indent="-457200">
              <a:buFont typeface="+mj-lt"/>
              <a:buAutoNum type="arabicPeriod"/>
            </a:pPr>
            <a:r>
              <a:rPr lang="en-US" altLang="zh-CN" dirty="0"/>
              <a:t>Mapping of Weak Entity Types</a:t>
            </a:r>
          </a:p>
          <a:p>
            <a:pPr marL="457200" indent="-457200">
              <a:buFont typeface="+mj-lt"/>
              <a:buAutoNum type="arabicPeriod"/>
            </a:pPr>
            <a:r>
              <a:rPr lang="en-US" altLang="zh-CN" dirty="0"/>
              <a:t>Mapping 1:1</a:t>
            </a:r>
          </a:p>
          <a:p>
            <a:pPr marL="457200" indent="-457200">
              <a:buFont typeface="+mj-lt"/>
              <a:buAutoNum type="arabicPeriod"/>
            </a:pPr>
            <a:r>
              <a:rPr lang="en-US" dirty="0"/>
              <a:t>Mapping 1 to N</a:t>
            </a:r>
          </a:p>
          <a:p>
            <a:pPr marL="457200" indent="-457200">
              <a:buFont typeface="+mj-lt"/>
              <a:buAutoNum type="arabicPeriod"/>
            </a:pPr>
            <a:r>
              <a:rPr lang="en-US" dirty="0"/>
              <a:t>Mapping N to M</a:t>
            </a:r>
          </a:p>
          <a:p>
            <a:pPr marL="457200" indent="-457200">
              <a:buFont typeface="+mj-lt"/>
              <a:buAutoNum type="arabicPeriod"/>
            </a:pPr>
            <a:r>
              <a:rPr lang="en-US" dirty="0"/>
              <a:t>Mapping ternary and n-</a:t>
            </a:r>
            <a:r>
              <a:rPr lang="en-US" dirty="0" err="1"/>
              <a:t>ary</a:t>
            </a:r>
            <a:endParaRPr lang="en-US" dirty="0"/>
          </a:p>
          <a:p>
            <a:pPr marL="457200" indent="-457200">
              <a:buFont typeface="+mj-lt"/>
              <a:buAutoNum type="arabicPeriod"/>
            </a:pPr>
            <a:endParaRPr lang="en-US" dirty="0"/>
          </a:p>
          <a:p>
            <a:pPr marL="0" indent="0">
              <a:buNone/>
            </a:pPr>
            <a:r>
              <a:rPr lang="en-US" dirty="0"/>
              <a:t>Note: If the relationship has simple attributes, they should be included in the new table or in the FK table.</a:t>
            </a:r>
          </a:p>
        </p:txBody>
      </p:sp>
      <p:sp>
        <p:nvSpPr>
          <p:cNvPr id="4" name="Slide Number Placeholder 3"/>
          <p:cNvSpPr>
            <a:spLocks noGrp="1"/>
          </p:cNvSpPr>
          <p:nvPr>
            <p:ph type="sldNum" sz="quarter" idx="12"/>
          </p:nvPr>
        </p:nvSpPr>
        <p:spPr/>
        <p:txBody>
          <a:bodyPr/>
          <a:lstStyle/>
          <a:p>
            <a:fld id="{1DE25952-70D9-4E71-8594-0B96F93C594A}" type="slidenum">
              <a:rPr lang="zh-CN" altLang="en-US" smtClean="0"/>
              <a:pPr/>
              <a:t>34</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6269689"/>
      </p:ext>
    </p:extLst>
  </p:cSld>
  <p:clrMapOvr>
    <a:masterClrMapping/>
  </p:clrMapOvr>
  <mc:AlternateContent xmlns:mc="http://schemas.openxmlformats.org/markup-compatibility/2006" xmlns:p14="http://schemas.microsoft.com/office/powerpoint/2010/main">
    <mc:Choice Requires="p14">
      <p:transition spd="slow" p14:dur="2000" advTm="38701"/>
    </mc:Choice>
    <mc:Fallback xmlns="">
      <p:transition spd="slow" advTm="3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1116013" y="0"/>
            <a:ext cx="8286750" cy="460375"/>
          </a:xfrm>
        </p:spPr>
        <p:txBody>
          <a:bodyPr wrap="square" numCol="1" anchor="t" anchorCtr="0" compatLnSpc="1">
            <a:prstTxWarp prst="textNoShape">
              <a:avLst/>
            </a:prstTxWarp>
          </a:bodyPr>
          <a:lstStyle/>
          <a:p>
            <a:pPr eaLnBrk="1" hangingPunct="1">
              <a:defRPr/>
            </a:pPr>
            <a:r>
              <a:rPr lang="en-US" altLang="zh-CN" sz="2400">
                <a:ea typeface="SimSun" pitchFamily="2" charset="-122"/>
              </a:rPr>
              <a:t>The ER schema diagram for the COMPANY database.</a:t>
            </a:r>
            <a:endParaRPr lang="en-US" altLang="zh-CN">
              <a:ea typeface="SimSun" pitchFamily="2" charset="-12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6"/>
          <a:stretch>
            <a:fillRect/>
          </a:stretch>
        </p:blipFill>
        <p:spPr>
          <a:xfrm>
            <a:off x="788229" y="460375"/>
            <a:ext cx="7733471" cy="6283446"/>
          </a:xfrm>
          <a:prstGeom prst="rect">
            <a:avLst/>
          </a:prstGeom>
        </p:spPr>
      </p:pic>
      <p:sp>
        <p:nvSpPr>
          <p:cNvPr id="4" name="Slide Number Placeholder 3"/>
          <p:cNvSpPr>
            <a:spLocks noGrp="1"/>
          </p:cNvSpPr>
          <p:nvPr>
            <p:ph type="sldNum" sz="quarter" idx="12"/>
          </p:nvPr>
        </p:nvSpPr>
        <p:spPr/>
        <p:txBody>
          <a:bodyPr/>
          <a:lstStyle/>
          <a:p>
            <a:pPr>
              <a:defRPr/>
            </a:pPr>
            <a:fld id="{1DE25952-70D9-4E71-8594-0B96F93C594A}" type="slidenum">
              <a:rPr lang="zh-CN" altLang="en-US" smtClean="0"/>
              <a:pPr>
                <a:defRPr/>
              </a:pPr>
              <a:t>4</a:t>
            </a:fld>
            <a:endParaRPr lang="en-US" altLang="zh-CN"/>
          </a:p>
        </p:txBody>
      </p:sp>
    </p:spTree>
    <p:extLst>
      <p:ext uri="{BB962C8B-B14F-4D97-AF65-F5344CB8AC3E}">
        <p14:creationId xmlns:p14="http://schemas.microsoft.com/office/powerpoint/2010/main" val="2976708299"/>
      </p:ext>
    </p:extLst>
  </p:cSld>
  <p:clrMapOvr>
    <a:masterClrMapping/>
  </p:clrMapOvr>
  <mc:AlternateContent xmlns:mc="http://schemas.openxmlformats.org/markup-compatibility/2006" xmlns:p14="http://schemas.microsoft.com/office/powerpoint/2010/main">
    <mc:Choice Requires="p14">
      <p:transition spd="slow" p14:dur="2000" advTm="17571"/>
    </mc:Choice>
    <mc:Fallback xmlns="">
      <p:transition spd="slow" advTm="1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Logical Design</a:t>
            </a: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52600"/>
            <a:ext cx="7561262"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8341"/>
    </mc:Choice>
    <mc:Fallback xmlns="">
      <p:transition spd="slow" advTm="3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normAutofit fontScale="90000"/>
          </a:bodyPr>
          <a:lstStyle/>
          <a:p>
            <a:pPr eaLnBrk="1" fontAlgn="auto" hangingPunct="1">
              <a:spcAft>
                <a:spcPts val="0"/>
              </a:spcAft>
              <a:defRPr/>
            </a:pPr>
            <a:r>
              <a:rPr lang="en-CA" altLang="en-US"/>
              <a:t>Basic Principles of Mapping ER/EER to Relational Model</a:t>
            </a:r>
          </a:p>
        </p:txBody>
      </p:sp>
      <p:sp>
        <p:nvSpPr>
          <p:cNvPr id="17411" name="Rectangle 3"/>
          <p:cNvSpPr>
            <a:spLocks noGrp="1" noChangeArrowheads="1"/>
          </p:cNvSpPr>
          <p:nvPr>
            <p:ph idx="1"/>
          </p:nvPr>
        </p:nvSpPr>
        <p:spPr/>
        <p:txBody>
          <a:bodyPr/>
          <a:lstStyle/>
          <a:p>
            <a:pPr eaLnBrk="1" hangingPunct="1"/>
            <a:r>
              <a:rPr lang="en-CA" altLang="en-US" dirty="0"/>
              <a:t>Criteria:</a:t>
            </a:r>
          </a:p>
          <a:p>
            <a:pPr lvl="1" eaLnBrk="1" hangingPunct="1"/>
            <a:r>
              <a:rPr lang="en-CA" altLang="en-US" dirty="0"/>
              <a:t>No loss of information</a:t>
            </a:r>
          </a:p>
          <a:p>
            <a:pPr lvl="1" eaLnBrk="1" hangingPunct="1"/>
            <a:r>
              <a:rPr lang="en-CA" altLang="en-US" dirty="0"/>
              <a:t>Minimal redundancy</a:t>
            </a:r>
          </a:p>
          <a:p>
            <a:pPr lvl="1" eaLnBrk="1" hangingPunct="1"/>
            <a:r>
              <a:rPr lang="en-CA" altLang="en-US" dirty="0"/>
              <a:t>Minimize the use of NULL</a:t>
            </a:r>
          </a:p>
          <a:p>
            <a:pPr eaLnBrk="1" hangingPunct="1"/>
            <a:r>
              <a:rPr lang="en-CA" altLang="en-US" dirty="0"/>
              <a:t>Basic rules:</a:t>
            </a:r>
          </a:p>
          <a:p>
            <a:pPr lvl="1" eaLnBrk="1" hangingPunct="1"/>
            <a:r>
              <a:rPr lang="en-CA" altLang="en-US" dirty="0"/>
              <a:t>One table for each entity (optionally + FK)</a:t>
            </a:r>
          </a:p>
          <a:p>
            <a:pPr lvl="2" eaLnBrk="1" hangingPunct="1"/>
            <a:r>
              <a:rPr lang="en-CA" altLang="en-US" dirty="0"/>
              <a:t>Same names, same attributes and same PK</a:t>
            </a:r>
          </a:p>
          <a:p>
            <a:pPr lvl="1" eaLnBrk="1" hangingPunct="1"/>
            <a:r>
              <a:rPr lang="en-CA" altLang="en-US" dirty="0"/>
              <a:t>Relationship:</a:t>
            </a:r>
          </a:p>
          <a:p>
            <a:pPr lvl="2" eaLnBrk="1" hangingPunct="1"/>
            <a:r>
              <a:rPr lang="en-CA" altLang="en-US" dirty="0"/>
              <a:t>FK</a:t>
            </a:r>
          </a:p>
          <a:p>
            <a:pPr lvl="2" eaLnBrk="1" hangingPunct="1"/>
            <a:r>
              <a:rPr lang="en-CA" altLang="en-US" dirty="0"/>
              <a:t>Table + FK</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3044"/>
    </mc:Choice>
    <mc:Fallback xmlns="">
      <p:transition spd="slow" advTm="7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pPr eaLnBrk="1" fontAlgn="auto" hangingPunct="1">
              <a:spcAft>
                <a:spcPts val="0"/>
              </a:spcAft>
              <a:defRPr/>
            </a:pPr>
            <a:r>
              <a:rPr lang="en-US" altLang="zh-CN"/>
              <a:t>Mapping Outline</a:t>
            </a:r>
          </a:p>
        </p:txBody>
      </p:sp>
      <p:sp>
        <p:nvSpPr>
          <p:cNvPr id="333827" name="Rectangle 3"/>
          <p:cNvSpPr>
            <a:spLocks noGrp="1" noChangeArrowheads="1"/>
          </p:cNvSpPr>
          <p:nvPr>
            <p:ph idx="1"/>
          </p:nvPr>
        </p:nvSpPr>
        <p:spPr/>
        <p:txBody>
          <a:bodyPr rtlCol="0">
            <a:normAutofit fontScale="85000" lnSpcReduction="10000"/>
          </a:bodyPr>
          <a:lstStyle/>
          <a:p>
            <a:pPr marL="182880" indent="-182880" eaLnBrk="1" fontAlgn="auto" hangingPunct="1">
              <a:spcAft>
                <a:spcPts val="0"/>
              </a:spcAft>
              <a:defRPr/>
            </a:pPr>
            <a:r>
              <a:rPr lang="en-US" altLang="zh-CN" dirty="0"/>
              <a:t>ER-to-Relational Mapping Algorithm </a:t>
            </a:r>
          </a:p>
          <a:p>
            <a:pPr marL="0" indent="0" eaLnBrk="1" fontAlgn="auto" hangingPunct="1">
              <a:spcAft>
                <a:spcPts val="0"/>
              </a:spcAft>
              <a:buFont typeface="Arial" pitchFamily="34" charset="0"/>
              <a:buNone/>
              <a:defRPr/>
            </a:pPr>
            <a:endParaRPr lang="en-US" altLang="zh-CN" dirty="0"/>
          </a:p>
          <a:p>
            <a:pPr marL="0" indent="0" eaLnBrk="1" fontAlgn="auto" hangingPunct="1">
              <a:spcAft>
                <a:spcPts val="0"/>
              </a:spcAft>
              <a:buFont typeface="Arial" pitchFamily="34" charset="0"/>
              <a:buNone/>
              <a:defRPr/>
            </a:pPr>
            <a:r>
              <a:rPr lang="en-US" altLang="zh-CN" b="1" dirty="0"/>
              <a:t>	Step 1: Mapping of Regular Entity Types</a:t>
            </a:r>
          </a:p>
          <a:p>
            <a:pPr marL="0" indent="0" eaLnBrk="1" fontAlgn="auto" hangingPunct="1">
              <a:spcAft>
                <a:spcPts val="0"/>
              </a:spcAft>
              <a:buFont typeface="Arial" pitchFamily="34" charset="0"/>
              <a:buNone/>
              <a:defRPr/>
            </a:pPr>
            <a:r>
              <a:rPr lang="en-US" altLang="zh-CN" b="1" dirty="0"/>
              <a:t>	Step 2: Mapping of Multivalued attributes</a:t>
            </a:r>
          </a:p>
          <a:p>
            <a:pPr marL="0" indent="0" eaLnBrk="1" fontAlgn="auto" hangingPunct="1">
              <a:spcAft>
                <a:spcPts val="0"/>
              </a:spcAft>
              <a:buFont typeface="Arial" pitchFamily="34" charset="0"/>
              <a:buNone/>
              <a:defRPr/>
            </a:pPr>
            <a:r>
              <a:rPr lang="en-US" altLang="zh-CN" b="1" dirty="0"/>
              <a:t>	Step 3: Mapping of Weak Entity Types</a:t>
            </a:r>
          </a:p>
          <a:p>
            <a:pPr marL="0" indent="0" eaLnBrk="1" fontAlgn="auto" hangingPunct="1">
              <a:spcAft>
                <a:spcPts val="0"/>
              </a:spcAft>
              <a:buFont typeface="Arial" pitchFamily="34" charset="0"/>
              <a:buNone/>
              <a:defRPr/>
            </a:pPr>
            <a:r>
              <a:rPr lang="en-US" altLang="zh-CN" b="1" dirty="0"/>
              <a:t>	Step 4: Mapping of Binary 1:1 Relation Types</a:t>
            </a:r>
          </a:p>
          <a:p>
            <a:pPr marL="0" indent="0" eaLnBrk="1" fontAlgn="auto" hangingPunct="1">
              <a:spcAft>
                <a:spcPts val="0"/>
              </a:spcAft>
              <a:buFont typeface="Arial" pitchFamily="34" charset="0"/>
              <a:buNone/>
              <a:defRPr/>
            </a:pPr>
            <a:r>
              <a:rPr lang="en-US" altLang="zh-CN" b="1" dirty="0"/>
              <a:t>	Step 5: Mapping of Binary 1:N Relationship Types.</a:t>
            </a:r>
          </a:p>
          <a:p>
            <a:pPr marL="0" indent="0" eaLnBrk="1" fontAlgn="auto" hangingPunct="1">
              <a:spcAft>
                <a:spcPts val="0"/>
              </a:spcAft>
              <a:buFont typeface="Arial" pitchFamily="34" charset="0"/>
              <a:buNone/>
              <a:defRPr/>
            </a:pPr>
            <a:r>
              <a:rPr lang="en-US" altLang="zh-CN" b="1" dirty="0"/>
              <a:t>	Step 6: Mapping of Binary M:N Relationship Types.</a:t>
            </a:r>
          </a:p>
          <a:p>
            <a:pPr marL="0" indent="0" eaLnBrk="1" fontAlgn="auto" hangingPunct="1">
              <a:spcAft>
                <a:spcPts val="0"/>
              </a:spcAft>
              <a:buFont typeface="Arial" pitchFamily="34" charset="0"/>
              <a:buNone/>
              <a:defRPr/>
            </a:pPr>
            <a:r>
              <a:rPr lang="en-US" altLang="zh-CN" b="1" dirty="0"/>
              <a:t>	Step 7: Mapping of N-</a:t>
            </a:r>
            <a:r>
              <a:rPr lang="en-US" altLang="zh-CN" b="1" dirty="0" err="1"/>
              <a:t>ary</a:t>
            </a:r>
            <a:r>
              <a:rPr lang="en-US" altLang="zh-CN" b="1" dirty="0"/>
              <a:t> Relationship Types.</a:t>
            </a:r>
          </a:p>
          <a:p>
            <a:pPr marL="182880" indent="-182880" eaLnBrk="1" fontAlgn="auto" hangingPunct="1">
              <a:spcAft>
                <a:spcPts val="0"/>
              </a:spcAft>
              <a:defRPr/>
            </a:pPr>
            <a:endParaRPr lang="en-US" altLang="zh-CN" dirty="0"/>
          </a:p>
          <a:p>
            <a:pPr marL="182880" indent="-182880" eaLnBrk="1" fontAlgn="auto" hangingPunct="1">
              <a:spcAft>
                <a:spcPts val="0"/>
              </a:spcAft>
              <a:defRPr/>
            </a:pPr>
            <a:r>
              <a:rPr lang="en-US" altLang="zh-CN" dirty="0"/>
              <a:t>Mapping EER Model Constructs to Relations (Not Covered)</a:t>
            </a:r>
          </a:p>
          <a:p>
            <a:pPr marL="0" indent="0" eaLnBrk="1" fontAlgn="auto" hangingPunct="1">
              <a:spcAft>
                <a:spcPts val="0"/>
              </a:spcAft>
              <a:buFont typeface="Arial" pitchFamily="34" charset="0"/>
              <a:buNone/>
              <a:defRPr/>
            </a:pPr>
            <a:r>
              <a:rPr lang="en-US" altLang="zh-CN" dirty="0"/>
              <a:t>	</a:t>
            </a:r>
          </a:p>
          <a:p>
            <a:pPr marL="0" indent="0" eaLnBrk="1" fontAlgn="auto" hangingPunct="1">
              <a:spcAft>
                <a:spcPts val="0"/>
              </a:spcAft>
              <a:buFont typeface="Arial" pitchFamily="34" charset="0"/>
              <a:buNone/>
              <a:defRPr/>
            </a:pPr>
            <a:r>
              <a:rPr lang="en-US" altLang="zh-CN" dirty="0"/>
              <a:t>     	Step 8: Options for Mapping Specialization or Generalization.</a:t>
            </a:r>
          </a:p>
          <a:p>
            <a:pPr marL="0" indent="0" eaLnBrk="1" fontAlgn="auto" hangingPunct="1">
              <a:spcAft>
                <a:spcPts val="0"/>
              </a:spcAft>
              <a:buFont typeface="Arial" pitchFamily="34" charset="0"/>
              <a:buNone/>
              <a:defRPr/>
            </a:pPr>
            <a:r>
              <a:rPr lang="en-US" altLang="zh-CN" dirty="0"/>
              <a:t>     	Step 9: Mapping of Union Types (Categories).</a:t>
            </a:r>
          </a:p>
          <a:p>
            <a:pPr marL="182880" indent="-182880" eaLnBrk="1" fontAlgn="auto" hangingPunct="1">
              <a:spcAft>
                <a:spcPts val="0"/>
              </a:spcAft>
              <a:defRPr/>
            </a:pPr>
            <a:endParaRPr lang="en-US" altLang="zh-CN"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4543"/>
    </mc:Choice>
    <mc:Fallback xmlns="">
      <p:transition spd="slow" advTm="3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pPr eaLnBrk="1" fontAlgn="auto" hangingPunct="1">
              <a:spcAft>
                <a:spcPts val="0"/>
              </a:spcAft>
              <a:defRPr/>
            </a:pPr>
            <a:r>
              <a:rPr lang="en-US" altLang="zh-CN"/>
              <a:t>Step 1: Strong Entity</a:t>
            </a:r>
          </a:p>
        </p:txBody>
      </p:sp>
      <p:sp>
        <p:nvSpPr>
          <p:cNvPr id="19459" name="Rectangle 3"/>
          <p:cNvSpPr>
            <a:spLocks noGrp="1" noChangeArrowheads="1"/>
          </p:cNvSpPr>
          <p:nvPr>
            <p:ph idx="1"/>
          </p:nvPr>
        </p:nvSpPr>
        <p:spPr/>
        <p:txBody>
          <a:bodyPr/>
          <a:lstStyle/>
          <a:p>
            <a:pPr eaLnBrk="1" hangingPunct="1"/>
            <a:r>
              <a:rPr lang="en-US" altLang="zh-CN" b="1">
                <a:cs typeface="方正舒体"/>
              </a:rPr>
              <a:t>Step 1: Mapping of Regular Entity Types.</a:t>
            </a:r>
          </a:p>
          <a:p>
            <a:pPr eaLnBrk="1" hangingPunct="1"/>
            <a:endParaRPr lang="en-US" altLang="zh-CN">
              <a:cs typeface="方正舒体"/>
            </a:endParaRPr>
          </a:p>
          <a:p>
            <a:pPr lvl="1" eaLnBrk="1" hangingPunct="1"/>
            <a:r>
              <a:rPr lang="en-US" altLang="zh-CN">
                <a:cs typeface="方正舒体"/>
              </a:rPr>
              <a:t>For each regular (strong) entity type E, create a relation R that includes all the simple attributes of E.</a:t>
            </a:r>
          </a:p>
          <a:p>
            <a:pPr lvl="2" eaLnBrk="1" hangingPunct="1"/>
            <a:r>
              <a:rPr lang="en-US" altLang="zh-CN">
                <a:cs typeface="方正舒体"/>
              </a:rPr>
              <a:t>Same names</a:t>
            </a:r>
          </a:p>
          <a:p>
            <a:pPr lvl="1" eaLnBrk="1" hangingPunct="1"/>
            <a:r>
              <a:rPr lang="en-US" altLang="zh-CN">
                <a:cs typeface="方正舒体"/>
              </a:rPr>
              <a:t>Primary key (PK) of E becomes PK of R.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1DE25952-70D9-4E71-8594-0B96F93C594A}" type="slidenum">
              <a:rPr lang="zh-CN" altLang="en-US" smtClean="0"/>
              <a:pPr>
                <a:defRPr/>
              </a:pPr>
              <a:t>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4001"/>
    </mc:Choice>
    <mc:Fallback xmlns="">
      <p:transition spd="slow" advTm="2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pPr eaLnBrk="1" fontAlgn="auto" hangingPunct="1">
              <a:spcAft>
                <a:spcPts val="0"/>
              </a:spcAft>
              <a:defRPr/>
            </a:pPr>
            <a:r>
              <a:rPr lang="en-CA" altLang="en-US"/>
              <a:t>Example: Strong Entity Set</a:t>
            </a:r>
          </a:p>
        </p:txBody>
      </p:sp>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133600"/>
            <a:ext cx="583247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4"/>
          <p:cNvSpPr>
            <a:spLocks noChangeShapeType="1"/>
          </p:cNvSpPr>
          <p:nvPr/>
        </p:nvSpPr>
        <p:spPr bwMode="auto">
          <a:xfrm>
            <a:off x="4787900" y="6165850"/>
            <a:ext cx="865188"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DE25952-70D9-4E71-8594-0B96F93C594A}" type="slidenum">
              <a:rPr lang="zh-CN" altLang="en-US" smtClean="0"/>
              <a:pPr>
                <a:defRPr/>
              </a:pPr>
              <a:t>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5869"/>
    </mc:Choice>
    <mc:Fallback xmlns="">
      <p:transition spd="slow" advTm="1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6.8"/>
</p:tagLst>
</file>

<file path=ppt/tags/tag2.xml><?xml version="1.0" encoding="utf-8"?>
<p:tagLst xmlns:a="http://schemas.openxmlformats.org/drawingml/2006/main" xmlns:r="http://schemas.openxmlformats.org/officeDocument/2006/relationships" xmlns:p="http://schemas.openxmlformats.org/presentationml/2006/main">
  <p:tag name="TIMING" val="|16.6|24.2"/>
</p:tagLst>
</file>

<file path=ppt/tags/tag3.xml><?xml version="1.0" encoding="utf-8"?>
<p:tagLst xmlns:a="http://schemas.openxmlformats.org/drawingml/2006/main" xmlns:r="http://schemas.openxmlformats.org/officeDocument/2006/relationships" xmlns:p="http://schemas.openxmlformats.org/presentationml/2006/main">
  <p:tag name="TIMING" val="|10.7|15.7|2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2877</TotalTime>
  <Words>4120</Words>
  <Application>Microsoft Office PowerPoint</Application>
  <PresentationFormat>On-screen Show (4:3)</PresentationFormat>
  <Paragraphs>549</Paragraphs>
  <Slides>34</Slides>
  <Notes>32</Notes>
  <HiddenSlides>0</HiddenSlides>
  <MMClips>33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SimSun</vt:lpstr>
      <vt:lpstr>SimSun</vt:lpstr>
      <vt:lpstr>Arial</vt:lpstr>
      <vt:lpstr>方正舒体</vt:lpstr>
      <vt:lpstr>Monotype Sorts</vt:lpstr>
      <vt:lpstr>Tahoma</vt:lpstr>
      <vt:lpstr>Times New Roman</vt:lpstr>
      <vt:lpstr>Clarity</vt:lpstr>
      <vt:lpstr>位图图像</vt:lpstr>
      <vt:lpstr>Review of Last Lecture</vt:lpstr>
      <vt:lpstr>Today’s Plan</vt:lpstr>
      <vt:lpstr>MAPPING ERD TO RELATIONAL MODEL  CHAPTER 07</vt:lpstr>
      <vt:lpstr>The ER schema diagram for the COMPANY database.</vt:lpstr>
      <vt:lpstr>Logical Design</vt:lpstr>
      <vt:lpstr>Basic Principles of Mapping ER/EER to Relational Model</vt:lpstr>
      <vt:lpstr>Mapping Outline</vt:lpstr>
      <vt:lpstr>Step 1: Strong Entity</vt:lpstr>
      <vt:lpstr>Example: Strong Entity Set</vt:lpstr>
      <vt:lpstr>Example: Multi-attribute key</vt:lpstr>
      <vt:lpstr>Example: Composite Attribute</vt:lpstr>
      <vt:lpstr>Step 2: Multivalue</vt:lpstr>
      <vt:lpstr>Example: Mapping Multivalue Attribute</vt:lpstr>
      <vt:lpstr>Step 3: Weak Entity</vt:lpstr>
      <vt:lpstr>Example: Identifying Relationship</vt:lpstr>
      <vt:lpstr>Exercise: Weak Entity Set</vt:lpstr>
      <vt:lpstr>Exercise: Weak Entity Set</vt:lpstr>
      <vt:lpstr>Step 4: 1 to 1</vt:lpstr>
      <vt:lpstr>Example: Mapping 1:1 – Both Total</vt:lpstr>
      <vt:lpstr>Example: Mapping 1:1 – One Total</vt:lpstr>
      <vt:lpstr>Example: Mapping 1:1 – No Total</vt:lpstr>
      <vt:lpstr>Step 5: 1 to Many</vt:lpstr>
      <vt:lpstr>The ER schema diagram for the COMPANY database.</vt:lpstr>
      <vt:lpstr>Mapping to Relations         --- A Complete Example</vt:lpstr>
      <vt:lpstr>Step 6: Many to Many</vt:lpstr>
      <vt:lpstr>The ER schema diagram for the COMPANY database.</vt:lpstr>
      <vt:lpstr>Mapping to Relations         --- A Complete Example</vt:lpstr>
      <vt:lpstr>Exercise: Relationship to Relation</vt:lpstr>
      <vt:lpstr>Step 7: N-ary</vt:lpstr>
      <vt:lpstr>Example: Ternary </vt:lpstr>
      <vt:lpstr>Example: Ternary Mapping</vt:lpstr>
      <vt:lpstr>In Class Exercise: Mapping</vt:lpstr>
      <vt:lpstr>Summary of ER Mapping</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298</cp:revision>
  <cp:lastPrinted>1601-01-01T00:00:00Z</cp:lastPrinted>
  <dcterms:created xsi:type="dcterms:W3CDTF">2005-04-29T16:14:00Z</dcterms:created>
  <dcterms:modified xsi:type="dcterms:W3CDTF">2026-07-08T17:26:54Z</dcterms:modified>
</cp:coreProperties>
</file>