
<file path=[Content_Types].xml><?xml version="1.0" encoding="utf-8"?>
<Types xmlns="http://schemas.openxmlformats.org/package/2006/content-types">
  <Default Extension="bin" ContentType="application/vnd.openxmlformats-officedocument.oleObject"/>
  <Default Extension="jpeg" ContentType="image/jpeg"/>
  <Default Extension="m4a" ContentType="audi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ink/inkAction1.xml" ContentType="application/vnd.ms-office.inkAction+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ink/inkAction2.xml" ContentType="application/vnd.ms-office.inkAction+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Action3.xml" ContentType="application/vnd.ms-office.inkAction+xml"/>
  <Override PartName="/ppt/notesSlides/notesSlide11.xml" ContentType="application/vnd.openxmlformats-officedocument.presentationml.notesSlide+xml"/>
  <Override PartName="/ppt/tags/tag3.xml" ContentType="application/vnd.openxmlformats-officedocument.presentationml.tags+xml"/>
  <Override PartName="/ppt/notesSlides/notesSlide12.xml" ContentType="application/vnd.openxmlformats-officedocument.presentationml.notesSlide+xml"/>
  <Override PartName="/ppt/ink/inkAction4.xml" ContentType="application/vnd.ms-office.inkAction+xml"/>
  <Override PartName="/ppt/tags/tag4.xml" ContentType="application/vnd.openxmlformats-officedocument.presentationml.tags+xml"/>
  <Override PartName="/ppt/notesSlides/notesSlide13.xml" ContentType="application/vnd.openxmlformats-officedocument.presentationml.notesSlide+xml"/>
  <Override PartName="/ppt/ink/inkAction5.xml" ContentType="application/vnd.ms-office.inkAction+xml"/>
  <Override PartName="/ppt/tags/tag5.xml" ContentType="application/vnd.openxmlformats-officedocument.presentationml.tags+xml"/>
  <Override PartName="/ppt/notesSlides/notesSlide14.xml" ContentType="application/vnd.openxmlformats-officedocument.presentationml.notesSlide+xml"/>
  <Override PartName="/ppt/ink/inkAction6.xml" ContentType="application/vnd.ms-office.inkAction+xml"/>
  <Override PartName="/ppt/tags/tag6.xml" ContentType="application/vnd.openxmlformats-officedocument.presentationml.tags+xml"/>
  <Override PartName="/ppt/notesSlides/notesSlide15.xml" ContentType="application/vnd.openxmlformats-officedocument.presentationml.notesSlide+xml"/>
  <Override PartName="/ppt/ink/inkAction7.xml" ContentType="application/vnd.ms-office.inkAction+xml"/>
  <Override PartName="/ppt/tags/tag7.xml" ContentType="application/vnd.openxmlformats-officedocument.presentationml.tags+xml"/>
  <Override PartName="/ppt/notesSlides/notesSlide16.xml" ContentType="application/vnd.openxmlformats-officedocument.presentationml.notesSlide+xml"/>
  <Override PartName="/ppt/tags/tag8.xml" ContentType="application/vnd.openxmlformats-officedocument.presentationml.tags+xml"/>
  <Override PartName="/ppt/notesSlides/notesSlide17.xml" ContentType="application/vnd.openxmlformats-officedocument.presentationml.notesSlide+xml"/>
  <Override PartName="/ppt/ink/inkAction8.xml" ContentType="application/vnd.ms-office.inkAction+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ink/inkAction9.xml" ContentType="application/vnd.ms-office.inkAction+xml"/>
  <Override PartName="/ppt/notesSlides/notesSlide22.xml" ContentType="application/vnd.openxmlformats-officedocument.presentationml.notesSlide+xml"/>
  <Override PartName="/ppt/ink/inkAction10.xml" ContentType="application/vnd.ms-office.inkAction+xml"/>
  <Override PartName="/ppt/ink/inkAction11.xml" ContentType="application/vnd.ms-office.inkAction+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ink/inkAction12.xml" ContentType="application/vnd.ms-office.inkAction+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ink/inkAction13.xml" ContentType="application/vnd.ms-office.inkAction+xml"/>
  <Override PartName="/ppt/notesSlides/notesSlide32.xml" ContentType="application/vnd.openxmlformats-officedocument.presentationml.notesSlide+xml"/>
  <Override PartName="/ppt/ink/inkAction14.xml" ContentType="application/vnd.ms-office.inkAction+xml"/>
  <Override PartName="/ppt/notesSlides/notesSlide33.xml" ContentType="application/vnd.openxmlformats-officedocument.presentationml.notesSlide+xml"/>
  <Override PartName="/ppt/ink/inkAction15.xml" ContentType="application/vnd.ms-office.inkAction+xml"/>
  <Override PartName="/ppt/notesSlides/notesSlide34.xml" ContentType="application/vnd.openxmlformats-officedocument.presentationml.notesSlide+xml"/>
  <Override PartName="/ppt/ink/inkAction16.xml" ContentType="application/vnd.ms-office.inkAction+xml"/>
  <Override PartName="/ppt/notesSlides/notesSlide35.xml" ContentType="application/vnd.openxmlformats-officedocument.presentationml.notesSlide+xml"/>
  <Override PartName="/ppt/ink/inkAction17.xml" ContentType="application/vnd.ms-office.inkAction+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9" r:id="rId1"/>
  </p:sldMasterIdLst>
  <p:notesMasterIdLst>
    <p:notesMasterId r:id="rId49"/>
  </p:notesMasterIdLst>
  <p:sldIdLst>
    <p:sldId id="571" r:id="rId2"/>
    <p:sldId id="564" r:id="rId3"/>
    <p:sldId id="452" r:id="rId4"/>
    <p:sldId id="325" r:id="rId5"/>
    <p:sldId id="552" r:id="rId6"/>
    <p:sldId id="259" r:id="rId7"/>
    <p:sldId id="505" r:id="rId8"/>
    <p:sldId id="260" r:id="rId9"/>
    <p:sldId id="261" r:id="rId10"/>
    <p:sldId id="420" r:id="rId11"/>
    <p:sldId id="263" r:id="rId12"/>
    <p:sldId id="401" r:id="rId13"/>
    <p:sldId id="265" r:id="rId14"/>
    <p:sldId id="566" r:id="rId15"/>
    <p:sldId id="456" r:id="rId16"/>
    <p:sldId id="463" r:id="rId17"/>
    <p:sldId id="458" r:id="rId18"/>
    <p:sldId id="472" r:id="rId19"/>
    <p:sldId id="459" r:id="rId20"/>
    <p:sldId id="475" r:id="rId21"/>
    <p:sldId id="278" r:id="rId22"/>
    <p:sldId id="569" r:id="rId23"/>
    <p:sldId id="570" r:id="rId24"/>
    <p:sldId id="279" r:id="rId25"/>
    <p:sldId id="281" r:id="rId26"/>
    <p:sldId id="280" r:id="rId27"/>
    <p:sldId id="282" r:id="rId28"/>
    <p:sldId id="284" r:id="rId29"/>
    <p:sldId id="283" r:id="rId30"/>
    <p:sldId id="502" r:id="rId31"/>
    <p:sldId id="413" r:id="rId32"/>
    <p:sldId id="419" r:id="rId33"/>
    <p:sldId id="417" r:id="rId34"/>
    <p:sldId id="285" r:id="rId35"/>
    <p:sldId id="332" r:id="rId36"/>
    <p:sldId id="568" r:id="rId37"/>
    <p:sldId id="333" r:id="rId38"/>
    <p:sldId id="288" r:id="rId39"/>
    <p:sldId id="289" r:id="rId40"/>
    <p:sldId id="504" r:id="rId41"/>
    <p:sldId id="510" r:id="rId42"/>
    <p:sldId id="511" r:id="rId43"/>
    <p:sldId id="512" r:id="rId44"/>
    <p:sldId id="513" r:id="rId45"/>
    <p:sldId id="341" r:id="rId46"/>
    <p:sldId id="342" r:id="rId47"/>
    <p:sldId id="567" r:id="rId48"/>
  </p:sldIdLst>
  <p:sldSz cx="9144000" cy="6858000" type="screen4x3"/>
  <p:notesSz cx="6985000" cy="9283700"/>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6889" autoAdjust="0"/>
    <p:restoredTop sz="64791" autoAdjust="0"/>
  </p:normalViewPr>
  <p:slideViewPr>
    <p:cSldViewPr>
      <p:cViewPr varScale="1">
        <p:scale>
          <a:sx n="53" d="100"/>
          <a:sy n="53" d="100"/>
        </p:scale>
        <p:origin x="2779"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1379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49133" units="1/cm"/>
          <inkml:channelProperty channel="Y" name="resolution" value="55.6701" units="1/cm"/>
          <inkml:channelProperty channel="T" name="resolution" value="1" units="1/dev"/>
        </inkml:channelProperties>
      </inkml:inkSource>
      <inkml:timestamp xml:id="ts0" timeString="2020-03-24T02:15:21.342"/>
    </inkml:context>
    <inkml:brush xml:id="br0">
      <inkml:brushProperty name="width" value="0.05292" units="cm"/>
      <inkml:brushProperty name="height" value="0.05292" units="cm"/>
      <inkml:brushProperty name="color" value="#FF0000"/>
    </inkml:brush>
  </inkml:definitions>
  <iact:action type="add" startTime="71556">
    <iact:property name="dataType"/>
    <iact:actionData xml:id="d0">
      <inkml:trace xmlns:inkml="http://www.w3.org/2003/InkML" xml:id="stk0" contextRef="#ctx0" brushRef="#br0">7885 14728 0,'-35'-105'1,"35"87"3,-18 0 6,0 1-2,18-1-2,0 0 13,0 1-2,0-36-4,0 18-6,18-54 1,0 72 2,123-36-4,18 0 4,35-35-4,88 35 4,-106 18-3,18-36 2,-88 71-2,-18 0 1,-53 0 0,-17 0 1,0 0-2,-1 0 9,1 18 1,-18 17-8,0 35-2,18 1 3,17 53-3,36-1 2,-36 0-4,18-17 3,0 18 2,-53-36-4,0 18 2,0-36 2,0-17-4,0 0 2,-18 18 2,0-36-4,-35 0 4,18 1-4,0-1 3,0-35-3,-18 17 3,-53 19-2,-18-1 3,-52 0-4,88-17 3,0 0-2,35 17 2,35-35-2,0 0 1,1 0 1,-1 0-1,0 0 0,1 0 0,-71 0 0,17-53 0,1-71 0,-36 19-1,70-1 1,-16 18 0,34-36 2,-53-35-3,36 18 3,17 18-4,-70-54 4,71 89-4,-1 0 2,18 35 0,-18 0 2,18 36 30,0-1-34,36 18 4,-19 0 29,18 0-14,-17 0-11,0 0-4</inkml:trace>
    </iact:actionData>
  </iact:action>
  <iact:action type="add" startTime="73410">
    <iact:property name="dataType"/>
    <iact:actionData xml:id="d1">
      <inkml:trace xmlns:inkml="http://www.w3.org/2003/InkML" xml:id="stk1" contextRef="#ctx0" brushRef="#br0">13018 15046 0,'0'0'1,"0"-53"5,0 18 1,0-18 4,0-53-6,0 35 6,0-17-6,0 18 7,0-54-7,0 71 6,0 18-7,0-18 4,0 18 0,0-18 0,0 35 2,0-35-3,17 0 2,1 18-3,17-35 4,18 17-3,0 0 2,35-18-2,36 18 2,70 0-2,18-35 3,-18 18-4,88 70 3,-35-36-1,0 19 1,-89-36-3,-52 53 4,-88 0-4,17 17 28,-35 1-28,0 17 2,0 54 0,0-19 2,0 1-4,0-1 4,36-17-4,-36 18 4,0-1-4,0 18 4,0-17-4,0-36 4,0 36-4,0-53 3,0 34-1,-18 19 0,-35-18-2,0-18 4,-53 36-4,36-36 2,-71 71 0,17 0 4,-70 0-7,-35-1 2,17-16 2,-53 16-2,89-52 2,17 53-2,1-53 2,69 0-2,36-35 2,36-18 0,-1 0-1,1 0-1,-36 0 3,0-18-4,0-70 2,53 0 0,-35-54 1,17 37-2,-70-19 2,52 1-1,-34 34-1,17 37 1,-35-54 3,0 18-6,70 70 3,0 0 1,18 1 64,0-1-65,0 0-2,0-17 2,0-18-1,18-35 4,0 70-6,-1-70 4</inkml:trace>
    </iact:actionData>
  </iact:action>
  <iact:action type="add" startTime="75298">
    <iact:property name="dataType"/>
    <iact:actionData xml:id="d2">
      <inkml:trace xmlns:inkml="http://www.w3.org/2003/InkML" xml:id="stk2" contextRef="#ctx0" brushRef="#br0">15681 14252 0,'0'0'1,"89"-70"4,-89 52 4,70-53 0,1-17-2,-18 18 0,-36 34 2,36 1 0,-35 35 6,-1 0 3,19 0-1,17 35-13,-18 36 8,0 0-8,0 17 5,1 35 0,52 1-2,-53-71 2,0 70-2,18-35 2,-35-35 0,35 35-1,-35-35-2,-1-35 2,-17 17 2,0 1 6,0-19-8,0 36 7,-53 18-8,18-18 3,35-36-4,-35 18 4,-53 36-2,35-53 1,-36-1-4,-34 36 3,17-53 2,-35 0-4,53 0 3,-18 0-1,18-35-1,17-53 2,18 17 0,36 18-3,-1-17 4,-35-18-4,53-36 2,0 18 1,0 36 0,0 17-2,53-71 2,-53 54-2,71-1 2,-54 36-3,1 0 4,-18 17 78,17-17-82,-17 17 3,18 18 6,35-18-8,-35 18 2</inkml:trace>
    </iact:actionData>
  </iact:action>
  <iact:action type="add" startTime="76659">
    <iact:property name="dataType"/>
    <iact:actionData xml:id="d3">
      <inkml:trace xmlns:inkml="http://www.w3.org/2003/InkML" xml:id="stk3" contextRef="#ctx0" brushRef="#br0">17445 14958 0,'0'0'1,"0"-18"5,0-35 2,0 36 9,0-36-11,0 17 5,0-17-6,0-17 4,0 17-1,0-53 0,0 36 1,0 17 0,0-35-3,0-54 4,0 89-4,0-17 5,18 52-6,-18-17 3,17 17 2,1-17-4,0 35 4,17-18-4,36-17 4,70 35-3,53-53 0,-18 36 2,71 17 0,-35 0-3,-1 0 2,-34 0 0,34 0 0,1 0 0,-18 0 2,53 35-4,-88 18 3,-36 17-2,1 1 4,-89-1-6,-17-17 4,17 53-1,-17-70-1,17 52 3,0-35-3,-35-18 0,0-17 3,0 17-2,0-18-2,0 19 3,0 34-1,0 18 0,0-17-1,0-18 2,-35 35-3,-53 18 4,35-71-3,-71 36 2,-52-54-1,0 19 1,-71-36-1,0 0 0,0 0-2,0 0 2,35 0 0,0 0-1,18-71 4,0 18-4,71-17 1,70 34 1,-35-34-3,70 52 10,1-17-8,-36-18 2,35 18-4,-35-36 2,0 36 0,0-18 1,-53-18-2,53 19 3,1 34-4,52 0 28,0-17-25,0-18-4,0 35 3,0-34 0,0 34 3,0 0-6,0 1 3,0-1 9,17 0 21,1 18-20</inkml:trace>
    </iact:actionData>
  </iact:action>
  <iact:action type="add" startTime="83298">
    <iact:property name="dataType"/>
    <iact:actionData xml:id="d4">
      <inkml:trace xmlns:inkml="http://www.w3.org/2003/InkML" xml:id="stk4" contextRef="#ctx0" brushRef="#br0">17851 14676 0,'18'-18'49,"70"18"-41,18 0 1,35-18-4,88-17 4,18 35-1,0 0-1,-35 0 1,-71 0 0,0 0 0,-124 0 1,19 0 0,-36 35 14,0 1-14,0 34-2,0-17 3,0 53-5,-71 0 4,-17 17 0,17-35-1,-52-17-1,-36-18 3,-53-18-4,-34-35 2,34 0 1,-35 0 0,123-18-3,36-34 2,53-1 0,17 0 0,18-88 0,0 35 0,0-71 0,0 72 1,53-19-2,18-35 1,-1 106 0,89-52 0,0 16-1,-89 72 1,19 17 2,-19 0-3,-35 0 2,18 0-2,-17 0 2,-36 17-3,35 72 4,-35 34-4,0 18 4,0-35-4,0-35 5,-18 17-6,-17-53 3,17-17 0,18-1 1,-17 1-2,-1-18 1,0 0 2,1 0-3,-1-53 2,1 0-3,17-53 3,0-70-1,0 52 2,0 19-4,52-19 3,-16 89-2</inkml:trace>
    </iact:actionData>
  </iact:action>
  <iact:action type="add" startTime="84890">
    <iact:property name="dataType"/>
    <iact:actionData xml:id="d5">
      <inkml:trace xmlns:inkml="http://www.w3.org/2003/InkML" xml:id="stk5" contextRef="#ctx0" brushRef="#br0">15787 14552 0,'0'0'1,"0"-106"5,0 53 1,0-35 3,0 18-3,0 34 0,0-17 2,0 36-1,0-36 0,0 35 0,0-17 8,0 17-8,35 18 1,71 0-2,0 0 3,35 0-3,-35 0 2,53 71-3,-71-36 2,-17 36 0,-36-36 0,0 53 0,0-35 2,1 0-4,-19 18 5,-17-19-6,0 19 7,0 17-8,0-17 4,-53 52 2,-35 36-4,0-88 3,0-19-2,-124-16 3,71-36-4,-106 0 4,88 0-4,18 0 4,71 0-2,17 0-2,35 0 13,0-36-12,18-69 1,0-36-1,0 35 1,0-35-2,36 17 5,-19 18-4,1-17 0,35 35 0,-18-1 3,0 54-3,36-18 0,-36 53 2,18-53-2,0 53 2,-18 0-2,54 36 2,-36-1-1,35 35 1,18 19-2,17 34 1,-52-17-1,-54-53 2,1 0-1,-36-36 34,-17-17-36,-106 0 2,88-35 0,-71-88 0,36 52 0</inkml:trace>
    </iact:actionData>
  </iact:action>
</iact:actions>
</file>

<file path=ppt/ink/inkAction10.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49133" units="1/cm"/>
          <inkml:channelProperty channel="Y" name="resolution" value="55.6701" units="1/cm"/>
          <inkml:channelProperty channel="T" name="resolution" value="1" units="1/dev"/>
        </inkml:channelProperties>
      </inkml:inkSource>
      <inkml:timestamp xml:id="ts0" timeString="2020-03-25T00:45:45.960"/>
    </inkml:context>
    <inkml:brush xml:id="br0">
      <inkml:brushProperty name="width" value="0.05292" units="cm"/>
      <inkml:brushProperty name="height" value="0.05292" units="cm"/>
      <inkml:brushProperty name="color" value="#FF0000"/>
    </inkml:brush>
  </inkml:definitions>
  <iact:action type="add" startTime="23833">
    <iact:property name="dataType"/>
    <iact:actionData xml:id="d0">
      <inkml:trace xmlns:inkml="http://www.w3.org/2003/InkML" xml:id="stk0" contextRef="#ctx0" brushRef="#br0">20091 7920 0,'0'0'0,"-71"-18"9,71 1-2,-17 17 2,-18 0-3,-1 0 4,-17 0-4,18 0 5,-53 0-6,17 0 5,18 0-3,-35 0 0,18 0 2,-19 0 3,37 0-7,-1 0 3,-36 0 0,37 0 0,-19 0 0,0 0 0,54 0 0,-71 0 0,17 0 0,36 0 1,-53 17-2,-36 19-1,36-1 2,35-18 2,-18 1-1,-52-18-4,35 71 4,35-71-2,0 17 3,-35 36-4,17 0 5,36-35-6,0 52 3,-18-17 2,35 0-4,-35 35 4,18 1-4,17-37 3,-17 37 0,17-36-1,-17 17 0,17 36 1,1-36-2,17 54 0,-18-71 1,18 53-1,-53-71 3,53 71-2,0-36-1,0 36 0,0-35 1,0-1 2,0 19-4,0-37 5,18 1-4,-1-17 2,1-1-4,35 0 3,-35 36 0,17-36 0,0 18 2,18 35-4,-18-53 4,-17-17-2,17 53 0,1-36-2,-1 35 2,-17-17 2,52 0-4,-35 35 4,71 18-4,0 18 2,-71-71 2,71 70-4,0-35 5,53 1-6,17-37 5,18 1-2,-88-53-2,35 18 3,18-18 2,-18 0-5,-70 0 0,34 0 4,1 0-3,-35 0 0,-1 0 1,36 0 1,0 0-2,35 0 2,35 0-2,18 0 3,-52 0-4,34 0 3,36 0-2,-1 0 3,-34 0-3,34 0 0,-34-35 1,17-18 2,0-18-4,0-70 5,0 35-6,-35-35 6,-36 18-6,-70 35 6,18-18-4,-54 35-1,1-17 4,-18 17-2,0-17-2,0 35 2,0-53 0,0 54 0,0-54 2,0 70-4,0-52 4,0-18-4,0 36 4,0-36-4,0 18 4,0 35-3,0 0 2,0-18-3,0 1 5,0 17-6,0 18 6,0-18-6,0 17 7,-71-52-7,54 35 2,-19-17 2,-52-18-1,53 52 1,-36-17-3,-52-52 4,70 69-2,-35 19-2,-36-36 2,-17 35 2,0 18-4,-88-35 4,-18 0-2,35-18-2,0 35 2,18-17 2,18 17-4,35 18 5,-18-53-5,53 36 4,-17 17-4,52-36 4,36 36-3,-53 0 3,35-17 3,35 17-5,-35 0 1,36 0-8,-1 0 22</inkml:trace>
    </iact:actionData>
  </iact:action>
  <iact:action type="add" startTime="31800">
    <iact:property name="dataType"/>
    <iact:actionData xml:id="d1">
      <inkml:trace xmlns:inkml="http://www.w3.org/2003/InkML" xml:id="stk1" contextRef="#ctx0" brushRef="#br0">18962 8220 0,'18'0'54,"17"53"-43,36 35-6,-36-35 6,53 70-6,-35-70 7,18 88-8,17-35 9,-53-53-10,36 35 9,-54-53-8,1 1 5,0-1-1,17 0 0,-18-17 57,1 0-17,0-1-16,-1 1-17</inkml:trace>
    </iact:actionData>
  </iact:action>
  <iact:action type="add" startTime="32538">
    <iact:property name="dataType"/>
    <iact:actionData xml:id="d2">
      <inkml:trace xmlns:inkml="http://www.w3.org/2003/InkML" xml:id="stk2" contextRef="#ctx0" brushRef="#br0">20056 8378 0,'-18'-17'15,"-17"17"7,-53 0-14,-18 0 0,-18 53 1,-87 0-2,-36-53 1,-88 123 2,88-105-2,-36 52-2,36-52 5,53 17-4,18 36-1,106-54 0,-1 19 4,36-19-1,17-17-2,0 18 27</inkml:trace>
    </iact:actionData>
  </iact:action>
  <iact:action type="add" startTime="42768">
    <iact:property name="dataType"/>
    <iact:actionData xml:id="d3">
      <inkml:trace xmlns:inkml="http://www.w3.org/2003/InkML" xml:id="stk3" contextRef="#ctx0" brushRef="#br0">20003 9648 0,'0'0'0,"-35"0"10,-18-17-4,-36-1 1,19 18 1,-71-53 4,0 53-8,17 0 4,-17 0 2,35 0 0,0 0-6,18 0 5,35 18-1,0 17-1,18 0 1,17-17 0,-17 0-3,18 35 3,-19 0 4,-17-18-4,36 18 0,-1 17 1,-17 1 0,17-36-3,18 71 5,-17-35-6,17-1 3,0-35 0,0 54 2,0-19-2,0-35 1,0 18-4,0-35 7,0 17-8,35-17 4,18 35 0,-18-53 0,53 35 2,-35-17-4,0-18 1,0 0 1,18 35 0,-1-35 0,71 0 0,36 0 2,34 0-2,36 0-2,35 0 3,-35 0-2,-70 0 4,-1 0-5,-70 0 5,-53 0-5,17 0 3,1 0-2,-53 0-1,17 0 2,0 0 0,0-18 0,1-17 0,17-35 1,52-19-1,-69 36 1,34-35-2,-34 0 3,17 0-3,-18 53 1,-35-1 0,17 1 1,-17 0-3,18-1 4,-18-34-4,0 35 2,0-18 10,0 17-10,0 1 5,-18 0-2,1 35-6,-1-18 8,-35 18-10,18 0 5,-36-17 2,36 17-4,-71 0 2,18-53 0,-71 35 0,89 18 0,-36 0 2,0 0-2,0 0 0,18 0-1,18 0 3,34 0-5,-17 0 3,18 0 1,-35-18 0,34 18-3,1 0 11,0 0-10,17 0 2,-53 0 2,54 0-6,-18 0 3,-18 0 0,17 0 0,19 0 8</inkml:trace>
    </iact:actionData>
  </iact:action>
</iact:actions>
</file>

<file path=ppt/ink/inkAction1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49133" units="1/cm"/>
          <inkml:channelProperty channel="Y" name="resolution" value="55.6701" units="1/cm"/>
          <inkml:channelProperty channel="T" name="resolution" value="1" units="1/dev"/>
        </inkml:channelProperties>
      </inkml:inkSource>
      <inkml:timestamp xml:id="ts0" timeString="2020-03-25T00:50:49.584"/>
    </inkml:context>
    <inkml:brush xml:id="br0">
      <inkml:brushProperty name="width" value="0.05292" units="cm"/>
      <inkml:brushProperty name="height" value="0.05292" units="cm"/>
      <inkml:brushProperty name="color" value="#FF0000"/>
    </inkml:brush>
  </inkml:definitions>
  <iact:action type="add" startTime="8351">
    <iact:property name="dataType"/>
    <iact:actionData xml:id="d0">
      <inkml:trace xmlns:inkml="http://www.w3.org/2003/InkML" xml:id="stk0" contextRef="#ctx0" brushRef="#br0">22737 7285 0,'0'0'1,"-35"0"6,-71 0-1,35 0 2,-70 0 2,35 0-4,0 0 3,-17 0-2,-53 0 3,70 0-4,-53 70 6,71-52-7,17 17 5,-35 36-5,1-53 7,52 34-8,-36 1 4,37-17 1,16 17-1,19-18-6,-1 53 9,0 0 1,18-17-6,0 35 3,0 35-2,0 35 3,53 18-2,0-106 1,18 1-2,-1 34 0,-34-88 0,34 53 4,-35-52-6,1-19 7,-1-17-7,0 0 3,18 0 0,0 0 3,35 0-6,18 0 6,35 0-5,71 0 3,0 0-4,34 0 6,1 0-4,0 0 2,-70 0-1,70 0-1,-141 0 2,-18 0-1,-71 0 0,19 0 0,-19 0-1,19-17 0,-36-1 1,70-105 0,-70 52 2,0-35-2,18-52 0,-18 52 0,35-18 0,-17 54-2,17-1 5,-35 53-6,18 1 3,-1-1 2,1-17 4,-18 17 19,0 1-19,0-1-6,0-17 2,0 17-4,-35 0 5,-54-52-6,54 52 5,-53-17-2,-36-53 0,72 52-2,-1 1 3,35 18-2,-17 17 90,17 0-89,-17 0 0,-36 0 0,18 0 0,-53 0 0,-52 0 0,17 0 0,-106 0 2,70 0-4</inkml:trace>
    </iact:actionData>
  </iact:action>
  <iact:action type="add" startTime="9878">
    <iact:property name="dataType"/>
    <iact:actionData xml:id="d1">
      <inkml:trace xmlns:inkml="http://www.w3.org/2003/InkML" xml:id="stk1" contextRef="#ctx0" brushRef="#br0">14500 9137 0,'-18'0'7,"-17"0"1,17 0 0,0 0 0,-17 0 0,-53-18 0,17 18 2,1-17-2,17 17-2,-18 0 2,-52-53 2,52 35-4,-17 18 6,-18 0-8,0 0 5,-35-18-2,0 18 5,18 0-6,70 0 0,-53 18 2,53-18 0,-35 0 2,53 18-1,-18-18-3,35 17 2,-17 1 1,-1 35-1,-16 0-1,-19 35 1,36-53 1,-36 18-2,36 18 3,17-18-4,-17 0 4,17-36-3,18 36 2,0 18-1,0-36 0,0 53-1,0-17 2,0 17-2,0-17 4,18 17-7,0 0 8,52 0-8,-52-53 4,35 18 1,0 18-3,-18-53 4,18-18-4,70 35 4,-17-35-4,35 0 2,71 0 0,70 0 2,-106 0-4,71 0 5,-88-35-4,18 17 0,-54-53 3,-70 54-2,70-54-1,-70 36 2,71-71-2,-89 71 3,53-36-3,-52 18 1,16 0 0,-34-35-1,17 35 1,1-17 0,-1 17 0,0 0 0,1 0 0,16-18 0,-16 36 0,-1 17-1,-17 1 2,17-1-1,0-17 0,0 17 16,-17 1 25,0-19-40,-18 19 6,0-36-8,17 18 1,-17 17 0,0-35-2,0 35 2,0-17 10,0 0-2,0 17-10,-17 0 4,-19-17-4,-52 35 2,35-17 0,-52 17 2,-1 0-4,-35 0 1,-36 0 2,54 0 2,17-18-5,18 18 4,-18-35-3,53 35 2,18 0-3,-18 0 6,17 0-8,-16 0 4,-1 0 0,17 0 0,-52 0 2,53 0-4,0 0 2,-1 0 0,19 17 2,17 1 12,-18 0 10</inkml:trace>
    </iact:actionData>
  </iact:action>
  <iact:action type="add" startTime="23735">
    <iact:property name="dataType"/>
    <iact:actionData xml:id="d2">
      <inkml:trace xmlns:inkml="http://www.w3.org/2003/InkML" xml:id="stk2" contextRef="#ctx0" brushRef="#br0">14235 8925 0,'0'0'1,"-18"0"13,-35 0 1,18 0-8,-18 0 2,-17 0-1,-36 0 0,0 0 1,35 0 0,-34 0-4,52 0 6,-18 0-5,18 0 5,36 0-4,-36 0-1,0 0 4,0 0-4,-35 18 4,35 0-3,0-18 2,17 17-1,-16 1 0,34 17-2,-35 18 11,18 0-8,-36 35-2,18-35 2,36 0-3,-54 18 4,53-19-1,-17 37-2,18-19-1,-1 18 4,18-35-4,-18-17 2,18-1 0,0-17 4,0 34-8,18-16 4,0 17 2,-1-18-4,-17 0 10,35 18-6,-17 0 3,0-18-5,52 71 1,-52-88-2,17 17 3,53 36-3,36 34 3,-1-16-5,89-36 5,88-18-3,-18 18 0,0-18 1,-70-17 4,-36 17-7,-17-35 6,-53 0-4,-36 0-1,36 0 2,-53 0 0,18 0 0,35-71 2,-89 54-4,54-36 2,-54 18 0,36-54 0,0 36 3,-35 18-6,52-53 5,-52 70-4,17-17 2,18-36-1,-35 54 3,35-36-3,-35 18-1,34-36 3,-52 53 0,36-34-1,34-72 2,-70 71 7,0 18-10,0-53 2,0-18-4,-88 35 3,0 1 2,17 52-4,-35-52 4,18 34-2,35 19 0,-35-36 0,18 35-2,17 0 2,17 18 0,19-17 0,-1 17 0,1 0 27,-1 0-30,-53 0 5,36 0-4,-71 0 5,0 0-6,1 0 7,-19 0-8,18 0 5,36 0 0,-19 0-3,54-18 2,18 1 1</inkml:trace>
    </iact:actionData>
  </iact:action>
  <iact:action type="add" startTime="25256">
    <iact:property name="dataType"/>
    <iact:actionData xml:id="d3">
      <inkml:trace xmlns:inkml="http://www.w3.org/2003/InkML" xml:id="stk3" contextRef="#ctx0" brushRef="#br0">13053 10354 0,'-35'18'43,"-18"17"-33,0-17-2,-88 35-2,17-1 2,-34 19 0,69-18 0,-52-35 2,-17 34-4,17-52 5,70 0-6,-17 0 5,-18 0-3,35 0 3,-17 0-5,53 0 6,-53-17-6,35-54 3,0 54 0,18-1-6,-36-17 12,18-36-6,18 54 2,-36-36-4,-35 0 4,54 17-4,16 1 4,19 17-4,-36-17 4,17 18-4,36-1 2,-17 0 34,17 36 196,-18 17-229,18 18-2,-53 18 2,36-36 8,17-17-11</inkml:trace>
    </iact:actionData>
  </iact:action>
  <iact:action type="add" startTime="26472">
    <iact:property name="dataType"/>
    <iact:actionData xml:id="d4">
      <inkml:trace xmlns:inkml="http://www.w3.org/2003/InkML" xml:id="stk4" contextRef="#ctx0" brushRef="#br0">10778 10125 0,'35'0'103,"18"0"-94,17 0-4,1 0 3,-18 0 0,-18 0 0,-17 0 1,-1 0-2,19 0 3,-1 0-3,-17 0 0,17 0 1,-17 0 2,-1 0 69,1 0-71,0 0 3,-1 0-6</inkml:trace>
    </iact:actionData>
  </iact:action>
</iact:actions>
</file>

<file path=ppt/ink/inkAction12.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49133" units="1/cm"/>
          <inkml:channelProperty channel="Y" name="resolution" value="55.6701" units="1/cm"/>
          <inkml:channelProperty channel="T" name="resolution" value="1" units="1/dev"/>
        </inkml:channelProperties>
      </inkml:inkSource>
      <inkml:timestamp xml:id="ts0" timeString="2020-03-25T01:08:18.142"/>
    </inkml:context>
    <inkml:brush xml:id="br0">
      <inkml:brushProperty name="width" value="0.05292" units="cm"/>
      <inkml:brushProperty name="height" value="0.05292" units="cm"/>
      <inkml:brushProperty name="color" value="#FF0000"/>
    </inkml:brush>
  </inkml:definitions>
  <iact:action type="add" startTime="21403">
    <iact:property name="dataType"/>
    <iact:actionData xml:id="d0">
      <inkml:trace xmlns:inkml="http://www.w3.org/2003/InkML" xml:id="stk0" contextRef="#ctx0" brushRef="#br0">4392 8114 0,'-35'-18'8,"-18"1"0,-17-19 1,-1 1-3,-52-18 4,-36 18-4,53 35 2,-35 0 1,-35 0 0,34 0-3,1 0 5,-70 0-6,34 0 3,-52 0 1,17 0 1,1 0-5,-1 18 5,36-1-4,-36 18 3,18-17 0,53 17-3,53 1-5,-71 17 12,35 52-3,1-34-2,35-1 2,-71 72-8,106-37 8,-18-34 0,54 70 1,-1-53-10,-52 0 8,52 1 1,18 52 0,-18-53-9,18 18 8,0 0 1,0 35 1,0-53-1,0 35-9,53 1 8,-17-1 1,52 36 0,-53-106-2,36 35-5,-1 0 7,18 18 0,36-70 0,70 52-2,-18-71-6,71 19 9,35 17-1,-52-18 0,17-18-9,35 19 8,0 17 2,0-18-1,-35-17-9,-17 17 8,-54 18 1,-17-36 0,-18-17-2,-71 36 5,19-36-12,16 17 8,19 36 1,-1-17-2,-17-1-6,53 0 9,17 18-1,54 35-2,-54-53 2,18 18-8,53 0 8,-88 0 1,123 53-1,-123-71-9,17 36 8,-52-18 1,-1 17 0,-88-34-2,54-1 2,-1 0-8,-35-17 9,52-1-1,19 19 0,-1-1-9,-52 0 8,35-35 2,-18 18-1,-35 0-2,35-1-6,-35 1 8,35 0 0,18-1 1,-35 18-10,87 1 6,1-1 5,17-35-2,36 18-9,-71 17 8,71-35 2,-36 0 1,36 0-6,35 0 4,0 0-4,35 0 4,-35 0-4,-35 0 9,-1 0-13,-17 0 8,-52 0-5,34 0 7,-70-18-7,70 18 2,-17-53 3,-53 36-3,17-1 0,18 18 2,-17-18 0,-36-34-7,18-1 8,-71 35 0,53-17 0,-17-1-9,-1-17 8,36-17 2,-35 52-1,35-70-9,-18 18 8,35-1 1,36-70 0,-53 17-2,0 1 3,-18-18-9,0 17 8,36-34 0,-72 69-2,19-69-6,-36 105 6,18-53 5,-18 18-5,-35 0 4,0 52-11,18-34 8,-18 17 1,0-18 0,0 36-9,0 17 9,-18-52 0,1 34 0,-1-16-2,1 16-6,-19 1 9,-70-36-1,-17 19-2,-36 34 2,53-35-8,-17 35 8,52 18 0,-52-70-1,35 52 1,35-17 0,-53-18-8,18 18 8,-36-54 1,-176 1-3,53-35-6,-17 17 8,17-18 0,18 72-9,-54-37 8,125 19 2,-107-54-1,18 36-2,-17 35 2,52 36-8,-70-54 9,35 71-1,53-53-2,17 53-6,107 0 8,-36-18 0,35 18-2,1-35-6,-54 35 7,19 0 3,-1 0-2,0 0 0,-53-35-9,53 17 8,-105 1 2,105 17-3,-53-53 2,-17 17-8,-18-16 8,17 52 0,-87-89-2,123 89 3,-71 0-9,35-53 8,-69 36 0,87-18 0,-53 35-9,71 0 8,0 0 2,35 0-1,-53 0-9,18 0 16,0 0-15,71-18 6,-19 18 2,1-18-8,-53-52 9,70 70-1,1 0 0,35 0-2,-1-18-6,19 18 9,-1 0 9</inkml:trace>
    </iact:actionData>
  </iact:action>
  <iact:action type="add" startTime="35068">
    <iact:property name="dataType"/>
    <iact:actionData xml:id="d1">
      <inkml:trace xmlns:inkml="http://www.w3.org/2003/InkML" xml:id="stk1" contextRef="#ctx0" brushRef="#br0">10266 9172 0,'18'0'92,"-1"0"-82,19 0-9,34 0 8,1 0 1,-54 0 0,72 0 1,-54 0-2,0 0-4,1 0 3,-19 0 1,1 0-2,-1 0 3,1 0-4,0 0 2,17 0 18,-17 0-4,-1 0-4,19 0-12,-19 0 4,18 18-4,1-18 4,-1 18-4,-17-18 5,-1 0-6,19 0 6,-19 0-6,18 0 2,1 0 1,-19 0 0,19 0 2,-36 17 180,-36-17-159,54 18 30</inkml:trace>
    </iact:actionData>
  </iact:action>
  <iact:action type="add" startTime="36230">
    <iact:property name="dataType"/>
    <iact:actionData xml:id="d2">
      <inkml:trace xmlns:inkml="http://www.w3.org/2003/InkML" xml:id="stk2" contextRef="#ctx0" brushRef="#br0">11624 10089 0,'0'0'0,"-53"0"5,-52 0 3,16 0 2,19 0-4,-18 0 2,52 0 0,-34 0 4,-54 53-8,71-17 5,-17 34 0,17-17-3,-18 0 4,-17 53-4,18-18 4,-1 0-4,53-17 2,-17-18 0,35 53-3,0-54 6,0-16-1,0 52-2,0-35-6,0 0 8,18-18 1,35 36-3,35-54 2,35 54-8,19-54 8,34-17-2,53 36 4,-88-36-11,106 0 9,-106 0 0,1 0-2,34-18-7,-53-52 10,1 17 0,-36 17-1,36-17-2,-1-17-6,0 17 8,54-18 0,-18 18 1,-1 1-10,-34-19 8,17 18 1,18 35 0,-106-17-2,35 35-6,-18 0 7,-34-17 3,17 17-4,17-53 4,-35 53-11,1 0 8,17-18 2,35 0-3,-35 18-6,0 0 8,-18-17-2,-17-19 25,-18 19-23,0-54 0,-36 1-9,-105-19 8,0 1 2,70 53-1,-34 17-2,-19-70 2,71 88-8,-141-35 8,-70-18 1,17 53-1,-71-71-9,107 71 8,-36 0 1,35 0-2,71 0-6,0 0 9,88 0-1,17 0 0,19 0-2</inkml:trace>
    </iact:actionData>
  </iact:action>
  <iact:action type="add" startTime="48396">
    <iact:property name="dataType"/>
    <iact:actionData xml:id="d3">
      <inkml:trace xmlns:inkml="http://www.w3.org/2003/InkML" xml:id="stk3" contextRef="#ctx0" brushRef="#br0">4675 6862 0,'17'0'23,"1"-18"-7,-18 0 0,18 1-7,-1 17-2,1-18 3,-1 18-4,36-18 3,36-35-2,-36 53 1,52-17 0,19 17 2,-18 0-4,-1 0 4,1 0-4,-17 0 4,-19 0-2,-35 0 0,54 0 0,-37 0-6,-16 0 9,17 0-1,0 0-2,-1 0 2,-16 0-8,52 0 8,-35 0-2,53 0 3,-53 17-9,35-17 8,-18 18 0,19-18-2,-54 0 2,0 0-8,0 0 9,-17 0-3,17 0 2,-17 0-8,0 0 18,-1 0-2,36 0-15,-35 0 7,-1 0 0,1 0 0,17 0-2,54 0-6,34 0 29,-70 0-30,-18 18 8,0-18 1,-17 0 142,0 0-120,-1 0-24,1 0 2,0 0-8,-1 0 9,1 0 9,35 17-10,-53 1 11</inkml:trace>
    </iact:actionData>
  </iact:action>
  <iact:action type="add" startTime="50692">
    <iact:property name="dataType"/>
    <iact:actionData xml:id="d4">
      <inkml:trace xmlns:inkml="http://www.w3.org/2003/InkML" xml:id="stk4" contextRef="#ctx0" brushRef="#br0">6139 7779 0,'0'0'1,"-18"0"0,-17 0 9,-36 0 0,54 0-2,-19 0-6,1 17 8,0-17 1,-1 0-1,-16 18-9,16-18 16,-70 18-15,71-18 9,-18 53-1,-35-36-9,35 1 8,-35 17 1,35 0 0,-18 1 0,-34 17-9,87-36 9,-17 19 0,17-1-2,18 18 2,-18 17-8,18 36 8,0-35 1,0 17-1,0-35-9,18 0 8,17-18 1,71 88 1,-71-87-3,18-1 2,36 18-8,-54-18 8,0 0 0,36 36 1,-36-36-10,18 18 8,53 53 1,-53-53 0,0-35-2,70 35-6,53-53 9,-70 0-1,35 0 0,0 0-9,18-36 8,35-70 1,-35 54-2,17-37-6,-17 19 9,0 17-1,-36-53 0,-34 35-2,-1 1 2,-53 52-7,0-35 7,-17-52-2,-18-19 4,0 18-11,0-70 8,0 70 2,-35-17-1,-18-19-9,17 54 8,-69-18 4,16 71-5,-34-71 2,-53 89-4,17-36 4,-18 17-4,-34 36 3,-36 0-3,70 0 4,54 0-3,-53 0 0,105 0 1,-17 18 2,17 17-4,-17-17 2,53 17 0,-36-17 3,71 0-6,-35-1 6</inkml:trace>
    </iact:actionData>
  </iact:action>
  <iact:action type="add" startTime="53371">
    <iact:property name="dataType"/>
    <iact:actionData xml:id="d5">
      <inkml:trace xmlns:inkml="http://www.w3.org/2003/InkML" xml:id="stk5" contextRef="#ctx0" brushRef="#br0">7955 7003 0,'36'-18'23,"-1"0"-15,-17 1 2,35 17-4,17-18 4,1 0-3,-1 18 2,36-17-2,0 17 0,53 0 2,-18 0-2,35 0 1,-35 0 2,-35 0-4,0 0 4,-53 0-3,-18 0-2,-17 0 4,17 0 3,0 0-11,18 0 8,18 17 1,-36 1-2,18-18 3,0 0-9,35 0 8,-35 0 0,0 0 0,18 0-9,-1 0 9,36 18 0,0-1-2,52 19-7,-87-36 10,35 0-1,-18 0 0,-35 35-1,-18-35 1,-17 18 23</inkml:trace>
    </iact:actionData>
  </iact:action>
  <iact:action type="add" startTime="58268">
    <iact:property name="dataType"/>
    <iact:actionData xml:id="d6">
      <inkml:trace xmlns:inkml="http://www.w3.org/2003/InkML" xml:id="stk6" contextRef="#ctx0" brushRef="#br0">11519 8026 0,'0'-18'39,"0"0"-15,-71-17-16,36 35 1,-36 0 0,-35 0-3,36 0 4,17 0-4,-18 0 4,1 0-4,17 18 5,-35 35-6,52-36 2,-17 19 2,-17 17 3,35-18-11,17-18 8,-17 54 1,-1-36-2,1 53 2,-18 1-7,36 34 7,-1-17-2,-17 17 2,-1 19-8,-17-54 8,36 35 1,-1-52-1,-35-1-2,53-52-6,18 17 48,17-17-29,0 0-20,71-18 6,-18 0 5,36 0-4,35 0 2,17 0-8,36 0 9,-71-36-1,123 19-2,-122 17-6,-37 0 9,72 0-1,-36 0 0,-53 0-9,18 0 8,-53 0 1,53 53 1,0-53-3,-18 0 2,-35 0-8,52-36 8,1-34 0,18-54 1,-54-35-3,-34 71-6,34-70 8,-52 87-2,-18-35-7,17 36 10,-17 17-1,0-18 0,0-35 0,-17 53-2,-36 0-6,-53-70 8,0 17 0,-17 18 1,70 35-10,0 18 8,-35 17 1,35 18 0,-18-35-2,-35 35-6,1 0 9,34 0-1,-17 0 0,53 0-2,-36 0 2,18 0-8,18 0 9,-36 0-1,54 0 0,-1 0 81</inkml:trace>
    </iact:actionData>
  </iact:action>
  <iact:action type="add" startTime="73882">
    <iact:property name="dataType"/>
    <iact:actionData xml:id="d7">
      <inkml:trace xmlns:inkml="http://www.w3.org/2003/InkML" xml:id="stk7" contextRef="#ctx0" brushRef="#br0">3722 12083 0,'0'0'1,"-53"0"8,0 0-1,-35 0 2,18 0-8,-36 0 8,0 0-2,-53 0 3,53 17-9,-52 36 8,-72 35 0,124-70 0,-88 70-2,71-35-6,-18 18 9,17-1-1,-52 36-2,88-35-6,0-1 8,17 18 0,0 18-2,1 35 2,17-17-7,-18 35 7,19 35 0,-37-53 0,36 17-9,18-34 8,0 52 2,17 1-1,18-19 0,0 54-9,0-106 8,0 35 1,0 0-1,0-35-7,0 0 8,0-18 0,0-17 0,18-18-1,17 17 1,-17 18-8,52-35 8,-52 0 0,53 18-2,-19-1-6,-16-17 9,-19-35-1,36 52 0,0-17-9,53 0 8,-18 18 1,36 17 1,-1 0-1,1 0-9,-1-17 6,-35-36 5,71 53-2,-71-52-2,-17 34-6,17-35 8,18 18 1,0 18-1,-53-18-9,35 0 8,35 17 1,1-17 0,-1 35 1,54-52-3,-19 34-6,1-34 8,53 34 0,-36-70-2,53 35 2,-17-17-7,35 17 7,71 89 0,-36-124-2,18 88-6,-53-88 13,35 53-7,35 35 0,18 0-2,-88 0 4,71-70-2,-18 70 0,-53-52-2,35-19 2,-35 18 2,35 18-4,0-17 4,18 17-4,18-53 3,-36 88-2,71-53 2,-36-35-1,1 18-1,-36-18 0,35 0 5,1 0-8,-18 0 4,17 0 1,1 0-2,70 0 3,-35 0-4,35 0 4,-18 0-4,71 0 4,-18 0-3,-35 0 2,-35 0-3,-35 0 2,-1 0-7,-70 0 10,0 0 0,-71 0-1,54-53-2,-54 53 2,36 0-8,-36-36 8,36 36-2,-36-17 5,36 17-12,53-88 8,-54 88 1,36-36-2,-35 19-6,-89 17 9,54-36-1,-36 36 0,-35 0-2,70 0-6,-17-35 8,-89 35 0,54-35-1,-89 17-7,18 1 8,0-36 0,17-18 0,-34 36 0,34-53-2,-17 35-5,0-35 7,18-36 0,-71 89 0,35-36-9,-35 18 8,18-17 1,-18 35-2,0-54 2,52 1-8,19-35 9,-53 17-1,88-18 0,-71 54-9,35-18 8,-52 35 1,-18 17 0,18 1-2,-18-18 3,0 36-9,0-36 8,0 17-2,0-34 2,0-18-8,0 52 9,0-69-1,0 52 0,0-18-2,-106-35-6,-18 0 8,-105 1 0,53 52-2,-124-88 4,18 52-11,-1 36 8,-17-35 1,-17 0-1,-1 0 1,-52-36-8,88 89 8,-36 0 1,18-18-3,-17 0-6,35 53 8,35-88 0,0 70 0,53-35-2,17 0-6,54 0 8,-36 18 0,-52-35 1,-54-54-3,18 71-6,-88-35 8,-18 0 0,-106-53-2,89 17-6,-71 1 8,71 35 1,17-36-1,-35 89-2,53-18-6,52-18 8,-34-35 0,52 36-1,54-36 0,-19 18-1,54 70 0,-18-88 1,106 89-2,-53-19 0,-53-69 2,70 87-1,-17-17 1,-53-36-1,124 36-2,-89 17 4,-18-70-2,19 70 1,52 1-2,-53-71 3,-35 35-4,-18 0 2,-52 0 0,87 35 0,-17-70 0,18 70 0,17-70 0,89 71-1,-54-1 2,18-17-2,-52-71 1,34 88 1,-35-35-2,89 53 1,-36-17 0,0 17 0,18-18 0,0 18 0,-18 0 1,35 0-2,18 0-1,1 0 1,-54 0 3,18 0 0,-18 0 0,-35 0-9,-1 0 8,1 0 1,-35 0-2,17 0-6,18 0 8,0 0 1,-35 0-3,34 0 2,37 0-8,-1 0 8,18 18 0,52-18 0,19 0-9,-1 17 8,0-17 11,1 18-9,-1 0-1,18-1 0,-17-17 0,-1 18 0,-17-1-9,17 1 28,-17-18-18,35 18-1,-18-1 0</inkml:trace>
    </iact:actionData>
  </iact:action>
  <iact:action type="add" startTime="83146">
    <iact:property name="dataType"/>
    <iact:actionData xml:id="d8">
      <inkml:trace xmlns:inkml="http://www.w3.org/2003/InkML" xml:id="stk8" contextRef="#ctx0" brushRef="#br0">8785 14093 0,'0'0'1,"-36"18"0,1 0 7,-18-1 4,-35 1-4,35 17 4,0 18-11,-35 0 8,53-18 1,-18 36-1,0 17 1,35-35-8,-52 71 8,52-72 0,-17 54 0,35-35-9,0 35 9,0 17 0,35-35 0,0-35-9,53 35 8,-17-17 1,-18-18 1,0-35-3,-18-1-6,18 19 8,-18-36 0,18 17 0,-18-17 0,18 0-9,-17 0 8,34 0 2,-35 0-1,71 0-2,18-17-6,52-36 8,1-53 0,-36 18-2,-18 52-6,1-70 8,-19 36 0,-69-18 0,-19 0 1,36-18-10,-53 17 8,0-16 1,0 34 1,0-52-4,-17 123 1,-1-18 2,-17-53-2,17 54 0,18-18 30,0 17-27,-18 0-6,1-17 3,-19-18 0,19 35 2,-54 1-2,-35 17-2,1 0 4,-1 0-4,-18 0 5,89 0-5,-18 0 2,-17 0 0,34 0 2,-34 0-3,34 35 2,-16-17-2,34-1 2,0-17-1,1 0 0,-19 0 0</inkml:trace>
    </iact:actionData>
  </iact:action>
  <iact:action type="add" startTime="85353">
    <iact:property name="dataType"/>
    <iact:actionData xml:id="d9">
      <inkml:trace xmlns:inkml="http://www.w3.org/2003/InkML" xml:id="stk9" contextRef="#ctx0" brushRef="#br0">5098 13035 0,'18'-17'80,"17"17"-70,-17 0 0,52 0 1,1 0-3,-36 0-6,18 0 6,-18 0 4,53 0-4,-35 0 2,-35 0-8,17 0 9,0 0 1,-17 0 3,0 0 19,17 0-19,-17 0-6,-1 0-1,1 0 0,0 0 0,-1 0 157,1 0-125,-1 0-6,19 0-20,-19 0-6,1 0 24,0 0-11</inkml:trace>
    </iact:actionData>
  </iact:action>
  <iact:action type="add" startTime="91339">
    <iact:property name="dataType"/>
    <iact:actionData xml:id="d10">
      <inkml:trace xmlns:inkml="http://www.w3.org/2003/InkML" xml:id="stk10" contextRef="#ctx0" brushRef="#br0">10672 14905 0,'18'0'28,"70"0"-26,-18 0 8,-34 0 0,52 0-2,-35 0-5,0 18 7,52-18 0,19 17 0,-18-17 0,0 0-9,105 0 8,-70 0 2,71 0-1,-18 0-9,-53 0 8,36 0 1,-72 0 1,36 0-1,-52 0-9,16 0 13,-34 0-7,17 0 2,-17 0 0,17 0-2,-70 0 2,17 0-3,35 0 5,-17 0-4,18 0 2,-18 0-4,17 0 3,-34 0 0,34 0 0,-17 0 2,-18 0-4,54 0 2,-19 0 0,-17 0 2,18 0-4,-54 0 2,71-17 0,-52-19 2,-36 1-4,0-18 4,0 18-2,53-1-2,-53-34 2,0 35 8,-18 17 26,0 0-18,18 1-17,-35-19 1,17 19-1,1 17 2,-54-35-2,18-1 1,-17 19 0,-36-1-2,71-17 3,-1 17 1,-52-17-2,71 35-6,-72-35 9,-34 17-1,17-17-2,-53 17 2,-17 18-8,0-18 9,52-17-3,-17 17 4,70 18-11,-34 0 8,16 0 2,19 0-3,-1 0 2,-35 0-7,36 0 7,-124 0-2,17 0-6,-34 36 8,17-36 0,88 0 1,-35 0-3,106 0-6,-1 0 8,-17 0 0,18 0 1,17 0 7,-34 0 2,34 0-7,-35 17-3,35 1 10,18 17 51,0-17-70,0 35 6,0 35 5,0-70-2,0-1 1,0 19-10,0-19 8,0 1 11</inkml:trace>
    </iact:actionData>
  </iact:action>
  <iact:action type="add" startTime="105770">
    <iact:property name="dataType"/>
    <iact:actionData xml:id="d11">
      <inkml:trace xmlns:inkml="http://www.w3.org/2003/InkML" xml:id="stk11" contextRef="#ctx0" brushRef="#br0">6280 11977 0,'0'0'1,"-35"-18"6,17 18-1,-70 0 4,-1 0-3,19 0 2,-36 0-3,-35 0 4,-18 0-4,-17 0 4,70 18-4,-17 17 4,-1 53-4,1-52 4,34 34-5,36-35 1,-35 36 5,53-36-1,-36 36-2,36-36 2,18 18-8,17-35 8,-36 35 1,19-18-3,17 53-6,0-17 8,0 70 0,0-35-2,0 35-6,0-36 9,17-16-1,36-1-2,-18 0 2,36-35-8,-18 18 8,35-1-1,53 1 3,36-36-11,-72-35 8,142 18 1,0 17-2,0-35-6,-35 0 17,35 0-17,-88 0 8,17 0-2,-105 0-6,70-18 8,-88-35 1,17 36-1,-17-19-9,0-34 8,0 17 1,-18 18 0,-17-1 1,17-34-10,0-18 8,1 17 1,-19-52 0,1 17 0,-18-35-9,0 52 9,0-16 0,0 34 0,0 0-9,0 54 16,0-18-15,0 17 9,-18-35-3,18 35-6,-17 1 18,17-19 1,-18 19-11,0 17 10,1 0-12,-36-18-6,-18-17 9,-52 0-1,-1-1-2,54 36-6,-71-17 8,52-1 0,-52-35 0,53 53 1,-35-18-10,-36-17 8,53 35 1,-17-17-2,70 17-6,17 0 8</inkml:trace>
    </iact:actionData>
  </iact:action>
  <iact:action type="add" startTime="111675">
    <iact:property name="dataType"/>
    <iact:actionData xml:id="d12">
      <inkml:trace xmlns:inkml="http://www.w3.org/2003/InkML" xml:id="stk12" contextRef="#ctx0" brushRef="#br0">6862 12241 0,'-35'-35'8,"-1"35"6,-17 0-5,-52 0 0,-37 0-3,-16 53 4,34 0-3,-35 18 2,36 34-3,70-69 4,-35 87-2,53-35 0,17-35-2,18 53 5,0-35-6,0 70 6,18-53-6,87 71 3,-52-71 0,53 0 0,-53-17 0,-35-71 0,17 0 2,18 0 4,-18 0-4,-17 0-9,52-18 8,1-106 1,0 36 0,-1 0 0,71-35-1,-70-36-7,-18 88 8,88 1 0,-35 17-9,35-71 8,-53 54 1,-70 52 1,17-35-1,-35 36 0,0-19-9,0 1 8,0-71 1,-53 36-2,-106-89-5,0 106 7,89 35 0,-89-35-2,124 53 2,17 0-8,1 0 9,-1 0 9,0 0 1,1 0-1,-1 18-10</inkml:trace>
    </iact:actionData>
  </iact:action>
  <iact:action type="add" startTime="112913">
    <iact:property name="dataType"/>
    <iact:actionData xml:id="d13">
      <inkml:trace xmlns:inkml="http://www.w3.org/2003/InkML" xml:id="stk13" contextRef="#ctx0" brushRef="#br0">12171 12171 0,'-17'0'8,"-54"0"2,18 17 2,-17 1-4,17 0-6,-36 17 8,36 0 1,-35 18-1,0 18-2,18-18 2,17 17-8,-53 18 9,53-17-1,-18-18 0,36 0-10,0 0 10,17-18-2,0 36 5,1-1-12,17 1 8,0 17 1,0 18 0,0 0-2,0-1 3,0-34-9,0 0 8,70 34-2,-34-16 2,34-19-8,-34-17 9,-1-35-1,18 17 0,17-35-9,1 0 8,35 0 1,-18 0 1,-18 0-3,54-71-6,-36 1 8,53-36 0,-35-53 0,-71 71-9,36 0 9,-18-36 0,-18 36 0,0-53-2,-17 53 2,0-53-7,-18 53 7,0-36 0,0 36-2,0-18-6,35 53 8,-35-35 1,35 17-1,-35-17-2,0 71-6,0-1 18,0-35-10,-17 35 1,-1 18-1,-17-17 0,17 17-2,-53 0 2,18-18-8,-105 18 9,-1-53-1,18 53-2,35 0-7,0 0 10,-17 0-1,70 0 1,18 0-3,17 0 1,18 18 36,0 17-36,0 18-2</inkml:trace>
    </iact:actionData>
  </iact:action>
  <iact:action type="add" startTime="116929">
    <iact:property name="dataType"/>
    <iact:actionData xml:id="d14">
      <inkml:trace xmlns:inkml="http://www.w3.org/2003/InkML" xml:id="stk14" contextRef="#ctx0" brushRef="#br0">10002 5045 0,'-18'0'61,"0"0"-53,-35 0 2,0 35-8,-17-17 8,-1-18 0,-34 0-1,16 17 1,-52-17-8,35 0 8,-17 18 0,17-18 0,0 0-2,18 53-6,18-36 9,-19 1-1,-34 0 0,17 35-2,-17 0-6,-1 0 8,1 17 1,34-52-3,1 52-6,0-34 8,35 34 0,18-35-2,-18 1-6,35-1 9,1 53-1,-19-35-2,19 0 2,-1 18-8,0-19 8,18 19 1,0 17-1,-52 0-9,52-35 8,0 18 1,0 35 0,17 17 1,1-17-3,52 53-6,-34-89 8,-1 1-2,35 35 2,19-18-8,-54-35 9,71 35-1,-71-35 0,53 0-2,-52-18-6,16-17 8,1 35 0,36-36-1,-37 1-7,54-18 8,35 0 0,53 0 0,-17 0-9,70 0 8,35 0 2,-70 0-1,-36 0-2,-35-35 2,53 17-8,-88-17 9,-18 35-1,-35-18-1,53-17-3,-71 17 4,18 18-4,71-53 5,-36 18-6,35-18 6,-17 0-6,35-53 7,-17-17-8,-71 70 4,17-18 0,-35 36 0,36-53 2,-53 70-4,35-17 2,-18 0 2,-18 17-2,1-17 0,35 0 0,-35-36-2,17 18 5,-35-18-6,0-17 6,0 35-5,0-17 4,0-18-4,0-18 4,0 71-3,0-36 0,0-17 1,0 35 3,-53-35-6,-53-36 4,18 54-2,-35-1 1,-36-35 2,0 53-4,18-17 0,70 52 2,1 18 2,-18-53-8,-18 36 9,71 17-1,-36-18 0,0 18-9,36 0 8,-18-18 1,-17 18 1,-36 0-3,0 0-6,0 0 8,0 0 0,0 0-2,18 0 3,18 0-9,-18 0 8,52 0 1,-17 0-1,0 0-2,1 0-6,-37 0 8,72 0 0</inkml:trace>
    </iact:actionData>
  </iact:action>
</iact:actions>
</file>

<file path=ppt/ink/inkAction13.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49133" units="1/cm"/>
          <inkml:channelProperty channel="Y" name="resolution" value="55.6701" units="1/cm"/>
          <inkml:channelProperty channel="T" name="resolution" value="1" units="1/dev"/>
        </inkml:channelProperties>
      </inkml:inkSource>
      <inkml:timestamp xml:id="ts0" timeString="2020-03-25T01:24:37.259"/>
    </inkml:context>
    <inkml:brush xml:id="br0">
      <inkml:brushProperty name="width" value="0.05292" units="cm"/>
      <inkml:brushProperty name="height" value="0.05292" units="cm"/>
      <inkml:brushProperty name="color" value="#FF0000"/>
    </inkml:brush>
  </inkml:definitions>
  <iact:action type="add" startTime="28651">
    <iact:property name="dataType"/>
    <iact:actionData xml:id="d0">
      <inkml:trace xmlns:inkml="http://www.w3.org/2003/InkML" xml:id="stk0" contextRef="#ctx0" brushRef="#br0">794 9172 0,'0'-17'52,"71"17"-42,52 0 0,71 70-2,53-52 3,35 17-9,53 18 8,54 18 0,-37-54-9,107 54 8,0-1 1,105 36 0,-211-71 0,88-17-2,-89 17-6,-105-35 9,36 53-3,-72-53 2,-17 36-8,18-36 8,-36 0 1,1 0-1,34 0-2,-34 0 2,35 0-8,105 0 8,1 0 1,-36 0-1,35 0-9,-17 0 8,0 52 1,17 1 0,-34-17-2,-1-1-5,71-35 7,-1 0 0,-34 0-2,105 0-6,-35 0 8,-53 0 1,54 0-3,-72 0-6,-35 0 6,0 0 4,-35 0-2,-35 0 1,70 0-10,-35 0 8,0 0 1,71 0-2,-1 0 5,1 0-8,17 0 12,-53 0-16,-35 0 8,-35 0-4,-1 0 3,-52 0 2,53 0-4,-36 0 3,71 0-2,0 18 1,-35-18 1,-1 0 0,-34 0-3,34 0 2,-69 0 1,122-36 0,-123 19-1,0-19 0,-17 19-2,-1-1 4,-52 0-4,-36-17 3,36-18-2,-54 0 2,1-35-1,17 0 1,-35-18-4,0-35 7,0 35-8,0-35 4,36-18 2,-19-17-2,71-53-2,-17 87 2,-18-16 2,0 34-2,-36 54 0,19-1-2,-36 18 4,0 36-3,0-19 2,-18 1 7,-35 0-15,35 17 9,-70 0 0,-35-34 0,-159-37-2,-18 1-6,-53 35 8,-35 0 1,17-17-1,1 52-9,-36-88 8,-35-17 1,142 52 1,-54-52-1,123 17-2,-52 71-6,-106 17 8,35-17-2,1 35 2,-1 0-8,-71 0 6,72 0 5,-72 0-3,36 0-9,0 0 8,0 0 1,53 0 0,-106 0-2,71 0 3,-18 0-9,-53 0 8,17 0 0,72 0-9,-37 0 8,37-53 1,-89 18 1,88-1-3,-35 36-6,17 0 8,19 0 0,-36 0 0,70 0 0,1 0-9,34 0 9,1 0 0,0 0 0,0 0-2,35 0-6,70 0 6,-70-88 5,1 70-5,52-17 2,-18 35-8,35-17 8,-17-36 0,18 53-2,-36 0 3,-35 0-9,-35-36 8,-35 36-2,-1 0-6,54 0 6,-36 71 4,53 17-1,18 0-1,-1 53-2,107-35-6,35-18 8,35-52 0,17-1-2,1 53-6,35-53 9,-18 18-1,18 18 0,-17-18 0,17 53-9,0-36 6,-35 36 5,-1-35-1,36 34-10,0-52 13,-17-35-5,17 0-2,0 35 17,35-18 8,0-35 1,-17 0-10,17 0-15,0 0 0,18 0 2,71 70-8,-89-34 8,53 52 0,36 18-9,-54-53 9,18 17 0,-52-35 0,-1 1 0,0-1-9,-17-17 8,35-1 2,-36 1-1,1 0-2,0-18 25,-1 17 18,1 36-41,88 88-2,-106-88 4,35 53-11,-17-71 9,17 36 0,18-36-2,0 18-6,-18 18 8,71 34 0,-88-69 1,-1-1-3,1-35 63,-18-18 43,0-35-113</inkml:trace>
    </iact:actionData>
  </iact:action>
  <iact:action type="add" startTime="41468">
    <iact:property name="dataType"/>
    <iact:actionData xml:id="d1">
      <inkml:trace xmlns:inkml="http://www.w3.org/2003/InkML" xml:id="stk1" contextRef="#ctx0" brushRef="#br0">16687 7620 0,'0'0'1,"-36"0"18,-16 0-11,16 0 2,-52 0-8,53 0 8,-18 0-1,0 0 3,18 18-11,17-18 8,-35 17 1,18 1 9,0 17-17,-36-17 8,36-1-2,-1 19 2,1 17-8,0-36 8,-18 19 1,18-1-1,-18 0-2,0 0-6,18 18 8,17 0 0,-17-17-2,17 16 3,-35 37-9,35-36 8,-17 35 0,35-35 0,-17-18-9,17 53 9,0-17 0,0-36-2,0 18-6,0-18 8,0 0 0,0-17 1,0 17-1,35 1-9,-18-19 8,1 19 11,17-1-12,1 0-6,-1-17 8,53 52 1,-53-34-1,1-19-2,52 54-6,-53-54 8,0 1 0,1-18-1,52 35-7,-35-35 8,53 0 0,-36 0 0,71 0-9,-17-17 6,-36-36 6,0-18-3,36 1 0,-71 17-2,0-35-6,-36-1 8,36-34 0,-35 17 0,-18 18-2,17 53-7,1-36 11,-18 53-2,35-17 0,-35 0-9,0 17 8,18-35 1,-18 18 0,18 0-9,-18-18 16,35-35-10,-18 70 3,-17-53-3,18 54-2,-18-18 5,0 17-4,0-53 4,0 36-4,-35 0 4,0-18-4,-1 35 2,-17 1 0,18 17 2,-35-53-4,34 53 2,-17-18 0,36 18 2,-19-18-4,1 18 2,-18-35 0,18 35 19,17 0 117</inkml:trace>
    </iact:actionData>
  </iact:action>
  <iact:action type="add" startTime="48195">
    <iact:property name="dataType"/>
    <iact:actionData xml:id="d2">
      <inkml:trace xmlns:inkml="http://www.w3.org/2003/InkML" xml:id="stk2" contextRef="#ctx0" brushRef="#br0">6985 7073 0,'18'0'32,"17"0"-25,18 0 2,0 35-2,53 54 3,-18 52-4,53 18 2,-35-36 0,88 71 1,53 71-2,-53-54 1,71 54 1,-1-1 0,-34-34-3,-19-36 5,19 53-4,-72-89 2,-17-34-4,-52-18 3,-1-18 2,-71-70-4,1-1 2,0-17 48,-18-35-48,0-18-6,0 0 8,0-35 1,0 17-3,0 36-6,0-53 16</inkml:trace>
    </iact:actionData>
  </iact:action>
  <iact:action type="add" startTime="48933">
    <iact:property name="dataType"/>
    <iact:actionData xml:id="d3">
      <inkml:trace xmlns:inkml="http://www.w3.org/2003/InkML" xml:id="stk3" contextRef="#ctx0" brushRef="#br0">9966 7620 0,'-17'-18'10,"-36"18"0,17 0 0,-69 53 0,-54 0 0,-70 53-2,-54 18-5,-16 17 7,-72 17 0,-105 54-2,105-88-6,-87 52 8,123-17 0,17-54 1,71-16-3,18-1-6,88-70 8,70-1 0,36-17-2</inkml:trace>
    </iact:actionData>
  </iact:action>
  <iact:action type="add" startTime="51132">
    <iact:property name="dataType"/>
    <iact:actionData xml:id="d4">
      <inkml:trace xmlns:inkml="http://www.w3.org/2003/InkML" xml:id="stk4" contextRef="#ctx0" brushRef="#br0">2276 10742 0,'0'0'1,"-88"0"4,-18 0 3,-35 0 0,35 0 2,0 0-4,-35 0 4,0 0-4,17 0 4,18 0-2,36 0-1,-18 0 0,52 0 3,-17 0-4,-52 0 4,69 0-4,-52 18 3,18-1-7,-19 36 8,37-35 0,-19 17-2,36-17-6,-1 52 8,-34-17 1,17 0-1,35 35 0,1-35-9,-19 71 6,-34-1 5,52-70-2,1 88-2,-54-52 2,53-1-7,18-18 7,0 36 0,0-35-2,0 17-6,0 18 6,0-53 4,0 0-4,36 35-7,-1 35 19,53-35-18,53 53 8,18-17-2,70-1-6,-17-17 8,17 35 1,36-88-1,-71 88-2,18-52 2,-18 16-8,-142-69 8,37 34-2,-19-52 2,-17 0-8,-35-1 8,35 18 1,-18-17-1,-17-18-2,70 18-6,35-1 8,124 54 0,-35-71-2,141 18 2,-36-18-8,71 0 9,36 0-3,87 0 2,-141 0-8,124 0 8,106 88 0,-106 18-2,53-36 3,-36-70-9,-34 106 8,-36-106 0,-53 0-2,0 0-6,0 0 8,-18 0 1,-17 0-1,0 0-2,-36 0-7,-35 0 10,71 0-1,-35-18-2,-36-17 2,0 17-8,-35-17 9,35-18-1,1 53 0,-37 0-9,72 0 16,-36 0-15,-70 0 8,35 0 0,-36 0-9,-34 0 6,-36 0 6,71 0-3,-54 0-2,19 0-6,34-35 8,36 17 0,71-70 1,-18 53-3,-18 17-6,0-105 8,0 70 0,-17-35 0,-89 52-9,54 19 8,-89-71 2,18 70-1,17-70-2,-17 70-6,-1-35 8,36-88 0,18 88-1,-88-17-7,-36 34 8,71-52 3,-107 53-6,-16 0 3,-1-1-2,36-34-2,-54 52 4,36-35-4,-18 18 4,-17 0-3,35-18 2,0-18-2,0-17 2,-36 53-2,36-36 3,-35 53-4,-18 1 3,18-1-2,-1 1 1,-17-1 0,0 0 0,0 1 0,0-1 0,0 0 0,0 1 0,-17-36-1,-36 35 1,-88-35 2,52 53-9,-16-35 8,-1 35 2,-18-18-1,18-17-9,-35 17 8,-53-35 1,53 53 0,-18-35-2,-88 18 5,-35-72-12,35 54 8,-35 17 1,88-17 0,-18 35-9,89-35 9,-18 35-2,35-35 4,-17 17-4,-19 18-6,-34-35 8,17-1 0,-123 1 0,0 0-9,-36 17 9,1-70 0,-71 53 0,106-1-2,-54-52 2,54 71-8,0-19 9,0-17-1,-36 18 0,-70 18-9,-106-19 8,0-70 1,106 71 1,-53 0-10,71 35 8,35-53 1,35 53 1,18 0-3,-36 0 4,-35 0-11,1 0 8,-36 0 1,17 0-2,-70 0-6,53 0 8,53 0 1,53 0-3,0 0 2,35 0-8,106 0 8,-71 0 0,53 0 1,53 0-10,-35-18 8,0 18 1,-35 0 0,-36 0-9,-35 0 16,0 0-15,0 0 9,-70 0-3,70 0 4,0 0-11,0 0 8,0 0 1,35 0-2,71 0 3,-35 0-9,-18-35 8,17 17 0,19-35-2,87 36-6,-17-18 8,53 35 1,-18 0-1,17-18 0,1 18 269</inkml:trace>
    </iact:actionData>
  </iact:action>
  <iact:action type="add" startTime="69795">
    <iact:property name="dataType"/>
    <iact:actionData xml:id="d5">
      <inkml:trace xmlns:inkml="http://www.w3.org/2003/InkML" xml:id="stk5" contextRef="#ctx0" brushRef="#br0">12983 12665 0,'52'0'10,"1"0"0,89 0 0,69 0 0,89 0-2,88 17-6,177 54 8,-54-53 0,71-18-2,-70 0-6,-1 0 9,-123 0-1,-106 0 0,-35 0 0,-70 0-2,-1 0-6,-35 0 8,-35 0 0,-53 0 0,35 0-9,-35 0 8,0 0 2,35 0-1,-17 0-9,17 0 8,-53 0 1,36 0 0,-36 0-2,-17 17 3,-1-17-9,-69 0 106</inkml:trace>
    </iact:actionData>
  </iact:action>
  <iact:action type="add" startTime="80544">
    <iact:property name="dataType"/>
    <iact:actionData xml:id="d6">
      <inkml:trace xmlns:inkml="http://www.w3.org/2003/InkML" xml:id="stk6" contextRef="#ctx0" brushRef="#br0">15911 11183 0,'17'-18'7,"19"18"1,-1-17 2,35 17-2,-52 0 0,35 0 0,-18 0 0,36 0 0,52 70-1,-87-17 2,52 35 0,-35-35-2,0-17 2,-36-1-2,1 0-1,-1 0 2,19 36 0,-19-18 0,1-18 0,-18 18 2,0-35-4,0 17 4,0 18-4,0 0 4,-71 17-2,1-34-2,-1 34 1,18-34 4,-35 34-10,0-35 8,0 36 1,17-53 0,-35 52-2,36-35 2,-1 36-8,18-36 9,-52 18-1,87-18 0,-70 1-9,52-1 8,1-17 1,0-18 1,-18 17-3,0-17-6,-17 0 8,-1 0 0,36 0-2,-18 0-6,0 0 9,-18 0-1,36-17 0,-18-36-2,35 0-6,1-35 8,-18-36 1,-18-17-3,53 35-6,0-53 8,0-17 0,0 0 0,0 70-2,0 0-6,0 18 9,0-18-1,17 0-2,1-35 2,35 18-8,-18 34 8,18 1 0,53-35 1,-88 87-3,70-34-6,-35 35 8,-18 17 0,0 0 0,0 18-9,1-53 9,-19 53 0,1 0 0,0 0 10,52 0 0,1 0-2,-36 36-15,36-19 7,-18 19 0,17-1-9,-70-17 8,18-1 1,35 36 0,-36-35-2,1 17-7,35 18 11,-18 0-2,0-18 0,1 36-9,-1 17 8,35 0 1,-17 0 0,-53-35 1,36 35-10,-36-17 8,17 35 1,-17 17 0,0-17-2,0 0 2,0-53-7,0 35 7,0-35 0,0-18 5,-17-52 99</inkml:trace>
    </iact:actionData>
  </iact:action>
  <iact:action type="add" startTime="87600">
    <iact:property name="dataType"/>
    <iact:actionData xml:id="d7">
      <inkml:trace xmlns:inkml="http://www.w3.org/2003/InkML" xml:id="stk7" contextRef="#ctx0" brushRef="#br0">7126 11077 0,'36'0'16,"-1"0"2,0 36-11,18 34-1,53 18 2,18 36 0,17 52 0,17 18 2,19 0-4,-36 35 2,0 71 0,35-53 0,-17 88 1,35-35-2,-53-70 2,-53-54-2,-17-53 1,-18-34 0,-18-36-6,-17-53 19,-1-18 122</inkml:trace>
    </iact:actionData>
  </iact:action>
  <iact:action type="add" startTime="88368">
    <iact:property name="dataType"/>
    <iact:actionData xml:id="d8">
      <inkml:trace xmlns:inkml="http://www.w3.org/2003/InkML" xml:id="stk8" contextRef="#ctx0" brushRef="#br0">9860 11924 0,'-17'0'40,"-54"0"-30,-70 0 0,-70 0-2,-36 88-6,-89-35 9,19 70-1,35-34-1,-53-1 0,52 0-2,36-35 1,18 70 2,35-52-2,71-18-2,-1 0 3,71-18 0,18-17-3,-18-18 2,35 17 11,1-17 10,-1 0-20,0 0-2,1 0 1,-1 0 2,36 0 142</inkml:trace>
    </iact:actionData>
  </iact:action>
  <iact:action type="add" startTime="89936">
    <iact:property name="dataType"/>
    <iact:actionData xml:id="d9">
      <inkml:trace xmlns:inkml="http://www.w3.org/2003/InkML" xml:id="stk9" contextRef="#ctx0" brushRef="#br0">3475 14393 0,'0'0'1,"-106"0"16,-52-53-15,-54 53 8,36-17-2,-71 17-6,35 0 8,0 0 0,1 0 1,17 0-10,-18 0 8,36 53 1,-18 35 0,52-70 0,-16 34-9,52-52 8,-18 53 2,36-35-1,35 0 0,-53-1-9,-17 36 8,35 0 1,0-35 1,-71 88-3,35-36 2,36 1-8,-35 35 8,-36-1-2,71-34-6,0 70 9,52-53-1,1 71 0,35-18-9,0 0 8,0 71 1,0 35 1,71-53-3,70 0-6,0 35 8,-35-105 1,-1-1-1,-52-52-2,0-18-6,106 17 8,-88-35 0,87 1 1,107 52-10,-53-53 16,140-17-15,142 52 8,194 19 0,159 87-2,-106-105-5,-336-1 7,-52-17 0,-177-53-2,54 35-6,-54 18 8,-70-53-2,88 18 3,-53-18-9,71 0 8,35 0 0,35 0 1,106-35-2,53-36-3,106 0 3,70 1-2,-88 35 3,-105 35-3,-36 0 1,0 0 1,-71 0 1,36 0-4,-18 0 1,18 0 2,35 0-2,-35 0 1,123 0 1,36 0 0,-71 0-3,52 0 3,19 0-1,0 0-1,70 0 1,-71 0 0,-88 0 0,89 0 0,0 0 2,-36-71-4,-123 18 4,88 18-2,-124-89-2,-17 36 2,-53 35 0,53-53 2,-230 54-5,89-19 6,35-53-6,0 54 3,-35-18 2,52 35-4,19-18 4,17-52-4,-89 70 4,36-53-4,-52 88 2,-72-52 0,18 35 2,-52 17-4,17-53-3,35 1 8,18-18-1,-18 17-2,-18 1 2,19-19-8,-1 19 8,70-71 1,-105 105-1,0 1-9,-17 0 8,-19 17 1,1-17-2,-18 17 2,17-17-8,1 0 19,-18 17-1,0-17 1,0 17-13,-35 1-6,-106-1 8,-36 0 0,-52-52-2,-18 52 3,-70-17-9,-1-53 8,1 70 0,-36-17 0,71-1-9,-18-69 9,-53-19 0,88 89 0,-17 17-9,0-52 8,0 52 1,-1-17 1,1-1-1,53-17-9,-53 53 8,0 0 1,-36 0-2,53 0 4,-87 0-11,-1 0 8,-35 0 2,-36 0-1,-87 0-2,-1 0-6,-70 0 8,18 0 0,-18 0 0,0 0-9,-141 0 8,140 0 1,1 0 1,-53 0-3,-17 0-7,70 0 10,0 0-1,70 0 0,142 0 0,17 0-2,0 0-5,71 0 7,35 0 0,35 0-2,1 0-6,69 0 8,37 0 1,16 0-1,37 0-9,-37-17 8,72 17 1,-1 0 0,-17-18-2,-53 1 19,70 17-21,-53 0 1,-17-36 2,-53 36-1,35 0 0,-35 0 0,35 0 1,-123-35-2,123 17 3,-17 1-4,52 17 2,1 0 0,-1-53 0,0 35 0,54 1 0,-18-1 0,-1 18 6,1-35-7,17 17 3,1 18 0,-19 0-2,19-18-6,-36 18 9,-18-53-1,1 36 0,-1 17-2,-17-18-6,-18 18 8,53-17 0,-53 17-9,54 0 8,-19-36 1,53 36 11</inkml:trace>
    </iact:actionData>
  </iact:action>
  <iact:action type="add" startTime="93288">
    <iact:property name="dataType"/>
    <iact:actionData xml:id="d10">
      <inkml:trace xmlns:inkml="http://www.w3.org/2003/InkML" xml:id="stk10" contextRef="#ctx0" brushRef="#br0">4710 16122 0,'18'0'51,"34"0"-43,54 0-6,0 0 8,71 0 0,34 0-2,19 0-5,34 0 7,18 0 0,1 0-2,-72 0-6,-34 0 8,-89 0 0,0-18 1,-17 18 0,-36-17-6,18 17 3,-18-36 0,-17 36 8,17-17 0,18-1-6,17 18-2,36 0 0,-35 0 0,-36 0 0,-17 0 0</inkml:trace>
    </iact:actionData>
  </iact:action>
  <iact:action type="add" startTime="96224">
    <iact:property name="dataType"/>
    <iact:actionData xml:id="d11">
      <inkml:trace xmlns:inkml="http://www.w3.org/2003/InkML" xml:id="stk11" contextRef="#ctx0" brushRef="#br0">15011 16087 0,'71'-36'30,"193"36"-20,89 0 0,0 0 1,35 0-10,-71 0 8,-105 0 1,0 0 0,-107 0-2,1 0 2,-18 0-8</inkml:trace>
    </iact:actionData>
  </iact:action>
  <iact:action type="add" startTime="97224">
    <iact:property name="dataType"/>
    <iact:actionData xml:id="d12">
      <inkml:trace xmlns:inkml="http://www.w3.org/2003/InkML" xml:id="stk12" contextRef="#ctx0" brushRef="#br0">18609 16157 0,'0'0'1,"53"-17"46,88 17-36,36 0-9,34 0 8,72 0 0,-1 0-2,-106 0-6,36 0 8,-106 0 1,-71 0-1,18 0-2,-35 0-6</inkml:trace>
    </iact:actionData>
  </iact:action>
  <iact:action type="add" startTime="100864">
    <iact:property name="dataType"/>
    <iact:actionData xml:id="d13">
      <inkml:trace xmlns:inkml="http://www.w3.org/2003/InkML" xml:id="stk13" contextRef="#ctx0" brushRef="#br0">16052 14323 0,'-18'17'10,"0"-17"0,-17 0 8,0 0-8,0 0-7,-36 0 7,36 0 0,-124 0 0,36 0-2,-54 0 2,36 0-8,35 0 9,-35 0-3,0 0-6,18 71 8,34-53 0,1-1 0,35 1-9,18 0 8,17 17 2,-35 35-1,36-34-2,-1 34-6,18-35 8,-53 54 0,53 17-1,0 17 3,-17 18-11,17-35 8,0 0 1,0 70 0,0-17-9,0-89 9,0 36 0,0 0 0,0 88-2,17-123-6,36 52 8,53 36 1,-88-106-1,52 17-9,-35-17 8,18 18 1,-17-36 0,17 0-2,17-17 2,1 17-7,87 1 7,-16-19 0,34-17 0,18 18-9,-18 35 8,-35-53 2,-17 0-1,52 0-9,-70 0 8,0 0 1,0 0 0,35 0 0,-18 0-9,-52 0 8,52-35 2,-70-36-1,36 36-2,16-71 2,-69 88-8,52-88 8,-18 36 0,1-18-2,-36 35-6,18-35 9,-18-1-1,36 1-1,17-18-1,-53 53 2,1 0-4,34-17 4,-52 35-4,17-1 4,-17 1-4,-1 0 5,1 0-6,-18-1 7,35-34-8,-35 52 4,36-70 2,-36 53-1,35-54-1,-17-16-3,34 16 5,-16 19-4,-36 17 4,35 0-4,-17 0 4,-18 35 5,0-17-8,0 18 3,0-1 5,0 0-7,0 1 7,0-1 0,0-35 2,-36 18-1,19 17-8,-36-17-3,-35-36 5,-18 54 0,18-1-2,-53-35-6,17 18 8,-35 0 0,18 35-2,35-53 3,-123 17-9,88 36 8,0-17 0,-88-19 0,123 36-9,-35 0 9,35 0 0,-35 0 0,-36 0-9,71 0 8,-17 0 2,17 0-1,53 0-2,-53 18-7,18 17 8,71-35-8,-19 18 13</inkml:trace>
    </iact:actionData>
  </iact:action>
  <iact:action type="add" startTime="102904">
    <iact:property name="dataType"/>
    <iact:actionData xml:id="d14">
      <inkml:trace xmlns:inkml="http://www.w3.org/2003/InkML" xml:id="stk14" contextRef="#ctx0" brushRef="#br0">15381 15998 0,'0'-35'10,"-17"18"10,-1 17-10,-70-18 1,-18 18-3,-53 0-6,-52 0 8,34 0 0,-193 0 0,17 0 1,36 0-10,-195-71 8,-35-52 1,89 105 0,34-88-2,72 71-6,69 18 9,36-19-1,53-17 0,-53 36-2,106-19-6,18-34 8,52 70 0,54 0 0,-1 0-9,0 0 9,-17-18 10,17 18 20,-17 0-32,0-17-6,-18 17 7,0 0 3,-123-18-4,35-35-6,35 53 8,-18-18 0,54 18 1,-1-35 30,36 35 40,0 18-50,-1-18-23,-17 0-6,-17 0 8,35 0 0,-1 0 0,19 17 175,17 1-170</inkml:trace>
    </iact:actionData>
  </iact:action>
  <iact:action type="add" startTime="104511">
    <iact:property name="dataType"/>
    <iact:actionData xml:id="d15">
      <inkml:trace xmlns:inkml="http://www.w3.org/2003/InkML" xml:id="stk15" contextRef="#ctx0" brushRef="#br0">9349 15011 0,'-18'0'41,"1"0"-34,-36 17 0,-18-17 1,-17 18 3,-53-18-4,0 18 3,-18-18-6,18 35 8,-53 18-6,53-53 2,70 17 0,1-17 0,52 0 0,0 18 31,36 17-24,17 18-5,-17-53-4,35 53 4,-35-35-4,-18-1 5,35 19-4,0-1 8,36 36 1,-54-54-8,1-17 1,-18 18-4,35 17 3,0-17-6,1-1 9,-19-17-1,36 18 0,-35-18 0,0 0 1,34 0-1,54 0 0</inkml:trace>
    </iact:actionData>
  </iact:action>
  <iact:action type="add" startTime="105817">
    <iact:property name="dataType"/>
    <iact:actionData xml:id="d16">
      <inkml:trace xmlns:inkml="http://www.w3.org/2003/InkML" xml:id="stk16" contextRef="#ctx0" brushRef="#br0">15205 15822 0,'0'0'1,"18"0"18,-1 0 10,36 0-17,0 18-2,0 35 0,-18 35 0,18-35-9,-17 17 9,-19-34 0,18-1 0,-17 0-9,-18-17 16,0 17-15,0 0 8,0 1 11,0-1-11,35 18 8,-35-36-16,0 1 9,0 17 48,-35-35-47,-71 0-2,53 0 0,-17 0-1,17 0-7,-18 0 8,36 0 0,17 0 0,-17 0 31,0-35-21</inkml:trace>
    </iact:actionData>
  </iact:action>
  <iact:action type="add" startTime="111128">
    <iact:property name="dataType"/>
    <iact:actionData xml:id="d17">
      <inkml:trace xmlns:inkml="http://www.w3.org/2003/InkML" xml:id="stk17" contextRef="#ctx0" brushRef="#br0">3863 16616 0,'36'-18'22,"-19"18"9,1 0-3,-1 0-26,54 18 8,-53 88 1,-1-18-3,71 71-6,-35-36 6,18 1 4,17-36-4,-35 35 2,18-35-8,-36 1 9,71 34-1,0 36 0,-71-89-2,35-17-6,-52-35 8,-18 0 162,18-18-158,-18-18 18,35-17-22,-17-1 6,-1-17 0,36 1-8,35-19 0,36 0-2,52-52 5,54-18-6,69 35 6,-52 18-5,141-71 2,-70 18 0,17-18 0,-17 18 1,-19 18-2,-16-18 3,-54 17-4,-35 18 4,-71 36-2,-52 17 0,-71 35-2</inkml:trace>
    </iact:actionData>
  </iact:action>
</iact:actions>
</file>

<file path=ppt/ink/inkAction14.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49133" units="1/cm"/>
          <inkml:channelProperty channel="Y" name="resolution" value="55.6701" units="1/cm"/>
          <inkml:channelProperty channel="T" name="resolution" value="1" units="1/dev"/>
        </inkml:channelProperties>
      </inkml:inkSource>
      <inkml:timestamp xml:id="ts0" timeString="2020-03-25T01:28:38.092"/>
    </inkml:context>
    <inkml:brush xml:id="br0">
      <inkml:brushProperty name="width" value="0.05292" units="cm"/>
      <inkml:brushProperty name="height" value="0.05292" units="cm"/>
      <inkml:brushProperty name="color" value="#FF0000"/>
    </inkml:brush>
  </inkml:definitions>
  <iact:action type="add" startTime="11266">
    <iact:property name="dataType"/>
    <iact:actionData xml:id="d0">
      <inkml:trace xmlns:inkml="http://www.w3.org/2003/InkML" xml:id="stk0" contextRef="#ctx0" brushRef="#br0">2505 11977 0,'0'0'1,"-18"0"10,1 0-5,-18 0 2,-54 0 1,36 0 6,18 0-5,-53 0-4,17 0 4,36 0-4,-71 17 2,0 54 0,36-53 1,-54 70-2,54-35 3,-18 0-4,-1 53 5,37-71-6,-19 35 3,-17-17 0,53 18 0,-36 17 0,53-53 0,1 71 0,-36 18-1,35-19 3,-17 107-4,-36-18 3,71-17-2,0 34 3,0 36-4,0-35 4,0-71-4,0 53 4,0-88-4,0 0 4,0-36-4,0 36 4,18-18-4,70 18 3,-35-53-1,0 17 3,-18-34-4,36 17 2,-54-53-4,36 17 3,18-17-1,-18 0-5,35 0 8,-35 0 0,0 0 1,0 0-3,35 18 2,-35-18-8,35 0 8,18 0 0,0 0-2,35 0-6,53-88 8,0-53 0,-35 17 0,-1-17-9,-16-18 17,-37-35-16,36-70 8,-52 70-2,-36-53 4,52 88-11,-87 18 8,17-53 1,-35 88-2,0-70-6,0 70 8,0-18 1,-88 1-1,53-1 0,-18 19-2,35 87-6,1-35 8,17 35 0,-18 1-2,-17-19-6,35 19 8,-18 17 0,-88-53-1,0 35 1,-17-35-8,-53 36 8,-18-36 0,35 0 0,-18 0-9,54 0 16,17 35-15,36 18 8,-36-17 0,53 17-1,18 0-7,-1 0 8,19 0 89,-19 0-97,-34 0 8,34 35 0</inkml:trace>
    </iact:actionData>
  </iact:action>
  <iact:action type="add" startTime="12499">
    <iact:property name="dataType"/>
    <iact:actionData xml:id="d1">
      <inkml:trace xmlns:inkml="http://www.w3.org/2003/InkML" xml:id="stk1" contextRef="#ctx0" brushRef="#br0">1129 12577 0,'0'-18'30,"0"-17"-14,0-1-5,0-52-6,0 18 3,0 17 0,0-124 1,0 36 0,0 0-3,0-141 4,0 35-4,0 0 2,0-35-3,0 0 2,0 70 5,0 0-4,0 36-6,0-1 9,0 72-1,0 16 0,36 36-9,-19 1 8,-17-1 1,18 0 0,-1 17-2,19 1 2,17-18-8,-53 36 19</inkml:trace>
    </iact:actionData>
  </iact:action>
  <iact:action type="add" startTime="13067">
    <iact:property name="dataType"/>
    <iact:actionData xml:id="d2">
      <inkml:trace xmlns:inkml="http://www.w3.org/2003/InkML" xml:id="stk2" contextRef="#ctx0" brushRef="#br0">1341 9031 0,'0'0'1,"-35"0"8,17 0 1,-17 0 0,-1 0 0,1 0-2,-18 0 2,0 0-9,-70 88 10,70-35-1,18 0 1,-36-35-3,36 17-6,17-17 18,36-1 59,35-17-77</inkml:trace>
    </iact:actionData>
  </iact:action>
  <iact:action type="add" startTime="13403">
    <iact:property name="dataType"/>
    <iact:actionData xml:id="d3">
      <inkml:trace xmlns:inkml="http://www.w3.org/2003/InkML" xml:id="stk3" contextRef="#ctx0" brushRef="#br0">1694 9260 0,'0'36'44,"53"52"-34,-53-35 0,17 35-2,-17 18-6,18-36 8,-18 19-2,0-54 3,18-17-9,-18 17 6,0-123 44</inkml:trace>
    </iact:actionData>
  </iact:action>
  <iact:action type="add" startTime="14329">
    <iact:property name="dataType"/>
    <iact:actionData xml:id="d4">
      <inkml:trace xmlns:inkml="http://www.w3.org/2003/InkML" xml:id="stk4" contextRef="#ctx0" brushRef="#br0">2752 7585 0,'-35'0'7,"-1"-18"1,1 18 8,18 0-8,-36 0 0,-18 0 0,1 0 0,-36 0 0,0 0 3,-71 0-6,19 71 3,-1-1 0,-17 36 0,-54 35 0,36 0 3,18 0-4,17-35 1,71-18 0,17-17-7,36 17 11,0-53-2,-18 54-2,18 16-6,35-34 6,0 35 4,0 0-2,17-18-9,89 71 8,18-71 1,17 53 0,88 0-2,-123-123-6,88 17 9,-53-17-1,106-18 0,-71 0-2,18 53-6,-53-53 8,1-36 0,52-34 0,17 34-2,54-52 2,-71-18-8,17 1 9,36-72-1,-53 1 0,0-54-9,-52-16 8,-19 16 1,-17 1-2,-71 53-6,-17-19 8,35 90 0,-53-19 0,0 54-2,0 17-5,-36 0 7,-34 0 0,-89-18 0,-88-17 0,-35 53-2,0 35-6,35 0 8,70 0 0,1 0 0,105 0-9,19 0 8,34 0 1,0 17 71,18 1-62</inkml:trace>
    </iact:actionData>
  </iact:action>
</iact:actions>
</file>

<file path=ppt/ink/inkAction15.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49133" units="1/cm"/>
          <inkml:channelProperty channel="Y" name="resolution" value="55.6701" units="1/cm"/>
          <inkml:channelProperty channel="T" name="resolution" value="1" units="1/dev"/>
        </inkml:channelProperties>
      </inkml:inkSource>
      <inkml:timestamp xml:id="ts0" timeString="2020-03-25T01:28:58.623"/>
    </inkml:context>
    <inkml:brush xml:id="br0">
      <inkml:brushProperty name="width" value="0.05292" units="cm"/>
      <inkml:brushProperty name="height" value="0.05292" units="cm"/>
      <inkml:brushProperty name="color" value="#FF0000"/>
    </inkml:brush>
  </inkml:definitions>
  <iact:action type="add" startTime="8295">
    <iact:property name="dataType"/>
    <iact:actionData xml:id="d0">
      <inkml:trace xmlns:inkml="http://www.w3.org/2003/InkML" xml:id="stk0" contextRef="#ctx0" brushRef="#br0">1782 12171 0,'-18'0'20,"1"0"-10,-36 0-2,35 0 2,-53 0-8,36 0 8,-35 0 1,-19 0-1,19 0-9,17 17 8,-35 1 1,0 0 0,17-1-2,0 36-6,-34-17 8,16 17 0,54-18-2,-35 18 3,34-18-9,1 53 8,-18 0 0,36 36-2,-36-18-6,35 52 6,18-52 4,0 35-2,0 0-2,0-35 2,0 106-9,0-53 11,0-18-2,0-35-2,0 0-6,0-1 8,0 1 0,0-18 0,0 1-2,18-19-5,-1-17 7,36 35 0,-18-52 0,1 16-9,-1-16 8,0-19 1,1 19 0,-1-19-2,-18-17-6,19 18 9,-19-18-1,54 0 0,-36 18 0,53-18-9,1 0 8,34 0 1,-17 0 1,0 0-3,35 0 0,0 0 1,35 0-1,-17 0 0,-53 0 0,0 0 0,0 0-3,-18 0 5,-35 0-2,0 0 0,-18 0 0,0 0 0,-17 0 0,-1 0 0,19 0-2,-19 0 4,72-36-2,-54 19 0,35 17 0,-52-18 1,53 18-2,-36 0-1,0-18 4,-17 18-2,-1 0 0,19 0 0,17-35 0,-53 17-2,53 18 4,88-35 9,-18-35-18,-70 52 9,-18-17 0,1-18-2,-19 0-6,1 0 8,-18-35 0,0-36 0,0 18-1,0-88-7,0 53 8,0 0 0,0-70 0,0 69-9,0-34 8,0 70 1,0 18-2,-18-18 2,-35-17-8,-17 34 8,34 1 1,-105-53-3,53 53 2,35 17-8,-35 36 8,18 0 0,-1 0 0,0 17-2,18 18-6,-52-18 9,34 18-1,-17-35 0,53 35-2,-18 0-6,35 0 8,0 0 0,-34 0-9,34 0 9,-35 0 10,18 0-10,-18 0-9,0 0 8,-35 0 1,-18 0 0,0 18-2,-17-18-6,52 0 8,-35 0 1,71 0-1,0 0-2,17 0 2,0 0-8,18 17 130</inkml:trace>
    </iact:actionData>
  </iact:action>
  <iact:action type="add" startTime="12713">
    <iact:property name="dataType"/>
    <iact:actionData xml:id="d1">
      <inkml:trace xmlns:inkml="http://www.w3.org/2003/InkML" xml:id="stk1" contextRef="#ctx0" brushRef="#br0">1394 13670 0,'0'0'1,"-18"0"0,1 0 9,-1 0 8,-35 0-10,-18 0 1,1-17-3,17-36 3,-35-36-2,17 36 2,-35-105-2,1-1 4,69 36-6,-52-107 7,35 19-8,53-1 4,-35 0 2,35 1-4,0-36 4,0 88-4,0-18 2,0 36 0,0 36 2,0-37-3,0-69 2,0 34-1,0 72 0,0-54-1,-53-53 2,35 106-2,18-52 2,0 16-2,0 72 3,0-36-3,0 18 2,18-18-3,35 71 5,0-89-5,0 71 4,0 0-5,-36-17 5,1-1-4,17 1 2,-17 34 2,-18 1-3,0-18 2,0 36-1,17-36-2,-34 53 85</inkml:trace>
    </iact:actionData>
  </iact:action>
  <iact:action type="add" startTime="13458">
    <iact:property name="dataType"/>
    <iact:actionData xml:id="d2">
      <inkml:trace xmlns:inkml="http://www.w3.org/2003/InkML" xml:id="stk2" contextRef="#ctx0" brushRef="#br0">230 8237 0,'0'0'1,"88"0"6,18 0 5,35 0-4,-35 0-6,-1 0 8,-16 0 0,-54 0 0,18 0-9,-18 0 9,0 0 0,-17 0 0,0 18 8,-1 0-5,-17-1-3,0 1-2,0 52-6,0-17 8,0 71 0,0-1 1,0 89-10,0-36 8,0 1 1,0-1 0,0-70-2,-70-35-6,34-19 9,19-34-1,17 0 0,-18-18 88,18-18-84</inkml:trace>
    </iact:actionData>
  </iact:action>
</iact:actions>
</file>

<file path=ppt/ink/inkAction16.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49133" units="1/cm"/>
          <inkml:channelProperty channel="Y" name="resolution" value="55.6701" units="1/cm"/>
          <inkml:channelProperty channel="T" name="resolution" value="1" units="1/dev"/>
        </inkml:channelProperties>
      </inkml:inkSource>
      <inkml:timestamp xml:id="ts0" timeString="2020-03-25T01:29:14.488"/>
    </inkml:context>
    <inkml:brush xml:id="br0">
      <inkml:brushProperty name="width" value="0.05292" units="cm"/>
      <inkml:brushProperty name="height" value="0.05292" units="cm"/>
      <inkml:brushProperty name="color" value="#FF0000"/>
    </inkml:brush>
  </inkml:definitions>
  <iact:action type="add" startTime="10432">
    <iact:property name="dataType"/>
    <iact:actionData xml:id="d0">
      <inkml:trace xmlns:inkml="http://www.w3.org/2003/InkML" xml:id="stk0" contextRef="#ctx0" brushRef="#br0">2470 13529 0,'0'-18'10,"-71"-17"0,36 17-2,-36 18-6,-17-17 8,35 17 0,-35-35 0,18 35-9,-36 0 17,18 0-16,-36 0 8,1 0-2,17 0-6,-35 0 9,70 0-1,-35 0 0,18 0-2,35 0-6,0 0 8,18 0 0,0 52-1,-1-34 1,19-18-8,-1 35 8,-52 36 0,34-36 0,1 18-9,-36 18 9,-17 52 0,18-70 0,34 0-2,1 0 2,0 0-7,35 17 7,-18-17-2,18 18-6,0 35 8,0-18 1,0-18-1,0-17-2,0 36-6,0-19 8,18 1 0,17 17 0,18 18-2,18 0-6,-1 35 9,1-18-1,35-17 0,17 17-9,18 19 8,-17-54 1,-1-35 1,1 17-3,87-17 2,-34-18-4,52 54 5,53-72-6,0 19 7,36 16-8,70-16 4,0-1 0,88-35 1,36 0-2,70 0 1,70 0 0,-140 0 0,-18 0 0,53-71 0,-1 1 1,-228 52-2,-36-52 1,-35 52 0,-53-17 0,-17-36 0,-19 18 0,1 18 0,0-71 2,17 36-4,-17 17 4,0-53-4,-36 53 5,-35-35-6,-52 17 6,17 18-6,-18 0 3,0-70 1,18 35-3,-35 17 4,-1 36-4,-17-53 2,0-18 0,0 35 1,0 18 0,0-17-1,0-1-2,0 18 4,0-52-4,-88-19 4,0 18-8,-18 18 6,-17-53 3,87 106-1,-17-18-2,36 35 2,-36-17-8,18 0 8,-18-1-1,17-17 3,1 18-11,0 17 8,-18 1 1,-71-19-2,-52 1 3,-71-18-9,-70 0 8,-1 18 0,-35 0 0,-105-53-9,105 52 8,0-17 1,-105-17 0,52 17-2,-53 18-6,-35-71 8,53 71 1,89-1-3,-1 36 2,0 0-8,36 0 8,-36 0 0,71 0 0,-1 0-2,36 0-6,36 0 8,70 0 0,35 0 1,35 0-10,-17 18 8,0 17 1,35-17 0,18 17-2,-1-17-6,-17 17 8,53-17 0,-17-1-2,-1 1 4,1 0-11,17-1 9,-18 19 0,0-36 0,1 17-9</inkml:trace>
    </iact:actionData>
  </iact:action>
  <iact:action type="add" startTime="12898">
    <iact:property name="dataType"/>
    <iact:actionData xml:id="d1">
      <inkml:trace xmlns:inkml="http://www.w3.org/2003/InkML" xml:id="stk1" contextRef="#ctx0" brushRef="#br0">2399 13423 0,'0'0'0,"-35"0"5,17 0 5,-52 0-4,17 0 4,-18 0-4,-17 0 4,-18 0-4,-35 0 2,-53 71 0,18-1 1,17-52-2,36 35 4,17-18-6,35 18 4,18-18 0,18 18 0,-18-17-3,18 34 5,35-35-6,0 36 3,0-18 1,0 17-2,0-17-6,0 0 9,0 0 1,0 35-1,0-17 0,0 35-9,0-53 8,53 70 1,-53-52 0,17 17-9,1-18 8,0 1 2,34 0-1,-52-54-2,18 36-6,0-35 19,17-1-11,0-17 0,124 0-9,53 0 8,35 0 1,0 0-2,0 0 3,-36 0-9,-34 0 8,-19 0 0,-52 0 0,18-53-9,-54 36 9,18-36 0,18-18 0,-53 36 0,0-18-2,35-70-6,0-18 8,1 17-2,-19 1 5,-34 34-12,34-34 8,36-1 1,-71 72 0,36-19-9,-1-17 8,-34 70 1,-1-17 0,0 0-2,0 17 4,-35-17 17,0-1-19,0-16-8,-17-19 8,-107-17 0,18 52-9,1-34 9,69 52 0,1 1 0,17 17 0,1-18-9,-36 0 8,35 18 2,-70 0-1,-18 0-2,0 0 2,-35 0-8,-17 0 8,52 18-1,-71-18 3,54 35-11,70-35 8,-53 36 1,53-36-2,18 0 3,-53 0-9,70 0 8,-17 0 0,17 0 39,-52 0-47,-19 0 8,-16 0 0,-37 0-1,1 0 1,35 0-8,1 0 8,16 0 0,72 0 0,-1-18 10,53 18 14</inkml:trace>
    </iact:actionData>
  </iact:action>
  <iact:action type="add" startTime="15280">
    <iact:property name="dataType"/>
    <iact:actionData xml:id="d2">
      <inkml:trace xmlns:inkml="http://www.w3.org/2003/InkML" xml:id="stk2" contextRef="#ctx0" brushRef="#br0">1694 13794 0,'17'0'10,"19"0"-9,-1 0 9,35 0 0,-52 0 0,70 0-9,-52 35 8,69 106 1,-69 18-1,122 70-7,-87-17 8,-18-54 0,70 72 0,-105-89-2,53 18-6,-36-71 8,-18-18 1,19-34-1,-19-19 31,-17-34-31,0-89 0,0-35 1,0 0-3,0 35-6,0 18 6,0 17 4</inkml:trace>
    </iact:actionData>
  </iact:action>
  <iact:action type="add" startTime="15746">
    <iact:property name="dataType"/>
    <iact:actionData xml:id="d3">
      <inkml:trace xmlns:inkml="http://www.w3.org/2003/InkML" xml:id="stk3" contextRef="#ctx0" brushRef="#br0">2964 13705 0,'0'0'1,"-18"0"8,-17 0 1,-71 0-9,-18 0 8,-52 36 1,-89 52 0,19-35-2,-72 53-6,-17-36 9,88 36-1,53-18 0,70-17-2,1-1-6,105-52 8,-35 53 1,36-19 0,-1-16-5,18-19 2,-35 36 0,17-17 3,1-19-4,-1-17 3,18-35 66,0-53-66</inkml:trace>
    </iact:actionData>
  </iact:action>
  <iact:action type="add" startTime="16369">
    <iact:property name="dataType"/>
    <iact:actionData xml:id="d4">
      <inkml:trace xmlns:inkml="http://www.w3.org/2003/InkML" xml:id="stk4" contextRef="#ctx0" brushRef="#br0">1747 13935 0,'0'0'1,"-36"-18"8,19 18 9,-19-18-6,36 1 16,-17 17-26,-19-35 8,-16-18 0,-37 0-1,1-53 1,-18 18-8,-17-53 8,35-71 0,-1-17-2,-16-54-6,69 54 8,19-53 0,-19 0 0,-16-36 0,52 36-9,0 0 9,0-36 0,0 36-2,0 0 2,0 35-8,0 0 8,0 70 0,0-34-2,0 70-6,0 0 8,0-36 0,0 71 1,0-35-1,0-35-9,0 52 8,35 36 1,18 35 0,-36 18-1,1 17-7,-18-17 8,0 17 0</inkml:trace>
    </iact:actionData>
  </iact:action>
  <iact:action type="add" startTime="17033">
    <iact:property name="dataType"/>
    <iact:actionData xml:id="d5">
      <inkml:trace xmlns:inkml="http://www.w3.org/2003/InkML" xml:id="stk5" contextRef="#ctx0" brushRef="#br0">865 8008 0,'-36'0'41,"-34"35"-35,17 36 6,-18-18-7,18-18 4,1 0-3,34 18 2,-35 18 2,35-36-3,1-35 2,-1 35-3,0-17 4</inkml:trace>
    </iact:actionData>
  </iact:action>
  <iact:action type="add" startTime="17490">
    <iact:property name="dataType"/>
    <iact:actionData xml:id="d6">
      <inkml:trace xmlns:inkml="http://www.w3.org/2003/InkML" xml:id="stk6" contextRef="#ctx0" brushRef="#br0">882 8167 0,'18'-18'51,"17"53"-31,-35 71-10,0 0 0,0 71-1,0 34-7,0-70 8,0 36 0,0 52-2,0-88 2,0-70-7,0 17 7,0-71 10,18-52 21,-1-124-31,1-17 0,-18 35 0</inkml:trace>
    </iact:actionData>
  </iact:action>
</iact:actions>
</file>

<file path=ppt/ink/inkAction17.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49133" units="1/cm"/>
          <inkml:channelProperty channel="Y" name="resolution" value="55.6701" units="1/cm"/>
          <inkml:channelProperty channel="T" name="resolution" value="1" units="1/dev"/>
        </inkml:channelProperties>
      </inkml:inkSource>
      <inkml:timestamp xml:id="ts0" timeString="2020-03-25T01:29:38.006"/>
    </inkml:context>
    <inkml:brush xml:id="br0">
      <inkml:brushProperty name="width" value="0.05292" units="cm"/>
      <inkml:brushProperty name="height" value="0.05292" units="cm"/>
      <inkml:brushProperty name="color" value="#FF0000"/>
    </inkml:brush>
  </inkml:definitions>
  <iact:action type="add" startTime="9368">
    <iact:property name="dataType"/>
    <iact:actionData xml:id="d0">
      <inkml:trace xmlns:inkml="http://www.w3.org/2003/InkML" xml:id="stk0" contextRef="#ctx0" brushRef="#br0">2293 16104 0,'-17'0'33,"-19"0"-23,1 0-6,18 0 4,-36 0 2,35 0-4,-17 0 4,-1 0-4,-34-35 4,52 35-2,1 0 0,-36-35-2,35 35 4,0 0-6,-52 0 7,17 0-10,18 0 16,-36 0-15,53 0 8,1 0-2,-36 0 4,35 0-11,1 0 9,-36 17 0,17 1 8,-52 53-8,71-54-8,-19 1 6,1 17 3,-18 18-9,-17-18 8,70-17 0,-53 17-2,17-17-6,-34 52 8,35-34 0,35-19 0,-18 36 0,-17-17-9,17-1 8,-35 71 1,-17-18 1,52 0-1,-70 0-9,70-17 8,-52 35 1,52-18 0,-17 18 0,-18 0-2,17-54-6,19 19 8,17 17 0,0-17-9,0 35 9,0-18 0,0-35 0,0 53-2,0-18 2,0-35-8,0 0 9,70 70-1,-34-70-2,17-18-6,-1 18 8,-16 0 1,-1-35-1,53 17-9,0 36 8,-17-19 1,52 54 0,-70-88 0,18 35 1,35 17-10,-18-70 8,53 0 1,53 0-2,18 0-5,-54 0 7,36 0 0,-17 0 0,-89 0 0,0 0-9,106 0 8,-35 0 2,-18 0-1,106 0-9,-53 0 8,124 0 1,70 0 0,70 0-2,19 0 3,-89 0-9,-36 0 8,-105 0-2,-35 0-6,0 0 8,-107 0 1,1 0-1,18 0-2,-71 0-6,88-17 8,-71-1 0,124-35 0,-70 0 0,52 0-2,-17 18-6,17-18 8,-17 18 0,18 0-1,17-36-7,17 0 8,54 1 0,-89 17-2,124-35-7,18 17 10,-71 1-1,-18-89 1,-70 124-3,-71-71-6,18 18 15,-36-1-12,1-34 7,-54 35-8,-17 0 4,0 17 0,0-35 2,0 0-4,0 18 2,-53-53 2,53 71-4,0-19 4,0-17-4,0 1 5,0-1-6,0 18 6,-17 35-4,17 0 2,-18 18-4,1 17 6,-36-35-9,17 35 7,1 18 1,-71-70 0,-17 52-9,-54-35 8,-87 0 2,-89-17-3,0 52-6,-35-52 8,35 34 0,1-17 0,34 53 0,1 0-9,-1 0 9,1 0 0,34 0 0,1 0 0,35 0-2,36 18-6,34-18 9,-52 106-1,52-89-2,19 36-6,34 0 8,-52-53 0,70 18 1,0-18-10,-17 0 8,17 0 1,53 0 0,-35 0-2,17 0 4,1 0-1,17 0-1,-18 0 0,-35 0-2,18 0-6,0 53 8,-53-36 0,88 1 0,-35 0-2,-36 35-6,18 0 8,36-36 1,-1 19-3,36-19-6,17 1 8,-17-18 0,17 0-2,-17 0 2,0 0-8,17 0 8,-35 0 10,-17 0-19,52 0 7,-35 17 4,18 19 8,0-19-19,17-17 39,-52 0 222,-19 0-260,19 0 8,17 0 1,-35 0-3,-1-17 2,54-1-5,0 0 6,0 1-3,17-1 175,0 18-158</inkml:trace>
    </iact:actionData>
  </iact:action>
  <iact:action type="add" startTime="12232">
    <iact:property name="dataType"/>
    <iact:actionData xml:id="d1">
      <inkml:trace xmlns:inkml="http://www.w3.org/2003/InkML" xml:id="stk1" contextRef="#ctx0" brushRef="#br0">1888 16316 0,'0'-18'58,"-18"18"-46,-35 18-11,-35 53 8,0-1 1,0 18 1,-54 18-10,54-18 8,18 18 3,-1-18-2,36-35-4,-18 53 5,18-35-6,17 34 6,0-52-6,-35 71 7,53-54-8,0 72 4,0-37 2,0 1-4,0 0 4,0 0-4,36 17 4,-19 1-4,36-36 5,-53 18-6,36-18 3,-36-35 0,17 0 3,36 35-6,-18-53 6,-17 36-6,17-18 6,18 0-6,-53-36 6,18-17-3,0 0-3,-1 0 4,1 0 2,17 0-6,0 0 3,36 0-2,35 0-1,-18 0 5,35 0 0,1 0 0,-18 0-2,0 0-6,-36 0 8,71 0-2,-53 0 2,1 0-7,-19 0 7,1-17 0,-1-1-2,1-17 2,-1 0-8,-17-18 8,36-36 1,34 19-3,-35-1 2,53-17 0,-53 35-8,-35 18 8,-17 0-2,-1-1 4,0-34-11,-17 35 9,17-71 0,36 18-9,-54-1 8,1 1 1,53-53 0,-19 18 0,-34 34-9,35 1 16,-35-18-14,-1 18 5,-17-18 2,18 53 0,-18-52-8,53-19 8,-53 71 0,0 18 0,0-18-9,0 18 8,0-1 1,-18 19 0,1-1 1,-19-17 7,19 17-16,17-17 7,-71 17 3,1 1-11,-54-36 8,18 53 1,-17-18 0,-54 18-9,72-18 8,-54 18 2,-18 0-1,72 0-9,-37 0 16,37 0-15,69 0 9,-52 0-3,18 0 2,52 0-8,-35 0 8,18 0 0,17 0 0,0 0 11,1 0-1,-1 0-19,-17 0 8,0 0 2,17 0-3,0 0 75,1 0-51,-1 0-27</inkml:trace>
    </iact:actionData>
  </iact:action>
  <iact:action type="add" startTime="13699">
    <iact:property name="dataType"/>
    <iact:actionData xml:id="d2">
      <inkml:trace xmlns:inkml="http://www.w3.org/2003/InkML" xml:id="stk2" contextRef="#ctx0" brushRef="#br0">1729 17304 0,'-18'0'3,"1"0"48,-1-36-43,0-16 4,-17-1-2,17-18-1,18 36 1,-17-36-8,17-17 8,-71-53 0,71 106-2,-35-89-6,17 54 9,18-89-1,-17 18 0,-36-18-9,53 53 8,-18-53 1,-17-17 1,35 35-1,-18-35-9,18-18 8,0-18 1,0 0 0,0 36-2,0-106 3,0-36-10,0 18 10,0 53-3,0 0 2,0 36-8,0 34 8,0-52 0,0 88-2,0 0-6,0 35 9,0 0-1,0 18 0,0 17-2,0 36 2,0 0-8,0 17 8,0 1 191,0-1-178,18 18 51,0-35 7,-1 17-72,1-53-3,-1 36 4,19 0-1,-19-36-1,54-70-1,-18 0 3,0-18-4,0 71 4,-53 35-3,17 18 3,-17 17-4,0 1 4,0-1-4,0-17 1,-17 123 403,-19-70-400,-69 17 0,52 0 0,0 0-9,-53 36 9,53-53 0,18-1 0,-1 1-2,-16 35-6,69-53 188,54 0-188</inkml:trace>
    </iact:actionData>
  </iact:action>
  <iact:action type="add" startTime="15579">
    <iact:property name="dataType"/>
    <iact:actionData xml:id="d3">
      <inkml:trace xmlns:inkml="http://www.w3.org/2003/InkML" xml:id="stk3" contextRef="#ctx0" brushRef="#br0">1905 10760 0,'0'-18'39,"-17"18"-17,-1 0 50,18 53-51,0-18-11,0 36-2,0 35-6,0 17 8,18-17 0,17 53 0,-17-53-2,35 17 2,-53-52-7,17-36 7,1 53 0,-18-70-2,17 17-6,-17-88 98,0 35-80</inkml:trace>
    </iact:actionData>
  </iact:action>
</iact:actions>
</file>

<file path=ppt/ink/inkAction2.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49133" units="1/cm"/>
          <inkml:channelProperty channel="Y" name="resolution" value="55.6701" units="1/cm"/>
          <inkml:channelProperty channel="T" name="resolution" value="1" units="1/dev"/>
        </inkml:channelProperties>
      </inkml:inkSource>
      <inkml:timestamp xml:id="ts0" timeString="2020-03-25T00:23:01.118"/>
    </inkml:context>
    <inkml:brush xml:id="br0">
      <inkml:brushProperty name="width" value="0.05292" units="cm"/>
      <inkml:brushProperty name="height" value="0.05292" units="cm"/>
      <inkml:brushProperty name="color" value="#FF0000"/>
    </inkml:brush>
  </inkml:definitions>
  <iact:action type="add" startTime="15037">
    <iact:property name="dataType"/>
    <iact:actionData xml:id="d0">
      <inkml:trace xmlns:inkml="http://www.w3.org/2003/InkML" xml:id="stk0" contextRef="#ctx0" brushRef="#br0">22067 13070 0,'17'-17'8,"-17"-1"23,-17 18-21,-19 0 8,19-17-14,-1 17 7,0-18-4,1 18 20,-36 0-23,18 0 5,-1 0-3,1 0 2,17 0 2,-35-18-4,36 1 2,-36-1 9,35 18-7,1 0-5,-72-18 6,19 18-6,35 0 6,-18 0-3,17 0-3,-17 0 6,18 0-6,0 0 4,17 0-2,-35 0 10,36 0-10,-19 0 2,1 0-1,0 0 2,17 0-2,-35 0-2,18 0 2,-35 0 2,-1 0-2,-17 36-1,17-1-1,-35 35 4,53-70-4,-17 36 4,-1-1-2,1 36 0,17-19 0,0-16 0,0 52-2,-18 18 5,54 0-6,-71 17 3,70-35 0,0-35 3,-17 35-6,-18-35 3,36 0 2,-1 35-4,-17 1 4,-1 16 0,19-16-6,-1 34 4,-35-35 0,53-35 2,-17 18-4,-1 17 2,0-53 0,18 1 0,-35 16 3,35-34 3,0 17-6,0-17 2,0 0-5,0 35 6,0-36 3,0 18-6,0 1-1,0-1 3,0 18 1,0-18-7,0 18 4,0-18 0,0 1 2,0-1-2,0 18-2,0-35 3,0-1 5,0 1-6,0 17 0,0-17 0,18 35 8,-18-36-5,17 1-10,-17 0 15,36 17-12,-36-18 7,88 54-6,-53-36 6,-17-17-6,17 0 3,-17-18 0,-1 17 0,1 1 0,17-1 11,-17-17-6,17 0-5,0 0 0,-17 0 2,35 0-1,-18 18-4,18 17 3,-18-17 0,1-18 4,-1 0-5,-17 0-1,34 18 1,-16-18 10,17 0-5,17 17-8,-35-17 4,36 0 0,35 0 4,-18 0-6,-35 0 0,18 0 2,17 0 0,-53 0-1,36 0 1,-54 0 2,36 0-2,-35 0 0,35 0-2,-36 0 2,1 0 8,35 0 2,-36 0-9,36 0-1,-17 0-3,34 0 6,-34 0-6,16 0 7,72-17-6,-54-19 3,54 36-4,-71-17 3,88-54 2,-53 54-4,-17-1 5,-36 0-6,53-17 3,-35 0 2,-35 35-1,35-18-2,0-35 1,17 36-2,-35-19 4,54-34-4,-1 34 2,-35-16 2,70-54-1,-52 70-1,35-17 2,-36 1-5,-17-19 5,0-52-4,0 70 4,-35-36-3,34 1 4,-34 18-6,0-19 3,-1-34 0,36 70-2,-35-35 4,0-18-4,-1 53 4,-17 18-5,35 0 4,-35 17 0,0-17-3,0 17 2,0-17 2,0 17-2,0 0 14,0-17-12,0 18-4,0-54 2,0 53 3,0 1-6,0-19 11,0 1-8,-17 0 0,-36-36 0,35 18 8,-17 18-8,0 0 0,17 17 2,0 1-2,1-19-1,-18 1 0,17 17 2,18 1-1,-18-1 0,-17 18-1,0-35 5,17 35-7,-17-18 5,-18-35-2,-35 18 0,35 17-3,17 18 6,-34-17-6,-1 17 3,36-18 2,-18 18-4,-35-18 2,35 1 0,-35 17 0,17-35 1,1 35 0,17 0-1,-18 0 0,36 0 0,-53-18-1,70 18 10,1 0-10,-1 0 2,-17 0 1,17 0-3,-17 0 0,-1 0 2,19 0 8,-1 0 62</inkml:trace>
    </iact:actionData>
  </iact:action>
  <iact:action type="add" startTime="40013">
    <iact:property name="dataType"/>
    <iact:actionData xml:id="d1">
      <inkml:trace xmlns:inkml="http://www.w3.org/2003/InkML" xml:id="stk1" contextRef="#ctx0" brushRef="#br0">1165 16616 0,'17'-53'7,"1"53"9,-1 0-6,1 0-3,17 0 4,1 0-7,34 0 4,-52 0 1,70 0-2,-35 0 1,0 0 0,35 0 2,-17 0-4,17 0 1,-35 0-6,53 0 18,-1 0-14,1 0 5,18 0-4,52 0 4,-35 0-4,0 0 5,-35 0-6,35 0 6,-35 0-6,18 0 6,-19 0-6,1 0 7,-35 0-7,35 0 2,-18 0 2,18-18-1,-18 18 0,-35 0 0,53-17 0,-18-1-2,18 18 4,-1-35-1,-34 17-2,0 18 2,17 0-1,-35 0 0,17 0 0,-35 0-2,54-18 4,17 18-2,-18-17 1,-35 17-2,17-18 3,1 18-4,-18 0 3,0-35-2,35 35 2,-71 0-1,1 0 1,53 0-3,-36 0 0,0 0 2,-17 0 2,52 0-1,-17 0-2,0 0 1,-18 0 1,36 0-2,-53 0 2,35 0-2,35 0 2,-53 0-2,18 0 1,53 0 1,-53 18-2,53-18 1,17 17 0,-52-17 0,-19 35 0,37-35 1,-1 18-2,-35-18 0,17 35-6,-52-35 16,17 0-10,1 0 1,-1 0 0,18 18 0,0-18 0,35 0 0,-18 0 0,72 35 0,-37-35 1,54 0-2,17 0 1,-34 0 0,-37 0 1,-34 0-2,35 0 1,-36 0 1,1 0-2,-18 0 1,0 0 0,17 0-3,1 0 7,-18 0-5,35 0 2,-35 0-2,0 0 1,35 0 0,-17 0 0,17 0 0,-35 0 0,53 36 0,-18-36 0,-18 0 0,36 17-2,18 1 4,-54-18-2,1 35 0,-1-35 0,-52 0 0,52 18-2,-17-18 4,-35 0-1,17 0-1,36 0-1,17 0 1,-17 0 0,-1 0-2,18 0 2,106 0 3,-53 0-4,-35 0-1,0 0 4,35 0-4,-35 0 4,53 0-4,-53 0 2,70 0 0,-35 0 0,-70 0 3,35 0-6,-36 0 5,36 0-1,-36 0-1,36 0-1,-53 0-5,0 0 12,35 0-8,-17 0 4,17 0-2,-35 0 0,53 0-2,0 0 2,17 0 0,-17 0 4,0 0-8,-36 0 7,19 0-6,-54 0 3,18 0 2,-18 0-4,18 0 4,-18 0-1,1 0-1,-1 0-2,18 0 3,0 0-3,0 0 4,35 0-4,-35 0 3,35 0-2,-18 0 3,-34 0-4,52 0 5,-18 0-4,19 0 1,16 0-2,1 0 5,-53 0-4,53 0-1,0 0 2,-18 0 3,-17 0-6,-36 0 5,18 0-4,-36 0 2,1 0 0,17 0 11,1 0-14,-19 0 5,36 0-4,18 0 4,-18 0-4,53 0 5,-18 0-6,-18 0 5,36 0-4,-18 0 5,-52 0-4,16 0 0,-16 0 2,-19 0-3,19 0 2,-19 0 2,36 0-4,-17 0 2,52 0 2,-18 0-3,36 0-4,0 0 5,88-18 7,-88-17-10,17 17 5,-52 18-4,17 0 4,-53-35-2,18 35 1,-18 0-4,18 0 5,-17-18-4,17 18 2,-36 0 0,19 0 4,34 0-8,1 0 7,-18 0-4,-1 0-1,-16 0 2,-1 0 0,-17 0 0,-1 0 0,19 0 10,-1 0-12,18 0 2,17 0 3,-52 0-6,17 0 3,36 0 2,-36 0-1,0 0 5,-17-17-5,0 17 6,-1 0-4,36 0-7,0 0 16,-18 0-12,54 0-3,-19 0 2,-17 0 2,18 0 1,-1 0-6,-17 0 4,-18 0-6,1 0 13,-19 0-6,19 0-2,-19 0 1,1 0 0,17-18 9,-17 18-10,17 0 1,18 0 3,-18 0-5,18 0 5,-18 0-7,18 0 4,36 0 0,-37 0 2,1 0-4,36 0 2,-37 0 2,1 0-4,-35 0 3,35 0-1,-35 0 1,-1 0 63,18 0-58,-17 0-4,0 0-4,-1 0 4,19 0-4,-19 0 6,1 0 256,35 0-260,-35 0 2,-1 0-4,18 0 4,-17 0 14,0 0-18,17 0 2,0 0 2,-17 0-4,35 0 4,-18 0-4,18 0 5,18 0-4,-19 0 3,37 0-4,-19 0 4,18 0-8,-35 0 13,36 0-11,-19 0 6,18 0-2,-52 0 0,69 0 1,-52 0-5,0 0 4,18 0 0,17 0 2,-17 0-4,-36 0 5,53 0-6,-53 0 6,18 0-3,18 0 0,-54 0-2,19 0 5,17 0-5,-18 0 3,0 0-4,18 0 6,18 0-6,-1 0 2,-35 0 3,71 0-3,-18 0 3,18 0-4,-17 53 4,16-53-4,-52 0 4,18 0-4,17 0 2,-53 0 0,36 0 2,-18 0-4,-18 0 4,53 0-2,-52 0-1,34 0 2,18 0-2,-17 0 0,-18 0 4,35 0-6,18 0 6,-36 0-5,19 18 5,-54-18-6,-18 0 3,19 0 1,70 0 69,-71 0-70,71 0 2,-53 0-4,17 0 4,-52 0-3,-1 0 3,36 0 387</inkml:trace>
    </iact:actionData>
  </iact:action>
  <iact:action type="add" startTime="72341">
    <iact:property name="dataType"/>
    <iact:actionData xml:id="d2">
      <inkml:trace xmlns:inkml="http://www.w3.org/2003/InkML" xml:id="stk2" contextRef="#ctx0" brushRef="#br0">12295 9208 0,'0'0'0,"-36"-18"8,1 0-1,-35 18 3,-36-17-4,18-1 4,35 18-5,-141-35 8,35 17-8,-18-17 6,1 35-7,35-18 4,17 0-6,19 18 14,16 0-10,72 0 2,-71 0 0,35 0 0,17 18 2,19 0-2,-36 35-2,18-18 4,-54 53-2,72-53 0,-54 54 1,54-54-2,-36 53 2,17-35-2,19 0 2,-19 70-2,36-105 3,-52 70-7,52 0 9,0-17-7,0-18 3,0 35-1,0 0 1,88 36 2,-35-36-2,0 0 1,-18-35-2,53 71 0,-35-89 1,0 18 2,35 0-5,36-18 0,-72 0-4,107-17 20,-35-18-14,-19 0 0,37 0 1,-72 0 2,71 0-3,-35 0 3,0 0-4,17 0 1,-17 0 2,-35 0 1,35 0-5,-53 0 7,35-35-6,35 17 0,18-35 4,-17 18-4,-36-18 4,71-18-4,-71 18 2,-35 0 0,17-17-4,-17 17-3,-35-18 20,17 1-15,-35 52 4,0-17-4,18-18 4,-18 35-2,18-17 1,-1 0-2,-17 0 1,0 17-2,18-35 5,-18 35 2,17-17-4,-17 0-2,0 17 3,0-17-4,0 17 12,0 1 4,0-19-14,-17 1 1,-18 17 6,-1 1-8,-17-54 10,36 54-7,-36-36-4,35 53 4,-35-18-2,-35-88 1,53 71-4,-53-53 6,70 70-6,-53-35 3,1 18 2,-18-36-4,-1 36 2,54 0 0,-35-1 0,-19 1 1,19 18-3,17-1 2,-18 0 1,-52-35-2,-1 0 3,1 18-2,-1-53-1,54 88 2,-54-35-2,72 35 2,-1-18 0,35 18-1</inkml:trace>
    </iact:actionData>
  </iact:action>
  <iact:action type="add" startTime="83781">
    <iact:property name="dataType"/>
    <iact:actionData xml:id="d3">
      <inkml:trace xmlns:inkml="http://www.w3.org/2003/InkML" xml:id="stk3" contextRef="#ctx0" brushRef="#br0">15381 18362 0,'0'0'1,"-17"-18"4,-1 18 3,1 0 0,-36 0 0,17-17 0,-52-1 0,88 1 3,-53 17-4,18 0 1,-18 0 1,18 0-4,-53-18 5,35 18-2,17 0-6,-52 0 12,18 0-4,17 0-6,-35 0 4,-18 0 1,0 0-1,0 0 2,18 0-3,-18 0 2,71 0-3,-36 0 2,18 18 0,-35-1 2,35 1-4,-35 17 4,53 0-4,-71 1 3,71-36-2,-54 70 3,54-52-3,-53-1-1,35 36 1,0-35 3,18 17 6,-36 36-7,54-36 7,-1 18-6,18-18 5,0-17-7,0 0 7,0-1-6,0 19-3,0-19 4,0 54 6,35-54 0,-17-17-9,17 0 0,18 0 0,-18 0 4,-17 0-3,17 0-2,36 0 5,17 0-4,0 0 2,18 0-5,17 0 4,-17 0 0,0 0 0,-35 0 2,17 0-2,18 0-2,0 0 2,-1 0 0,37 0 0,16 0 0,-17 0 0,0 0 2,54 0-2,-54 0-2,35 0 2,18 0 3,-18 0-6,-70 0 6,53 0-5,17 0 5,-70 0-6,53 0 6,-53 0-5,0 0 4,-1 0-4,1 0 3,18 0-3,17 0 3,35 0-2,-35 0 1,36 0 2,-36 0-4,0 0 4,35 0-4,-17 0 4,-18 0-4,71 0 4,-36 0-2,-35 0-2,36 0 2,-1 0 4,-70 0-8,53 0 6,-18 0-4,0 0 2,-35 0 1,35 0 1,-53 0-6,18 0 4,-53 0 0,17 0 0,-17 0 2,-17 0-4,34 0 2,-35 0 0,71 0 2,-53 0-1,0 0-4,124 0 3,-72 0 2,36 0-4,1 0 2,34 0 2,-35 0-7,0 0 11,18 0-8,-88 0 2,17 0 2,-53 0-5,36 0 4,34 0 1,1 0-5,35 0 5,0 0-3,53 0 3,-52 0-4,-1 0 2,0-17 1,-53-1-1,-17 0-1,-19 1 2,-16-1 0,-36 1-2,17-1 32,-17-17 16,0 17-47,0 0 16,0 1-15,0-1-2,0 0 11,0 1-11,0-18 1,-70-1 0,-18 19 0,-1-36 1,-52 35-3,53-17 5,-35 35-5,52-36 4,18 36-3,18-17-1,-36 17 2,18-35 3,18 17-6,-18 18 7,0 0-8,-35 0 8,-18 0-8,0 0 4,-70 0 3,-36 0-6,36 0 3,-71 0 0,-70 0 3,105 0-3,-35 0-3,-18-53 4,54 53 1,34 0-5,36 0 7,71 0-6,-71 0 3,70 0-3,-17 0 2,17 0 1,-17 0 1,35 0-5,0 0 3,-35 0 0,35 0 2,-53 0-4,-70 0 6,70 0-8,-35 0 4,0 0 2,-88 0-4,52 0 2,-35 0 0,36 0 1,-36 0-3,36 0 4,0 0-4,-1 0 4,36 0-4,35 0 4,-17 0-4,70 0 2,0 0 0,-18 0 0,36 0 2,0 0-1,0 0-2,-18 0 3,35 0-6,-88 0 4,53 0 0,0 0 4,-35 35-8,-18-35 4,-70 36 1,105-36-1,-34 17-2,34-17 2,-17 0 4,53 0-7,-18 0 6,35 0 2,0 0-4,-17 0 65,0 0-11,17-17-56,-35-36 10,36 35 0,-1 18-10,0-18 1,1 1 0,17-1 0,-36-17 7,19 17 10,-1 1 182,0-1-197,-17 0-1,18 1-2</inkml:trace>
    </iact:actionData>
  </iact:action>
  <iact:action type="add" startTime="97724">
    <iact:property name="dataType"/>
    <iact:actionData xml:id="d4">
      <inkml:trace xmlns:inkml="http://www.w3.org/2003/InkML" xml:id="stk4" contextRef="#ctx0" brushRef="#br0">15575 17004 0,'0'0'1,"-123"-18"5,-36 1 5,53 17-6,-35-36 2,-17 19 4,87-1-6,-52 18 6,17 0-5,35 0 4,1 0-4,17 0 2,-18 0 0,18 0 0,-17 0 0,-36 0 2,0 0-2,0 0 1,18 0-2,17 18 1,36-18 0,0 0 1,-18 0-2,18 0-1,-54 0 4,72 0-1,-1 0-2,1 0 4,-19 0 4,-17 35-9,0 0 2,53-17 0,-88 70 0,71-88 8,-19 35 0,36-17-7,0 0 6,0-1-7,0 19-2,0-19 2,0 1 3,0 17-5,0-17 3,0 17-3,0 18 12,0-35-12,0 17 28,18-17-26,-18-1-2,18 1 2,17-1 0,0 36-3,0-17 14,-17-36-9,0 0-2,35 17 0,35 19 0,-53-36-2,36 0 5,34 0-6,19 17 5,-18 18-4,0-35 4,52 0-2,-52 0 2,0 0-6,-35 0 7,-1 18-6,-35-18 7,1 0-8,-1 0 22,-17 0-16,17 0-6,18 0 6,-18 0-4,53 0 5,-35 0-6,0 0 3,53 0 0,-35 0 0,-1 35 0,-35-17 3,18-18-5,-35 0 5,17 0-5,0 0 1,1 18 1,-19-18 8,19 0-9,52 0 1,-53 17 2,36-17-4,17 0 2,18 53 1,-18-53-2,18 0 3,-36 0-4,36 0 4,0 0-2,-18 0 0,18 0 0,-35 0-5,17 0 6,-53 18 3,-17-18-6,17 0 5,0 0 4,18 0-9,-18 0 6,71 0-8,0 0 7,-18 17-4,71 1-1,-53-18 2,17 71 0,-52-71 3,17 35-6,-53-17 6,54 35-6,-37-53 3,1 17 0,-17-17 0,34 35 3,-52-35-4,52 0-6,-34 0 13,-1 0 3,0 0-8,1 0-2,-19 0-1,54 0 5,-1 0-4,36 0 2,18 0-4,-54 0 8,36 0-10,-53 0 5,35 0 2,-35 0-4,-18 0 2,18 0 2,-18 0-4,18 0 2,-35 0 2,0 0-2,35 0 0,-1 0-2,1 0 2,53 0 0,-18 0 3,-35 0-6,18 0 7,17 0-5,-53 0 0,36 0-1,17 0 5,-17 0-4,-36 0 2,53 0-2,-70 0 3,70 0-6,-35 0 9,-35 0-8,17 0 1,18 0 4,-18 0-2,0 0 0,1 0 0,16 0 1,-34 0-4,17 0 5,18 0-2,-35 0-2,35 0 2,-18 0 8,0 0-4,-17 0-8,0 0 13,17-35 38,-17 35-47,-1 0 0,1-17 0,17 17 0,0 0 0,-17 0 4,35 0-5,-35 0-2,17-18 6,-17 18-6,-1 0 11,1-18 1,-1 1 11,1-1-25,0 0 13,17 18 0,-17 0 0,35-35-8,-36 35 8,19-18-7,-19 1-2,1 17 33,17 0-24,-35-18-8,18 18 19,-1-18-11,19 18 21,-19-17-23,1-1-4,0 18-2,-18-17 3,35-1-6,0 0 3,-17 1 3,17 17-6,0-18 3,18 0 1,-35 18 1,52 0-2,36 0 0,53-35-3,17 35 6,-35 0-6,1 0 7,16-53-8,-87 36 4,17 17 0,-53-18 3,-17 18 3,-18-18-6,18 1 159,-1-1-156,-17-17 90,-17 17-84,17 0-9,-36 1 0,1-1 9,0 18-8,0-17-1,-54-1-3,54 0 5,-71 1-4,-88-36 6,141 53-8,-176-71 4,-18 36 2,-35 0-4,-36 35 2,71 0-1,36-53 4,-1 53-5,71 0 2,-18 0 0,18 0 2,35 0-4,-35 0 4,0 0-4,-71 0 5,1 0-4,-36 0 1,-35 0-2,-1 0 4,1 0-4,0-18 5,0-17-6,35 35 4,106 0-8,-89-88 0,89 88 22,-18-18-17,89 18 4,-18-18-4,35 1 2,0 17-1,-35 0 2,17 0 1,-17 0-4,53 0 4,-1 0-4,1 35 2,0-35 2,-1 18-4,1-18 2,18 17 11,-1-17-4,-35 0-7,35 0-2,-17 0 4,0 0 0,17 0 6,-35 0-12,0 0 5,-35 0-2,18 0 1,-19 0 0,54 0 2,-71 0-8,71 18 6,0-18-7,17 0 26,0 0 24,1 0-44,-1 0 2,1 0-1,-36 0 0,17 0-3,-34 0 7,52 0-8,-52 35 4</inkml:trace>
    </iact:actionData>
  </iact:action>
  <iact:action type="add" startTime="110012">
    <iact:property name="dataType"/>
    <iact:actionData xml:id="d5">
      <inkml:trace xmlns:inkml="http://www.w3.org/2003/InkML" xml:id="stk5" contextRef="#ctx0" brushRef="#br0">2875 16880 0,'0'0'1,"-52"18"9,34-18-7,-35 0 5,18 0 2,-18 0-4,18 0 3,-18 0-2,-18 0 4,1 0-3,-36 0 0,-18 53-2,54-35 2,-19-18 0,37 17 0,-37-17 0,-16 0 3,52 18-6,0-18 5,-36 0-4,37 0 4,-1 0-2,0 0 5,17 35-12,-34-35 10,35 18-4,-1-18-1,1 17 2,-35 36 0,52-35 2,0 0-4,1-18 12,-19 35-12,19 0 2,-1 36 2,0-36-4,18-17 4,0 17-4,0 0 4,-35 53-2,35-70 8,0 17 0,0-17-10,0 0 3,0 35 21,0-36-14,18 18-6,52 18-3,-52-35 0,17 0 3,18 17-3,-18 0 2,18-17-3,0-18 3,-17 17-1,69-17 0,19 71 0,-1-53 0,89-18-1,-71 35 4,124 18-5,-89-35 4,36-18-8,-1 0 13,1 0-8,0 0-1,-71 0 4,35 0-4,-52 0 2,-18 0 0,-36 0 0,18 0 0,-52 0 2,-1 0-2,-18 0 1,1 0 5,35 0-5,-35 0-1,35 0 1,0 0-2,35 0 1,-18 0 1,18 0-2,1 0 2,34 0-4,-17 0 5,0 0-5,0 0 7,-53 0-7,35 0 6,-18 0-6,1 17 3,-54-17 0,1 0 0,53 0 0,-36 18 0,0-18 8,36 53-6,-1-53 5,-17 0-8,-17 0 3,52 17-4,18-17 5,-18 0-6,-18 18 3,71-18 2,-52 0-2,16 71-1,-16-71 3,16 0-4,-34 17 4,53-17-4,-54 18 4,18-18-4,-35 0 4,18 0-5,-1 0 2,-52 0 10,35 0-8,-36 0-2,36 0 1,18 0 0,17 0-3,18 0 5,35 0 2,35 0-7,-34 0 3,-1 0 0,-18 0 0,18 0 2,-35 0-1,-53 0-2,35 0-1,-70 0 2,52 0 0,-17 0 0,-17 0 0,-1 0 0,0-18 3,0 18-5,1 0 3,17 0-2,0-17 1,-1 17 0,19-18 0,-18 18-2,0 0 2,-18 0 1,36 0-2,-1 0 3,-17 0-4,53 0 5,-35 0-6,17 0 6,0 18-5,-35-18 4,53 0-4,0 0 5,-1 0-5,1 0 1,18 0 3,-18 0 0,-1 0-4,-34 0 0,35 0 4,-18 0-4,-18 0 2,54-18 0,-71 18 2,35 0-4,-17-18 4,17 18-4,-35-35 4,-18 17-4,18 1 4,17 17-4,-34-18 4,70 18-4,-36-18 5,36 18-6,17-52 3,-34 52 0,-19-18 4,18 0-8,-35 1 7,0 17-6,18-36 2,-54 19 1,1 17 3,35-18 3,-53-17 42,0 17-32,0 0-8,0 1-5,0-1 4,0-17-9,0 17 11,0-17-10,0 17 10,0 1-10,18-1 1,-1 18 0,1-18 0,-18-17 2,18 18-4,-18-19 58,0 19-47,0-1-8,-18 0 6,-70 18-9,-36-53 2,-52 53 0,-71 0 0,-35 0 3,-1 0-3,1 0-1,35 0 2,36 0-4,34 0 3,54 0 3,87 0-6,-16 0 3,16 0 0,-17 0 3,36 0-5,-54-17 4,1 17-4,34 0 2,-105 0 0,-35 0 2,-1 0-4,-34 0 4,34 0-4,-70 0 4,106 0-8,-70 0 9,70 0 1,17 0-7,54 0 2,17-18 1,-36 18 0,19 0 0,-18 0 9,-18 0-16,0 0 6,-35 0 1,17-17 0,-52-36 2,88 53-1,17-36-4,-35 36 3,18-17 7,35 17-9,-52-18 0,16 18 1,19 0 0,-71-53 1,-71 35 1,18 18 1,18-35-3,-1 35-1,1 0 2,-1 0 4,54-17-6,70 17 2,-35-36 0,70 19 6,18-1 2,-35 0-9,-71 1 4,71-1-6,-89 0 3,-52 18 0,35 0 3,0 0-6,0-35 3,-18 35 1,88 0-1,-17 0-2,35 0 5,18-17-5,-18 17 5,35 0-6,1 0 12,-1 0-2,-35 0-7,-35-36 0,0 36 0,-53-35 2,70 35-4,18-18 2,-53 1 0,36 17 2,52 0-4,-17 0 4,17-18-2,1 0 30,-36 18-14,17 0-13,-17 0-4,1 0-1,-19 0 2,53 0 0,-17 0 0,0 0 2,17 0-4,-17 0 10,0 0 51,17 0 234</inkml:trace>
    </iact:actionData>
  </iact:action>
  <iact:action type="add" startTime="116901">
    <iact:property name="dataType"/>
    <iact:actionData xml:id="d6">
      <inkml:trace xmlns:inkml="http://www.w3.org/2003/InkML" xml:id="stk6" contextRef="#ctx0" brushRef="#br0">6192 11871 0,'0'0'1,"-18"-18"5,-35 1 11,35-1-8,-35 0-4,36 18 6,-54-17-6,18 17 5,-17 0-1,-18-18-2,-1 18 1,72 0 1,-71 0-4,17 0 7,0 0-5,1 0-1,-18 0 2,17 0 2,36 0-4,-18 0 2,18 0 0,-53 71 0,52-54 2,-17 1-4,0 17 2,0-17 0,36 0 0,-1-18 0,-17 17 0,17-17 2,-52 35-5,34 1 3,19-19 3,-18 19-6,-18-1 7,-36 18-11,72-18 13,-18 0-8,-1 18 4,36-35-3,-17 17-1,17 1 5,-18-19-1,18 54-6,-18-36 3,1 0 2,17 1-2,0 16 4,0-16-3,0 17 1,0-18-4,0 18 6,0-36-4,0 1 1,0 35 0,17-18 9,1-17-8,17 17-3,-17-35 2,17 18-2,36-18 2,-1 35 2,18 0 1,1-35-8,16 0 9,1 0-8,-53 0 8,53 0-8,-18 0 4,18 0 2,-35 0-4,-1 0 3,36 0 0,-35 0-1,52 0-1,18 0 2,-70 0-4,35 0 6,-36 0-6,54-17 3,-71 17 2,-1 0-3,37 0 0,-36-18 5,-1-17-5,19 0 1,-18 17 6,-35 0-6,-1 18-1,18-17 1,1-19 1,-1 19-1,71-19 0,-53 1 0,35-35 0,-35-1 2,-35 71-4,34-53 4,-34-17-8,0 52 10,-18 0-4,0-17 0,17 17 0,-17 1 8,0-1 0,0-17 0,0 17 0,0 1 8,0-19-16,0 19 0,0-1 2,-35-35-4,35 35 2,-18 1 0,1-36 0,-1 18-1,-17-1 10,35 1-7,-18 17-5,1-17 4,-1 18 7,-35-36-9,18 17 4,0 36-4,-1-17 3,-34-1-3,52 18-2,-53-18 6,54 18-2,-36 0-4,-35 0 3,35 0 0,0 0 1,18 0 0,-18 0-3,17 0 2,-52-17 0,88-1 2,-106 1-2,71 17 0,-18 0-2,-53-36 4,1 36-2,-19-17-3,54 17 3,-54-36 3,53 36-4,36 0-1</inkml:trace>
    </iact:actionData>
  </iact:action>
  <iact:action type="add" startTime="129212">
    <iact:property name="dataType"/>
    <iact:actionData xml:id="d7">
      <inkml:trace xmlns:inkml="http://www.w3.org/2003/InkML" xml:id="stk7" contextRef="#ctx0" brushRef="#br0">36 17198 0,'35'0'65,"18"0"-57,-18 0 2,18 0-3,35 0 1,-70 0-3,88 0 6,-36 0-5,-17 0 1,0 0 2,-35 0-1,-1 0-1,19 0 74,-19 0-31,19 0-43,-19 0 1,18 18-7</inkml:trace>
    </iact:actionData>
  </iact:action>
  <iact:action type="add" startTime="131389">
    <iact:property name="dataType"/>
    <iact:actionData xml:id="d8">
      <inkml:trace xmlns:inkml="http://www.w3.org/2003/InkML" xml:id="stk8" contextRef="#ctx0" brushRef="#br0">618 17092 0,'0'0'1,"17"0"31,1 0-11,17 0 5,-17 0-20,52 0 4,19 0-4,16 18 5,37 17-6,52-35 4,17 0 1,1 0-2,-36 0-3,-70 0 6,35 35-5,-53-35 2,-35 0 0,36 18 0,-36-18 0,52 0 2,-34 18-4,52-18 4,18 0-4,1 0 2,34 52 0,0-52 0,54 36 0,-89-19 0,0-17 0,18 36 2,-89-36-4,36 35 2,18-17 2,-19-18-4,1 0-1,53 35 5,17-17 1,36-18-6,17 52 6,54-52-6,-19 0 6,18 0-6,-123 0 7,-18 0-8,-70 0 7,-18 0-3,-36 0-3,1 0 4,0 0 2,17 0-5,18 0 4,17 0-6,71 0 9,71 0-9,0 0 3,-1 0 2,72 0-1,-36 0 3,-71 0-6,71 0 3,-88 36 0,52-36 2,-70 0-4,1 0 2,-37 0 2,72 0-2,-71 0-2,-1 0 4,89 0-2,-52 0 1,34 0-4,-35 0 6,35 0-6,36 0 7,-35 0-8,69 0 4,1 0 0,-70 0 0,34 0 0,36 0 3,-70 0-4,-18 17 1,17 19 0,-70-36 0,0 0-1,17 0 2,-70 0-1,18 0-1,34 0 2,1 0-1,18 0 0,-36 35-3,-53-35 6,18 0-6,-18 0 6,18 0-5,-17 0 5,34 0-5,36 0 0,0 0 3,53 0 2,52 0-7,-34 0 7,34 0-3,-70 0 0,0 0 0,-35 0-2,-17 0 4,16 0-4,-16 0 4,-19-18-4,-17 18 2,53 0 0,-53 0 2,0-17-4,17 17 2,-17 0 0,-18-18 3,-17 0-6,53 18 5,-36-17-2,18 17 1,17 0-4,-34-18 3,34 18 0,18 0 2,-70 0-4,70-18 1,0 18 1,-52-35 0,70 35 2,-36-35-2,18 35-2,-17 0 2,17-18 0,18 1 2,53 17-4,-54-53 2,72 53 4,-18-18-7,-18-17 6,-53 35-7,18 0 5,-36 0-2,36 0 4,-18 0-5,-35 0 5,18 0-10,17 0 7,-17 0 6,-1 0-8,18 0 2,0 0 0,18 0 2,35 0-4,-35 0 2,71 0 0,-19 0 0,-16 0 0,-1 0 0,35 0 2,-35 0-2,-35 0-2,35 0 4,-53 0-4,-17-18 4,-1 18-5,-17 0 3,0-35 2,-35 35-4,17 0 5,18 0-1,-35 0-7,-1 0 5,36 0 3,0 0-1,0 0-7,53 0 5,-53 0 3,0 0-5,35 0 2,-18 0 2,1 0-3,0 0-1,-18 0 5,17 0-5,-17 0 4,-18 0-4,18 0 1,-18 0 1,18 0 1,-35 0-8,53 0 17,-1 0-11,-17 0 2,35 0-4,-35-18 6,53 18-4,-71-17-1,71 17 2,-18 0 2,-17 0-4,-18 0 2,53 0 0,-18 0 0,-18 0 2,-34 0-2,34 0-2,-52 0 10,17 0-6,-17 0-4,-1 0 9,36 0-9,18 0 13,-54 0-9,19-18-3,17 18 2,-18 0-4,0 0 3,1-35 0,-19 35 10,18 0-10,1 0 63,-1 0-63,18 0 0,-35 0 2,34 0-2,-34 0-2,17 0 12,-17 0 14,0 0 78,-1 0-93,19 0-10</inkml:trace>
    </iact:actionData>
  </iact:action>
</iact:actions>
</file>

<file path=ppt/ink/inkAction3.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49133" units="1/cm"/>
          <inkml:channelProperty channel="Y" name="resolution" value="55.6701" units="1/cm"/>
          <inkml:channelProperty channel="T" name="resolution" value="1" units="1/dev"/>
        </inkml:channelProperties>
      </inkml:inkSource>
      <inkml:timestamp xml:id="ts0" timeString="2020-03-24T16:36:57.318"/>
    </inkml:context>
    <inkml:brush xml:id="br0">
      <inkml:brushProperty name="width" value="0.05292" units="cm"/>
      <inkml:brushProperty name="height" value="0.05292" units="cm"/>
      <inkml:brushProperty name="color" value="#FF0000"/>
    </inkml:brush>
  </inkml:definitions>
  <iact:action type="add" startTime="9400">
    <iact:property name="dataType"/>
    <iact:actionData xml:id="d0">
      <inkml:trace xmlns:inkml="http://www.w3.org/2003/InkML" xml:id="stk0" contextRef="#ctx0" brushRef="#br0">4463 5697 0,'18'18'40,"87"-18"-38,125 53 8,52-35 1,0 17-1,36 0-2,140 53-6,-105-52 8,106 52 0,-177-18 1,18 71-10,-89-35 8,-34 35 1,-142-88 0,-17 18-2,17-1 2,-35 19-7,-35-1 7,-71-18 0,35-34-2,-52 17-6,17-53 8,-53 0 0,-17 0 1,35 0-10,-36 0 8,-34-18 1,52-17 0,-88-54 0,0 54-2,-53-18-6,-70-70 9,17 35-1,0-1-2,36-34-6,17 35 8,88 35 1,89 35-3,88-17 2,17 17-8,53-52 29,36 17-30,87-18 8,1 18 1,18 36 0,-124-19-9,-53 19 8</inkml:trace>
    </iact:actionData>
  </iact:action>
  <iact:action type="add" startTime="10832">
    <iact:property name="dataType"/>
    <iact:actionData xml:id="d1">
      <inkml:trace xmlns:inkml="http://www.w3.org/2003/InkML" xml:id="stk1" contextRef="#ctx0" brushRef="#br0">12506 6650 0,'0'0'1,"-70"-18"6,17 18 3,-53-35-8,-53 0 8,53-18 0,-52-35 1,87 52-10,36 19 8,-18-36 1,35 35 0,1-35-2,-54-70-6,71 52 9,0-17-1,0 17 0,0-34-9,0 16 8,35-16 1,54 16 1,69 1-1,54 35-9,-18 36 8,53 17 1,0 0 0,-71 0-9,1 0 17,-54 53-16,36 17 8,17 18-2,-105 0-5,52-17 7,36 17 0,-35 18 0,-1-71-10,-88 1 10,36 34 0,-36-35 1,53 54-1,-35-54-2,35 53-7,-17-35 10,-18 0-1,-18-18 0,0 0-9,-17-17 8,-18 0 20,0 17-19,-18 18-9,-52-35 10,-195 52-3,-87-70-6,-19 0 8,54 0 0,34 0 1,36 0-3,142 0 2,-19-17-8,36-1 8,35-17 0,35 17 8,18 0-16,0 1 8,0-19 0,0 19 41,-53-19-41</inkml:trace>
    </iact:actionData>
  </iact:action>
  <iact:action type="add" startTime="13112">
    <iact:property name="dataType"/>
    <iact:actionData xml:id="d2">
      <inkml:trace xmlns:inkml="http://www.w3.org/2003/InkML" xml:id="stk2" contextRef="#ctx0" brushRef="#br0">4851 8273 0,'-18'0'15,"-17"0"-5,-18 0-4,-123-71 2,-1 18 0,-52-70 0,-88-18 0,52 17 0,36 36 2,-18-18-4,53 18 5,35 17-4,106 1-1,18 35 2,-18-1 0,53 19 0,0-19 17,0 19-18,0-1 3,0-17 5,0 17-6,0 0-3,18 18 4,17-17-4,71 17 4,-1 0-3,37 0 2,52 0-1,17 0 0,36 0 0,-35 35 1,70-17-3,-35 52-3,18 1 7,-18-36 0,-53 53-2,-18-70 5,-88 0-12,-35 17 6,-35-17 5,-1 17-2,19 0 0,-36-17 1,17 17-3,-17 0 4,18 1-2,-18-19 9,18 36-17,-18-35 18,35 35-10,-35-18 8,0 0-16,0 1 8,-18-1-1,-88 18 3,-229 0-11,-35-53 8,-177 0 1,53 0-2,106 0-6,71 0 9,105 0-3,159 0 4,18 0-4,17 0-6,18-18 18,0 0-10,18-52-9,17 52 9,0 1 0</inkml:trace>
    </iact:actionData>
  </iact:action>
  <iact:action type="add" startTime="14584">
    <iact:property name="dataType"/>
    <iact:actionData xml:id="d3">
      <inkml:trace xmlns:inkml="http://www.w3.org/2003/InkML" xml:id="stk3" contextRef="#ctx0" brushRef="#br0">10831 8290 0,'-18'0'15,"-35"-53"-5,18 18 0,-142-53 0,19 0 0,-72-18 0,72 35-9,69 1 8,36 17 1,36 18 1,17-1-1,0 19-9,0-72 8,0 72 1,0-54 0,0 36-9,53-18 8,-18 35 1,36 1 0,34 17-2,1 0-6,71 0 9,-1 0-1,36 0 0,-1 0 0,54 53-9,-53-18 8,-1 18-1,-17 0 4,-53 0-4,-52-18-6,34 0 9,-88-17-1,18-18-2,-35 0-6,17 18 8,-17-1 0,17 18 1,-35 18 9,35-17-10,-35 34 1,0-17 7,0-18-16,0-17 8,0 17 0,0-17-9,-35 35 8,-71-18 2,-17 18-1,-36-18-2,18-35 3,-35 0-3,34 0 0,1 0-3,-17-17 6,16-54-6,72 18 3,-36-35 0,36 35 0,17-17 0,17 34 0,19 19 2</inkml:trace>
    </iact:actionData>
  </iact:action>
  <iact:action type="add" startTime="28801">
    <iact:property name="dataType"/>
    <iact:actionData xml:id="d4">
      <inkml:trace xmlns:inkml="http://www.w3.org/2003/InkML" xml:id="stk4" contextRef="#ctx0" brushRef="#br0">1553 9666 0,'0'0'8,"0"-18"-6,52 1 18,90 17-12,105-35 4,70 35-2,159 0 1,247 0-10,212 0 8,71 0 1,-71 0 0,-1 0-9,72 0 16,70 0-15,-71 0 8,-70 0-1,-141 0 3,-106 105-11,88 19 8,-53 88 1,-141-18 0,-17-71-2,211 89-6,-212-106 8,-246-18 0,17 35 1,-53-35-3,-53 18-6,-105-18 8,70 36 1,-106-18-5,53 0 2,-88-18 0,53 35 1,0 36 0,0 0-3,-1 35 2,-16 35 0,-36-53 0,-18 36 0,-18 17 0,-17-17 0,0 35 1,0 0-2,-35-35 3,-176 52-4,-19-52 4,-70-18-7,-141-88 7,-141 53-2,0 35 2,71-53-8,-142 70 9,71-17-1,-18 36 0,-141 34-9,-52-52 8,281-18 1,-52-88 0,211-71-2,-123-35 2,-36 0-7,-193-159 7,122-35 0,-34-88-2,123 17-6,71 19 6,176 104 4,-53-69-4,124 52 3,17 18-9,-35-18 8,35 18 0,-70-35 0,-71-18-2,0 17-6,18 1 9,-18 17-1,71 18-2,-36-35-6,106 52 8,-70-52 0,141 70-2,-18 18 2,36-36-7,52 1 7,-70-54 0,0-17 0,17 36-9,-35-89 8,-53 17 2,89 36-1,-54-35-2,54 106-6,35-1 8,-54 1 0,72 70 1,-1 0-10,18 17 8,-18-16 1,18 16 0,0-34-2,0 52 3,0-17-9,0 0 8,0 17 0,0-17-2,0-18-6,0 0 8,0 35 1,-35-35-3,35 18-6,-18-18 16,1-18-16,-1 36 6,18 18 4,0-1-11,0-17 9,0-1 0,0 19 0,0-54-2,0 54-6,0-19 8,0 1 0,0-18-1,18 18 1,-1 17-8,1 0 6,17-17 14,-17 35-11</inkml:trace>
    </iact:actionData>
  </iact:action>
  <iact:action type="add" startTime="32522">
    <iact:property name="dataType"/>
    <iact:actionData xml:id="d5">
      <inkml:trace xmlns:inkml="http://www.w3.org/2003/InkML" xml:id="stk5" contextRef="#ctx0" brushRef="#br0">5063 10918 0,'0'0'1,"-36"-70"6,19 17-5,17 18 28,-18-1-20,18 19 8,35-18-8,18 17-8,88 18 8,36 0 0,70 0 1,35 0-10,36 0 8,34 18 1,-34-1 0,-36 71-2,-35-35 2,-53 35-8,-106-70 8,-53 0 0,-17-1 0,-18 1-9,0 35 9,-18 0 0,-34 35 0,-19-35-2,36 18 2,-53-19-8,-1 19 8,1-53 0,-88 17-2,-18 18-6,-53 0 9,0-53-1,0 35-2,-35-35 2,70 0-8,-70 0 8,0-71 0,88 19 0,88 16-9,-53-34 8,18-36 2,106 71-1,-18-18-9,35 35 8,18 0 1,-18-34 0,18 34-2,0 0 4,0 1-11,0-1 8,0 0 2,0 1-3,0-36 2,0 17-8,36 19 8,52-54 0,0 54 0,-53-1-9,-17 0 8,-18 1 1,18 17 16,-1 0-16,1 0-2,-1 0 8,1-18-10</inkml:trace>
    </iact:actionData>
  </iact:action>
  <iact:action type="add" startTime="34305">
    <iact:property name="dataType"/>
    <iact:actionData xml:id="d6">
      <inkml:trace xmlns:inkml="http://www.w3.org/2003/InkML" xml:id="stk6" contextRef="#ctx0" brushRef="#br0">12806 11254 0,'0'0'0,"-17"0"6,-72 0 4,36 0-4,-35 0 5,-35 0-6,-36 0 6,-17-124-6,52 89 5,-70-89-4,35 54 6,71-1-7,-18-17 5,71 53-8,0-18 9,35 35-1,-18-52-9,18 34 8,0-34 1,0-18 1,0 52-1,0-34-2,0 35-6,35-18 8,1 0 0,34 0-1,-34 53-7,34-18 8,106 18 0,19 0 0,51 0-2,-34 0-6,70 0 9,-17 0-1,-142 0 0,-17 0-2,-18 18-6,-35-1 8,-35 1 0,0 0-2,17 17-6,-17 0 9,-1 1-1,1-1-2,-1 18 2,-17-18-8,0 36 8,18-36 1,-18 18-1,0-18-9,0-17 8,0-1 1,0 19 0,0 34 0,0-35-2,-35 1-5,-89 34 7,19-34-2,-90 16 2,19-16-7,17 17 7,-35 0 0,18-53-2,70 0-6,0 0 8,89 0 0,-19 0-1,19-18 3,-1 0-2,18 1 0,0-1 0,0-53-9,0 54 8,0-54 1,0 54 0,-53-107-2,0 71 3</inkml:trace>
    </iact:actionData>
  </iact:action>
  <iact:action type="add" startTime="38520">
    <iact:property name="dataType"/>
    <iact:actionData xml:id="d7">
      <inkml:trace xmlns:inkml="http://www.w3.org/2003/InkML" xml:id="stk7" contextRef="#ctx0" brushRef="#br0">5557 12823 0,'0'0'1,"-53"0"8,17 0 1,-17 0 0,-35 0-2,-18 0 2,-70 0-8,0 0 8,-71 0 1,35 0-1,71 0-2,17-17-6,-17-36 8,71 53 1,35-18-1,-18 1-2,35-1-6,0 0 16,1-17-16,17 17 8,0 1 1,0-18-1,0 17-2,0-35 2,0 35-8,0-35 9,0 36-3,0-1 2,35 1-8,0-36 8,36 53 0,-18-18 1,88 18-10,0 0 8,106 0 1,35 0 0,36 0-2,-54 0 3,18 0-9,-70 0 8,-124 0-2,-35 0 4,-35 0 9,-18 35-3,0 1-16,0 16 8,0 1 1,0-17-1,0 52-9,0-18 8,0-34 1,0 17 1,0-18-10,0 0 8,0 0 1,0-17 0,-35 0 0,-1-1-2,-17 1-5,-35-18 7,-18 0 0,-35-35 0,-18 17-5,36-53 3,17 19 1,-17-1-2,87 35 3,1 0-3,0 1 8</inkml:trace>
    </iact:actionData>
  </iact:action>
  <iact:action type="add" startTime="40152">
    <iact:property name="dataType"/>
    <iact:actionData xml:id="d8">
      <inkml:trace xmlns:inkml="http://www.w3.org/2003/InkML" xml:id="stk8" contextRef="#ctx0" brushRef="#br0">10107 12876 0,'0'0'1,"-52"-17"7,16-1-2,1-17 4,0 17-3,-18 1 0,17-19 4,-52-17-5,0 36 4,-35-89-5,70 88 6,-71-70-6,1 18 4,70-1 0,-18 18-3,36 18 4,0-36-3,17 1 1,18-19-1,0 54 3,0-35-4,0 34 4,0 1-4,0-18 4,0 18-4,0 17 4,35-17-4,18 17 4,-35 18-4,70-53 4,18 53-4,17-17-4,19 17 8,-1 0 1,0 0-3,0 0-6,-53 0 8,-17 0 0,-1 0 0,-35 35 11,54 36-11,-36 17-2,52 35 4,-16 1-11,16-1 7,-69-52 4,70 35-2,-71-71-9,0 0 8,-17 0-1,-18-17 4,17 0-1,-17 17-3,0 0-6,0-17 8,0 0-2,0 17 5,-53 18-3,-52-36 0,-36 1-2,-124 35 2,124-18-8,-159-17 29,265-1-23,17-17-6,0 0 57,18-35-49,0 18-8,0-54 8,-17 36 1</inkml:trace>
    </iact:actionData>
  </iact:action>
  <iact:action type="add" startTime="45032">
    <iact:property name="dataType"/>
    <iact:actionData xml:id="d9">
      <inkml:trace xmlns:inkml="http://www.w3.org/2003/InkML" xml:id="stk9" contextRef="#ctx0" brushRef="#br0">4428 14517 0,'0'0'1,"-53"0"8,-35-53 5,35 35-6,-71-52-2,-17-18 4,35 17-4,-88-70 2,159 106 0,-53-54 3,52 54-6,36 17 4,0 1-2,0-18 1,0 17 2,0-17-4,0-54 4,0 37-4,18 16 4,70 19-3,-35-1 0,53-35 1,70 53 2,18-18-4,53 18 4,36 0-5,-1 0 5,0 0-2,-17 0 0,-107 0-2,54 0 3,-71 0 0,-53 18-2,-52 0 1,-1-1 0,0 19-6,-35-19 8,0 36 0,0 0 0,0 35-2,-53 0-6,-35-17 8,-71 0 0,-17-19 1,-18 1-10,88-35 8,-88 17 1,141-35 0,-17 0-2,-1 0 2,36 0-8,-18 0 8,35 0 0,-35-17 9,36-1-17,-1 0 8,0 1 0,1 17-2,-1-18 4,18 0-2,-18 1 0,1-1-1</inkml:trace>
    </iact:actionData>
  </iact:action>
  <iact:action type="add" startTime="47505">
    <iact:property name="dataType"/>
    <iact:actionData xml:id="d10">
      <inkml:trace xmlns:inkml="http://www.w3.org/2003/InkML" xml:id="stk10" contextRef="#ctx0" brushRef="#br0">10249 14182 0,'0'0'1,"-106"0"8,-106 0-8,53 0 8,-52 0 1,70-36 0,-18 19-2,53-1 2,18-35-8,70 36 8,0-1 0,1 18 1,17-18-10,0 1 6,0-19 5,0-17-2,0 18-9,0-18 16,0 18-14,0-53 7,0 17-2,0 36-6,0-18 8,0 35 0,0 1 1,0-19-10,0 1 8,53 0 1,-18 0 0,36 17 0,52-17-2,-17 35-6,35 0 8,35 0 0,1 0 0,-1 0-9,36 0 9,-53 0 0,17 0 0,-70 0 0,17 70-2,-52-52-6,-1 0 8,-17 34 0,-35-34 0,35 35-9,-18 18 8,-17-18 2,17 35-1,-17-18 0,17 54-9,-35-71 8,53 35 1,-53-71 0,0 19-9,18-1 8,-18 0 12,0 1-13,-53-1-6,-18 35 8,-52-52 0,70 17 0,-36 1 1,-52-36-10,36 0 8,-72 0 1,54 0 2,70-18-8,-88-53 5,88 19 0,35 52-2,0-18 3,1-17-4,-1 17 2,18-17 40</inkml:trace>
    </iact:actionData>
  </iact:action>
</iact:actions>
</file>

<file path=ppt/ink/inkAction4.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49133" units="1/cm"/>
          <inkml:channelProperty channel="Y" name="resolution" value="55.6701" units="1/cm"/>
          <inkml:channelProperty channel="T" name="resolution" value="1" units="1/dev"/>
        </inkml:channelProperties>
      </inkml:inkSource>
      <inkml:timestamp xml:id="ts0" timeString="2020-03-24T16:39:36.725"/>
    </inkml:context>
    <inkml:brush xml:id="br0">
      <inkml:brushProperty name="width" value="0.05292" units="cm"/>
      <inkml:brushProperty name="height" value="0.05292" units="cm"/>
      <inkml:brushProperty name="color" value="#FF0000"/>
    </inkml:brush>
  </inkml:definitions>
  <iact:action type="add" startTime="32065">
    <iact:property name="dataType"/>
    <iact:actionData xml:id="d0">
      <inkml:trace xmlns:inkml="http://www.w3.org/2003/InkML" xml:id="stk0" contextRef="#ctx0" brushRef="#br0">1270 11677 0,'0'0'1,"18"0"0,17 0 7,18 0 2,53 0 0,0 0-2,35 0-6,35 0 9,-17 53-1,0 0 0,0 17-2,-18 19 2,53-19-8,-71-17 9,-35-18-3,-52 18 2,17 0-8,0-18 18,-36 18-11,-17-17 1,0 34-8,0-17 18,0 0-12,-17 18-6,-1-1 11,-17 1-5,-1-1 0,19-35-6,-19 54 9,-34-1-1,17 0 0,-35 53-2,52-106-6,-16 18 8,16 0 1,1 18-1,-53-36 0,-53-35-9,-53 53 8,-53-53 1,35 0 1,-17-123-10,17 70 14,-88-71-7,89 54-2,17-19 4,35-16-4,35-1 2,89 70 0,35 1 2,0 18-4,0-1 4,0-53-4,0 54 4,0-71-4,0 35 6,0 0-8,0-35 5,0 17 0,0-35 0,0 18-2,0 17 1,35-17-2,18 0 1,0 17 2,-18 19-1,89-19 1,-1 18-2,54 35 1,-54-35 0,18 53 2,0-17-4,-35 17 4,53 0-4,-88 0 4,17 0-4,-71 0 4,-17 17-4,53 1 2,-17 0 0,-1 17 2,-17-17-4,-1-18 5,18 17-6,-17-17 13,0 18 12,-1 0-20</inkml:trace>
    </iact:actionData>
  </iact:action>
</iact:actions>
</file>

<file path=ppt/ink/inkAction5.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49133" units="1/cm"/>
          <inkml:channelProperty channel="Y" name="resolution" value="55.6701" units="1/cm"/>
          <inkml:channelProperty channel="T" name="resolution" value="1" units="1/dev"/>
        </inkml:channelProperties>
      </inkml:inkSource>
      <inkml:timestamp xml:id="ts0" timeString="2020-03-24T16:40:57.792"/>
    </inkml:context>
    <inkml:brush xml:id="br0">
      <inkml:brushProperty name="width" value="0.05292" units="cm"/>
      <inkml:brushProperty name="height" value="0.05292" units="cm"/>
      <inkml:brushProperty name="color" value="#FF0000"/>
    </inkml:brush>
  </inkml:definitions>
  <iact:action type="add" startTime="33915">
    <iact:property name="dataType"/>
    <iact:actionData xml:id="d0">
      <inkml:trace xmlns:inkml="http://www.w3.org/2003/InkML" xml:id="stk0" contextRef="#ctx0" brushRef="#br0">900 12418 0,'0'0'1,"35"-35"8,-35 17 1,35 0 0,54 1-9,34-54 8,-35 53 2,53-17-1,-70 35-9,70-18 16,-53 1-15,-17 17 8,-1 0-1,1 0-7,0 0 8,17 0 0,-35 35 0,35 18-2,35-18 2,36 18-7,-71 0 7,53 0 0,-17-18-10,-71 1 10,-18-19 0,53 19 1,-70-19-1,0 1-2,34 52-6,-52-52 8,0 35 1,0 0-3,0 0 2,0-18-8,0 53 8,0-35-2,0-18 4,0 36-11,0-36 8,0 18 2,-17-35-3,-18 17 2,17 0-8,-35-17 8,0 0 0,18-18 0,-71 35-9,-370 0 28,246-35-20,19-53 1,-19-70-8,36 52 8,89 18-2,-54-17 2,141 52-8,1 1 8,-19-1 0,36 0 0,0 1 0,0-1 1,0-35-1,0 0 8,0 0-16,0-17 8,0 34 0,0-34 0,0 35-2,0-36-6,0-17 9,0 17-1,0 1-2,0 17-6,0 17 8,0 1 0,0 18-2,18 17 5,0 0-3,-1 0 3,1 0 3,-1 0-11,1 0 3,35 0 0,-35 0 0,17 35 0</inkml:trace>
    </iact:actionData>
  </iact:action>
  <iact:action type="add" startTime="35196">
    <iact:property name="dataType"/>
    <iact:actionData xml:id="d1">
      <inkml:trace xmlns:inkml="http://www.w3.org/2003/InkML" xml:id="stk1" contextRef="#ctx0" brushRef="#br0">688 15681 0,'0'0'1,"71"0"0,35 0 9,17 0-2,89 0 2,-71 0-8,106 0 8,-71 0 0,71 0-2,-35 0-5,-36 0 7,-35 0 0,-35 0 0,18 0-2,52 0 2,-123 0-8,0 0 9,-18 0-1,0 0 0,-17 0-9,17 0 8,18 18 1,-17 17 0,87 71-2,36 0-6,-36-36 8,-35 1 1,106 35-3,-70-54-6,-36 1 8,71 36 0,-106-37 0,-53-34 11,0 17 0,0 1-13,-53-19-7,18 1 10,-36 0-1,36 17 0,-1-18-9,1 36 9,-53 36 0,35-54 0,-70 35-2,87-34 0,-17-1 0,36 18 0,-1-35 0,-35-1 2,-35-17-3,-18 0-1,-70 0 4,-71 0-4,-35-70 4,-1 17-4,-16-88 4,105 35-2,0-18 0,141 89 0,-71-53 0,106 70 0,-17-35 1,0 18-2,17-18 2,18 35-2,-35-34 3,35 34-4,-18-53 3,1 36 8,-1 17-13,0-17 4,18 17 3,0 1 11,0-1-16,0 1 3,0-19 1,0-17-8,0 18 8,0-18 0,0 18 0,0-36-9,0 54 19,0 52 62,-17 18-74</inkml:trace>
    </iact:actionData>
  </iact:action>
  <iact:action type="add" startTime="36332">
    <iact:property name="dataType"/>
    <iact:actionData xml:id="d2">
      <inkml:trace xmlns:inkml="http://www.w3.org/2003/InkML" xml:id="stk2" contextRef="#ctx0" brushRef="#br0">1447 15699 0,'0'0'8,"0"-18"12,0-35-18,0 18 8,0-18 0,-18 0 0,-70-35-2,70 0-6,-52-1 8,17-34 1,53 17-1,-71-53-2,18 1-6,0 34 8,0-88 0,36 71-2,-89-17-6,106 69 8,-35-16 0,-1 16 0,36-16 1,0-1-10,0 35 8,0-88 1,18 106 0,-18-35 0,18 35-9,-18-52 8,53 16 3,-53 54-4,17 17 2,-17 1-2,18 17-2,-18-18 4,0 0-4,18 18 60,-1 0-50,1 0-7,-1 0-4,36 0 4,-17 0-1,34 0 0,-52 0-1,35 0 1,-36 0 1,1-17-1</inkml:trace>
    </iact:actionData>
  </iact:action>
  <iact:action type="add" startTime="37252">
    <iact:property name="dataType"/>
    <iact:actionData xml:id="d3">
      <inkml:trace xmlns:inkml="http://www.w3.org/2003/InkML" xml:id="stk3" contextRef="#ctx0" brushRef="#br0">776 13511 0,'0'-17'30,"0"-1"-29,0-35 6,0 0 13,0-35-10,0 35-8,0-53 9,0 1-1,0-1-2,0 0-6,0-53 8,-70-53 1,-36-17-1,18 35-2,70 53 2,-35-53-8,0 53 8,36 17 1,-1 19-10,18 34 8,-35-88 1,35 18 0,0 0 0,0 0-9,0-35 6,0 52 5,70-52-1,-17 52-3,-53 18 2,71-88-8,-36 53 8,0-18 0,18-35-2,-17-17-6,-19 105 8,71-53 0,-70 106 1,0 0-1,-1 0-3,19 18 1,-1 0 0,-17 17-1,34-35 2,-34 36-1,-18-1 0,18 0 7,-1 1 0,1 17 9,0 0-14,17 0-1,0 0-4,-17 0 6</inkml:trace>
    </iact:actionData>
  </iact:action>
  <iact:action type="add" startTime="38052">
    <iact:property name="dataType"/>
    <iact:actionData xml:id="d4">
      <inkml:trace xmlns:inkml="http://www.w3.org/2003/InkML" xml:id="stk4" contextRef="#ctx0" brushRef="#br0">1076 7232 0,'0'0'1,"18"-18"6,17 18-5,71 0 8,0 0-2,106 0 2,70 0-9,71 36 16,158 105-12,1 17 3,34 72 2,-228-89-2,-124-35-3,-71 0 4,-17-18-1,-70 0-6,16 71 8,-52-89 0,18 54 1,-18-18-3,0 35-6,0 0 8,0 70 0,0-34-2,0 34 3,0-69-9,0-19 6,0 18 4,-18-53-4,-17 18-6,-35-18 8,17-17 1,-35 17-1,-107-35-2,19-53-6,-88 88 8,-19-88 0,19 0 1,-89 0-10,-88 0 8,71 0 1,17-35 0,88 0-2,124-36 2,18 1-7,70 17 7,53-53 0,0-35-2,0-106-6,17-71 8,72 36 1,-1-35-3,-35 123-6,-36 17 8,-17 54 0,0 17 0,0 35-2,0 36-6,0 0 9,0-1-1,0-34 0,0-36-2,0-17-6,36 17 8,34 18 1,-17 17-3,35 0 2,0 71-4,-17-17 5,52 17-6,-52 0 6,-18-18-6,35 1 6,-53 17-6,-17 17 94,-18 36-91</inkml:trace>
    </iact:actionData>
  </iact:action>
</iact:actions>
</file>

<file path=ppt/ink/inkAction6.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49133" units="1/cm"/>
          <inkml:channelProperty channel="Y" name="resolution" value="55.6701" units="1/cm"/>
          <inkml:channelProperty channel="T" name="resolution" value="1" units="1/dev"/>
        </inkml:channelProperties>
      </inkml:inkSource>
      <inkml:timestamp xml:id="ts0" timeString="2020-03-24T16:42:07.965"/>
    </inkml:context>
    <inkml:brush xml:id="br0">
      <inkml:brushProperty name="width" value="0.05292" units="cm"/>
      <inkml:brushProperty name="height" value="0.05292" units="cm"/>
      <inkml:brushProperty name="color" value="#FF0000"/>
    </inkml:brush>
  </inkml:definitions>
  <iact:action type="add" startTime="21285">
    <iact:property name="dataType"/>
    <iact:actionData xml:id="d0">
      <inkml:trace xmlns:inkml="http://www.w3.org/2003/InkML" xml:id="stk0" contextRef="#ctx0" brushRef="#br0">15381 6809 0,'0'0'1,"-176"-53"8,88 17-1,-89 19 2,19-1-8,87 18 8,-70-53-2,-18 36-6,18-36 9,-18 0-1,107 35 0,-19 0-2,36-34-6,17 52 8,18-36 3,-53 1-5,53 17 0,-17-17 0,17-18 0,-18 18 0,18 0 0,0-1 0,-18-34 0,1 17 0,-1 0 2,0 0-4,1-18 5,17 1-5,-18-18 1,18 52 1,0-16-1,0 34 3,0 0-4,0-17 10,0 0-7,0-18 0,0 35-1,35-17-2,1 17 4,52-52-3,-35 34 2,53-34-3,-1-18 3,36 35-2,54-71 2,-1 54-2,35-18 4,18 35-9,-53 0 6,-18 0 4,-17-35-4,-71 70-6,-53 0 8,36 1 1,-53-1-1,-1 0-2,36-17-5,0-18 7,18 18 0,-18-36 0,105-52-9,1 35 8,0-18 2,-71 35-3,0 54-6,0-1 8,-35 18 0,18 0 0,-1 0-1,-52 0 1,70 0-8,-35 0 8,0 0-2,35 35 2,71 53-8,-71-52 9,106 52-1,-35 18 0,70 0-9,54 17 8,52 18 2,35 18-1,-52-36 0,-54-34-9,-70-19 8,-53 18 1,-52-52 0,-1 17-9,35 17 8,-88-35 1,18-17 1,-17 53-3,-19-18 2,1-18-8,17 18 8,0 17 0,-17-17 1,35-18-10,-18 54 8,-17-36 1,17-18 0,-17 53-9,-18-53 17,0 18-16,0-17 8,0 16 0,0-16-9,0 17 8,0-18 1,0 18 1,0-36-3,0 54-6,0-36 8,-18 53 0,-105 36 0,-1-71-2,-34 53-6,-107 0 9,-17-71-1,17 88-2,89-123-6,-177 18 8,-17-18 0,-124 0 1,-159 0-3,159 0 4,141 0-11,142 0 8,-54-35 1,89 17-9,52-35 9,36 0 0,53 36 0,-71-72 8,71 72-15,-36-54 7,-17 36 0,0-36-2,-36 18-1,1-35 2,105 88-2,-35-35 3,36 0-3,17 17 2,0-53-1,0-17-1,0 18 1,0-18 0,-18-18 0,0 17 3,18 37-6,0 16 3,0 1 8,-17 17-7,34 18 121</inkml:trace>
    </iact:actionData>
  </iact:action>
  <iact:action type="add" startTime="37220">
    <iact:property name="dataType"/>
    <iact:actionData xml:id="d1">
      <inkml:trace xmlns:inkml="http://www.w3.org/2003/InkML" xml:id="stk1" contextRef="#ctx0" brushRef="#br0">1253 17357 0,'0'-18'20,"0"-17"-10,0-1 0,0-16-1,0 16 1,0-52-8,0 18 8,0 17 0,70-71 0,-17 71-9,18-53 9,-36 71 0,53-18 0,0 0-2,106 0-6,-88 0 8,124 53 1,17-17-3,-106-18 4,35 17-7,-17 18 4,-18 0-2,-88 0 4,35-35-5,-70 35 0,-1 0 10,19 0-6,34 0-4,-35 17 4,106 54-4,-88-36 3,53 36-1,-53-36 0,88 53 1,-105-53-2,16 36 1,19-18 0,-53-18 0,52 89 2,-70-107-2,18 54 0,-1-18 0,-17 0 1,0 35-2,0-35 2,0-18-2,0 18 3,0-18-4,0 36 2,0-1 0,0 1 0,-35 52 0,35-52-2,-17 17 4,17-17-4,-18-18 4,-17 35-4,-18 0 4,17 0-2,-34-17 0,17-18-2,-18 0 4,-52 35-7,52-71 5,-87 54 2,-72-18 1,54-18-10,17 18 8,-52 0 1,69-35 0,-87-18-2,88 53 2,0-53-8,35 0 9,-17 0-1,87 0-2,-17 0-6,-17 0 8,-54-18 1,19-17-3,-89-71 2,-1 18-8,72 52 8,-18-17-2,53-17 2,-36-1-7,71 36 7,0 17 0,18-35 0,17 53-2,-17-35-6,35 18 8,0-1 1,0-17-3,0-18-6,0-35 8,0 35 0,88-89 1,18-16-10,-18 34 8,18-34 1,-53 34 0,18 71-2,-54 18-6,19-36 9,-1 36-1,-17 35 39,-1-18-47,1 18 8,-1 0 0,1 0 9,17 0-9,-17 0-8,0 0 8,-1-17 21</inkml:trace>
    </iact:actionData>
  </iact:action>
  <iact:action type="add" startTime="39532">
    <iact:property name="dataType"/>
    <iact:actionData xml:id="d2">
      <inkml:trace xmlns:inkml="http://www.w3.org/2003/InkML" xml:id="stk2" contextRef="#ctx0" brushRef="#br0">1447 17057 0,'0'0'1,"0"-53"6,-18 0 1,0 0 1,18-35-3,-70-18 5,52-17-5,-17 17 1,-36-18 3,36 1-4,35-18 3,-88 17-2,70-70 3,-17 18-4,35-1 3,0-70-2,0-35 3,0-71-4,0-35 4,0-35-4,0 35 4,0 0-4,0 88 2,18-53 0,-18 1 2,53 69-4,17 19 5,-70 52-6,18-35 4,35 0-1,-18 53 3,18-53-9,35 18 8,-70 88-2,70-18-6,-70 71 8,17 17 0,-18 18 1,1 53-10,-18-35 8,18 17 1,-18-17 0,17-18 0,-17 36-9,0-54 9,18 36 0,17-53 0,-17 70 0,-18 0 82</inkml:trace>
    </iact:actionData>
  </iact:action>
  <iact:action type="add" startTime="40212">
    <iact:property name="dataType"/>
    <iact:actionData xml:id="d3">
      <inkml:trace xmlns:inkml="http://www.w3.org/2003/InkML" xml:id="stk3" contextRef="#ctx0" brushRef="#br0">1676 9155 0,'18'17'38,"-18"19"-5,-71-19-23,36 1 0,-18-1 0,-35 1-2,52 0-6,-34 35 8,52-36 0,1-17 0,-1 0 1,0 18 9,-17-18-12,0 0-6</inkml:trace>
    </iact:actionData>
  </iact:action>
  <iact:action type="add" startTime="40732">
    <iact:property name="dataType"/>
    <iact:actionData xml:id="d4">
      <inkml:trace xmlns:inkml="http://www.w3.org/2003/InkML" xml:id="stk4" contextRef="#ctx0" brushRef="#br0">1711 9331 0,'36'0'10,"-19"0"20,1 35-28,-18 36 9,18 35-1,52 52-2,-70-69 2,0 34-8,35 36 8,-17-53 1,0 35-1,-18-71-9,0-105 67,0-18-55</inkml:trace>
    </iact:actionData>
  </iact:action>
  <iact:action type="add" startTime="41732">
    <iact:property name="dataType"/>
    <iact:actionData xml:id="d5">
      <inkml:trace xmlns:inkml="http://www.w3.org/2003/InkML" xml:id="stk5" contextRef="#ctx0" brushRef="#br0">724 15910 0,'35'0'59,"53"71"-57,-17 52 8,70 107 0,88-1 0,0 0-2,-88-88-6,-52-52 9,-54-54-1,-17-18 10,-1-52 19,-17-35-37,0-36 9,0-35-3,0 17-6,0 107 8,0-72 0,0 54 90,0-18-99,0 0 10,0-35-1,0 18 0,0-36-2,0 17-6</inkml:trace>
    </iact:actionData>
  </iact:action>
  <iact:action type="add" startTime="42549">
    <iact:property name="dataType"/>
    <iact:actionData xml:id="d6">
      <inkml:trace xmlns:inkml="http://www.w3.org/2003/InkML" xml:id="stk6" contextRef="#ctx0" brushRef="#br0">371 12065 0,'17'35'7,"125"71"-1,122 106 4,1-1-4,-195-158 2,18 53 2,-52-71-4,-1 18 5,-17 36-6,35-36 4,-53 52-2,17-69 3,1 52-5,-18-53 5,17 18 0,1-53 41,0 0-41,17 0-2</inkml:trace>
    </iact:actionData>
  </iact:action>
  <iact:action type="add" startTime="43126">
    <iact:property name="dataType"/>
    <iact:actionData xml:id="d7">
      <inkml:trace xmlns:inkml="http://www.w3.org/2003/InkML" xml:id="stk7" contextRef="#ctx0" brushRef="#br0">1905 11800 0,'-17'-17'30,"-1"34"-20,0-17 0,1 36 0,-18-19 0,-18 1-1,-36 53-7,-69 17 8,-72 53 0,-17-35 0,-88 52-2,-35-16-6,-18 34 8,88-35 1,0 0-10,141-35 8,36-53 1,105-53 0,1 0-2,-1 35 137,18-17-138,0-1 2</inkml:trace>
    </iact:actionData>
  </iact:action>
</iact:actions>
</file>

<file path=ppt/ink/inkAction7.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49133" units="1/cm"/>
          <inkml:channelProperty channel="Y" name="resolution" value="55.6701" units="1/cm"/>
          <inkml:channelProperty channel="T" name="resolution" value="1" units="1/dev"/>
        </inkml:channelProperties>
      </inkml:inkSource>
      <inkml:timestamp xml:id="ts0" timeString="2020-03-24T16:43:50.221"/>
    </inkml:context>
    <inkml:brush xml:id="br0">
      <inkml:brushProperty name="width" value="0.05292" units="cm"/>
      <inkml:brushProperty name="height" value="0.05292" units="cm"/>
      <inkml:brushProperty name="color" value="#FF0000"/>
    </inkml:brush>
  </inkml:definitions>
  <iact:action type="add" startTime="20726">
    <iact:property name="dataType"/>
    <iact:actionData xml:id="d0">
      <inkml:trace xmlns:inkml="http://www.w3.org/2003/InkML" xml:id="stk0" contextRef="#ctx0" brushRef="#br0">13688 4039 0,'0'0'1,"88"-17"0,-35-36 9,106 0 0,53 53 0,35-53-9,35 18 9,141 35 0,159 0 0,71 0-9,70 0 16,-106 53-15,-87 35 8,-19 53-1,-70-18 3,-123-52-11,-89-1 8,35 54 1,-122-54-2,16 19 3,-69-54-9,34 71 8,-17-36-2,-53-17 2,-18 0-8,18 18 9,0-1-1,-53-17-2,18 35-6,-1-35 8,-17 18 0,53 70 1,-53-53-3,0 18 2,0 0-8,0 0 8,-35 17-2,-53 89 4,-1-71-11,-16 18 9,-89-1 0,0-52-2,-1-35 2,-16-1-8,-89-34 9,53-36-1,-18 0-2,-52 0-6,-18-36 8,53-52 0,-36-35 1,18-18-3,0 17 0,18-17-2,-53 18 4,17-19-2,-52 19 1,17 52-4,53-34 5,106-19-4,-53 54 5,124-19-4,35 54 3,-36-88-5,89 70 2,0 17 2,-18-52 0,35 18-2,18-19 1,-35 19 1,35-1-2,-18 1 3,1 52-4,17-35 4,0 18-4,0-18 4,0 35-4,0 1 4,0-1-4,0-17 2,17 17 1,19 1 0,-19-1-3,1 18 4,-1 0-4,19 0 5,-36-18 118,17 1-119,-17-19 1,18-17-10,0 18 8,52-53 1,-52 70 0,35-70-2,-36 71 5,-17-1-3</inkml:trace>
    </iact:actionData>
  </iact:action>
  <iact:action type="add" startTime="23214">
    <iact:property name="dataType"/>
    <iact:actionData xml:id="d1">
      <inkml:trace xmlns:inkml="http://www.w3.org/2003/InkML" xml:id="stk1" contextRef="#ctx0" brushRef="#br0">8220 7990 0,'-18'89'87,"1"-1"-80,-36 53 3,0-18-4,35 54 4,-70 52-4,35-35-1,53 18 5,-88 70 0,88-70-2,-18-1 2,-17 19-8,0-125 6,0 19 5,17-71-5,0-18-6,18-17 8,0-1 0,0 1 31,0 17-33,0-17 4,0 0-1,-17-1 60,-1-17-61</inkml:trace>
    </iact:actionData>
  </iact:action>
  <iact:action type="add" startTime="23871">
    <iact:property name="dataType"/>
    <iact:actionData xml:id="d2">
      <inkml:trace xmlns:inkml="http://www.w3.org/2003/InkML" xml:id="stk2" contextRef="#ctx0" brushRef="#br0">7426 10460 0,'0'35'40,"0"53"-29,36 18-3,-19 18 2,36 17-8,35 53 8,-35 0 0,53-35 1,-53-107-10,-35-16 8,-1-19-1,36-34 12,18-89-18,35-88 8,-18-71 1,-35-17-1,-18 106-9,36 17 8,-36 71 1,-35 70 0,0 0 145</inkml:trace>
    </iact:actionData>
  </iact:action>
  <iact:action type="add" startTime="24743">
    <iact:property name="dataType"/>
    <iact:actionData xml:id="d3">
      <inkml:trace xmlns:inkml="http://www.w3.org/2003/InkML" xml:id="stk3" contextRef="#ctx0" brushRef="#br0">8255 8273 0,'0'0'1,"-35"0"8,-18 0 1,18 0 0,17 0-9,-17 0 8,17 0 1,-52-36-1,34 36 1,-16 0-8,-1 0 8,-36 0 0,19 0 1,-36 0-10,-35 0 8,0 0 1,-88 0-2,-1 0-6,71 0 8,18 0 1,36 0-1,87 0-2,88 0 35,36 0-33,-35 0 0,17 0 1,-35 0-3,0 0-6</inkml:trace>
    </iact:actionData>
  </iact:action>
  <iact:action type="add" startTime="25135">
    <iact:property name="dataType"/>
    <iact:actionData xml:id="d4">
      <inkml:trace xmlns:inkml="http://www.w3.org/2003/InkML" xml:id="stk4" contextRef="#ctx0" brushRef="#br0">8396 8220 0,'18'0'2,"0"0"20,35 35-11,-53 53-6,17 18 2,89 53 3,-88-71-4,17 18 4,71 88-4,-53-35 4,17-36-4,-17-35 3,-17-35-2,-19-35 2,1-36 24,-53-88-25,-54-123 0</inkml:trace>
    </iact:actionData>
  </iact:action>
  <iact:action type="add" startTime="25918">
    <iact:property name="dataType"/>
    <iact:actionData xml:id="d5">
      <inkml:trace xmlns:inkml="http://www.w3.org/2003/InkML" xml:id="stk5" contextRef="#ctx0" brushRef="#br0">8308 6297 0,'0'0'1,"-141"0"8,0 0-8,-18 53 8,-17 35 1,17-53 0,-35 89-2,71-36 3,-1 53-9,-52-17 8,52 52 0,-17 53 0,0-70-2,0 35-6,0 36 9,35-72-1,53 19-9,-17 17 8,34-53 1,19 88 0,17 18-2,-53-71 3,17 36-9,36 0 8,0 35 0,-17-18-2,-18-53-6,-1 71 8,19-70 1,17 70-2,17-18 2,89-35-4,-35 18 1,140 17 0,-34-35 1,-19-18-1,1-17 0,106 53 0,-36-106 0,-35-18-1,53-35 2,-35-53-1,-1 0-1,1 0-1,-71 0 2,0 0 0,-53-36 3,1 19-4,-54-1 0,71 1 1,0 17 2,17-53-5,89 53 7,-36-18-8,89-17 4,-54-36 1,-17 18-1,-88 18-1,18-18 1,-36 35 1,18 1-1,53-54 0,-36 18-1,36-53 1,-1-52 1,19-107 0,-89 36-3,36-142 4,-72-34-4,-52 52 2,0-17 0,0 52 2,-70 53-7,17 19 8,-35-19-3,70 89-6,-35-1 8,0-52 0,18-53 0,-18-1-1,-70-52-7,34-18 8,37 71 0,-107-88-2,35 70 2,54 106-7,-36 70 7,-35-34 0,-18 52 0,-88-18-9,35 107 8,-52-18 2,123 17-1,35 18-9,0 0 8,-17 0 1,70 70 0,-18-34 1,-17 34-3,70-70-6,-17 0 18,17 18-10</inkml:trace>
    </iact:actionData>
  </iact:action>
  <iact:action type="add" startTime="31222">
    <iact:property name="dataType"/>
    <iact:actionData xml:id="d6">
      <inkml:trace xmlns:inkml="http://www.w3.org/2003/InkML" xml:id="stk6" contextRef="#ctx0" brushRef="#br0">2329 15346 0,'-53'0'23,"17"0"-16,-52 0 3,-35 0-3,-89 35 2,53 0-2,-17 36 1,-18-18 1,53 0-2,17 0 3,-34-36-2,69 54-2,54-36 4,-53 36-4,53-18 6,-53 52-8,70-52 4,-53 53 0,18 18 0,0-1-2,36-70 3,-18 53 1,17-36-8,0 1 8,18 17 0,0-52 0,-35 16-1,35 37-7,0-72 8,0 89 0,35-18-2,18 36-6,18-36 9,35 71-1,-18-18-2,-18-88 4,54 70-11,-1-17 9,107 18-2,-36-72 2,17 19-8,89 0 8,-53-19 0,0-34 0,0 17-2,-53-17-6,18 53 8,-1-54 0,-52 1 0,-88-18-9,34 35 6,54-17 6,-18-1-3,71 19-2,-36-36-6,71 0 8,0 0 1,0 0-1,106 0-2,-35 0 2,34 0-8,36 0 8,-105 0 0,69 0 0,-87 0-1,-71 0-7,53 0 8,-106 0 0,71 0-2,-36 0-6,71 0 8,0 0 1,35 0-3,-70 0-6,70 0 8,-70 0 0,-106 0 0,-18 0 0,-53-18-9,18 0 9,-18 1 0,71-54 0,-53 36-9,-35-36 8,17 1 1,-35-54 0,0 19-2,0 34 3,0-35-9,-35 36 8,-1-1 0,1-17-2,-18 0-6,36 52 6,-19 1 4,19 0-2,-19-18-2,-52 0-6,0-53 9,-71 53-1,-88 0 0,-17-35-2,-54-18-6,54 36 9,87-1-1,-17 36-2,88 0 2,71-1-8,-53-17 8,70 36 1,-35-19-10,0 1 8,-17-18 7,35 53-11,-124-53 6,-35 18-6,-53-35 3,-35 34 2,17-52-4,53 70 4,-70-17-4,-71-53 4,71 88-2,-71-53 0,36 18-2,-89-53 2,18 52 0,124 1 2,-89-18-4,71 18 5,-1-18-6,107 53 5,-36 0-4,36 0 4,35 0-3,-36 0 3,54 0-3,70 0 2,-18 0-2,-34 0 2,-19 0-5,-17 0 6,-35 0-2,52-53-1,106 53 3,1 0-2</inkml:trace>
    </iact:actionData>
  </iact:action>
  <iact:action type="add" startTime="32973">
    <iact:property name="dataType"/>
    <iact:actionData xml:id="d7">
      <inkml:trace xmlns:inkml="http://www.w3.org/2003/InkML" xml:id="stk7" contextRef="#ctx0" brushRef="#br0">1817 16651 0,'-17'0'10,"-1"0"0,0 0 0,-17-35 0,35 17 1,-35-17-1,-89-71-9,36 0 8,-35-88 1,52 18 0,-70-89 1,0 36-10,-18-36 6,88 54 5,-87-89-2,105 53-2,-35 18-6,35-54 6,0 19 5,53 52-5,0-35-6,0 0 13,0 0-6,0-35-3,0-18 4,0 18-4,0 35 4,0 35-4,0 36 4,0 17-4,0-17 4,0 123-4,0-53 4,0 0-4,35-17 4,-17 52-4,35-52 3,-53 105-1,17-70 2,-17-36-4,18 54 5,-18 52-6,18 1 3,-18-19 1,0 19-2,17-1 3,18 0-4,-17-34 2,0 52 0,17-36 2</inkml:trace>
    </iact:actionData>
  </iact:action>
  <iact:action type="add" startTime="33935">
    <iact:property name="dataType"/>
    <iact:actionData xml:id="d8">
      <inkml:trace xmlns:inkml="http://www.w3.org/2003/InkML" xml:id="stk8" contextRef="#ctx0" brushRef="#br0">671 9525 0,'17'0'89,"71"88"-87,-35-17 9,0-18-1,0 17 0,-18-34-2,-35-19-6,18 36 19,-18-35-3,0 52-6,-123 36-1,-36-18-10,0-17 15,18-18-10,53-18 4,53-17-4,-36 17 2,36-17 24,17-1 18,0-17-42</inkml:trace>
    </iact:actionData>
  </iact:action>
  <iact:action type="add" startTime="35005">
    <iact:property name="dataType"/>
    <iact:actionData xml:id="d9">
      <inkml:trace xmlns:inkml="http://www.w3.org/2003/InkML" xml:id="stk9" contextRef="#ctx0" brushRef="#br0">918 16157 0,'17'53'40,"107"176"-29,-18-70-1,52 0 0,-17 0-2,-17-18 2,-1-18-8,-70-87 9,0 34-3,-18-35 2,36 18-8,-36-17 14,18 34-11,-18-35 3,1-17 0,-19-18 2,1 0-4,17 0 2,1 0 2,16-35-4,54-124 4,-70-35-4,34 18 4,-35-89-4,-17 18 2,-18 71 2,0-36-2,0 71-2,0 53 5,0 70-6,0-52 5,-35 34 6,17 36 15,1 0-23</inkml:trace>
    </iact:actionData>
  </iact:action>
  <iact:action type="add" startTime="36038">
    <iact:property name="dataType"/>
    <iact:actionData xml:id="d10">
      <inkml:trace xmlns:inkml="http://www.w3.org/2003/InkML" xml:id="stk10" contextRef="#ctx0" brushRef="#br0">0 10936 0,'18'0'22,"35"0"-12,35 88 0,18 71-9,0 35 9,35 0 0,35 35-2,36 36-6,-89-71 8,19 35 0,-19-70 1,-17 35-1,-36-35-2,1-71 0,-1 0 0,-52-52 0,0-19 30,-18-34-28,0-160-4,0-52 5,0 17-6</inkml:trace>
    </iact:actionData>
  </iact:action>
  <iact:action type="add" startTime="36560">
    <iact:property name="dataType"/>
    <iact:actionData xml:id="d11">
      <inkml:trace xmlns:inkml="http://www.w3.org/2003/InkML" xml:id="stk11" contextRef="#ctx0" brushRef="#br0">1623 11395 0,'-18'0'8,"1"0"4,-18 0-2,17 0 0,-106 35-2,1 36 2,0-1-8,-107 54 9,19 17-1,-89 35 0,35-35-7,1 0 4,34 0 3,36-35 1,35 0-10,36-18 8,-1-17 1,72-18 0,-1-36-2,53-34 158</inkml:trace>
    </iact:actionData>
  </iact:action>
</iact:actions>
</file>

<file path=ppt/ink/inkAction8.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49133" units="1/cm"/>
          <inkml:channelProperty channel="Y" name="resolution" value="55.6701" units="1/cm"/>
          <inkml:channelProperty channel="T" name="resolution" value="1" units="1/dev"/>
        </inkml:channelProperties>
      </inkml:inkSource>
      <inkml:timestamp xml:id="ts0" timeString="2020-03-24T02:53:43.776"/>
    </inkml:context>
    <inkml:brush xml:id="br0">
      <inkml:brushProperty name="width" value="0.05292" units="cm"/>
      <inkml:brushProperty name="height" value="0.05292" units="cm"/>
      <inkml:brushProperty name="color" value="#FF0000"/>
    </inkml:brush>
  </inkml:definitions>
  <iact:action type="add" startTime="20101">
    <iact:property name="dataType"/>
    <iact:actionData xml:id="d0">
      <inkml:trace xmlns:inkml="http://www.w3.org/2003/InkML" xml:id="stk0" contextRef="#ctx0" brushRef="#br0">7850 9596 0,'17'0'7,"1"-18"3,52 18-4,-34 0 2,17 0 2,-18 0-2,53 0 0,-17 0-2,35 0 2,-18 0 0,18 35 2,17-17-4,-70-1 4,53 36-4,17-17 2,-87-36 1,-1 17-2,0 36 1,0-17 9,-17 34-2,-18-17-7,0-18 2,0 36-2,0-18 0,0 0 0,0-18 0,0 18-2,0-18 4,0 53-2,0-35 0,0 0 0,0 53 0,0-35-2,0 17 2,0-53 1,0 18 2,-18-18-6,1-17 3,-1 17 2,0-35 14,-17 0-16,-18 0-3,-35 0 5,-35 0-4,-36 0 3,18-35-1,-53-53-1,70 52 1,36-34 0,35 35 0,-35-89 0,53 71 0,-1-70 2,1 87-4,-18-69 4,36 52-3,-19-18 0,36 36 3,-17 17-4,17-35 26,0 36-24,0-54 0,35 36 0,35-18 0,-34 18 0,17-1 2,-18 1-2,35 0-2,-17-18 4,-17 18-4,52-1 3,-35 1-2,17-18 2,1 35 9,-53 1-13,-1-1 68,-17 53-16</inkml:trace>
    </iact:actionData>
  </iact:action>
  <iact:action type="add" startTime="21925">
    <iact:property name="dataType"/>
    <iact:actionData xml:id="d1">
      <inkml:trace xmlns:inkml="http://www.w3.org/2003/InkML" xml:id="stk1" contextRef="#ctx0" brushRef="#br0">2399 14817 0,'0'-53'48,"0"17"-41,71-52 1,17-35 0,53 17 0,18-35 2,-36 17-2,-34 54-2,52-36 2,-88 88 2,-18-17-4,0 35 4,-17-18-4,-1 18 4,19 0 4,-19 0 4,36 18-12,-18 17 4,1 1-2,34 34 1,-34-17-4,-1 35 6,35-35-6,-52 18 3,17-1 0,1 19 0,-19-37 2,1 37-2,-18-19-1,0 18 2,0-52-1,0 17-2,0-18 4,0-17-4,0 34 4,0-34-4,0 0 4,-18 52-4,1-17 2,-1-18 0,0 18 1,-17-17-1,0 34 1,0-35-4,35-17 6,-36 35-5,1-18 5,17-17-6,-17 17 3,-18-17 1,0 0-1,-35-18 1,53 0-2,-18 0 0,0 0 1,-35 0 0,35 0 0,-35-53 2,35 35-4,17-17 2,1-1 0,17 19 2,1-19-4,-1 1 2,-17-18 64,17 36-63,1-36-2,17 17 2,-18-16 0,-35-19-3,35 18 4,1 0-4,17 0 2,0 36 0,0-36 3,0 17-6,0 19 6,0-19-5,0 19 3,0-1-3,0-17 2,0 0 0,0-54 2,35 54-3,-17 18 2,-1-1-3,19-17 2,-19 17 1,1 18 6,-18-18 0,18 1 52</inkml:trace>
    </iact:actionData>
  </iact:action>
</iact:actions>
</file>

<file path=ppt/ink/inkAction9.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49133" units="1/cm"/>
          <inkml:channelProperty channel="Y" name="resolution" value="55.6701" units="1/cm"/>
          <inkml:channelProperty channel="T" name="resolution" value="1" units="1/dev"/>
        </inkml:channelProperties>
      </inkml:inkSource>
      <inkml:timestamp xml:id="ts0" timeString="2020-03-24T17:47:34.818"/>
    </inkml:context>
    <inkml:brush xml:id="br0">
      <inkml:brushProperty name="width" value="0.05292" units="cm"/>
      <inkml:brushProperty name="height" value="0.05292" units="cm"/>
      <inkml:brushProperty name="color" value="#FF0000"/>
    </inkml:brush>
  </inkml:definitions>
  <iact:action type="add" startTime="5776">
    <iact:property name="dataType"/>
    <iact:actionData xml:id="d0">
      <inkml:trace xmlns:inkml="http://www.w3.org/2003/InkML" xml:id="stk0" contextRef="#ctx0" brushRef="#br0">4392 6932 0,'0'0'1,"-70"-18"0,-18 18 7,-36 0 2,-70 0 0,88 0 0,1 0-9,52 0 8,-36 0 2,-52 53-1,71-35-2,-89 0-6,36 52 8,-1 18 0,36 1 1,35-72-10,0 71 6,35-35 5,1-17-2,17 17 0,0-18-9,0 0 8,35 36 2,0-54-3,89 54 2,52-71-8,1 17 8,69-17 0,37 0 0,-1 0-9,0 0 9,-35 0 0,-71 0 0,-17-35-2,-35 0 2,-18 0-8,-54-1 9,-34 19-1,0-19-2,-18-16-6,0-1 8,0-53 0,-88-53 0,-71 0-9,-71 36 8,1-18 1,123 88 0,36 18-1,35-1-7,17 36 36</inkml:trace>
    </iact:actionData>
  </iact:action>
  <iact:action type="add" startTime="6570">
    <iact:property name="dataType"/>
    <iact:actionData xml:id="d1">
      <inkml:trace xmlns:inkml="http://www.w3.org/2003/InkML" xml:id="stk1" contextRef="#ctx0" brushRef="#br0">3863 7691 0,'0'17'22,"0"89"-13,0 35-3,0-53 2,0 36 2,0 105-3,-53-17 2,-17 17-1,17 18-2,0-71 4,35 89-4,-35-159 5,53 17-5,-17-70 3,17-17-1,-18-19 108,-35-17-88</inkml:trace>
    </iact:actionData>
  </iact:action>
  <iact:action type="add" startTime="7080">
    <iact:property name="dataType"/>
    <iact:actionData xml:id="d2">
      <inkml:trace xmlns:inkml="http://www.w3.org/2003/InkML" xml:id="stk2" contextRef="#ctx0" brushRef="#br0">2717 9578 0,'-18'18'40,"18"17"-29,53 71-1,-35 17-9,123 1 8,-18 70 1,-87-141 0,52 35-1,-71-53-7,1-35 59,35 0-51,17-71-2,124-34-6,-17-1 8,17-18 1</inkml:trace>
    </iact:actionData>
  </iact:action>
  <iact:action type="add" startTime="7450">
    <iact:property name="dataType"/>
    <iact:actionData xml:id="d3">
      <inkml:trace xmlns:inkml="http://www.w3.org/2003/InkML" xml:id="stk3" contextRef="#ctx0" brushRef="#br0">4304 9631 0,'0'0'1,"-35"0"8,-36 35 1,54-17-2,-71 17 2,17 18-8,-17 53 8,0-18-2,-1-35 5,-69-18-12,69 0 8,-16-17 1,-1-18 0,71 0-2,-36 0-2,53 0 18,1 0-8,17-35-7,0-36 0,106-70-1</inkml:trace>
    </iact:actionData>
  </iact:action>
  <iact:action type="add" startTime="7930">
    <iact:property name="dataType"/>
    <iact:actionData xml:id="d4">
      <inkml:trace xmlns:inkml="http://www.w3.org/2003/InkML" xml:id="stk4" contextRef="#ctx0" brushRef="#br0">5169 8378 0,'17'-17'20,"18"87"-10,36 54 0,52 35-1,19 35 1,157 17-8,-34-70 8,176 53 0,-53-35-2,194 35-6,-123-17 8,-142-89 1,1-18-3,70-52-6,-53 70 8,-35-88 0,-53 0 1,-88 0-3,-54 0 2,72 35-8,-54-17 8,-17-18-2,-53 71-6,35-71 9,18 0-1,-35 17 0,17-17-2,-53 18 2,18-18-7,-18 0 7,0 18 0,-17-1 0,0 1 29,17 17 14</inkml:trace>
    </iact:actionData>
  </iact:action>
  <iact:action type="add" startTime="8882">
    <iact:property name="dataType"/>
    <iact:actionData xml:id="d5">
      <inkml:trace xmlns:inkml="http://www.w3.org/2003/InkML" xml:id="stk5" contextRef="#ctx0" brushRef="#br0">11642 10442 0,'106'18'40,"88"105"-31,0 1 3,0 35-11,-35-71 8,-36 0 1,-70-17 0,-35-54-9,-54-17 49,-87-17-39,-106-36-3,88 35 2,17-35-8,-17 53 8,35 0 0,-17 0 0,17 0-9,35 0 8,36 0 1,0 0 31,17-18-10</inkml:trace>
    </iact:actionData>
  </iact:action>
  <iact:action type="add" startTime="9760">
    <iact:property name="dataType"/>
    <iact:actionData xml:id="d6">
      <inkml:trace xmlns:inkml="http://www.w3.org/2003/InkML" xml:id="stk6" contextRef="#ctx0" brushRef="#br0">5010 11289 0,'0'-35'9,"0"-1"-3,-35 1 4,-1 17-2,-70-17 0,-35 0-2,-70 35 4,-36 0-2,53 0 1,-53 35-4,88 71 6,-106 0-6,71 70 7,36-17-6,52 35 0,-35 0 1,52 35-5,89-52 9,0 70-1,36 0 0,140-53 0,89 70-2,-1-17-6,142 18 8,-141-89 1,-1 53-1,-17-140-9,88-1 6,-88-53 5,35-17-2,1 52-2,-72-70 2,72 0-8,-37 0 9,-34 0-1,-71 0-2,0 0-6,18 0 8,17 0 0,-34 0-2,-1-35 2,123-124-7,36 18 7,53-106-2,-124 0 2,-52-88-8,-107 18 8,-52-1 1,-18 1-1,0 34-9,0 36 8,0 106 1,-53 18 0,53 88-2,-18 17 3,18 0-9,-35 1 8,-106-54 0,-159 1-9,-53-19 8,-88 54 1,-53-71 1,-35 36-3,141 52 2,-18-88-8,54 53 8,-160-53 0,124 106-2,-106-70-6,89 17 9,193 53-1,88 0-2,89 0-6,0 0 8,35 18 29,17-1-37,-17 1 8,36 35 0,17 0 1,-36-18-10,1 0 8,0 1 1,17-1 0</inkml:trace>
    </iact:actionData>
  </iact:action>
  <iact:action type="add" startTime="11066">
    <iact:property name="dataType"/>
    <iact:actionData xml:id="d7">
      <inkml:trace xmlns:inkml="http://www.w3.org/2003/InkML" xml:id="stk7" contextRef="#ctx0" brushRef="#br0">15858 11324 0,'0'0'1,"-53"0"6,-124 0-5,1 0 8,-36-17 0,1-19 0,-72 19-9,-69-54 9,-1 18 0,35 53 0,36 0 0,0 0-2,53 71-6,-18 35 8,88-18 1,0 18-1,18 88-9,53-53 8,70-18 1,18 18 0,0 0-1,0 36-7,0-54 8,124 71 0,-54-35 0,71 53-9,1-36 8,-19-17 2,18 0-1,-53-71-2,53 18-6,-52-53 8,34 35 0,36 18-2,-36-54-6,1 54 9,70-17-1,-53-19 0,53-17 0,53-18-9,35-17 9,36-18 0,70 0 0,35 0-9,89 0 8,105-53 1,-17-35 1,52-71-1,-87 18-9,-160 70 8,-87-17 1,-54 0 0,-105 17-2,-35 19-5,-1-19 7,-35 36 0,-52-36-2,34-35 2,-35 18-8,-17-35 12,-18-18-6,0 35 2,0-35-4,0-71 4,-141 36-4,18 17 4,-54 35-3,124 54 3,-35 34-5,0 1 6,-71-35-6,-53 34 4,-105-17-3,70 1 2,-71 16 2,36 19-4,-88-54 4,-18 18-4,-18-17 4,0 17-4,124 17 4,0 19-4,88-36 2,53 53 0,0-35 2,17 35-3,18 0 2,36 0-3,-36 0 4,53 0-4,-88 0 5,106 35-6,-54-35 6,72 0-6</inkml:trace>
    </iact:actionData>
  </iact:action>
  <iact:action type="add" startTime="13538">
    <iact:property name="dataType"/>
    <iact:actionData xml:id="d8">
      <inkml:trace xmlns:inkml="http://www.w3.org/2003/InkML" xml:id="stk8" contextRef="#ctx0" brushRef="#br0">7373 13600 0,'0'0'1,"0"17"36,36 89-29,34 53 0,71 35 0,-17 106 0,52 35 0,-35-53 0,71 18 2,-124-106-2,53 0-2,-70-71 4,-54-70-4,-17-35 68,0 35-62,0 0-2,0 0-2,18 17 2,-18-17-8,35-17 8,-35-19-2,18 1 3,17-1 1,-17 1 8,0-18-19,17 53 8,-17 18 2,17 34-1,18 19-2,-53-71 2,17 0-8,1-36 19,0-17-1,-18-35-10,0-71 0,0 36-2,0-19-5,17 37 7,1 16 0</inkml:trace>
    </iact:actionData>
  </iact:action>
  <iact:action type="add" startTime="14385">
    <iact:property name="dataType"/>
    <iact:actionData xml:id="d9">
      <inkml:trace xmlns:inkml="http://www.w3.org/2003/InkML" xml:id="stk9" contextRef="#ctx0" brushRef="#br0">14129 14041 0,'-53'0'20,"-141"0"-10,-88 70 0,-88 18-1,-107 89-7,-140 140 8,70-35 0,53 18 0,124-70-9,-36 17 8,106-36 2,36-34-3,105-72 2,-35 37-8,0-37 8,106-87 0,-36 53 1,18-36-5,53-35 4,-123 17-4,70-17 2,71 18 1,-53-18 0,52 35-3,19-35 107,17-17-97</inkml:trace>
    </iact:actionData>
  </iact:action>
  <iact:action type="add" startTime="14976">
    <iact:property name="dataType"/>
    <iact:actionData xml:id="d10">
      <inkml:trace xmlns:inkml="http://www.w3.org/2003/InkML" xml:id="stk10" contextRef="#ctx0" brushRef="#br0">7920 16122 0,'71'18'30,"-36"35"-20,53 35 1,-70-71-1,52 72-9,-52-37 16,0-16-14,17 17 7,-35 0-2,18 70-6,-18-52 8,17 17 0,-17-53 1,0 18-10,0-35 8,18-1 11,-18 1-12,0 0 2,0 17-8,0 0 8,0-17 0,0-1-2,18 19-6,17-1 9,18-35 9,-18 0-12,-17 0 2,17 0-8,-17 0 8,-1 0 1,54-35-3,-36-1-6,53-17 8,-35 1 0,35-1 0,36-53-1,-1 35-7,-17 1 8,-18-1 0,-35 36 0,35 0-9,1-18 8,-1 35 2,-18 18-1,-52-18-9,0 18 8,17 0 1,0-17 31</inkml:trace>
    </iact:actionData>
  </iact:action>
  <iact:action type="add" startTime="15890">
    <iact:property name="dataType"/>
    <iact:actionData xml:id="d11">
      <inkml:trace xmlns:inkml="http://www.w3.org/2003/InkML" xml:id="stk11" contextRef="#ctx0" brushRef="#br0">7585 17604 0,'0'-18'10,"-35"-17"10,-53-1-12,35 36-6,-53-17 8,-71 17 0,1 0 1,-36 0-10,71 0 6,-70 0 5,-1 0-2,71 0-9,-106 0 8,123 35 1,-34-17 1,17 52-3,-18-34 2,106-1-8,-71 18 8,89-36 0,-18 19-2,-35-1 3,70-17 1,-35 34-2,53-34-2,-17 35-6,-18 123 28,-1-105-22,36-53-5,0 35 7,0-36 0,0 54 0,0-54 1,0 1-1,18 17 0,0 18 0,-1-35-9,36 35 8,71 53 1,52-53 0,53 17-2,124 18-6,17 36 9,-123-107-1,-88-17-2,-71 0-6,18 0 8,-88 0 0,52 0 0,-17 0-1,-17 0 1,52 0-8,0 0 8,-17 0 0,34 0-2,107 0-5,-71 0 7,36 0 0,34 0 0,-52 0-9,17 0 8,-35 0 2,1 0-1,-37 0 0,1 0-9,-18 0 8,-17 0 1,-18 0 1,17 0-10,1 0 8,-18 0 1,17 0 0,36 0-2,-35 0 2,52 0-7,-17 0 7,0 0 1,0 0-3,53 0 0,-54 0-1,54 0 2,53 0 0,-36 0-3,36 0 5,-36 0-6,36 0 3,-36 0 1,-70 0-2,-18 0 2,-17 0-2,-18 0 1,17 0 0,1 0 0,-18 0 2,17 0-4,1 0 2,-36 0 2,89 0-3,-54 0 2,124 0-3,-88 0 2,71 0 0,17 0 0,17 0 2,-87 0-2,-18 0-2,17 0 5,18 0-6,0 0 6,-17 0-6,17 0 3,35 0 2,-35 0-4,0 0 3,1 0-3,69 0 2,-70 0 2,18 0-2,-71-53-2,53 1 2,89-19-1,-107 36 3,54-18-2,-54 18-6,-35-18 8,0-36 1,-52 72-3,52-54 2,0 36-8,0-36 8,36 18 0,-1 1 1,18 34-10,36 18 6,17-35 5,-88 17-2,-36-17-2,-35 17-6,-17 18 8,-18-18 0,0-34 11,0-1-11,-53-71 0,-123 54-2,52 17 2,-34 0-8,16 35 9,-69-17-1,34 35 0,-52-18-9,-53-70 8,-36 53 1,54-53 1,-283 17-10,-70-35 8,-1 18 1,89 53 0,141 35-2,70 0-5,54 0 7,-18 0 0,-1 0 0,37 0-2,-72 0-6,36 0 8,0 0 0,35 17-2,17 36 2,54 0-8,17 0 9,71 0-1,53-53 0,-36 18-9,1-18 8,-36 0 1,53 0 0,-106 0-2,18 0 2,-35 0-8,70 0 9,18 0-1,17 0-2,36 0-6,-18 0 8,35 0 0,1 0 0,-19 0 39,19 0-47,-1 0 38</inkml:trace>
    </iact:actionData>
  </iact:action>
  <iact:action type="add" startTime="18488">
    <iact:property name="dataType"/>
    <iact:actionData xml:id="d12">
      <inkml:trace xmlns:inkml="http://www.w3.org/2003/InkML" xml:id="stk12" contextRef="#ctx0" brushRef="#br0">14888 17762 0,'70'0'85,"107"0"-79,34 0 4,-34 0-2,70 0-2,-1 0 2,-69 0 2,35-35-2,-89-18 0,71-53-2,-71 36 2,-34-1 3,69-70-6,-87 53 5,70-71-4,18 18 4,35 0-4,0 35 3,-35 0-3,70-35 3,-70 0-2,70 35 5,-70-35-6,-71 53 0,53-71 3,0-35-1,0-35 0,-53-71 1,18 53-2,-17-18 1,-1 19 0,-35-19 0,35 18 1,-53 71-2,36-89 3,-71 159-4,0-35 4,0-35-3,0 35 2,0 52-2,0-16 2,0-1-4,0 0 5,0-53-9,-18 53 9,-17-52 0,-1 52 0,1 18-2,18-1 2,-1 36-7,-17-35 7,35 18-2,-18-19-6,18-16 8,-35-19 0,17 71 0,-17-53 1,-36 36-10,-17-18 8,-18-1 1,18-16 0,35 69-2,-35-34-6,17 35 9,36-18-1,-35-36 0,34 19-9,19 17 8,-19-35 2,-17 35-1,36-53-2,-19 53 2,1-17-8,-35-19 8,17 19-1,-18-71-7,54 88 8,-19-35 0,36 52 0,-70-17 1,70 36-1,0-1 0</inkml:trace>
    </iact:actionData>
  </iact:action>
  <iact:action type="add" startTime="19578">
    <iact:property name="dataType"/>
    <iact:actionData xml:id="d13">
      <inkml:trace xmlns:inkml="http://www.w3.org/2003/InkML" xml:id="stk13" contextRef="#ctx0" brushRef="#br0">18345 9278 0,'-18'0'110,"1"35"-102,17 18 3,0 53-9,-18 0 8,18 17-2,-18 19-6,-35 16 8,53-87 1,0 17-1,-35-17 0,35-1-2,0-17-6,0-18 8,-18-17-2,18-53 46,0-54-44,36 1 0</inkml:trace>
    </iact:actionData>
  </iact:action>
  <iact:action type="add" startTime="20152">
    <iact:property name="dataType"/>
    <iact:actionData xml:id="d14">
      <inkml:trace xmlns:inkml="http://www.w3.org/2003/InkML" xml:id="stk14" contextRef="#ctx0" brushRef="#br0">18504 9454 0,'0'-17'10,"35"-18"0,0 35 0,0 0-9,18 0 8,-17 0 1,69 0-2,54 35-6,35 71 9,-17-1-1,17-16 0,-36-19-2,36-17 2,-123 0-8,52-53 8,-70 0 1,-35 0-3,0 0 4,-18-35 8,0 0-19,0 17 8,0 0 2,-18 18-1,0 0 0,-17 0-9,-18 36 8</inkml:trace>
    </iact:actionData>
  </iact:action>
  <iact:action type="add" startTime="20650">
    <iact:property name="dataType"/>
    <iact:actionData xml:id="d15">
      <inkml:trace xmlns:inkml="http://www.w3.org/2003/InkML" xml:id="stk15" contextRef="#ctx0" brushRef="#br0">19191 10072 0,'-17'0'40,"17"35"-34,0 71 5,70 88-7,19 0 5,16 18-1,-16-18 0,-19-36 1,-17-34-8,-18-36 8,1-17 1,-36-54 0,0 1 0,0 17-1,0-17-8,0-124 82,0 0-73</inkml:trace>
    </iact:actionData>
  </iact:action>
  <iact:action type="add" startTime="21130">
    <iact:property name="dataType"/>
    <iact:actionData xml:id="d16">
      <inkml:trace xmlns:inkml="http://www.w3.org/2003/InkML" xml:id="stk16" contextRef="#ctx0" brushRef="#br0">19950 10724 0,'-18'0'10,"1"0"0,-19 0-2,-69 0 2,87 36-8,-70-1 8,17-17 1,-88 52-1,71-52-2,-88 35-6,-53 0 8,70 0 0,-88 35 0,123-71-2,1 72-6,35-54 8,-18-17 1,35 52-10,-70-70 8,71 18 1,52-18 0,0 17-2,1-17 45</inkml:trace>
    </iact:actionData>
  </iact:action>
</iact:action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hdr" sz="quarter"/>
          </p:nvPr>
        </p:nvSpPr>
        <p:spPr bwMode="auto">
          <a:xfrm>
            <a:off x="0" y="0"/>
            <a:ext cx="3027042" cy="463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716" tIns="45359" rIns="90716" bIns="45359" numCol="1" anchor="t" anchorCtr="0" compatLnSpc="1">
            <a:prstTxWarp prst="textNoShape">
              <a:avLst/>
            </a:prstTxWarp>
          </a:bodyPr>
          <a:lstStyle>
            <a:lvl1pPr defTabSz="907331">
              <a:defRPr sz="1200" smtClean="0"/>
            </a:lvl1pPr>
          </a:lstStyle>
          <a:p>
            <a:pPr>
              <a:defRPr/>
            </a:pPr>
            <a:endParaRPr lang="en-US" altLang="zh-CN"/>
          </a:p>
        </p:txBody>
      </p:sp>
      <p:sp>
        <p:nvSpPr>
          <p:cNvPr id="97283" name="Rectangle 3"/>
          <p:cNvSpPr>
            <a:spLocks noGrp="1" noChangeArrowheads="1"/>
          </p:cNvSpPr>
          <p:nvPr>
            <p:ph type="dt" idx="1"/>
          </p:nvPr>
        </p:nvSpPr>
        <p:spPr bwMode="auto">
          <a:xfrm>
            <a:off x="3957959" y="0"/>
            <a:ext cx="3027042" cy="463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716" tIns="45359" rIns="90716" bIns="45359" numCol="1" anchor="t" anchorCtr="0" compatLnSpc="1">
            <a:prstTxWarp prst="textNoShape">
              <a:avLst/>
            </a:prstTxWarp>
          </a:bodyPr>
          <a:lstStyle>
            <a:lvl1pPr algn="r" defTabSz="907331">
              <a:defRPr sz="1200" smtClean="0"/>
            </a:lvl1pPr>
          </a:lstStyle>
          <a:p>
            <a:pPr>
              <a:defRPr/>
            </a:pPr>
            <a:endParaRPr lang="en-US" altLang="zh-CN"/>
          </a:p>
        </p:txBody>
      </p:sp>
      <p:sp>
        <p:nvSpPr>
          <p:cNvPr id="144388" name="Rectangle 4"/>
          <p:cNvSpPr>
            <a:spLocks noGrp="1" noRot="1" noChangeAspect="1" noChangeArrowheads="1" noTextEdit="1"/>
          </p:cNvSpPr>
          <p:nvPr>
            <p:ph type="sldImg" idx="2"/>
          </p:nvPr>
        </p:nvSpPr>
        <p:spPr bwMode="auto">
          <a:xfrm>
            <a:off x="1171575" y="696913"/>
            <a:ext cx="4641850" cy="348138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7285" name="Rectangle 5"/>
          <p:cNvSpPr>
            <a:spLocks noGrp="1" noChangeArrowheads="1"/>
          </p:cNvSpPr>
          <p:nvPr>
            <p:ph type="body" sz="quarter" idx="3"/>
          </p:nvPr>
        </p:nvSpPr>
        <p:spPr bwMode="auto">
          <a:xfrm>
            <a:off x="930917" y="4410730"/>
            <a:ext cx="5123166" cy="4176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716" tIns="45359" rIns="90716" bIns="45359" numCol="1" anchor="t" anchorCtr="0" compatLnSpc="1">
            <a:prstTxWarp prst="textNoShape">
              <a:avLst/>
            </a:prstTxWarp>
          </a:bodyPr>
          <a:lstStyle/>
          <a:p>
            <a:pPr lvl="0"/>
            <a:r>
              <a:rPr lang="en-US" altLang="zh-CN" noProof="0"/>
              <a:t>Click to edit Master text styles</a:t>
            </a:r>
          </a:p>
          <a:p>
            <a:pPr lvl="1"/>
            <a:r>
              <a:rPr lang="en-US" altLang="zh-CN" noProof="0"/>
              <a:t>Second level</a:t>
            </a:r>
          </a:p>
          <a:p>
            <a:pPr lvl="2"/>
            <a:r>
              <a:rPr lang="en-US" altLang="zh-CN" noProof="0"/>
              <a:t>Third level</a:t>
            </a:r>
          </a:p>
          <a:p>
            <a:pPr lvl="3"/>
            <a:r>
              <a:rPr lang="en-US" altLang="zh-CN" noProof="0"/>
              <a:t>Fourth level</a:t>
            </a:r>
          </a:p>
          <a:p>
            <a:pPr lvl="4"/>
            <a:r>
              <a:rPr lang="en-US" altLang="zh-CN" noProof="0"/>
              <a:t>Fifth level</a:t>
            </a:r>
          </a:p>
        </p:txBody>
      </p:sp>
      <p:sp>
        <p:nvSpPr>
          <p:cNvPr id="97286" name="Rectangle 6"/>
          <p:cNvSpPr>
            <a:spLocks noGrp="1" noChangeArrowheads="1"/>
          </p:cNvSpPr>
          <p:nvPr>
            <p:ph type="ftr" sz="quarter" idx="4"/>
          </p:nvPr>
        </p:nvSpPr>
        <p:spPr bwMode="auto">
          <a:xfrm>
            <a:off x="0" y="8820019"/>
            <a:ext cx="3027042" cy="463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716" tIns="45359" rIns="90716" bIns="45359" numCol="1" anchor="b" anchorCtr="0" compatLnSpc="1">
            <a:prstTxWarp prst="textNoShape">
              <a:avLst/>
            </a:prstTxWarp>
          </a:bodyPr>
          <a:lstStyle>
            <a:lvl1pPr defTabSz="907331">
              <a:defRPr sz="1200" smtClean="0"/>
            </a:lvl1pPr>
          </a:lstStyle>
          <a:p>
            <a:pPr>
              <a:defRPr/>
            </a:pPr>
            <a:endParaRPr lang="en-US" altLang="zh-CN"/>
          </a:p>
        </p:txBody>
      </p:sp>
      <p:sp>
        <p:nvSpPr>
          <p:cNvPr id="97287" name="Rectangle 7"/>
          <p:cNvSpPr>
            <a:spLocks noGrp="1" noChangeArrowheads="1"/>
          </p:cNvSpPr>
          <p:nvPr>
            <p:ph type="sldNum" sz="quarter" idx="5"/>
          </p:nvPr>
        </p:nvSpPr>
        <p:spPr bwMode="auto">
          <a:xfrm>
            <a:off x="3957959" y="8820019"/>
            <a:ext cx="3027042" cy="463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716" tIns="45359" rIns="90716" bIns="45359" numCol="1" anchor="b" anchorCtr="0" compatLnSpc="1">
            <a:prstTxWarp prst="textNoShape">
              <a:avLst/>
            </a:prstTxWarp>
          </a:bodyPr>
          <a:lstStyle>
            <a:lvl1pPr algn="r" defTabSz="907331">
              <a:defRPr sz="1200" smtClean="0"/>
            </a:lvl1pPr>
          </a:lstStyle>
          <a:p>
            <a:pPr>
              <a:defRPr/>
            </a:pPr>
            <a:fld id="{5D995D39-0081-45C7-BF79-412E91A0AD2E}" type="slidenum">
              <a:rPr lang="zh-CN" altLang="en-US"/>
              <a:pPr>
                <a:defRPr/>
              </a:pPr>
              <a:t>‹#›</a:t>
            </a:fld>
            <a:endParaRPr lang="en-US" altLang="zh-CN"/>
          </a:p>
        </p:txBody>
      </p:sp>
    </p:spTree>
    <p:extLst>
      <p:ext uri="{BB962C8B-B14F-4D97-AF65-F5344CB8AC3E}">
        <p14:creationId xmlns:p14="http://schemas.microsoft.com/office/powerpoint/2010/main" val="351804976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p:spPr>
        <p:txBody>
          <a:bodyPr/>
          <a:lstStyle>
            <a:lvl1pPr defTabSz="907331" eaLnBrk="0" hangingPunct="0">
              <a:spcBef>
                <a:spcPct val="30000"/>
              </a:spcBef>
              <a:defRPr kumimoji="1" sz="1100">
                <a:solidFill>
                  <a:schemeClr val="tx1"/>
                </a:solidFill>
                <a:latin typeface="Arial" pitchFamily="34" charset="0"/>
              </a:defRPr>
            </a:lvl1pPr>
            <a:lvl2pPr marL="697259" indent="-268176" defTabSz="907331" eaLnBrk="0" hangingPunct="0">
              <a:spcBef>
                <a:spcPct val="30000"/>
              </a:spcBef>
              <a:defRPr kumimoji="1" sz="1100">
                <a:solidFill>
                  <a:schemeClr val="tx1"/>
                </a:solidFill>
                <a:latin typeface="Arial" pitchFamily="34" charset="0"/>
              </a:defRPr>
            </a:lvl2pPr>
            <a:lvl3pPr marL="1072706" indent="-214541" defTabSz="907331" eaLnBrk="0" hangingPunct="0">
              <a:spcBef>
                <a:spcPct val="30000"/>
              </a:spcBef>
              <a:defRPr kumimoji="1" sz="1100">
                <a:solidFill>
                  <a:schemeClr val="tx1"/>
                </a:solidFill>
                <a:latin typeface="Arial" pitchFamily="34" charset="0"/>
              </a:defRPr>
            </a:lvl3pPr>
            <a:lvl4pPr marL="1501788" indent="-214541" defTabSz="907331" eaLnBrk="0" hangingPunct="0">
              <a:spcBef>
                <a:spcPct val="30000"/>
              </a:spcBef>
              <a:defRPr kumimoji="1" sz="1100">
                <a:solidFill>
                  <a:schemeClr val="tx1"/>
                </a:solidFill>
                <a:latin typeface="Arial" pitchFamily="34" charset="0"/>
              </a:defRPr>
            </a:lvl4pPr>
            <a:lvl5pPr marL="1930870" indent="-214541" defTabSz="907331" eaLnBrk="0" hangingPunct="0">
              <a:spcBef>
                <a:spcPct val="30000"/>
              </a:spcBef>
              <a:defRPr kumimoji="1" sz="1100">
                <a:solidFill>
                  <a:schemeClr val="tx1"/>
                </a:solidFill>
                <a:latin typeface="Arial" pitchFamily="34" charset="0"/>
              </a:defRPr>
            </a:lvl5pPr>
            <a:lvl6pPr marL="2359952" indent="-214541" defTabSz="907331" eaLnBrk="0" fontAlgn="base" hangingPunct="0">
              <a:spcBef>
                <a:spcPct val="30000"/>
              </a:spcBef>
              <a:spcAft>
                <a:spcPct val="0"/>
              </a:spcAft>
              <a:defRPr kumimoji="1" sz="1100">
                <a:solidFill>
                  <a:schemeClr val="tx1"/>
                </a:solidFill>
                <a:latin typeface="Arial" pitchFamily="34" charset="0"/>
              </a:defRPr>
            </a:lvl6pPr>
            <a:lvl7pPr marL="2789034" indent="-214541" defTabSz="907331" eaLnBrk="0" fontAlgn="base" hangingPunct="0">
              <a:spcBef>
                <a:spcPct val="30000"/>
              </a:spcBef>
              <a:spcAft>
                <a:spcPct val="0"/>
              </a:spcAft>
              <a:defRPr kumimoji="1" sz="1100">
                <a:solidFill>
                  <a:schemeClr val="tx1"/>
                </a:solidFill>
                <a:latin typeface="Arial" pitchFamily="34" charset="0"/>
              </a:defRPr>
            </a:lvl7pPr>
            <a:lvl8pPr marL="3218117" indent="-214541" defTabSz="907331" eaLnBrk="0" fontAlgn="base" hangingPunct="0">
              <a:spcBef>
                <a:spcPct val="30000"/>
              </a:spcBef>
              <a:spcAft>
                <a:spcPct val="0"/>
              </a:spcAft>
              <a:defRPr kumimoji="1" sz="1100">
                <a:solidFill>
                  <a:schemeClr val="tx1"/>
                </a:solidFill>
                <a:latin typeface="Arial" pitchFamily="34" charset="0"/>
              </a:defRPr>
            </a:lvl8pPr>
            <a:lvl9pPr marL="3647199" indent="-214541" defTabSz="907331" eaLnBrk="0" fontAlgn="base" hangingPunct="0">
              <a:spcBef>
                <a:spcPct val="30000"/>
              </a:spcBef>
              <a:spcAft>
                <a:spcPct val="0"/>
              </a:spcAft>
              <a:defRPr kumimoji="1" sz="1100">
                <a:solidFill>
                  <a:schemeClr val="tx1"/>
                </a:solidFill>
                <a:latin typeface="Arial" pitchFamily="34" charset="0"/>
              </a:defRPr>
            </a:lvl9pPr>
          </a:lstStyle>
          <a:p>
            <a:pPr eaLnBrk="1" hangingPunct="1">
              <a:spcBef>
                <a:spcPct val="0"/>
              </a:spcBef>
            </a:pPr>
            <a:fld id="{9E5412FA-2B81-49B3-93C0-AC7E9E75A80A}" type="slidenum">
              <a:rPr kumimoji="0" lang="zh-CN" altLang="en-US" sz="1200">
                <a:latin typeface="Tahoma" pitchFamily="34" charset="0"/>
              </a:rPr>
              <a:pPr eaLnBrk="1" hangingPunct="1">
                <a:spcBef>
                  <a:spcPct val="0"/>
                </a:spcBef>
              </a:pPr>
              <a:t>2</a:t>
            </a:fld>
            <a:endParaRPr kumimoji="0" lang="en-US" altLang="zh-CN" sz="1200">
              <a:latin typeface="Tahoma" pitchFamily="34" charset="0"/>
            </a:endParaRPr>
          </a:p>
        </p:txBody>
      </p:sp>
      <p:sp>
        <p:nvSpPr>
          <p:cNvPr id="208899" name="Rectangle 2"/>
          <p:cNvSpPr>
            <a:spLocks noGrp="1" noRot="1" noChangeAspect="1" noChangeArrowheads="1" noTextEdit="1"/>
          </p:cNvSpPr>
          <p:nvPr>
            <p:ph type="sldImg"/>
          </p:nvPr>
        </p:nvSpPr>
        <p:spPr>
          <a:ln/>
        </p:spPr>
      </p:sp>
      <p:sp>
        <p:nvSpPr>
          <p:cNvPr id="208900" name="Rectangle 3"/>
          <p:cNvSpPr>
            <a:spLocks noGrp="1" noChangeArrowheads="1"/>
          </p:cNvSpPr>
          <p:nvPr>
            <p:ph type="body" idx="1"/>
          </p:nvPr>
        </p:nvSpPr>
        <p:spPr>
          <a:noFill/>
        </p:spPr>
        <p:txBody>
          <a:bodyPr/>
          <a:lstStyle/>
          <a:p>
            <a:endParaRPr lang="en-CA" altLang="en-US" dirty="0">
              <a:latin typeface="Arial" pitchFamily="34" charset="0"/>
            </a:endParaRPr>
          </a:p>
        </p:txBody>
      </p:sp>
    </p:spTree>
    <p:extLst>
      <p:ext uri="{BB962C8B-B14F-4D97-AF65-F5344CB8AC3E}">
        <p14:creationId xmlns:p14="http://schemas.microsoft.com/office/powerpoint/2010/main" val="559182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D995D39-0081-45C7-BF79-412E91A0AD2E}" type="slidenum">
              <a:rPr lang="zh-CN" altLang="en-US" smtClean="0"/>
              <a:pPr>
                <a:defRPr/>
              </a:pPr>
              <a:t>13</a:t>
            </a:fld>
            <a:endParaRPr lang="en-US" altLang="zh-CN"/>
          </a:p>
        </p:txBody>
      </p:sp>
    </p:spTree>
    <p:extLst>
      <p:ext uri="{BB962C8B-B14F-4D97-AF65-F5344CB8AC3E}">
        <p14:creationId xmlns:p14="http://schemas.microsoft.com/office/powerpoint/2010/main" val="41029694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These rules are different from the rules provided in the text.</a:t>
            </a:r>
          </a:p>
        </p:txBody>
      </p:sp>
      <p:sp>
        <p:nvSpPr>
          <p:cNvPr id="4" name="Slide Number Placeholder 3"/>
          <p:cNvSpPr>
            <a:spLocks noGrp="1"/>
          </p:cNvSpPr>
          <p:nvPr>
            <p:ph type="sldNum" sz="quarter" idx="5"/>
          </p:nvPr>
        </p:nvSpPr>
        <p:spPr/>
        <p:txBody>
          <a:bodyPr/>
          <a:lstStyle/>
          <a:p>
            <a:pPr>
              <a:defRPr/>
            </a:pPr>
            <a:fld id="{5D995D39-0081-45C7-BF79-412E91A0AD2E}" type="slidenum">
              <a:rPr lang="zh-CN" altLang="en-US" smtClean="0"/>
              <a:pPr>
                <a:defRPr/>
              </a:pPr>
              <a:t>14</a:t>
            </a:fld>
            <a:endParaRPr lang="en-US" altLang="zh-CN"/>
          </a:p>
        </p:txBody>
      </p:sp>
    </p:spTree>
    <p:extLst>
      <p:ext uri="{BB962C8B-B14F-4D97-AF65-F5344CB8AC3E}">
        <p14:creationId xmlns:p14="http://schemas.microsoft.com/office/powerpoint/2010/main" val="23279730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because no redundancy.</a:t>
            </a:r>
          </a:p>
          <a:p>
            <a:r>
              <a:rPr lang="en-US" dirty="0"/>
              <a:t>Pay</a:t>
            </a:r>
            <a:r>
              <a:rPr lang="en-US" baseline="0" dirty="0"/>
              <a:t> attention to CK and FDs: all FDs come from CK.</a:t>
            </a:r>
            <a:endParaRPr lang="en-US" dirty="0"/>
          </a:p>
          <a:p>
            <a:endParaRPr lang="en-US" dirty="0"/>
          </a:p>
          <a:p>
            <a:endParaRPr lang="en-US" dirty="0"/>
          </a:p>
          <a:p>
            <a:endParaRPr lang="en-US" dirty="0"/>
          </a:p>
          <a:p>
            <a:endParaRPr lang="en-US" dirty="0"/>
          </a:p>
          <a:p>
            <a:r>
              <a:rPr lang="en-US" dirty="0"/>
              <a:t>SIN</a:t>
            </a:r>
          </a:p>
          <a:p>
            <a:endParaRPr lang="en-US" dirty="0"/>
          </a:p>
          <a:p>
            <a:endParaRPr lang="en-US" dirty="0"/>
          </a:p>
          <a:p>
            <a:pPr marL="0" indent="0">
              <a:buNone/>
            </a:pPr>
            <a:endParaRPr lang="en-US" dirty="0"/>
          </a:p>
          <a:p>
            <a:pPr marL="0" indent="0">
              <a:buNone/>
            </a:pPr>
            <a:r>
              <a:rPr lang="en-US" sz="1200" dirty="0"/>
              <a:t>SIN -&gt; </a:t>
            </a:r>
            <a:r>
              <a:rPr lang="en-US" sz="1200" dirty="0" err="1"/>
              <a:t>fname</a:t>
            </a:r>
            <a:r>
              <a:rPr lang="en-US" sz="1200" dirty="0"/>
              <a:t>, </a:t>
            </a:r>
            <a:r>
              <a:rPr lang="en-US" sz="1200" dirty="0" err="1"/>
              <a:t>lname</a:t>
            </a:r>
            <a:r>
              <a:rPr lang="en-US" sz="1200" dirty="0"/>
              <a:t>,</a:t>
            </a:r>
          </a:p>
          <a:p>
            <a:pPr marL="0" indent="0">
              <a:buNone/>
            </a:pPr>
            <a:r>
              <a:rPr lang="en-US" sz="1200" dirty="0"/>
              <a:t>SIN -&gt; </a:t>
            </a:r>
            <a:r>
              <a:rPr lang="en-US" sz="1200" dirty="0" err="1"/>
              <a:t>SIN,Fname,Lname,Birthday,DNO,Salary,Phone</a:t>
            </a:r>
            <a:r>
              <a:rPr lang="en-US" sz="1200" dirty="0"/>
              <a:t>, Address</a:t>
            </a:r>
          </a:p>
          <a:p>
            <a:endParaRPr lang="en-US" dirty="0"/>
          </a:p>
        </p:txBody>
      </p:sp>
      <p:sp>
        <p:nvSpPr>
          <p:cNvPr id="4" name="Slide Number Placeholder 3"/>
          <p:cNvSpPr>
            <a:spLocks noGrp="1"/>
          </p:cNvSpPr>
          <p:nvPr>
            <p:ph type="sldNum" sz="quarter" idx="10"/>
          </p:nvPr>
        </p:nvSpPr>
        <p:spPr/>
        <p:txBody>
          <a:bodyPr/>
          <a:lstStyle/>
          <a:p>
            <a:pPr>
              <a:defRPr/>
            </a:pPr>
            <a:fld id="{5D995D39-0081-45C7-BF79-412E91A0AD2E}" type="slidenum">
              <a:rPr lang="zh-CN" altLang="en-US" smtClean="0"/>
              <a:pPr>
                <a:defRPr/>
              </a:pPr>
              <a:t>15</a:t>
            </a:fld>
            <a:endParaRPr lang="en-US" altLang="zh-CN"/>
          </a:p>
        </p:txBody>
      </p:sp>
    </p:spTree>
    <p:extLst>
      <p:ext uri="{BB962C8B-B14F-4D97-AF65-F5344CB8AC3E}">
        <p14:creationId xmlns:p14="http://schemas.microsoft.com/office/powerpoint/2010/main" val="312540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because no redundancy.</a:t>
            </a:r>
          </a:p>
          <a:p>
            <a:r>
              <a:rPr lang="en-US" dirty="0"/>
              <a:t>Pay</a:t>
            </a:r>
            <a:r>
              <a:rPr lang="en-US" baseline="0" dirty="0"/>
              <a:t> attention to CK and FDs: all FDs come from CK.</a:t>
            </a: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SID</a:t>
            </a:r>
          </a:p>
          <a:p>
            <a:pPr marL="0" indent="0">
              <a:buNone/>
            </a:pPr>
            <a:r>
              <a:rPr lang="en-US" dirty="0"/>
              <a:t>E-mail</a:t>
            </a:r>
          </a:p>
          <a:p>
            <a:endParaRPr lang="en-US" dirty="0"/>
          </a:p>
          <a:p>
            <a:r>
              <a:rPr lang="en-US" dirty="0"/>
              <a:t>SID -&gt; any attribute</a:t>
            </a:r>
            <a:r>
              <a:rPr lang="en-US" baseline="0" dirty="0"/>
              <a:t> combo</a:t>
            </a:r>
            <a:endParaRPr lang="en-US" dirty="0"/>
          </a:p>
          <a:p>
            <a:pPr marL="0" indent="0">
              <a:buNone/>
            </a:pPr>
            <a:r>
              <a:rPr lang="en-US" sz="1200" dirty="0"/>
              <a:t>SID-&gt;E-</a:t>
            </a:r>
            <a:r>
              <a:rPr lang="en-US" sz="1200" dirty="0" err="1"/>
              <a:t>mail,Sname,Program,GPA,Standing,StartYear,Address</a:t>
            </a:r>
            <a:endParaRPr lang="en-US" sz="1200" dirty="0"/>
          </a:p>
          <a:p>
            <a:pPr marL="0" indent="0">
              <a:buNone/>
            </a:pPr>
            <a:endParaRPr lang="en-US" sz="1200" dirty="0"/>
          </a:p>
          <a:p>
            <a:pPr marL="0" indent="0">
              <a:buNone/>
            </a:pPr>
            <a:r>
              <a:rPr lang="en-US" sz="1200" dirty="0"/>
              <a:t>E-mail-&gt;SID, </a:t>
            </a:r>
            <a:r>
              <a:rPr lang="en-US" sz="1200" dirty="0" err="1"/>
              <a:t>Sname,Program,GPA,Standing,StartYear,Address</a:t>
            </a:r>
            <a:endParaRPr lang="en-US" sz="1200" dirty="0"/>
          </a:p>
          <a:p>
            <a:endParaRPr lang="en-US" dirty="0"/>
          </a:p>
        </p:txBody>
      </p:sp>
      <p:sp>
        <p:nvSpPr>
          <p:cNvPr id="4" name="Slide Number Placeholder 3"/>
          <p:cNvSpPr>
            <a:spLocks noGrp="1"/>
          </p:cNvSpPr>
          <p:nvPr>
            <p:ph type="sldNum" sz="quarter" idx="10"/>
          </p:nvPr>
        </p:nvSpPr>
        <p:spPr/>
        <p:txBody>
          <a:bodyPr/>
          <a:lstStyle/>
          <a:p>
            <a:pPr>
              <a:defRPr/>
            </a:pPr>
            <a:fld id="{5D995D39-0081-45C7-BF79-412E91A0AD2E}" type="slidenum">
              <a:rPr lang="zh-CN" altLang="en-US" smtClean="0"/>
              <a:pPr>
                <a:defRPr/>
              </a:pPr>
              <a:t>16</a:t>
            </a:fld>
            <a:endParaRPr lang="en-US" altLang="zh-CN"/>
          </a:p>
        </p:txBody>
      </p:sp>
    </p:spTree>
    <p:extLst>
      <p:ext uri="{BB962C8B-B14F-4D97-AF65-F5344CB8AC3E}">
        <p14:creationId xmlns:p14="http://schemas.microsoft.com/office/powerpoint/2010/main" val="2340311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Bad: because of redundancy. Department</a:t>
            </a:r>
            <a:r>
              <a:rPr lang="en-US" baseline="0" dirty="0"/>
              <a:t> info repeated for every employee works for that department.</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Pay</a:t>
            </a:r>
            <a:r>
              <a:rPr lang="en-US" baseline="0" dirty="0"/>
              <a:t> attention to CK and FDs: NOT all FDs come from CK</a:t>
            </a: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SIN</a:t>
            </a:r>
          </a:p>
          <a:p>
            <a:endParaRPr lang="en-US" dirty="0"/>
          </a:p>
          <a:p>
            <a:endParaRPr lang="en-US" dirty="0"/>
          </a:p>
          <a:p>
            <a:pPr marL="0" indent="0">
              <a:buNone/>
            </a:pPr>
            <a:r>
              <a:rPr lang="en-US" sz="1200" dirty="0"/>
              <a:t>SIN-&gt; any</a:t>
            </a:r>
            <a:r>
              <a:rPr lang="en-US" sz="1200" baseline="0" dirty="0"/>
              <a:t> (</a:t>
            </a:r>
            <a:r>
              <a:rPr lang="en-US" sz="1200" dirty="0"/>
              <a:t>ENAME,BDATE,ADDRESS,DNUM,DNAME,MGRSIN)</a:t>
            </a:r>
          </a:p>
          <a:p>
            <a:pPr marL="0" indent="0">
              <a:buNone/>
            </a:pPr>
            <a:endParaRPr lang="en-US" sz="1200" dirty="0"/>
          </a:p>
          <a:p>
            <a:pPr marL="0" indent="0">
              <a:buNone/>
            </a:pPr>
            <a:r>
              <a:rPr lang="en-US" sz="1200" dirty="0"/>
              <a:t>DNUM-&gt;DNAME,MGRSIN</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5D995D39-0081-45C7-BF79-412E91A0AD2E}" type="slidenum">
              <a:rPr lang="zh-CN" altLang="en-US" smtClean="0"/>
              <a:pPr>
                <a:defRPr/>
              </a:pPr>
              <a:t>17</a:t>
            </a:fld>
            <a:endParaRPr lang="en-US" altLang="zh-CN"/>
          </a:p>
        </p:txBody>
      </p:sp>
    </p:spTree>
    <p:extLst>
      <p:ext uri="{BB962C8B-B14F-4D97-AF65-F5344CB8AC3E}">
        <p14:creationId xmlns:p14="http://schemas.microsoft.com/office/powerpoint/2010/main" val="6856549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Bad because of redundancy: course</a:t>
            </a:r>
            <a:r>
              <a:rPr lang="en-US" baseline="0" dirty="0"/>
              <a:t> info repeated fro every student taking the same course.</a:t>
            </a:r>
          </a:p>
          <a:p>
            <a:pPr marL="0" indent="0">
              <a:buNone/>
            </a:pPr>
            <a:r>
              <a:rPr lang="en-US" dirty="0"/>
              <a:t>Pay attention to CK and FDs: NOT all FDs come from CK</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(SID, </a:t>
            </a:r>
            <a:r>
              <a:rPr lang="en-US" dirty="0" err="1"/>
              <a:t>Cnum</a:t>
            </a:r>
            <a:r>
              <a:rPr lang="en-US" dirty="0"/>
              <a:t>)</a:t>
            </a:r>
          </a:p>
          <a:p>
            <a:pPr marL="0" indent="0">
              <a:buNone/>
            </a:pPr>
            <a:r>
              <a:rPr lang="en-US" dirty="0"/>
              <a:t>(E-mail, </a:t>
            </a:r>
            <a:r>
              <a:rPr lang="en-US" dirty="0" err="1"/>
              <a:t>Cnum</a:t>
            </a:r>
            <a:r>
              <a:rPr lang="en-US" dirty="0"/>
              <a:t>)</a:t>
            </a:r>
          </a:p>
          <a:p>
            <a:endParaRPr lang="en-US" dirty="0"/>
          </a:p>
          <a:p>
            <a:endParaRPr lang="en-US" dirty="0"/>
          </a:p>
          <a:p>
            <a:pPr marL="0" indent="0">
              <a:buNone/>
            </a:pPr>
            <a:r>
              <a:rPr lang="en-US" sz="1200" dirty="0"/>
              <a:t>(SID, </a:t>
            </a:r>
            <a:r>
              <a:rPr lang="en-US" sz="1200" dirty="0" err="1"/>
              <a:t>Cnum</a:t>
            </a:r>
            <a:r>
              <a:rPr lang="en-US" sz="1200" dirty="0"/>
              <a:t>)-&gt; E-</a:t>
            </a:r>
            <a:r>
              <a:rPr lang="en-US" sz="1200" dirty="0" err="1"/>
              <a:t>mail,Sname</a:t>
            </a:r>
            <a:r>
              <a:rPr lang="en-US" sz="1200" dirty="0"/>
              <a:t>, </a:t>
            </a:r>
            <a:r>
              <a:rPr lang="en-US" sz="1200" dirty="0" err="1"/>
              <a:t>Cname,Pre-req,Grade</a:t>
            </a:r>
            <a:endParaRPr lang="en-US" sz="1200" dirty="0"/>
          </a:p>
          <a:p>
            <a:pPr marL="0" indent="0">
              <a:buNone/>
            </a:pPr>
            <a:r>
              <a:rPr lang="en-US" sz="1200" dirty="0"/>
              <a:t>(E-mail, </a:t>
            </a:r>
            <a:r>
              <a:rPr lang="en-US" sz="1200" dirty="0" err="1"/>
              <a:t>Cnum</a:t>
            </a:r>
            <a:r>
              <a:rPr lang="en-US" sz="1200" dirty="0"/>
              <a:t>)-&gt; </a:t>
            </a:r>
            <a:r>
              <a:rPr lang="en-US" sz="1200" dirty="0" err="1"/>
              <a:t>SID,Sname,Cname,Pre-req,Grade</a:t>
            </a:r>
            <a:endParaRPr lang="en-US" sz="1200" dirty="0"/>
          </a:p>
          <a:p>
            <a:pPr marL="0" indent="0">
              <a:buNone/>
            </a:pPr>
            <a:r>
              <a:rPr lang="en-US" sz="1200" dirty="0" err="1"/>
              <a:t>Cnum</a:t>
            </a:r>
            <a:r>
              <a:rPr lang="en-US" sz="1200" dirty="0"/>
              <a:t>-&gt;</a:t>
            </a:r>
            <a:r>
              <a:rPr lang="en-US" sz="1200" dirty="0" err="1"/>
              <a:t>Cname,Pre-req</a:t>
            </a:r>
            <a:endParaRPr lang="en-US" sz="1200" dirty="0"/>
          </a:p>
          <a:p>
            <a:pPr marL="0" indent="0">
              <a:buNone/>
            </a:pPr>
            <a:r>
              <a:rPr lang="en-US" sz="1200" dirty="0"/>
              <a:t>SID-&gt;,E-</a:t>
            </a:r>
            <a:r>
              <a:rPr lang="en-US" sz="1200" dirty="0" err="1"/>
              <a:t>mail,Sname</a:t>
            </a:r>
            <a:endParaRPr lang="en-US" sz="1200" dirty="0"/>
          </a:p>
          <a:p>
            <a:pPr marL="0" indent="0">
              <a:buNone/>
            </a:pPr>
            <a:r>
              <a:rPr lang="en-US" sz="1200" dirty="0"/>
              <a:t>E-mail-&gt;SID, </a:t>
            </a:r>
            <a:r>
              <a:rPr lang="en-US" sz="1200" dirty="0" err="1"/>
              <a:t>Sname</a:t>
            </a:r>
            <a:endParaRPr lang="en-US" sz="1200" dirty="0"/>
          </a:p>
          <a:p>
            <a:endParaRPr lang="en-US" dirty="0"/>
          </a:p>
        </p:txBody>
      </p:sp>
      <p:sp>
        <p:nvSpPr>
          <p:cNvPr id="4" name="Slide Number Placeholder 3"/>
          <p:cNvSpPr>
            <a:spLocks noGrp="1"/>
          </p:cNvSpPr>
          <p:nvPr>
            <p:ph type="sldNum" sz="quarter" idx="10"/>
          </p:nvPr>
        </p:nvSpPr>
        <p:spPr/>
        <p:txBody>
          <a:bodyPr/>
          <a:lstStyle/>
          <a:p>
            <a:pPr>
              <a:defRPr/>
            </a:pPr>
            <a:fld id="{5D995D39-0081-45C7-BF79-412E91A0AD2E}" type="slidenum">
              <a:rPr lang="zh-CN" altLang="en-US" smtClean="0"/>
              <a:pPr>
                <a:defRPr/>
              </a:pPr>
              <a:t>18</a:t>
            </a:fld>
            <a:endParaRPr lang="en-US" altLang="zh-CN"/>
          </a:p>
        </p:txBody>
      </p:sp>
    </p:spTree>
    <p:extLst>
      <p:ext uri="{BB962C8B-B14F-4D97-AF65-F5344CB8AC3E}">
        <p14:creationId xmlns:p14="http://schemas.microsoft.com/office/powerpoint/2010/main" val="28781972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think you now should</a:t>
            </a:r>
            <a:r>
              <a:rPr lang="en-US" baseline="0" dirty="0"/>
              <a:t> have realized the pattern: bad design has FDs coming from NOT-CKs.</a:t>
            </a:r>
          </a:p>
          <a:p>
            <a:endParaRPr lang="en-US" baseline="0" dirty="0"/>
          </a:p>
          <a:p>
            <a:r>
              <a:rPr lang="en-US" dirty="0"/>
              <a:t>This give us idea how to decide whether a design</a:t>
            </a:r>
            <a:r>
              <a:rPr lang="en-US" baseline="0" dirty="0"/>
              <a:t> is good or bad: in good design, all FDs come from CKs</a:t>
            </a:r>
          </a:p>
          <a:p>
            <a:endParaRPr lang="en-US" baseline="0" dirty="0"/>
          </a:p>
          <a:p>
            <a:r>
              <a:rPr lang="en-US" baseline="0" dirty="0"/>
              <a:t>and in bad design, NOT all FDs come from CKs.</a:t>
            </a:r>
            <a:endParaRPr lang="en-US" dirty="0"/>
          </a:p>
          <a:p>
            <a:endParaRPr lang="en-US" dirty="0"/>
          </a:p>
          <a:p>
            <a:r>
              <a:rPr lang="en-US" dirty="0"/>
              <a:t>So</a:t>
            </a:r>
            <a:r>
              <a:rPr lang="en-US" baseline="0" dirty="0"/>
              <a:t> we can decide whether a design is good, but how do we fix it if it is bad?</a:t>
            </a:r>
          </a:p>
        </p:txBody>
      </p:sp>
      <p:sp>
        <p:nvSpPr>
          <p:cNvPr id="4" name="Slide Number Placeholder 3"/>
          <p:cNvSpPr>
            <a:spLocks noGrp="1"/>
          </p:cNvSpPr>
          <p:nvPr>
            <p:ph type="sldNum" sz="quarter" idx="10"/>
          </p:nvPr>
        </p:nvSpPr>
        <p:spPr/>
        <p:txBody>
          <a:bodyPr/>
          <a:lstStyle/>
          <a:p>
            <a:pPr>
              <a:defRPr/>
            </a:pPr>
            <a:fld id="{5D995D39-0081-45C7-BF79-412E91A0AD2E}" type="slidenum">
              <a:rPr lang="zh-CN" altLang="en-US" smtClean="0"/>
              <a:pPr>
                <a:defRPr/>
              </a:pPr>
              <a:t>19</a:t>
            </a:fld>
            <a:endParaRPr lang="en-US" altLang="zh-CN"/>
          </a:p>
        </p:txBody>
      </p:sp>
    </p:spTree>
    <p:extLst>
      <p:ext uri="{BB962C8B-B14F-4D97-AF65-F5344CB8AC3E}">
        <p14:creationId xmlns:p14="http://schemas.microsoft.com/office/powerpoint/2010/main" val="339230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Break up the bad design in such a way</a:t>
            </a:r>
            <a:r>
              <a:rPr lang="en-US" baseline="0" dirty="0"/>
              <a:t> that the result tables only have FDs coming from CKs.</a:t>
            </a:r>
            <a:endParaRPr lang="en-US" dirty="0"/>
          </a:p>
        </p:txBody>
      </p:sp>
      <p:sp>
        <p:nvSpPr>
          <p:cNvPr id="4" name="Slide Number Placeholder 3"/>
          <p:cNvSpPr>
            <a:spLocks noGrp="1"/>
          </p:cNvSpPr>
          <p:nvPr>
            <p:ph type="sldNum" sz="quarter" idx="10"/>
          </p:nvPr>
        </p:nvSpPr>
        <p:spPr/>
        <p:txBody>
          <a:bodyPr/>
          <a:lstStyle/>
          <a:p>
            <a:pPr>
              <a:defRPr/>
            </a:pPr>
            <a:fld id="{5D995D39-0081-45C7-BF79-412E91A0AD2E}" type="slidenum">
              <a:rPr lang="zh-CN" altLang="en-US" smtClean="0"/>
              <a:pPr>
                <a:defRPr/>
              </a:pPr>
              <a:t>20</a:t>
            </a:fld>
            <a:endParaRPr lang="en-US" altLang="zh-CN"/>
          </a:p>
        </p:txBody>
      </p:sp>
    </p:spTree>
    <p:extLst>
      <p:ext uri="{BB962C8B-B14F-4D97-AF65-F5344CB8AC3E}">
        <p14:creationId xmlns:p14="http://schemas.microsoft.com/office/powerpoint/2010/main" val="13546579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lvl1pPr defTabSz="907331" eaLnBrk="0" hangingPunct="0">
              <a:spcBef>
                <a:spcPct val="30000"/>
              </a:spcBef>
              <a:defRPr kumimoji="1" sz="1100">
                <a:solidFill>
                  <a:schemeClr val="tx1"/>
                </a:solidFill>
                <a:latin typeface="Arial" pitchFamily="34" charset="0"/>
              </a:defRPr>
            </a:lvl1pPr>
            <a:lvl2pPr marL="697259" indent="-268176" defTabSz="907331" eaLnBrk="0" hangingPunct="0">
              <a:spcBef>
                <a:spcPct val="30000"/>
              </a:spcBef>
              <a:defRPr kumimoji="1" sz="1100">
                <a:solidFill>
                  <a:schemeClr val="tx1"/>
                </a:solidFill>
                <a:latin typeface="Arial" pitchFamily="34" charset="0"/>
              </a:defRPr>
            </a:lvl2pPr>
            <a:lvl3pPr marL="1072706" indent="-214541" defTabSz="907331" eaLnBrk="0" hangingPunct="0">
              <a:spcBef>
                <a:spcPct val="30000"/>
              </a:spcBef>
              <a:defRPr kumimoji="1" sz="1100">
                <a:solidFill>
                  <a:schemeClr val="tx1"/>
                </a:solidFill>
                <a:latin typeface="Arial" pitchFamily="34" charset="0"/>
              </a:defRPr>
            </a:lvl3pPr>
            <a:lvl4pPr marL="1501788" indent="-214541" defTabSz="907331" eaLnBrk="0" hangingPunct="0">
              <a:spcBef>
                <a:spcPct val="30000"/>
              </a:spcBef>
              <a:defRPr kumimoji="1" sz="1100">
                <a:solidFill>
                  <a:schemeClr val="tx1"/>
                </a:solidFill>
                <a:latin typeface="Arial" pitchFamily="34" charset="0"/>
              </a:defRPr>
            </a:lvl4pPr>
            <a:lvl5pPr marL="1930870" indent="-214541" defTabSz="907331" eaLnBrk="0" hangingPunct="0">
              <a:spcBef>
                <a:spcPct val="30000"/>
              </a:spcBef>
              <a:defRPr kumimoji="1" sz="1100">
                <a:solidFill>
                  <a:schemeClr val="tx1"/>
                </a:solidFill>
                <a:latin typeface="Arial" pitchFamily="34" charset="0"/>
              </a:defRPr>
            </a:lvl5pPr>
            <a:lvl6pPr marL="2359952" indent="-214541" defTabSz="907331" eaLnBrk="0" fontAlgn="base" hangingPunct="0">
              <a:spcBef>
                <a:spcPct val="30000"/>
              </a:spcBef>
              <a:spcAft>
                <a:spcPct val="0"/>
              </a:spcAft>
              <a:defRPr kumimoji="1" sz="1100">
                <a:solidFill>
                  <a:schemeClr val="tx1"/>
                </a:solidFill>
                <a:latin typeface="Arial" pitchFamily="34" charset="0"/>
              </a:defRPr>
            </a:lvl6pPr>
            <a:lvl7pPr marL="2789034" indent="-214541" defTabSz="907331" eaLnBrk="0" fontAlgn="base" hangingPunct="0">
              <a:spcBef>
                <a:spcPct val="30000"/>
              </a:spcBef>
              <a:spcAft>
                <a:spcPct val="0"/>
              </a:spcAft>
              <a:defRPr kumimoji="1" sz="1100">
                <a:solidFill>
                  <a:schemeClr val="tx1"/>
                </a:solidFill>
                <a:latin typeface="Arial" pitchFamily="34" charset="0"/>
              </a:defRPr>
            </a:lvl7pPr>
            <a:lvl8pPr marL="3218117" indent="-214541" defTabSz="907331" eaLnBrk="0" fontAlgn="base" hangingPunct="0">
              <a:spcBef>
                <a:spcPct val="30000"/>
              </a:spcBef>
              <a:spcAft>
                <a:spcPct val="0"/>
              </a:spcAft>
              <a:defRPr kumimoji="1" sz="1100">
                <a:solidFill>
                  <a:schemeClr val="tx1"/>
                </a:solidFill>
                <a:latin typeface="Arial" pitchFamily="34" charset="0"/>
              </a:defRPr>
            </a:lvl8pPr>
            <a:lvl9pPr marL="3647199" indent="-214541" defTabSz="907331" eaLnBrk="0" fontAlgn="base" hangingPunct="0">
              <a:spcBef>
                <a:spcPct val="30000"/>
              </a:spcBef>
              <a:spcAft>
                <a:spcPct val="0"/>
              </a:spcAft>
              <a:defRPr kumimoji="1" sz="1100">
                <a:solidFill>
                  <a:schemeClr val="tx1"/>
                </a:solidFill>
                <a:latin typeface="Arial" pitchFamily="34" charset="0"/>
              </a:defRPr>
            </a:lvl9pPr>
          </a:lstStyle>
          <a:p>
            <a:pPr eaLnBrk="1" hangingPunct="1">
              <a:spcBef>
                <a:spcPct val="0"/>
              </a:spcBef>
            </a:pPr>
            <a:fld id="{AEF58B8C-FA21-487B-87DB-43FA8381FF86}" type="slidenum">
              <a:rPr kumimoji="0" lang="zh-CN" altLang="en-US" sz="1200">
                <a:latin typeface="Tahoma" pitchFamily="34" charset="0"/>
              </a:rPr>
              <a:pPr eaLnBrk="1" hangingPunct="1">
                <a:spcBef>
                  <a:spcPct val="0"/>
                </a:spcBef>
              </a:pPr>
              <a:t>21</a:t>
            </a:fld>
            <a:endParaRPr kumimoji="0" lang="en-US" altLang="zh-CN" sz="1200">
              <a:latin typeface="Tahoma" pitchFamily="34" charset="0"/>
            </a:endParaRPr>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noFill/>
        </p:spPr>
        <p:txBody>
          <a:bodyPr/>
          <a:lstStyle/>
          <a:p>
            <a:r>
              <a:rPr lang="en-US" altLang="zh-CN" u="sng" dirty="0">
                <a:latin typeface="Arial" pitchFamily="34" charset="0"/>
              </a:rPr>
              <a:t>To break a</a:t>
            </a:r>
            <a:r>
              <a:rPr lang="en-US" altLang="zh-CN" u="sng" baseline="0" dirty="0">
                <a:latin typeface="Arial" pitchFamily="34" charset="0"/>
              </a:rPr>
              <a:t> table properly, we need to (do our best) to meet three goals.</a:t>
            </a:r>
          </a:p>
          <a:p>
            <a:endParaRPr lang="en-US" altLang="zh-CN" u="sng" dirty="0">
              <a:latin typeface="Arial" pitchFamily="34" charset="0"/>
            </a:endParaRPr>
          </a:p>
          <a:p>
            <a:r>
              <a:rPr lang="en-US" altLang="zh-CN" u="sng" dirty="0">
                <a:latin typeface="Arial" pitchFamily="34" charset="0"/>
              </a:rPr>
              <a:t>1. Because</a:t>
            </a:r>
            <a:r>
              <a:rPr lang="en-US" altLang="zh-CN" u="sng" baseline="0" dirty="0">
                <a:latin typeface="Arial" pitchFamily="34" charset="0"/>
              </a:rPr>
              <a:t> a relation T broken into T1 and T2, we need to ensure whatever stored in T is stored in T1 and T2, no less and no </a:t>
            </a:r>
            <a:r>
              <a:rPr lang="en-US" altLang="zh-CN" u="sng" baseline="0" dirty="0" err="1">
                <a:latin typeface="Arial" pitchFamily="34" charset="0"/>
              </a:rPr>
              <a:t>lmore</a:t>
            </a:r>
            <a:endParaRPr lang="en-US" altLang="zh-CN" u="sng" baseline="0" dirty="0">
              <a:latin typeface="Arial" pitchFamily="34" charset="0"/>
            </a:endParaRPr>
          </a:p>
          <a:p>
            <a:endParaRPr lang="en-US" altLang="zh-CN" u="sng" baseline="0" dirty="0">
              <a:latin typeface="Arial" pitchFamily="34" charset="0"/>
            </a:endParaRPr>
          </a:p>
          <a:p>
            <a:r>
              <a:rPr lang="en-US" altLang="zh-CN" u="sng" baseline="0" dirty="0">
                <a:latin typeface="Arial" pitchFamily="34" charset="0"/>
              </a:rPr>
              <a:t>2. Preserve FDs</a:t>
            </a:r>
          </a:p>
          <a:p>
            <a:endParaRPr lang="en-US" altLang="zh-CN" u="sng" baseline="0" dirty="0">
              <a:latin typeface="Arial" pitchFamily="34" charset="0"/>
            </a:endParaRPr>
          </a:p>
          <a:p>
            <a:r>
              <a:rPr lang="en-US" altLang="zh-CN" u="sng" baseline="0" dirty="0">
                <a:latin typeface="Arial" pitchFamily="34" charset="0"/>
              </a:rPr>
              <a:t>3. Minimize redundancy (not redundancy beyond FKs). Note that FKs are actually redundancy!!!! Because same attributes stored twice.</a:t>
            </a:r>
            <a:endParaRPr lang="en-US" altLang="zh-CN" u="sng" dirty="0">
              <a:latin typeface="Arial" pitchFamily="34" charset="0"/>
            </a:endParaRPr>
          </a:p>
          <a:p>
            <a:endParaRPr lang="en-US" altLang="zh-CN" dirty="0">
              <a:latin typeface="Arial" pitchFamily="34" charset="0"/>
            </a:endParaRPr>
          </a:p>
          <a:p>
            <a:r>
              <a:rPr lang="en-US" altLang="zh-CN" dirty="0">
                <a:latin typeface="Arial" pitchFamily="34" charset="0"/>
              </a:rPr>
              <a:t>First one most important and must be obeyed.; last two are trade-off; can not achieve both in some occasions. Then one of them must be enforce at application level</a:t>
            </a:r>
            <a:r>
              <a:rPr lang="en-US" altLang="zh-CN" baseline="0" dirty="0">
                <a:latin typeface="Arial" pitchFamily="34" charset="0"/>
              </a:rPr>
              <a:t> (for example, using SQL assertion and triggers).</a:t>
            </a:r>
            <a:endParaRPr lang="en-US" altLang="zh-CN" dirty="0">
              <a:latin typeface="Arial" pitchFamily="34" charset="0"/>
            </a:endParaRPr>
          </a:p>
          <a:p>
            <a:endParaRPr lang="en-US" altLang="zh-CN" dirty="0">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concepts and review before moving on to normal form.</a:t>
            </a:r>
          </a:p>
          <a:p>
            <a:r>
              <a:rPr lang="en-US" dirty="0"/>
              <a:t>CK: a</a:t>
            </a:r>
            <a:r>
              <a:rPr lang="en-US" baseline="0" dirty="0"/>
              <a:t> </a:t>
            </a:r>
            <a:r>
              <a:rPr lang="en-US" b="1" u="sng" baseline="0" dirty="0"/>
              <a:t>minimal set </a:t>
            </a:r>
            <a:r>
              <a:rPr lang="en-US" baseline="0" dirty="0"/>
              <a:t>of attributes whose values are unique for each row in a table.</a:t>
            </a:r>
          </a:p>
          <a:p>
            <a:endParaRPr lang="en-US"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Also, </a:t>
            </a:r>
            <a:r>
              <a:rPr lang="en-US" baseline="0" dirty="0" err="1"/>
              <a:t>superkey</a:t>
            </a:r>
            <a:r>
              <a:rPr lang="en-US" baseline="0" dirty="0"/>
              <a:t> is a </a:t>
            </a:r>
            <a:r>
              <a:rPr lang="en-US" b="1" baseline="0" dirty="0">
                <a:solidFill>
                  <a:srgbClr val="FF0000"/>
                </a:solidFill>
              </a:rPr>
              <a:t>set</a:t>
            </a:r>
            <a:r>
              <a:rPr lang="en-US" baseline="0" dirty="0"/>
              <a:t> of attributes whose values are unique for each row in a table.</a:t>
            </a:r>
          </a:p>
          <a:p>
            <a:endParaRPr lang="en-US" dirty="0"/>
          </a:p>
          <a:p>
            <a:r>
              <a:rPr lang="en-US" dirty="0"/>
              <a:t>So a</a:t>
            </a:r>
            <a:r>
              <a:rPr lang="en-US" baseline="0" dirty="0"/>
              <a:t> primary key is a candidate key, a candidate key is a </a:t>
            </a:r>
            <a:r>
              <a:rPr lang="en-US" baseline="0" dirty="0" err="1"/>
              <a:t>superkey</a:t>
            </a:r>
            <a:r>
              <a:rPr lang="en-US" baseline="0" dirty="0"/>
              <a:t>.</a:t>
            </a:r>
            <a:endParaRPr lang="en-US" dirty="0"/>
          </a:p>
        </p:txBody>
      </p:sp>
      <p:sp>
        <p:nvSpPr>
          <p:cNvPr id="4" name="Slide Number Placeholder 3"/>
          <p:cNvSpPr>
            <a:spLocks noGrp="1"/>
          </p:cNvSpPr>
          <p:nvPr>
            <p:ph type="sldNum" sz="quarter" idx="10"/>
          </p:nvPr>
        </p:nvSpPr>
        <p:spPr/>
        <p:txBody>
          <a:bodyPr/>
          <a:lstStyle/>
          <a:p>
            <a:pPr>
              <a:defRPr/>
            </a:pPr>
            <a:fld id="{5D995D39-0081-45C7-BF79-412E91A0AD2E}" type="slidenum">
              <a:rPr lang="zh-CN" altLang="en-US" smtClean="0"/>
              <a:pPr>
                <a:defRPr/>
              </a:pPr>
              <a:t>22</a:t>
            </a:fld>
            <a:endParaRPr lang="en-US" altLang="zh-CN"/>
          </a:p>
        </p:txBody>
      </p:sp>
    </p:spTree>
    <p:extLst>
      <p:ext uri="{BB962C8B-B14F-4D97-AF65-F5344CB8AC3E}">
        <p14:creationId xmlns:p14="http://schemas.microsoft.com/office/powerpoint/2010/main" val="24462001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a:ln/>
        </p:spPr>
      </p:sp>
      <p:sp>
        <p:nvSpPr>
          <p:cNvPr id="145411" name="Notes Placeholder 2"/>
          <p:cNvSpPr>
            <a:spLocks noGrp="1"/>
          </p:cNvSpPr>
          <p:nvPr>
            <p:ph type="body" idx="1"/>
          </p:nvPr>
        </p:nvSpPr>
        <p:spPr>
          <a:noFill/>
        </p:spPr>
        <p:txBody>
          <a:bodyPr/>
          <a:lstStyle/>
          <a:p>
            <a:r>
              <a:rPr lang="en-US" altLang="zh-CN" dirty="0">
                <a:latin typeface="Arial" pitchFamily="34" charset="0"/>
              </a:rPr>
              <a:t>Mapping allows us</a:t>
            </a:r>
            <a:r>
              <a:rPr lang="en-US" altLang="zh-CN" baseline="0" dirty="0">
                <a:latin typeface="Arial" pitchFamily="34" charset="0"/>
              </a:rPr>
              <a:t> to come up with a relational model matches the ERD.</a:t>
            </a:r>
          </a:p>
          <a:p>
            <a:endParaRPr lang="en-US" altLang="zh-CN" baseline="0" dirty="0">
              <a:latin typeface="Arial" pitchFamily="34" charset="0"/>
            </a:endParaRPr>
          </a:p>
          <a:p>
            <a:r>
              <a:rPr lang="en-US" altLang="zh-CN" baseline="0" dirty="0">
                <a:latin typeface="Arial" pitchFamily="34" charset="0"/>
              </a:rPr>
              <a:t>But how do you know the original ERD is good?</a:t>
            </a:r>
          </a:p>
          <a:p>
            <a:endParaRPr lang="en-US" altLang="zh-CN" baseline="0" dirty="0">
              <a:latin typeface="Arial" pitchFamily="34" charset="0"/>
            </a:endParaRPr>
          </a:p>
          <a:p>
            <a:r>
              <a:rPr lang="en-US" altLang="zh-CN" baseline="0" dirty="0">
                <a:latin typeface="Arial" pitchFamily="34" charset="0"/>
              </a:rPr>
              <a:t>What if it is defective?</a:t>
            </a:r>
          </a:p>
          <a:p>
            <a:endParaRPr lang="en-US" altLang="zh-CN" baseline="0" dirty="0">
              <a:latin typeface="Arial" pitchFamily="34" charset="0"/>
            </a:endParaRPr>
          </a:p>
          <a:p>
            <a:r>
              <a:rPr lang="en-US" altLang="zh-CN" baseline="0" dirty="0">
                <a:latin typeface="Arial" pitchFamily="34" charset="0"/>
              </a:rPr>
              <a:t>The resulting ERD would be defective as well.</a:t>
            </a:r>
          </a:p>
          <a:p>
            <a:endParaRPr lang="en-US" altLang="zh-CN" baseline="0" dirty="0">
              <a:latin typeface="Arial" pitchFamily="34" charset="0"/>
            </a:endParaRPr>
          </a:p>
          <a:p>
            <a:r>
              <a:rPr lang="en-US" altLang="zh-CN" baseline="0" dirty="0">
                <a:latin typeface="Arial" pitchFamily="34" charset="0"/>
              </a:rPr>
              <a:t>We need to add another checkpoint after the mapping is done. </a:t>
            </a:r>
            <a:endParaRPr lang="en-US" altLang="zh-CN" dirty="0">
              <a:latin typeface="Arial" pitchFamily="34" charset="0"/>
            </a:endParaRPr>
          </a:p>
        </p:txBody>
      </p:sp>
      <p:sp>
        <p:nvSpPr>
          <p:cNvPr id="145412" name="Slide Number Placeholder 3"/>
          <p:cNvSpPr>
            <a:spLocks noGrp="1"/>
          </p:cNvSpPr>
          <p:nvPr>
            <p:ph type="sldNum" sz="quarter" idx="5"/>
          </p:nvPr>
        </p:nvSpPr>
        <p:spPr>
          <a:noFill/>
        </p:spPr>
        <p:txBody>
          <a:bodyPr/>
          <a:lstStyle>
            <a:lvl1pPr defTabSz="898391" eaLnBrk="0" hangingPunct="0">
              <a:spcBef>
                <a:spcPct val="30000"/>
              </a:spcBef>
              <a:defRPr kumimoji="1" sz="1100">
                <a:solidFill>
                  <a:schemeClr val="tx1"/>
                </a:solidFill>
                <a:latin typeface="Arial" pitchFamily="34" charset="0"/>
              </a:defRPr>
            </a:lvl1pPr>
            <a:lvl2pPr marL="697259" indent="-268176" defTabSz="898391" eaLnBrk="0" hangingPunct="0">
              <a:spcBef>
                <a:spcPct val="30000"/>
              </a:spcBef>
              <a:defRPr kumimoji="1" sz="1100">
                <a:solidFill>
                  <a:schemeClr val="tx1"/>
                </a:solidFill>
                <a:latin typeface="Arial" pitchFamily="34" charset="0"/>
              </a:defRPr>
            </a:lvl2pPr>
            <a:lvl3pPr marL="1072706" indent="-214541" defTabSz="898391" eaLnBrk="0" hangingPunct="0">
              <a:spcBef>
                <a:spcPct val="30000"/>
              </a:spcBef>
              <a:defRPr kumimoji="1" sz="1100">
                <a:solidFill>
                  <a:schemeClr val="tx1"/>
                </a:solidFill>
                <a:latin typeface="Arial" pitchFamily="34" charset="0"/>
              </a:defRPr>
            </a:lvl3pPr>
            <a:lvl4pPr marL="1501788" indent="-214541" defTabSz="898391" eaLnBrk="0" hangingPunct="0">
              <a:spcBef>
                <a:spcPct val="30000"/>
              </a:spcBef>
              <a:defRPr kumimoji="1" sz="1100">
                <a:solidFill>
                  <a:schemeClr val="tx1"/>
                </a:solidFill>
                <a:latin typeface="Arial" pitchFamily="34" charset="0"/>
              </a:defRPr>
            </a:lvl4pPr>
            <a:lvl5pPr marL="1930870" indent="-214541" defTabSz="898391" eaLnBrk="0" hangingPunct="0">
              <a:spcBef>
                <a:spcPct val="30000"/>
              </a:spcBef>
              <a:defRPr kumimoji="1" sz="1100">
                <a:solidFill>
                  <a:schemeClr val="tx1"/>
                </a:solidFill>
                <a:latin typeface="Arial" pitchFamily="34" charset="0"/>
              </a:defRPr>
            </a:lvl5pPr>
            <a:lvl6pPr marL="2359952" indent="-214541" defTabSz="898391" eaLnBrk="0" fontAlgn="base" hangingPunct="0">
              <a:spcBef>
                <a:spcPct val="30000"/>
              </a:spcBef>
              <a:spcAft>
                <a:spcPct val="0"/>
              </a:spcAft>
              <a:defRPr kumimoji="1" sz="1100">
                <a:solidFill>
                  <a:schemeClr val="tx1"/>
                </a:solidFill>
                <a:latin typeface="Arial" pitchFamily="34" charset="0"/>
              </a:defRPr>
            </a:lvl6pPr>
            <a:lvl7pPr marL="2789034" indent="-214541" defTabSz="898391" eaLnBrk="0" fontAlgn="base" hangingPunct="0">
              <a:spcBef>
                <a:spcPct val="30000"/>
              </a:spcBef>
              <a:spcAft>
                <a:spcPct val="0"/>
              </a:spcAft>
              <a:defRPr kumimoji="1" sz="1100">
                <a:solidFill>
                  <a:schemeClr val="tx1"/>
                </a:solidFill>
                <a:latin typeface="Arial" pitchFamily="34" charset="0"/>
              </a:defRPr>
            </a:lvl7pPr>
            <a:lvl8pPr marL="3218117" indent="-214541" defTabSz="898391" eaLnBrk="0" fontAlgn="base" hangingPunct="0">
              <a:spcBef>
                <a:spcPct val="30000"/>
              </a:spcBef>
              <a:spcAft>
                <a:spcPct val="0"/>
              </a:spcAft>
              <a:defRPr kumimoji="1" sz="1100">
                <a:solidFill>
                  <a:schemeClr val="tx1"/>
                </a:solidFill>
                <a:latin typeface="Arial" pitchFamily="34" charset="0"/>
              </a:defRPr>
            </a:lvl8pPr>
            <a:lvl9pPr marL="3647199" indent="-214541" defTabSz="898391" eaLnBrk="0" fontAlgn="base" hangingPunct="0">
              <a:spcBef>
                <a:spcPct val="30000"/>
              </a:spcBef>
              <a:spcAft>
                <a:spcPct val="0"/>
              </a:spcAft>
              <a:defRPr kumimoji="1" sz="1100">
                <a:solidFill>
                  <a:schemeClr val="tx1"/>
                </a:solidFill>
                <a:latin typeface="Arial" pitchFamily="34" charset="0"/>
              </a:defRPr>
            </a:lvl9pPr>
          </a:lstStyle>
          <a:p>
            <a:pPr eaLnBrk="1" hangingPunct="1">
              <a:spcBef>
                <a:spcPct val="0"/>
              </a:spcBef>
            </a:pPr>
            <a:fld id="{75733957-0029-4CE3-BA8A-009BB4DEFC59}" type="slidenum">
              <a:rPr kumimoji="0" lang="zh-CN" altLang="en-US" sz="1200">
                <a:solidFill>
                  <a:srgbClr val="000000"/>
                </a:solidFill>
                <a:latin typeface="Tahoma" pitchFamily="34" charset="0"/>
              </a:rPr>
              <a:pPr eaLnBrk="1" hangingPunct="1">
                <a:spcBef>
                  <a:spcPct val="0"/>
                </a:spcBef>
              </a:pPr>
              <a:t>3</a:t>
            </a:fld>
            <a:endParaRPr kumimoji="0" lang="zh-CN" altLang="en-US" sz="1200">
              <a:solidFill>
                <a:srgbClr val="000000"/>
              </a:solidFill>
              <a:latin typeface="Tahoma"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lvl1pPr defTabSz="907331" eaLnBrk="0" hangingPunct="0">
              <a:spcBef>
                <a:spcPct val="30000"/>
              </a:spcBef>
              <a:defRPr kumimoji="1" sz="1100">
                <a:solidFill>
                  <a:schemeClr val="tx1"/>
                </a:solidFill>
                <a:latin typeface="Arial" pitchFamily="34" charset="0"/>
              </a:defRPr>
            </a:lvl1pPr>
            <a:lvl2pPr marL="697259" indent="-268176" defTabSz="907331" eaLnBrk="0" hangingPunct="0">
              <a:spcBef>
                <a:spcPct val="30000"/>
              </a:spcBef>
              <a:defRPr kumimoji="1" sz="1100">
                <a:solidFill>
                  <a:schemeClr val="tx1"/>
                </a:solidFill>
                <a:latin typeface="Arial" pitchFamily="34" charset="0"/>
              </a:defRPr>
            </a:lvl2pPr>
            <a:lvl3pPr marL="1072706" indent="-214541" defTabSz="907331" eaLnBrk="0" hangingPunct="0">
              <a:spcBef>
                <a:spcPct val="30000"/>
              </a:spcBef>
              <a:defRPr kumimoji="1" sz="1100">
                <a:solidFill>
                  <a:schemeClr val="tx1"/>
                </a:solidFill>
                <a:latin typeface="Arial" pitchFamily="34" charset="0"/>
              </a:defRPr>
            </a:lvl3pPr>
            <a:lvl4pPr marL="1501788" indent="-214541" defTabSz="907331" eaLnBrk="0" hangingPunct="0">
              <a:spcBef>
                <a:spcPct val="30000"/>
              </a:spcBef>
              <a:defRPr kumimoji="1" sz="1100">
                <a:solidFill>
                  <a:schemeClr val="tx1"/>
                </a:solidFill>
                <a:latin typeface="Arial" pitchFamily="34" charset="0"/>
              </a:defRPr>
            </a:lvl4pPr>
            <a:lvl5pPr marL="1930870" indent="-214541" defTabSz="907331" eaLnBrk="0" hangingPunct="0">
              <a:spcBef>
                <a:spcPct val="30000"/>
              </a:spcBef>
              <a:defRPr kumimoji="1" sz="1100">
                <a:solidFill>
                  <a:schemeClr val="tx1"/>
                </a:solidFill>
                <a:latin typeface="Arial" pitchFamily="34" charset="0"/>
              </a:defRPr>
            </a:lvl5pPr>
            <a:lvl6pPr marL="2359952" indent="-214541" defTabSz="907331" eaLnBrk="0" fontAlgn="base" hangingPunct="0">
              <a:spcBef>
                <a:spcPct val="30000"/>
              </a:spcBef>
              <a:spcAft>
                <a:spcPct val="0"/>
              </a:spcAft>
              <a:defRPr kumimoji="1" sz="1100">
                <a:solidFill>
                  <a:schemeClr val="tx1"/>
                </a:solidFill>
                <a:latin typeface="Arial" pitchFamily="34" charset="0"/>
              </a:defRPr>
            </a:lvl6pPr>
            <a:lvl7pPr marL="2789034" indent="-214541" defTabSz="907331" eaLnBrk="0" fontAlgn="base" hangingPunct="0">
              <a:spcBef>
                <a:spcPct val="30000"/>
              </a:spcBef>
              <a:spcAft>
                <a:spcPct val="0"/>
              </a:spcAft>
              <a:defRPr kumimoji="1" sz="1100">
                <a:solidFill>
                  <a:schemeClr val="tx1"/>
                </a:solidFill>
                <a:latin typeface="Arial" pitchFamily="34" charset="0"/>
              </a:defRPr>
            </a:lvl7pPr>
            <a:lvl8pPr marL="3218117" indent="-214541" defTabSz="907331" eaLnBrk="0" fontAlgn="base" hangingPunct="0">
              <a:spcBef>
                <a:spcPct val="30000"/>
              </a:spcBef>
              <a:spcAft>
                <a:spcPct val="0"/>
              </a:spcAft>
              <a:defRPr kumimoji="1" sz="1100">
                <a:solidFill>
                  <a:schemeClr val="tx1"/>
                </a:solidFill>
                <a:latin typeface="Arial" pitchFamily="34" charset="0"/>
              </a:defRPr>
            </a:lvl8pPr>
            <a:lvl9pPr marL="3647199" indent="-214541" defTabSz="907331" eaLnBrk="0" fontAlgn="base" hangingPunct="0">
              <a:spcBef>
                <a:spcPct val="30000"/>
              </a:spcBef>
              <a:spcAft>
                <a:spcPct val="0"/>
              </a:spcAft>
              <a:defRPr kumimoji="1" sz="1100">
                <a:solidFill>
                  <a:schemeClr val="tx1"/>
                </a:solidFill>
                <a:latin typeface="Arial" pitchFamily="34" charset="0"/>
              </a:defRPr>
            </a:lvl9pPr>
          </a:lstStyle>
          <a:p>
            <a:pPr eaLnBrk="1" hangingPunct="1">
              <a:spcBef>
                <a:spcPct val="0"/>
              </a:spcBef>
            </a:pPr>
            <a:fld id="{144C36F0-6284-4769-8643-76BC12E6C06E}" type="slidenum">
              <a:rPr kumimoji="0" lang="zh-CN" altLang="en-US" sz="1200">
                <a:latin typeface="Tahoma" pitchFamily="34" charset="0"/>
              </a:rPr>
              <a:pPr eaLnBrk="1" hangingPunct="1">
                <a:spcBef>
                  <a:spcPct val="0"/>
                </a:spcBef>
              </a:pPr>
              <a:t>23</a:t>
            </a:fld>
            <a:endParaRPr kumimoji="0" lang="en-US" altLang="zh-CN" sz="1200">
              <a:latin typeface="Tahoma" pitchFamily="34" charset="0"/>
            </a:endParaRPr>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p:spPr>
        <p:txBody>
          <a:bodyPr/>
          <a:lstStyle/>
          <a:p>
            <a:r>
              <a:rPr lang="en-CA" altLang="en-US" baseline="0" dirty="0">
                <a:latin typeface="Arial" pitchFamily="34" charset="0"/>
              </a:rPr>
              <a:t>Key attribute: any attribute that is part of a candidate key is called </a:t>
            </a:r>
            <a:r>
              <a:rPr lang="en-US" altLang="en-US" baseline="0" dirty="0">
                <a:latin typeface="Arial" pitchFamily="34" charset="0"/>
              </a:rPr>
              <a:t>a key attribute</a:t>
            </a:r>
            <a:endParaRPr lang="en-CA" altLang="en-US" dirty="0">
              <a:latin typeface="Arial" pitchFamily="34" charset="0"/>
            </a:endParaRPr>
          </a:p>
        </p:txBody>
      </p:sp>
    </p:spTree>
    <p:extLst>
      <p:ext uri="{BB962C8B-B14F-4D97-AF65-F5344CB8AC3E}">
        <p14:creationId xmlns:p14="http://schemas.microsoft.com/office/powerpoint/2010/main" val="19738181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p:spPr>
        <p:txBody>
          <a:bodyPr/>
          <a:lstStyle>
            <a:lvl1pPr defTabSz="907331" eaLnBrk="0" hangingPunct="0">
              <a:spcBef>
                <a:spcPct val="30000"/>
              </a:spcBef>
              <a:defRPr kumimoji="1" sz="1100">
                <a:solidFill>
                  <a:schemeClr val="tx1"/>
                </a:solidFill>
                <a:latin typeface="Arial" pitchFamily="34" charset="0"/>
              </a:defRPr>
            </a:lvl1pPr>
            <a:lvl2pPr marL="697259" indent="-268176" defTabSz="907331" eaLnBrk="0" hangingPunct="0">
              <a:spcBef>
                <a:spcPct val="30000"/>
              </a:spcBef>
              <a:defRPr kumimoji="1" sz="1100">
                <a:solidFill>
                  <a:schemeClr val="tx1"/>
                </a:solidFill>
                <a:latin typeface="Arial" pitchFamily="34" charset="0"/>
              </a:defRPr>
            </a:lvl2pPr>
            <a:lvl3pPr marL="1072706" indent="-214541" defTabSz="907331" eaLnBrk="0" hangingPunct="0">
              <a:spcBef>
                <a:spcPct val="30000"/>
              </a:spcBef>
              <a:defRPr kumimoji="1" sz="1100">
                <a:solidFill>
                  <a:schemeClr val="tx1"/>
                </a:solidFill>
                <a:latin typeface="Arial" pitchFamily="34" charset="0"/>
              </a:defRPr>
            </a:lvl3pPr>
            <a:lvl4pPr marL="1501788" indent="-214541" defTabSz="907331" eaLnBrk="0" hangingPunct="0">
              <a:spcBef>
                <a:spcPct val="30000"/>
              </a:spcBef>
              <a:defRPr kumimoji="1" sz="1100">
                <a:solidFill>
                  <a:schemeClr val="tx1"/>
                </a:solidFill>
                <a:latin typeface="Arial" pitchFamily="34" charset="0"/>
              </a:defRPr>
            </a:lvl4pPr>
            <a:lvl5pPr marL="1930870" indent="-214541" defTabSz="907331" eaLnBrk="0" hangingPunct="0">
              <a:spcBef>
                <a:spcPct val="30000"/>
              </a:spcBef>
              <a:defRPr kumimoji="1" sz="1100">
                <a:solidFill>
                  <a:schemeClr val="tx1"/>
                </a:solidFill>
                <a:latin typeface="Arial" pitchFamily="34" charset="0"/>
              </a:defRPr>
            </a:lvl5pPr>
            <a:lvl6pPr marL="2359952" indent="-214541" defTabSz="907331" eaLnBrk="0" fontAlgn="base" hangingPunct="0">
              <a:spcBef>
                <a:spcPct val="30000"/>
              </a:spcBef>
              <a:spcAft>
                <a:spcPct val="0"/>
              </a:spcAft>
              <a:defRPr kumimoji="1" sz="1100">
                <a:solidFill>
                  <a:schemeClr val="tx1"/>
                </a:solidFill>
                <a:latin typeface="Arial" pitchFamily="34" charset="0"/>
              </a:defRPr>
            </a:lvl6pPr>
            <a:lvl7pPr marL="2789034" indent="-214541" defTabSz="907331" eaLnBrk="0" fontAlgn="base" hangingPunct="0">
              <a:spcBef>
                <a:spcPct val="30000"/>
              </a:spcBef>
              <a:spcAft>
                <a:spcPct val="0"/>
              </a:spcAft>
              <a:defRPr kumimoji="1" sz="1100">
                <a:solidFill>
                  <a:schemeClr val="tx1"/>
                </a:solidFill>
                <a:latin typeface="Arial" pitchFamily="34" charset="0"/>
              </a:defRPr>
            </a:lvl7pPr>
            <a:lvl8pPr marL="3218117" indent="-214541" defTabSz="907331" eaLnBrk="0" fontAlgn="base" hangingPunct="0">
              <a:spcBef>
                <a:spcPct val="30000"/>
              </a:spcBef>
              <a:spcAft>
                <a:spcPct val="0"/>
              </a:spcAft>
              <a:defRPr kumimoji="1" sz="1100">
                <a:solidFill>
                  <a:schemeClr val="tx1"/>
                </a:solidFill>
                <a:latin typeface="Arial" pitchFamily="34" charset="0"/>
              </a:defRPr>
            </a:lvl8pPr>
            <a:lvl9pPr marL="3647199" indent="-214541" defTabSz="907331" eaLnBrk="0" fontAlgn="base" hangingPunct="0">
              <a:spcBef>
                <a:spcPct val="30000"/>
              </a:spcBef>
              <a:spcAft>
                <a:spcPct val="0"/>
              </a:spcAft>
              <a:defRPr kumimoji="1" sz="1100">
                <a:solidFill>
                  <a:schemeClr val="tx1"/>
                </a:solidFill>
                <a:latin typeface="Arial" pitchFamily="34" charset="0"/>
              </a:defRPr>
            </a:lvl9pPr>
          </a:lstStyle>
          <a:p>
            <a:pPr eaLnBrk="1" hangingPunct="1">
              <a:spcBef>
                <a:spcPct val="0"/>
              </a:spcBef>
            </a:pPr>
            <a:fld id="{73BA15CF-4AB2-470A-9821-041AFB4EF4A2}" type="slidenum">
              <a:rPr kumimoji="0" lang="zh-CN" altLang="en-US" sz="1200">
                <a:latin typeface="Tahoma" pitchFamily="34" charset="0"/>
              </a:rPr>
              <a:pPr eaLnBrk="1" hangingPunct="1">
                <a:spcBef>
                  <a:spcPct val="0"/>
                </a:spcBef>
              </a:pPr>
              <a:t>24</a:t>
            </a:fld>
            <a:endParaRPr kumimoji="0" lang="en-US" altLang="zh-CN" sz="1200">
              <a:latin typeface="Tahoma" pitchFamily="34" charset="0"/>
            </a:endParaRPr>
          </a:p>
        </p:txBody>
      </p:sp>
      <p:sp>
        <p:nvSpPr>
          <p:cNvPr id="165891" name="Rectangle 2"/>
          <p:cNvSpPr>
            <a:spLocks noGrp="1" noRot="1" noChangeAspect="1" noChangeArrowheads="1" noTextEdit="1"/>
          </p:cNvSpPr>
          <p:nvPr>
            <p:ph type="sldImg"/>
          </p:nvPr>
        </p:nvSpPr>
        <p:spPr>
          <a:ln/>
        </p:spPr>
      </p:sp>
      <p:sp>
        <p:nvSpPr>
          <p:cNvPr id="165892" name="Rectangle 3"/>
          <p:cNvSpPr>
            <a:spLocks noGrp="1" noChangeArrowheads="1"/>
          </p:cNvSpPr>
          <p:nvPr>
            <p:ph type="body" idx="1"/>
          </p:nvPr>
        </p:nvSpPr>
        <p:spPr>
          <a:noFill/>
        </p:spPr>
        <p:txBody>
          <a:bodyPr/>
          <a:lstStyle/>
          <a:p>
            <a:r>
              <a:rPr lang="en-US" altLang="zh-CN" dirty="0">
                <a:latin typeface="Arial" pitchFamily="34" charset="0"/>
              </a:rPr>
              <a:t>First and first most goal: How do we know the decomposition is correct, that is no information is lost? </a:t>
            </a:r>
          </a:p>
          <a:p>
            <a:r>
              <a:rPr lang="en-US" altLang="zh-CN" dirty="0">
                <a:latin typeface="Arial" pitchFamily="34" charset="0"/>
              </a:rPr>
              <a:t>More than the original!</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lvl1pPr defTabSz="907331" eaLnBrk="0" hangingPunct="0">
              <a:spcBef>
                <a:spcPct val="30000"/>
              </a:spcBef>
              <a:defRPr kumimoji="1" sz="1100">
                <a:solidFill>
                  <a:schemeClr val="tx1"/>
                </a:solidFill>
                <a:latin typeface="Arial" pitchFamily="34" charset="0"/>
              </a:defRPr>
            </a:lvl1pPr>
            <a:lvl2pPr marL="697259" indent="-268176" defTabSz="907331" eaLnBrk="0" hangingPunct="0">
              <a:spcBef>
                <a:spcPct val="30000"/>
              </a:spcBef>
              <a:defRPr kumimoji="1" sz="1100">
                <a:solidFill>
                  <a:schemeClr val="tx1"/>
                </a:solidFill>
                <a:latin typeface="Arial" pitchFamily="34" charset="0"/>
              </a:defRPr>
            </a:lvl2pPr>
            <a:lvl3pPr marL="1072706" indent="-214541" defTabSz="907331" eaLnBrk="0" hangingPunct="0">
              <a:spcBef>
                <a:spcPct val="30000"/>
              </a:spcBef>
              <a:defRPr kumimoji="1" sz="1100">
                <a:solidFill>
                  <a:schemeClr val="tx1"/>
                </a:solidFill>
                <a:latin typeface="Arial" pitchFamily="34" charset="0"/>
              </a:defRPr>
            </a:lvl3pPr>
            <a:lvl4pPr marL="1501788" indent="-214541" defTabSz="907331" eaLnBrk="0" hangingPunct="0">
              <a:spcBef>
                <a:spcPct val="30000"/>
              </a:spcBef>
              <a:defRPr kumimoji="1" sz="1100">
                <a:solidFill>
                  <a:schemeClr val="tx1"/>
                </a:solidFill>
                <a:latin typeface="Arial" pitchFamily="34" charset="0"/>
              </a:defRPr>
            </a:lvl4pPr>
            <a:lvl5pPr marL="1930870" indent="-214541" defTabSz="907331" eaLnBrk="0" hangingPunct="0">
              <a:spcBef>
                <a:spcPct val="30000"/>
              </a:spcBef>
              <a:defRPr kumimoji="1" sz="1100">
                <a:solidFill>
                  <a:schemeClr val="tx1"/>
                </a:solidFill>
                <a:latin typeface="Arial" pitchFamily="34" charset="0"/>
              </a:defRPr>
            </a:lvl5pPr>
            <a:lvl6pPr marL="2359952" indent="-214541" defTabSz="907331" eaLnBrk="0" fontAlgn="base" hangingPunct="0">
              <a:spcBef>
                <a:spcPct val="30000"/>
              </a:spcBef>
              <a:spcAft>
                <a:spcPct val="0"/>
              </a:spcAft>
              <a:defRPr kumimoji="1" sz="1100">
                <a:solidFill>
                  <a:schemeClr val="tx1"/>
                </a:solidFill>
                <a:latin typeface="Arial" pitchFamily="34" charset="0"/>
              </a:defRPr>
            </a:lvl6pPr>
            <a:lvl7pPr marL="2789034" indent="-214541" defTabSz="907331" eaLnBrk="0" fontAlgn="base" hangingPunct="0">
              <a:spcBef>
                <a:spcPct val="30000"/>
              </a:spcBef>
              <a:spcAft>
                <a:spcPct val="0"/>
              </a:spcAft>
              <a:defRPr kumimoji="1" sz="1100">
                <a:solidFill>
                  <a:schemeClr val="tx1"/>
                </a:solidFill>
                <a:latin typeface="Arial" pitchFamily="34" charset="0"/>
              </a:defRPr>
            </a:lvl7pPr>
            <a:lvl8pPr marL="3218117" indent="-214541" defTabSz="907331" eaLnBrk="0" fontAlgn="base" hangingPunct="0">
              <a:spcBef>
                <a:spcPct val="30000"/>
              </a:spcBef>
              <a:spcAft>
                <a:spcPct val="0"/>
              </a:spcAft>
              <a:defRPr kumimoji="1" sz="1100">
                <a:solidFill>
                  <a:schemeClr val="tx1"/>
                </a:solidFill>
                <a:latin typeface="Arial" pitchFamily="34" charset="0"/>
              </a:defRPr>
            </a:lvl8pPr>
            <a:lvl9pPr marL="3647199" indent="-214541" defTabSz="907331" eaLnBrk="0" fontAlgn="base" hangingPunct="0">
              <a:spcBef>
                <a:spcPct val="30000"/>
              </a:spcBef>
              <a:spcAft>
                <a:spcPct val="0"/>
              </a:spcAft>
              <a:defRPr kumimoji="1" sz="1100">
                <a:solidFill>
                  <a:schemeClr val="tx1"/>
                </a:solidFill>
                <a:latin typeface="Arial" pitchFamily="34" charset="0"/>
              </a:defRPr>
            </a:lvl9pPr>
          </a:lstStyle>
          <a:p>
            <a:pPr eaLnBrk="1" hangingPunct="1">
              <a:spcBef>
                <a:spcPct val="0"/>
              </a:spcBef>
            </a:pPr>
            <a:fld id="{80DE8F4A-ECDC-4E18-9F98-4356082DE13A}" type="slidenum">
              <a:rPr kumimoji="0" lang="zh-CN" altLang="en-US" sz="1200">
                <a:latin typeface="Tahoma" pitchFamily="34" charset="0"/>
              </a:rPr>
              <a:pPr eaLnBrk="1" hangingPunct="1">
                <a:spcBef>
                  <a:spcPct val="0"/>
                </a:spcBef>
              </a:pPr>
              <a:t>26</a:t>
            </a:fld>
            <a:endParaRPr kumimoji="0" lang="en-US" altLang="zh-CN" sz="1200">
              <a:latin typeface="Tahoma" pitchFamily="34" charset="0"/>
            </a:endParaRPr>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p:spPr>
        <p:txBody>
          <a:bodyPr/>
          <a:lstStyle/>
          <a:p>
            <a:r>
              <a:rPr lang="en-US" altLang="zh-CN" dirty="0">
                <a:latin typeface="Arial" pitchFamily="34" charset="0"/>
              </a:rPr>
              <a:t>One simple way to check whether a decomposition is lossless or not</a:t>
            </a:r>
          </a:p>
          <a:p>
            <a:endParaRPr lang="en-US" altLang="zh-CN" dirty="0">
              <a:latin typeface="Arial" pitchFamily="34" charset="0"/>
            </a:endParaRPr>
          </a:p>
          <a:p>
            <a:r>
              <a:rPr lang="en-US" altLang="zh-CN" dirty="0">
                <a:latin typeface="Arial" pitchFamily="34" charset="0"/>
              </a:rPr>
              <a:t>To keep it simple for now, decomposition is binary, that is</a:t>
            </a:r>
            <a:r>
              <a:rPr lang="en-US" altLang="zh-CN" baseline="0" dirty="0">
                <a:latin typeface="Arial" pitchFamily="34" charset="0"/>
              </a:rPr>
              <a:t> </a:t>
            </a:r>
            <a:r>
              <a:rPr lang="en-US" altLang="zh-CN" dirty="0">
                <a:latin typeface="Arial" pitchFamily="34" charset="0"/>
              </a:rPr>
              <a:t>splitting one table into</a:t>
            </a:r>
            <a:r>
              <a:rPr lang="en-US" altLang="zh-CN" baseline="0" dirty="0">
                <a:latin typeface="Arial" pitchFamily="34" charset="0"/>
              </a:rPr>
              <a:t> two.</a:t>
            </a:r>
            <a:endParaRPr lang="en-US" altLang="zh-CN" dirty="0">
              <a:latin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p:spPr>
        <p:txBody>
          <a:bodyPr/>
          <a:lstStyle>
            <a:lvl1pPr defTabSz="907331" eaLnBrk="0" hangingPunct="0">
              <a:spcBef>
                <a:spcPct val="30000"/>
              </a:spcBef>
              <a:defRPr kumimoji="1" sz="1100">
                <a:solidFill>
                  <a:schemeClr val="tx1"/>
                </a:solidFill>
                <a:latin typeface="Arial" pitchFamily="34" charset="0"/>
              </a:defRPr>
            </a:lvl1pPr>
            <a:lvl2pPr marL="697259" indent="-268176" defTabSz="907331" eaLnBrk="0" hangingPunct="0">
              <a:spcBef>
                <a:spcPct val="30000"/>
              </a:spcBef>
              <a:defRPr kumimoji="1" sz="1100">
                <a:solidFill>
                  <a:schemeClr val="tx1"/>
                </a:solidFill>
                <a:latin typeface="Arial" pitchFamily="34" charset="0"/>
              </a:defRPr>
            </a:lvl2pPr>
            <a:lvl3pPr marL="1072706" indent="-214541" defTabSz="907331" eaLnBrk="0" hangingPunct="0">
              <a:spcBef>
                <a:spcPct val="30000"/>
              </a:spcBef>
              <a:defRPr kumimoji="1" sz="1100">
                <a:solidFill>
                  <a:schemeClr val="tx1"/>
                </a:solidFill>
                <a:latin typeface="Arial" pitchFamily="34" charset="0"/>
              </a:defRPr>
            </a:lvl3pPr>
            <a:lvl4pPr marL="1501788" indent="-214541" defTabSz="907331" eaLnBrk="0" hangingPunct="0">
              <a:spcBef>
                <a:spcPct val="30000"/>
              </a:spcBef>
              <a:defRPr kumimoji="1" sz="1100">
                <a:solidFill>
                  <a:schemeClr val="tx1"/>
                </a:solidFill>
                <a:latin typeface="Arial" pitchFamily="34" charset="0"/>
              </a:defRPr>
            </a:lvl4pPr>
            <a:lvl5pPr marL="1930870" indent="-214541" defTabSz="907331" eaLnBrk="0" hangingPunct="0">
              <a:spcBef>
                <a:spcPct val="30000"/>
              </a:spcBef>
              <a:defRPr kumimoji="1" sz="1100">
                <a:solidFill>
                  <a:schemeClr val="tx1"/>
                </a:solidFill>
                <a:latin typeface="Arial" pitchFamily="34" charset="0"/>
              </a:defRPr>
            </a:lvl5pPr>
            <a:lvl6pPr marL="2359952" indent="-214541" defTabSz="907331" eaLnBrk="0" fontAlgn="base" hangingPunct="0">
              <a:spcBef>
                <a:spcPct val="30000"/>
              </a:spcBef>
              <a:spcAft>
                <a:spcPct val="0"/>
              </a:spcAft>
              <a:defRPr kumimoji="1" sz="1100">
                <a:solidFill>
                  <a:schemeClr val="tx1"/>
                </a:solidFill>
                <a:latin typeface="Arial" pitchFamily="34" charset="0"/>
              </a:defRPr>
            </a:lvl6pPr>
            <a:lvl7pPr marL="2789034" indent="-214541" defTabSz="907331" eaLnBrk="0" fontAlgn="base" hangingPunct="0">
              <a:spcBef>
                <a:spcPct val="30000"/>
              </a:spcBef>
              <a:spcAft>
                <a:spcPct val="0"/>
              </a:spcAft>
              <a:defRPr kumimoji="1" sz="1100">
                <a:solidFill>
                  <a:schemeClr val="tx1"/>
                </a:solidFill>
                <a:latin typeface="Arial" pitchFamily="34" charset="0"/>
              </a:defRPr>
            </a:lvl7pPr>
            <a:lvl8pPr marL="3218117" indent="-214541" defTabSz="907331" eaLnBrk="0" fontAlgn="base" hangingPunct="0">
              <a:spcBef>
                <a:spcPct val="30000"/>
              </a:spcBef>
              <a:spcAft>
                <a:spcPct val="0"/>
              </a:spcAft>
              <a:defRPr kumimoji="1" sz="1100">
                <a:solidFill>
                  <a:schemeClr val="tx1"/>
                </a:solidFill>
                <a:latin typeface="Arial" pitchFamily="34" charset="0"/>
              </a:defRPr>
            </a:lvl8pPr>
            <a:lvl9pPr marL="3647199" indent="-214541" defTabSz="907331" eaLnBrk="0" fontAlgn="base" hangingPunct="0">
              <a:spcBef>
                <a:spcPct val="30000"/>
              </a:spcBef>
              <a:spcAft>
                <a:spcPct val="0"/>
              </a:spcAft>
              <a:defRPr kumimoji="1" sz="1100">
                <a:solidFill>
                  <a:schemeClr val="tx1"/>
                </a:solidFill>
                <a:latin typeface="Arial" pitchFamily="34" charset="0"/>
              </a:defRPr>
            </a:lvl9pPr>
          </a:lstStyle>
          <a:p>
            <a:pPr eaLnBrk="1" hangingPunct="1">
              <a:spcBef>
                <a:spcPct val="0"/>
              </a:spcBef>
            </a:pPr>
            <a:fld id="{847514B4-CBFF-478A-9A45-BF0EFD07887A}" type="slidenum">
              <a:rPr kumimoji="0" lang="zh-CN" altLang="en-US" sz="1200">
                <a:latin typeface="Tahoma" pitchFamily="34" charset="0"/>
              </a:rPr>
              <a:pPr eaLnBrk="1" hangingPunct="1">
                <a:spcBef>
                  <a:spcPct val="0"/>
                </a:spcBef>
              </a:pPr>
              <a:t>30</a:t>
            </a:fld>
            <a:endParaRPr kumimoji="0" lang="en-US" altLang="zh-CN" sz="1200">
              <a:latin typeface="Tahoma" pitchFamily="34" charset="0"/>
            </a:endParaRPr>
          </a:p>
        </p:txBody>
      </p:sp>
      <p:sp>
        <p:nvSpPr>
          <p:cNvPr id="206851" name="Rectangle 2"/>
          <p:cNvSpPr>
            <a:spLocks noGrp="1" noRot="1" noChangeAspect="1" noChangeArrowheads="1" noTextEdit="1"/>
          </p:cNvSpPr>
          <p:nvPr>
            <p:ph type="sldImg"/>
          </p:nvPr>
        </p:nvSpPr>
        <p:spPr>
          <a:ln/>
        </p:spPr>
      </p:sp>
      <p:sp>
        <p:nvSpPr>
          <p:cNvPr id="206852" name="Rectangle 3"/>
          <p:cNvSpPr>
            <a:spLocks noGrp="1" noChangeArrowheads="1"/>
          </p:cNvSpPr>
          <p:nvPr>
            <p:ph type="body" idx="1"/>
          </p:nvPr>
        </p:nvSpPr>
        <p:spPr>
          <a:noFill/>
        </p:spPr>
        <p:txBody>
          <a:bodyPr/>
          <a:lstStyle/>
          <a:p>
            <a:r>
              <a:rPr lang="en-CA" altLang="en-US" dirty="0">
                <a:latin typeface="Arial" pitchFamily="34" charset="0"/>
                <a:ea typeface="SimSun" pitchFamily="2" charset="-122"/>
                <a:cs typeface="Times New Roman" pitchFamily="18" charset="0"/>
              </a:rPr>
              <a:t>Only 3 is lossless.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lvl1pPr defTabSz="907331" eaLnBrk="0" hangingPunct="0">
              <a:spcBef>
                <a:spcPct val="30000"/>
              </a:spcBef>
              <a:defRPr kumimoji="1" sz="1100">
                <a:solidFill>
                  <a:schemeClr val="tx1"/>
                </a:solidFill>
                <a:latin typeface="Arial" pitchFamily="34" charset="0"/>
              </a:defRPr>
            </a:lvl1pPr>
            <a:lvl2pPr marL="697259" indent="-268176" defTabSz="907331" eaLnBrk="0" hangingPunct="0">
              <a:spcBef>
                <a:spcPct val="30000"/>
              </a:spcBef>
              <a:defRPr kumimoji="1" sz="1100">
                <a:solidFill>
                  <a:schemeClr val="tx1"/>
                </a:solidFill>
                <a:latin typeface="Arial" pitchFamily="34" charset="0"/>
              </a:defRPr>
            </a:lvl2pPr>
            <a:lvl3pPr marL="1072706" indent="-214541" defTabSz="907331" eaLnBrk="0" hangingPunct="0">
              <a:spcBef>
                <a:spcPct val="30000"/>
              </a:spcBef>
              <a:defRPr kumimoji="1" sz="1100">
                <a:solidFill>
                  <a:schemeClr val="tx1"/>
                </a:solidFill>
                <a:latin typeface="Arial" pitchFamily="34" charset="0"/>
              </a:defRPr>
            </a:lvl3pPr>
            <a:lvl4pPr marL="1501788" indent="-214541" defTabSz="907331" eaLnBrk="0" hangingPunct="0">
              <a:spcBef>
                <a:spcPct val="30000"/>
              </a:spcBef>
              <a:defRPr kumimoji="1" sz="1100">
                <a:solidFill>
                  <a:schemeClr val="tx1"/>
                </a:solidFill>
                <a:latin typeface="Arial" pitchFamily="34" charset="0"/>
              </a:defRPr>
            </a:lvl4pPr>
            <a:lvl5pPr marL="1930870" indent="-214541" defTabSz="907331" eaLnBrk="0" hangingPunct="0">
              <a:spcBef>
                <a:spcPct val="30000"/>
              </a:spcBef>
              <a:defRPr kumimoji="1" sz="1100">
                <a:solidFill>
                  <a:schemeClr val="tx1"/>
                </a:solidFill>
                <a:latin typeface="Arial" pitchFamily="34" charset="0"/>
              </a:defRPr>
            </a:lvl5pPr>
            <a:lvl6pPr marL="2359952" indent="-214541" defTabSz="907331" eaLnBrk="0" fontAlgn="base" hangingPunct="0">
              <a:spcBef>
                <a:spcPct val="30000"/>
              </a:spcBef>
              <a:spcAft>
                <a:spcPct val="0"/>
              </a:spcAft>
              <a:defRPr kumimoji="1" sz="1100">
                <a:solidFill>
                  <a:schemeClr val="tx1"/>
                </a:solidFill>
                <a:latin typeface="Arial" pitchFamily="34" charset="0"/>
              </a:defRPr>
            </a:lvl6pPr>
            <a:lvl7pPr marL="2789034" indent="-214541" defTabSz="907331" eaLnBrk="0" fontAlgn="base" hangingPunct="0">
              <a:spcBef>
                <a:spcPct val="30000"/>
              </a:spcBef>
              <a:spcAft>
                <a:spcPct val="0"/>
              </a:spcAft>
              <a:defRPr kumimoji="1" sz="1100">
                <a:solidFill>
                  <a:schemeClr val="tx1"/>
                </a:solidFill>
                <a:latin typeface="Arial" pitchFamily="34" charset="0"/>
              </a:defRPr>
            </a:lvl7pPr>
            <a:lvl8pPr marL="3218117" indent="-214541" defTabSz="907331" eaLnBrk="0" fontAlgn="base" hangingPunct="0">
              <a:spcBef>
                <a:spcPct val="30000"/>
              </a:spcBef>
              <a:spcAft>
                <a:spcPct val="0"/>
              </a:spcAft>
              <a:defRPr kumimoji="1" sz="1100">
                <a:solidFill>
                  <a:schemeClr val="tx1"/>
                </a:solidFill>
                <a:latin typeface="Arial" pitchFamily="34" charset="0"/>
              </a:defRPr>
            </a:lvl8pPr>
            <a:lvl9pPr marL="3647199" indent="-214541" defTabSz="907331" eaLnBrk="0" fontAlgn="base" hangingPunct="0">
              <a:spcBef>
                <a:spcPct val="30000"/>
              </a:spcBef>
              <a:spcAft>
                <a:spcPct val="0"/>
              </a:spcAft>
              <a:defRPr kumimoji="1" sz="1100">
                <a:solidFill>
                  <a:schemeClr val="tx1"/>
                </a:solidFill>
                <a:latin typeface="Arial" pitchFamily="34" charset="0"/>
              </a:defRPr>
            </a:lvl9pPr>
          </a:lstStyle>
          <a:p>
            <a:pPr eaLnBrk="1" hangingPunct="1">
              <a:spcBef>
                <a:spcPct val="0"/>
              </a:spcBef>
            </a:pPr>
            <a:fld id="{1123DC67-A4B0-4042-8632-61A3422A5953}" type="slidenum">
              <a:rPr kumimoji="0" lang="zh-CN" altLang="en-US" sz="1200">
                <a:latin typeface="Tahoma" pitchFamily="34" charset="0"/>
              </a:rPr>
              <a:pPr eaLnBrk="1" hangingPunct="1">
                <a:spcBef>
                  <a:spcPct val="0"/>
                </a:spcBef>
              </a:pPr>
              <a:t>31</a:t>
            </a:fld>
            <a:endParaRPr kumimoji="0" lang="en-US" altLang="zh-CN" sz="1200">
              <a:latin typeface="Tahoma" pitchFamily="34" charset="0"/>
            </a:endParaRPr>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noFill/>
        </p:spPr>
        <p:txBody>
          <a:bodyPr/>
          <a:lstStyle/>
          <a:p>
            <a:r>
              <a:rPr lang="en-CA" altLang="en-US">
                <a:latin typeface="Arial" pitchFamily="34" charset="0"/>
              </a:rPr>
              <a:t>Second requirement of decomposition</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lvl1pPr defTabSz="907331" eaLnBrk="0" hangingPunct="0">
              <a:spcBef>
                <a:spcPct val="30000"/>
              </a:spcBef>
              <a:defRPr kumimoji="1" sz="1100">
                <a:solidFill>
                  <a:schemeClr val="tx1"/>
                </a:solidFill>
                <a:latin typeface="Arial" pitchFamily="34" charset="0"/>
              </a:defRPr>
            </a:lvl1pPr>
            <a:lvl2pPr marL="697259" indent="-268176" defTabSz="907331" eaLnBrk="0" hangingPunct="0">
              <a:spcBef>
                <a:spcPct val="30000"/>
              </a:spcBef>
              <a:defRPr kumimoji="1" sz="1100">
                <a:solidFill>
                  <a:schemeClr val="tx1"/>
                </a:solidFill>
                <a:latin typeface="Arial" pitchFamily="34" charset="0"/>
              </a:defRPr>
            </a:lvl2pPr>
            <a:lvl3pPr marL="1072706" indent="-214541" defTabSz="907331" eaLnBrk="0" hangingPunct="0">
              <a:spcBef>
                <a:spcPct val="30000"/>
              </a:spcBef>
              <a:defRPr kumimoji="1" sz="1100">
                <a:solidFill>
                  <a:schemeClr val="tx1"/>
                </a:solidFill>
                <a:latin typeface="Arial" pitchFamily="34" charset="0"/>
              </a:defRPr>
            </a:lvl3pPr>
            <a:lvl4pPr marL="1501788" indent="-214541" defTabSz="907331" eaLnBrk="0" hangingPunct="0">
              <a:spcBef>
                <a:spcPct val="30000"/>
              </a:spcBef>
              <a:defRPr kumimoji="1" sz="1100">
                <a:solidFill>
                  <a:schemeClr val="tx1"/>
                </a:solidFill>
                <a:latin typeface="Arial" pitchFamily="34" charset="0"/>
              </a:defRPr>
            </a:lvl4pPr>
            <a:lvl5pPr marL="1930870" indent="-214541" defTabSz="907331" eaLnBrk="0" hangingPunct="0">
              <a:spcBef>
                <a:spcPct val="30000"/>
              </a:spcBef>
              <a:defRPr kumimoji="1" sz="1100">
                <a:solidFill>
                  <a:schemeClr val="tx1"/>
                </a:solidFill>
                <a:latin typeface="Arial" pitchFamily="34" charset="0"/>
              </a:defRPr>
            </a:lvl5pPr>
            <a:lvl6pPr marL="2359952" indent="-214541" defTabSz="907331" eaLnBrk="0" fontAlgn="base" hangingPunct="0">
              <a:spcBef>
                <a:spcPct val="30000"/>
              </a:spcBef>
              <a:spcAft>
                <a:spcPct val="0"/>
              </a:spcAft>
              <a:defRPr kumimoji="1" sz="1100">
                <a:solidFill>
                  <a:schemeClr val="tx1"/>
                </a:solidFill>
                <a:latin typeface="Arial" pitchFamily="34" charset="0"/>
              </a:defRPr>
            </a:lvl6pPr>
            <a:lvl7pPr marL="2789034" indent="-214541" defTabSz="907331" eaLnBrk="0" fontAlgn="base" hangingPunct="0">
              <a:spcBef>
                <a:spcPct val="30000"/>
              </a:spcBef>
              <a:spcAft>
                <a:spcPct val="0"/>
              </a:spcAft>
              <a:defRPr kumimoji="1" sz="1100">
                <a:solidFill>
                  <a:schemeClr val="tx1"/>
                </a:solidFill>
                <a:latin typeface="Arial" pitchFamily="34" charset="0"/>
              </a:defRPr>
            </a:lvl7pPr>
            <a:lvl8pPr marL="3218117" indent="-214541" defTabSz="907331" eaLnBrk="0" fontAlgn="base" hangingPunct="0">
              <a:spcBef>
                <a:spcPct val="30000"/>
              </a:spcBef>
              <a:spcAft>
                <a:spcPct val="0"/>
              </a:spcAft>
              <a:defRPr kumimoji="1" sz="1100">
                <a:solidFill>
                  <a:schemeClr val="tx1"/>
                </a:solidFill>
                <a:latin typeface="Arial" pitchFamily="34" charset="0"/>
              </a:defRPr>
            </a:lvl8pPr>
            <a:lvl9pPr marL="3647199" indent="-214541" defTabSz="907331" eaLnBrk="0" fontAlgn="base" hangingPunct="0">
              <a:spcBef>
                <a:spcPct val="30000"/>
              </a:spcBef>
              <a:spcAft>
                <a:spcPct val="0"/>
              </a:spcAft>
              <a:defRPr kumimoji="1" sz="1100">
                <a:solidFill>
                  <a:schemeClr val="tx1"/>
                </a:solidFill>
                <a:latin typeface="Arial" pitchFamily="34" charset="0"/>
              </a:defRPr>
            </a:lvl9pPr>
          </a:lstStyle>
          <a:p>
            <a:pPr eaLnBrk="1" hangingPunct="1">
              <a:spcBef>
                <a:spcPct val="0"/>
              </a:spcBef>
            </a:pPr>
            <a:fld id="{962E4E3F-007A-4805-A3A2-C83ED273C8AA}" type="slidenum">
              <a:rPr kumimoji="0" lang="zh-CN" altLang="en-US" sz="1200">
                <a:latin typeface="Tahoma" pitchFamily="34" charset="0"/>
              </a:rPr>
              <a:pPr eaLnBrk="1" hangingPunct="1">
                <a:spcBef>
                  <a:spcPct val="0"/>
                </a:spcBef>
              </a:pPr>
              <a:t>33</a:t>
            </a:fld>
            <a:endParaRPr kumimoji="0" lang="en-US" altLang="zh-CN" sz="1200">
              <a:latin typeface="Tahoma" pitchFamily="34" charset="0"/>
            </a:endParaRPr>
          </a:p>
        </p:txBody>
      </p:sp>
      <p:sp>
        <p:nvSpPr>
          <p:cNvPr id="168963" name="Rectangle 2"/>
          <p:cNvSpPr>
            <a:spLocks noGrp="1" noRot="1" noChangeAspect="1" noChangeArrowheads="1" noTextEdit="1"/>
          </p:cNvSpPr>
          <p:nvPr>
            <p:ph type="sldImg"/>
          </p:nvPr>
        </p:nvSpPr>
        <p:spPr>
          <a:ln/>
        </p:spPr>
      </p:sp>
      <p:sp>
        <p:nvSpPr>
          <p:cNvPr id="168964" name="Rectangle 3"/>
          <p:cNvSpPr>
            <a:spLocks noGrp="1" noChangeArrowheads="1"/>
          </p:cNvSpPr>
          <p:nvPr>
            <p:ph type="body" idx="1"/>
          </p:nvPr>
        </p:nvSpPr>
        <p:spPr>
          <a:noFill/>
        </p:spPr>
        <p:txBody>
          <a:bodyPr/>
          <a:lstStyle/>
          <a:p>
            <a:r>
              <a:rPr lang="en-CA" altLang="en-US" dirty="0">
                <a:latin typeface="Arial" pitchFamily="34" charset="0"/>
              </a:rPr>
              <a:t>Say R magically split</a:t>
            </a:r>
            <a:r>
              <a:rPr lang="en-CA" altLang="en-US" baseline="0" dirty="0">
                <a:latin typeface="Arial" pitchFamily="34" charset="0"/>
              </a:rPr>
              <a:t> into R1 and R2 … …  </a:t>
            </a:r>
            <a:endParaRPr lang="en-CA" altLang="en-US" dirty="0">
              <a:latin typeface="Arial" pitchFamily="34" charset="0"/>
            </a:endParaRPr>
          </a:p>
          <a:p>
            <a:endParaRPr lang="en-CA" altLang="en-US" dirty="0">
              <a:latin typeface="Arial" pitchFamily="34" charset="0"/>
            </a:endParaRPr>
          </a:p>
          <a:p>
            <a:r>
              <a:rPr lang="en-CA" altLang="en-US" dirty="0">
                <a:latin typeface="Arial" pitchFamily="34" charset="0"/>
              </a:rPr>
              <a:t>First decomposition is good, but how can we achieve it? Special kind of decomposition called NF. But before we discuss NF, quick review of PK, CK, SK etc.</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p:spPr>
        <p:txBody>
          <a:bodyPr/>
          <a:lstStyle>
            <a:lvl1pPr defTabSz="907331" eaLnBrk="0" hangingPunct="0">
              <a:spcBef>
                <a:spcPct val="30000"/>
              </a:spcBef>
              <a:defRPr kumimoji="1" sz="1100">
                <a:solidFill>
                  <a:schemeClr val="tx1"/>
                </a:solidFill>
                <a:latin typeface="Arial" pitchFamily="34" charset="0"/>
              </a:defRPr>
            </a:lvl1pPr>
            <a:lvl2pPr marL="697259" indent="-268176" defTabSz="907331" eaLnBrk="0" hangingPunct="0">
              <a:spcBef>
                <a:spcPct val="30000"/>
              </a:spcBef>
              <a:defRPr kumimoji="1" sz="1100">
                <a:solidFill>
                  <a:schemeClr val="tx1"/>
                </a:solidFill>
                <a:latin typeface="Arial" pitchFamily="34" charset="0"/>
              </a:defRPr>
            </a:lvl2pPr>
            <a:lvl3pPr marL="1072706" indent="-214541" defTabSz="907331" eaLnBrk="0" hangingPunct="0">
              <a:spcBef>
                <a:spcPct val="30000"/>
              </a:spcBef>
              <a:defRPr kumimoji="1" sz="1100">
                <a:solidFill>
                  <a:schemeClr val="tx1"/>
                </a:solidFill>
                <a:latin typeface="Arial" pitchFamily="34" charset="0"/>
              </a:defRPr>
            </a:lvl3pPr>
            <a:lvl4pPr marL="1501788" indent="-214541" defTabSz="907331" eaLnBrk="0" hangingPunct="0">
              <a:spcBef>
                <a:spcPct val="30000"/>
              </a:spcBef>
              <a:defRPr kumimoji="1" sz="1100">
                <a:solidFill>
                  <a:schemeClr val="tx1"/>
                </a:solidFill>
                <a:latin typeface="Arial" pitchFamily="34" charset="0"/>
              </a:defRPr>
            </a:lvl4pPr>
            <a:lvl5pPr marL="1930870" indent="-214541" defTabSz="907331" eaLnBrk="0" hangingPunct="0">
              <a:spcBef>
                <a:spcPct val="30000"/>
              </a:spcBef>
              <a:defRPr kumimoji="1" sz="1100">
                <a:solidFill>
                  <a:schemeClr val="tx1"/>
                </a:solidFill>
                <a:latin typeface="Arial" pitchFamily="34" charset="0"/>
              </a:defRPr>
            </a:lvl5pPr>
            <a:lvl6pPr marL="2359952" indent="-214541" defTabSz="907331" eaLnBrk="0" fontAlgn="base" hangingPunct="0">
              <a:spcBef>
                <a:spcPct val="30000"/>
              </a:spcBef>
              <a:spcAft>
                <a:spcPct val="0"/>
              </a:spcAft>
              <a:defRPr kumimoji="1" sz="1100">
                <a:solidFill>
                  <a:schemeClr val="tx1"/>
                </a:solidFill>
                <a:latin typeface="Arial" pitchFamily="34" charset="0"/>
              </a:defRPr>
            </a:lvl6pPr>
            <a:lvl7pPr marL="2789034" indent="-214541" defTabSz="907331" eaLnBrk="0" fontAlgn="base" hangingPunct="0">
              <a:spcBef>
                <a:spcPct val="30000"/>
              </a:spcBef>
              <a:spcAft>
                <a:spcPct val="0"/>
              </a:spcAft>
              <a:defRPr kumimoji="1" sz="1100">
                <a:solidFill>
                  <a:schemeClr val="tx1"/>
                </a:solidFill>
                <a:latin typeface="Arial" pitchFamily="34" charset="0"/>
              </a:defRPr>
            </a:lvl7pPr>
            <a:lvl8pPr marL="3218117" indent="-214541" defTabSz="907331" eaLnBrk="0" fontAlgn="base" hangingPunct="0">
              <a:spcBef>
                <a:spcPct val="30000"/>
              </a:spcBef>
              <a:spcAft>
                <a:spcPct val="0"/>
              </a:spcAft>
              <a:defRPr kumimoji="1" sz="1100">
                <a:solidFill>
                  <a:schemeClr val="tx1"/>
                </a:solidFill>
                <a:latin typeface="Arial" pitchFamily="34" charset="0"/>
              </a:defRPr>
            </a:lvl8pPr>
            <a:lvl9pPr marL="3647199" indent="-214541" defTabSz="907331" eaLnBrk="0" fontAlgn="base" hangingPunct="0">
              <a:spcBef>
                <a:spcPct val="30000"/>
              </a:spcBef>
              <a:spcAft>
                <a:spcPct val="0"/>
              </a:spcAft>
              <a:defRPr kumimoji="1" sz="1100">
                <a:solidFill>
                  <a:schemeClr val="tx1"/>
                </a:solidFill>
                <a:latin typeface="Arial" pitchFamily="34" charset="0"/>
              </a:defRPr>
            </a:lvl9pPr>
          </a:lstStyle>
          <a:p>
            <a:pPr eaLnBrk="1" hangingPunct="1">
              <a:spcBef>
                <a:spcPct val="0"/>
              </a:spcBef>
            </a:pPr>
            <a:fld id="{14604FE7-40F0-408B-AB84-2C3C42E65151}" type="slidenum">
              <a:rPr kumimoji="0" lang="zh-CN" altLang="en-US" sz="1200">
                <a:latin typeface="Tahoma" pitchFamily="34" charset="0"/>
              </a:rPr>
              <a:pPr eaLnBrk="1" hangingPunct="1">
                <a:spcBef>
                  <a:spcPct val="0"/>
                </a:spcBef>
              </a:pPr>
              <a:t>34</a:t>
            </a:fld>
            <a:endParaRPr kumimoji="0" lang="en-US" altLang="zh-CN" sz="1200">
              <a:latin typeface="Tahoma" pitchFamily="34" charset="0"/>
            </a:endParaRPr>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noFill/>
        </p:spPr>
        <p:txBody>
          <a:bodyPr/>
          <a:lstStyle/>
          <a:p>
            <a:r>
              <a:rPr lang="en-CA" altLang="en-US" dirty="0">
                <a:latin typeface="Arial" pitchFamily="34" charset="0"/>
              </a:rPr>
              <a:t>How to decompose</a:t>
            </a:r>
            <a:r>
              <a:rPr lang="en-CA" altLang="en-US" baseline="0" dirty="0">
                <a:latin typeface="Arial" pitchFamily="34" charset="0"/>
              </a:rPr>
              <a:t> a bad table (table with extra redundancy)?</a:t>
            </a:r>
          </a:p>
          <a:p>
            <a:endParaRPr lang="en-CA" altLang="en-US" baseline="0" dirty="0">
              <a:latin typeface="Arial" pitchFamily="34" charset="0"/>
            </a:endParaRPr>
          </a:p>
          <a:p>
            <a:r>
              <a:rPr lang="en-CA" altLang="en-US" baseline="0" dirty="0">
                <a:latin typeface="Arial" pitchFamily="34" charset="0"/>
              </a:rPr>
              <a:t>We need to normalize it. </a:t>
            </a:r>
            <a:endParaRPr lang="en-CA" altLang="en-US" dirty="0">
              <a:latin typeface="Arial"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p:spPr>
        <p:txBody>
          <a:bodyPr/>
          <a:lstStyle>
            <a:lvl1pPr defTabSz="907331" eaLnBrk="0" hangingPunct="0">
              <a:spcBef>
                <a:spcPct val="30000"/>
              </a:spcBef>
              <a:defRPr kumimoji="1" sz="1100">
                <a:solidFill>
                  <a:schemeClr val="tx1"/>
                </a:solidFill>
                <a:latin typeface="Arial" pitchFamily="34" charset="0"/>
              </a:defRPr>
            </a:lvl1pPr>
            <a:lvl2pPr marL="697259" indent="-268176" defTabSz="907331" eaLnBrk="0" hangingPunct="0">
              <a:spcBef>
                <a:spcPct val="30000"/>
              </a:spcBef>
              <a:defRPr kumimoji="1" sz="1100">
                <a:solidFill>
                  <a:schemeClr val="tx1"/>
                </a:solidFill>
                <a:latin typeface="Arial" pitchFamily="34" charset="0"/>
              </a:defRPr>
            </a:lvl2pPr>
            <a:lvl3pPr marL="1072706" indent="-214541" defTabSz="907331" eaLnBrk="0" hangingPunct="0">
              <a:spcBef>
                <a:spcPct val="30000"/>
              </a:spcBef>
              <a:defRPr kumimoji="1" sz="1100">
                <a:solidFill>
                  <a:schemeClr val="tx1"/>
                </a:solidFill>
                <a:latin typeface="Arial" pitchFamily="34" charset="0"/>
              </a:defRPr>
            </a:lvl3pPr>
            <a:lvl4pPr marL="1501788" indent="-214541" defTabSz="907331" eaLnBrk="0" hangingPunct="0">
              <a:spcBef>
                <a:spcPct val="30000"/>
              </a:spcBef>
              <a:defRPr kumimoji="1" sz="1100">
                <a:solidFill>
                  <a:schemeClr val="tx1"/>
                </a:solidFill>
                <a:latin typeface="Arial" pitchFamily="34" charset="0"/>
              </a:defRPr>
            </a:lvl4pPr>
            <a:lvl5pPr marL="1930870" indent="-214541" defTabSz="907331" eaLnBrk="0" hangingPunct="0">
              <a:spcBef>
                <a:spcPct val="30000"/>
              </a:spcBef>
              <a:defRPr kumimoji="1" sz="1100">
                <a:solidFill>
                  <a:schemeClr val="tx1"/>
                </a:solidFill>
                <a:latin typeface="Arial" pitchFamily="34" charset="0"/>
              </a:defRPr>
            </a:lvl5pPr>
            <a:lvl6pPr marL="2359952" indent="-214541" defTabSz="907331" eaLnBrk="0" fontAlgn="base" hangingPunct="0">
              <a:spcBef>
                <a:spcPct val="30000"/>
              </a:spcBef>
              <a:spcAft>
                <a:spcPct val="0"/>
              </a:spcAft>
              <a:defRPr kumimoji="1" sz="1100">
                <a:solidFill>
                  <a:schemeClr val="tx1"/>
                </a:solidFill>
                <a:latin typeface="Arial" pitchFamily="34" charset="0"/>
              </a:defRPr>
            </a:lvl6pPr>
            <a:lvl7pPr marL="2789034" indent="-214541" defTabSz="907331" eaLnBrk="0" fontAlgn="base" hangingPunct="0">
              <a:spcBef>
                <a:spcPct val="30000"/>
              </a:spcBef>
              <a:spcAft>
                <a:spcPct val="0"/>
              </a:spcAft>
              <a:defRPr kumimoji="1" sz="1100">
                <a:solidFill>
                  <a:schemeClr val="tx1"/>
                </a:solidFill>
                <a:latin typeface="Arial" pitchFamily="34" charset="0"/>
              </a:defRPr>
            </a:lvl7pPr>
            <a:lvl8pPr marL="3218117" indent="-214541" defTabSz="907331" eaLnBrk="0" fontAlgn="base" hangingPunct="0">
              <a:spcBef>
                <a:spcPct val="30000"/>
              </a:spcBef>
              <a:spcAft>
                <a:spcPct val="0"/>
              </a:spcAft>
              <a:defRPr kumimoji="1" sz="1100">
                <a:solidFill>
                  <a:schemeClr val="tx1"/>
                </a:solidFill>
                <a:latin typeface="Arial" pitchFamily="34" charset="0"/>
              </a:defRPr>
            </a:lvl8pPr>
            <a:lvl9pPr marL="3647199" indent="-214541" defTabSz="907331" eaLnBrk="0" fontAlgn="base" hangingPunct="0">
              <a:spcBef>
                <a:spcPct val="30000"/>
              </a:spcBef>
              <a:spcAft>
                <a:spcPct val="0"/>
              </a:spcAft>
              <a:defRPr kumimoji="1" sz="1100">
                <a:solidFill>
                  <a:schemeClr val="tx1"/>
                </a:solidFill>
                <a:latin typeface="Arial" pitchFamily="34" charset="0"/>
              </a:defRPr>
            </a:lvl9pPr>
          </a:lstStyle>
          <a:p>
            <a:pPr eaLnBrk="1" hangingPunct="1">
              <a:spcBef>
                <a:spcPct val="0"/>
              </a:spcBef>
            </a:pPr>
            <a:fld id="{0AA53370-41CC-41E1-97AD-95A7A2924134}" type="slidenum">
              <a:rPr kumimoji="0" lang="zh-CN" altLang="en-US" sz="1200">
                <a:latin typeface="Tahoma" pitchFamily="34" charset="0"/>
              </a:rPr>
              <a:pPr eaLnBrk="1" hangingPunct="1">
                <a:spcBef>
                  <a:spcPct val="0"/>
                </a:spcBef>
              </a:pPr>
              <a:t>35</a:t>
            </a:fld>
            <a:endParaRPr kumimoji="0" lang="en-US" altLang="zh-CN" sz="1200">
              <a:latin typeface="Tahoma" pitchFamily="34" charset="0"/>
            </a:endParaRPr>
          </a:p>
        </p:txBody>
      </p:sp>
      <p:sp>
        <p:nvSpPr>
          <p:cNvPr id="172035" name="Rectangle 2"/>
          <p:cNvSpPr>
            <a:spLocks noGrp="1" noRot="1" noChangeAspect="1" noChangeArrowheads="1" noTextEdit="1"/>
          </p:cNvSpPr>
          <p:nvPr>
            <p:ph type="sldImg"/>
          </p:nvPr>
        </p:nvSpPr>
        <p:spPr>
          <a:ln/>
        </p:spPr>
      </p:sp>
      <p:sp>
        <p:nvSpPr>
          <p:cNvPr id="172036" name="Rectangle 3"/>
          <p:cNvSpPr>
            <a:spLocks noGrp="1" noChangeArrowheads="1"/>
          </p:cNvSpPr>
          <p:nvPr>
            <p:ph type="body" idx="1"/>
          </p:nvPr>
        </p:nvSpPr>
        <p:spPr>
          <a:noFill/>
        </p:spPr>
        <p:txBody>
          <a:bodyPr/>
          <a:lstStyle/>
          <a:p>
            <a:r>
              <a:rPr lang="en-CA" altLang="en-US" dirty="0">
                <a:latin typeface="Arial" pitchFamily="34" charset="0"/>
              </a:rPr>
              <a:t>Normalization is the process of splitting</a:t>
            </a:r>
            <a:r>
              <a:rPr lang="en-CA" altLang="en-US" baseline="0" dirty="0">
                <a:latin typeface="Arial" pitchFamily="34" charset="0"/>
              </a:rPr>
              <a:t> a bad table into smaller tables that are in some normal forms.</a:t>
            </a:r>
            <a:endParaRPr lang="en-CA" altLang="en-US" dirty="0">
              <a:latin typeface="Arial" pitchFamily="34" charset="0"/>
            </a:endParaRPr>
          </a:p>
          <a:p>
            <a:endParaRPr lang="en-CA" altLang="en-US" dirty="0">
              <a:latin typeface="Arial" pitchFamily="34" charset="0"/>
            </a:endParaRPr>
          </a:p>
          <a:p>
            <a:r>
              <a:rPr lang="en-CA" altLang="en-US" dirty="0">
                <a:latin typeface="Arial" pitchFamily="34" charset="0"/>
              </a:rPr>
              <a:t>Once a table is in certain form, it is guaranteed to avoid /minimize certain redundancy problems.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p:spPr>
        <p:txBody>
          <a:bodyPr/>
          <a:lstStyle>
            <a:lvl1pPr defTabSz="907331" eaLnBrk="0" hangingPunct="0">
              <a:spcBef>
                <a:spcPct val="30000"/>
              </a:spcBef>
              <a:defRPr kumimoji="1" sz="1100">
                <a:solidFill>
                  <a:schemeClr val="tx1"/>
                </a:solidFill>
                <a:latin typeface="Arial" pitchFamily="34" charset="0"/>
              </a:defRPr>
            </a:lvl1pPr>
            <a:lvl2pPr marL="697259" indent="-268176" defTabSz="907331" eaLnBrk="0" hangingPunct="0">
              <a:spcBef>
                <a:spcPct val="30000"/>
              </a:spcBef>
              <a:defRPr kumimoji="1" sz="1100">
                <a:solidFill>
                  <a:schemeClr val="tx1"/>
                </a:solidFill>
                <a:latin typeface="Arial" pitchFamily="34" charset="0"/>
              </a:defRPr>
            </a:lvl2pPr>
            <a:lvl3pPr marL="1072706" indent="-214541" defTabSz="907331" eaLnBrk="0" hangingPunct="0">
              <a:spcBef>
                <a:spcPct val="30000"/>
              </a:spcBef>
              <a:defRPr kumimoji="1" sz="1100">
                <a:solidFill>
                  <a:schemeClr val="tx1"/>
                </a:solidFill>
                <a:latin typeface="Arial" pitchFamily="34" charset="0"/>
              </a:defRPr>
            </a:lvl3pPr>
            <a:lvl4pPr marL="1501788" indent="-214541" defTabSz="907331" eaLnBrk="0" hangingPunct="0">
              <a:spcBef>
                <a:spcPct val="30000"/>
              </a:spcBef>
              <a:defRPr kumimoji="1" sz="1100">
                <a:solidFill>
                  <a:schemeClr val="tx1"/>
                </a:solidFill>
                <a:latin typeface="Arial" pitchFamily="34" charset="0"/>
              </a:defRPr>
            </a:lvl4pPr>
            <a:lvl5pPr marL="1930870" indent="-214541" defTabSz="907331" eaLnBrk="0" hangingPunct="0">
              <a:spcBef>
                <a:spcPct val="30000"/>
              </a:spcBef>
              <a:defRPr kumimoji="1" sz="1100">
                <a:solidFill>
                  <a:schemeClr val="tx1"/>
                </a:solidFill>
                <a:latin typeface="Arial" pitchFamily="34" charset="0"/>
              </a:defRPr>
            </a:lvl5pPr>
            <a:lvl6pPr marL="2359952" indent="-214541" defTabSz="907331" eaLnBrk="0" fontAlgn="base" hangingPunct="0">
              <a:spcBef>
                <a:spcPct val="30000"/>
              </a:spcBef>
              <a:spcAft>
                <a:spcPct val="0"/>
              </a:spcAft>
              <a:defRPr kumimoji="1" sz="1100">
                <a:solidFill>
                  <a:schemeClr val="tx1"/>
                </a:solidFill>
                <a:latin typeface="Arial" pitchFamily="34" charset="0"/>
              </a:defRPr>
            </a:lvl6pPr>
            <a:lvl7pPr marL="2789034" indent="-214541" defTabSz="907331" eaLnBrk="0" fontAlgn="base" hangingPunct="0">
              <a:spcBef>
                <a:spcPct val="30000"/>
              </a:spcBef>
              <a:spcAft>
                <a:spcPct val="0"/>
              </a:spcAft>
              <a:defRPr kumimoji="1" sz="1100">
                <a:solidFill>
                  <a:schemeClr val="tx1"/>
                </a:solidFill>
                <a:latin typeface="Arial" pitchFamily="34" charset="0"/>
              </a:defRPr>
            </a:lvl7pPr>
            <a:lvl8pPr marL="3218117" indent="-214541" defTabSz="907331" eaLnBrk="0" fontAlgn="base" hangingPunct="0">
              <a:spcBef>
                <a:spcPct val="30000"/>
              </a:spcBef>
              <a:spcAft>
                <a:spcPct val="0"/>
              </a:spcAft>
              <a:defRPr kumimoji="1" sz="1100">
                <a:solidFill>
                  <a:schemeClr val="tx1"/>
                </a:solidFill>
                <a:latin typeface="Arial" pitchFamily="34" charset="0"/>
              </a:defRPr>
            </a:lvl8pPr>
            <a:lvl9pPr marL="3647199" indent="-214541" defTabSz="907331" eaLnBrk="0" fontAlgn="base" hangingPunct="0">
              <a:spcBef>
                <a:spcPct val="30000"/>
              </a:spcBef>
              <a:spcAft>
                <a:spcPct val="0"/>
              </a:spcAft>
              <a:defRPr kumimoji="1" sz="1100">
                <a:solidFill>
                  <a:schemeClr val="tx1"/>
                </a:solidFill>
                <a:latin typeface="Arial" pitchFamily="34" charset="0"/>
              </a:defRPr>
            </a:lvl9pPr>
          </a:lstStyle>
          <a:p>
            <a:pPr eaLnBrk="1" hangingPunct="1">
              <a:spcBef>
                <a:spcPct val="0"/>
              </a:spcBef>
            </a:pPr>
            <a:fld id="{9E8D94F4-789B-4C3C-BCE6-D254E6EE7A82}" type="slidenum">
              <a:rPr kumimoji="0" lang="zh-CN" altLang="en-US" sz="1200">
                <a:latin typeface="Tahoma" pitchFamily="34" charset="0"/>
              </a:rPr>
              <a:pPr eaLnBrk="1" hangingPunct="1">
                <a:spcBef>
                  <a:spcPct val="0"/>
                </a:spcBef>
              </a:pPr>
              <a:t>36</a:t>
            </a:fld>
            <a:endParaRPr kumimoji="0" lang="en-US" altLang="zh-CN" sz="1200">
              <a:latin typeface="Tahoma" pitchFamily="34" charset="0"/>
            </a:endParaRPr>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noFill/>
        </p:spPr>
        <p:txBody>
          <a:bodyPr/>
          <a:lstStyle/>
          <a:p>
            <a:r>
              <a:rPr lang="en-CA" altLang="en-US">
                <a:latin typeface="Arial" pitchFamily="34" charset="0"/>
              </a:rPr>
              <a:t>Before we moving on to the actual decomposition, you must know that … …</a:t>
            </a:r>
          </a:p>
        </p:txBody>
      </p:sp>
    </p:spTree>
    <p:extLst>
      <p:ext uri="{BB962C8B-B14F-4D97-AF65-F5344CB8AC3E}">
        <p14:creationId xmlns:p14="http://schemas.microsoft.com/office/powerpoint/2010/main" val="2998887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p:spPr>
        <p:txBody>
          <a:bodyPr/>
          <a:lstStyle>
            <a:lvl1pPr defTabSz="907331" eaLnBrk="0" hangingPunct="0">
              <a:spcBef>
                <a:spcPct val="30000"/>
              </a:spcBef>
              <a:defRPr kumimoji="1" sz="1100">
                <a:solidFill>
                  <a:schemeClr val="tx1"/>
                </a:solidFill>
                <a:latin typeface="Arial" pitchFamily="34" charset="0"/>
              </a:defRPr>
            </a:lvl1pPr>
            <a:lvl2pPr marL="697259" indent="-268176" defTabSz="907331" eaLnBrk="0" hangingPunct="0">
              <a:spcBef>
                <a:spcPct val="30000"/>
              </a:spcBef>
              <a:defRPr kumimoji="1" sz="1100">
                <a:solidFill>
                  <a:schemeClr val="tx1"/>
                </a:solidFill>
                <a:latin typeface="Arial" pitchFamily="34" charset="0"/>
              </a:defRPr>
            </a:lvl2pPr>
            <a:lvl3pPr marL="1072706" indent="-214541" defTabSz="907331" eaLnBrk="0" hangingPunct="0">
              <a:spcBef>
                <a:spcPct val="30000"/>
              </a:spcBef>
              <a:defRPr kumimoji="1" sz="1100">
                <a:solidFill>
                  <a:schemeClr val="tx1"/>
                </a:solidFill>
                <a:latin typeface="Arial" pitchFamily="34" charset="0"/>
              </a:defRPr>
            </a:lvl3pPr>
            <a:lvl4pPr marL="1501788" indent="-214541" defTabSz="907331" eaLnBrk="0" hangingPunct="0">
              <a:spcBef>
                <a:spcPct val="30000"/>
              </a:spcBef>
              <a:defRPr kumimoji="1" sz="1100">
                <a:solidFill>
                  <a:schemeClr val="tx1"/>
                </a:solidFill>
                <a:latin typeface="Arial" pitchFamily="34" charset="0"/>
              </a:defRPr>
            </a:lvl4pPr>
            <a:lvl5pPr marL="1930870" indent="-214541" defTabSz="907331" eaLnBrk="0" hangingPunct="0">
              <a:spcBef>
                <a:spcPct val="30000"/>
              </a:spcBef>
              <a:defRPr kumimoji="1" sz="1100">
                <a:solidFill>
                  <a:schemeClr val="tx1"/>
                </a:solidFill>
                <a:latin typeface="Arial" pitchFamily="34" charset="0"/>
              </a:defRPr>
            </a:lvl5pPr>
            <a:lvl6pPr marL="2359952" indent="-214541" defTabSz="907331" eaLnBrk="0" fontAlgn="base" hangingPunct="0">
              <a:spcBef>
                <a:spcPct val="30000"/>
              </a:spcBef>
              <a:spcAft>
                <a:spcPct val="0"/>
              </a:spcAft>
              <a:defRPr kumimoji="1" sz="1100">
                <a:solidFill>
                  <a:schemeClr val="tx1"/>
                </a:solidFill>
                <a:latin typeface="Arial" pitchFamily="34" charset="0"/>
              </a:defRPr>
            </a:lvl6pPr>
            <a:lvl7pPr marL="2789034" indent="-214541" defTabSz="907331" eaLnBrk="0" fontAlgn="base" hangingPunct="0">
              <a:spcBef>
                <a:spcPct val="30000"/>
              </a:spcBef>
              <a:spcAft>
                <a:spcPct val="0"/>
              </a:spcAft>
              <a:defRPr kumimoji="1" sz="1100">
                <a:solidFill>
                  <a:schemeClr val="tx1"/>
                </a:solidFill>
                <a:latin typeface="Arial" pitchFamily="34" charset="0"/>
              </a:defRPr>
            </a:lvl7pPr>
            <a:lvl8pPr marL="3218117" indent="-214541" defTabSz="907331" eaLnBrk="0" fontAlgn="base" hangingPunct="0">
              <a:spcBef>
                <a:spcPct val="30000"/>
              </a:spcBef>
              <a:spcAft>
                <a:spcPct val="0"/>
              </a:spcAft>
              <a:defRPr kumimoji="1" sz="1100">
                <a:solidFill>
                  <a:schemeClr val="tx1"/>
                </a:solidFill>
                <a:latin typeface="Arial" pitchFamily="34" charset="0"/>
              </a:defRPr>
            </a:lvl8pPr>
            <a:lvl9pPr marL="3647199" indent="-214541" defTabSz="907331" eaLnBrk="0" fontAlgn="base" hangingPunct="0">
              <a:spcBef>
                <a:spcPct val="30000"/>
              </a:spcBef>
              <a:spcAft>
                <a:spcPct val="0"/>
              </a:spcAft>
              <a:defRPr kumimoji="1" sz="1100">
                <a:solidFill>
                  <a:schemeClr val="tx1"/>
                </a:solidFill>
                <a:latin typeface="Arial" pitchFamily="34" charset="0"/>
              </a:defRPr>
            </a:lvl9pPr>
          </a:lstStyle>
          <a:p>
            <a:pPr eaLnBrk="1" hangingPunct="1">
              <a:spcBef>
                <a:spcPct val="0"/>
              </a:spcBef>
            </a:pPr>
            <a:fld id="{6522934A-2665-4BE0-A930-F45DEFD4AD41}" type="slidenum">
              <a:rPr kumimoji="0" lang="zh-CN" altLang="en-US" sz="1200">
                <a:latin typeface="Tahoma" pitchFamily="34" charset="0"/>
              </a:rPr>
              <a:pPr eaLnBrk="1" hangingPunct="1">
                <a:spcBef>
                  <a:spcPct val="0"/>
                </a:spcBef>
              </a:pPr>
              <a:t>37</a:t>
            </a:fld>
            <a:endParaRPr kumimoji="0" lang="en-US" altLang="zh-CN" sz="1200">
              <a:latin typeface="Tahoma" pitchFamily="34" charset="0"/>
            </a:endParaRPr>
          </a:p>
        </p:txBody>
      </p:sp>
      <p:sp>
        <p:nvSpPr>
          <p:cNvPr id="173059" name="Rectangle 2"/>
          <p:cNvSpPr>
            <a:spLocks noGrp="1" noRot="1" noChangeAspect="1" noChangeArrowheads="1" noTextEdit="1"/>
          </p:cNvSpPr>
          <p:nvPr>
            <p:ph type="sldImg"/>
          </p:nvPr>
        </p:nvSpPr>
        <p:spPr>
          <a:ln/>
        </p:spPr>
      </p:sp>
      <p:sp>
        <p:nvSpPr>
          <p:cNvPr id="173060" name="Rectangle 3"/>
          <p:cNvSpPr>
            <a:spLocks noGrp="1" noChangeArrowheads="1"/>
          </p:cNvSpPr>
          <p:nvPr>
            <p:ph type="body" idx="1"/>
          </p:nvPr>
        </p:nvSpPr>
        <p:spPr>
          <a:noFill/>
        </p:spPr>
        <p:txBody>
          <a:bodyPr/>
          <a:lstStyle/>
          <a:p>
            <a:r>
              <a:rPr lang="en-CA" altLang="en-US">
                <a:latin typeface="Arial" pitchFamily="34" charset="0"/>
              </a:rPr>
              <a:t>6 levels of NF. In practice, only up BCNF or 3NF. Higher, becomes difficult to comprehend and more join</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CA" altLang="en-US" dirty="0">
                <a:latin typeface="Arial" pitchFamily="34" charset="0"/>
              </a:rPr>
              <a:t>Recall that in DB design, gather user info, sketch it in ER, map ER to relations using some rules.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CA" altLang="en-US" dirty="0">
              <a:latin typeface="Arial"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CA" altLang="en-US" dirty="0">
                <a:latin typeface="Arial" pitchFamily="34" charset="0"/>
              </a:rPr>
              <a:t>If we follow the rules to the letter, relation will be an exact match to ER.</a:t>
            </a:r>
          </a:p>
          <a:p>
            <a:pPr marL="0" marR="0" indent="0" algn="l" defTabSz="914400" rtl="0" eaLnBrk="0" fontAlgn="base" latinLnBrk="0" hangingPunct="0">
              <a:lnSpc>
                <a:spcPct val="100000"/>
              </a:lnSpc>
              <a:spcBef>
                <a:spcPct val="30000"/>
              </a:spcBef>
              <a:spcAft>
                <a:spcPct val="0"/>
              </a:spcAft>
              <a:buClrTx/>
              <a:buSzTx/>
              <a:buFontTx/>
              <a:buNone/>
              <a:tabLst/>
              <a:defRPr/>
            </a:pPr>
            <a:endParaRPr lang="en-CA" altLang="en-US" dirty="0">
              <a:latin typeface="Arial"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CA" altLang="en-US" dirty="0">
                <a:latin typeface="Arial" pitchFamily="34" charset="0"/>
              </a:rPr>
              <a:t>But this approach relies on the ER being good! What if the origin ER is bad? Remember: ER is quite subjective. Might have Repetition or loss of information.</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 </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To</a:t>
            </a:r>
            <a:r>
              <a:rPr lang="en-US" baseline="0" dirty="0"/>
              <a:t> help you understand this issue better: take a look at this example: Is this design good? </a:t>
            </a:r>
            <a:r>
              <a:rPr lang="en-US" dirty="0"/>
              <a:t>Not good, why? Redundancy: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How do we detect and fix redundancy?</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r>
              <a:rPr lang="en-US" dirty="0"/>
              <a:t>We need some</a:t>
            </a:r>
            <a:r>
              <a:rPr lang="en-US" baseline="0" dirty="0"/>
              <a:t> well-defined process to help to decide. This is where </a:t>
            </a:r>
            <a:r>
              <a:rPr lang="en-US" b="1" baseline="0" dirty="0"/>
              <a:t>normalization</a:t>
            </a:r>
            <a:r>
              <a:rPr lang="en-US" baseline="0" dirty="0"/>
              <a:t> comes in.</a:t>
            </a:r>
            <a:endParaRPr lang="en-US" dirty="0"/>
          </a:p>
        </p:txBody>
      </p:sp>
      <p:sp>
        <p:nvSpPr>
          <p:cNvPr id="4" name="Slide Number Placeholder 3"/>
          <p:cNvSpPr>
            <a:spLocks noGrp="1"/>
          </p:cNvSpPr>
          <p:nvPr>
            <p:ph type="sldNum" sz="quarter" idx="10"/>
          </p:nvPr>
        </p:nvSpPr>
        <p:spPr/>
        <p:txBody>
          <a:bodyPr/>
          <a:lstStyle/>
          <a:p>
            <a:pPr>
              <a:defRPr/>
            </a:pPr>
            <a:fld id="{5D995D39-0081-45C7-BF79-412E91A0AD2E}" type="slidenum">
              <a:rPr lang="zh-CN" altLang="en-US" smtClean="0"/>
              <a:pPr>
                <a:defRPr/>
              </a:pPr>
              <a:t>5</a:t>
            </a:fld>
            <a:endParaRPr lang="en-US" altLang="zh-CN"/>
          </a:p>
        </p:txBody>
      </p:sp>
    </p:spTree>
    <p:extLst>
      <p:ext uri="{BB962C8B-B14F-4D97-AF65-F5344CB8AC3E}">
        <p14:creationId xmlns:p14="http://schemas.microsoft.com/office/powerpoint/2010/main" val="29166546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p:spPr>
        <p:txBody>
          <a:bodyPr/>
          <a:lstStyle>
            <a:lvl1pPr defTabSz="907331" eaLnBrk="0" hangingPunct="0">
              <a:spcBef>
                <a:spcPct val="30000"/>
              </a:spcBef>
              <a:defRPr kumimoji="1" sz="1100">
                <a:solidFill>
                  <a:schemeClr val="tx1"/>
                </a:solidFill>
                <a:latin typeface="Arial" pitchFamily="34" charset="0"/>
              </a:defRPr>
            </a:lvl1pPr>
            <a:lvl2pPr marL="697259" indent="-268176" defTabSz="907331" eaLnBrk="0" hangingPunct="0">
              <a:spcBef>
                <a:spcPct val="30000"/>
              </a:spcBef>
              <a:defRPr kumimoji="1" sz="1100">
                <a:solidFill>
                  <a:schemeClr val="tx1"/>
                </a:solidFill>
                <a:latin typeface="Arial" pitchFamily="34" charset="0"/>
              </a:defRPr>
            </a:lvl2pPr>
            <a:lvl3pPr marL="1072706" indent="-214541" defTabSz="907331" eaLnBrk="0" hangingPunct="0">
              <a:spcBef>
                <a:spcPct val="30000"/>
              </a:spcBef>
              <a:defRPr kumimoji="1" sz="1100">
                <a:solidFill>
                  <a:schemeClr val="tx1"/>
                </a:solidFill>
                <a:latin typeface="Arial" pitchFamily="34" charset="0"/>
              </a:defRPr>
            </a:lvl3pPr>
            <a:lvl4pPr marL="1501788" indent="-214541" defTabSz="907331" eaLnBrk="0" hangingPunct="0">
              <a:spcBef>
                <a:spcPct val="30000"/>
              </a:spcBef>
              <a:defRPr kumimoji="1" sz="1100">
                <a:solidFill>
                  <a:schemeClr val="tx1"/>
                </a:solidFill>
                <a:latin typeface="Arial" pitchFamily="34" charset="0"/>
              </a:defRPr>
            </a:lvl4pPr>
            <a:lvl5pPr marL="1930870" indent="-214541" defTabSz="907331" eaLnBrk="0" hangingPunct="0">
              <a:spcBef>
                <a:spcPct val="30000"/>
              </a:spcBef>
              <a:defRPr kumimoji="1" sz="1100">
                <a:solidFill>
                  <a:schemeClr val="tx1"/>
                </a:solidFill>
                <a:latin typeface="Arial" pitchFamily="34" charset="0"/>
              </a:defRPr>
            </a:lvl5pPr>
            <a:lvl6pPr marL="2359952" indent="-214541" defTabSz="907331" eaLnBrk="0" fontAlgn="base" hangingPunct="0">
              <a:spcBef>
                <a:spcPct val="30000"/>
              </a:spcBef>
              <a:spcAft>
                <a:spcPct val="0"/>
              </a:spcAft>
              <a:defRPr kumimoji="1" sz="1100">
                <a:solidFill>
                  <a:schemeClr val="tx1"/>
                </a:solidFill>
                <a:latin typeface="Arial" pitchFamily="34" charset="0"/>
              </a:defRPr>
            </a:lvl6pPr>
            <a:lvl7pPr marL="2789034" indent="-214541" defTabSz="907331" eaLnBrk="0" fontAlgn="base" hangingPunct="0">
              <a:spcBef>
                <a:spcPct val="30000"/>
              </a:spcBef>
              <a:spcAft>
                <a:spcPct val="0"/>
              </a:spcAft>
              <a:defRPr kumimoji="1" sz="1100">
                <a:solidFill>
                  <a:schemeClr val="tx1"/>
                </a:solidFill>
                <a:latin typeface="Arial" pitchFamily="34" charset="0"/>
              </a:defRPr>
            </a:lvl7pPr>
            <a:lvl8pPr marL="3218117" indent="-214541" defTabSz="907331" eaLnBrk="0" fontAlgn="base" hangingPunct="0">
              <a:spcBef>
                <a:spcPct val="30000"/>
              </a:spcBef>
              <a:spcAft>
                <a:spcPct val="0"/>
              </a:spcAft>
              <a:defRPr kumimoji="1" sz="1100">
                <a:solidFill>
                  <a:schemeClr val="tx1"/>
                </a:solidFill>
                <a:latin typeface="Arial" pitchFamily="34" charset="0"/>
              </a:defRPr>
            </a:lvl8pPr>
            <a:lvl9pPr marL="3647199" indent="-214541" defTabSz="907331" eaLnBrk="0" fontAlgn="base" hangingPunct="0">
              <a:spcBef>
                <a:spcPct val="30000"/>
              </a:spcBef>
              <a:spcAft>
                <a:spcPct val="0"/>
              </a:spcAft>
              <a:defRPr kumimoji="1" sz="1100">
                <a:solidFill>
                  <a:schemeClr val="tx1"/>
                </a:solidFill>
                <a:latin typeface="Arial" pitchFamily="34" charset="0"/>
              </a:defRPr>
            </a:lvl9pPr>
          </a:lstStyle>
          <a:p>
            <a:pPr eaLnBrk="1" hangingPunct="1">
              <a:spcBef>
                <a:spcPct val="0"/>
              </a:spcBef>
            </a:pPr>
            <a:fld id="{198CFA58-0DA7-4864-B798-5D6FCC7A9361}" type="slidenum">
              <a:rPr kumimoji="0" lang="zh-CN" altLang="en-US" sz="1200">
                <a:latin typeface="Tahoma" pitchFamily="34" charset="0"/>
              </a:rPr>
              <a:pPr eaLnBrk="1" hangingPunct="1">
                <a:spcBef>
                  <a:spcPct val="0"/>
                </a:spcBef>
              </a:pPr>
              <a:t>38</a:t>
            </a:fld>
            <a:endParaRPr kumimoji="0" lang="en-US" altLang="zh-CN" sz="1200">
              <a:latin typeface="Tahoma" pitchFamily="34" charset="0"/>
            </a:endParaRPr>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noFill/>
        </p:spPr>
        <p:txBody>
          <a:bodyPr/>
          <a:lstStyle/>
          <a:p>
            <a:r>
              <a:rPr lang="en-US" altLang="zh-CN" dirty="0">
                <a:latin typeface="Arial" pitchFamily="34" charset="0"/>
              </a:rPr>
              <a:t>There are at least 5 level of NF but usually only considered up to 3NF or BCNF, other two are for special cases.</a:t>
            </a:r>
          </a:p>
          <a:p>
            <a:endParaRPr lang="en-US" altLang="zh-CN" dirty="0">
              <a:latin typeface="Arial" pitchFamily="34" charset="0"/>
            </a:endParaRPr>
          </a:p>
          <a:p>
            <a:r>
              <a:rPr lang="en-US" altLang="zh-CN" b="1" u="sng" dirty="0">
                <a:latin typeface="Arial" pitchFamily="34" charset="0"/>
              </a:rPr>
              <a:t>For R</a:t>
            </a:r>
            <a:r>
              <a:rPr lang="en-US" altLang="zh-CN" b="1" u="sng" baseline="0" dirty="0">
                <a:latin typeface="Arial" pitchFamily="34" charset="0"/>
              </a:rPr>
              <a:t> to be in BCNF, every FD in R must meet the condition: where left hand side of every FD must be a </a:t>
            </a:r>
            <a:r>
              <a:rPr lang="en-US" altLang="zh-CN" b="1" u="sng" baseline="0" dirty="0" err="1">
                <a:latin typeface="Arial" pitchFamily="34" charset="0"/>
              </a:rPr>
              <a:t>superkey</a:t>
            </a:r>
            <a:r>
              <a:rPr lang="en-US" altLang="zh-CN" b="1" u="sng" baseline="0" dirty="0">
                <a:latin typeface="Arial" pitchFamily="34" charset="0"/>
              </a:rPr>
              <a:t>.</a:t>
            </a:r>
          </a:p>
          <a:p>
            <a:endParaRPr lang="en-US" altLang="zh-CN" b="1" u="sng" baseline="0" dirty="0">
              <a:latin typeface="Arial" pitchFamily="34" charset="0"/>
            </a:endParaRPr>
          </a:p>
          <a:p>
            <a:r>
              <a:rPr lang="en-US" altLang="zh-CN" b="1" u="sng" baseline="0" dirty="0">
                <a:latin typeface="Arial" pitchFamily="34" charset="0"/>
              </a:rPr>
              <a:t>Also a CK or PK is also a </a:t>
            </a:r>
            <a:r>
              <a:rPr lang="en-US" altLang="zh-CN" b="1" u="sng" baseline="0" dirty="0" err="1">
                <a:latin typeface="Arial" pitchFamily="34" charset="0"/>
              </a:rPr>
              <a:t>superkey</a:t>
            </a:r>
            <a:r>
              <a:rPr lang="en-US" altLang="zh-CN" b="1" u="sng" baseline="0" dirty="0">
                <a:latin typeface="Arial" pitchFamily="34" charset="0"/>
              </a:rPr>
              <a:t>. So if the left side is a CK or PK in a FD, the FD meets the condition.</a:t>
            </a:r>
            <a:endParaRPr lang="en-US" altLang="zh-CN" b="1" u="sng" dirty="0">
              <a:latin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the last one.</a:t>
            </a:r>
          </a:p>
        </p:txBody>
      </p:sp>
      <p:sp>
        <p:nvSpPr>
          <p:cNvPr id="4" name="Slide Number Placeholder 3"/>
          <p:cNvSpPr>
            <a:spLocks noGrp="1"/>
          </p:cNvSpPr>
          <p:nvPr>
            <p:ph type="sldNum" sz="quarter" idx="10"/>
          </p:nvPr>
        </p:nvSpPr>
        <p:spPr/>
        <p:txBody>
          <a:bodyPr/>
          <a:lstStyle/>
          <a:p>
            <a:pPr>
              <a:defRPr/>
            </a:pPr>
            <a:fld id="{5D995D39-0081-45C7-BF79-412E91A0AD2E}" type="slidenum">
              <a:rPr lang="zh-CN" altLang="en-US" smtClean="0"/>
              <a:pPr>
                <a:defRPr/>
              </a:pPr>
              <a:t>40</a:t>
            </a:fld>
            <a:endParaRPr lang="en-US" altLang="zh-CN"/>
          </a:p>
        </p:txBody>
      </p:sp>
    </p:spTree>
    <p:extLst>
      <p:ext uri="{BB962C8B-B14F-4D97-AF65-F5344CB8AC3E}">
        <p14:creationId xmlns:p14="http://schemas.microsoft.com/office/powerpoint/2010/main" val="9030763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Yes, good design</a:t>
            </a:r>
          </a:p>
        </p:txBody>
      </p:sp>
      <p:sp>
        <p:nvSpPr>
          <p:cNvPr id="4" name="Slide Number Placeholder 3"/>
          <p:cNvSpPr>
            <a:spLocks noGrp="1"/>
          </p:cNvSpPr>
          <p:nvPr>
            <p:ph type="sldNum" sz="quarter" idx="10"/>
          </p:nvPr>
        </p:nvSpPr>
        <p:spPr/>
        <p:txBody>
          <a:bodyPr/>
          <a:lstStyle/>
          <a:p>
            <a:pPr>
              <a:defRPr/>
            </a:pPr>
            <a:fld id="{5D995D39-0081-45C7-BF79-412E91A0AD2E}" type="slidenum">
              <a:rPr lang="zh-CN" altLang="en-US" smtClean="0"/>
              <a:pPr>
                <a:defRPr/>
              </a:pPr>
              <a:t>41</a:t>
            </a:fld>
            <a:endParaRPr lang="en-US" altLang="zh-CN"/>
          </a:p>
        </p:txBody>
      </p:sp>
    </p:spTree>
    <p:extLst>
      <p:ext uri="{BB962C8B-B14F-4D97-AF65-F5344CB8AC3E}">
        <p14:creationId xmlns:p14="http://schemas.microsoft.com/office/powerpoint/2010/main" val="35065662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Yes, good design</a:t>
            </a:r>
          </a:p>
        </p:txBody>
      </p:sp>
      <p:sp>
        <p:nvSpPr>
          <p:cNvPr id="4" name="Slide Number Placeholder 3"/>
          <p:cNvSpPr>
            <a:spLocks noGrp="1"/>
          </p:cNvSpPr>
          <p:nvPr>
            <p:ph type="sldNum" sz="quarter" idx="10"/>
          </p:nvPr>
        </p:nvSpPr>
        <p:spPr/>
        <p:txBody>
          <a:bodyPr/>
          <a:lstStyle/>
          <a:p>
            <a:pPr>
              <a:defRPr/>
            </a:pPr>
            <a:fld id="{5D995D39-0081-45C7-BF79-412E91A0AD2E}" type="slidenum">
              <a:rPr lang="zh-CN" altLang="en-US" smtClean="0"/>
              <a:pPr>
                <a:defRPr/>
              </a:pPr>
              <a:t>42</a:t>
            </a:fld>
            <a:endParaRPr lang="en-US" altLang="zh-CN"/>
          </a:p>
        </p:txBody>
      </p:sp>
    </p:spTree>
    <p:extLst>
      <p:ext uri="{BB962C8B-B14F-4D97-AF65-F5344CB8AC3E}">
        <p14:creationId xmlns:p14="http://schemas.microsoft.com/office/powerpoint/2010/main" val="5376574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a:t>
            </a:r>
            <a:r>
              <a:rPr lang="en-US" baseline="0" dirty="0"/>
              <a:t> bad design</a:t>
            </a:r>
            <a:endParaRPr lang="en-US" dirty="0"/>
          </a:p>
        </p:txBody>
      </p:sp>
      <p:sp>
        <p:nvSpPr>
          <p:cNvPr id="4" name="Slide Number Placeholder 3"/>
          <p:cNvSpPr>
            <a:spLocks noGrp="1"/>
          </p:cNvSpPr>
          <p:nvPr>
            <p:ph type="sldNum" sz="quarter" idx="10"/>
          </p:nvPr>
        </p:nvSpPr>
        <p:spPr/>
        <p:txBody>
          <a:bodyPr/>
          <a:lstStyle/>
          <a:p>
            <a:pPr>
              <a:defRPr/>
            </a:pPr>
            <a:fld id="{5D995D39-0081-45C7-BF79-412E91A0AD2E}" type="slidenum">
              <a:rPr lang="zh-CN" altLang="en-US" smtClean="0"/>
              <a:pPr>
                <a:defRPr/>
              </a:pPr>
              <a:t>43</a:t>
            </a:fld>
            <a:endParaRPr lang="en-US" altLang="zh-CN"/>
          </a:p>
        </p:txBody>
      </p:sp>
    </p:spTree>
    <p:extLst>
      <p:ext uri="{BB962C8B-B14F-4D97-AF65-F5344CB8AC3E}">
        <p14:creationId xmlns:p14="http://schemas.microsoft.com/office/powerpoint/2010/main" val="36387321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bad design</a:t>
            </a:r>
          </a:p>
        </p:txBody>
      </p:sp>
      <p:sp>
        <p:nvSpPr>
          <p:cNvPr id="4" name="Slide Number Placeholder 3"/>
          <p:cNvSpPr>
            <a:spLocks noGrp="1"/>
          </p:cNvSpPr>
          <p:nvPr>
            <p:ph type="sldNum" sz="quarter" idx="10"/>
          </p:nvPr>
        </p:nvSpPr>
        <p:spPr/>
        <p:txBody>
          <a:bodyPr/>
          <a:lstStyle/>
          <a:p>
            <a:pPr>
              <a:defRPr/>
            </a:pPr>
            <a:fld id="{5D995D39-0081-45C7-BF79-412E91A0AD2E}" type="slidenum">
              <a:rPr lang="zh-CN" altLang="en-US" smtClean="0"/>
              <a:pPr>
                <a:defRPr/>
              </a:pPr>
              <a:t>44</a:t>
            </a:fld>
            <a:endParaRPr lang="en-US" altLang="zh-CN"/>
          </a:p>
        </p:txBody>
      </p:sp>
    </p:spTree>
    <p:extLst>
      <p:ext uri="{BB962C8B-B14F-4D97-AF65-F5344CB8AC3E}">
        <p14:creationId xmlns:p14="http://schemas.microsoft.com/office/powerpoint/2010/main" val="21272643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lvl1pPr defTabSz="907331" eaLnBrk="0" hangingPunct="0">
              <a:spcBef>
                <a:spcPct val="30000"/>
              </a:spcBef>
              <a:defRPr kumimoji="1" sz="1100">
                <a:solidFill>
                  <a:schemeClr val="tx1"/>
                </a:solidFill>
                <a:latin typeface="Arial" pitchFamily="34" charset="0"/>
              </a:defRPr>
            </a:lvl1pPr>
            <a:lvl2pPr marL="697259" indent="-268176" defTabSz="907331" eaLnBrk="0" hangingPunct="0">
              <a:spcBef>
                <a:spcPct val="30000"/>
              </a:spcBef>
              <a:defRPr kumimoji="1" sz="1100">
                <a:solidFill>
                  <a:schemeClr val="tx1"/>
                </a:solidFill>
                <a:latin typeface="Arial" pitchFamily="34" charset="0"/>
              </a:defRPr>
            </a:lvl2pPr>
            <a:lvl3pPr marL="1072706" indent="-214541" defTabSz="907331" eaLnBrk="0" hangingPunct="0">
              <a:spcBef>
                <a:spcPct val="30000"/>
              </a:spcBef>
              <a:defRPr kumimoji="1" sz="1100">
                <a:solidFill>
                  <a:schemeClr val="tx1"/>
                </a:solidFill>
                <a:latin typeface="Arial" pitchFamily="34" charset="0"/>
              </a:defRPr>
            </a:lvl3pPr>
            <a:lvl4pPr marL="1501788" indent="-214541" defTabSz="907331" eaLnBrk="0" hangingPunct="0">
              <a:spcBef>
                <a:spcPct val="30000"/>
              </a:spcBef>
              <a:defRPr kumimoji="1" sz="1100">
                <a:solidFill>
                  <a:schemeClr val="tx1"/>
                </a:solidFill>
                <a:latin typeface="Arial" pitchFamily="34" charset="0"/>
              </a:defRPr>
            </a:lvl4pPr>
            <a:lvl5pPr marL="1930870" indent="-214541" defTabSz="907331" eaLnBrk="0" hangingPunct="0">
              <a:spcBef>
                <a:spcPct val="30000"/>
              </a:spcBef>
              <a:defRPr kumimoji="1" sz="1100">
                <a:solidFill>
                  <a:schemeClr val="tx1"/>
                </a:solidFill>
                <a:latin typeface="Arial" pitchFamily="34" charset="0"/>
              </a:defRPr>
            </a:lvl5pPr>
            <a:lvl6pPr marL="2359952" indent="-214541" defTabSz="907331" eaLnBrk="0" fontAlgn="base" hangingPunct="0">
              <a:spcBef>
                <a:spcPct val="30000"/>
              </a:spcBef>
              <a:spcAft>
                <a:spcPct val="0"/>
              </a:spcAft>
              <a:defRPr kumimoji="1" sz="1100">
                <a:solidFill>
                  <a:schemeClr val="tx1"/>
                </a:solidFill>
                <a:latin typeface="Arial" pitchFamily="34" charset="0"/>
              </a:defRPr>
            </a:lvl6pPr>
            <a:lvl7pPr marL="2789034" indent="-214541" defTabSz="907331" eaLnBrk="0" fontAlgn="base" hangingPunct="0">
              <a:spcBef>
                <a:spcPct val="30000"/>
              </a:spcBef>
              <a:spcAft>
                <a:spcPct val="0"/>
              </a:spcAft>
              <a:defRPr kumimoji="1" sz="1100">
                <a:solidFill>
                  <a:schemeClr val="tx1"/>
                </a:solidFill>
                <a:latin typeface="Arial" pitchFamily="34" charset="0"/>
              </a:defRPr>
            </a:lvl7pPr>
            <a:lvl8pPr marL="3218117" indent="-214541" defTabSz="907331" eaLnBrk="0" fontAlgn="base" hangingPunct="0">
              <a:spcBef>
                <a:spcPct val="30000"/>
              </a:spcBef>
              <a:spcAft>
                <a:spcPct val="0"/>
              </a:spcAft>
              <a:defRPr kumimoji="1" sz="1100">
                <a:solidFill>
                  <a:schemeClr val="tx1"/>
                </a:solidFill>
                <a:latin typeface="Arial" pitchFamily="34" charset="0"/>
              </a:defRPr>
            </a:lvl8pPr>
            <a:lvl9pPr marL="3647199" indent="-214541" defTabSz="907331" eaLnBrk="0" fontAlgn="base" hangingPunct="0">
              <a:spcBef>
                <a:spcPct val="30000"/>
              </a:spcBef>
              <a:spcAft>
                <a:spcPct val="0"/>
              </a:spcAft>
              <a:defRPr kumimoji="1" sz="1100">
                <a:solidFill>
                  <a:schemeClr val="tx1"/>
                </a:solidFill>
                <a:latin typeface="Arial" pitchFamily="34" charset="0"/>
              </a:defRPr>
            </a:lvl9pPr>
          </a:lstStyle>
          <a:p>
            <a:pPr eaLnBrk="1" hangingPunct="1">
              <a:spcBef>
                <a:spcPct val="0"/>
              </a:spcBef>
            </a:pPr>
            <a:fld id="{ED70082A-114C-4BB6-BC01-4B4D5124BBFF}" type="slidenum">
              <a:rPr kumimoji="0" lang="zh-CN" altLang="en-US" sz="1200">
                <a:latin typeface="Tahoma" pitchFamily="34" charset="0"/>
              </a:rPr>
              <a:pPr eaLnBrk="1" hangingPunct="1">
                <a:spcBef>
                  <a:spcPct val="0"/>
                </a:spcBef>
              </a:pPr>
              <a:t>45</a:t>
            </a:fld>
            <a:endParaRPr kumimoji="0" lang="en-US" altLang="zh-CN" sz="1200">
              <a:latin typeface="Tahoma" pitchFamily="34" charset="0"/>
            </a:endParaRPr>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noFill/>
        </p:spPr>
        <p:txBody>
          <a:bodyPr/>
          <a:lstStyle/>
          <a:p>
            <a:r>
              <a:rPr lang="en-CA" altLang="en-US" dirty="0">
                <a:latin typeface="Arial" pitchFamily="34" charset="0"/>
              </a:rPr>
              <a:t>Now we know normal</a:t>
            </a:r>
            <a:r>
              <a:rPr lang="en-CA" altLang="en-US" baseline="0" dirty="0">
                <a:latin typeface="Arial" pitchFamily="34" charset="0"/>
              </a:rPr>
              <a:t> forms</a:t>
            </a:r>
            <a:r>
              <a:rPr lang="en-CA" altLang="en-US" dirty="0">
                <a:latin typeface="Arial" pitchFamily="34" charset="0"/>
              </a:rPr>
              <a:t>, but when should we decompose a table?</a:t>
            </a:r>
          </a:p>
          <a:p>
            <a:endParaRPr lang="en-CA" altLang="en-US">
              <a:latin typeface="Arial" pitchFamily="34" charset="0"/>
            </a:endParaRPr>
          </a:p>
          <a:p>
            <a:r>
              <a:rPr lang="en-CA" altLang="en-US">
                <a:latin typeface="Arial" pitchFamily="34" charset="0"/>
              </a:rPr>
              <a:t>And </a:t>
            </a:r>
            <a:r>
              <a:rPr lang="en-CA" altLang="en-US" dirty="0">
                <a:latin typeface="Arial" pitchFamily="34" charset="0"/>
              </a:rPr>
              <a:t>how make sure the</a:t>
            </a:r>
            <a:r>
              <a:rPr lang="en-CA" altLang="en-US" baseline="0" dirty="0">
                <a:latin typeface="Arial" pitchFamily="34" charset="0"/>
              </a:rPr>
              <a:t> decomposition</a:t>
            </a:r>
            <a:r>
              <a:rPr lang="en-CA" altLang="en-US" dirty="0">
                <a:latin typeface="Arial" pitchFamily="34" charset="0"/>
              </a:rPr>
              <a:t> is correct?</a:t>
            </a:r>
          </a:p>
          <a:p>
            <a:endParaRPr lang="en-CA" altLang="en-US" dirty="0">
              <a:latin typeface="Arial" pitchFamily="34" charset="0"/>
            </a:endParaRPr>
          </a:p>
          <a:p>
            <a:r>
              <a:rPr lang="en-CA" altLang="en-US" dirty="0">
                <a:latin typeface="Arial" pitchFamily="34" charset="0"/>
              </a:rPr>
              <a:t>That is, no loss of info, minimize redundancy and FD preserving etc.</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p:spPr>
        <p:txBody>
          <a:bodyPr/>
          <a:lstStyle>
            <a:lvl1pPr defTabSz="907331" eaLnBrk="0" hangingPunct="0">
              <a:spcBef>
                <a:spcPct val="30000"/>
              </a:spcBef>
              <a:defRPr kumimoji="1" sz="1100">
                <a:solidFill>
                  <a:schemeClr val="tx1"/>
                </a:solidFill>
                <a:latin typeface="Arial" pitchFamily="34" charset="0"/>
              </a:defRPr>
            </a:lvl1pPr>
            <a:lvl2pPr marL="697259" indent="-268176" defTabSz="907331" eaLnBrk="0" hangingPunct="0">
              <a:spcBef>
                <a:spcPct val="30000"/>
              </a:spcBef>
              <a:defRPr kumimoji="1" sz="1100">
                <a:solidFill>
                  <a:schemeClr val="tx1"/>
                </a:solidFill>
                <a:latin typeface="Arial" pitchFamily="34" charset="0"/>
              </a:defRPr>
            </a:lvl2pPr>
            <a:lvl3pPr marL="1072706" indent="-214541" defTabSz="907331" eaLnBrk="0" hangingPunct="0">
              <a:spcBef>
                <a:spcPct val="30000"/>
              </a:spcBef>
              <a:defRPr kumimoji="1" sz="1100">
                <a:solidFill>
                  <a:schemeClr val="tx1"/>
                </a:solidFill>
                <a:latin typeface="Arial" pitchFamily="34" charset="0"/>
              </a:defRPr>
            </a:lvl3pPr>
            <a:lvl4pPr marL="1501788" indent="-214541" defTabSz="907331" eaLnBrk="0" hangingPunct="0">
              <a:spcBef>
                <a:spcPct val="30000"/>
              </a:spcBef>
              <a:defRPr kumimoji="1" sz="1100">
                <a:solidFill>
                  <a:schemeClr val="tx1"/>
                </a:solidFill>
                <a:latin typeface="Arial" pitchFamily="34" charset="0"/>
              </a:defRPr>
            </a:lvl4pPr>
            <a:lvl5pPr marL="1930870" indent="-214541" defTabSz="907331" eaLnBrk="0" hangingPunct="0">
              <a:spcBef>
                <a:spcPct val="30000"/>
              </a:spcBef>
              <a:defRPr kumimoji="1" sz="1100">
                <a:solidFill>
                  <a:schemeClr val="tx1"/>
                </a:solidFill>
                <a:latin typeface="Arial" pitchFamily="34" charset="0"/>
              </a:defRPr>
            </a:lvl5pPr>
            <a:lvl6pPr marL="2359952" indent="-214541" defTabSz="907331" eaLnBrk="0" fontAlgn="base" hangingPunct="0">
              <a:spcBef>
                <a:spcPct val="30000"/>
              </a:spcBef>
              <a:spcAft>
                <a:spcPct val="0"/>
              </a:spcAft>
              <a:defRPr kumimoji="1" sz="1100">
                <a:solidFill>
                  <a:schemeClr val="tx1"/>
                </a:solidFill>
                <a:latin typeface="Arial" pitchFamily="34" charset="0"/>
              </a:defRPr>
            </a:lvl6pPr>
            <a:lvl7pPr marL="2789034" indent="-214541" defTabSz="907331" eaLnBrk="0" fontAlgn="base" hangingPunct="0">
              <a:spcBef>
                <a:spcPct val="30000"/>
              </a:spcBef>
              <a:spcAft>
                <a:spcPct val="0"/>
              </a:spcAft>
              <a:defRPr kumimoji="1" sz="1100">
                <a:solidFill>
                  <a:schemeClr val="tx1"/>
                </a:solidFill>
                <a:latin typeface="Arial" pitchFamily="34" charset="0"/>
              </a:defRPr>
            </a:lvl7pPr>
            <a:lvl8pPr marL="3218117" indent="-214541" defTabSz="907331" eaLnBrk="0" fontAlgn="base" hangingPunct="0">
              <a:spcBef>
                <a:spcPct val="30000"/>
              </a:spcBef>
              <a:spcAft>
                <a:spcPct val="0"/>
              </a:spcAft>
              <a:defRPr kumimoji="1" sz="1100">
                <a:solidFill>
                  <a:schemeClr val="tx1"/>
                </a:solidFill>
                <a:latin typeface="Arial" pitchFamily="34" charset="0"/>
              </a:defRPr>
            </a:lvl8pPr>
            <a:lvl9pPr marL="3647199" indent="-214541" defTabSz="907331" eaLnBrk="0" fontAlgn="base" hangingPunct="0">
              <a:spcBef>
                <a:spcPct val="30000"/>
              </a:spcBef>
              <a:spcAft>
                <a:spcPct val="0"/>
              </a:spcAft>
              <a:defRPr kumimoji="1" sz="1100">
                <a:solidFill>
                  <a:schemeClr val="tx1"/>
                </a:solidFill>
                <a:latin typeface="Arial" pitchFamily="34" charset="0"/>
              </a:defRPr>
            </a:lvl9pPr>
          </a:lstStyle>
          <a:p>
            <a:pPr eaLnBrk="1" hangingPunct="1">
              <a:spcBef>
                <a:spcPct val="0"/>
              </a:spcBef>
            </a:pPr>
            <a:fld id="{4852B2A6-0A77-4AD1-8854-FF59F34A9BE8}" type="slidenum">
              <a:rPr kumimoji="0" lang="zh-CN" altLang="en-US" sz="1200">
                <a:latin typeface="Tahoma" pitchFamily="34" charset="0"/>
              </a:rPr>
              <a:pPr eaLnBrk="1" hangingPunct="1">
                <a:spcBef>
                  <a:spcPct val="0"/>
                </a:spcBef>
              </a:pPr>
              <a:t>46</a:t>
            </a:fld>
            <a:endParaRPr kumimoji="0" lang="en-US" altLang="zh-CN" sz="1200">
              <a:latin typeface="Tahoma" pitchFamily="34" charset="0"/>
            </a:endParaRPr>
          </a:p>
        </p:txBody>
      </p:sp>
      <p:sp>
        <p:nvSpPr>
          <p:cNvPr id="179203" name="Rectangle 2"/>
          <p:cNvSpPr>
            <a:spLocks noGrp="1" noRot="1" noChangeAspect="1" noChangeArrowheads="1" noTextEdit="1"/>
          </p:cNvSpPr>
          <p:nvPr>
            <p:ph type="sldImg"/>
          </p:nvPr>
        </p:nvSpPr>
        <p:spPr>
          <a:ln/>
        </p:spPr>
      </p:sp>
      <p:sp>
        <p:nvSpPr>
          <p:cNvPr id="179204" name="Rectangle 3"/>
          <p:cNvSpPr>
            <a:spLocks noGrp="1" noChangeArrowheads="1"/>
          </p:cNvSpPr>
          <p:nvPr>
            <p:ph type="body" idx="1"/>
          </p:nvPr>
        </p:nvSpPr>
        <p:spPr>
          <a:noFill/>
        </p:spPr>
        <p:txBody>
          <a:bodyPr/>
          <a:lstStyle/>
          <a:p>
            <a:r>
              <a:rPr lang="en-US" altLang="zh-CN">
                <a:latin typeface="Arial" pitchFamily="34" charset="0"/>
              </a:rPr>
              <a:t>We say a relation </a:t>
            </a:r>
            <a:r>
              <a:rPr lang="en-US" altLang="zh-CN" i="1">
                <a:latin typeface="Arial" pitchFamily="34" charset="0"/>
              </a:rPr>
              <a:t>R</a:t>
            </a:r>
            <a:r>
              <a:rPr lang="en-US" altLang="zh-CN">
                <a:latin typeface="Arial" pitchFamily="34" charset="0"/>
              </a:rPr>
              <a:t>  is in </a:t>
            </a:r>
            <a:r>
              <a:rPr lang="en-US" altLang="zh-CN" i="1">
                <a:solidFill>
                  <a:srgbClr val="FF0066"/>
                </a:solidFill>
                <a:latin typeface="Arial" pitchFamily="34" charset="0"/>
              </a:rPr>
              <a:t>BCNF</a:t>
            </a:r>
            <a:r>
              <a:rPr lang="en-US" altLang="zh-CN">
                <a:latin typeface="Arial" pitchFamily="34" charset="0"/>
              </a:rPr>
              <a:t>  if whenever </a:t>
            </a:r>
            <a:r>
              <a:rPr lang="en-US" altLang="zh-CN" i="1">
                <a:solidFill>
                  <a:schemeClr val="accent1"/>
                </a:solidFill>
                <a:latin typeface="Arial" pitchFamily="34" charset="0"/>
              </a:rPr>
              <a:t>X </a:t>
            </a:r>
            <a:r>
              <a:rPr lang="en-US" altLang="zh-CN">
                <a:solidFill>
                  <a:schemeClr val="accent1"/>
                </a:solidFill>
                <a:latin typeface="Arial" pitchFamily="34" charset="0"/>
              </a:rPr>
              <a:t>-&gt;</a:t>
            </a:r>
            <a:r>
              <a:rPr lang="en-US" altLang="zh-CN" i="1">
                <a:solidFill>
                  <a:schemeClr val="accent1"/>
                </a:solidFill>
                <a:latin typeface="Arial" pitchFamily="34" charset="0"/>
              </a:rPr>
              <a:t>A</a:t>
            </a:r>
            <a:r>
              <a:rPr lang="en-US" altLang="zh-CN" i="1">
                <a:latin typeface="Arial" pitchFamily="34" charset="0"/>
              </a:rPr>
              <a:t> </a:t>
            </a:r>
            <a:r>
              <a:rPr lang="en-US" altLang="zh-CN">
                <a:latin typeface="Arial" pitchFamily="34" charset="0"/>
              </a:rPr>
              <a:t>is a nontrivial FD that holds in </a:t>
            </a:r>
            <a:r>
              <a:rPr lang="en-US" altLang="zh-CN" i="1">
                <a:latin typeface="Arial" pitchFamily="34" charset="0"/>
              </a:rPr>
              <a:t>R</a:t>
            </a:r>
            <a:r>
              <a:rPr lang="en-US" altLang="zh-CN">
                <a:latin typeface="Arial" pitchFamily="34" charset="0"/>
              </a:rPr>
              <a:t>, </a:t>
            </a:r>
            <a:r>
              <a:rPr lang="en-US" altLang="zh-CN" i="1">
                <a:latin typeface="Arial" pitchFamily="34" charset="0"/>
              </a:rPr>
              <a:t>X </a:t>
            </a:r>
            <a:r>
              <a:rPr lang="en-US" altLang="zh-CN">
                <a:latin typeface="Arial" pitchFamily="34" charset="0"/>
              </a:rPr>
              <a:t> is a superkey.</a:t>
            </a:r>
          </a:p>
          <a:p>
            <a:pPr lvl="1"/>
            <a:r>
              <a:rPr lang="en-US" altLang="zh-CN">
                <a:latin typeface="Arial" pitchFamily="34" charset="0"/>
              </a:rPr>
              <a:t>Remember:</a:t>
            </a:r>
            <a:r>
              <a:rPr lang="en-US" altLang="zh-CN" i="1">
                <a:latin typeface="Arial" pitchFamily="34" charset="0"/>
              </a:rPr>
              <a:t> </a:t>
            </a:r>
            <a:r>
              <a:rPr lang="en-US" altLang="zh-CN" i="1">
                <a:solidFill>
                  <a:srgbClr val="33CC33"/>
                </a:solidFill>
                <a:latin typeface="Arial" pitchFamily="34" charset="0"/>
              </a:rPr>
              <a:t>nontrivial</a:t>
            </a:r>
            <a:r>
              <a:rPr lang="en-US" altLang="zh-CN" i="1">
                <a:latin typeface="Arial" pitchFamily="34" charset="0"/>
              </a:rPr>
              <a:t> </a:t>
            </a:r>
            <a:r>
              <a:rPr lang="en-US" altLang="zh-CN">
                <a:latin typeface="Arial" pitchFamily="34" charset="0"/>
              </a:rPr>
              <a:t> means </a:t>
            </a:r>
            <a:r>
              <a:rPr lang="en-US" altLang="zh-CN" i="1">
                <a:latin typeface="Arial" pitchFamily="34" charset="0"/>
              </a:rPr>
              <a:t>A</a:t>
            </a:r>
            <a:r>
              <a:rPr lang="en-US" altLang="zh-CN">
                <a:latin typeface="Arial" pitchFamily="34" charset="0"/>
              </a:rPr>
              <a:t>  is not a member of set </a:t>
            </a:r>
            <a:r>
              <a:rPr lang="en-US" altLang="zh-CN" i="1">
                <a:latin typeface="Arial" pitchFamily="34" charset="0"/>
              </a:rPr>
              <a:t>X</a:t>
            </a:r>
            <a:r>
              <a:rPr lang="en-US" altLang="zh-CN">
                <a:latin typeface="Arial" pitchFamily="34" charset="0"/>
              </a:rPr>
              <a:t>.</a:t>
            </a:r>
          </a:p>
          <a:p>
            <a:pPr lvl="1"/>
            <a:r>
              <a:rPr lang="en-US" altLang="zh-CN">
                <a:latin typeface="Arial" pitchFamily="34" charset="0"/>
              </a:rPr>
              <a:t>Remember, a </a:t>
            </a:r>
            <a:r>
              <a:rPr lang="en-US" altLang="zh-CN" i="1">
                <a:solidFill>
                  <a:srgbClr val="33CC33"/>
                </a:solidFill>
                <a:latin typeface="Arial" pitchFamily="34" charset="0"/>
              </a:rPr>
              <a:t>superkey</a:t>
            </a:r>
            <a:r>
              <a:rPr lang="en-US" altLang="zh-CN">
                <a:latin typeface="Arial" pitchFamily="34" charset="0"/>
              </a:rPr>
              <a:t>  is any superset of a key (not necessarily a proper superset).</a:t>
            </a:r>
          </a:p>
          <a:p>
            <a:pPr lvl="1"/>
            <a:endParaRPr lang="en-US" altLang="zh-CN">
              <a:latin typeface="Arial" pitchFamily="34" charset="0"/>
            </a:endParaRPr>
          </a:p>
          <a:p>
            <a:pPr lvl="1"/>
            <a:r>
              <a:rPr lang="en-US" altLang="zh-CN">
                <a:latin typeface="Arial" pitchFamily="34" charset="0"/>
              </a:rPr>
              <a:t>No lost info!!!!</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p:spPr>
        <p:txBody>
          <a:bodyPr/>
          <a:lstStyle>
            <a:lvl1pPr defTabSz="907331" eaLnBrk="0" hangingPunct="0">
              <a:spcBef>
                <a:spcPct val="30000"/>
              </a:spcBef>
              <a:defRPr kumimoji="1" sz="1100">
                <a:solidFill>
                  <a:schemeClr val="tx1"/>
                </a:solidFill>
                <a:latin typeface="Arial" pitchFamily="34" charset="0"/>
              </a:defRPr>
            </a:lvl1pPr>
            <a:lvl2pPr marL="697259" indent="-268176" defTabSz="907331" eaLnBrk="0" hangingPunct="0">
              <a:spcBef>
                <a:spcPct val="30000"/>
              </a:spcBef>
              <a:defRPr kumimoji="1" sz="1100">
                <a:solidFill>
                  <a:schemeClr val="tx1"/>
                </a:solidFill>
                <a:latin typeface="Arial" pitchFamily="34" charset="0"/>
              </a:defRPr>
            </a:lvl2pPr>
            <a:lvl3pPr marL="1072706" indent="-214541" defTabSz="907331" eaLnBrk="0" hangingPunct="0">
              <a:spcBef>
                <a:spcPct val="30000"/>
              </a:spcBef>
              <a:defRPr kumimoji="1" sz="1100">
                <a:solidFill>
                  <a:schemeClr val="tx1"/>
                </a:solidFill>
                <a:latin typeface="Arial" pitchFamily="34" charset="0"/>
              </a:defRPr>
            </a:lvl3pPr>
            <a:lvl4pPr marL="1501788" indent="-214541" defTabSz="907331" eaLnBrk="0" hangingPunct="0">
              <a:spcBef>
                <a:spcPct val="30000"/>
              </a:spcBef>
              <a:defRPr kumimoji="1" sz="1100">
                <a:solidFill>
                  <a:schemeClr val="tx1"/>
                </a:solidFill>
                <a:latin typeface="Arial" pitchFamily="34" charset="0"/>
              </a:defRPr>
            </a:lvl4pPr>
            <a:lvl5pPr marL="1930870" indent="-214541" defTabSz="907331" eaLnBrk="0" hangingPunct="0">
              <a:spcBef>
                <a:spcPct val="30000"/>
              </a:spcBef>
              <a:defRPr kumimoji="1" sz="1100">
                <a:solidFill>
                  <a:schemeClr val="tx1"/>
                </a:solidFill>
                <a:latin typeface="Arial" pitchFamily="34" charset="0"/>
              </a:defRPr>
            </a:lvl5pPr>
            <a:lvl6pPr marL="2359952" indent="-214541" defTabSz="907331" eaLnBrk="0" fontAlgn="base" hangingPunct="0">
              <a:spcBef>
                <a:spcPct val="30000"/>
              </a:spcBef>
              <a:spcAft>
                <a:spcPct val="0"/>
              </a:spcAft>
              <a:defRPr kumimoji="1" sz="1100">
                <a:solidFill>
                  <a:schemeClr val="tx1"/>
                </a:solidFill>
                <a:latin typeface="Arial" pitchFamily="34" charset="0"/>
              </a:defRPr>
            </a:lvl6pPr>
            <a:lvl7pPr marL="2789034" indent="-214541" defTabSz="907331" eaLnBrk="0" fontAlgn="base" hangingPunct="0">
              <a:spcBef>
                <a:spcPct val="30000"/>
              </a:spcBef>
              <a:spcAft>
                <a:spcPct val="0"/>
              </a:spcAft>
              <a:defRPr kumimoji="1" sz="1100">
                <a:solidFill>
                  <a:schemeClr val="tx1"/>
                </a:solidFill>
                <a:latin typeface="Arial" pitchFamily="34" charset="0"/>
              </a:defRPr>
            </a:lvl7pPr>
            <a:lvl8pPr marL="3218117" indent="-214541" defTabSz="907331" eaLnBrk="0" fontAlgn="base" hangingPunct="0">
              <a:spcBef>
                <a:spcPct val="30000"/>
              </a:spcBef>
              <a:spcAft>
                <a:spcPct val="0"/>
              </a:spcAft>
              <a:defRPr kumimoji="1" sz="1100">
                <a:solidFill>
                  <a:schemeClr val="tx1"/>
                </a:solidFill>
                <a:latin typeface="Arial" pitchFamily="34" charset="0"/>
              </a:defRPr>
            </a:lvl8pPr>
            <a:lvl9pPr marL="3647199" indent="-214541" defTabSz="907331" eaLnBrk="0" fontAlgn="base" hangingPunct="0">
              <a:spcBef>
                <a:spcPct val="30000"/>
              </a:spcBef>
              <a:spcAft>
                <a:spcPct val="0"/>
              </a:spcAft>
              <a:defRPr kumimoji="1" sz="1100">
                <a:solidFill>
                  <a:schemeClr val="tx1"/>
                </a:solidFill>
                <a:latin typeface="Arial" pitchFamily="34" charset="0"/>
              </a:defRPr>
            </a:lvl9pPr>
          </a:lstStyle>
          <a:p>
            <a:pPr eaLnBrk="1" hangingPunct="1">
              <a:spcBef>
                <a:spcPct val="0"/>
              </a:spcBef>
            </a:pPr>
            <a:fld id="{9E5412FA-2B81-49B3-93C0-AC7E9E75A80A}" type="slidenum">
              <a:rPr kumimoji="0" lang="zh-CN" altLang="en-US" sz="1200">
                <a:latin typeface="Tahoma" pitchFamily="34" charset="0"/>
              </a:rPr>
              <a:pPr eaLnBrk="1" hangingPunct="1">
                <a:spcBef>
                  <a:spcPct val="0"/>
                </a:spcBef>
              </a:pPr>
              <a:t>47</a:t>
            </a:fld>
            <a:endParaRPr kumimoji="0" lang="en-US" altLang="zh-CN" sz="1200">
              <a:latin typeface="Tahoma" pitchFamily="34" charset="0"/>
            </a:endParaRPr>
          </a:p>
        </p:txBody>
      </p:sp>
      <p:sp>
        <p:nvSpPr>
          <p:cNvPr id="208899" name="Rectangle 2"/>
          <p:cNvSpPr>
            <a:spLocks noGrp="1" noRot="1" noChangeAspect="1" noChangeArrowheads="1" noTextEdit="1"/>
          </p:cNvSpPr>
          <p:nvPr>
            <p:ph type="sldImg"/>
          </p:nvPr>
        </p:nvSpPr>
        <p:spPr>
          <a:ln/>
        </p:spPr>
      </p:sp>
      <p:sp>
        <p:nvSpPr>
          <p:cNvPr id="208900" name="Rectangle 3"/>
          <p:cNvSpPr>
            <a:spLocks noGrp="1" noChangeArrowheads="1"/>
          </p:cNvSpPr>
          <p:nvPr>
            <p:ph type="body" idx="1"/>
          </p:nvPr>
        </p:nvSpPr>
        <p:spPr>
          <a:noFill/>
        </p:spPr>
        <p:txBody>
          <a:bodyPr/>
          <a:lstStyle/>
          <a:p>
            <a:r>
              <a:rPr lang="en-US" altLang="en-US" dirty="0">
                <a:latin typeface="Arial" pitchFamily="34" charset="0"/>
              </a:rPr>
              <a:t>How to check whether a deposition is lossless:</a:t>
            </a:r>
            <a:r>
              <a:rPr lang="en-US" altLang="en-US" baseline="0" dirty="0">
                <a:latin typeface="Arial" pitchFamily="34" charset="0"/>
              </a:rPr>
              <a:t> common attribute is a key in one of the decomposed tables.</a:t>
            </a:r>
            <a:endParaRPr lang="en-US" altLang="en-US" dirty="0">
              <a:latin typeface="Arial" pitchFamily="34" charset="0"/>
            </a:endParaRPr>
          </a:p>
          <a:p>
            <a:r>
              <a:rPr lang="en-US" altLang="en-US" dirty="0">
                <a:latin typeface="Arial" pitchFamily="34" charset="0"/>
              </a:rPr>
              <a:t>How check for FD preserving: both</a:t>
            </a:r>
            <a:r>
              <a:rPr lang="en-US" altLang="en-US" baseline="0" dirty="0">
                <a:latin typeface="Arial" pitchFamily="34" charset="0"/>
              </a:rPr>
              <a:t> sides (the left and right) </a:t>
            </a:r>
            <a:r>
              <a:rPr lang="en-US" altLang="en-US" dirty="0">
                <a:latin typeface="Arial" pitchFamily="34" charset="0"/>
              </a:rPr>
              <a:t>in the same table for every FD.</a:t>
            </a:r>
          </a:p>
          <a:p>
            <a:r>
              <a:rPr lang="en-US" altLang="en-US" dirty="0">
                <a:latin typeface="Arial" pitchFamily="34" charset="0"/>
              </a:rPr>
              <a:t>How to check for minimal redundancy: no redundancy</a:t>
            </a:r>
            <a:r>
              <a:rPr lang="en-US" altLang="en-US" baseline="0" dirty="0">
                <a:latin typeface="Arial" pitchFamily="34" charset="0"/>
              </a:rPr>
              <a:t> beyond foreign keys.</a:t>
            </a:r>
          </a:p>
          <a:p>
            <a:endParaRPr lang="en-US" altLang="en-US" baseline="0" dirty="0">
              <a:latin typeface="Arial" pitchFamily="34" charset="0"/>
            </a:endParaRPr>
          </a:p>
          <a:p>
            <a:r>
              <a:rPr lang="en-US" altLang="en-US" baseline="0" dirty="0">
                <a:latin typeface="Arial" pitchFamily="34" charset="0"/>
              </a:rPr>
              <a:t>BCNF: for every FDs in a table, the left is a key then the table is in BCNF.</a:t>
            </a:r>
            <a:endParaRPr lang="en-US" altLang="en-US" dirty="0">
              <a:latin typeface="Arial" pitchFamily="34" charset="0"/>
            </a:endParaRPr>
          </a:p>
          <a:p>
            <a:endParaRPr lang="en-CA" altLang="en-US" dirty="0">
              <a:latin typeface="Arial" pitchFamily="34" charset="0"/>
            </a:endParaRPr>
          </a:p>
        </p:txBody>
      </p:sp>
    </p:spTree>
    <p:extLst>
      <p:ext uri="{BB962C8B-B14F-4D97-AF65-F5344CB8AC3E}">
        <p14:creationId xmlns:p14="http://schemas.microsoft.com/office/powerpoint/2010/main" val="585829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p:spPr>
        <p:txBody>
          <a:bodyPr/>
          <a:lstStyle>
            <a:lvl1pPr defTabSz="907331" eaLnBrk="0" hangingPunct="0">
              <a:spcBef>
                <a:spcPct val="30000"/>
              </a:spcBef>
              <a:defRPr kumimoji="1" sz="1100">
                <a:solidFill>
                  <a:schemeClr val="tx1"/>
                </a:solidFill>
                <a:latin typeface="Arial" pitchFamily="34" charset="0"/>
              </a:defRPr>
            </a:lvl1pPr>
            <a:lvl2pPr marL="697259" indent="-268176" defTabSz="907331" eaLnBrk="0" hangingPunct="0">
              <a:spcBef>
                <a:spcPct val="30000"/>
              </a:spcBef>
              <a:defRPr kumimoji="1" sz="1100">
                <a:solidFill>
                  <a:schemeClr val="tx1"/>
                </a:solidFill>
                <a:latin typeface="Arial" pitchFamily="34" charset="0"/>
              </a:defRPr>
            </a:lvl2pPr>
            <a:lvl3pPr marL="1072706" indent="-214541" defTabSz="907331" eaLnBrk="0" hangingPunct="0">
              <a:spcBef>
                <a:spcPct val="30000"/>
              </a:spcBef>
              <a:defRPr kumimoji="1" sz="1100">
                <a:solidFill>
                  <a:schemeClr val="tx1"/>
                </a:solidFill>
                <a:latin typeface="Arial" pitchFamily="34" charset="0"/>
              </a:defRPr>
            </a:lvl3pPr>
            <a:lvl4pPr marL="1501788" indent="-214541" defTabSz="907331" eaLnBrk="0" hangingPunct="0">
              <a:spcBef>
                <a:spcPct val="30000"/>
              </a:spcBef>
              <a:defRPr kumimoji="1" sz="1100">
                <a:solidFill>
                  <a:schemeClr val="tx1"/>
                </a:solidFill>
                <a:latin typeface="Arial" pitchFamily="34" charset="0"/>
              </a:defRPr>
            </a:lvl4pPr>
            <a:lvl5pPr marL="1930870" indent="-214541" defTabSz="907331" eaLnBrk="0" hangingPunct="0">
              <a:spcBef>
                <a:spcPct val="30000"/>
              </a:spcBef>
              <a:defRPr kumimoji="1" sz="1100">
                <a:solidFill>
                  <a:schemeClr val="tx1"/>
                </a:solidFill>
                <a:latin typeface="Arial" pitchFamily="34" charset="0"/>
              </a:defRPr>
            </a:lvl5pPr>
            <a:lvl6pPr marL="2359952" indent="-214541" defTabSz="907331" eaLnBrk="0" fontAlgn="base" hangingPunct="0">
              <a:spcBef>
                <a:spcPct val="30000"/>
              </a:spcBef>
              <a:spcAft>
                <a:spcPct val="0"/>
              </a:spcAft>
              <a:defRPr kumimoji="1" sz="1100">
                <a:solidFill>
                  <a:schemeClr val="tx1"/>
                </a:solidFill>
                <a:latin typeface="Arial" pitchFamily="34" charset="0"/>
              </a:defRPr>
            </a:lvl6pPr>
            <a:lvl7pPr marL="2789034" indent="-214541" defTabSz="907331" eaLnBrk="0" fontAlgn="base" hangingPunct="0">
              <a:spcBef>
                <a:spcPct val="30000"/>
              </a:spcBef>
              <a:spcAft>
                <a:spcPct val="0"/>
              </a:spcAft>
              <a:defRPr kumimoji="1" sz="1100">
                <a:solidFill>
                  <a:schemeClr val="tx1"/>
                </a:solidFill>
                <a:latin typeface="Arial" pitchFamily="34" charset="0"/>
              </a:defRPr>
            </a:lvl7pPr>
            <a:lvl8pPr marL="3218117" indent="-214541" defTabSz="907331" eaLnBrk="0" fontAlgn="base" hangingPunct="0">
              <a:spcBef>
                <a:spcPct val="30000"/>
              </a:spcBef>
              <a:spcAft>
                <a:spcPct val="0"/>
              </a:spcAft>
              <a:defRPr kumimoji="1" sz="1100">
                <a:solidFill>
                  <a:schemeClr val="tx1"/>
                </a:solidFill>
                <a:latin typeface="Arial" pitchFamily="34" charset="0"/>
              </a:defRPr>
            </a:lvl8pPr>
            <a:lvl9pPr marL="3647199" indent="-214541" defTabSz="907331" eaLnBrk="0" fontAlgn="base" hangingPunct="0">
              <a:spcBef>
                <a:spcPct val="30000"/>
              </a:spcBef>
              <a:spcAft>
                <a:spcPct val="0"/>
              </a:spcAft>
              <a:defRPr kumimoji="1" sz="1100">
                <a:solidFill>
                  <a:schemeClr val="tx1"/>
                </a:solidFill>
                <a:latin typeface="Arial" pitchFamily="34" charset="0"/>
              </a:defRPr>
            </a:lvl9pPr>
          </a:lstStyle>
          <a:p>
            <a:pPr eaLnBrk="1" hangingPunct="1">
              <a:spcBef>
                <a:spcPct val="0"/>
              </a:spcBef>
            </a:pPr>
            <a:fld id="{205FADB4-8DAF-46F9-8BE5-795996227307}" type="slidenum">
              <a:rPr kumimoji="0" lang="zh-CN" altLang="en-US" sz="1200">
                <a:latin typeface="Tahoma" pitchFamily="34" charset="0"/>
              </a:rPr>
              <a:pPr eaLnBrk="1" hangingPunct="1">
                <a:spcBef>
                  <a:spcPct val="0"/>
                </a:spcBef>
              </a:pPr>
              <a:t>6</a:t>
            </a:fld>
            <a:endParaRPr kumimoji="0" lang="en-US" altLang="zh-CN" sz="1200">
              <a:latin typeface="Tahoma" pitchFamily="34" charset="0"/>
            </a:endParaRPr>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p:spPr>
        <p:txBody>
          <a:bodyPr/>
          <a:lstStyle/>
          <a:p>
            <a:r>
              <a:rPr lang="en-US" altLang="zh-CN" dirty="0">
                <a:latin typeface="Arial" pitchFamily="34" charset="0"/>
              </a:rPr>
              <a:t>What is wrong about redundancy other than waste space, disk is cheap!</a:t>
            </a:r>
          </a:p>
          <a:p>
            <a:endParaRPr lang="en-US" altLang="zh-CN" dirty="0">
              <a:latin typeface="Arial" pitchFamily="34" charset="0"/>
            </a:endParaRPr>
          </a:p>
          <a:p>
            <a:r>
              <a:rPr lang="en-US" altLang="zh-CN" dirty="0">
                <a:latin typeface="Arial" pitchFamily="34" charset="0"/>
              </a:rPr>
              <a:t>Leads to a serious problem: update anomaly!</a:t>
            </a:r>
          </a:p>
          <a:p>
            <a:endParaRPr lang="en-US" altLang="zh-CN" dirty="0">
              <a:latin typeface="Arial" pitchFamily="34" charset="0"/>
            </a:endParaRPr>
          </a:p>
          <a:p>
            <a:r>
              <a:rPr lang="en-US" altLang="zh-CN" dirty="0">
                <a:latin typeface="Arial" pitchFamily="34" charset="0"/>
              </a:rPr>
              <a:t>3 scenarios</a:t>
            </a:r>
          </a:p>
          <a:p>
            <a:r>
              <a:rPr lang="en-US" altLang="zh-CN" dirty="0">
                <a:latin typeface="Arial" pitchFamily="34" charset="0"/>
              </a:rPr>
              <a:t>-delete or insert new D or new E =&gt; use null =&gt; other problems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 anomaly: what if Karen becomes the new manager in Marketing? All employee</a:t>
            </a:r>
            <a:r>
              <a:rPr lang="en-US" baseline="0" dirty="0"/>
              <a:t> profiles</a:t>
            </a:r>
            <a:r>
              <a:rPr lang="en-US" dirty="0"/>
              <a:t> in the department needs</a:t>
            </a:r>
            <a:r>
              <a:rPr lang="en-US" baseline="0" dirty="0"/>
              <a:t> to be updated. If not, inconsistency might occur.</a:t>
            </a:r>
            <a:endParaRPr lang="en-US" dirty="0"/>
          </a:p>
          <a:p>
            <a:r>
              <a:rPr lang="en-US" dirty="0"/>
              <a:t>Del anomaly: what if Jack resigns? Delete</a:t>
            </a:r>
            <a:r>
              <a:rPr lang="en-US" baseline="0" dirty="0"/>
              <a:t> Jack but also delete the department (Jack is the last one in the department)!</a:t>
            </a:r>
            <a:endParaRPr lang="en-US" dirty="0"/>
          </a:p>
          <a:p>
            <a:r>
              <a:rPr lang="en-US" dirty="0"/>
              <a:t>Ins anomaly: what if we want to create a new department called Public Relation? You can</a:t>
            </a:r>
            <a:r>
              <a:rPr lang="en-US" baseline="0" dirty="0"/>
              <a:t> NOT! Because the primary key SSN is NULL which is ILLEGAL</a:t>
            </a:r>
            <a:endParaRPr lang="en-US" dirty="0"/>
          </a:p>
          <a:p>
            <a:r>
              <a:rPr lang="en-US" dirty="0"/>
              <a:t>Ins anomaly: what if Mike is hired but yet to decide what department to put him in? Need to</a:t>
            </a:r>
            <a:r>
              <a:rPr lang="en-US" baseline="0" dirty="0"/>
              <a:t> used NULL values for the department columns.</a:t>
            </a:r>
            <a:endParaRPr lang="en-US" dirty="0"/>
          </a:p>
        </p:txBody>
      </p:sp>
      <p:sp>
        <p:nvSpPr>
          <p:cNvPr id="4" name="Slide Number Placeholder 3"/>
          <p:cNvSpPr>
            <a:spLocks noGrp="1"/>
          </p:cNvSpPr>
          <p:nvPr>
            <p:ph type="sldNum" sz="quarter" idx="10"/>
          </p:nvPr>
        </p:nvSpPr>
        <p:spPr/>
        <p:txBody>
          <a:bodyPr/>
          <a:lstStyle/>
          <a:p>
            <a:pPr>
              <a:defRPr/>
            </a:pPr>
            <a:fld id="{5D995D39-0081-45C7-BF79-412E91A0AD2E}" type="slidenum">
              <a:rPr lang="zh-CN" altLang="en-US" smtClean="0"/>
              <a:pPr>
                <a:defRPr/>
              </a:pPr>
              <a:t>7</a:t>
            </a:fld>
            <a:endParaRPr lang="en-US" altLang="zh-CN"/>
          </a:p>
        </p:txBody>
      </p:sp>
    </p:spTree>
    <p:extLst>
      <p:ext uri="{BB962C8B-B14F-4D97-AF65-F5344CB8AC3E}">
        <p14:creationId xmlns:p14="http://schemas.microsoft.com/office/powerpoint/2010/main" val="16314685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p:spPr>
        <p:txBody>
          <a:bodyPr/>
          <a:lstStyle>
            <a:lvl1pPr defTabSz="907331" eaLnBrk="0" hangingPunct="0">
              <a:spcBef>
                <a:spcPct val="30000"/>
              </a:spcBef>
              <a:defRPr kumimoji="1" sz="1100">
                <a:solidFill>
                  <a:schemeClr val="tx1"/>
                </a:solidFill>
                <a:latin typeface="Arial" pitchFamily="34" charset="0"/>
              </a:defRPr>
            </a:lvl1pPr>
            <a:lvl2pPr marL="697259" indent="-268176" defTabSz="907331" eaLnBrk="0" hangingPunct="0">
              <a:spcBef>
                <a:spcPct val="30000"/>
              </a:spcBef>
              <a:defRPr kumimoji="1" sz="1100">
                <a:solidFill>
                  <a:schemeClr val="tx1"/>
                </a:solidFill>
                <a:latin typeface="Arial" pitchFamily="34" charset="0"/>
              </a:defRPr>
            </a:lvl2pPr>
            <a:lvl3pPr marL="1072706" indent="-214541" defTabSz="907331" eaLnBrk="0" hangingPunct="0">
              <a:spcBef>
                <a:spcPct val="30000"/>
              </a:spcBef>
              <a:defRPr kumimoji="1" sz="1100">
                <a:solidFill>
                  <a:schemeClr val="tx1"/>
                </a:solidFill>
                <a:latin typeface="Arial" pitchFamily="34" charset="0"/>
              </a:defRPr>
            </a:lvl3pPr>
            <a:lvl4pPr marL="1501788" indent="-214541" defTabSz="907331" eaLnBrk="0" hangingPunct="0">
              <a:spcBef>
                <a:spcPct val="30000"/>
              </a:spcBef>
              <a:defRPr kumimoji="1" sz="1100">
                <a:solidFill>
                  <a:schemeClr val="tx1"/>
                </a:solidFill>
                <a:latin typeface="Arial" pitchFamily="34" charset="0"/>
              </a:defRPr>
            </a:lvl4pPr>
            <a:lvl5pPr marL="1930870" indent="-214541" defTabSz="907331" eaLnBrk="0" hangingPunct="0">
              <a:spcBef>
                <a:spcPct val="30000"/>
              </a:spcBef>
              <a:defRPr kumimoji="1" sz="1100">
                <a:solidFill>
                  <a:schemeClr val="tx1"/>
                </a:solidFill>
                <a:latin typeface="Arial" pitchFamily="34" charset="0"/>
              </a:defRPr>
            </a:lvl5pPr>
            <a:lvl6pPr marL="2359952" indent="-214541" defTabSz="907331" eaLnBrk="0" fontAlgn="base" hangingPunct="0">
              <a:spcBef>
                <a:spcPct val="30000"/>
              </a:spcBef>
              <a:spcAft>
                <a:spcPct val="0"/>
              </a:spcAft>
              <a:defRPr kumimoji="1" sz="1100">
                <a:solidFill>
                  <a:schemeClr val="tx1"/>
                </a:solidFill>
                <a:latin typeface="Arial" pitchFamily="34" charset="0"/>
              </a:defRPr>
            </a:lvl6pPr>
            <a:lvl7pPr marL="2789034" indent="-214541" defTabSz="907331" eaLnBrk="0" fontAlgn="base" hangingPunct="0">
              <a:spcBef>
                <a:spcPct val="30000"/>
              </a:spcBef>
              <a:spcAft>
                <a:spcPct val="0"/>
              </a:spcAft>
              <a:defRPr kumimoji="1" sz="1100">
                <a:solidFill>
                  <a:schemeClr val="tx1"/>
                </a:solidFill>
                <a:latin typeface="Arial" pitchFamily="34" charset="0"/>
              </a:defRPr>
            </a:lvl7pPr>
            <a:lvl8pPr marL="3218117" indent="-214541" defTabSz="907331" eaLnBrk="0" fontAlgn="base" hangingPunct="0">
              <a:spcBef>
                <a:spcPct val="30000"/>
              </a:spcBef>
              <a:spcAft>
                <a:spcPct val="0"/>
              </a:spcAft>
              <a:defRPr kumimoji="1" sz="1100">
                <a:solidFill>
                  <a:schemeClr val="tx1"/>
                </a:solidFill>
                <a:latin typeface="Arial" pitchFamily="34" charset="0"/>
              </a:defRPr>
            </a:lvl8pPr>
            <a:lvl9pPr marL="3647199" indent="-214541" defTabSz="907331" eaLnBrk="0" fontAlgn="base" hangingPunct="0">
              <a:spcBef>
                <a:spcPct val="30000"/>
              </a:spcBef>
              <a:spcAft>
                <a:spcPct val="0"/>
              </a:spcAft>
              <a:defRPr kumimoji="1" sz="1100">
                <a:solidFill>
                  <a:schemeClr val="tx1"/>
                </a:solidFill>
                <a:latin typeface="Arial" pitchFamily="34" charset="0"/>
              </a:defRPr>
            </a:lvl9pPr>
          </a:lstStyle>
          <a:p>
            <a:pPr eaLnBrk="1" hangingPunct="1">
              <a:spcBef>
                <a:spcPct val="0"/>
              </a:spcBef>
            </a:pPr>
            <a:fld id="{5B00A644-6672-4D9C-998D-A7D30AC302E7}" type="slidenum">
              <a:rPr kumimoji="0" lang="zh-CN" altLang="en-US" sz="1200">
                <a:latin typeface="Tahoma" pitchFamily="34" charset="0"/>
              </a:rPr>
              <a:pPr eaLnBrk="1" hangingPunct="1">
                <a:spcBef>
                  <a:spcPct val="0"/>
                </a:spcBef>
              </a:pPr>
              <a:t>8</a:t>
            </a:fld>
            <a:endParaRPr kumimoji="0" lang="en-US" altLang="zh-CN" sz="1200">
              <a:latin typeface="Tahoma" pitchFamily="34" charset="0"/>
            </a:endParaRPr>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p:spPr>
        <p:txBody>
          <a:bodyPr/>
          <a:lstStyle/>
          <a:p>
            <a:r>
              <a:rPr lang="en-CA" altLang="en-US" dirty="0">
                <a:latin typeface="Arial" pitchFamily="34" charset="0"/>
              </a:rPr>
              <a:t>All these are called update anomaly,</a:t>
            </a:r>
            <a:r>
              <a:rPr lang="en-CA" altLang="en-US" baseline="0" dirty="0">
                <a:latin typeface="Arial" pitchFamily="34" charset="0"/>
              </a:rPr>
              <a:t> all created by redundancy.</a:t>
            </a:r>
            <a:endParaRPr lang="en-CA" altLang="en-US" dirty="0">
              <a:latin typeface="Arial" pitchFamily="34" charset="0"/>
            </a:endParaRPr>
          </a:p>
          <a:p>
            <a:endParaRPr lang="en-CA" altLang="en-US" dirty="0">
              <a:latin typeface="Arial" pitchFamily="34" charset="0"/>
            </a:endParaRPr>
          </a:p>
          <a:p>
            <a:r>
              <a:rPr lang="en-CA" altLang="en-US" dirty="0">
                <a:latin typeface="Arial" pitchFamily="34" charset="0"/>
              </a:rPr>
              <a:t>Delete D (dismantled), E is gone (fired) as well?</a:t>
            </a:r>
          </a:p>
          <a:p>
            <a:endParaRPr lang="en-CA" altLang="en-US" dirty="0">
              <a:latin typeface="Arial" pitchFamily="34" charset="0"/>
            </a:endParaRPr>
          </a:p>
          <a:p>
            <a:r>
              <a:rPr lang="en-CA" altLang="en-US" dirty="0">
                <a:latin typeface="Arial" pitchFamily="34" charset="0"/>
              </a:rPr>
              <a:t>Some of these problems can be fixed using null. But that creates another problem …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p:spPr>
        <p:txBody>
          <a:bodyPr/>
          <a:lstStyle>
            <a:lvl1pPr defTabSz="907331" eaLnBrk="0" hangingPunct="0">
              <a:spcBef>
                <a:spcPct val="30000"/>
              </a:spcBef>
              <a:defRPr kumimoji="1" sz="1100">
                <a:solidFill>
                  <a:schemeClr val="tx1"/>
                </a:solidFill>
                <a:latin typeface="Arial" pitchFamily="34" charset="0"/>
              </a:defRPr>
            </a:lvl1pPr>
            <a:lvl2pPr marL="697259" indent="-268176" defTabSz="907331" eaLnBrk="0" hangingPunct="0">
              <a:spcBef>
                <a:spcPct val="30000"/>
              </a:spcBef>
              <a:defRPr kumimoji="1" sz="1100">
                <a:solidFill>
                  <a:schemeClr val="tx1"/>
                </a:solidFill>
                <a:latin typeface="Arial" pitchFamily="34" charset="0"/>
              </a:defRPr>
            </a:lvl2pPr>
            <a:lvl3pPr marL="1072706" indent="-214541" defTabSz="907331" eaLnBrk="0" hangingPunct="0">
              <a:spcBef>
                <a:spcPct val="30000"/>
              </a:spcBef>
              <a:defRPr kumimoji="1" sz="1100">
                <a:solidFill>
                  <a:schemeClr val="tx1"/>
                </a:solidFill>
                <a:latin typeface="Arial" pitchFamily="34" charset="0"/>
              </a:defRPr>
            </a:lvl3pPr>
            <a:lvl4pPr marL="1501788" indent="-214541" defTabSz="907331" eaLnBrk="0" hangingPunct="0">
              <a:spcBef>
                <a:spcPct val="30000"/>
              </a:spcBef>
              <a:defRPr kumimoji="1" sz="1100">
                <a:solidFill>
                  <a:schemeClr val="tx1"/>
                </a:solidFill>
                <a:latin typeface="Arial" pitchFamily="34" charset="0"/>
              </a:defRPr>
            </a:lvl4pPr>
            <a:lvl5pPr marL="1930870" indent="-214541" defTabSz="907331" eaLnBrk="0" hangingPunct="0">
              <a:spcBef>
                <a:spcPct val="30000"/>
              </a:spcBef>
              <a:defRPr kumimoji="1" sz="1100">
                <a:solidFill>
                  <a:schemeClr val="tx1"/>
                </a:solidFill>
                <a:latin typeface="Arial" pitchFamily="34" charset="0"/>
              </a:defRPr>
            </a:lvl5pPr>
            <a:lvl6pPr marL="2359952" indent="-214541" defTabSz="907331" eaLnBrk="0" fontAlgn="base" hangingPunct="0">
              <a:spcBef>
                <a:spcPct val="30000"/>
              </a:spcBef>
              <a:spcAft>
                <a:spcPct val="0"/>
              </a:spcAft>
              <a:defRPr kumimoji="1" sz="1100">
                <a:solidFill>
                  <a:schemeClr val="tx1"/>
                </a:solidFill>
                <a:latin typeface="Arial" pitchFamily="34" charset="0"/>
              </a:defRPr>
            </a:lvl6pPr>
            <a:lvl7pPr marL="2789034" indent="-214541" defTabSz="907331" eaLnBrk="0" fontAlgn="base" hangingPunct="0">
              <a:spcBef>
                <a:spcPct val="30000"/>
              </a:spcBef>
              <a:spcAft>
                <a:spcPct val="0"/>
              </a:spcAft>
              <a:defRPr kumimoji="1" sz="1100">
                <a:solidFill>
                  <a:schemeClr val="tx1"/>
                </a:solidFill>
                <a:latin typeface="Arial" pitchFamily="34" charset="0"/>
              </a:defRPr>
            </a:lvl7pPr>
            <a:lvl8pPr marL="3218117" indent="-214541" defTabSz="907331" eaLnBrk="0" fontAlgn="base" hangingPunct="0">
              <a:spcBef>
                <a:spcPct val="30000"/>
              </a:spcBef>
              <a:spcAft>
                <a:spcPct val="0"/>
              </a:spcAft>
              <a:defRPr kumimoji="1" sz="1100">
                <a:solidFill>
                  <a:schemeClr val="tx1"/>
                </a:solidFill>
                <a:latin typeface="Arial" pitchFamily="34" charset="0"/>
              </a:defRPr>
            </a:lvl8pPr>
            <a:lvl9pPr marL="3647199" indent="-214541" defTabSz="907331" eaLnBrk="0" fontAlgn="base" hangingPunct="0">
              <a:spcBef>
                <a:spcPct val="30000"/>
              </a:spcBef>
              <a:spcAft>
                <a:spcPct val="0"/>
              </a:spcAft>
              <a:defRPr kumimoji="1" sz="1100">
                <a:solidFill>
                  <a:schemeClr val="tx1"/>
                </a:solidFill>
                <a:latin typeface="Arial" pitchFamily="34" charset="0"/>
              </a:defRPr>
            </a:lvl9pPr>
          </a:lstStyle>
          <a:p>
            <a:pPr eaLnBrk="1" hangingPunct="1">
              <a:spcBef>
                <a:spcPct val="0"/>
              </a:spcBef>
            </a:pPr>
            <a:fld id="{31BFE7E7-5865-4D3C-904E-49C1C8AC1908}" type="slidenum">
              <a:rPr kumimoji="0" lang="zh-CN" altLang="en-US" sz="1200">
                <a:latin typeface="Tahoma" pitchFamily="34" charset="0"/>
              </a:rPr>
              <a:pPr eaLnBrk="1" hangingPunct="1">
                <a:spcBef>
                  <a:spcPct val="0"/>
                </a:spcBef>
              </a:pPr>
              <a:t>9</a:t>
            </a:fld>
            <a:endParaRPr kumimoji="0" lang="en-US" altLang="zh-CN" sz="1200">
              <a:latin typeface="Tahoma" pitchFamily="34" charset="0"/>
            </a:endParaRPr>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p:spPr>
        <p:txBody>
          <a:bodyPr/>
          <a:lstStyle/>
          <a:p>
            <a:r>
              <a:rPr lang="en-CA" altLang="en-US" dirty="0">
                <a:latin typeface="Arial" pitchFamily="34" charset="0"/>
              </a:rPr>
              <a:t>Summary of</a:t>
            </a:r>
            <a:r>
              <a:rPr lang="en-CA" altLang="en-US" baseline="0" dirty="0">
                <a:latin typeface="Arial" pitchFamily="34" charset="0"/>
              </a:rPr>
              <a:t> why NULL is bad news.</a:t>
            </a:r>
            <a:endParaRPr lang="en-CA" altLang="en-US" dirty="0">
              <a:latin typeface="Arial" pitchFamily="34" charset="0"/>
            </a:endParaRPr>
          </a:p>
          <a:p>
            <a:endParaRPr lang="en-CA" altLang="en-US" dirty="0">
              <a:latin typeface="Arial" pitchFamily="34" charset="0"/>
            </a:endParaRPr>
          </a:p>
          <a:p>
            <a:r>
              <a:rPr lang="en-CA" altLang="en-US" dirty="0">
                <a:latin typeface="Arial" pitchFamily="34" charset="0"/>
              </a:rPr>
              <a:t>If E join D, and DNO is null for E how to join them? How about  count, sum </a:t>
            </a:r>
            <a:r>
              <a:rPr lang="en-CA" altLang="en-US" dirty="0" err="1">
                <a:latin typeface="Arial" pitchFamily="34" charset="0"/>
              </a:rPr>
              <a:t>etc</a:t>
            </a:r>
            <a:r>
              <a:rPr lang="en-CA" altLang="en-US" dirty="0">
                <a:latin typeface="Arial" pitchFamily="34" charset="0"/>
              </a:rPr>
              <a:t>? Interpretations</a:t>
            </a:r>
          </a:p>
          <a:p>
            <a:endParaRPr lang="en-CA" altLang="en-US" dirty="0">
              <a:latin typeface="Arial" pitchFamily="34" charset="0"/>
            </a:endParaRPr>
          </a:p>
          <a:p>
            <a:r>
              <a:rPr lang="en-CA" altLang="en-US" dirty="0">
                <a:latin typeface="Arial" pitchFamily="34" charset="0"/>
              </a:rPr>
              <a:t>Conclusions: null causes other problems! </a:t>
            </a:r>
          </a:p>
          <a:p>
            <a:endParaRPr lang="en-CA" altLang="en-US" dirty="0">
              <a:latin typeface="Arial" pitchFamily="34" charset="0"/>
            </a:endParaRPr>
          </a:p>
          <a:p>
            <a:r>
              <a:rPr lang="en-CA" altLang="en-US" dirty="0">
                <a:latin typeface="Arial" pitchFamily="34" charset="0"/>
              </a:rPr>
              <a:t>How do we detect and fix these problems: two ways …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lvl1pPr defTabSz="907331" eaLnBrk="0" hangingPunct="0">
              <a:spcBef>
                <a:spcPct val="30000"/>
              </a:spcBef>
              <a:defRPr kumimoji="1" sz="1100">
                <a:solidFill>
                  <a:schemeClr val="tx1"/>
                </a:solidFill>
                <a:latin typeface="Arial" pitchFamily="34" charset="0"/>
              </a:defRPr>
            </a:lvl1pPr>
            <a:lvl2pPr marL="697259" indent="-268176" defTabSz="907331" eaLnBrk="0" hangingPunct="0">
              <a:spcBef>
                <a:spcPct val="30000"/>
              </a:spcBef>
              <a:defRPr kumimoji="1" sz="1100">
                <a:solidFill>
                  <a:schemeClr val="tx1"/>
                </a:solidFill>
                <a:latin typeface="Arial" pitchFamily="34" charset="0"/>
              </a:defRPr>
            </a:lvl2pPr>
            <a:lvl3pPr marL="1072706" indent="-214541" defTabSz="907331" eaLnBrk="0" hangingPunct="0">
              <a:spcBef>
                <a:spcPct val="30000"/>
              </a:spcBef>
              <a:defRPr kumimoji="1" sz="1100">
                <a:solidFill>
                  <a:schemeClr val="tx1"/>
                </a:solidFill>
                <a:latin typeface="Arial" pitchFamily="34" charset="0"/>
              </a:defRPr>
            </a:lvl3pPr>
            <a:lvl4pPr marL="1501788" indent="-214541" defTabSz="907331" eaLnBrk="0" hangingPunct="0">
              <a:spcBef>
                <a:spcPct val="30000"/>
              </a:spcBef>
              <a:defRPr kumimoji="1" sz="1100">
                <a:solidFill>
                  <a:schemeClr val="tx1"/>
                </a:solidFill>
                <a:latin typeface="Arial" pitchFamily="34" charset="0"/>
              </a:defRPr>
            </a:lvl4pPr>
            <a:lvl5pPr marL="1930870" indent="-214541" defTabSz="907331" eaLnBrk="0" hangingPunct="0">
              <a:spcBef>
                <a:spcPct val="30000"/>
              </a:spcBef>
              <a:defRPr kumimoji="1" sz="1100">
                <a:solidFill>
                  <a:schemeClr val="tx1"/>
                </a:solidFill>
                <a:latin typeface="Arial" pitchFamily="34" charset="0"/>
              </a:defRPr>
            </a:lvl5pPr>
            <a:lvl6pPr marL="2359952" indent="-214541" defTabSz="907331" eaLnBrk="0" fontAlgn="base" hangingPunct="0">
              <a:spcBef>
                <a:spcPct val="30000"/>
              </a:spcBef>
              <a:spcAft>
                <a:spcPct val="0"/>
              </a:spcAft>
              <a:defRPr kumimoji="1" sz="1100">
                <a:solidFill>
                  <a:schemeClr val="tx1"/>
                </a:solidFill>
                <a:latin typeface="Arial" pitchFamily="34" charset="0"/>
              </a:defRPr>
            </a:lvl6pPr>
            <a:lvl7pPr marL="2789034" indent="-214541" defTabSz="907331" eaLnBrk="0" fontAlgn="base" hangingPunct="0">
              <a:spcBef>
                <a:spcPct val="30000"/>
              </a:spcBef>
              <a:spcAft>
                <a:spcPct val="0"/>
              </a:spcAft>
              <a:defRPr kumimoji="1" sz="1100">
                <a:solidFill>
                  <a:schemeClr val="tx1"/>
                </a:solidFill>
                <a:latin typeface="Arial" pitchFamily="34" charset="0"/>
              </a:defRPr>
            </a:lvl7pPr>
            <a:lvl8pPr marL="3218117" indent="-214541" defTabSz="907331" eaLnBrk="0" fontAlgn="base" hangingPunct="0">
              <a:spcBef>
                <a:spcPct val="30000"/>
              </a:spcBef>
              <a:spcAft>
                <a:spcPct val="0"/>
              </a:spcAft>
              <a:defRPr kumimoji="1" sz="1100">
                <a:solidFill>
                  <a:schemeClr val="tx1"/>
                </a:solidFill>
                <a:latin typeface="Arial" pitchFamily="34" charset="0"/>
              </a:defRPr>
            </a:lvl8pPr>
            <a:lvl9pPr marL="3647199" indent="-214541" defTabSz="907331" eaLnBrk="0" fontAlgn="base" hangingPunct="0">
              <a:spcBef>
                <a:spcPct val="30000"/>
              </a:spcBef>
              <a:spcAft>
                <a:spcPct val="0"/>
              </a:spcAft>
              <a:defRPr kumimoji="1" sz="1100">
                <a:solidFill>
                  <a:schemeClr val="tx1"/>
                </a:solidFill>
                <a:latin typeface="Arial" pitchFamily="34" charset="0"/>
              </a:defRPr>
            </a:lvl9pPr>
          </a:lstStyle>
          <a:p>
            <a:pPr eaLnBrk="1" hangingPunct="1">
              <a:spcBef>
                <a:spcPct val="0"/>
              </a:spcBef>
            </a:pPr>
            <a:fld id="{0EB03190-2C52-40B8-95C1-0027E2AADFAE}" type="slidenum">
              <a:rPr kumimoji="0" lang="zh-CN" altLang="en-US" sz="1200">
                <a:latin typeface="Tahoma" pitchFamily="34" charset="0"/>
              </a:rPr>
              <a:pPr eaLnBrk="1" hangingPunct="1">
                <a:spcBef>
                  <a:spcPct val="0"/>
                </a:spcBef>
              </a:pPr>
              <a:t>10</a:t>
            </a:fld>
            <a:endParaRPr kumimoji="0" lang="en-US" altLang="zh-CN" sz="1200">
              <a:latin typeface="Tahoma" pitchFamily="34" charset="0"/>
            </a:endParaRPr>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p:spPr>
        <p:txBody>
          <a:bodyPr/>
          <a:lstStyle/>
          <a:p>
            <a:r>
              <a:rPr lang="en-CA" altLang="en-US" dirty="0">
                <a:latin typeface="Arial" pitchFamily="34" charset="0"/>
              </a:rPr>
              <a:t>Focus on the first one, more common, and easier, follow our ER to relations, we already have tables, just need to find which is good and how to convert bad to good.</a:t>
            </a:r>
          </a:p>
          <a:p>
            <a:r>
              <a:rPr lang="en-CA" altLang="en-US" dirty="0">
                <a:latin typeface="Arial" pitchFamily="34" charset="0"/>
              </a:rPr>
              <a:t>Synthesis: no tables, only attributes.</a:t>
            </a:r>
          </a:p>
          <a:p>
            <a:endParaRPr lang="en-CA" altLang="en-US" dirty="0">
              <a:latin typeface="Arial" pitchFamily="34" charset="0"/>
            </a:endParaRPr>
          </a:p>
          <a:p>
            <a:r>
              <a:rPr lang="en-CA" altLang="en-US" dirty="0">
                <a:latin typeface="Arial" pitchFamily="34" charset="0"/>
              </a:rPr>
              <a:t>Regardless which one, both based on FD, so take a detour to discuss FD, </a:t>
            </a:r>
            <a:r>
              <a:rPr lang="en-CA" altLang="en-US" b="1" dirty="0">
                <a:latin typeface="Arial" pitchFamily="34" charset="0"/>
              </a:rPr>
              <a:t>Functional Dependencies</a:t>
            </a:r>
            <a:r>
              <a:rPr lang="en-CA" altLang="en-US" dirty="0">
                <a:latin typeface="Arial" pitchFamily="34" charset="0"/>
              </a:rPr>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function</a:t>
            </a:r>
            <a:r>
              <a:rPr lang="en-US" baseline="0" dirty="0"/>
              <a:t> </a:t>
            </a:r>
            <a:r>
              <a:rPr lang="en-US" dirty="0"/>
              <a:t>Y =</a:t>
            </a:r>
            <a:r>
              <a:rPr lang="en-US" baseline="0" dirty="0"/>
              <a:t> X+2, If value of X is known, then the value Y is known too. So X determines Y. Say concept applies here, instead of numbers, we use attributes.</a:t>
            </a:r>
            <a:endParaRPr lang="en-US" dirty="0"/>
          </a:p>
        </p:txBody>
      </p:sp>
      <p:sp>
        <p:nvSpPr>
          <p:cNvPr id="4" name="Slide Number Placeholder 3"/>
          <p:cNvSpPr>
            <a:spLocks noGrp="1"/>
          </p:cNvSpPr>
          <p:nvPr>
            <p:ph type="sldNum" sz="quarter" idx="10"/>
          </p:nvPr>
        </p:nvSpPr>
        <p:spPr/>
        <p:txBody>
          <a:bodyPr/>
          <a:lstStyle/>
          <a:p>
            <a:pPr>
              <a:defRPr/>
            </a:pPr>
            <a:fld id="{5D995D39-0081-45C7-BF79-412E91A0AD2E}" type="slidenum">
              <a:rPr lang="zh-CN" altLang="en-US" smtClean="0"/>
              <a:pPr>
                <a:defRPr/>
              </a:pPr>
              <a:t>12</a:t>
            </a:fld>
            <a:endParaRPr lang="en-US" altLang="zh-CN"/>
          </a:p>
        </p:txBody>
      </p:sp>
    </p:spTree>
    <p:extLst>
      <p:ext uri="{BB962C8B-B14F-4D97-AF65-F5344CB8AC3E}">
        <p14:creationId xmlns:p14="http://schemas.microsoft.com/office/powerpoint/2010/main" val="18832789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685800" y="3398838"/>
            <a:ext cx="7848600"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Date Placeholder 3"/>
          <p:cNvSpPr>
            <a:spLocks noGrp="1"/>
          </p:cNvSpPr>
          <p:nvPr>
            <p:ph type="dt" sz="half" idx="10"/>
          </p:nvPr>
        </p:nvSpPr>
        <p:spPr/>
        <p:txBody>
          <a:bodyPr/>
          <a:lstStyle>
            <a:lvl1pPr>
              <a:defRPr/>
            </a:lvl1pPr>
          </a:lstStyle>
          <a:p>
            <a:pPr>
              <a:defRPr/>
            </a:pPr>
            <a:endParaRPr lang="en-US" altLang="zh-CN"/>
          </a:p>
        </p:txBody>
      </p:sp>
      <p:sp>
        <p:nvSpPr>
          <p:cNvPr id="6" name="Footer Placeholder 4"/>
          <p:cNvSpPr>
            <a:spLocks noGrp="1"/>
          </p:cNvSpPr>
          <p:nvPr>
            <p:ph type="ftr" sz="quarter" idx="11"/>
          </p:nvPr>
        </p:nvSpPr>
        <p:spPr/>
        <p:txBody>
          <a:bodyPr/>
          <a:lstStyle>
            <a:lvl1pPr>
              <a:defRPr/>
            </a:lvl1pPr>
          </a:lstStyle>
          <a:p>
            <a:pPr>
              <a:defRPr/>
            </a:pPr>
            <a:endParaRPr lang="en-US" altLang="zh-CN"/>
          </a:p>
        </p:txBody>
      </p:sp>
      <p:sp>
        <p:nvSpPr>
          <p:cNvPr id="7" name="Slide Number Placeholder 5"/>
          <p:cNvSpPr>
            <a:spLocks noGrp="1"/>
          </p:cNvSpPr>
          <p:nvPr>
            <p:ph type="sldNum" sz="quarter" idx="12"/>
          </p:nvPr>
        </p:nvSpPr>
        <p:spPr/>
        <p:txBody>
          <a:bodyPr/>
          <a:lstStyle>
            <a:lvl1pPr>
              <a:defRPr/>
            </a:lvl1pPr>
          </a:lstStyle>
          <a:p>
            <a:pPr>
              <a:defRPr/>
            </a:pPr>
            <a:fld id="{011386C9-2CFF-4D95-B9FA-B632BEDEE09D}" type="slidenum">
              <a:rPr lang="zh-CN" altLang="en-US"/>
              <a:pPr>
                <a:defRPr/>
              </a:pPr>
              <a:t>‹#›</a:t>
            </a:fld>
            <a:endParaRPr lang="en-US" altLang="zh-CN"/>
          </a:p>
        </p:txBody>
      </p:sp>
    </p:spTree>
    <p:extLst>
      <p:ext uri="{BB962C8B-B14F-4D97-AF65-F5344CB8AC3E}">
        <p14:creationId xmlns:p14="http://schemas.microsoft.com/office/powerpoint/2010/main" val="26872053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tLang="zh-CN"/>
          </a:p>
        </p:txBody>
      </p:sp>
      <p:sp>
        <p:nvSpPr>
          <p:cNvPr id="5" name="Footer Placeholder 4"/>
          <p:cNvSpPr>
            <a:spLocks noGrp="1"/>
          </p:cNvSpPr>
          <p:nvPr>
            <p:ph type="ftr" sz="quarter" idx="11"/>
          </p:nvPr>
        </p:nvSpPr>
        <p:spPr/>
        <p:txBody>
          <a:bodyPr/>
          <a:lstStyle>
            <a:lvl1pPr>
              <a:defRPr/>
            </a:lvl1pPr>
          </a:lstStyle>
          <a:p>
            <a:pPr>
              <a:defRPr/>
            </a:pPr>
            <a:endParaRPr lang="en-US" altLang="zh-CN"/>
          </a:p>
        </p:txBody>
      </p:sp>
      <p:sp>
        <p:nvSpPr>
          <p:cNvPr id="6" name="Slide Number Placeholder 5"/>
          <p:cNvSpPr>
            <a:spLocks noGrp="1"/>
          </p:cNvSpPr>
          <p:nvPr>
            <p:ph type="sldNum" sz="quarter" idx="12"/>
          </p:nvPr>
        </p:nvSpPr>
        <p:spPr/>
        <p:txBody>
          <a:bodyPr/>
          <a:lstStyle>
            <a:lvl1pPr>
              <a:defRPr/>
            </a:lvl1pPr>
          </a:lstStyle>
          <a:p>
            <a:pPr>
              <a:defRPr/>
            </a:pPr>
            <a:fld id="{1BC2F102-D86A-430A-ADC8-392EDC1B9A1F}" type="slidenum">
              <a:rPr lang="zh-CN" altLang="en-US"/>
              <a:pPr>
                <a:defRPr/>
              </a:pPr>
              <a:t>‹#›</a:t>
            </a:fld>
            <a:endParaRPr lang="en-US" altLang="zh-CN"/>
          </a:p>
        </p:txBody>
      </p:sp>
    </p:spTree>
    <p:extLst>
      <p:ext uri="{BB962C8B-B14F-4D97-AF65-F5344CB8AC3E}">
        <p14:creationId xmlns:p14="http://schemas.microsoft.com/office/powerpoint/2010/main" val="36794552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ltLang="zh-CN"/>
          </a:p>
        </p:txBody>
      </p:sp>
      <p:sp>
        <p:nvSpPr>
          <p:cNvPr id="5" name="Footer Placeholder 4"/>
          <p:cNvSpPr>
            <a:spLocks noGrp="1"/>
          </p:cNvSpPr>
          <p:nvPr>
            <p:ph type="ftr" sz="quarter" idx="11"/>
          </p:nvPr>
        </p:nvSpPr>
        <p:spPr/>
        <p:txBody>
          <a:bodyPr/>
          <a:lstStyle>
            <a:lvl1pPr>
              <a:defRPr/>
            </a:lvl1pPr>
          </a:lstStyle>
          <a:p>
            <a:pPr>
              <a:defRPr/>
            </a:pPr>
            <a:endParaRPr lang="en-US" altLang="zh-CN"/>
          </a:p>
        </p:txBody>
      </p:sp>
      <p:sp>
        <p:nvSpPr>
          <p:cNvPr id="6" name="Slide Number Placeholder 5"/>
          <p:cNvSpPr>
            <a:spLocks noGrp="1"/>
          </p:cNvSpPr>
          <p:nvPr>
            <p:ph type="sldNum" sz="quarter" idx="12"/>
          </p:nvPr>
        </p:nvSpPr>
        <p:spPr/>
        <p:txBody>
          <a:bodyPr/>
          <a:lstStyle>
            <a:lvl1pPr>
              <a:defRPr/>
            </a:lvl1pPr>
          </a:lstStyle>
          <a:p>
            <a:pPr>
              <a:defRPr/>
            </a:pPr>
            <a:fld id="{871EDC1F-C4A9-46AD-8FFA-3BF00FE341E8}" type="slidenum">
              <a:rPr lang="zh-CN" altLang="en-US"/>
              <a:pPr>
                <a:defRPr/>
              </a:pPr>
              <a:t>‹#›</a:t>
            </a:fld>
            <a:endParaRPr lang="en-US" altLang="zh-CN"/>
          </a:p>
        </p:txBody>
      </p:sp>
    </p:spTree>
    <p:extLst>
      <p:ext uri="{BB962C8B-B14F-4D97-AF65-F5344CB8AC3E}">
        <p14:creationId xmlns:p14="http://schemas.microsoft.com/office/powerpoint/2010/main" val="3631907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tLang="zh-CN"/>
          </a:p>
        </p:txBody>
      </p:sp>
      <p:sp>
        <p:nvSpPr>
          <p:cNvPr id="5" name="Footer Placeholder 4"/>
          <p:cNvSpPr>
            <a:spLocks noGrp="1"/>
          </p:cNvSpPr>
          <p:nvPr>
            <p:ph type="ftr" sz="quarter" idx="11"/>
          </p:nvPr>
        </p:nvSpPr>
        <p:spPr/>
        <p:txBody>
          <a:bodyPr/>
          <a:lstStyle>
            <a:lvl1pPr>
              <a:defRPr/>
            </a:lvl1pPr>
          </a:lstStyle>
          <a:p>
            <a:pPr>
              <a:defRPr/>
            </a:pPr>
            <a:endParaRPr lang="en-US" altLang="zh-CN"/>
          </a:p>
        </p:txBody>
      </p:sp>
      <p:sp>
        <p:nvSpPr>
          <p:cNvPr id="6" name="Slide Number Placeholder 5"/>
          <p:cNvSpPr>
            <a:spLocks noGrp="1"/>
          </p:cNvSpPr>
          <p:nvPr>
            <p:ph type="sldNum" sz="quarter" idx="12"/>
          </p:nvPr>
        </p:nvSpPr>
        <p:spPr/>
        <p:txBody>
          <a:bodyPr/>
          <a:lstStyle>
            <a:lvl1pPr>
              <a:defRPr/>
            </a:lvl1pPr>
          </a:lstStyle>
          <a:p>
            <a:pPr>
              <a:defRPr/>
            </a:pPr>
            <a:fld id="{81D1ADCC-E8CB-4089-9815-5153F4DFEE53}" type="slidenum">
              <a:rPr lang="zh-CN" altLang="en-US"/>
              <a:pPr>
                <a:defRPr/>
              </a:pPr>
              <a:t>‹#›</a:t>
            </a:fld>
            <a:endParaRPr lang="en-US" altLang="zh-CN"/>
          </a:p>
        </p:txBody>
      </p:sp>
    </p:spTree>
    <p:extLst>
      <p:ext uri="{BB962C8B-B14F-4D97-AF65-F5344CB8AC3E}">
        <p14:creationId xmlns:p14="http://schemas.microsoft.com/office/powerpoint/2010/main" val="3511176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cxnSp>
        <p:nvCxnSpPr>
          <p:cNvPr id="4" name="Straight Connector 3"/>
          <p:cNvCxnSpPr/>
          <p:nvPr/>
        </p:nvCxnSpPr>
        <p:spPr>
          <a:xfrm>
            <a:off x="731838" y="4598988"/>
            <a:ext cx="7848600"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722313" y="2362200"/>
            <a:ext cx="7772400" cy="2200275"/>
          </a:xfrm>
        </p:spPr>
        <p:txBody>
          <a:bodyPr anchor="b"/>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tLang="zh-CN"/>
          </a:p>
        </p:txBody>
      </p:sp>
      <p:sp>
        <p:nvSpPr>
          <p:cNvPr id="6" name="Footer Placeholder 4"/>
          <p:cNvSpPr>
            <a:spLocks noGrp="1"/>
          </p:cNvSpPr>
          <p:nvPr>
            <p:ph type="ftr" sz="quarter" idx="11"/>
          </p:nvPr>
        </p:nvSpPr>
        <p:spPr/>
        <p:txBody>
          <a:bodyPr/>
          <a:lstStyle>
            <a:lvl1pPr>
              <a:defRPr/>
            </a:lvl1pPr>
          </a:lstStyle>
          <a:p>
            <a:pPr>
              <a:defRPr/>
            </a:pPr>
            <a:endParaRPr lang="en-US" altLang="zh-CN"/>
          </a:p>
        </p:txBody>
      </p:sp>
      <p:sp>
        <p:nvSpPr>
          <p:cNvPr id="7" name="Slide Number Placeholder 5"/>
          <p:cNvSpPr>
            <a:spLocks noGrp="1"/>
          </p:cNvSpPr>
          <p:nvPr>
            <p:ph type="sldNum" sz="quarter" idx="12"/>
          </p:nvPr>
        </p:nvSpPr>
        <p:spPr/>
        <p:txBody>
          <a:bodyPr/>
          <a:lstStyle>
            <a:lvl1pPr>
              <a:defRPr/>
            </a:lvl1pPr>
          </a:lstStyle>
          <a:p>
            <a:pPr>
              <a:defRPr/>
            </a:pPr>
            <a:fld id="{FE454185-386B-4BA3-B15B-B51544BEC266}" type="slidenum">
              <a:rPr lang="zh-CN" altLang="en-US"/>
              <a:pPr>
                <a:defRPr/>
              </a:pPr>
              <a:t>‹#›</a:t>
            </a:fld>
            <a:endParaRPr lang="en-US" altLang="zh-CN"/>
          </a:p>
        </p:txBody>
      </p:sp>
    </p:spTree>
    <p:extLst>
      <p:ext uri="{BB962C8B-B14F-4D97-AF65-F5344CB8AC3E}">
        <p14:creationId xmlns:p14="http://schemas.microsoft.com/office/powerpoint/2010/main" val="237518397"/>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endParaRPr lang="en-US" altLang="zh-CN"/>
          </a:p>
        </p:txBody>
      </p:sp>
      <p:sp>
        <p:nvSpPr>
          <p:cNvPr id="6" name="Footer Placeholder 4"/>
          <p:cNvSpPr>
            <a:spLocks noGrp="1"/>
          </p:cNvSpPr>
          <p:nvPr>
            <p:ph type="ftr" sz="quarter" idx="11"/>
          </p:nvPr>
        </p:nvSpPr>
        <p:spPr/>
        <p:txBody>
          <a:bodyPr/>
          <a:lstStyle>
            <a:lvl1pPr>
              <a:defRPr/>
            </a:lvl1pPr>
          </a:lstStyle>
          <a:p>
            <a:pPr>
              <a:defRPr/>
            </a:pPr>
            <a:endParaRPr lang="en-US" altLang="zh-CN"/>
          </a:p>
        </p:txBody>
      </p:sp>
      <p:sp>
        <p:nvSpPr>
          <p:cNvPr id="7" name="Slide Number Placeholder 5"/>
          <p:cNvSpPr>
            <a:spLocks noGrp="1"/>
          </p:cNvSpPr>
          <p:nvPr>
            <p:ph type="sldNum" sz="quarter" idx="12"/>
          </p:nvPr>
        </p:nvSpPr>
        <p:spPr/>
        <p:txBody>
          <a:bodyPr/>
          <a:lstStyle>
            <a:lvl1pPr>
              <a:defRPr/>
            </a:lvl1pPr>
          </a:lstStyle>
          <a:p>
            <a:pPr>
              <a:defRPr/>
            </a:pPr>
            <a:fld id="{1FF6DA94-5264-4AE7-BB8B-8BB4E0C81053}" type="slidenum">
              <a:rPr lang="zh-CN" altLang="en-US"/>
              <a:pPr>
                <a:defRPr/>
              </a:pPr>
              <a:t>‹#›</a:t>
            </a:fld>
            <a:endParaRPr lang="en-US" altLang="zh-CN"/>
          </a:p>
        </p:txBody>
      </p:sp>
    </p:spTree>
    <p:extLst>
      <p:ext uri="{BB962C8B-B14F-4D97-AF65-F5344CB8AC3E}">
        <p14:creationId xmlns:p14="http://schemas.microsoft.com/office/powerpoint/2010/main" val="14241779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rot="5400000">
            <a:off x="2218531" y="4045744"/>
            <a:ext cx="4708525"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6"/>
          <p:cNvSpPr>
            <a:spLocks noGrp="1"/>
          </p:cNvSpPr>
          <p:nvPr>
            <p:ph type="dt" sz="half" idx="10"/>
          </p:nvPr>
        </p:nvSpPr>
        <p:spPr/>
        <p:txBody>
          <a:bodyPr/>
          <a:lstStyle>
            <a:lvl1pPr>
              <a:defRPr/>
            </a:lvl1pPr>
          </a:lstStyle>
          <a:p>
            <a:pPr>
              <a:defRPr/>
            </a:pPr>
            <a:endParaRPr lang="en-US" altLang="zh-CN"/>
          </a:p>
        </p:txBody>
      </p:sp>
      <p:sp>
        <p:nvSpPr>
          <p:cNvPr id="9" name="Footer Placeholder 7"/>
          <p:cNvSpPr>
            <a:spLocks noGrp="1"/>
          </p:cNvSpPr>
          <p:nvPr>
            <p:ph type="ftr" sz="quarter" idx="11"/>
          </p:nvPr>
        </p:nvSpPr>
        <p:spPr/>
        <p:txBody>
          <a:bodyPr/>
          <a:lstStyle>
            <a:lvl1pPr>
              <a:defRPr/>
            </a:lvl1pPr>
          </a:lstStyle>
          <a:p>
            <a:pPr>
              <a:defRPr/>
            </a:pPr>
            <a:endParaRPr lang="en-US" altLang="zh-CN"/>
          </a:p>
        </p:txBody>
      </p:sp>
      <p:sp>
        <p:nvSpPr>
          <p:cNvPr id="10" name="Slide Number Placeholder 8"/>
          <p:cNvSpPr>
            <a:spLocks noGrp="1"/>
          </p:cNvSpPr>
          <p:nvPr>
            <p:ph type="sldNum" sz="quarter" idx="12"/>
          </p:nvPr>
        </p:nvSpPr>
        <p:spPr/>
        <p:txBody>
          <a:bodyPr/>
          <a:lstStyle>
            <a:lvl1pPr>
              <a:defRPr/>
            </a:lvl1pPr>
          </a:lstStyle>
          <a:p>
            <a:pPr>
              <a:defRPr/>
            </a:pPr>
            <a:fld id="{8F48FF6C-B1FC-465E-917A-0D2F1059FB14}" type="slidenum">
              <a:rPr lang="zh-CN" altLang="en-US"/>
              <a:pPr>
                <a:defRPr/>
              </a:pPr>
              <a:t>‹#›</a:t>
            </a:fld>
            <a:endParaRPr lang="en-US" altLang="zh-CN"/>
          </a:p>
        </p:txBody>
      </p:sp>
    </p:spTree>
    <p:extLst>
      <p:ext uri="{BB962C8B-B14F-4D97-AF65-F5344CB8AC3E}">
        <p14:creationId xmlns:p14="http://schemas.microsoft.com/office/powerpoint/2010/main" val="20518326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ltLang="zh-CN"/>
          </a:p>
        </p:txBody>
      </p:sp>
      <p:sp>
        <p:nvSpPr>
          <p:cNvPr id="4" name="Footer Placeholder 4"/>
          <p:cNvSpPr>
            <a:spLocks noGrp="1"/>
          </p:cNvSpPr>
          <p:nvPr>
            <p:ph type="ftr" sz="quarter" idx="11"/>
          </p:nvPr>
        </p:nvSpPr>
        <p:spPr/>
        <p:txBody>
          <a:bodyPr/>
          <a:lstStyle>
            <a:lvl1pPr>
              <a:defRPr/>
            </a:lvl1pPr>
          </a:lstStyle>
          <a:p>
            <a:pPr>
              <a:defRPr/>
            </a:pPr>
            <a:endParaRPr lang="en-US" altLang="zh-CN"/>
          </a:p>
        </p:txBody>
      </p:sp>
      <p:sp>
        <p:nvSpPr>
          <p:cNvPr id="5" name="Slide Number Placeholder 5"/>
          <p:cNvSpPr>
            <a:spLocks noGrp="1"/>
          </p:cNvSpPr>
          <p:nvPr>
            <p:ph type="sldNum" sz="quarter" idx="12"/>
          </p:nvPr>
        </p:nvSpPr>
        <p:spPr/>
        <p:txBody>
          <a:bodyPr/>
          <a:lstStyle>
            <a:lvl1pPr>
              <a:defRPr/>
            </a:lvl1pPr>
          </a:lstStyle>
          <a:p>
            <a:pPr>
              <a:defRPr/>
            </a:pPr>
            <a:fld id="{71DD948E-B0FA-4DBE-BA0C-4138AB8FA339}" type="slidenum">
              <a:rPr lang="zh-CN" altLang="en-US"/>
              <a:pPr>
                <a:defRPr/>
              </a:pPr>
              <a:t>‹#›</a:t>
            </a:fld>
            <a:endParaRPr lang="en-US" altLang="zh-CN"/>
          </a:p>
        </p:txBody>
      </p:sp>
    </p:spTree>
    <p:extLst>
      <p:ext uri="{BB962C8B-B14F-4D97-AF65-F5344CB8AC3E}">
        <p14:creationId xmlns:p14="http://schemas.microsoft.com/office/powerpoint/2010/main" val="38080021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ltLang="zh-CN"/>
          </a:p>
        </p:txBody>
      </p:sp>
      <p:sp>
        <p:nvSpPr>
          <p:cNvPr id="3" name="Footer Placeholder 4"/>
          <p:cNvSpPr>
            <a:spLocks noGrp="1"/>
          </p:cNvSpPr>
          <p:nvPr>
            <p:ph type="ftr" sz="quarter" idx="11"/>
          </p:nvPr>
        </p:nvSpPr>
        <p:spPr/>
        <p:txBody>
          <a:bodyPr/>
          <a:lstStyle>
            <a:lvl1pPr>
              <a:defRPr/>
            </a:lvl1pPr>
          </a:lstStyle>
          <a:p>
            <a:pPr>
              <a:defRPr/>
            </a:pPr>
            <a:endParaRPr lang="en-US" altLang="zh-CN"/>
          </a:p>
        </p:txBody>
      </p:sp>
      <p:sp>
        <p:nvSpPr>
          <p:cNvPr id="4" name="Slide Number Placeholder 5"/>
          <p:cNvSpPr>
            <a:spLocks noGrp="1"/>
          </p:cNvSpPr>
          <p:nvPr>
            <p:ph type="sldNum" sz="quarter" idx="12"/>
          </p:nvPr>
        </p:nvSpPr>
        <p:spPr/>
        <p:txBody>
          <a:bodyPr/>
          <a:lstStyle>
            <a:lvl1pPr>
              <a:defRPr/>
            </a:lvl1pPr>
          </a:lstStyle>
          <a:p>
            <a:pPr>
              <a:defRPr/>
            </a:pPr>
            <a:fld id="{A912432C-8D9A-4E2A-9773-69847A34AB96}" type="slidenum">
              <a:rPr lang="zh-CN" altLang="en-US"/>
              <a:pPr>
                <a:defRPr/>
              </a:pPr>
              <a:t>‹#›</a:t>
            </a:fld>
            <a:endParaRPr lang="en-US" altLang="zh-CN"/>
          </a:p>
        </p:txBody>
      </p:sp>
    </p:spTree>
    <p:extLst>
      <p:ext uri="{BB962C8B-B14F-4D97-AF65-F5344CB8AC3E}">
        <p14:creationId xmlns:p14="http://schemas.microsoft.com/office/powerpoint/2010/main" val="565740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cxnSp>
        <p:nvCxnSpPr>
          <p:cNvPr id="5" name="Straight Connector 4"/>
          <p:cNvCxnSpPr/>
          <p:nvPr/>
        </p:nvCxnSpPr>
        <p:spPr>
          <a:xfrm rot="5400000">
            <a:off x="-13494" y="3580607"/>
            <a:ext cx="5578475"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4"/>
          <p:cNvSpPr>
            <a:spLocks noGrp="1"/>
          </p:cNvSpPr>
          <p:nvPr>
            <p:ph type="dt" sz="half" idx="10"/>
          </p:nvPr>
        </p:nvSpPr>
        <p:spPr/>
        <p:txBody>
          <a:bodyPr/>
          <a:lstStyle>
            <a:lvl1pPr>
              <a:defRPr/>
            </a:lvl1pPr>
          </a:lstStyle>
          <a:p>
            <a:pPr>
              <a:defRPr/>
            </a:pPr>
            <a:endParaRPr lang="en-US" altLang="zh-CN"/>
          </a:p>
        </p:txBody>
      </p:sp>
      <p:sp>
        <p:nvSpPr>
          <p:cNvPr id="7" name="Footer Placeholder 5"/>
          <p:cNvSpPr>
            <a:spLocks noGrp="1"/>
          </p:cNvSpPr>
          <p:nvPr>
            <p:ph type="ftr" sz="quarter" idx="11"/>
          </p:nvPr>
        </p:nvSpPr>
        <p:spPr/>
        <p:txBody>
          <a:bodyPr/>
          <a:lstStyle>
            <a:lvl1pPr>
              <a:defRPr/>
            </a:lvl1pPr>
          </a:lstStyle>
          <a:p>
            <a:pPr>
              <a:defRPr/>
            </a:pPr>
            <a:endParaRPr lang="en-US" altLang="zh-CN"/>
          </a:p>
        </p:txBody>
      </p:sp>
      <p:sp>
        <p:nvSpPr>
          <p:cNvPr id="8" name="Slide Number Placeholder 6"/>
          <p:cNvSpPr>
            <a:spLocks noGrp="1"/>
          </p:cNvSpPr>
          <p:nvPr>
            <p:ph type="sldNum" sz="quarter" idx="12"/>
          </p:nvPr>
        </p:nvSpPr>
        <p:spPr/>
        <p:txBody>
          <a:bodyPr/>
          <a:lstStyle>
            <a:lvl1pPr>
              <a:defRPr/>
            </a:lvl1pPr>
          </a:lstStyle>
          <a:p>
            <a:pPr>
              <a:defRPr/>
            </a:pPr>
            <a:fld id="{76529197-FC92-4211-AFFA-43D6A5440178}" type="slidenum">
              <a:rPr lang="zh-CN" altLang="en-US"/>
              <a:pPr>
                <a:defRPr/>
              </a:pPr>
              <a:t>‹#›</a:t>
            </a:fld>
            <a:endParaRPr lang="en-US" altLang="zh-CN"/>
          </a:p>
        </p:txBody>
      </p:sp>
    </p:spTree>
    <p:extLst>
      <p:ext uri="{BB962C8B-B14F-4D97-AF65-F5344CB8AC3E}">
        <p14:creationId xmlns:p14="http://schemas.microsoft.com/office/powerpoint/2010/main" val="28013536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tLang="zh-CN"/>
          </a:p>
        </p:txBody>
      </p:sp>
      <p:sp>
        <p:nvSpPr>
          <p:cNvPr id="6" name="Footer Placeholder 4"/>
          <p:cNvSpPr>
            <a:spLocks noGrp="1"/>
          </p:cNvSpPr>
          <p:nvPr>
            <p:ph type="ftr" sz="quarter" idx="11"/>
          </p:nvPr>
        </p:nvSpPr>
        <p:spPr/>
        <p:txBody>
          <a:bodyPr/>
          <a:lstStyle>
            <a:lvl1pPr>
              <a:defRPr/>
            </a:lvl1pPr>
          </a:lstStyle>
          <a:p>
            <a:pPr>
              <a:defRPr/>
            </a:pPr>
            <a:endParaRPr lang="en-US" altLang="zh-CN"/>
          </a:p>
        </p:txBody>
      </p:sp>
      <p:sp>
        <p:nvSpPr>
          <p:cNvPr id="7" name="Slide Number Placeholder 5"/>
          <p:cNvSpPr>
            <a:spLocks noGrp="1"/>
          </p:cNvSpPr>
          <p:nvPr>
            <p:ph type="sldNum" sz="quarter" idx="12"/>
          </p:nvPr>
        </p:nvSpPr>
        <p:spPr/>
        <p:txBody>
          <a:bodyPr/>
          <a:lstStyle>
            <a:lvl1pPr>
              <a:defRPr/>
            </a:lvl1pPr>
          </a:lstStyle>
          <a:p>
            <a:pPr>
              <a:defRPr/>
            </a:pPr>
            <a:fld id="{D544EF11-0E48-4B1A-B7E9-0F54E2DFCD16}" type="slidenum">
              <a:rPr lang="zh-CN" altLang="en-US"/>
              <a:pPr>
                <a:defRPr/>
              </a:pPr>
              <a:t>‹#›</a:t>
            </a:fld>
            <a:endParaRPr lang="en-US" altLang="zh-CN"/>
          </a:p>
        </p:txBody>
      </p:sp>
    </p:spTree>
    <p:extLst>
      <p:ext uri="{BB962C8B-B14F-4D97-AF65-F5344CB8AC3E}">
        <p14:creationId xmlns:p14="http://schemas.microsoft.com/office/powerpoint/2010/main" val="16402848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663"/>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028" name="Text Placeholder 2"/>
          <p:cNvSpPr>
            <a:spLocks noGrp="1"/>
          </p:cNvSpPr>
          <p:nvPr>
            <p:ph type="body" idx="1"/>
          </p:nvPr>
        </p:nvSpPr>
        <p:spPr bwMode="auto">
          <a:xfrm>
            <a:off x="457200" y="1600200"/>
            <a:ext cx="8229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 name="Rectangle 6"/>
          <p:cNvSpPr/>
          <p:nvPr/>
        </p:nvSpPr>
        <p:spPr>
          <a:xfrm>
            <a:off x="0" y="0"/>
            <a:ext cx="9144000" cy="365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Date Placeholder 3"/>
          <p:cNvSpPr>
            <a:spLocks noGrp="1"/>
          </p:cNvSpPr>
          <p:nvPr>
            <p:ph type="dt" sz="half" idx="2"/>
          </p:nvPr>
        </p:nvSpPr>
        <p:spPr>
          <a:xfrm>
            <a:off x="457200" y="19050"/>
            <a:ext cx="2895600" cy="328613"/>
          </a:xfrm>
          <a:prstGeom prst="rect">
            <a:avLst/>
          </a:prstGeom>
        </p:spPr>
        <p:txBody>
          <a:bodyPr vert="horz" lIns="91440" tIns="45720" rIns="91440" bIns="45720" rtlCol="0" anchor="ctr"/>
          <a:lstStyle>
            <a:lvl1pPr algn="l">
              <a:defRPr sz="1200">
                <a:solidFill>
                  <a:srgbClr val="FFFFFF"/>
                </a:solidFill>
              </a:defRPr>
            </a:lvl1pPr>
          </a:lstStyle>
          <a:p>
            <a:pPr>
              <a:defRPr/>
            </a:pPr>
            <a:endParaRPr lang="en-US" altLang="zh-CN"/>
          </a:p>
        </p:txBody>
      </p:sp>
      <p:sp>
        <p:nvSpPr>
          <p:cNvPr id="5" name="Footer Placeholder 4"/>
          <p:cNvSpPr>
            <a:spLocks noGrp="1"/>
          </p:cNvSpPr>
          <p:nvPr>
            <p:ph type="ftr" sz="quarter" idx="3"/>
          </p:nvPr>
        </p:nvSpPr>
        <p:spPr>
          <a:xfrm>
            <a:off x="3429000" y="19050"/>
            <a:ext cx="4114800" cy="328613"/>
          </a:xfrm>
          <a:prstGeom prst="rect">
            <a:avLst/>
          </a:prstGeom>
        </p:spPr>
        <p:txBody>
          <a:bodyPr vert="horz" lIns="91440" tIns="45720" rIns="91440" bIns="45720" rtlCol="0" anchor="ctr"/>
          <a:lstStyle>
            <a:lvl1pPr algn="ctr">
              <a:defRPr sz="1200">
                <a:solidFill>
                  <a:srgbClr val="FFFFFF"/>
                </a:solidFill>
              </a:defRPr>
            </a:lvl1pPr>
          </a:lstStyle>
          <a:p>
            <a:pPr>
              <a:defRPr/>
            </a:pPr>
            <a:endParaRPr lang="en-US" altLang="zh-CN"/>
          </a:p>
        </p:txBody>
      </p:sp>
      <p:sp>
        <p:nvSpPr>
          <p:cNvPr id="6" name="Slide Number Placeholder 5"/>
          <p:cNvSpPr>
            <a:spLocks noGrp="1"/>
          </p:cNvSpPr>
          <p:nvPr>
            <p:ph type="sldNum" sz="quarter" idx="4"/>
          </p:nvPr>
        </p:nvSpPr>
        <p:spPr>
          <a:xfrm>
            <a:off x="7620000" y="19050"/>
            <a:ext cx="1066800" cy="328613"/>
          </a:xfrm>
          <a:prstGeom prst="rect">
            <a:avLst/>
          </a:prstGeom>
        </p:spPr>
        <p:txBody>
          <a:bodyPr vert="horz" lIns="91440" tIns="45720" rIns="91440" bIns="45720" rtlCol="0" anchor="ctr"/>
          <a:lstStyle>
            <a:lvl1pPr algn="l">
              <a:defRPr sz="1400" b="1">
                <a:solidFill>
                  <a:srgbClr val="FFFFFF"/>
                </a:solidFill>
              </a:defRPr>
            </a:lvl1pPr>
          </a:lstStyle>
          <a:p>
            <a:pPr>
              <a:defRPr/>
            </a:pPr>
            <a:fld id="{773E6D6A-FD42-43D4-9FB9-83DE83508612}"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3707" r:id="rId1"/>
    <p:sldLayoutId id="2147483700" r:id="rId2"/>
    <p:sldLayoutId id="2147483708" r:id="rId3"/>
    <p:sldLayoutId id="2147483701" r:id="rId4"/>
    <p:sldLayoutId id="2147483709" r:id="rId5"/>
    <p:sldLayoutId id="2147483702" r:id="rId6"/>
    <p:sldLayoutId id="2147483703" r:id="rId7"/>
    <p:sldLayoutId id="2147483710" r:id="rId8"/>
    <p:sldLayoutId id="2147483704" r:id="rId9"/>
    <p:sldLayoutId id="2147483705" r:id="rId10"/>
    <p:sldLayoutId id="2147483706" r:id="rId11"/>
  </p:sldLayoutIdLst>
  <p:hf hdr="0" ftr="0" dt="0"/>
  <p:txStyles>
    <p:titleStyle>
      <a:lvl1pPr algn="l" rtl="0" eaLnBrk="0" fontAlgn="base" hangingPunct="0">
        <a:spcBef>
          <a:spcPct val="0"/>
        </a:spcBef>
        <a:spcAft>
          <a:spcPct val="0"/>
        </a:spcAft>
        <a:defRPr sz="4000" kern="1200" spc="-1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pitchFamily="34" charset="0"/>
        </a:defRPr>
      </a:lvl2pPr>
      <a:lvl3pPr algn="l" rtl="0" eaLnBrk="0" fontAlgn="base" hangingPunct="0">
        <a:spcBef>
          <a:spcPct val="0"/>
        </a:spcBef>
        <a:spcAft>
          <a:spcPct val="0"/>
        </a:spcAft>
        <a:defRPr sz="4000">
          <a:solidFill>
            <a:schemeClr val="tx2"/>
          </a:solidFill>
          <a:latin typeface="Arial" pitchFamily="34" charset="0"/>
        </a:defRPr>
      </a:lvl3pPr>
      <a:lvl4pPr algn="l" rtl="0" eaLnBrk="0" fontAlgn="base" hangingPunct="0">
        <a:spcBef>
          <a:spcPct val="0"/>
        </a:spcBef>
        <a:spcAft>
          <a:spcPct val="0"/>
        </a:spcAft>
        <a:defRPr sz="4000">
          <a:solidFill>
            <a:schemeClr val="tx2"/>
          </a:solidFill>
          <a:latin typeface="Arial" pitchFamily="34" charset="0"/>
        </a:defRPr>
      </a:lvl4pPr>
      <a:lvl5pPr algn="l" rtl="0" eaLnBrk="0" fontAlgn="base" hangingPunct="0">
        <a:spcBef>
          <a:spcPct val="0"/>
        </a:spcBef>
        <a:spcAft>
          <a:spcPct val="0"/>
        </a:spcAft>
        <a:defRPr sz="4000">
          <a:solidFill>
            <a:schemeClr val="tx2"/>
          </a:solidFill>
          <a:latin typeface="Arial" pitchFamily="34" charset="0"/>
        </a:defRPr>
      </a:lvl5pPr>
      <a:lvl6pPr marL="457200" algn="l" rtl="0" fontAlgn="base">
        <a:spcBef>
          <a:spcPct val="0"/>
        </a:spcBef>
        <a:spcAft>
          <a:spcPct val="0"/>
        </a:spcAft>
        <a:defRPr sz="4000">
          <a:solidFill>
            <a:schemeClr val="tx2"/>
          </a:solidFill>
          <a:latin typeface="Arial" pitchFamily="34" charset="0"/>
        </a:defRPr>
      </a:lvl6pPr>
      <a:lvl7pPr marL="914400" algn="l" rtl="0" fontAlgn="base">
        <a:spcBef>
          <a:spcPct val="0"/>
        </a:spcBef>
        <a:spcAft>
          <a:spcPct val="0"/>
        </a:spcAft>
        <a:defRPr sz="4000">
          <a:solidFill>
            <a:schemeClr val="tx2"/>
          </a:solidFill>
          <a:latin typeface="Arial" pitchFamily="34" charset="0"/>
        </a:defRPr>
      </a:lvl7pPr>
      <a:lvl8pPr marL="1371600" algn="l" rtl="0" fontAlgn="base">
        <a:spcBef>
          <a:spcPct val="0"/>
        </a:spcBef>
        <a:spcAft>
          <a:spcPct val="0"/>
        </a:spcAft>
        <a:defRPr sz="4000">
          <a:solidFill>
            <a:schemeClr val="tx2"/>
          </a:solidFill>
          <a:latin typeface="Arial" pitchFamily="34" charset="0"/>
        </a:defRPr>
      </a:lvl8pPr>
      <a:lvl9pPr marL="1828800" algn="l" rtl="0" fontAlgn="base">
        <a:spcBef>
          <a:spcPct val="0"/>
        </a:spcBef>
        <a:spcAft>
          <a:spcPct val="0"/>
        </a:spcAft>
        <a:defRPr sz="4000">
          <a:solidFill>
            <a:schemeClr val="tx2"/>
          </a:solidFill>
          <a:latin typeface="Arial" pitchFamily="34" charset="0"/>
        </a:defRPr>
      </a:lvl9pPr>
    </p:titleStyle>
    <p:bodyStyle>
      <a:lvl1pPr marL="182563" indent="-182563" algn="l" rtl="0" eaLnBrk="0" fontAlgn="base" hangingPunct="0">
        <a:spcBef>
          <a:spcPct val="20000"/>
        </a:spcBef>
        <a:spcAft>
          <a:spcPct val="0"/>
        </a:spcAft>
        <a:buClr>
          <a:schemeClr val="accent1"/>
        </a:buClr>
        <a:buSzPct val="85000"/>
        <a:buFont typeface="Arial" pitchFamily="34" charset="0"/>
        <a:buChar char="•"/>
        <a:defRPr sz="2400"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accent1"/>
        </a:buClr>
        <a:buSzPct val="85000"/>
        <a:buFont typeface="Arial" pitchFamily="34" charset="0"/>
        <a:buChar char="•"/>
        <a:defRPr sz="2000" kern="1200">
          <a:solidFill>
            <a:schemeClr val="tx1"/>
          </a:solidFill>
          <a:latin typeface="+mn-lt"/>
          <a:ea typeface="+mn-ea"/>
          <a:cs typeface="+mn-cs"/>
        </a:defRPr>
      </a:lvl2pPr>
      <a:lvl3pPr marL="730250" indent="-182563" algn="l" rtl="0" eaLnBrk="0" fontAlgn="base" hangingPunct="0">
        <a:spcBef>
          <a:spcPct val="20000"/>
        </a:spcBef>
        <a:spcAft>
          <a:spcPct val="0"/>
        </a:spcAft>
        <a:buClr>
          <a:schemeClr val="accent1"/>
        </a:buClr>
        <a:buSzPct val="90000"/>
        <a:buFont typeface="Arial" pitchFamily="34" charset="0"/>
        <a:buChar char="•"/>
        <a:defRPr kern="1200">
          <a:solidFill>
            <a:schemeClr val="tx1"/>
          </a:solidFill>
          <a:latin typeface="+mn-lt"/>
          <a:ea typeface="+mn-ea"/>
          <a:cs typeface="+mn-cs"/>
        </a:defRPr>
      </a:lvl3pPr>
      <a:lvl4pPr marL="1004888" indent="-182563" algn="l" rtl="0" eaLnBrk="0" fontAlgn="base" hangingPunct="0">
        <a:spcBef>
          <a:spcPct val="20000"/>
        </a:spcBef>
        <a:spcAft>
          <a:spcPct val="0"/>
        </a:spcAft>
        <a:buClr>
          <a:schemeClr val="accent1"/>
        </a:buClr>
        <a:buFont typeface="Arial" pitchFamily="34" charset="0"/>
        <a:buChar char="•"/>
        <a:defRPr sz="1600" kern="1200">
          <a:solidFill>
            <a:schemeClr val="tx1"/>
          </a:solidFill>
          <a:latin typeface="+mn-lt"/>
          <a:ea typeface="+mn-ea"/>
          <a:cs typeface="+mn-cs"/>
        </a:defRPr>
      </a:lvl4pPr>
      <a:lvl5pPr marL="1187450" indent="-136525" algn="l" rtl="0" eaLnBrk="0" fontAlgn="base" hangingPunct="0">
        <a:spcBef>
          <a:spcPct val="20000"/>
        </a:spcBef>
        <a:spcAft>
          <a:spcPct val="0"/>
        </a:spcAft>
        <a:buClr>
          <a:schemeClr val="accent1"/>
        </a:buClr>
        <a:buSzPct val="100000"/>
        <a:buFont typeface="Arial" pitchFamily="34" charset="0"/>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9.png"/><Relationship Id="rId5" Type="http://schemas.openxmlformats.org/officeDocument/2006/relationships/oleObject" Target="../embeddings/oleObject4.bin"/><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oleObject" Target="../embeddings/oleObject5.bin"/></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microsoft.com/office/2011/relationships/inkAction" Target="../ink/inkAction3.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1.png"/><Relationship Id="rId5" Type="http://schemas.openxmlformats.org/officeDocument/2006/relationships/oleObject" Target="../embeddings/oleObject6.bin"/><Relationship Id="rId10" Type="http://schemas.openxmlformats.org/officeDocument/2006/relationships/image" Target="../media/image2.png"/><Relationship Id="rId4" Type="http://schemas.openxmlformats.org/officeDocument/2006/relationships/notesSlide" Target="../notesSlides/notesSlide10.xml"/><Relationship Id="rId9" Type="http://schemas.openxmlformats.org/officeDocument/2006/relationships/image" Target="../media/image11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5.m4a"/><Relationship Id="rId7" Type="http://schemas.openxmlformats.org/officeDocument/2006/relationships/image" Target="../media/image12.png"/><Relationship Id="rId2" Type="http://schemas.microsoft.com/office/2007/relationships/media" Target="../media/media15.m4a"/><Relationship Id="rId1" Type="http://schemas.openxmlformats.org/officeDocument/2006/relationships/tags" Target="../tags/tag3.xml"/><Relationship Id="rId6" Type="http://schemas.microsoft.com/office/2011/relationships/inkAction" Target="../ink/inkAction4.xml"/><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6.m4a"/><Relationship Id="rId7" Type="http://schemas.openxmlformats.org/officeDocument/2006/relationships/image" Target="../media/image13.png"/><Relationship Id="rId2" Type="http://schemas.microsoft.com/office/2007/relationships/media" Target="../media/media16.m4a"/><Relationship Id="rId1" Type="http://schemas.openxmlformats.org/officeDocument/2006/relationships/tags" Target="../tags/tag4.xml"/><Relationship Id="rId6" Type="http://schemas.microsoft.com/office/2011/relationships/inkAction" Target="../ink/inkAction5.xml"/><Relationship Id="rId5" Type="http://schemas.openxmlformats.org/officeDocument/2006/relationships/notesSlide" Target="../notesSlides/notesSlide13.xml"/><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7.m4a"/><Relationship Id="rId7" Type="http://schemas.openxmlformats.org/officeDocument/2006/relationships/image" Target="../media/image14.png"/><Relationship Id="rId2" Type="http://schemas.microsoft.com/office/2007/relationships/media" Target="../media/media17.m4a"/><Relationship Id="rId1" Type="http://schemas.openxmlformats.org/officeDocument/2006/relationships/tags" Target="../tags/tag5.xml"/><Relationship Id="rId6" Type="http://schemas.microsoft.com/office/2011/relationships/inkAction" Target="../ink/inkAction6.xml"/><Relationship Id="rId5" Type="http://schemas.openxmlformats.org/officeDocument/2006/relationships/notesSlide" Target="../notesSlides/notesSlide14.xml"/><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8.m4a"/><Relationship Id="rId7" Type="http://schemas.openxmlformats.org/officeDocument/2006/relationships/image" Target="../media/image15.png"/><Relationship Id="rId2" Type="http://schemas.microsoft.com/office/2007/relationships/media" Target="../media/media18.m4a"/><Relationship Id="rId1" Type="http://schemas.openxmlformats.org/officeDocument/2006/relationships/tags" Target="../tags/tag6.xml"/><Relationship Id="rId6" Type="http://schemas.microsoft.com/office/2011/relationships/inkAction" Target="../ink/inkAction7.xml"/><Relationship Id="rId5" Type="http://schemas.openxmlformats.org/officeDocument/2006/relationships/notesSlide" Target="../notesSlides/notesSlide15.xml"/><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media19.m4a"/><Relationship Id="rId2" Type="http://schemas.microsoft.com/office/2007/relationships/media" Target="../media/media19.m4a"/><Relationship Id="rId1" Type="http://schemas.openxmlformats.org/officeDocument/2006/relationships/tags" Target="../tags/tag7.xml"/><Relationship Id="rId6" Type="http://schemas.openxmlformats.org/officeDocument/2006/relationships/image" Target="../media/image2.png"/><Relationship Id="rId5" Type="http://schemas.openxmlformats.org/officeDocument/2006/relationships/notesSlide" Target="../notesSlides/notesSlide16.xml"/><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20.m4a"/><Relationship Id="rId7" Type="http://schemas.openxmlformats.org/officeDocument/2006/relationships/image" Target="../media/image110.png"/><Relationship Id="rId2" Type="http://schemas.microsoft.com/office/2007/relationships/media" Target="../media/media20.m4a"/><Relationship Id="rId1" Type="http://schemas.openxmlformats.org/officeDocument/2006/relationships/tags" Target="../tags/tag8.xml"/><Relationship Id="rId6" Type="http://schemas.microsoft.com/office/2011/relationships/inkAction" Target="../ink/inkAction8.xml"/><Relationship Id="rId5" Type="http://schemas.openxmlformats.org/officeDocument/2006/relationships/notesSlide" Target="../notesSlides/notesSlide17.xml"/><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6.png"/><Relationship Id="rId5" Type="http://schemas.openxmlformats.org/officeDocument/2006/relationships/oleObject" Target="../embeddings/oleObject7.bin"/><Relationship Id="rId4"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7.png"/><Relationship Id="rId5" Type="http://schemas.openxmlformats.org/officeDocument/2006/relationships/oleObject" Target="../embeddings/oleObject8.bin"/><Relationship Id="rId4"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18.png"/><Relationship Id="rId5" Type="http://schemas.openxmlformats.org/officeDocument/2006/relationships/oleObject" Target="../embeddings/oleObject9.bin"/><Relationship Id="rId4"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19.png"/><Relationship Id="rId5" Type="http://schemas.openxmlformats.org/officeDocument/2006/relationships/oleObject" Target="../embeddings/oleObject10.bin"/><Relationship Id="rId4"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8" Type="http://schemas.openxmlformats.org/officeDocument/2006/relationships/image" Target="../media/image190.png"/><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6" Type="http://schemas.microsoft.com/office/2011/relationships/inkAction" Target="../ink/inkAction9.xml"/><Relationship Id="rId5" Type="http://schemas.openxmlformats.org/officeDocument/2006/relationships/image" Target="../media/image20.png"/><Relationship Id="rId4" Type="http://schemas.openxmlformats.org/officeDocument/2006/relationships/oleObject" Target="../embeddings/oleObject11.bin"/><Relationship Id="rId9"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21.png"/><Relationship Id="rId5" Type="http://schemas.openxmlformats.org/officeDocument/2006/relationships/oleObject" Target="../embeddings/oleObject12.bin"/><Relationship Id="rId4" Type="http://schemas.openxmlformats.org/officeDocument/2006/relationships/notesSlide" Target="../notesSlides/notesSlide22.xml"/></Relationships>
</file>

<file path=ppt/slides/_rels/slide2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6" Type="http://schemas.microsoft.com/office/2011/relationships/inkAction" Target="../ink/inkAction10.xml"/><Relationship Id="rId5" Type="http://schemas.openxmlformats.org/officeDocument/2006/relationships/image" Target="../media/image22.png"/><Relationship Id="rId4" Type="http://schemas.openxmlformats.org/officeDocument/2006/relationships/oleObject" Target="../embeddings/oleObject13.bin"/><Relationship Id="rId9" Type="http://schemas.openxmlformats.org/officeDocument/2006/relationships/image" Target="../media/image2.png"/></Relationships>
</file>

<file path=ppt/slides/_rels/slide2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6" Type="http://schemas.microsoft.com/office/2011/relationships/inkAction" Target="../ink/inkAction11.xml"/><Relationship Id="rId5" Type="http://schemas.openxmlformats.org/officeDocument/2006/relationships/image" Target="../media/image24.png"/><Relationship Id="rId4" Type="http://schemas.openxmlformats.org/officeDocument/2006/relationships/oleObject" Target="../embeddings/oleObject14.bin"/><Relationship Id="rId9"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2.png"/><Relationship Id="rId5" Type="http://schemas.openxmlformats.org/officeDocument/2006/relationships/image" Target="../media/image26.png"/><Relationship Id="rId4" Type="http://schemas.openxmlformats.org/officeDocument/2006/relationships/oleObject" Target="../embeddings/oleObject15.bin"/></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2.png"/><Relationship Id="rId5" Type="http://schemas.openxmlformats.org/officeDocument/2006/relationships/image" Target="../media/image27.jpeg"/><Relationship Id="rId4" Type="http://schemas.openxmlformats.org/officeDocument/2006/relationships/notesSlide" Target="../notesSlides/notesSlide23.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28.wmf"/><Relationship Id="rId5" Type="http://schemas.openxmlformats.org/officeDocument/2006/relationships/oleObject" Target="../embeddings/oleObject16.bin"/><Relationship Id="rId4" Type="http://schemas.openxmlformats.org/officeDocument/2006/relationships/notesSlide" Target="../notesSlides/notesSlide24.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microsoft.com/office/2011/relationships/inkAction" Target="../ink/inkAction12.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29.png"/><Relationship Id="rId5" Type="http://schemas.openxmlformats.org/officeDocument/2006/relationships/oleObject" Target="../embeddings/oleObject17.bin"/><Relationship Id="rId10" Type="http://schemas.openxmlformats.org/officeDocument/2006/relationships/image" Target="../media/image2.png"/><Relationship Id="rId4" Type="http://schemas.openxmlformats.org/officeDocument/2006/relationships/notesSlide" Target="../notesSlides/notesSlide25.xml"/><Relationship Id="rId9" Type="http://schemas.openxmlformats.org/officeDocument/2006/relationships/image" Target="../media/image30.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31.png"/><Relationship Id="rId5" Type="http://schemas.openxmlformats.org/officeDocument/2006/relationships/oleObject" Target="../embeddings/oleObject18.bin"/><Relationship Id="rId4" Type="http://schemas.openxmlformats.org/officeDocument/2006/relationships/notesSlide" Target="../notesSlides/notesSlide26.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2.png"/><Relationship Id="rId4" Type="http://schemas.openxmlformats.org/officeDocument/2006/relationships/notesSlide" Target="../notesSlides/notesSlide27.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2.png"/><Relationship Id="rId4" Type="http://schemas.openxmlformats.org/officeDocument/2006/relationships/notesSlide" Target="../notesSlides/notesSlide28.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2.png"/><Relationship Id="rId4" Type="http://schemas.openxmlformats.org/officeDocument/2006/relationships/notesSlide" Target="../notesSlides/notesSlide29.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32.png"/><Relationship Id="rId5" Type="http://schemas.openxmlformats.org/officeDocument/2006/relationships/oleObject" Target="../embeddings/oleObject19.bin"/><Relationship Id="rId4" Type="http://schemas.openxmlformats.org/officeDocument/2006/relationships/notesSlide" Target="../notesSlides/notesSlide30.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2.png"/><Relationship Id="rId5" Type="http://schemas.openxmlformats.org/officeDocument/2006/relationships/image" Target="../media/image33.png"/><Relationship Id="rId4" Type="http://schemas.openxmlformats.org/officeDocument/2006/relationships/oleObject" Target="../embeddings/oleObject20.bin"/></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microsoft.com/office/2011/relationships/inkAction" Target="../ink/inkAction13.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34.png"/><Relationship Id="rId5" Type="http://schemas.openxmlformats.org/officeDocument/2006/relationships/oleObject" Target="../embeddings/oleObject21.bin"/><Relationship Id="rId10" Type="http://schemas.openxmlformats.org/officeDocument/2006/relationships/image" Target="../media/image2.png"/><Relationship Id="rId4" Type="http://schemas.openxmlformats.org/officeDocument/2006/relationships/notesSlide" Target="../notesSlides/notesSlide31.xml"/><Relationship Id="rId9" Type="http://schemas.openxmlformats.org/officeDocument/2006/relationships/image" Target="../media/image35.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36.png"/><Relationship Id="rId5" Type="http://schemas.microsoft.com/office/2011/relationships/inkAction" Target="../ink/inkAction14.xml"/><Relationship Id="rId4" Type="http://schemas.openxmlformats.org/officeDocument/2006/relationships/notesSlide" Target="../notesSlides/notesSlide32.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37.png"/><Relationship Id="rId5" Type="http://schemas.microsoft.com/office/2011/relationships/inkAction" Target="../ink/inkAction15.xml"/><Relationship Id="rId4" Type="http://schemas.openxmlformats.org/officeDocument/2006/relationships/notesSlide" Target="../notesSlides/notesSlide33.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38.png"/><Relationship Id="rId5" Type="http://schemas.microsoft.com/office/2011/relationships/inkAction" Target="../ink/inkAction16.xml"/><Relationship Id="rId4" Type="http://schemas.openxmlformats.org/officeDocument/2006/relationships/notesSlide" Target="../notesSlides/notesSlide34.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39.png"/><Relationship Id="rId5" Type="http://schemas.microsoft.com/office/2011/relationships/inkAction" Target="../ink/inkAction17.xml"/><Relationship Id="rId4" Type="http://schemas.openxmlformats.org/officeDocument/2006/relationships/notesSlide" Target="../notesSlides/notesSlide35.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40.png"/><Relationship Id="rId5" Type="http://schemas.openxmlformats.org/officeDocument/2006/relationships/oleObject" Target="../embeddings/oleObject22.bin"/><Relationship Id="rId4" Type="http://schemas.openxmlformats.org/officeDocument/2006/relationships/notesSlide" Target="../notesSlides/notesSlide36.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41.png"/><Relationship Id="rId5" Type="http://schemas.openxmlformats.org/officeDocument/2006/relationships/oleObject" Target="../embeddings/oleObject23.bin"/><Relationship Id="rId4" Type="http://schemas.openxmlformats.org/officeDocument/2006/relationships/notesSlide" Target="../notesSlides/notesSlide37.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m4a"/><Relationship Id="rId1" Type="http://schemas.microsoft.com/office/2007/relationships/media" Target="../media/media47.m4a"/><Relationship Id="rId5" Type="http://schemas.openxmlformats.org/officeDocument/2006/relationships/image" Target="../media/image2.png"/><Relationship Id="rId4" Type="http://schemas.openxmlformats.org/officeDocument/2006/relationships/notesSlide" Target="../notesSlides/notesSlide38.xml"/></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5.m4a"/><Relationship Id="rId7" Type="http://schemas.microsoft.com/office/2011/relationships/inkAction" Target="../ink/inkAction1.xml"/><Relationship Id="rId2" Type="http://schemas.microsoft.com/office/2007/relationships/media" Target="../media/media5.m4a"/><Relationship Id="rId1" Type="http://schemas.openxmlformats.org/officeDocument/2006/relationships/tags" Target="../tags/tag1.xml"/><Relationship Id="rId6" Type="http://schemas.openxmlformats.org/officeDocument/2006/relationships/image" Target="../media/image3.jpeg"/><Relationship Id="rId5" Type="http://schemas.openxmlformats.org/officeDocument/2006/relationships/notesSlide" Target="../notesSlides/notesSlide3.xml"/><Relationship Id="rId4" Type="http://schemas.openxmlformats.org/officeDocument/2006/relationships/slideLayout" Target="../slideLayouts/slideLayout2.xml"/><Relationship Id="rId9"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5.png"/><Relationship Id="rId5" Type="http://schemas.openxmlformats.org/officeDocument/2006/relationships/oleObject" Target="../embeddings/oleObject1.bin"/><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7.m4a"/><Relationship Id="rId7" Type="http://schemas.openxmlformats.org/officeDocument/2006/relationships/image" Target="../media/image6.png"/><Relationship Id="rId2" Type="http://schemas.microsoft.com/office/2007/relationships/media" Target="../media/media7.m4a"/><Relationship Id="rId1" Type="http://schemas.openxmlformats.org/officeDocument/2006/relationships/tags" Target="../tags/tag2.xml"/><Relationship Id="rId6" Type="http://schemas.microsoft.com/office/2011/relationships/inkAction" Target="../ink/inkAction2.xml"/><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7.png"/><Relationship Id="rId5" Type="http://schemas.openxmlformats.org/officeDocument/2006/relationships/oleObject" Target="../embeddings/oleObject2.bin"/><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8.png"/><Relationship Id="rId5" Type="http://schemas.openxmlformats.org/officeDocument/2006/relationships/oleObject" Target="../embeddings/oleObject3.bin"/><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 of Last Lecture</a:t>
            </a:r>
          </a:p>
        </p:txBody>
      </p:sp>
      <p:sp>
        <p:nvSpPr>
          <p:cNvPr id="3" name="Content Placeholder 2"/>
          <p:cNvSpPr>
            <a:spLocks noGrp="1"/>
          </p:cNvSpPr>
          <p:nvPr>
            <p:ph idx="1"/>
          </p:nvPr>
        </p:nvSpPr>
        <p:spPr/>
        <p:txBody>
          <a:bodyPr/>
          <a:lstStyle/>
          <a:p>
            <a:pPr marL="457200" indent="-457200">
              <a:buFont typeface="+mj-lt"/>
              <a:buAutoNum type="arabicPeriod"/>
            </a:pPr>
            <a:r>
              <a:rPr lang="en-US" altLang="zh-CN" dirty="0"/>
              <a:t>Mapping of Regular Entity Types: table</a:t>
            </a:r>
          </a:p>
          <a:p>
            <a:pPr marL="457200" indent="-457200">
              <a:buFont typeface="+mj-lt"/>
              <a:buAutoNum type="arabicPeriod"/>
            </a:pPr>
            <a:r>
              <a:rPr lang="en-US" altLang="zh-CN" dirty="0"/>
              <a:t>Mapping of Multivalued attributes: new table + FK</a:t>
            </a:r>
          </a:p>
          <a:p>
            <a:pPr marL="457200" indent="-457200">
              <a:buFont typeface="+mj-lt"/>
              <a:buAutoNum type="arabicPeriod"/>
            </a:pPr>
            <a:r>
              <a:rPr lang="en-US" altLang="zh-CN" dirty="0"/>
              <a:t>Mapping of Weak Entity Types: table + FK</a:t>
            </a:r>
          </a:p>
          <a:p>
            <a:pPr marL="457200" indent="-457200">
              <a:buFont typeface="+mj-lt"/>
              <a:buAutoNum type="arabicPeriod"/>
            </a:pPr>
            <a:r>
              <a:rPr lang="en-US" altLang="zh-CN" dirty="0"/>
              <a:t>Mapping 1:1: merged, FK or new table + FKs</a:t>
            </a:r>
          </a:p>
          <a:p>
            <a:pPr marL="457200" indent="-457200">
              <a:buFont typeface="+mj-lt"/>
              <a:buAutoNum type="arabicPeriod"/>
            </a:pPr>
            <a:r>
              <a:rPr lang="en-US" dirty="0"/>
              <a:t>Mapping 1 to N: FK approach</a:t>
            </a:r>
          </a:p>
          <a:p>
            <a:pPr marL="457200" indent="-457200">
              <a:buFont typeface="+mj-lt"/>
              <a:buAutoNum type="arabicPeriod"/>
            </a:pPr>
            <a:r>
              <a:rPr lang="en-US" dirty="0"/>
              <a:t>Mapping N to M: new table + FKs</a:t>
            </a:r>
          </a:p>
          <a:p>
            <a:pPr marL="457200" indent="-457200">
              <a:buFont typeface="+mj-lt"/>
              <a:buAutoNum type="arabicPeriod"/>
            </a:pPr>
            <a:r>
              <a:rPr lang="en-US" dirty="0"/>
              <a:t>Mapping ternary and n-</a:t>
            </a:r>
            <a:r>
              <a:rPr lang="en-US" dirty="0" err="1"/>
              <a:t>ary</a:t>
            </a:r>
            <a:r>
              <a:rPr lang="en-US" dirty="0"/>
              <a:t>: new table + FKs</a:t>
            </a:r>
          </a:p>
          <a:p>
            <a:pPr marL="0" indent="0">
              <a:buNone/>
            </a:pPr>
            <a:endParaRPr lang="en-US" dirty="0"/>
          </a:p>
          <a:p>
            <a:pPr marL="0" indent="0">
              <a:buNone/>
            </a:pPr>
            <a:r>
              <a:rPr lang="en-US" dirty="0"/>
              <a:t>Note: If the relationship has simple attributes, they should be included in the new table or in the FK table.</a:t>
            </a:r>
          </a:p>
        </p:txBody>
      </p:sp>
      <p:sp>
        <p:nvSpPr>
          <p:cNvPr id="4" name="Slide Number Placeholder 3"/>
          <p:cNvSpPr>
            <a:spLocks noGrp="1"/>
          </p:cNvSpPr>
          <p:nvPr>
            <p:ph type="sldNum" sz="quarter" idx="12"/>
          </p:nvPr>
        </p:nvSpPr>
        <p:spPr/>
        <p:txBody>
          <a:bodyPr/>
          <a:lstStyle/>
          <a:p>
            <a:fld id="{1DE25952-70D9-4E71-8594-0B96F93C594A}" type="slidenum">
              <a:rPr lang="zh-CN" altLang="en-US" smtClean="0"/>
              <a:pPr/>
              <a:t>1</a:t>
            </a:fld>
            <a:endParaRPr lang="en-US" altLang="zh-CN"/>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4180361200"/>
      </p:ext>
    </p:extLst>
  </p:cSld>
  <p:clrMapOvr>
    <a:masterClrMapping/>
  </p:clrMapOvr>
  <mc:AlternateContent xmlns:mc="http://schemas.openxmlformats.org/markup-compatibility/2006" xmlns:p14="http://schemas.microsoft.com/office/powerpoint/2010/main">
    <mc:Choice Requires="p14">
      <p:transition spd="slow" p14:dur="2000" advTm="95646"/>
    </mc:Choice>
    <mc:Fallback xmlns="">
      <p:transition spd="slow" advTm="956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0" name="Rectangle 2"/>
          <p:cNvSpPr>
            <a:spLocks noGrp="1" noChangeArrowheads="1"/>
          </p:cNvSpPr>
          <p:nvPr>
            <p:ph type="title"/>
          </p:nvPr>
        </p:nvSpPr>
        <p:spPr/>
        <p:txBody>
          <a:bodyPr/>
          <a:lstStyle/>
          <a:p>
            <a:pPr eaLnBrk="1" fontAlgn="auto" hangingPunct="1">
              <a:spcAft>
                <a:spcPts val="0"/>
              </a:spcAft>
              <a:defRPr/>
            </a:pPr>
            <a:r>
              <a:rPr lang="en-US" altLang="zh-CN"/>
              <a:t>Schema Refinement Techniques</a:t>
            </a:r>
          </a:p>
        </p:txBody>
      </p:sp>
      <p:sp>
        <p:nvSpPr>
          <p:cNvPr id="16387" name="Content Placeholder 2"/>
          <p:cNvSpPr>
            <a:spLocks noGrp="1"/>
          </p:cNvSpPr>
          <p:nvPr>
            <p:ph idx="1"/>
          </p:nvPr>
        </p:nvSpPr>
        <p:spPr/>
        <p:txBody>
          <a:bodyPr/>
          <a:lstStyle/>
          <a:p>
            <a:pPr eaLnBrk="1" hangingPunct="1"/>
            <a:endParaRPr lang="en-US" altLang="en-US"/>
          </a:p>
        </p:txBody>
      </p:sp>
      <p:graphicFrame>
        <p:nvGraphicFramePr>
          <p:cNvPr id="16388" name="Object 3"/>
          <p:cNvGraphicFramePr>
            <a:graphicFrameLocks noChangeAspect="1"/>
          </p:cNvGraphicFramePr>
          <p:nvPr/>
        </p:nvGraphicFramePr>
        <p:xfrm>
          <a:off x="468313" y="1628775"/>
          <a:ext cx="7456487" cy="4514850"/>
        </p:xfrm>
        <a:graphic>
          <a:graphicData uri="http://schemas.openxmlformats.org/presentationml/2006/ole">
            <mc:AlternateContent xmlns:mc="http://schemas.openxmlformats.org/markup-compatibility/2006">
              <mc:Choice xmlns:v="urn:schemas-microsoft-com:vml" Requires="v">
                <p:oleObj name="位图图像" r:id="rId5" imgW="7457143" imgH="4514286" progId="Paint.Picture">
                  <p:embed/>
                </p:oleObj>
              </mc:Choice>
              <mc:Fallback>
                <p:oleObj name="位图图像" r:id="rId5" imgW="7457143" imgH="4514286" progId="Paint.Picture">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313" y="1628775"/>
                        <a:ext cx="7456487" cy="451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
        <p:nvSpPr>
          <p:cNvPr id="3" name="Slide Number Placeholder 2"/>
          <p:cNvSpPr>
            <a:spLocks noGrp="1"/>
          </p:cNvSpPr>
          <p:nvPr>
            <p:ph type="sldNum" sz="quarter" idx="12"/>
          </p:nvPr>
        </p:nvSpPr>
        <p:spPr/>
        <p:txBody>
          <a:bodyPr/>
          <a:lstStyle/>
          <a:p>
            <a:pPr>
              <a:defRPr/>
            </a:pPr>
            <a:fld id="{81D1ADCC-E8CB-4089-9815-5153F4DFEE53}" type="slidenum">
              <a:rPr lang="zh-CN" altLang="en-US" smtClean="0"/>
              <a:pPr>
                <a:defRPr/>
              </a:pPr>
              <a:t>10</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2000" advTm="14307"/>
    </mc:Choice>
    <mc:Fallback xmlns="">
      <p:transition spd="slow" advTm="143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2"/>
          <p:cNvSpPr>
            <a:spLocks noGrp="1" noChangeArrowheads="1"/>
          </p:cNvSpPr>
          <p:nvPr>
            <p:ph type="title"/>
          </p:nvPr>
        </p:nvSpPr>
        <p:spPr>
          <a:xfrm>
            <a:off x="457200" y="533400"/>
            <a:ext cx="8686800" cy="990600"/>
          </a:xfrm>
        </p:spPr>
        <p:txBody>
          <a:bodyPr/>
          <a:lstStyle/>
          <a:p>
            <a:pPr eaLnBrk="1" fontAlgn="auto" hangingPunct="1">
              <a:spcAft>
                <a:spcPts val="0"/>
              </a:spcAft>
              <a:defRPr/>
            </a:pPr>
            <a:r>
              <a:rPr lang="en-US" altLang="zh-CN" dirty="0"/>
              <a:t>Functional Dependency (Formally)</a:t>
            </a:r>
          </a:p>
        </p:txBody>
      </p:sp>
      <p:sp>
        <p:nvSpPr>
          <p:cNvPr id="18435" name="Content Placeholder 2"/>
          <p:cNvSpPr>
            <a:spLocks noGrp="1"/>
          </p:cNvSpPr>
          <p:nvPr>
            <p:ph idx="1"/>
          </p:nvPr>
        </p:nvSpPr>
        <p:spPr/>
        <p:txBody>
          <a:bodyPr/>
          <a:lstStyle/>
          <a:p>
            <a:pPr eaLnBrk="1" hangingPunct="1"/>
            <a:endParaRPr lang="en-US" altLang="en-US"/>
          </a:p>
        </p:txBody>
      </p:sp>
      <p:graphicFrame>
        <p:nvGraphicFramePr>
          <p:cNvPr id="18436" name="Object 4"/>
          <p:cNvGraphicFramePr>
            <a:graphicFrameLocks noChangeAspect="1"/>
          </p:cNvGraphicFramePr>
          <p:nvPr/>
        </p:nvGraphicFramePr>
        <p:xfrm>
          <a:off x="468313" y="1700213"/>
          <a:ext cx="7391400" cy="4813300"/>
        </p:xfrm>
        <a:graphic>
          <a:graphicData uri="http://schemas.openxmlformats.org/presentationml/2006/ole">
            <mc:AlternateContent xmlns:mc="http://schemas.openxmlformats.org/markup-compatibility/2006">
              <mc:Choice xmlns:v="urn:schemas-microsoft-com:vml" Requires="v">
                <p:oleObj name="位图图像" r:id="rId4" imgW="7752381" imgH="5047619" progId="Paint.Picture">
                  <p:embed/>
                </p:oleObj>
              </mc:Choice>
              <mc:Fallback>
                <p:oleObj name="位图图像" r:id="rId4" imgW="7752381" imgH="5047619" progId="Paint.Picture">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313" y="1700213"/>
                        <a:ext cx="7391400" cy="481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
        <p:nvSpPr>
          <p:cNvPr id="3" name="Slide Number Placeholder 2"/>
          <p:cNvSpPr>
            <a:spLocks noGrp="1"/>
          </p:cNvSpPr>
          <p:nvPr>
            <p:ph type="sldNum" sz="quarter" idx="12"/>
          </p:nvPr>
        </p:nvSpPr>
        <p:spPr/>
        <p:txBody>
          <a:bodyPr/>
          <a:lstStyle/>
          <a:p>
            <a:pPr>
              <a:defRPr/>
            </a:pPr>
            <a:fld id="{81D1ADCC-E8CB-4089-9815-5153F4DFEE53}" type="slidenum">
              <a:rPr lang="zh-CN" altLang="en-US" smtClean="0"/>
              <a:pPr>
                <a:defRPr/>
              </a:pPr>
              <a:t>11</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2000" advTm="19247"/>
    </mc:Choice>
    <mc:Fallback xmlns="">
      <p:transition spd="slow" advTm="192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8" name="Rectangle 2"/>
          <p:cNvSpPr>
            <a:spLocks noGrp="1" noChangeArrowheads="1"/>
          </p:cNvSpPr>
          <p:nvPr>
            <p:ph type="title"/>
          </p:nvPr>
        </p:nvSpPr>
        <p:spPr/>
        <p:txBody>
          <a:bodyPr/>
          <a:lstStyle/>
          <a:p>
            <a:pPr eaLnBrk="1" fontAlgn="auto" hangingPunct="1">
              <a:spcAft>
                <a:spcPts val="0"/>
              </a:spcAft>
              <a:defRPr/>
            </a:pPr>
            <a:r>
              <a:rPr lang="en-US" altLang="zh-CN"/>
              <a:t>Functional Dependency (Informally)</a:t>
            </a:r>
          </a:p>
        </p:txBody>
      </p:sp>
      <p:sp>
        <p:nvSpPr>
          <p:cNvPr id="475141" name="Rectangle 5"/>
          <p:cNvSpPr>
            <a:spLocks noGrp="1" noChangeArrowheads="1"/>
          </p:cNvSpPr>
          <p:nvPr>
            <p:ph idx="1"/>
          </p:nvPr>
        </p:nvSpPr>
        <p:spPr/>
        <p:txBody>
          <a:bodyPr rtlCol="0">
            <a:normAutofit/>
          </a:bodyPr>
          <a:lstStyle/>
          <a:p>
            <a:pPr marL="182880" indent="-182880" eaLnBrk="1" fontAlgn="auto" hangingPunct="1">
              <a:spcAft>
                <a:spcPts val="0"/>
              </a:spcAft>
              <a:defRPr/>
            </a:pPr>
            <a:r>
              <a:rPr lang="en-US" altLang="zh-CN" dirty="0"/>
              <a:t>If attributes </a:t>
            </a:r>
            <a:r>
              <a:rPr lang="en-US" altLang="zh-CN" dirty="0">
                <a:sym typeface="Symbol" pitchFamily="18" charset="2"/>
              </a:rPr>
              <a:t> </a:t>
            </a:r>
            <a:r>
              <a:rPr lang="en-US" altLang="zh-CN" dirty="0"/>
              <a:t>and </a:t>
            </a:r>
            <a:r>
              <a:rPr lang="en-US" altLang="zh-CN" dirty="0">
                <a:sym typeface="Symbol" pitchFamily="18" charset="2"/>
              </a:rPr>
              <a:t></a:t>
            </a:r>
            <a:r>
              <a:rPr lang="en-US" altLang="zh-CN" dirty="0"/>
              <a:t> come from the same relation R, and the value of </a:t>
            </a:r>
            <a:r>
              <a:rPr lang="en-US" altLang="zh-CN" dirty="0">
                <a:sym typeface="Symbol" pitchFamily="18" charset="2"/>
              </a:rPr>
              <a:t></a:t>
            </a:r>
            <a:r>
              <a:rPr lang="en-US" altLang="zh-CN" dirty="0"/>
              <a:t> determines the value of </a:t>
            </a:r>
            <a:r>
              <a:rPr lang="en-US" altLang="zh-CN" dirty="0">
                <a:sym typeface="Symbol" pitchFamily="18" charset="2"/>
              </a:rPr>
              <a:t></a:t>
            </a:r>
            <a:r>
              <a:rPr lang="en-US" altLang="zh-CN" dirty="0"/>
              <a:t>, we say </a:t>
            </a:r>
            <a:r>
              <a:rPr lang="en-US" altLang="zh-CN" dirty="0">
                <a:sym typeface="Symbol" pitchFamily="18" charset="2"/>
              </a:rPr>
              <a:t></a:t>
            </a:r>
            <a:r>
              <a:rPr lang="en-US" altLang="zh-CN" dirty="0"/>
              <a:t> is functionally depends on </a:t>
            </a:r>
            <a:r>
              <a:rPr lang="en-US" altLang="zh-CN" dirty="0">
                <a:sym typeface="Symbol" pitchFamily="18" charset="2"/>
              </a:rPr>
              <a:t></a:t>
            </a:r>
            <a:r>
              <a:rPr lang="en-US" altLang="zh-CN" dirty="0"/>
              <a:t>, denoted as </a:t>
            </a:r>
          </a:p>
          <a:p>
            <a:pPr marL="182880" indent="-182880" eaLnBrk="1" fontAlgn="auto" hangingPunct="1">
              <a:spcAft>
                <a:spcPts val="0"/>
              </a:spcAft>
              <a:defRPr/>
            </a:pPr>
            <a:endParaRPr lang="en-US" altLang="zh-CN" dirty="0">
              <a:sym typeface="Symbol" pitchFamily="18" charset="2"/>
            </a:endParaRPr>
          </a:p>
          <a:p>
            <a:pPr marL="0" indent="0" eaLnBrk="1" fontAlgn="auto" hangingPunct="1">
              <a:spcAft>
                <a:spcPts val="0"/>
              </a:spcAft>
              <a:buFont typeface="Arial" pitchFamily="34" charset="0"/>
              <a:buNone/>
              <a:defRPr/>
            </a:pPr>
            <a:r>
              <a:rPr lang="en-US" altLang="zh-CN" dirty="0">
                <a:sym typeface="Symbol" pitchFamily="18" charset="2"/>
              </a:rPr>
              <a:t>			</a:t>
            </a:r>
            <a:r>
              <a:rPr lang="en-US" altLang="zh-CN" sz="2800" dirty="0">
                <a:sym typeface="Symbol" pitchFamily="18" charset="2"/>
              </a:rPr>
              <a:t></a:t>
            </a:r>
            <a:r>
              <a:rPr lang="en-US" altLang="zh-CN" sz="2800" dirty="0"/>
              <a:t> </a:t>
            </a:r>
            <a:r>
              <a:rPr lang="en-US" altLang="zh-CN" sz="2800" dirty="0">
                <a:sym typeface="Symbol" pitchFamily="18" charset="2"/>
              </a:rPr>
              <a:t></a:t>
            </a:r>
            <a:r>
              <a:rPr lang="en-US" altLang="zh-CN" sz="2800" dirty="0">
                <a:sym typeface="Wingdings" pitchFamily="2" charset="2"/>
              </a:rPr>
              <a:t> </a:t>
            </a:r>
            <a:r>
              <a:rPr lang="en-US" altLang="zh-CN" sz="2800" dirty="0">
                <a:sym typeface="Symbol" pitchFamily="18" charset="2"/>
              </a:rPr>
              <a:t></a:t>
            </a:r>
          </a:p>
          <a:p>
            <a:pPr marL="182880" indent="-182880" eaLnBrk="1" fontAlgn="auto" hangingPunct="1">
              <a:spcAft>
                <a:spcPts val="0"/>
              </a:spcAft>
              <a:defRPr/>
            </a:pPr>
            <a:endParaRPr lang="en-US" altLang="zh-CN" dirty="0"/>
          </a:p>
          <a:p>
            <a:pPr marL="182880" indent="-182880" eaLnBrk="1" fontAlgn="auto" hangingPunct="1">
              <a:spcAft>
                <a:spcPts val="0"/>
              </a:spcAft>
              <a:defRPr/>
            </a:pPr>
            <a:r>
              <a:rPr lang="en-US" altLang="zh-CN" dirty="0"/>
              <a:t>In other words, if we know the value for </a:t>
            </a:r>
            <a:r>
              <a:rPr lang="en-US" altLang="zh-CN" dirty="0">
                <a:sym typeface="Symbol" pitchFamily="18" charset="2"/>
              </a:rPr>
              <a:t></a:t>
            </a:r>
            <a:r>
              <a:rPr lang="en-US" altLang="zh-CN" dirty="0"/>
              <a:t>, we know the value for </a:t>
            </a:r>
            <a:r>
              <a:rPr lang="en-US" altLang="zh-CN" dirty="0">
                <a:sym typeface="Symbol" pitchFamily="18" charset="2"/>
              </a:rPr>
              <a:t></a:t>
            </a:r>
            <a:r>
              <a:rPr lang="en-US" altLang="zh-CN" dirty="0"/>
              <a:t>.</a:t>
            </a:r>
          </a:p>
          <a:p>
            <a:pPr marL="182880" indent="-182880" eaLnBrk="1" fontAlgn="auto" hangingPunct="1">
              <a:spcAft>
                <a:spcPts val="0"/>
              </a:spcAft>
              <a:defRPr/>
            </a:pPr>
            <a:r>
              <a:rPr lang="en-US" altLang="zh-CN" dirty="0"/>
              <a:t>The dependency could be among more than two attributes, on both sides!</a:t>
            </a:r>
          </a:p>
        </p:txBody>
      </p:sp>
      <p:sp>
        <p:nvSpPr>
          <p:cNvPr id="17412" name="Rectangle 6"/>
          <p:cNvSpPr>
            <a:spLocks noChangeArrowheads="1"/>
          </p:cNvSpPr>
          <p:nvPr/>
        </p:nvSpPr>
        <p:spPr bwMode="auto">
          <a:xfrm>
            <a:off x="2555875" y="3070225"/>
            <a:ext cx="2592388" cy="863600"/>
          </a:xfrm>
          <a:prstGeom prst="rect">
            <a:avLst/>
          </a:prstGeom>
          <a:noFill/>
          <a:ln w="571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endParaRPr lang="en-US" alt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
        <p:nvSpPr>
          <p:cNvPr id="2" name="Slide Number Placeholder 1"/>
          <p:cNvSpPr>
            <a:spLocks noGrp="1"/>
          </p:cNvSpPr>
          <p:nvPr>
            <p:ph type="sldNum" sz="quarter" idx="12"/>
          </p:nvPr>
        </p:nvSpPr>
        <p:spPr/>
        <p:txBody>
          <a:bodyPr/>
          <a:lstStyle/>
          <a:p>
            <a:pPr>
              <a:defRPr/>
            </a:pPr>
            <a:fld id="{81D1ADCC-E8CB-4089-9815-5153F4DFEE53}" type="slidenum">
              <a:rPr lang="zh-CN" altLang="en-US" smtClean="0"/>
              <a:pPr>
                <a:defRPr/>
              </a:pPr>
              <a:t>12</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2000" advTm="17473"/>
    </mc:Choice>
    <mc:Fallback xmlns="">
      <p:transition spd="slow" advTm="174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2"/>
          <p:cNvSpPr>
            <a:spLocks noGrp="1" noChangeArrowheads="1"/>
          </p:cNvSpPr>
          <p:nvPr>
            <p:ph type="title"/>
          </p:nvPr>
        </p:nvSpPr>
        <p:spPr/>
        <p:txBody>
          <a:bodyPr/>
          <a:lstStyle/>
          <a:p>
            <a:pPr eaLnBrk="1" fontAlgn="auto" hangingPunct="1">
              <a:spcAft>
                <a:spcPts val="0"/>
              </a:spcAft>
              <a:defRPr/>
            </a:pPr>
            <a:r>
              <a:rPr lang="en-US" altLang="zh-CN"/>
              <a:t>FD: Example</a:t>
            </a:r>
          </a:p>
        </p:txBody>
      </p:sp>
      <p:sp>
        <p:nvSpPr>
          <p:cNvPr id="19459" name="Content Placeholder 2"/>
          <p:cNvSpPr>
            <a:spLocks noGrp="1"/>
          </p:cNvSpPr>
          <p:nvPr>
            <p:ph idx="1"/>
          </p:nvPr>
        </p:nvSpPr>
        <p:spPr/>
        <p:txBody>
          <a:bodyPr/>
          <a:lstStyle/>
          <a:p>
            <a:pPr eaLnBrk="1" hangingPunct="1"/>
            <a:endParaRPr lang="en-US" altLang="en-US"/>
          </a:p>
        </p:txBody>
      </p:sp>
      <p:graphicFrame>
        <p:nvGraphicFramePr>
          <p:cNvPr id="19460" name="Object 4"/>
          <p:cNvGraphicFramePr>
            <a:graphicFrameLocks noChangeAspect="1"/>
          </p:cNvGraphicFramePr>
          <p:nvPr/>
        </p:nvGraphicFramePr>
        <p:xfrm>
          <a:off x="395288" y="1628775"/>
          <a:ext cx="8458200" cy="3630613"/>
        </p:xfrm>
        <a:graphic>
          <a:graphicData uri="http://schemas.openxmlformats.org/presentationml/2006/ole">
            <mc:AlternateContent xmlns:mc="http://schemas.openxmlformats.org/markup-compatibility/2006">
              <mc:Choice xmlns:v="urn:schemas-microsoft-com:vml" Requires="v">
                <p:oleObj name="位图图像" r:id="rId5" imgW="7790476" imgH="3343742" progId="Paint.Picture">
                  <p:embed/>
                </p:oleObj>
              </mc:Choice>
              <mc:Fallback>
                <p:oleObj name="位图图像" r:id="rId5" imgW="7790476" imgH="3343742" progId="Paint.Picture">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288" y="1628775"/>
                        <a:ext cx="8458200" cy="3630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mc:AlternateContent xmlns:mc="http://schemas.openxmlformats.org/markup-compatibility/2006" xmlns:p14="http://schemas.microsoft.com/office/powerpoint/2010/main" xmlns:iact="http://schemas.microsoft.com/office/powerpoint/2014/inkAction">
        <mc:Choice Requires="p14 iact">
          <p:contentPart p14:bwMode="auto" r:id="rId7">
            <p14:nvContentPartPr>
              <p14:cNvPr id="2" name="Ink 1"/>
              <p14:cNvContentPartPr/>
              <p14:nvPr>
                <p:extLst>
                  <p:ext uri="{42D2F446-02D8-4167-A562-619A0277C38B}">
                    <p15:isNarration xmlns:p15="http://schemas.microsoft.com/office/powerpoint/2012/main" val="1"/>
                  </p:ext>
                </p:extLst>
              </p14:nvPr>
            </p14:nvContentPartPr>
            <p14:xfrm>
              <a:off x="559080" y="1924200"/>
              <a:ext cx="6350040" cy="4089600"/>
            </p14:xfrm>
          </p:contentPart>
        </mc:Choice>
        <mc:Fallback xmlns="">
          <p:pic>
            <p:nvPicPr>
              <p:cNvPr id="2" name="Ink 1"/>
              <p:cNvPicPr>
                <a:picLocks noGrp="1" noRot="1" noChangeAspect="1" noMove="1" noResize="1" noEditPoints="1" noAdjustHandles="1" noChangeArrowheads="1" noChangeShapeType="1"/>
              </p:cNvPicPr>
              <p:nvPr/>
            </p:nvPicPr>
            <p:blipFill>
              <a:blip r:embed="rId9"/>
              <a:stretch>
                <a:fillRect/>
              </a:stretch>
            </p:blipFill>
            <p:spPr>
              <a:xfrm>
                <a:off x="549720" y="1914840"/>
                <a:ext cx="6368760" cy="4108320"/>
              </a:xfrm>
              <a:prstGeom prst="rect">
                <a:avLst/>
              </a:prstGeom>
            </p:spPr>
          </p:pic>
        </mc:Fallback>
      </mc:AlternateContent>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21700" y="6235700"/>
            <a:ext cx="406400" cy="406400"/>
          </a:xfrm>
          <a:prstGeom prst="rect">
            <a:avLst/>
          </a:prstGeom>
        </p:spPr>
      </p:pic>
      <p:sp>
        <p:nvSpPr>
          <p:cNvPr id="4" name="Slide Number Placeholder 3"/>
          <p:cNvSpPr>
            <a:spLocks noGrp="1"/>
          </p:cNvSpPr>
          <p:nvPr>
            <p:ph type="sldNum" sz="quarter" idx="12"/>
          </p:nvPr>
        </p:nvSpPr>
        <p:spPr/>
        <p:txBody>
          <a:bodyPr/>
          <a:lstStyle/>
          <a:p>
            <a:pPr>
              <a:defRPr/>
            </a:pPr>
            <a:fld id="{81D1ADCC-E8CB-4089-9815-5153F4DFEE53}" type="slidenum">
              <a:rPr lang="zh-CN" altLang="en-US" smtClean="0"/>
              <a:pPr>
                <a:defRPr/>
              </a:pPr>
              <a:t>13</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2000" advTm="54505"/>
    </mc:Choice>
    <mc:Fallback xmlns="">
      <p:transition spd="slow" advTm="545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635766"/>
            <a:ext cx="8229600" cy="990600"/>
          </a:xfrm>
        </p:spPr>
        <p:txBody>
          <a:bodyPr/>
          <a:lstStyle/>
          <a:p>
            <a:r>
              <a:rPr lang="en-US" dirty="0"/>
              <a:t>Basic Rules of FD</a:t>
            </a:r>
          </a:p>
        </p:txBody>
      </p:sp>
      <p:sp>
        <p:nvSpPr>
          <p:cNvPr id="3" name="Content Placeholder 2"/>
          <p:cNvSpPr>
            <a:spLocks noGrp="1"/>
          </p:cNvSpPr>
          <p:nvPr>
            <p:ph idx="1"/>
          </p:nvPr>
        </p:nvSpPr>
        <p:spPr>
          <a:xfrm>
            <a:off x="179512" y="1600200"/>
            <a:ext cx="8964488" cy="4876800"/>
          </a:xfrm>
        </p:spPr>
        <p:txBody>
          <a:bodyPr/>
          <a:lstStyle/>
          <a:p>
            <a:r>
              <a:rPr lang="en-US" dirty="0"/>
              <a:t>Note (A, B) is sometimes written as (AB)</a:t>
            </a:r>
          </a:p>
          <a:p>
            <a:r>
              <a:rPr lang="en-US" dirty="0"/>
              <a:t>A -&gt; A</a:t>
            </a:r>
          </a:p>
          <a:p>
            <a:pPr lvl="1"/>
            <a:r>
              <a:rPr lang="en-US" dirty="0"/>
              <a:t>Example: Name -&gt; Name</a:t>
            </a:r>
          </a:p>
          <a:p>
            <a:pPr lvl="1"/>
            <a:r>
              <a:rPr lang="en-US" dirty="0"/>
              <a:t>This is called a trivial FD</a:t>
            </a:r>
          </a:p>
          <a:p>
            <a:r>
              <a:rPr lang="en-US" dirty="0"/>
              <a:t>If A -&gt; B, then (AC) -&gt; B</a:t>
            </a:r>
          </a:p>
          <a:p>
            <a:pPr lvl="1"/>
            <a:r>
              <a:rPr lang="en-US" dirty="0"/>
              <a:t>Example: SID -&gt; </a:t>
            </a:r>
            <a:r>
              <a:rPr lang="en-US" dirty="0" err="1"/>
              <a:t>SName</a:t>
            </a:r>
            <a:r>
              <a:rPr lang="en-US" dirty="0"/>
              <a:t>, so (SID, GPA) -&gt; </a:t>
            </a:r>
            <a:r>
              <a:rPr lang="en-US" dirty="0" err="1"/>
              <a:t>SName</a:t>
            </a:r>
            <a:endParaRPr lang="en-US" dirty="0"/>
          </a:p>
          <a:p>
            <a:pPr lvl="1"/>
            <a:r>
              <a:rPr lang="en-US" dirty="0"/>
              <a:t>This is also called a trivial FD</a:t>
            </a:r>
          </a:p>
          <a:p>
            <a:r>
              <a:rPr lang="en-US" dirty="0"/>
              <a:t>If A -&gt; B and X -&gt; B, then (AX) -&gt; B. </a:t>
            </a:r>
          </a:p>
          <a:p>
            <a:pPr lvl="1"/>
            <a:r>
              <a:rPr lang="en-US" dirty="0"/>
              <a:t>Example: SIN -&gt; </a:t>
            </a:r>
            <a:r>
              <a:rPr lang="en-US" dirty="0" err="1"/>
              <a:t>SName</a:t>
            </a:r>
            <a:r>
              <a:rPr lang="en-US" dirty="0"/>
              <a:t> and Email -&gt; </a:t>
            </a:r>
            <a:r>
              <a:rPr lang="en-US" dirty="0" err="1"/>
              <a:t>SName</a:t>
            </a:r>
            <a:r>
              <a:rPr lang="en-US" dirty="0"/>
              <a:t>, so (SIN, Email) -&gt; </a:t>
            </a:r>
            <a:r>
              <a:rPr lang="en-US" dirty="0" err="1"/>
              <a:t>SName</a:t>
            </a:r>
            <a:endParaRPr lang="en-US" dirty="0"/>
          </a:p>
          <a:p>
            <a:r>
              <a:rPr lang="en-US" dirty="0"/>
              <a:t>If A -&gt; B and B -&gt; C, then A -&gt; C</a:t>
            </a:r>
          </a:p>
          <a:p>
            <a:pPr lvl="1"/>
            <a:r>
              <a:rPr lang="en-US" dirty="0"/>
              <a:t>Example: SSN -&gt; DNO and DNO -&gt; </a:t>
            </a:r>
            <a:r>
              <a:rPr lang="en-US" dirty="0" err="1"/>
              <a:t>DName</a:t>
            </a:r>
            <a:r>
              <a:rPr lang="en-US" dirty="0"/>
              <a:t>, so SSN -&gt; </a:t>
            </a:r>
            <a:r>
              <a:rPr lang="en-US" dirty="0" err="1"/>
              <a:t>DName</a:t>
            </a:r>
            <a:endParaRPr lang="en-US" dirty="0"/>
          </a:p>
          <a:p>
            <a:pPr lvl="1"/>
            <a:endParaRPr lang="en-US" dirty="0"/>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
        <p:nvSpPr>
          <p:cNvPr id="5" name="Slide Number Placeholder 4"/>
          <p:cNvSpPr>
            <a:spLocks noGrp="1"/>
          </p:cNvSpPr>
          <p:nvPr>
            <p:ph type="sldNum" sz="quarter" idx="12"/>
          </p:nvPr>
        </p:nvSpPr>
        <p:spPr/>
        <p:txBody>
          <a:bodyPr/>
          <a:lstStyle/>
          <a:p>
            <a:pPr>
              <a:defRPr/>
            </a:pPr>
            <a:fld id="{81D1ADCC-E8CB-4089-9815-5153F4DFEE53}" type="slidenum">
              <a:rPr lang="zh-CN" altLang="en-US" smtClean="0"/>
              <a:pPr>
                <a:defRPr/>
              </a:pPr>
              <a:t>14</a:t>
            </a:fld>
            <a:endParaRPr lang="en-US" altLang="zh-CN"/>
          </a:p>
        </p:txBody>
      </p:sp>
    </p:spTree>
    <p:extLst>
      <p:ext uri="{BB962C8B-B14F-4D97-AF65-F5344CB8AC3E}">
        <p14:creationId xmlns:p14="http://schemas.microsoft.com/office/powerpoint/2010/main" val="1981072239"/>
      </p:ext>
    </p:extLst>
  </p:cSld>
  <p:clrMapOvr>
    <a:masterClrMapping/>
  </p:clrMapOvr>
  <mc:AlternateContent xmlns:mc="http://schemas.openxmlformats.org/markup-compatibility/2006" xmlns:p14="http://schemas.microsoft.com/office/powerpoint/2010/main">
    <mc:Choice Requires="p14">
      <p:transition spd="slow" p14:dur="2000" advTm="9804"/>
    </mc:Choice>
    <mc:Fallback xmlns="">
      <p:transition spd="slow" advTm="98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Good Design?</a:t>
            </a:r>
          </a:p>
        </p:txBody>
      </p:sp>
      <p:sp>
        <p:nvSpPr>
          <p:cNvPr id="3" name="Content Placeholder 2"/>
          <p:cNvSpPr>
            <a:spLocks noGrp="1"/>
          </p:cNvSpPr>
          <p:nvPr>
            <p:ph idx="1"/>
          </p:nvPr>
        </p:nvSpPr>
        <p:spPr/>
        <p:txBody>
          <a:bodyPr/>
          <a:lstStyle/>
          <a:p>
            <a:pPr marL="0" indent="0">
              <a:buNone/>
            </a:pPr>
            <a:endParaRPr lang="en-US" sz="2000" dirty="0"/>
          </a:p>
          <a:p>
            <a:endParaRPr lang="en-US" dirty="0"/>
          </a:p>
          <a:p>
            <a:r>
              <a:rPr lang="en-US" dirty="0"/>
              <a:t>What are the CKs?</a:t>
            </a:r>
          </a:p>
          <a:p>
            <a:pPr marL="0" indent="0">
              <a:buNone/>
            </a:pPr>
            <a:r>
              <a:rPr lang="en-US" dirty="0"/>
              <a:t>SIN</a:t>
            </a:r>
          </a:p>
          <a:p>
            <a:endParaRPr lang="en-US" dirty="0"/>
          </a:p>
          <a:p>
            <a:r>
              <a:rPr lang="en-US" dirty="0"/>
              <a:t>What are the FDs?</a:t>
            </a:r>
          </a:p>
          <a:p>
            <a:pPr marL="0" indent="0">
              <a:buNone/>
            </a:pPr>
            <a:r>
              <a:rPr lang="en-US" dirty="0"/>
              <a:t>SIN -&gt; </a:t>
            </a:r>
            <a:r>
              <a:rPr lang="en-US" dirty="0" err="1"/>
              <a:t>Fname,Lname,Birthday,DNO,Salary,Phone</a:t>
            </a:r>
            <a:r>
              <a:rPr lang="en-US" dirty="0"/>
              <a:t>, Address</a:t>
            </a:r>
          </a:p>
          <a:p>
            <a:pPr marL="0" indent="0">
              <a:buNone/>
            </a:pPr>
            <a:endParaRPr lang="en-US" dirty="0"/>
          </a:p>
          <a:p>
            <a:pPr marL="0" indent="0">
              <a:buNone/>
            </a:pPr>
            <a:endParaRPr lang="en-US" dirty="0"/>
          </a:p>
        </p:txBody>
      </p:sp>
      <p:sp>
        <p:nvSpPr>
          <p:cNvPr id="5" name="Rectangle 4"/>
          <p:cNvSpPr/>
          <p:nvPr/>
        </p:nvSpPr>
        <p:spPr>
          <a:xfrm>
            <a:off x="467544" y="1660738"/>
            <a:ext cx="8136904" cy="40011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marL="0" indent="0">
              <a:buNone/>
            </a:pPr>
            <a:r>
              <a:rPr lang="en-US" sz="2000" dirty="0"/>
              <a:t>Employee(</a:t>
            </a:r>
            <a:r>
              <a:rPr lang="en-US" sz="2000" dirty="0" err="1"/>
              <a:t>SIN,Fname,Lname,Birthday,DNO,Salary,Phone</a:t>
            </a:r>
            <a:r>
              <a:rPr lang="en-US" sz="2000" dirty="0"/>
              <a:t>, Address)</a:t>
            </a:r>
          </a:p>
        </p:txBody>
      </p:sp>
      <p:sp>
        <p:nvSpPr>
          <p:cNvPr id="6" name="TextBox 5"/>
          <p:cNvSpPr txBox="1"/>
          <p:nvPr/>
        </p:nvSpPr>
        <p:spPr>
          <a:xfrm>
            <a:off x="899592" y="5157192"/>
            <a:ext cx="6624736" cy="461665"/>
          </a:xfrm>
          <a:prstGeom prst="rect">
            <a:avLst/>
          </a:prstGeom>
          <a:noFill/>
        </p:spPr>
        <p:txBody>
          <a:bodyPr wrap="square" rtlCol="0">
            <a:spAutoFit/>
          </a:bodyPr>
          <a:lstStyle/>
          <a:p>
            <a:r>
              <a:rPr lang="en-US" dirty="0"/>
              <a:t>Is this a good design?</a:t>
            </a:r>
          </a:p>
        </p:txBody>
      </p:sp>
      <mc:AlternateContent xmlns:mc="http://schemas.openxmlformats.org/markup-compatibility/2006" xmlns:p14="http://schemas.microsoft.com/office/powerpoint/2010/main" xmlns:iact="http://schemas.microsoft.com/office/powerpoint/2014/inkAction">
        <mc:Choice Requires="p14 iact">
          <p:contentPart p14:bwMode="auto" r:id="rId6">
            <p14:nvContentPartPr>
              <p14:cNvPr id="4" name="Ink 3"/>
              <p14:cNvContentPartPr/>
              <p14:nvPr>
                <p:extLst>
                  <p:ext uri="{42D2F446-02D8-4167-A562-619A0277C38B}">
                    <p15:isNarration xmlns:p15="http://schemas.microsoft.com/office/powerpoint/2012/main" val="1"/>
                  </p:ext>
                </p:extLst>
              </p14:nvPr>
            </p14:nvContentPartPr>
            <p14:xfrm>
              <a:off x="76320" y="4152960"/>
              <a:ext cx="1035360" cy="717840"/>
            </p14:xfrm>
          </p:contentPart>
        </mc:Choice>
        <mc:Fallback xmlns="">
          <p:pic>
            <p:nvPicPr>
              <p:cNvPr id="4" name="Ink 3"/>
              <p:cNvPicPr>
                <a:picLocks noGrp="1" noRot="1" noChangeAspect="1" noMove="1" noResize="1" noEditPoints="1" noAdjustHandles="1" noChangeArrowheads="1" noChangeShapeType="1"/>
              </p:cNvPicPr>
              <p:nvPr/>
            </p:nvPicPr>
            <p:blipFill>
              <a:blip r:embed="rId7"/>
              <a:stretch>
                <a:fillRect/>
              </a:stretch>
            </p:blipFill>
            <p:spPr>
              <a:xfrm>
                <a:off x="66960" y="4143600"/>
                <a:ext cx="1054080" cy="736560"/>
              </a:xfrm>
              <a:prstGeom prst="rect">
                <a:avLst/>
              </a:prstGeom>
            </p:spPr>
          </p:pic>
        </mc:Fallback>
      </mc:AlternateContent>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21700" y="6235700"/>
            <a:ext cx="406400" cy="406400"/>
          </a:xfrm>
          <a:prstGeom prst="rect">
            <a:avLst/>
          </a:prstGeom>
        </p:spPr>
      </p:pic>
      <p:sp>
        <p:nvSpPr>
          <p:cNvPr id="7" name="Slide Number Placeholder 6"/>
          <p:cNvSpPr>
            <a:spLocks noGrp="1"/>
          </p:cNvSpPr>
          <p:nvPr>
            <p:ph type="sldNum" sz="quarter" idx="12"/>
          </p:nvPr>
        </p:nvSpPr>
        <p:spPr/>
        <p:txBody>
          <a:bodyPr/>
          <a:lstStyle/>
          <a:p>
            <a:pPr>
              <a:defRPr/>
            </a:pPr>
            <a:fld id="{81D1ADCC-E8CB-4089-9815-5153F4DFEE53}" type="slidenum">
              <a:rPr lang="zh-CN" altLang="en-US" smtClean="0"/>
              <a:pPr>
                <a:defRPr/>
              </a:pPr>
              <a:t>15</a:t>
            </a:fld>
            <a:endParaRPr lang="en-US" altLang="zh-CN"/>
          </a:p>
        </p:txBody>
      </p:sp>
    </p:spTree>
    <p:custDataLst>
      <p:tags r:id="rId1"/>
    </p:custDataLst>
    <p:extLst>
      <p:ext uri="{BB962C8B-B14F-4D97-AF65-F5344CB8AC3E}">
        <p14:creationId xmlns:p14="http://schemas.microsoft.com/office/powerpoint/2010/main" val="1703205561"/>
      </p:ext>
    </p:extLst>
  </p:cSld>
  <p:clrMapOvr>
    <a:masterClrMapping/>
  </p:clrMapOvr>
  <mc:AlternateContent xmlns:mc="http://schemas.openxmlformats.org/markup-compatibility/2006" xmlns:p14="http://schemas.microsoft.com/office/powerpoint/2010/main">
    <mc:Choice Requires="p14">
      <p:transition spd="slow" p14:dur="2000" advTm="36730"/>
    </mc:Choice>
    <mc:Fallback xmlns="">
      <p:transition spd="slow" advTm="367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 calcmode="lin" valueType="num">
                                      <p:cBhvr additive="base">
                                        <p:cTn id="18"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6" fill="hold" display="0">
                  <p:stCondLst>
                    <p:cond delay="indefinite"/>
                  </p:stCondLst>
                  <p:endCondLst>
                    <p:cond evt="onStopAudio" delay="0">
                      <p:tgtEl>
                        <p:sldTgt/>
                      </p:tgtEl>
                    </p:cond>
                  </p:endCondLst>
                </p:cTn>
                <p:tgtEl>
                  <p:spTgt spid="8"/>
                </p:tgtEl>
              </p:cMediaNode>
            </p:audio>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Good Design?</a:t>
            </a:r>
          </a:p>
        </p:txBody>
      </p:sp>
      <p:sp>
        <p:nvSpPr>
          <p:cNvPr id="3" name="Content Placeholder 2"/>
          <p:cNvSpPr>
            <a:spLocks noGrp="1"/>
          </p:cNvSpPr>
          <p:nvPr>
            <p:ph idx="1"/>
          </p:nvPr>
        </p:nvSpPr>
        <p:spPr>
          <a:xfrm>
            <a:off x="457200" y="1792560"/>
            <a:ext cx="8229600" cy="4876800"/>
          </a:xfrm>
        </p:spPr>
        <p:txBody>
          <a:bodyPr/>
          <a:lstStyle/>
          <a:p>
            <a:endParaRPr lang="en-US" dirty="0"/>
          </a:p>
          <a:p>
            <a:r>
              <a:rPr lang="en-US" dirty="0"/>
              <a:t>What are the CKs?</a:t>
            </a:r>
          </a:p>
          <a:p>
            <a:pPr marL="0" indent="0">
              <a:buNone/>
            </a:pPr>
            <a:r>
              <a:rPr lang="en-US" dirty="0"/>
              <a:t>SID</a:t>
            </a:r>
          </a:p>
          <a:p>
            <a:pPr marL="0" indent="0">
              <a:buNone/>
            </a:pPr>
            <a:r>
              <a:rPr lang="en-US" dirty="0"/>
              <a:t>E-mail</a:t>
            </a:r>
          </a:p>
          <a:p>
            <a:endParaRPr lang="en-US" dirty="0"/>
          </a:p>
          <a:p>
            <a:r>
              <a:rPr lang="en-US" dirty="0"/>
              <a:t>What are the FDs?</a:t>
            </a:r>
          </a:p>
          <a:p>
            <a:pPr marL="0" indent="0">
              <a:buNone/>
            </a:pPr>
            <a:r>
              <a:rPr lang="en-US" dirty="0"/>
              <a:t>SID -&gt; E-</a:t>
            </a:r>
            <a:r>
              <a:rPr lang="en-US" dirty="0" err="1"/>
              <a:t>mail,Sname,Program,GPA,Standing</a:t>
            </a:r>
            <a:r>
              <a:rPr lang="en-US" dirty="0"/>
              <a:t>, </a:t>
            </a:r>
            <a:r>
              <a:rPr lang="en-US" dirty="0" err="1"/>
              <a:t>StartYear,Address</a:t>
            </a:r>
            <a:endParaRPr lang="en-US" dirty="0"/>
          </a:p>
          <a:p>
            <a:pPr marL="0" indent="0">
              <a:buNone/>
            </a:pPr>
            <a:endParaRPr lang="en-US" dirty="0"/>
          </a:p>
          <a:p>
            <a:pPr marL="0" indent="0">
              <a:buNone/>
            </a:pPr>
            <a:r>
              <a:rPr lang="en-US" dirty="0"/>
              <a:t>E-mail -&gt; SID, </a:t>
            </a:r>
            <a:r>
              <a:rPr lang="en-US" dirty="0" err="1"/>
              <a:t>Sname,Program,GPA,Standing,StartYear,Address</a:t>
            </a:r>
            <a:endParaRPr lang="en-US" dirty="0"/>
          </a:p>
          <a:p>
            <a:pPr marL="0" indent="0">
              <a:buNone/>
            </a:pPr>
            <a:endParaRPr lang="en-US" dirty="0"/>
          </a:p>
        </p:txBody>
      </p:sp>
      <p:sp>
        <p:nvSpPr>
          <p:cNvPr id="4" name="TextBox 3"/>
          <p:cNvSpPr txBox="1"/>
          <p:nvPr/>
        </p:nvSpPr>
        <p:spPr>
          <a:xfrm>
            <a:off x="467544" y="1482933"/>
            <a:ext cx="8280920" cy="40011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000" dirty="0"/>
              <a:t>Student(SID,E-</a:t>
            </a:r>
            <a:r>
              <a:rPr lang="en-US" sz="2000" dirty="0" err="1"/>
              <a:t>mail,Sname,Program,GPA,Standing,StartYear,Address</a:t>
            </a:r>
            <a:r>
              <a:rPr lang="en-US" sz="2000" dirty="0"/>
              <a:t>)</a:t>
            </a:r>
          </a:p>
        </p:txBody>
      </p:sp>
      <p:sp>
        <p:nvSpPr>
          <p:cNvPr id="7" name="TextBox 6"/>
          <p:cNvSpPr txBox="1"/>
          <p:nvPr/>
        </p:nvSpPr>
        <p:spPr>
          <a:xfrm>
            <a:off x="5148064" y="2924944"/>
            <a:ext cx="6624736" cy="461665"/>
          </a:xfrm>
          <a:prstGeom prst="rect">
            <a:avLst/>
          </a:prstGeom>
          <a:noFill/>
        </p:spPr>
        <p:txBody>
          <a:bodyPr wrap="square" rtlCol="0">
            <a:spAutoFit/>
          </a:bodyPr>
          <a:lstStyle/>
          <a:p>
            <a:r>
              <a:rPr lang="en-US" dirty="0"/>
              <a:t>Is this a good design?</a:t>
            </a:r>
          </a:p>
        </p:txBody>
      </p:sp>
      <mc:AlternateContent xmlns:mc="http://schemas.openxmlformats.org/markup-compatibility/2006" xmlns:p14="http://schemas.microsoft.com/office/powerpoint/2010/main" xmlns:iact="http://schemas.microsoft.com/office/powerpoint/2014/inkAction">
        <mc:Choice Requires="p14 iact">
          <p:contentPart p14:bwMode="auto" r:id="rId6">
            <p14:nvContentPartPr>
              <p14:cNvPr id="5" name="Ink 4"/>
              <p14:cNvContentPartPr/>
              <p14:nvPr>
                <p:extLst>
                  <p:ext uri="{42D2F446-02D8-4167-A562-619A0277C38B}">
                    <p15:isNarration xmlns:p15="http://schemas.microsoft.com/office/powerpoint/2012/main" val="1"/>
                  </p:ext>
                </p:extLst>
              </p14:nvPr>
            </p14:nvContentPartPr>
            <p14:xfrm>
              <a:off x="114480" y="2597040"/>
              <a:ext cx="1543320" cy="3537360"/>
            </p14:xfrm>
          </p:contentPart>
        </mc:Choice>
        <mc:Fallback xmlns="">
          <p:pic>
            <p:nvPicPr>
              <p:cNvPr id="5" name="Ink 4"/>
              <p:cNvPicPr>
                <a:picLocks noGrp="1" noRot="1" noChangeAspect="1" noMove="1" noResize="1" noEditPoints="1" noAdjustHandles="1" noChangeArrowheads="1" noChangeShapeType="1"/>
              </p:cNvPicPr>
              <p:nvPr/>
            </p:nvPicPr>
            <p:blipFill>
              <a:blip r:embed="rId7"/>
              <a:stretch>
                <a:fillRect/>
              </a:stretch>
            </p:blipFill>
            <p:spPr>
              <a:xfrm>
                <a:off x="105120" y="2587680"/>
                <a:ext cx="1562040" cy="3556080"/>
              </a:xfrm>
              <a:prstGeom prst="rect">
                <a:avLst/>
              </a:prstGeom>
            </p:spPr>
          </p:pic>
        </mc:Fallback>
      </mc:AlternateContent>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21700" y="6235700"/>
            <a:ext cx="406400" cy="406400"/>
          </a:xfrm>
          <a:prstGeom prst="rect">
            <a:avLst/>
          </a:prstGeom>
        </p:spPr>
      </p:pic>
      <p:sp>
        <p:nvSpPr>
          <p:cNvPr id="8" name="Slide Number Placeholder 7"/>
          <p:cNvSpPr>
            <a:spLocks noGrp="1"/>
          </p:cNvSpPr>
          <p:nvPr>
            <p:ph type="sldNum" sz="quarter" idx="12"/>
          </p:nvPr>
        </p:nvSpPr>
        <p:spPr/>
        <p:txBody>
          <a:bodyPr/>
          <a:lstStyle/>
          <a:p>
            <a:pPr>
              <a:defRPr/>
            </a:pPr>
            <a:fld id="{81D1ADCC-E8CB-4089-9815-5153F4DFEE53}" type="slidenum">
              <a:rPr lang="zh-CN" altLang="en-US" smtClean="0"/>
              <a:pPr>
                <a:defRPr/>
              </a:pPr>
              <a:t>16</a:t>
            </a:fld>
            <a:endParaRPr lang="en-US" altLang="zh-CN"/>
          </a:p>
        </p:txBody>
      </p:sp>
    </p:spTree>
    <p:custDataLst>
      <p:tags r:id="rId1"/>
    </p:custDataLst>
    <p:extLst>
      <p:ext uri="{BB962C8B-B14F-4D97-AF65-F5344CB8AC3E}">
        <p14:creationId xmlns:p14="http://schemas.microsoft.com/office/powerpoint/2010/main" val="700962573"/>
      </p:ext>
    </p:extLst>
  </p:cSld>
  <p:clrMapOvr>
    <a:masterClrMapping/>
  </p:clrMapOvr>
  <mc:AlternateContent xmlns:mc="http://schemas.openxmlformats.org/markup-compatibility/2006" xmlns:p14="http://schemas.microsoft.com/office/powerpoint/2010/main">
    <mc:Choice Requires="p14">
      <p:transition spd="slow" p14:dur="2000" advTm="42564"/>
    </mc:Choice>
    <mc:Fallback xmlns="">
      <p:transition spd="slow" advTm="425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59"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md type="call" cmd="playFrom(0.0)">
                                      <p:cBhvr>
                                        <p:cTn id="9" dur="1" fill="hold"/>
                                        <p:tgtEl>
                                          <p:spTgt spid="5"/>
                                        </p:tgtEl>
                                      </p:cBhvr>
                                    </p:cmd>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additive="base">
                                        <p:cTn id="1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 calcmode="lin" valueType="num">
                                      <p:cBhvr additive="base">
                                        <p:cTn id="18"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 calcmode="lin" valueType="num">
                                      <p:cBhvr additive="base">
                                        <p:cTn id="24"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anim calcmode="lin" valueType="num">
                                      <p:cBhvr additive="base">
                                        <p:cTn id="28"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additive="base">
                                        <p:cTn id="34" dur="500" fill="hold"/>
                                        <p:tgtEl>
                                          <p:spTgt spid="7"/>
                                        </p:tgtEl>
                                        <p:attrNameLst>
                                          <p:attrName>ppt_x</p:attrName>
                                        </p:attrNameLst>
                                      </p:cBhvr>
                                      <p:tavLst>
                                        <p:tav tm="0">
                                          <p:val>
                                            <p:strVal val="#ppt_x"/>
                                          </p:val>
                                        </p:tav>
                                        <p:tav tm="100000">
                                          <p:val>
                                            <p:strVal val="#ppt_x"/>
                                          </p:val>
                                        </p:tav>
                                      </p:tavLst>
                                    </p:anim>
                                    <p:anim calcmode="lin" valueType="num">
                                      <p:cBhvr additive="base">
                                        <p:cTn id="3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6" fill="hold" display="0">
                  <p:stCondLst>
                    <p:cond delay="indefinite"/>
                  </p:stCondLst>
                  <p:endCondLst>
                    <p:cond evt="onStopAudio" delay="0">
                      <p:tgtEl>
                        <p:sldTgt/>
                      </p:tgtEl>
                    </p:cond>
                  </p:endCondLst>
                </p:cTn>
                <p:tgtEl>
                  <p:spTgt spid="6"/>
                </p:tgtEl>
              </p:cMediaNode>
            </p:audio>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Good Design?</a:t>
            </a:r>
          </a:p>
        </p:txBody>
      </p:sp>
      <p:sp>
        <p:nvSpPr>
          <p:cNvPr id="3" name="Content Placeholder 2"/>
          <p:cNvSpPr>
            <a:spLocks noGrp="1"/>
          </p:cNvSpPr>
          <p:nvPr>
            <p:ph idx="1"/>
          </p:nvPr>
        </p:nvSpPr>
        <p:spPr>
          <a:xfrm>
            <a:off x="457200" y="2008584"/>
            <a:ext cx="8229600" cy="4876800"/>
          </a:xfrm>
        </p:spPr>
        <p:txBody>
          <a:bodyPr/>
          <a:lstStyle/>
          <a:p>
            <a:endParaRPr lang="en-US" dirty="0"/>
          </a:p>
          <a:p>
            <a:r>
              <a:rPr lang="en-US" dirty="0"/>
              <a:t>What are the CKs?</a:t>
            </a:r>
          </a:p>
          <a:p>
            <a:pPr marL="0" indent="0">
              <a:buNone/>
            </a:pPr>
            <a:r>
              <a:rPr lang="en-US" dirty="0"/>
              <a:t>SIN</a:t>
            </a:r>
          </a:p>
          <a:p>
            <a:endParaRPr lang="en-US" dirty="0"/>
          </a:p>
          <a:p>
            <a:endParaRPr lang="en-US" dirty="0"/>
          </a:p>
          <a:p>
            <a:r>
              <a:rPr lang="en-US" dirty="0"/>
              <a:t>What are the FDs?</a:t>
            </a:r>
          </a:p>
          <a:p>
            <a:pPr marL="0" indent="0">
              <a:buNone/>
            </a:pPr>
            <a:r>
              <a:rPr lang="en-US" dirty="0"/>
              <a:t>SIN -&gt; ENAME,BDATE,ADDRESS,DNUM,DNAME,MGRSIN</a:t>
            </a:r>
          </a:p>
          <a:p>
            <a:pPr marL="0" indent="0">
              <a:buNone/>
            </a:pPr>
            <a:endParaRPr lang="en-US" dirty="0"/>
          </a:p>
          <a:p>
            <a:pPr marL="0" indent="0">
              <a:buNone/>
            </a:pPr>
            <a:r>
              <a:rPr lang="en-US" dirty="0"/>
              <a:t>DNUM -&gt; DNAME, MGRSIN</a:t>
            </a:r>
          </a:p>
          <a:p>
            <a:pPr marL="0" indent="0">
              <a:buNone/>
            </a:pPr>
            <a:r>
              <a:rPr lang="en-US" dirty="0"/>
              <a:t>MGRSIN - &gt; DNUM, DNAME</a:t>
            </a:r>
          </a:p>
        </p:txBody>
      </p:sp>
      <p:sp>
        <p:nvSpPr>
          <p:cNvPr id="4" name="TextBox 3"/>
          <p:cNvSpPr txBox="1"/>
          <p:nvPr/>
        </p:nvSpPr>
        <p:spPr>
          <a:xfrm>
            <a:off x="467544" y="1482933"/>
            <a:ext cx="8424936" cy="40011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000" dirty="0"/>
              <a:t>Employee(ENAME,SIN,BDATE,ADDRESS,DNUM,DNAME,MGRSIN)</a:t>
            </a:r>
          </a:p>
        </p:txBody>
      </p:sp>
      <p:sp>
        <p:nvSpPr>
          <p:cNvPr id="6" name="TextBox 5"/>
          <p:cNvSpPr txBox="1"/>
          <p:nvPr/>
        </p:nvSpPr>
        <p:spPr>
          <a:xfrm>
            <a:off x="5148064" y="2924944"/>
            <a:ext cx="6624736" cy="461665"/>
          </a:xfrm>
          <a:prstGeom prst="rect">
            <a:avLst/>
          </a:prstGeom>
          <a:noFill/>
        </p:spPr>
        <p:txBody>
          <a:bodyPr wrap="square" rtlCol="0">
            <a:spAutoFit/>
          </a:bodyPr>
          <a:lstStyle/>
          <a:p>
            <a:r>
              <a:rPr lang="en-US" dirty="0"/>
              <a:t>Is this a good design?</a:t>
            </a:r>
          </a:p>
        </p:txBody>
      </p:sp>
      <mc:AlternateContent xmlns:mc="http://schemas.openxmlformats.org/markup-compatibility/2006" xmlns:p14="http://schemas.microsoft.com/office/powerpoint/2010/main" xmlns:iact="http://schemas.microsoft.com/office/powerpoint/2014/inkAction">
        <mc:Choice Requires="p14 iact">
          <p:contentPart p14:bwMode="auto" r:id="rId6">
            <p14:nvContentPartPr>
              <p14:cNvPr id="7" name="Ink 6"/>
              <p14:cNvContentPartPr/>
              <p14:nvPr>
                <p:extLst>
                  <p:ext uri="{42D2F446-02D8-4167-A562-619A0277C38B}">
                    <p15:isNarration xmlns:p15="http://schemas.microsoft.com/office/powerpoint/2012/main" val="1"/>
                  </p:ext>
                </p:extLst>
              </p14:nvPr>
            </p14:nvContentPartPr>
            <p14:xfrm>
              <a:off x="-361800" y="1371600"/>
              <a:ext cx="7861680" cy="5442480"/>
            </p14:xfrm>
          </p:contentPart>
        </mc:Choice>
        <mc:Fallback xmlns="">
          <p:pic>
            <p:nvPicPr>
              <p:cNvPr id="7" name="Ink 6"/>
              <p:cNvPicPr>
                <a:picLocks noGrp="1" noRot="1" noChangeAspect="1" noMove="1" noResize="1" noEditPoints="1" noAdjustHandles="1" noChangeArrowheads="1" noChangeShapeType="1"/>
              </p:cNvPicPr>
              <p:nvPr/>
            </p:nvPicPr>
            <p:blipFill>
              <a:blip r:embed="rId7"/>
              <a:stretch>
                <a:fillRect/>
              </a:stretch>
            </p:blipFill>
            <p:spPr>
              <a:xfrm>
                <a:off x="-371160" y="1362240"/>
                <a:ext cx="7880400" cy="5461200"/>
              </a:xfrm>
              <a:prstGeom prst="rect">
                <a:avLst/>
              </a:prstGeom>
            </p:spPr>
          </p:pic>
        </mc:Fallback>
      </mc:AlternateContent>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21700" y="6235700"/>
            <a:ext cx="406400" cy="406400"/>
          </a:xfrm>
          <a:prstGeom prst="rect">
            <a:avLst/>
          </a:prstGeom>
        </p:spPr>
      </p:pic>
      <p:sp>
        <p:nvSpPr>
          <p:cNvPr id="5" name="Slide Number Placeholder 4"/>
          <p:cNvSpPr>
            <a:spLocks noGrp="1"/>
          </p:cNvSpPr>
          <p:nvPr>
            <p:ph type="sldNum" sz="quarter" idx="12"/>
          </p:nvPr>
        </p:nvSpPr>
        <p:spPr/>
        <p:txBody>
          <a:bodyPr/>
          <a:lstStyle/>
          <a:p>
            <a:pPr>
              <a:defRPr/>
            </a:pPr>
            <a:fld id="{81D1ADCC-E8CB-4089-9815-5153F4DFEE53}" type="slidenum">
              <a:rPr lang="zh-CN" altLang="en-US" smtClean="0"/>
              <a:pPr>
                <a:defRPr/>
              </a:pPr>
              <a:t>17</a:t>
            </a:fld>
            <a:endParaRPr lang="en-US" altLang="zh-CN"/>
          </a:p>
        </p:txBody>
      </p:sp>
    </p:spTree>
    <p:custDataLst>
      <p:tags r:id="rId1"/>
    </p:custDataLst>
    <p:extLst>
      <p:ext uri="{BB962C8B-B14F-4D97-AF65-F5344CB8AC3E}">
        <p14:creationId xmlns:p14="http://schemas.microsoft.com/office/powerpoint/2010/main" val="4132561402"/>
      </p:ext>
    </p:extLst>
  </p:cSld>
  <p:clrMapOvr>
    <a:masterClrMapping/>
  </p:clrMapOvr>
  <mc:AlternateContent xmlns:mc="http://schemas.openxmlformats.org/markup-compatibility/2006" xmlns:p14="http://schemas.microsoft.com/office/powerpoint/2010/main">
    <mc:Choice Requires="p14">
      <p:transition spd="slow" p14:dur="2000" advTm="46966"/>
    </mc:Choice>
    <mc:Fallback xmlns="">
      <p:transition spd="slow" advTm="469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59"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md type="call" cmd="playFrom(0.0)">
                                      <p:cBhvr>
                                        <p:cTn id="9" dur="1" fill="hold"/>
                                        <p:tgtEl>
                                          <p:spTgt spid="7"/>
                                        </p:tgtEl>
                                      </p:cBhvr>
                                    </p:cmd>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additive="base">
                                        <p:cTn id="1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anim calcmode="lin" valueType="num">
                                      <p:cBhvr additive="base">
                                        <p:cTn id="20"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3">
                                            <p:txEl>
                                              <p:pRg st="8" end="8"/>
                                            </p:txEl>
                                          </p:spTgt>
                                        </p:tgtEl>
                                        <p:attrNameLst>
                                          <p:attrName>style.visibility</p:attrName>
                                        </p:attrNameLst>
                                      </p:cBhvr>
                                      <p:to>
                                        <p:strVal val="visible"/>
                                      </p:to>
                                    </p:set>
                                    <p:anim calcmode="lin" valueType="num">
                                      <p:cBhvr additive="base">
                                        <p:cTn id="24"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8" end="8"/>
                                            </p:txEl>
                                          </p:spTgt>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3">
                                            <p:txEl>
                                              <p:pRg st="9" end="9"/>
                                            </p:txEl>
                                          </p:spTgt>
                                        </p:tgtEl>
                                        <p:attrNameLst>
                                          <p:attrName>style.visibility</p:attrName>
                                        </p:attrNameLst>
                                      </p:cBhvr>
                                      <p:to>
                                        <p:strVal val="visible"/>
                                      </p:to>
                                    </p:set>
                                    <p:anim calcmode="lin" valueType="num">
                                      <p:cBhvr additive="base">
                                        <p:cTn id="28"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additive="base">
                                        <p:cTn id="34" dur="500" fill="hold"/>
                                        <p:tgtEl>
                                          <p:spTgt spid="6"/>
                                        </p:tgtEl>
                                        <p:attrNameLst>
                                          <p:attrName>ppt_x</p:attrName>
                                        </p:attrNameLst>
                                      </p:cBhvr>
                                      <p:tavLst>
                                        <p:tav tm="0">
                                          <p:val>
                                            <p:strVal val="#ppt_x"/>
                                          </p:val>
                                        </p:tav>
                                        <p:tav tm="100000">
                                          <p:val>
                                            <p:strVal val="#ppt_x"/>
                                          </p:val>
                                        </p:tav>
                                      </p:tavLst>
                                    </p:anim>
                                    <p:anim calcmode="lin" valueType="num">
                                      <p:cBhvr additive="base">
                                        <p:cTn id="3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6" fill="hold" display="0">
                  <p:stCondLst>
                    <p:cond delay="indefinite"/>
                  </p:stCondLst>
                  <p:endCondLst>
                    <p:cond evt="onStopAudio" delay="0">
                      <p:tgtEl>
                        <p:sldTgt/>
                      </p:tgtEl>
                    </p:cond>
                  </p:endCondLst>
                </p:cTn>
                <p:tgtEl>
                  <p:spTgt spid="8"/>
                </p:tgtEl>
              </p:cMediaNode>
            </p:audio>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Good Design?</a:t>
            </a:r>
          </a:p>
        </p:txBody>
      </p:sp>
      <p:sp>
        <p:nvSpPr>
          <p:cNvPr id="3" name="Content Placeholder 2"/>
          <p:cNvSpPr>
            <a:spLocks noGrp="1"/>
          </p:cNvSpPr>
          <p:nvPr>
            <p:ph idx="1"/>
          </p:nvPr>
        </p:nvSpPr>
        <p:spPr>
          <a:xfrm>
            <a:off x="495300" y="1883043"/>
            <a:ext cx="8229600" cy="4876800"/>
          </a:xfrm>
        </p:spPr>
        <p:txBody>
          <a:bodyPr/>
          <a:lstStyle/>
          <a:p>
            <a:endParaRPr lang="en-US" dirty="0"/>
          </a:p>
          <a:p>
            <a:r>
              <a:rPr lang="en-US" dirty="0"/>
              <a:t>What are the CKs?</a:t>
            </a:r>
          </a:p>
          <a:p>
            <a:pPr marL="0" indent="0">
              <a:buNone/>
            </a:pPr>
            <a:r>
              <a:rPr lang="en-US" dirty="0"/>
              <a:t>(SID, </a:t>
            </a:r>
            <a:r>
              <a:rPr lang="en-US" dirty="0" err="1"/>
              <a:t>Cnum</a:t>
            </a:r>
            <a:r>
              <a:rPr lang="en-US" dirty="0"/>
              <a:t>)</a:t>
            </a:r>
          </a:p>
          <a:p>
            <a:pPr marL="0" indent="0">
              <a:buNone/>
            </a:pPr>
            <a:r>
              <a:rPr lang="en-US" dirty="0"/>
              <a:t>(E-mail, </a:t>
            </a:r>
            <a:r>
              <a:rPr lang="en-US" dirty="0" err="1"/>
              <a:t>Cnum</a:t>
            </a:r>
            <a:r>
              <a:rPr lang="en-US" dirty="0"/>
              <a:t>)</a:t>
            </a:r>
          </a:p>
          <a:p>
            <a:endParaRPr lang="en-US" dirty="0"/>
          </a:p>
          <a:p>
            <a:r>
              <a:rPr lang="en-US" dirty="0"/>
              <a:t>What are the FDs?</a:t>
            </a:r>
          </a:p>
          <a:p>
            <a:pPr marL="0" indent="0">
              <a:buNone/>
            </a:pPr>
            <a:r>
              <a:rPr lang="en-US" dirty="0"/>
              <a:t>(SID, </a:t>
            </a:r>
            <a:r>
              <a:rPr lang="en-US" dirty="0" err="1"/>
              <a:t>Cnum</a:t>
            </a:r>
            <a:r>
              <a:rPr lang="en-US" dirty="0"/>
              <a:t>) - &gt; Everything</a:t>
            </a:r>
          </a:p>
          <a:p>
            <a:pPr marL="0" indent="0">
              <a:buNone/>
            </a:pPr>
            <a:r>
              <a:rPr lang="en-US" dirty="0"/>
              <a:t>(E-mail, </a:t>
            </a:r>
            <a:r>
              <a:rPr lang="en-US" dirty="0" err="1"/>
              <a:t>Cnum</a:t>
            </a:r>
            <a:r>
              <a:rPr lang="en-US" dirty="0"/>
              <a:t>) -&gt; Everything</a:t>
            </a:r>
          </a:p>
          <a:p>
            <a:pPr marL="0" indent="0">
              <a:buNone/>
            </a:pPr>
            <a:r>
              <a:rPr lang="en-US" dirty="0" err="1"/>
              <a:t>Cnum</a:t>
            </a:r>
            <a:r>
              <a:rPr lang="en-US" dirty="0"/>
              <a:t> -&gt; </a:t>
            </a:r>
            <a:r>
              <a:rPr lang="en-US" dirty="0" err="1"/>
              <a:t>Cname</a:t>
            </a:r>
            <a:r>
              <a:rPr lang="en-US" dirty="0"/>
              <a:t>, Pre-</a:t>
            </a:r>
            <a:r>
              <a:rPr lang="en-US" dirty="0" err="1"/>
              <a:t>req</a:t>
            </a:r>
            <a:endParaRPr lang="en-US" dirty="0"/>
          </a:p>
          <a:p>
            <a:pPr marL="0" indent="0">
              <a:buNone/>
            </a:pPr>
            <a:r>
              <a:rPr lang="en-US" dirty="0"/>
              <a:t>SID -&gt; Email, </a:t>
            </a:r>
            <a:r>
              <a:rPr lang="en-US" dirty="0" err="1"/>
              <a:t>Sname</a:t>
            </a:r>
            <a:endParaRPr lang="en-US" dirty="0"/>
          </a:p>
          <a:p>
            <a:pPr marL="0" indent="0">
              <a:buNone/>
            </a:pPr>
            <a:r>
              <a:rPr lang="en-US" dirty="0"/>
              <a:t>E-mail -&gt; </a:t>
            </a:r>
            <a:r>
              <a:rPr lang="en-US" dirty="0" err="1"/>
              <a:t>SIDm</a:t>
            </a:r>
            <a:r>
              <a:rPr lang="en-US" dirty="0"/>
              <a:t>, </a:t>
            </a:r>
            <a:r>
              <a:rPr lang="en-US" dirty="0" err="1"/>
              <a:t>Sname</a:t>
            </a:r>
            <a:endParaRPr lang="en-US" dirty="0"/>
          </a:p>
          <a:p>
            <a:endParaRPr lang="en-US" dirty="0"/>
          </a:p>
        </p:txBody>
      </p:sp>
      <p:sp>
        <p:nvSpPr>
          <p:cNvPr id="5" name="TextBox 4"/>
          <p:cNvSpPr txBox="1"/>
          <p:nvPr/>
        </p:nvSpPr>
        <p:spPr>
          <a:xfrm>
            <a:off x="467544" y="1482933"/>
            <a:ext cx="7776864" cy="40011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000" dirty="0" err="1"/>
              <a:t>Std_Course</a:t>
            </a:r>
            <a:r>
              <a:rPr lang="en-US" sz="2000" dirty="0"/>
              <a:t>(SID,E-</a:t>
            </a:r>
            <a:r>
              <a:rPr lang="en-US" sz="2000" dirty="0" err="1"/>
              <a:t>mail,Sname</a:t>
            </a:r>
            <a:r>
              <a:rPr lang="en-US" sz="2000" dirty="0"/>
              <a:t>, </a:t>
            </a:r>
            <a:r>
              <a:rPr lang="en-US" sz="2000" dirty="0" err="1"/>
              <a:t>Cnum</a:t>
            </a:r>
            <a:r>
              <a:rPr lang="en-US" sz="2000" dirty="0"/>
              <a:t>, </a:t>
            </a:r>
            <a:r>
              <a:rPr lang="en-US" sz="2000" dirty="0" err="1"/>
              <a:t>Cname,Pre-req,Grade</a:t>
            </a:r>
            <a:r>
              <a:rPr lang="en-US" sz="2000" dirty="0"/>
              <a:t>)</a:t>
            </a:r>
          </a:p>
        </p:txBody>
      </p:sp>
      <p:sp>
        <p:nvSpPr>
          <p:cNvPr id="6" name="TextBox 5"/>
          <p:cNvSpPr txBox="1"/>
          <p:nvPr/>
        </p:nvSpPr>
        <p:spPr>
          <a:xfrm>
            <a:off x="5148064" y="2924944"/>
            <a:ext cx="6624736" cy="461665"/>
          </a:xfrm>
          <a:prstGeom prst="rect">
            <a:avLst/>
          </a:prstGeom>
          <a:noFill/>
        </p:spPr>
        <p:txBody>
          <a:bodyPr wrap="square" rtlCol="0">
            <a:spAutoFit/>
          </a:bodyPr>
          <a:lstStyle/>
          <a:p>
            <a:r>
              <a:rPr lang="en-US" dirty="0"/>
              <a:t>Is this a good design?</a:t>
            </a:r>
          </a:p>
        </p:txBody>
      </p:sp>
      <mc:AlternateContent xmlns:mc="http://schemas.openxmlformats.org/markup-compatibility/2006" xmlns:p14="http://schemas.microsoft.com/office/powerpoint/2010/main" xmlns:iact="http://schemas.microsoft.com/office/powerpoint/2014/inkAction">
        <mc:Choice Requires="p14 iact">
          <p:contentPart p14:bwMode="auto" r:id="rId6">
            <p14:nvContentPartPr>
              <p14:cNvPr id="7" name="Ink 6"/>
              <p14:cNvContentPartPr/>
              <p14:nvPr>
                <p:extLst>
                  <p:ext uri="{42D2F446-02D8-4167-A562-619A0277C38B}">
                    <p15:isNarration xmlns:p15="http://schemas.microsoft.com/office/powerpoint/2012/main" val="1"/>
                  </p:ext>
                </p:extLst>
              </p14:nvPr>
            </p14:nvContentPartPr>
            <p14:xfrm>
              <a:off x="-374400" y="1378080"/>
              <a:ext cx="7905960" cy="5328000"/>
            </p14:xfrm>
          </p:contentPart>
        </mc:Choice>
        <mc:Fallback xmlns="">
          <p:pic>
            <p:nvPicPr>
              <p:cNvPr id="7" name="Ink 6"/>
              <p:cNvPicPr>
                <a:picLocks noGrp="1" noRot="1" noChangeAspect="1" noMove="1" noResize="1" noEditPoints="1" noAdjustHandles="1" noChangeArrowheads="1" noChangeShapeType="1"/>
              </p:cNvPicPr>
              <p:nvPr/>
            </p:nvPicPr>
            <p:blipFill>
              <a:blip r:embed="rId7"/>
              <a:stretch>
                <a:fillRect/>
              </a:stretch>
            </p:blipFill>
            <p:spPr>
              <a:xfrm>
                <a:off x="-383760" y="1368720"/>
                <a:ext cx="7924680" cy="5346720"/>
              </a:xfrm>
              <a:prstGeom prst="rect">
                <a:avLst/>
              </a:prstGeom>
            </p:spPr>
          </p:pic>
        </mc:Fallback>
      </mc:AlternateContent>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21700" y="6235700"/>
            <a:ext cx="406400" cy="406400"/>
          </a:xfrm>
          <a:prstGeom prst="rect">
            <a:avLst/>
          </a:prstGeom>
        </p:spPr>
      </p:pic>
      <p:sp>
        <p:nvSpPr>
          <p:cNvPr id="4" name="Slide Number Placeholder 3"/>
          <p:cNvSpPr>
            <a:spLocks noGrp="1"/>
          </p:cNvSpPr>
          <p:nvPr>
            <p:ph type="sldNum" sz="quarter" idx="12"/>
          </p:nvPr>
        </p:nvSpPr>
        <p:spPr/>
        <p:txBody>
          <a:bodyPr/>
          <a:lstStyle/>
          <a:p>
            <a:pPr>
              <a:defRPr/>
            </a:pPr>
            <a:fld id="{81D1ADCC-E8CB-4089-9815-5153F4DFEE53}" type="slidenum">
              <a:rPr lang="zh-CN" altLang="en-US" smtClean="0"/>
              <a:pPr>
                <a:defRPr/>
              </a:pPr>
              <a:t>18</a:t>
            </a:fld>
            <a:endParaRPr lang="en-US" altLang="zh-CN"/>
          </a:p>
        </p:txBody>
      </p:sp>
    </p:spTree>
    <p:custDataLst>
      <p:tags r:id="rId1"/>
    </p:custDataLst>
    <p:extLst>
      <p:ext uri="{BB962C8B-B14F-4D97-AF65-F5344CB8AC3E}">
        <p14:creationId xmlns:p14="http://schemas.microsoft.com/office/powerpoint/2010/main" val="2541606352"/>
      </p:ext>
    </p:extLst>
  </p:cSld>
  <p:clrMapOvr>
    <a:masterClrMapping/>
  </p:clrMapOvr>
  <mc:AlternateContent xmlns:mc="http://schemas.openxmlformats.org/markup-compatibility/2006" xmlns:p14="http://schemas.microsoft.com/office/powerpoint/2010/main">
    <mc:Choice Requires="p14">
      <p:transition spd="slow" p14:dur="2000" advTm="39746"/>
    </mc:Choice>
    <mc:Fallback xmlns="">
      <p:transition spd="slow" advTm="397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59"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md type="call" cmd="playFrom(0.0)">
                                      <p:cBhvr>
                                        <p:cTn id="9" dur="1" fill="hold"/>
                                        <p:tgtEl>
                                          <p:spTgt spid="7"/>
                                        </p:tgtEl>
                                      </p:cBhvr>
                                    </p:cmd>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additive="base">
                                        <p:cTn id="1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 calcmode="lin" valueType="num">
                                      <p:cBhvr additive="base">
                                        <p:cTn id="18"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1000"/>
                                        <p:tgtEl>
                                          <p:spTgt spid="3">
                                            <p:txEl>
                                              <p:pRg st="6" end="6"/>
                                            </p:txEl>
                                          </p:spTgt>
                                        </p:tgtEl>
                                      </p:cBhvr>
                                    </p:animEffect>
                                    <p:anim calcmode="lin" valueType="num">
                                      <p:cBhvr>
                                        <p:cTn id="25"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6" end="6"/>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Effect transition="in" filter="fade">
                                      <p:cBhvr>
                                        <p:cTn id="29" dur="1000"/>
                                        <p:tgtEl>
                                          <p:spTgt spid="3">
                                            <p:txEl>
                                              <p:pRg st="7" end="7"/>
                                            </p:txEl>
                                          </p:spTgt>
                                        </p:tgtEl>
                                      </p:cBhvr>
                                    </p:animEffect>
                                    <p:anim calcmode="lin" valueType="num">
                                      <p:cBhvr>
                                        <p:cTn id="30"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7" end="7"/>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
                                            <p:txEl>
                                              <p:pRg st="8" end="8"/>
                                            </p:txEl>
                                          </p:spTgt>
                                        </p:tgtEl>
                                        <p:attrNameLst>
                                          <p:attrName>style.visibility</p:attrName>
                                        </p:attrNameLst>
                                      </p:cBhvr>
                                      <p:to>
                                        <p:strVal val="visible"/>
                                      </p:to>
                                    </p:set>
                                    <p:animEffect transition="in" filter="fade">
                                      <p:cBhvr>
                                        <p:cTn id="34" dur="1000"/>
                                        <p:tgtEl>
                                          <p:spTgt spid="3">
                                            <p:txEl>
                                              <p:pRg st="8" end="8"/>
                                            </p:txEl>
                                          </p:spTgt>
                                        </p:tgtEl>
                                      </p:cBhvr>
                                    </p:animEffect>
                                    <p:anim calcmode="lin" valueType="num">
                                      <p:cBhvr>
                                        <p:cTn id="3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8" end="8"/>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animEffect transition="in" filter="fade">
                                      <p:cBhvr>
                                        <p:cTn id="39" dur="1000"/>
                                        <p:tgtEl>
                                          <p:spTgt spid="3">
                                            <p:txEl>
                                              <p:pRg st="9" end="9"/>
                                            </p:txEl>
                                          </p:spTgt>
                                        </p:tgtEl>
                                      </p:cBhvr>
                                    </p:animEffect>
                                    <p:anim calcmode="lin" valueType="num">
                                      <p:cBhvr>
                                        <p:cTn id="40"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9" end="9"/>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3">
                                            <p:txEl>
                                              <p:pRg st="10" end="10"/>
                                            </p:txEl>
                                          </p:spTgt>
                                        </p:tgtEl>
                                        <p:attrNameLst>
                                          <p:attrName>style.visibility</p:attrName>
                                        </p:attrNameLst>
                                      </p:cBhvr>
                                      <p:to>
                                        <p:strVal val="visible"/>
                                      </p:to>
                                    </p:set>
                                    <p:animEffect transition="in" filter="fade">
                                      <p:cBhvr>
                                        <p:cTn id="44" dur="1000"/>
                                        <p:tgtEl>
                                          <p:spTgt spid="3">
                                            <p:txEl>
                                              <p:pRg st="10" end="10"/>
                                            </p:txEl>
                                          </p:spTgt>
                                        </p:tgtEl>
                                      </p:cBhvr>
                                    </p:animEffect>
                                    <p:anim calcmode="lin" valueType="num">
                                      <p:cBhvr>
                                        <p:cTn id="45"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anim calcmode="lin" valueType="num">
                                      <p:cBhvr additive="base">
                                        <p:cTn id="51" dur="500" fill="hold"/>
                                        <p:tgtEl>
                                          <p:spTgt spid="6"/>
                                        </p:tgtEl>
                                        <p:attrNameLst>
                                          <p:attrName>ppt_x</p:attrName>
                                        </p:attrNameLst>
                                      </p:cBhvr>
                                      <p:tavLst>
                                        <p:tav tm="0">
                                          <p:val>
                                            <p:strVal val="#ppt_x"/>
                                          </p:val>
                                        </p:tav>
                                        <p:tav tm="100000">
                                          <p:val>
                                            <p:strVal val="#ppt_x"/>
                                          </p:val>
                                        </p:tav>
                                      </p:tavLst>
                                    </p:anim>
                                    <p:anim calcmode="lin" valueType="num">
                                      <p:cBhvr additive="base">
                                        <p:cTn id="5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3" fill="hold" display="0">
                  <p:stCondLst>
                    <p:cond delay="indefinite"/>
                  </p:stCondLst>
                  <p:endCondLst>
                    <p:cond evt="onStopAudio" delay="0">
                      <p:tgtEl>
                        <p:sldTgt/>
                      </p:tgtEl>
                    </p:cond>
                  </p:endCondLst>
                </p:cTn>
                <p:tgtEl>
                  <p:spTgt spid="8"/>
                </p:tgtEl>
              </p:cMediaNode>
            </p:audio>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 you see a pattern?</a:t>
            </a:r>
          </a:p>
        </p:txBody>
      </p:sp>
      <p:sp>
        <p:nvSpPr>
          <p:cNvPr id="3" name="Content Placeholder 2"/>
          <p:cNvSpPr>
            <a:spLocks noGrp="1"/>
          </p:cNvSpPr>
          <p:nvPr>
            <p:ph idx="1"/>
          </p:nvPr>
        </p:nvSpPr>
        <p:spPr/>
        <p:txBody>
          <a:bodyPr/>
          <a:lstStyle/>
          <a:p>
            <a:r>
              <a:rPr lang="en-US" dirty="0"/>
              <a:t>In all good designs, all FDs are based on CKs (left-hand side of the FD is always a CK)</a:t>
            </a:r>
          </a:p>
          <a:p>
            <a:r>
              <a:rPr lang="en-US" dirty="0"/>
              <a:t>In all bad designs, not all FDs are based on CKs (left-hand side of the FD is NOT always a CK)</a:t>
            </a:r>
          </a:p>
          <a:p>
            <a:r>
              <a:rPr lang="en-US" dirty="0"/>
              <a:t>Normalization approach</a:t>
            </a:r>
          </a:p>
          <a:p>
            <a:pPr lvl="1"/>
            <a:r>
              <a:rPr lang="en-US" dirty="0"/>
              <a:t>Break up a table until all FDs are based on CKs.</a:t>
            </a:r>
          </a:p>
          <a:p>
            <a:pPr lvl="2"/>
            <a:r>
              <a:rPr lang="en-US" dirty="0"/>
              <a:t>Say, T(ABCDEFG) becomes T1(ACD) and T2(BEFG)</a:t>
            </a:r>
          </a:p>
          <a:p>
            <a:pPr lvl="1"/>
            <a:r>
              <a:rPr lang="en-US" dirty="0"/>
              <a:t>The next slide presents a complete example</a:t>
            </a:r>
          </a:p>
          <a:p>
            <a:endParaRPr lang="en-US"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
        <p:nvSpPr>
          <p:cNvPr id="5" name="Slide Number Placeholder 4"/>
          <p:cNvSpPr>
            <a:spLocks noGrp="1"/>
          </p:cNvSpPr>
          <p:nvPr>
            <p:ph type="sldNum" sz="quarter" idx="12"/>
          </p:nvPr>
        </p:nvSpPr>
        <p:spPr/>
        <p:txBody>
          <a:bodyPr/>
          <a:lstStyle/>
          <a:p>
            <a:pPr>
              <a:defRPr/>
            </a:pPr>
            <a:fld id="{81D1ADCC-E8CB-4089-9815-5153F4DFEE53}" type="slidenum">
              <a:rPr lang="zh-CN" altLang="en-US" smtClean="0"/>
              <a:pPr>
                <a:defRPr/>
              </a:pPr>
              <a:t>19</a:t>
            </a:fld>
            <a:endParaRPr lang="en-US" altLang="zh-CN"/>
          </a:p>
        </p:txBody>
      </p:sp>
    </p:spTree>
    <p:custDataLst>
      <p:tags r:id="rId1"/>
    </p:custDataLst>
    <p:extLst>
      <p:ext uri="{BB962C8B-B14F-4D97-AF65-F5344CB8AC3E}">
        <p14:creationId xmlns:p14="http://schemas.microsoft.com/office/powerpoint/2010/main" val="3278752024"/>
      </p:ext>
    </p:extLst>
  </p:cSld>
  <p:clrMapOvr>
    <a:masterClrMapping/>
  </p:clrMapOvr>
  <mc:AlternateContent xmlns:mc="http://schemas.openxmlformats.org/markup-compatibility/2006" xmlns:p14="http://schemas.microsoft.com/office/powerpoint/2010/main">
    <mc:Choice Requires="p14">
      <p:transition spd="slow" p14:dur="2000" advTm="25652"/>
    </mc:Choice>
    <mc:Fallback xmlns="">
      <p:transition spd="slow" advTm="256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heel(1)">
                                      <p:cBhvr>
                                        <p:cTn id="11" dur="2000"/>
                                        <p:tgtEl>
                                          <p:spTgt spid="3">
                                            <p:txEl>
                                              <p:pRg st="0" end="0"/>
                                            </p:txEl>
                                          </p:spTgt>
                                        </p:tgtEl>
                                      </p:cBhvr>
                                    </p:animEffect>
                                  </p:childTnLst>
                                </p:cTn>
                              </p:par>
                              <p:par>
                                <p:cTn id="12" presetID="21" presetClass="entr" presetSubtype="1" fill="hold"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wheel(1)">
                                      <p:cBhvr>
                                        <p:cTn id="14" dur="2000"/>
                                        <p:tgtEl>
                                          <p:spTgt spid="3">
                                            <p:txEl>
                                              <p:pRg st="1" end="1"/>
                                            </p:txEl>
                                          </p:spTgt>
                                        </p:tgtEl>
                                      </p:cBhvr>
                                    </p:animEffect>
                                  </p:childTnLst>
                                </p:cTn>
                              </p:par>
                              <p:par>
                                <p:cTn id="15" presetID="21" presetClass="entr" presetSubtype="1"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heel(1)">
                                      <p:cBhvr>
                                        <p:cTn id="17" dur="2000"/>
                                        <p:tgtEl>
                                          <p:spTgt spid="3">
                                            <p:txEl>
                                              <p:pRg st="2" end="2"/>
                                            </p:txEl>
                                          </p:spTgt>
                                        </p:tgtEl>
                                      </p:cBhvr>
                                    </p:animEffect>
                                  </p:childTnLst>
                                </p:cTn>
                              </p:par>
                              <p:par>
                                <p:cTn id="18" presetID="21" presetClass="entr" presetSubtype="1"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wheel(1)">
                                      <p:cBhvr>
                                        <p:cTn id="20" dur="2000"/>
                                        <p:tgtEl>
                                          <p:spTgt spid="3">
                                            <p:txEl>
                                              <p:pRg st="3" end="3"/>
                                            </p:txEl>
                                          </p:spTgt>
                                        </p:tgtEl>
                                      </p:cBhvr>
                                    </p:animEffect>
                                  </p:childTnLst>
                                </p:cTn>
                              </p:par>
                              <p:par>
                                <p:cTn id="21" presetID="21" presetClass="entr" presetSubtype="1"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heel(1)">
                                      <p:cBhvr>
                                        <p:cTn id="23" dur="2000"/>
                                        <p:tgtEl>
                                          <p:spTgt spid="3">
                                            <p:txEl>
                                              <p:pRg st="4" end="4"/>
                                            </p:txEl>
                                          </p:spTgt>
                                        </p:tgtEl>
                                      </p:cBhvr>
                                    </p:animEffect>
                                  </p:childTnLst>
                                </p:cTn>
                              </p:par>
                              <p:par>
                                <p:cTn id="24" presetID="21" presetClass="entr" presetSubtype="1" fill="hold"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wheel(1)">
                                      <p:cBhvr>
                                        <p:cTn id="26"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4" name="Rectangle 2"/>
          <p:cNvSpPr>
            <a:spLocks noGrp="1" noChangeArrowheads="1"/>
          </p:cNvSpPr>
          <p:nvPr>
            <p:ph type="title"/>
          </p:nvPr>
        </p:nvSpPr>
        <p:spPr/>
        <p:txBody>
          <a:bodyPr/>
          <a:lstStyle/>
          <a:p>
            <a:pPr eaLnBrk="1" fontAlgn="auto" hangingPunct="1">
              <a:spcAft>
                <a:spcPts val="0"/>
              </a:spcAft>
              <a:defRPr/>
            </a:pPr>
            <a:r>
              <a:rPr lang="en-CA" altLang="en-US" dirty="0"/>
              <a:t>Today’s Plan</a:t>
            </a:r>
          </a:p>
        </p:txBody>
      </p:sp>
      <p:sp>
        <p:nvSpPr>
          <p:cNvPr id="133123" name="Rectangle 3"/>
          <p:cNvSpPr>
            <a:spLocks noGrp="1" noChangeArrowheads="1"/>
          </p:cNvSpPr>
          <p:nvPr>
            <p:ph idx="1"/>
          </p:nvPr>
        </p:nvSpPr>
        <p:spPr>
          <a:xfrm>
            <a:off x="457200" y="1484784"/>
            <a:ext cx="8229600" cy="4876800"/>
          </a:xfrm>
        </p:spPr>
        <p:txBody>
          <a:bodyPr/>
          <a:lstStyle/>
          <a:p>
            <a:pPr eaLnBrk="1" hangingPunct="1"/>
            <a:r>
              <a:rPr lang="en-CA" altLang="en-US" dirty="0"/>
              <a:t>Why redundancy is trouble</a:t>
            </a:r>
          </a:p>
          <a:p>
            <a:pPr lvl="1" eaLnBrk="1" hangingPunct="1"/>
            <a:r>
              <a:rPr lang="en-CA" altLang="en-US" dirty="0"/>
              <a:t>Update anomaly and NULL</a:t>
            </a:r>
          </a:p>
          <a:p>
            <a:pPr eaLnBrk="1" hangingPunct="1"/>
            <a:r>
              <a:rPr lang="en-CA" altLang="en-US" dirty="0"/>
              <a:t>Functional Dependency</a:t>
            </a:r>
          </a:p>
          <a:p>
            <a:pPr lvl="1" eaLnBrk="1" hangingPunct="1"/>
            <a:r>
              <a:rPr lang="en-CA" altLang="en-US" dirty="0"/>
              <a:t>How to use key and FD to  decide whether a design is good</a:t>
            </a:r>
          </a:p>
          <a:p>
            <a:pPr eaLnBrk="1" hangingPunct="1"/>
            <a:r>
              <a:rPr lang="en-CA" altLang="en-US" dirty="0"/>
              <a:t>Decomposition</a:t>
            </a:r>
          </a:p>
          <a:p>
            <a:pPr eaLnBrk="1" hangingPunct="1"/>
            <a:r>
              <a:rPr lang="en-CA" altLang="en-US" dirty="0"/>
              <a:t>Three main goals of schema refinement</a:t>
            </a:r>
          </a:p>
          <a:p>
            <a:pPr lvl="1" eaLnBrk="1" hangingPunct="1">
              <a:lnSpc>
                <a:spcPct val="90000"/>
              </a:lnSpc>
              <a:buClr>
                <a:srgbClr val="93A299"/>
              </a:buClr>
            </a:pPr>
            <a:r>
              <a:rPr lang="en-CA" altLang="en-US" dirty="0">
                <a:solidFill>
                  <a:srgbClr val="292934"/>
                </a:solidFill>
              </a:rPr>
              <a:t>How to check whether a decomposition is lossless </a:t>
            </a:r>
          </a:p>
          <a:p>
            <a:pPr lvl="1" eaLnBrk="1" hangingPunct="1">
              <a:lnSpc>
                <a:spcPct val="90000"/>
              </a:lnSpc>
              <a:buClr>
                <a:srgbClr val="93A299"/>
              </a:buClr>
            </a:pPr>
            <a:r>
              <a:rPr lang="en-CA" altLang="en-US" dirty="0">
                <a:solidFill>
                  <a:srgbClr val="292934"/>
                </a:solidFill>
              </a:rPr>
              <a:t>How check for FD preserving</a:t>
            </a:r>
          </a:p>
          <a:p>
            <a:pPr lvl="1" eaLnBrk="1" hangingPunct="1">
              <a:lnSpc>
                <a:spcPct val="90000"/>
              </a:lnSpc>
              <a:buClr>
                <a:srgbClr val="93A299"/>
              </a:buClr>
            </a:pPr>
            <a:r>
              <a:rPr lang="en-CA" altLang="en-US" dirty="0">
                <a:solidFill>
                  <a:srgbClr val="292934"/>
                </a:solidFill>
              </a:rPr>
              <a:t>How to check for minimal redundancy</a:t>
            </a:r>
          </a:p>
          <a:p>
            <a:pPr eaLnBrk="1" hangingPunct="1">
              <a:lnSpc>
                <a:spcPct val="90000"/>
              </a:lnSpc>
              <a:buClr>
                <a:srgbClr val="93A299"/>
              </a:buClr>
            </a:pPr>
            <a:r>
              <a:rPr lang="en-CA" altLang="en-US" dirty="0">
                <a:solidFill>
                  <a:srgbClr val="292934"/>
                </a:solidFill>
              </a:rPr>
              <a:t>Different normal forms and BCNF</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
        <p:nvSpPr>
          <p:cNvPr id="2" name="Slide Number Placeholder 1"/>
          <p:cNvSpPr>
            <a:spLocks noGrp="1"/>
          </p:cNvSpPr>
          <p:nvPr>
            <p:ph type="sldNum" sz="quarter" idx="12"/>
          </p:nvPr>
        </p:nvSpPr>
        <p:spPr/>
        <p:txBody>
          <a:bodyPr/>
          <a:lstStyle/>
          <a:p>
            <a:pPr>
              <a:defRPr/>
            </a:pPr>
            <a:fld id="{81D1ADCC-E8CB-4089-9815-5153F4DFEE53}" type="slidenum">
              <a:rPr lang="zh-CN" altLang="en-US" smtClean="0"/>
              <a:pPr>
                <a:defRPr/>
              </a:pPr>
              <a:t>2</a:t>
            </a:fld>
            <a:endParaRPr lang="en-US" altLang="zh-CN"/>
          </a:p>
        </p:txBody>
      </p:sp>
    </p:spTree>
    <p:extLst>
      <p:ext uri="{BB962C8B-B14F-4D97-AF65-F5344CB8AC3E}">
        <p14:creationId xmlns:p14="http://schemas.microsoft.com/office/powerpoint/2010/main" val="3764807873"/>
      </p:ext>
    </p:extLst>
  </p:cSld>
  <p:clrMapOvr>
    <a:masterClrMapping/>
  </p:clrMapOvr>
  <mc:AlternateContent xmlns:mc="http://schemas.openxmlformats.org/markup-compatibility/2006" xmlns:p14="http://schemas.microsoft.com/office/powerpoint/2010/main">
    <mc:Choice Requires="p14">
      <p:transition spd="slow" p14:dur="2000" advTm="58928"/>
    </mc:Choice>
    <mc:Fallback xmlns="">
      <p:transition spd="slow" advTm="589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332656"/>
            <a:ext cx="8229600" cy="990600"/>
          </a:xfrm>
        </p:spPr>
        <p:txBody>
          <a:bodyPr>
            <a:normAutofit fontScale="90000"/>
          </a:bodyPr>
          <a:lstStyle/>
          <a:p>
            <a:r>
              <a:rPr lang="en-US" dirty="0"/>
              <a:t>How to fix a bad design by decomposition</a:t>
            </a:r>
          </a:p>
        </p:txBody>
      </p:sp>
      <p:sp>
        <p:nvSpPr>
          <p:cNvPr id="3" name="Content Placeholder 2"/>
          <p:cNvSpPr>
            <a:spLocks noGrp="1"/>
          </p:cNvSpPr>
          <p:nvPr>
            <p:ph idx="1"/>
          </p:nvPr>
        </p:nvSpPr>
        <p:spPr/>
        <p:txBody>
          <a:bodyPr/>
          <a:lstStyle/>
          <a:p>
            <a:endParaRPr lang="en-US" dirty="0"/>
          </a:p>
        </p:txBody>
      </p:sp>
      <p:sp>
        <p:nvSpPr>
          <p:cNvPr id="4" name="TextBox 3"/>
          <p:cNvSpPr txBox="1"/>
          <p:nvPr/>
        </p:nvSpPr>
        <p:spPr>
          <a:xfrm>
            <a:off x="483092" y="1765138"/>
            <a:ext cx="8121356" cy="40011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000" dirty="0"/>
              <a:t>Employee(ENAME,SIN,BDATE,ADDRESS,DNUM,DNAME,MGRSIN)</a:t>
            </a:r>
          </a:p>
        </p:txBody>
      </p:sp>
      <p:sp>
        <p:nvSpPr>
          <p:cNvPr id="9" name="Curved Up Arrow 8"/>
          <p:cNvSpPr/>
          <p:nvPr/>
        </p:nvSpPr>
        <p:spPr>
          <a:xfrm>
            <a:off x="3042815" y="2165248"/>
            <a:ext cx="648072" cy="175611"/>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10" name="Curved Up Arrow 9"/>
          <p:cNvSpPr/>
          <p:nvPr/>
        </p:nvSpPr>
        <p:spPr>
          <a:xfrm>
            <a:off x="2838004" y="2165248"/>
            <a:ext cx="1878012" cy="360792"/>
          </a:xfrm>
          <a:custGeom>
            <a:avLst/>
            <a:gdLst>
              <a:gd name="connsiteX0" fmla="*/ 1517731 w 1728192"/>
              <a:gd name="connsiteY0" fmla="*/ 0 h 841846"/>
              <a:gd name="connsiteX1" fmla="*/ 1705766 w 1728192"/>
              <a:gd name="connsiteY1" fmla="*/ 210462 h 841846"/>
              <a:gd name="connsiteX2" fmla="*/ 1600535 w 1728192"/>
              <a:gd name="connsiteY2" fmla="*/ 210462 h 841846"/>
              <a:gd name="connsiteX3" fmla="*/ 811481 w 1728192"/>
              <a:gd name="connsiteY3" fmla="*/ 832449 h 841846"/>
              <a:gd name="connsiteX4" fmla="*/ 1390074 w 1728192"/>
              <a:gd name="connsiteY4" fmla="*/ 210462 h 841846"/>
              <a:gd name="connsiteX5" fmla="*/ 1284843 w 1728192"/>
              <a:gd name="connsiteY5" fmla="*/ 210462 h 841846"/>
              <a:gd name="connsiteX6" fmla="*/ 1517731 w 1728192"/>
              <a:gd name="connsiteY6" fmla="*/ 0 h 841846"/>
              <a:gd name="connsiteX0" fmla="*/ 706250 w 1728192"/>
              <a:gd name="connsiteY0" fmla="*/ 841846 h 841846"/>
              <a:gd name="connsiteX1" fmla="*/ 0 w 1728192"/>
              <a:gd name="connsiteY1" fmla="*/ 0 h 841846"/>
              <a:gd name="connsiteX2" fmla="*/ 210462 w 1728192"/>
              <a:gd name="connsiteY2" fmla="*/ 0 h 841846"/>
              <a:gd name="connsiteX3" fmla="*/ 916712 w 1728192"/>
              <a:gd name="connsiteY3" fmla="*/ 841846 h 841846"/>
              <a:gd name="connsiteX4" fmla="*/ 706250 w 1728192"/>
              <a:gd name="connsiteY4" fmla="*/ 841846 h 841846"/>
              <a:gd name="connsiteX0" fmla="*/ 811481 w 1728192"/>
              <a:gd name="connsiteY0" fmla="*/ 832449 h 841846"/>
              <a:gd name="connsiteX1" fmla="*/ 1390074 w 1728192"/>
              <a:gd name="connsiteY1" fmla="*/ 210462 h 841846"/>
              <a:gd name="connsiteX2" fmla="*/ 1284843 w 1728192"/>
              <a:gd name="connsiteY2" fmla="*/ 210462 h 841846"/>
              <a:gd name="connsiteX3" fmla="*/ 1517731 w 1728192"/>
              <a:gd name="connsiteY3" fmla="*/ 0 h 841846"/>
              <a:gd name="connsiteX4" fmla="*/ 1705766 w 1728192"/>
              <a:gd name="connsiteY4" fmla="*/ 210462 h 841846"/>
              <a:gd name="connsiteX5" fmla="*/ 1600535 w 1728192"/>
              <a:gd name="connsiteY5" fmla="*/ 210462 h 841846"/>
              <a:gd name="connsiteX6" fmla="*/ 916711 w 1728192"/>
              <a:gd name="connsiteY6" fmla="*/ 841846 h 841846"/>
              <a:gd name="connsiteX7" fmla="*/ 706250 w 1728192"/>
              <a:gd name="connsiteY7" fmla="*/ 841846 h 841846"/>
              <a:gd name="connsiteX8" fmla="*/ 0 w 1728192"/>
              <a:gd name="connsiteY8" fmla="*/ 0 h 841846"/>
              <a:gd name="connsiteX9" fmla="*/ 210462 w 1728192"/>
              <a:gd name="connsiteY9" fmla="*/ 0 h 841846"/>
              <a:gd name="connsiteX10" fmla="*/ 916712 w 1728192"/>
              <a:gd name="connsiteY10" fmla="*/ 841846 h 841846"/>
              <a:gd name="connsiteX0" fmla="*/ 1517731 w 1705766"/>
              <a:gd name="connsiteY0" fmla="*/ 0 h 841930"/>
              <a:gd name="connsiteX1" fmla="*/ 1705766 w 1705766"/>
              <a:gd name="connsiteY1" fmla="*/ 210462 h 841930"/>
              <a:gd name="connsiteX2" fmla="*/ 1600535 w 1705766"/>
              <a:gd name="connsiteY2" fmla="*/ 210462 h 841930"/>
              <a:gd name="connsiteX3" fmla="*/ 811481 w 1705766"/>
              <a:gd name="connsiteY3" fmla="*/ 832449 h 841930"/>
              <a:gd name="connsiteX4" fmla="*/ 1390074 w 1705766"/>
              <a:gd name="connsiteY4" fmla="*/ 210462 h 841930"/>
              <a:gd name="connsiteX5" fmla="*/ 1284843 w 1705766"/>
              <a:gd name="connsiteY5" fmla="*/ 210462 h 841930"/>
              <a:gd name="connsiteX6" fmla="*/ 1517731 w 1705766"/>
              <a:gd name="connsiteY6" fmla="*/ 0 h 841930"/>
              <a:gd name="connsiteX0" fmla="*/ 706250 w 1705766"/>
              <a:gd name="connsiteY0" fmla="*/ 841846 h 841930"/>
              <a:gd name="connsiteX1" fmla="*/ 0 w 1705766"/>
              <a:gd name="connsiteY1" fmla="*/ 0 h 841930"/>
              <a:gd name="connsiteX2" fmla="*/ 210462 w 1705766"/>
              <a:gd name="connsiteY2" fmla="*/ 0 h 841930"/>
              <a:gd name="connsiteX3" fmla="*/ 916712 w 1705766"/>
              <a:gd name="connsiteY3" fmla="*/ 841846 h 841930"/>
              <a:gd name="connsiteX4" fmla="*/ 706250 w 1705766"/>
              <a:gd name="connsiteY4" fmla="*/ 841846 h 841930"/>
              <a:gd name="connsiteX0" fmla="*/ 811481 w 1705766"/>
              <a:gd name="connsiteY0" fmla="*/ 832449 h 841930"/>
              <a:gd name="connsiteX1" fmla="*/ 1390074 w 1705766"/>
              <a:gd name="connsiteY1" fmla="*/ 210462 h 841930"/>
              <a:gd name="connsiteX2" fmla="*/ 1284843 w 1705766"/>
              <a:gd name="connsiteY2" fmla="*/ 210462 h 841930"/>
              <a:gd name="connsiteX3" fmla="*/ 1517731 w 1705766"/>
              <a:gd name="connsiteY3" fmla="*/ 0 h 841930"/>
              <a:gd name="connsiteX4" fmla="*/ 1705766 w 1705766"/>
              <a:gd name="connsiteY4" fmla="*/ 210462 h 841930"/>
              <a:gd name="connsiteX5" fmla="*/ 1600535 w 1705766"/>
              <a:gd name="connsiteY5" fmla="*/ 210462 h 841930"/>
              <a:gd name="connsiteX6" fmla="*/ 916711 w 1705766"/>
              <a:gd name="connsiteY6" fmla="*/ 841846 h 841930"/>
              <a:gd name="connsiteX7" fmla="*/ 706250 w 1705766"/>
              <a:gd name="connsiteY7" fmla="*/ 841846 h 841930"/>
              <a:gd name="connsiteX8" fmla="*/ 0 w 1705766"/>
              <a:gd name="connsiteY8" fmla="*/ 0 h 841930"/>
              <a:gd name="connsiteX9" fmla="*/ 40341 w 1705766"/>
              <a:gd name="connsiteY9" fmla="*/ 21265 h 841930"/>
              <a:gd name="connsiteX10" fmla="*/ 916712 w 1705766"/>
              <a:gd name="connsiteY10" fmla="*/ 841846 h 84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05766" h="841930" stroke="0" extrusionOk="0">
                <a:moveTo>
                  <a:pt x="1517731" y="0"/>
                </a:moveTo>
                <a:lnTo>
                  <a:pt x="1705766" y="210462"/>
                </a:lnTo>
                <a:lnTo>
                  <a:pt x="1600535" y="210462"/>
                </a:lnTo>
                <a:cubicBezTo>
                  <a:pt x="1510059" y="628150"/>
                  <a:pt x="1169344" y="896726"/>
                  <a:pt x="811481" y="832449"/>
                </a:cubicBezTo>
                <a:cubicBezTo>
                  <a:pt x="1091521" y="782151"/>
                  <a:pt x="1319274" y="537317"/>
                  <a:pt x="1390074" y="210462"/>
                </a:cubicBezTo>
                <a:lnTo>
                  <a:pt x="1284843" y="210462"/>
                </a:lnTo>
                <a:lnTo>
                  <a:pt x="1517731" y="0"/>
                </a:lnTo>
                <a:close/>
              </a:path>
              <a:path w="1705766" h="841930" fill="darkenLess" stroke="0" extrusionOk="0">
                <a:moveTo>
                  <a:pt x="706250" y="841846"/>
                </a:moveTo>
                <a:cubicBezTo>
                  <a:pt x="316199" y="841846"/>
                  <a:pt x="0" y="464939"/>
                  <a:pt x="0" y="0"/>
                </a:cubicBezTo>
                <a:lnTo>
                  <a:pt x="210462" y="0"/>
                </a:lnTo>
                <a:cubicBezTo>
                  <a:pt x="210462" y="464939"/>
                  <a:pt x="526661" y="841846"/>
                  <a:pt x="916712" y="841846"/>
                </a:cubicBezTo>
                <a:lnTo>
                  <a:pt x="706250" y="841846"/>
                </a:lnTo>
                <a:close/>
              </a:path>
              <a:path w="1705766" h="841930" fill="none" extrusionOk="0">
                <a:moveTo>
                  <a:pt x="811481" y="832449"/>
                </a:moveTo>
                <a:cubicBezTo>
                  <a:pt x="1091521" y="782151"/>
                  <a:pt x="1319274" y="537317"/>
                  <a:pt x="1390074" y="210462"/>
                </a:cubicBezTo>
                <a:lnTo>
                  <a:pt x="1284843" y="210462"/>
                </a:lnTo>
                <a:lnTo>
                  <a:pt x="1517731" y="0"/>
                </a:lnTo>
                <a:lnTo>
                  <a:pt x="1705766" y="210462"/>
                </a:lnTo>
                <a:lnTo>
                  <a:pt x="1600535" y="210462"/>
                </a:lnTo>
                <a:cubicBezTo>
                  <a:pt x="1520023" y="582153"/>
                  <a:pt x="1238760" y="841846"/>
                  <a:pt x="916711" y="841846"/>
                </a:cubicBezTo>
                <a:lnTo>
                  <a:pt x="706250" y="841846"/>
                </a:lnTo>
                <a:cubicBezTo>
                  <a:pt x="316199" y="841846"/>
                  <a:pt x="0" y="464939"/>
                  <a:pt x="0" y="0"/>
                </a:cubicBezTo>
                <a:cubicBezTo>
                  <a:pt x="70154" y="0"/>
                  <a:pt x="-29813" y="21265"/>
                  <a:pt x="40341" y="21265"/>
                </a:cubicBezTo>
                <a:cubicBezTo>
                  <a:pt x="40341" y="486204"/>
                  <a:pt x="526661" y="841846"/>
                  <a:pt x="916712" y="841846"/>
                </a:cubicBezTo>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11" name="Curved Up Arrow 10"/>
          <p:cNvSpPr/>
          <p:nvPr/>
        </p:nvSpPr>
        <p:spPr>
          <a:xfrm>
            <a:off x="2838005" y="2165249"/>
            <a:ext cx="3322792" cy="638475"/>
          </a:xfrm>
          <a:prstGeom prst="curvedUpArrow">
            <a:avLst>
              <a:gd name="adj1" fmla="val 25000"/>
              <a:gd name="adj2" fmla="val 39289"/>
              <a:gd name="adj3" fmla="val 1775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a:t>
            </a:r>
          </a:p>
        </p:txBody>
      </p:sp>
      <p:sp>
        <p:nvSpPr>
          <p:cNvPr id="12" name="Curved Up Arrow 11"/>
          <p:cNvSpPr/>
          <p:nvPr/>
        </p:nvSpPr>
        <p:spPr>
          <a:xfrm flipH="1">
            <a:off x="1907704" y="2165249"/>
            <a:ext cx="1106222" cy="268184"/>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4</a:t>
            </a:r>
          </a:p>
        </p:txBody>
      </p:sp>
      <p:sp>
        <p:nvSpPr>
          <p:cNvPr id="13" name="Curved Down Arrow 12"/>
          <p:cNvSpPr/>
          <p:nvPr/>
        </p:nvSpPr>
        <p:spPr>
          <a:xfrm>
            <a:off x="5868144" y="1636306"/>
            <a:ext cx="1224136" cy="146652"/>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5</a:t>
            </a:r>
          </a:p>
        </p:txBody>
      </p:sp>
      <p:sp>
        <p:nvSpPr>
          <p:cNvPr id="14" name="Curved Down Arrow 13"/>
          <p:cNvSpPr/>
          <p:nvPr/>
        </p:nvSpPr>
        <p:spPr>
          <a:xfrm>
            <a:off x="5682914" y="1340768"/>
            <a:ext cx="2376264" cy="424370"/>
          </a:xfrm>
          <a:prstGeom prst="curvedDownArrow">
            <a:avLst>
              <a:gd name="adj1" fmla="val 25000"/>
              <a:gd name="adj2" fmla="val 50000"/>
              <a:gd name="adj3" fmla="val 2929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6</a:t>
            </a:r>
          </a:p>
        </p:txBody>
      </p:sp>
      <p:sp>
        <p:nvSpPr>
          <p:cNvPr id="15" name="TextBox 14"/>
          <p:cNvSpPr txBox="1"/>
          <p:nvPr/>
        </p:nvSpPr>
        <p:spPr>
          <a:xfrm>
            <a:off x="467544" y="3470534"/>
            <a:ext cx="8121356" cy="40011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000" dirty="0"/>
              <a:t>Employee1(ENAME,SIN,BDATE,ADDRESS,DNUM)</a:t>
            </a:r>
          </a:p>
        </p:txBody>
      </p:sp>
      <p:sp>
        <p:nvSpPr>
          <p:cNvPr id="16" name="Curved Up Arrow 15"/>
          <p:cNvSpPr/>
          <p:nvPr/>
        </p:nvSpPr>
        <p:spPr>
          <a:xfrm>
            <a:off x="3182210" y="3870644"/>
            <a:ext cx="648072" cy="175611"/>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17" name="Curved Up Arrow 9"/>
          <p:cNvSpPr/>
          <p:nvPr/>
        </p:nvSpPr>
        <p:spPr>
          <a:xfrm>
            <a:off x="2977399" y="3870644"/>
            <a:ext cx="1878012" cy="360792"/>
          </a:xfrm>
          <a:custGeom>
            <a:avLst/>
            <a:gdLst>
              <a:gd name="connsiteX0" fmla="*/ 1517731 w 1728192"/>
              <a:gd name="connsiteY0" fmla="*/ 0 h 841846"/>
              <a:gd name="connsiteX1" fmla="*/ 1705766 w 1728192"/>
              <a:gd name="connsiteY1" fmla="*/ 210462 h 841846"/>
              <a:gd name="connsiteX2" fmla="*/ 1600535 w 1728192"/>
              <a:gd name="connsiteY2" fmla="*/ 210462 h 841846"/>
              <a:gd name="connsiteX3" fmla="*/ 811481 w 1728192"/>
              <a:gd name="connsiteY3" fmla="*/ 832449 h 841846"/>
              <a:gd name="connsiteX4" fmla="*/ 1390074 w 1728192"/>
              <a:gd name="connsiteY4" fmla="*/ 210462 h 841846"/>
              <a:gd name="connsiteX5" fmla="*/ 1284843 w 1728192"/>
              <a:gd name="connsiteY5" fmla="*/ 210462 h 841846"/>
              <a:gd name="connsiteX6" fmla="*/ 1517731 w 1728192"/>
              <a:gd name="connsiteY6" fmla="*/ 0 h 841846"/>
              <a:gd name="connsiteX0" fmla="*/ 706250 w 1728192"/>
              <a:gd name="connsiteY0" fmla="*/ 841846 h 841846"/>
              <a:gd name="connsiteX1" fmla="*/ 0 w 1728192"/>
              <a:gd name="connsiteY1" fmla="*/ 0 h 841846"/>
              <a:gd name="connsiteX2" fmla="*/ 210462 w 1728192"/>
              <a:gd name="connsiteY2" fmla="*/ 0 h 841846"/>
              <a:gd name="connsiteX3" fmla="*/ 916712 w 1728192"/>
              <a:gd name="connsiteY3" fmla="*/ 841846 h 841846"/>
              <a:gd name="connsiteX4" fmla="*/ 706250 w 1728192"/>
              <a:gd name="connsiteY4" fmla="*/ 841846 h 841846"/>
              <a:gd name="connsiteX0" fmla="*/ 811481 w 1728192"/>
              <a:gd name="connsiteY0" fmla="*/ 832449 h 841846"/>
              <a:gd name="connsiteX1" fmla="*/ 1390074 w 1728192"/>
              <a:gd name="connsiteY1" fmla="*/ 210462 h 841846"/>
              <a:gd name="connsiteX2" fmla="*/ 1284843 w 1728192"/>
              <a:gd name="connsiteY2" fmla="*/ 210462 h 841846"/>
              <a:gd name="connsiteX3" fmla="*/ 1517731 w 1728192"/>
              <a:gd name="connsiteY3" fmla="*/ 0 h 841846"/>
              <a:gd name="connsiteX4" fmla="*/ 1705766 w 1728192"/>
              <a:gd name="connsiteY4" fmla="*/ 210462 h 841846"/>
              <a:gd name="connsiteX5" fmla="*/ 1600535 w 1728192"/>
              <a:gd name="connsiteY5" fmla="*/ 210462 h 841846"/>
              <a:gd name="connsiteX6" fmla="*/ 916711 w 1728192"/>
              <a:gd name="connsiteY6" fmla="*/ 841846 h 841846"/>
              <a:gd name="connsiteX7" fmla="*/ 706250 w 1728192"/>
              <a:gd name="connsiteY7" fmla="*/ 841846 h 841846"/>
              <a:gd name="connsiteX8" fmla="*/ 0 w 1728192"/>
              <a:gd name="connsiteY8" fmla="*/ 0 h 841846"/>
              <a:gd name="connsiteX9" fmla="*/ 210462 w 1728192"/>
              <a:gd name="connsiteY9" fmla="*/ 0 h 841846"/>
              <a:gd name="connsiteX10" fmla="*/ 916712 w 1728192"/>
              <a:gd name="connsiteY10" fmla="*/ 841846 h 841846"/>
              <a:gd name="connsiteX0" fmla="*/ 1517731 w 1705766"/>
              <a:gd name="connsiteY0" fmla="*/ 0 h 841930"/>
              <a:gd name="connsiteX1" fmla="*/ 1705766 w 1705766"/>
              <a:gd name="connsiteY1" fmla="*/ 210462 h 841930"/>
              <a:gd name="connsiteX2" fmla="*/ 1600535 w 1705766"/>
              <a:gd name="connsiteY2" fmla="*/ 210462 h 841930"/>
              <a:gd name="connsiteX3" fmla="*/ 811481 w 1705766"/>
              <a:gd name="connsiteY3" fmla="*/ 832449 h 841930"/>
              <a:gd name="connsiteX4" fmla="*/ 1390074 w 1705766"/>
              <a:gd name="connsiteY4" fmla="*/ 210462 h 841930"/>
              <a:gd name="connsiteX5" fmla="*/ 1284843 w 1705766"/>
              <a:gd name="connsiteY5" fmla="*/ 210462 h 841930"/>
              <a:gd name="connsiteX6" fmla="*/ 1517731 w 1705766"/>
              <a:gd name="connsiteY6" fmla="*/ 0 h 841930"/>
              <a:gd name="connsiteX0" fmla="*/ 706250 w 1705766"/>
              <a:gd name="connsiteY0" fmla="*/ 841846 h 841930"/>
              <a:gd name="connsiteX1" fmla="*/ 0 w 1705766"/>
              <a:gd name="connsiteY1" fmla="*/ 0 h 841930"/>
              <a:gd name="connsiteX2" fmla="*/ 210462 w 1705766"/>
              <a:gd name="connsiteY2" fmla="*/ 0 h 841930"/>
              <a:gd name="connsiteX3" fmla="*/ 916712 w 1705766"/>
              <a:gd name="connsiteY3" fmla="*/ 841846 h 841930"/>
              <a:gd name="connsiteX4" fmla="*/ 706250 w 1705766"/>
              <a:gd name="connsiteY4" fmla="*/ 841846 h 841930"/>
              <a:gd name="connsiteX0" fmla="*/ 811481 w 1705766"/>
              <a:gd name="connsiteY0" fmla="*/ 832449 h 841930"/>
              <a:gd name="connsiteX1" fmla="*/ 1390074 w 1705766"/>
              <a:gd name="connsiteY1" fmla="*/ 210462 h 841930"/>
              <a:gd name="connsiteX2" fmla="*/ 1284843 w 1705766"/>
              <a:gd name="connsiteY2" fmla="*/ 210462 h 841930"/>
              <a:gd name="connsiteX3" fmla="*/ 1517731 w 1705766"/>
              <a:gd name="connsiteY3" fmla="*/ 0 h 841930"/>
              <a:gd name="connsiteX4" fmla="*/ 1705766 w 1705766"/>
              <a:gd name="connsiteY4" fmla="*/ 210462 h 841930"/>
              <a:gd name="connsiteX5" fmla="*/ 1600535 w 1705766"/>
              <a:gd name="connsiteY5" fmla="*/ 210462 h 841930"/>
              <a:gd name="connsiteX6" fmla="*/ 916711 w 1705766"/>
              <a:gd name="connsiteY6" fmla="*/ 841846 h 841930"/>
              <a:gd name="connsiteX7" fmla="*/ 706250 w 1705766"/>
              <a:gd name="connsiteY7" fmla="*/ 841846 h 841930"/>
              <a:gd name="connsiteX8" fmla="*/ 0 w 1705766"/>
              <a:gd name="connsiteY8" fmla="*/ 0 h 841930"/>
              <a:gd name="connsiteX9" fmla="*/ 40341 w 1705766"/>
              <a:gd name="connsiteY9" fmla="*/ 21265 h 841930"/>
              <a:gd name="connsiteX10" fmla="*/ 916712 w 1705766"/>
              <a:gd name="connsiteY10" fmla="*/ 841846 h 84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05766" h="841930" stroke="0" extrusionOk="0">
                <a:moveTo>
                  <a:pt x="1517731" y="0"/>
                </a:moveTo>
                <a:lnTo>
                  <a:pt x="1705766" y="210462"/>
                </a:lnTo>
                <a:lnTo>
                  <a:pt x="1600535" y="210462"/>
                </a:lnTo>
                <a:cubicBezTo>
                  <a:pt x="1510059" y="628150"/>
                  <a:pt x="1169344" y="896726"/>
                  <a:pt x="811481" y="832449"/>
                </a:cubicBezTo>
                <a:cubicBezTo>
                  <a:pt x="1091521" y="782151"/>
                  <a:pt x="1319274" y="537317"/>
                  <a:pt x="1390074" y="210462"/>
                </a:cubicBezTo>
                <a:lnTo>
                  <a:pt x="1284843" y="210462"/>
                </a:lnTo>
                <a:lnTo>
                  <a:pt x="1517731" y="0"/>
                </a:lnTo>
                <a:close/>
              </a:path>
              <a:path w="1705766" h="841930" fill="darkenLess" stroke="0" extrusionOk="0">
                <a:moveTo>
                  <a:pt x="706250" y="841846"/>
                </a:moveTo>
                <a:cubicBezTo>
                  <a:pt x="316199" y="841846"/>
                  <a:pt x="0" y="464939"/>
                  <a:pt x="0" y="0"/>
                </a:cubicBezTo>
                <a:lnTo>
                  <a:pt x="210462" y="0"/>
                </a:lnTo>
                <a:cubicBezTo>
                  <a:pt x="210462" y="464939"/>
                  <a:pt x="526661" y="841846"/>
                  <a:pt x="916712" y="841846"/>
                </a:cubicBezTo>
                <a:lnTo>
                  <a:pt x="706250" y="841846"/>
                </a:lnTo>
                <a:close/>
              </a:path>
              <a:path w="1705766" h="841930" fill="none" extrusionOk="0">
                <a:moveTo>
                  <a:pt x="811481" y="832449"/>
                </a:moveTo>
                <a:cubicBezTo>
                  <a:pt x="1091521" y="782151"/>
                  <a:pt x="1319274" y="537317"/>
                  <a:pt x="1390074" y="210462"/>
                </a:cubicBezTo>
                <a:lnTo>
                  <a:pt x="1284843" y="210462"/>
                </a:lnTo>
                <a:lnTo>
                  <a:pt x="1517731" y="0"/>
                </a:lnTo>
                <a:lnTo>
                  <a:pt x="1705766" y="210462"/>
                </a:lnTo>
                <a:lnTo>
                  <a:pt x="1600535" y="210462"/>
                </a:lnTo>
                <a:cubicBezTo>
                  <a:pt x="1520023" y="582153"/>
                  <a:pt x="1238760" y="841846"/>
                  <a:pt x="916711" y="841846"/>
                </a:cubicBezTo>
                <a:lnTo>
                  <a:pt x="706250" y="841846"/>
                </a:lnTo>
                <a:cubicBezTo>
                  <a:pt x="316199" y="841846"/>
                  <a:pt x="0" y="464939"/>
                  <a:pt x="0" y="0"/>
                </a:cubicBezTo>
                <a:cubicBezTo>
                  <a:pt x="70154" y="0"/>
                  <a:pt x="-29813" y="21265"/>
                  <a:pt x="40341" y="21265"/>
                </a:cubicBezTo>
                <a:cubicBezTo>
                  <a:pt x="40341" y="486204"/>
                  <a:pt x="526661" y="841846"/>
                  <a:pt x="916712" y="841846"/>
                </a:cubicBezTo>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18" name="Curved Up Arrow 17"/>
          <p:cNvSpPr/>
          <p:nvPr/>
        </p:nvSpPr>
        <p:spPr>
          <a:xfrm>
            <a:off x="2977400" y="3870645"/>
            <a:ext cx="3322792" cy="638475"/>
          </a:xfrm>
          <a:prstGeom prst="curvedUpArrow">
            <a:avLst>
              <a:gd name="adj1" fmla="val 25000"/>
              <a:gd name="adj2" fmla="val 39289"/>
              <a:gd name="adj3" fmla="val 1775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a:t>
            </a:r>
          </a:p>
        </p:txBody>
      </p:sp>
      <p:sp>
        <p:nvSpPr>
          <p:cNvPr id="19" name="Curved Up Arrow 18"/>
          <p:cNvSpPr/>
          <p:nvPr/>
        </p:nvSpPr>
        <p:spPr>
          <a:xfrm flipH="1">
            <a:off x="2047099" y="3870645"/>
            <a:ext cx="1106222" cy="268184"/>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4</a:t>
            </a:r>
          </a:p>
        </p:txBody>
      </p:sp>
      <p:sp>
        <p:nvSpPr>
          <p:cNvPr id="29" name="TextBox 28"/>
          <p:cNvSpPr txBox="1"/>
          <p:nvPr/>
        </p:nvSpPr>
        <p:spPr>
          <a:xfrm>
            <a:off x="467544" y="5198726"/>
            <a:ext cx="8121356" cy="40011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000" dirty="0"/>
              <a:t>X(DNUM,DNAME,MGRSIN)</a:t>
            </a:r>
          </a:p>
        </p:txBody>
      </p:sp>
      <p:sp>
        <p:nvSpPr>
          <p:cNvPr id="34" name="Curved Down Arrow 33"/>
          <p:cNvSpPr/>
          <p:nvPr/>
        </p:nvSpPr>
        <p:spPr>
          <a:xfrm>
            <a:off x="1156830" y="5020682"/>
            <a:ext cx="1224136" cy="146652"/>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5</a:t>
            </a:r>
          </a:p>
        </p:txBody>
      </p:sp>
      <p:sp>
        <p:nvSpPr>
          <p:cNvPr id="35" name="Curved Down Arrow 34"/>
          <p:cNvSpPr/>
          <p:nvPr/>
        </p:nvSpPr>
        <p:spPr>
          <a:xfrm>
            <a:off x="971600" y="4725144"/>
            <a:ext cx="2376264" cy="424370"/>
          </a:xfrm>
          <a:prstGeom prst="curvedDownArrow">
            <a:avLst>
              <a:gd name="adj1" fmla="val 25000"/>
              <a:gd name="adj2" fmla="val 50000"/>
              <a:gd name="adj3" fmla="val 2929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6</a:t>
            </a:r>
          </a:p>
        </p:txBody>
      </p:sp>
      <p:sp>
        <p:nvSpPr>
          <p:cNvPr id="36" name="TextBox 35"/>
          <p:cNvSpPr txBox="1"/>
          <p:nvPr/>
        </p:nvSpPr>
        <p:spPr>
          <a:xfrm>
            <a:off x="971600" y="6062239"/>
            <a:ext cx="6902348" cy="461665"/>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en-US" dirty="0"/>
              <a:t>What would be a good name for table X?</a:t>
            </a:r>
          </a:p>
        </p:txBody>
      </p:sp>
      <p:sp>
        <p:nvSpPr>
          <p:cNvPr id="5" name="Down Arrow 4"/>
          <p:cNvSpPr/>
          <p:nvPr/>
        </p:nvSpPr>
        <p:spPr>
          <a:xfrm>
            <a:off x="1156830" y="2340859"/>
            <a:ext cx="612068" cy="9441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xmlns:iact="http://schemas.microsoft.com/office/powerpoint/2014/inkAction">
        <mc:Choice Requires="p14 iact">
          <p:contentPart p14:bwMode="auto" r:id="rId6">
            <p14:nvContentPartPr>
              <p14:cNvPr id="25" name="Ink 24"/>
              <p14:cNvContentPartPr/>
              <p14:nvPr>
                <p:extLst>
                  <p:ext uri="{42D2F446-02D8-4167-A562-619A0277C38B}">
                    <p15:isNarration xmlns:p15="http://schemas.microsoft.com/office/powerpoint/2012/main" val="1"/>
                  </p:ext>
                </p:extLst>
              </p14:nvPr>
            </p14:nvContentPartPr>
            <p14:xfrm>
              <a:off x="863640" y="3390840"/>
              <a:ext cx="2413440" cy="2210400"/>
            </p14:xfrm>
          </p:contentPart>
        </mc:Choice>
        <mc:Fallback xmlns="">
          <p:pic>
            <p:nvPicPr>
              <p:cNvPr id="25" name="Ink 24"/>
              <p:cNvPicPr>
                <a:picLocks noGrp="1" noRot="1" noChangeAspect="1" noMove="1" noResize="1" noEditPoints="1" noAdjustHandles="1" noChangeArrowheads="1" noChangeShapeType="1"/>
              </p:cNvPicPr>
              <p:nvPr/>
            </p:nvPicPr>
            <p:blipFill>
              <a:blip r:embed="rId7"/>
              <a:stretch>
                <a:fillRect/>
              </a:stretch>
            </p:blipFill>
            <p:spPr>
              <a:xfrm>
                <a:off x="854280" y="3381480"/>
                <a:ext cx="2432160" cy="2229120"/>
              </a:xfrm>
              <a:prstGeom prst="rect">
                <a:avLst/>
              </a:prstGeom>
            </p:spPr>
          </p:pic>
        </mc:Fallback>
      </mc:AlternateContent>
      <p:pic>
        <p:nvPicPr>
          <p:cNvPr id="26" name="Audio 2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21700" y="6235700"/>
            <a:ext cx="406400" cy="406400"/>
          </a:xfrm>
          <a:prstGeom prst="rect">
            <a:avLst/>
          </a:prstGeom>
        </p:spPr>
      </p:pic>
      <p:sp>
        <p:nvSpPr>
          <p:cNvPr id="6" name="Slide Number Placeholder 5"/>
          <p:cNvSpPr>
            <a:spLocks noGrp="1"/>
          </p:cNvSpPr>
          <p:nvPr>
            <p:ph type="sldNum" sz="quarter" idx="12"/>
          </p:nvPr>
        </p:nvSpPr>
        <p:spPr/>
        <p:txBody>
          <a:bodyPr/>
          <a:lstStyle/>
          <a:p>
            <a:pPr>
              <a:defRPr/>
            </a:pPr>
            <a:fld id="{81D1ADCC-E8CB-4089-9815-5153F4DFEE53}" type="slidenum">
              <a:rPr lang="zh-CN" altLang="en-US" smtClean="0"/>
              <a:pPr>
                <a:defRPr/>
              </a:pPr>
              <a:t>20</a:t>
            </a:fld>
            <a:endParaRPr lang="en-US" altLang="zh-CN"/>
          </a:p>
        </p:txBody>
      </p:sp>
    </p:spTree>
    <p:custDataLst>
      <p:tags r:id="rId1"/>
    </p:custDataLst>
    <p:extLst>
      <p:ext uri="{BB962C8B-B14F-4D97-AF65-F5344CB8AC3E}">
        <p14:creationId xmlns:p14="http://schemas.microsoft.com/office/powerpoint/2010/main" val="891723412"/>
      </p:ext>
    </p:extLst>
  </p:cSld>
  <p:clrMapOvr>
    <a:masterClrMapping/>
  </p:clrMapOvr>
  <mc:AlternateContent xmlns:mc="http://schemas.openxmlformats.org/markup-compatibility/2006" xmlns:p14="http://schemas.microsoft.com/office/powerpoint/2010/main">
    <mc:Choice Requires="p14">
      <p:transition spd="slow" p14:dur="2000" advTm="31976"/>
    </mc:Choice>
    <mc:Fallback xmlns="">
      <p:transition spd="slow" advTm="319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par>
                                <p:cTn id="7" presetID="59"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md type="call" cmd="playFrom(0.0)">
                                      <p:cBhvr>
                                        <p:cTn id="9" dur="1" fill="hold"/>
                                        <p:tgtEl>
                                          <p:spTgt spid="25"/>
                                        </p:tgtEl>
                                      </p:cBhvr>
                                    </p:cmd>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heel(1)">
                                      <p:cBhvr>
                                        <p:cTn id="14" dur="2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anim calcmode="lin" valueType="num">
                                      <p:cBhvr>
                                        <p:cTn id="30" dur="1000" fill="hold"/>
                                        <p:tgtEl>
                                          <p:spTgt spid="17"/>
                                        </p:tgtEl>
                                        <p:attrNameLst>
                                          <p:attrName>ppt_x</p:attrName>
                                        </p:attrNameLst>
                                      </p:cBhvr>
                                      <p:tavLst>
                                        <p:tav tm="0">
                                          <p:val>
                                            <p:strVal val="#ppt_x"/>
                                          </p:val>
                                        </p:tav>
                                        <p:tav tm="100000">
                                          <p:val>
                                            <p:strVal val="#ppt_x"/>
                                          </p:val>
                                        </p:tav>
                                      </p:tavLst>
                                    </p:anim>
                                    <p:anim calcmode="lin" valueType="num">
                                      <p:cBhvr>
                                        <p:cTn id="31" dur="1000" fill="hold"/>
                                        <p:tgtEl>
                                          <p:spTgt spid="17"/>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1000"/>
                                        <p:tgtEl>
                                          <p:spTgt spid="18"/>
                                        </p:tgtEl>
                                      </p:cBhvr>
                                    </p:animEffect>
                                    <p:anim calcmode="lin" valueType="num">
                                      <p:cBhvr>
                                        <p:cTn id="35" dur="1000" fill="hold"/>
                                        <p:tgtEl>
                                          <p:spTgt spid="18"/>
                                        </p:tgtEl>
                                        <p:attrNameLst>
                                          <p:attrName>ppt_x</p:attrName>
                                        </p:attrNameLst>
                                      </p:cBhvr>
                                      <p:tavLst>
                                        <p:tav tm="0">
                                          <p:val>
                                            <p:strVal val="#ppt_x"/>
                                          </p:val>
                                        </p:tav>
                                        <p:tav tm="100000">
                                          <p:val>
                                            <p:strVal val="#ppt_x"/>
                                          </p:val>
                                        </p:tav>
                                      </p:tavLst>
                                    </p:anim>
                                    <p:anim calcmode="lin" valueType="num">
                                      <p:cBhvr>
                                        <p:cTn id="36" dur="1000" fill="hold"/>
                                        <p:tgtEl>
                                          <p:spTgt spid="18"/>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1000"/>
                                        <p:tgtEl>
                                          <p:spTgt spid="19"/>
                                        </p:tgtEl>
                                      </p:cBhvr>
                                    </p:animEffect>
                                    <p:anim calcmode="lin" valueType="num">
                                      <p:cBhvr>
                                        <p:cTn id="40" dur="1000" fill="hold"/>
                                        <p:tgtEl>
                                          <p:spTgt spid="19"/>
                                        </p:tgtEl>
                                        <p:attrNameLst>
                                          <p:attrName>ppt_x</p:attrName>
                                        </p:attrNameLst>
                                      </p:cBhvr>
                                      <p:tavLst>
                                        <p:tav tm="0">
                                          <p:val>
                                            <p:strVal val="#ppt_x"/>
                                          </p:val>
                                        </p:tav>
                                        <p:tav tm="100000">
                                          <p:val>
                                            <p:strVal val="#ppt_x"/>
                                          </p:val>
                                        </p:tav>
                                      </p:tavLst>
                                    </p:anim>
                                    <p:anim calcmode="lin" valueType="num">
                                      <p:cBhvr>
                                        <p:cTn id="4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wipe(down)">
                                      <p:cBhvr>
                                        <p:cTn id="46" dur="500"/>
                                        <p:tgtEl>
                                          <p:spTgt spid="29"/>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wipe(down)">
                                      <p:cBhvr>
                                        <p:cTn id="49" dur="500"/>
                                        <p:tgtEl>
                                          <p:spTgt spid="34"/>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wipe(down)">
                                      <p:cBhvr>
                                        <p:cTn id="52" dur="500"/>
                                        <p:tgtEl>
                                          <p:spTgt spid="35"/>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grpId="0" nodeType="clickEffect">
                                  <p:stCondLst>
                                    <p:cond delay="0"/>
                                  </p:stCondLst>
                                  <p:childTnLst>
                                    <p:set>
                                      <p:cBhvr>
                                        <p:cTn id="56" dur="1" fill="hold">
                                          <p:stCondLst>
                                            <p:cond delay="0"/>
                                          </p:stCondLst>
                                        </p:cTn>
                                        <p:tgtEl>
                                          <p:spTgt spid="36"/>
                                        </p:tgtEl>
                                        <p:attrNameLst>
                                          <p:attrName>style.visibility</p:attrName>
                                        </p:attrNameLst>
                                      </p:cBhvr>
                                      <p:to>
                                        <p:strVal val="visible"/>
                                      </p:to>
                                    </p:set>
                                    <p:animEffect transition="in" filter="circle(in)">
                                      <p:cBhvr>
                                        <p:cTn id="57"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8" fill="hold" display="0">
                  <p:stCondLst>
                    <p:cond delay="indefinite"/>
                  </p:stCondLst>
                  <p:endCondLst>
                    <p:cond evt="onStopAudio" delay="0">
                      <p:tgtEl>
                        <p:sldTgt/>
                      </p:tgtEl>
                    </p:cond>
                  </p:endCondLst>
                </p:cTn>
                <p:tgtEl>
                  <p:spTgt spid="26"/>
                </p:tgtEl>
              </p:cMediaNode>
            </p:audio>
          </p:childTnLst>
        </p:cTn>
      </p:par>
    </p:tnLst>
    <p:bldLst>
      <p:bldP spid="15" grpId="0" animBg="1"/>
      <p:bldP spid="16" grpId="0" animBg="1"/>
      <p:bldP spid="17" grpId="0" animBg="1"/>
      <p:bldP spid="18" grpId="0" animBg="1"/>
      <p:bldP spid="19" grpId="0" animBg="1"/>
      <p:bldP spid="29" grpId="0" animBg="1"/>
      <p:bldP spid="34" grpId="0" animBg="1"/>
      <p:bldP spid="35" grpId="0" animBg="1"/>
      <p:bldP spid="36" grpId="0"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2"/>
          <p:cNvSpPr>
            <a:spLocks noGrp="1" noChangeArrowheads="1"/>
          </p:cNvSpPr>
          <p:nvPr>
            <p:ph type="title"/>
          </p:nvPr>
        </p:nvSpPr>
        <p:spPr/>
        <p:txBody>
          <a:bodyPr/>
          <a:lstStyle/>
          <a:p>
            <a:pPr eaLnBrk="1" fontAlgn="auto" hangingPunct="1">
              <a:spcAft>
                <a:spcPts val="0"/>
              </a:spcAft>
              <a:defRPr/>
            </a:pPr>
            <a:r>
              <a:rPr lang="en-US" altLang="zh-CN">
                <a:ea typeface="宋体" charset="-122"/>
              </a:rPr>
              <a:t>Goal of Decomposition</a:t>
            </a:r>
          </a:p>
        </p:txBody>
      </p:sp>
      <p:graphicFrame>
        <p:nvGraphicFramePr>
          <p:cNvPr id="30723" name="Object 4"/>
          <p:cNvGraphicFramePr>
            <a:graphicFrameLocks noChangeAspect="1"/>
          </p:cNvGraphicFramePr>
          <p:nvPr>
            <p:extLst>
              <p:ext uri="{D42A27DB-BD31-4B8C-83A1-F6EECF244321}">
                <p14:modId xmlns:p14="http://schemas.microsoft.com/office/powerpoint/2010/main" val="4255635248"/>
              </p:ext>
            </p:extLst>
          </p:nvPr>
        </p:nvGraphicFramePr>
        <p:xfrm>
          <a:off x="467544" y="1772816"/>
          <a:ext cx="8075612" cy="4302125"/>
        </p:xfrm>
        <a:graphic>
          <a:graphicData uri="http://schemas.openxmlformats.org/presentationml/2006/ole">
            <mc:AlternateContent xmlns:mc="http://schemas.openxmlformats.org/markup-compatibility/2006">
              <mc:Choice xmlns:v="urn:schemas-microsoft-com:vml" Requires="v">
                <p:oleObj name="位图图像" r:id="rId5" imgW="7314286" imgH="3895238" progId="Paint.Picture">
                  <p:embed/>
                </p:oleObj>
              </mc:Choice>
              <mc:Fallback>
                <p:oleObj name="位图图像" r:id="rId5" imgW="7314286" imgH="3895238" progId="Paint.Picture">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544" y="1772816"/>
                        <a:ext cx="8075612" cy="430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
        <p:nvSpPr>
          <p:cNvPr id="2" name="Slide Number Placeholder 1"/>
          <p:cNvSpPr>
            <a:spLocks noGrp="1"/>
          </p:cNvSpPr>
          <p:nvPr>
            <p:ph type="sldNum" sz="quarter" idx="12"/>
          </p:nvPr>
        </p:nvSpPr>
        <p:spPr/>
        <p:txBody>
          <a:bodyPr/>
          <a:lstStyle/>
          <a:p>
            <a:pPr>
              <a:defRPr/>
            </a:pPr>
            <a:fld id="{81D1ADCC-E8CB-4089-9815-5153F4DFEE53}" type="slidenum">
              <a:rPr lang="zh-CN" altLang="en-US" smtClean="0"/>
              <a:pPr>
                <a:defRPr/>
              </a:pPr>
              <a:t>21</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2000" advTm="8906"/>
    </mc:Choice>
    <mc:Fallback xmlns="">
      <p:transition spd="slow" advTm="89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2" name="Rectangle 2"/>
          <p:cNvSpPr>
            <a:spLocks noGrp="1" noChangeArrowheads="1"/>
          </p:cNvSpPr>
          <p:nvPr>
            <p:ph type="title"/>
          </p:nvPr>
        </p:nvSpPr>
        <p:spPr/>
        <p:txBody>
          <a:bodyPr/>
          <a:lstStyle/>
          <a:p>
            <a:pPr eaLnBrk="1" fontAlgn="auto" hangingPunct="1">
              <a:spcAft>
                <a:spcPts val="0"/>
              </a:spcAft>
              <a:defRPr/>
            </a:pPr>
            <a:r>
              <a:rPr lang="en-US" altLang="zh-CN">
                <a:ea typeface="宋体" charset="-122"/>
              </a:rPr>
              <a:t>Candidate Key: Review</a:t>
            </a:r>
          </a:p>
        </p:txBody>
      </p:sp>
      <p:graphicFrame>
        <p:nvGraphicFramePr>
          <p:cNvPr id="43011" name="Object 3"/>
          <p:cNvGraphicFramePr>
            <a:graphicFrameLocks noChangeAspect="1"/>
          </p:cNvGraphicFramePr>
          <p:nvPr/>
        </p:nvGraphicFramePr>
        <p:xfrm>
          <a:off x="527412" y="1697831"/>
          <a:ext cx="8001000" cy="3819525"/>
        </p:xfrm>
        <a:graphic>
          <a:graphicData uri="http://schemas.openxmlformats.org/presentationml/2006/ole">
            <mc:AlternateContent xmlns:mc="http://schemas.openxmlformats.org/markup-compatibility/2006">
              <mc:Choice xmlns:v="urn:schemas-microsoft-com:vml" Requires="v">
                <p:oleObj name="位图图像" r:id="rId5" imgW="7201905" imgH="3438095" progId="Paint.Picture">
                  <p:embed/>
                </p:oleObj>
              </mc:Choice>
              <mc:Fallback>
                <p:oleObj name="位图图像" r:id="rId5" imgW="7201905" imgH="3438095" progId="Paint.Picture">
                  <p:embed/>
                  <p:pic>
                    <p:nvPicPr>
                      <p:cNvPr id="43011"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7412" y="1697831"/>
                        <a:ext cx="8001000" cy="381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3012" name="Rectangle 4"/>
          <p:cNvSpPr>
            <a:spLocks noChangeArrowheads="1"/>
          </p:cNvSpPr>
          <p:nvPr/>
        </p:nvSpPr>
        <p:spPr bwMode="auto">
          <a:xfrm>
            <a:off x="395288" y="4582319"/>
            <a:ext cx="8137525" cy="1150937"/>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endParaRPr lang="en-US" alt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
        <p:nvSpPr>
          <p:cNvPr id="3" name="Slide Number Placeholder 2"/>
          <p:cNvSpPr>
            <a:spLocks noGrp="1"/>
          </p:cNvSpPr>
          <p:nvPr>
            <p:ph type="sldNum" sz="quarter" idx="12"/>
          </p:nvPr>
        </p:nvSpPr>
        <p:spPr/>
        <p:txBody>
          <a:bodyPr/>
          <a:lstStyle/>
          <a:p>
            <a:pPr>
              <a:defRPr/>
            </a:pPr>
            <a:fld id="{81D1ADCC-E8CB-4089-9815-5153F4DFEE53}" type="slidenum">
              <a:rPr lang="zh-CN" altLang="en-US" smtClean="0"/>
              <a:pPr>
                <a:defRPr/>
              </a:pPr>
              <a:t>22</a:t>
            </a:fld>
            <a:endParaRPr lang="en-US" altLang="zh-CN"/>
          </a:p>
        </p:txBody>
      </p:sp>
    </p:spTree>
    <p:extLst>
      <p:ext uri="{BB962C8B-B14F-4D97-AF65-F5344CB8AC3E}">
        <p14:creationId xmlns:p14="http://schemas.microsoft.com/office/powerpoint/2010/main" val="1137879200"/>
      </p:ext>
    </p:extLst>
  </p:cSld>
  <p:clrMapOvr>
    <a:masterClrMapping/>
  </p:clrMapOvr>
  <mc:AlternateContent xmlns:mc="http://schemas.openxmlformats.org/markup-compatibility/2006" xmlns:p14="http://schemas.microsoft.com/office/powerpoint/2010/main">
    <mc:Choice Requires="p14">
      <p:transition spd="slow" p14:dur="2000" advTm="40400"/>
    </mc:Choice>
    <mc:Fallback xmlns="">
      <p:transition spd="slow" advTm="40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8" name="Rectangle 2"/>
          <p:cNvSpPr>
            <a:spLocks noGrp="1" noChangeArrowheads="1"/>
          </p:cNvSpPr>
          <p:nvPr>
            <p:ph type="title"/>
          </p:nvPr>
        </p:nvSpPr>
        <p:spPr/>
        <p:txBody>
          <a:bodyPr/>
          <a:lstStyle/>
          <a:p>
            <a:pPr eaLnBrk="1" fontAlgn="auto" hangingPunct="1">
              <a:spcAft>
                <a:spcPts val="0"/>
              </a:spcAft>
              <a:defRPr/>
            </a:pPr>
            <a:r>
              <a:rPr lang="en-US" altLang="zh-CN">
                <a:ea typeface="宋体" charset="-122"/>
              </a:rPr>
              <a:t>Keys and Key Attributes</a:t>
            </a:r>
          </a:p>
        </p:txBody>
      </p:sp>
      <p:graphicFrame>
        <p:nvGraphicFramePr>
          <p:cNvPr id="41987" name="Object 3"/>
          <p:cNvGraphicFramePr>
            <a:graphicFrameLocks noChangeAspect="1"/>
          </p:cNvGraphicFramePr>
          <p:nvPr/>
        </p:nvGraphicFramePr>
        <p:xfrm>
          <a:off x="467544" y="1844824"/>
          <a:ext cx="8440738" cy="3238500"/>
        </p:xfrm>
        <a:graphic>
          <a:graphicData uri="http://schemas.openxmlformats.org/presentationml/2006/ole">
            <mc:AlternateContent xmlns:mc="http://schemas.openxmlformats.org/markup-compatibility/2006">
              <mc:Choice xmlns:v="urn:schemas-microsoft-com:vml" Requires="v">
                <p:oleObj name="位图图像" r:id="rId5" imgW="7125695" imgH="2734057" progId="Paint.Picture">
                  <p:embed/>
                </p:oleObj>
              </mc:Choice>
              <mc:Fallback>
                <p:oleObj name="位图图像" r:id="rId5" imgW="7125695" imgH="2734057" progId="Paint.Picture">
                  <p:embed/>
                  <p:pic>
                    <p:nvPicPr>
                      <p:cNvPr id="41987"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544" y="1844824"/>
                        <a:ext cx="8440738" cy="323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TextBox 1"/>
          <p:cNvSpPr txBox="1"/>
          <p:nvPr/>
        </p:nvSpPr>
        <p:spPr>
          <a:xfrm>
            <a:off x="755576" y="5589240"/>
            <a:ext cx="7128792" cy="830997"/>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en-US" dirty="0"/>
              <a:t>Another way to view the key: there is a FD from the key to every attribute in the relation</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
        <p:nvSpPr>
          <p:cNvPr id="3" name="Slide Number Placeholder 2"/>
          <p:cNvSpPr>
            <a:spLocks noGrp="1"/>
          </p:cNvSpPr>
          <p:nvPr>
            <p:ph type="sldNum" sz="quarter" idx="12"/>
          </p:nvPr>
        </p:nvSpPr>
        <p:spPr/>
        <p:txBody>
          <a:bodyPr/>
          <a:lstStyle/>
          <a:p>
            <a:pPr>
              <a:defRPr/>
            </a:pPr>
            <a:fld id="{81D1ADCC-E8CB-4089-9815-5153F4DFEE53}" type="slidenum">
              <a:rPr lang="zh-CN" altLang="en-US" smtClean="0"/>
              <a:pPr>
                <a:defRPr/>
              </a:pPr>
              <a:t>23</a:t>
            </a:fld>
            <a:endParaRPr lang="en-US" altLang="zh-CN"/>
          </a:p>
        </p:txBody>
      </p:sp>
    </p:spTree>
    <p:extLst>
      <p:ext uri="{BB962C8B-B14F-4D97-AF65-F5344CB8AC3E}">
        <p14:creationId xmlns:p14="http://schemas.microsoft.com/office/powerpoint/2010/main" val="3766996449"/>
      </p:ext>
    </p:extLst>
  </p:cSld>
  <p:clrMapOvr>
    <a:masterClrMapping/>
  </p:clrMapOvr>
  <mc:AlternateContent xmlns:mc="http://schemas.openxmlformats.org/markup-compatibility/2006" xmlns:p14="http://schemas.microsoft.com/office/powerpoint/2010/main">
    <mc:Choice Requires="p14">
      <p:transition spd="slow" p14:dur="2000" advTm="35371"/>
    </mc:Choice>
    <mc:Fallback xmlns="">
      <p:transition spd="slow" advTm="353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2"/>
          <p:cNvSpPr>
            <a:spLocks noGrp="1" noChangeArrowheads="1"/>
          </p:cNvSpPr>
          <p:nvPr>
            <p:ph type="title"/>
          </p:nvPr>
        </p:nvSpPr>
        <p:spPr/>
        <p:txBody>
          <a:bodyPr/>
          <a:lstStyle/>
          <a:p>
            <a:pPr eaLnBrk="1" fontAlgn="auto" hangingPunct="1">
              <a:spcAft>
                <a:spcPts val="0"/>
              </a:spcAft>
              <a:defRPr/>
            </a:pPr>
            <a:r>
              <a:rPr lang="en-US" altLang="zh-CN">
                <a:ea typeface="宋体" charset="-122"/>
              </a:rPr>
              <a:t>Lossless vs. Lossy Decomposition</a:t>
            </a:r>
          </a:p>
        </p:txBody>
      </p:sp>
      <p:graphicFrame>
        <p:nvGraphicFramePr>
          <p:cNvPr id="32771" name="Object 4"/>
          <p:cNvGraphicFramePr>
            <a:graphicFrameLocks noChangeAspect="1"/>
          </p:cNvGraphicFramePr>
          <p:nvPr>
            <p:extLst>
              <p:ext uri="{D42A27DB-BD31-4B8C-83A1-F6EECF244321}">
                <p14:modId xmlns:p14="http://schemas.microsoft.com/office/powerpoint/2010/main" val="363047769"/>
              </p:ext>
            </p:extLst>
          </p:nvPr>
        </p:nvGraphicFramePr>
        <p:xfrm>
          <a:off x="323528" y="1772816"/>
          <a:ext cx="7815263" cy="3659188"/>
        </p:xfrm>
        <a:graphic>
          <a:graphicData uri="http://schemas.openxmlformats.org/presentationml/2006/ole">
            <mc:AlternateContent xmlns:mc="http://schemas.openxmlformats.org/markup-compatibility/2006">
              <mc:Choice xmlns:v="urn:schemas-microsoft-com:vml" Requires="v">
                <p:oleObj name="位图图像" r:id="rId5" imgW="5877745" imgH="2752381" progId="Paint.Picture">
                  <p:embed/>
                </p:oleObj>
              </mc:Choice>
              <mc:Fallback>
                <p:oleObj name="位图图像" r:id="rId5" imgW="5877745" imgH="2752381" progId="Paint.Picture">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528" y="1772816"/>
                        <a:ext cx="7815263" cy="3659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TextBox 1"/>
          <p:cNvSpPr txBox="1"/>
          <p:nvPr/>
        </p:nvSpPr>
        <p:spPr>
          <a:xfrm>
            <a:off x="5004048" y="2924944"/>
            <a:ext cx="504056" cy="830997"/>
          </a:xfrm>
          <a:prstGeom prst="rect">
            <a:avLst/>
          </a:prstGeom>
          <a:solidFill>
            <a:schemeClr val="bg1"/>
          </a:solidFill>
        </p:spPr>
        <p:txBody>
          <a:bodyPr wrap="square" rtlCol="0">
            <a:spAutoFit/>
          </a:bodyPr>
          <a:lstStyle/>
          <a:p>
            <a:r>
              <a:rPr lang="en-US" sz="4800" dirty="0">
                <a:solidFill>
                  <a:srgbClr val="FF0000"/>
                </a:solidFill>
              </a:rPr>
              <a:t>*</a:t>
            </a:r>
          </a:p>
        </p:txBody>
      </p:sp>
      <p:sp>
        <p:nvSpPr>
          <p:cNvPr id="5" name="TextBox 4"/>
          <p:cNvSpPr txBox="1"/>
          <p:nvPr/>
        </p:nvSpPr>
        <p:spPr>
          <a:xfrm>
            <a:off x="6876256" y="4038163"/>
            <a:ext cx="504056" cy="830997"/>
          </a:xfrm>
          <a:prstGeom prst="rect">
            <a:avLst/>
          </a:prstGeom>
          <a:solidFill>
            <a:schemeClr val="bg1"/>
          </a:solidFill>
        </p:spPr>
        <p:txBody>
          <a:bodyPr wrap="square" rtlCol="0">
            <a:spAutoFit/>
          </a:bodyPr>
          <a:lstStyle/>
          <a:p>
            <a:r>
              <a:rPr lang="en-US" sz="4800" dirty="0">
                <a:solidFill>
                  <a:srgbClr val="FF0000"/>
                </a:solidFill>
              </a:rPr>
              <a:t>*</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
        <p:nvSpPr>
          <p:cNvPr id="3" name="Slide Number Placeholder 2"/>
          <p:cNvSpPr>
            <a:spLocks noGrp="1"/>
          </p:cNvSpPr>
          <p:nvPr>
            <p:ph type="sldNum" sz="quarter" idx="12"/>
          </p:nvPr>
        </p:nvSpPr>
        <p:spPr/>
        <p:txBody>
          <a:bodyPr/>
          <a:lstStyle/>
          <a:p>
            <a:pPr>
              <a:defRPr/>
            </a:pPr>
            <a:fld id="{81D1ADCC-E8CB-4089-9815-5153F4DFEE53}" type="slidenum">
              <a:rPr lang="zh-CN" altLang="en-US" smtClean="0"/>
              <a:pPr>
                <a:defRPr/>
              </a:pPr>
              <a:t>24</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2000" advTm="25842"/>
    </mc:Choice>
    <mc:Fallback xmlns="">
      <p:transition spd="slow" advTm="258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2"/>
          <p:cNvSpPr>
            <a:spLocks noGrp="1" noChangeArrowheads="1"/>
          </p:cNvSpPr>
          <p:nvPr>
            <p:ph type="title"/>
          </p:nvPr>
        </p:nvSpPr>
        <p:spPr/>
        <p:txBody>
          <a:bodyPr/>
          <a:lstStyle/>
          <a:p>
            <a:pPr eaLnBrk="1" fontAlgn="auto" hangingPunct="1">
              <a:spcAft>
                <a:spcPts val="0"/>
              </a:spcAft>
              <a:defRPr/>
            </a:pPr>
            <a:r>
              <a:rPr lang="en-US" altLang="zh-CN"/>
              <a:t>Example: Lossy Decomposition</a:t>
            </a:r>
          </a:p>
        </p:txBody>
      </p:sp>
      <p:sp>
        <p:nvSpPr>
          <p:cNvPr id="33795" name="Content Placeholder 2"/>
          <p:cNvSpPr>
            <a:spLocks noGrp="1"/>
          </p:cNvSpPr>
          <p:nvPr>
            <p:ph idx="1"/>
          </p:nvPr>
        </p:nvSpPr>
        <p:spPr/>
        <p:txBody>
          <a:bodyPr/>
          <a:lstStyle/>
          <a:p>
            <a:pPr eaLnBrk="1" hangingPunct="1"/>
            <a:endParaRPr lang="en-US" altLang="en-US"/>
          </a:p>
        </p:txBody>
      </p:sp>
      <p:graphicFrame>
        <p:nvGraphicFramePr>
          <p:cNvPr id="33796" name="Object 5"/>
          <p:cNvGraphicFramePr>
            <a:graphicFrameLocks noChangeAspect="1"/>
          </p:cNvGraphicFramePr>
          <p:nvPr/>
        </p:nvGraphicFramePr>
        <p:xfrm>
          <a:off x="685800" y="2171700"/>
          <a:ext cx="7793038" cy="4686300"/>
        </p:xfrm>
        <a:graphic>
          <a:graphicData uri="http://schemas.openxmlformats.org/presentationml/2006/ole">
            <mc:AlternateContent xmlns:mc="http://schemas.openxmlformats.org/markup-compatibility/2006">
              <mc:Choice xmlns:v="urn:schemas-microsoft-com:vml" Requires="v">
                <p:oleObj name="位图图像" r:id="rId4" imgW="7411485" imgH="4458322" progId="Paint.Picture">
                  <p:embed/>
                </p:oleObj>
              </mc:Choice>
              <mc:Fallback>
                <p:oleObj name="位图图像" r:id="rId4" imgW="7411485" imgH="4458322" progId="Paint.Picture">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2171700"/>
                        <a:ext cx="7793038" cy="468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mc:AlternateContent xmlns:mc="http://schemas.openxmlformats.org/markup-compatibility/2006" xmlns:p14="http://schemas.microsoft.com/office/powerpoint/2010/main" xmlns:iact="http://schemas.microsoft.com/office/powerpoint/2014/inkAction">
        <mc:Choice Requires="p14 iact">
          <p:contentPart p14:bwMode="auto" r:id="rId6">
            <p14:nvContentPartPr>
              <p14:cNvPr id="7" name="Ink 6"/>
              <p14:cNvContentPartPr/>
              <p14:nvPr>
                <p:extLst>
                  <p:ext uri="{42D2F446-02D8-4167-A562-619A0277C38B}">
                    <p15:isNarration xmlns:p15="http://schemas.microsoft.com/office/powerpoint/2012/main" val="1"/>
                  </p:ext>
                </p:extLst>
              </p14:nvPr>
            </p14:nvContentPartPr>
            <p14:xfrm>
              <a:off x="965160" y="2387520"/>
              <a:ext cx="6407640" cy="4464360"/>
            </p14:xfrm>
          </p:contentPart>
        </mc:Choice>
        <mc:Fallback xmlns="">
          <p:pic>
            <p:nvPicPr>
              <p:cNvPr id="7" name="Ink 6"/>
              <p:cNvPicPr>
                <a:picLocks noGrp="1" noRot="1" noChangeAspect="1" noMove="1" noResize="1" noEditPoints="1" noAdjustHandles="1" noChangeArrowheads="1" noChangeShapeType="1"/>
              </p:cNvPicPr>
              <p:nvPr/>
            </p:nvPicPr>
            <p:blipFill>
              <a:blip r:embed="rId8"/>
              <a:stretch>
                <a:fillRect/>
              </a:stretch>
            </p:blipFill>
            <p:spPr>
              <a:xfrm>
                <a:off x="955800" y="2378160"/>
                <a:ext cx="6426360" cy="4483080"/>
              </a:xfrm>
              <a:prstGeom prst="rect">
                <a:avLst/>
              </a:prstGeom>
            </p:spPr>
          </p:pic>
        </mc:Fallback>
      </mc:AlternateContent>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21700" y="6235700"/>
            <a:ext cx="406400" cy="406400"/>
          </a:xfrm>
          <a:prstGeom prst="rect">
            <a:avLst/>
          </a:prstGeom>
        </p:spPr>
      </p:pic>
      <p:sp>
        <p:nvSpPr>
          <p:cNvPr id="2" name="Slide Number Placeholder 1"/>
          <p:cNvSpPr>
            <a:spLocks noGrp="1"/>
          </p:cNvSpPr>
          <p:nvPr>
            <p:ph type="sldNum" sz="quarter" idx="12"/>
          </p:nvPr>
        </p:nvSpPr>
        <p:spPr/>
        <p:txBody>
          <a:bodyPr/>
          <a:lstStyle/>
          <a:p>
            <a:pPr>
              <a:defRPr/>
            </a:pPr>
            <a:fld id="{81D1ADCC-E8CB-4089-9815-5153F4DFEE53}" type="slidenum">
              <a:rPr lang="zh-CN" altLang="en-US" smtClean="0"/>
              <a:pPr>
                <a:defRPr/>
              </a:pPr>
              <a:t>25</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2000" advTm="38242"/>
    </mc:Choice>
    <mc:Fallback xmlns="">
      <p:transition spd="slow" advTm="382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59"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md type="call" cmd="playFrom(0.0)">
                                      <p:cBhvr>
                                        <p:cTn id="9"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2"/>
          <p:cNvSpPr>
            <a:spLocks noGrp="1" noChangeArrowheads="1"/>
          </p:cNvSpPr>
          <p:nvPr>
            <p:ph type="title"/>
          </p:nvPr>
        </p:nvSpPr>
        <p:spPr/>
        <p:txBody>
          <a:bodyPr/>
          <a:lstStyle/>
          <a:p>
            <a:pPr eaLnBrk="1" fontAlgn="auto" hangingPunct="1">
              <a:spcAft>
                <a:spcPts val="0"/>
              </a:spcAft>
              <a:defRPr/>
            </a:pPr>
            <a:r>
              <a:rPr lang="en-US" altLang="zh-CN">
                <a:ea typeface="宋体" charset="-122"/>
              </a:rPr>
              <a:t>Test for Lossless Decomposition</a:t>
            </a:r>
          </a:p>
        </p:txBody>
      </p:sp>
      <p:graphicFrame>
        <p:nvGraphicFramePr>
          <p:cNvPr id="34819" name="Object 4"/>
          <p:cNvGraphicFramePr>
            <a:graphicFrameLocks noChangeAspect="1"/>
          </p:cNvGraphicFramePr>
          <p:nvPr>
            <p:extLst>
              <p:ext uri="{D42A27DB-BD31-4B8C-83A1-F6EECF244321}">
                <p14:modId xmlns:p14="http://schemas.microsoft.com/office/powerpoint/2010/main" val="1183173295"/>
              </p:ext>
            </p:extLst>
          </p:nvPr>
        </p:nvGraphicFramePr>
        <p:xfrm>
          <a:off x="438150" y="1739106"/>
          <a:ext cx="8382000" cy="3309938"/>
        </p:xfrm>
        <a:graphic>
          <a:graphicData uri="http://schemas.openxmlformats.org/presentationml/2006/ole">
            <mc:AlternateContent xmlns:mc="http://schemas.openxmlformats.org/markup-compatibility/2006">
              <mc:Choice xmlns:v="urn:schemas-microsoft-com:vml" Requires="v">
                <p:oleObj name="位图图像" r:id="rId5" imgW="7380952" imgH="2914286" progId="Paint.Picture">
                  <p:embed/>
                </p:oleObj>
              </mc:Choice>
              <mc:Fallback>
                <p:oleObj name="位图图像" r:id="rId5" imgW="7380952" imgH="2914286" progId="Paint.Picture">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8150" y="1739106"/>
                        <a:ext cx="8382000" cy="3309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4820" name="Rectangle 5"/>
          <p:cNvSpPr>
            <a:spLocks noChangeArrowheads="1"/>
          </p:cNvSpPr>
          <p:nvPr/>
        </p:nvSpPr>
        <p:spPr bwMode="auto">
          <a:xfrm>
            <a:off x="827088" y="3933056"/>
            <a:ext cx="7993062" cy="1223962"/>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endParaRPr lang="zh-CN" altLang="en-US">
              <a:ea typeface="SimSun" pitchFamily="2" charset="-122"/>
            </a:endParaRP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
        <p:nvSpPr>
          <p:cNvPr id="2" name="Slide Number Placeholder 1"/>
          <p:cNvSpPr>
            <a:spLocks noGrp="1"/>
          </p:cNvSpPr>
          <p:nvPr>
            <p:ph type="sldNum" sz="quarter" idx="12"/>
          </p:nvPr>
        </p:nvSpPr>
        <p:spPr/>
        <p:txBody>
          <a:bodyPr/>
          <a:lstStyle/>
          <a:p>
            <a:pPr>
              <a:defRPr/>
            </a:pPr>
            <a:fld id="{81D1ADCC-E8CB-4089-9815-5153F4DFEE53}" type="slidenum">
              <a:rPr lang="zh-CN" altLang="en-US" smtClean="0"/>
              <a:pPr>
                <a:defRPr/>
              </a:pPr>
              <a:t>26</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2000" advTm="37297"/>
    </mc:Choice>
    <mc:Fallback xmlns="">
      <p:transition spd="slow" advTm="372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2"/>
          <p:cNvSpPr>
            <a:spLocks noGrp="1" noChangeArrowheads="1"/>
          </p:cNvSpPr>
          <p:nvPr>
            <p:ph type="title"/>
          </p:nvPr>
        </p:nvSpPr>
        <p:spPr/>
        <p:txBody>
          <a:bodyPr/>
          <a:lstStyle/>
          <a:p>
            <a:pPr eaLnBrk="1" fontAlgn="auto" hangingPunct="1">
              <a:spcAft>
                <a:spcPts val="0"/>
              </a:spcAft>
              <a:defRPr/>
            </a:pPr>
            <a:r>
              <a:rPr lang="en-US" altLang="zh-CN">
                <a:ea typeface="宋体" charset="-122"/>
              </a:rPr>
              <a:t>Example I: Lossless Test</a:t>
            </a:r>
          </a:p>
        </p:txBody>
      </p:sp>
      <p:graphicFrame>
        <p:nvGraphicFramePr>
          <p:cNvPr id="35843" name="Object 4"/>
          <p:cNvGraphicFramePr>
            <a:graphicFrameLocks noChangeAspect="1"/>
          </p:cNvGraphicFramePr>
          <p:nvPr>
            <p:extLst>
              <p:ext uri="{D42A27DB-BD31-4B8C-83A1-F6EECF244321}">
                <p14:modId xmlns:p14="http://schemas.microsoft.com/office/powerpoint/2010/main" val="1728274725"/>
              </p:ext>
            </p:extLst>
          </p:nvPr>
        </p:nvGraphicFramePr>
        <p:xfrm>
          <a:off x="467544" y="1844824"/>
          <a:ext cx="8305800" cy="4067175"/>
        </p:xfrm>
        <a:graphic>
          <a:graphicData uri="http://schemas.openxmlformats.org/presentationml/2006/ole">
            <mc:AlternateContent xmlns:mc="http://schemas.openxmlformats.org/markup-compatibility/2006">
              <mc:Choice xmlns:v="urn:schemas-microsoft-com:vml" Requires="v">
                <p:oleObj name="位图图像" r:id="rId4" imgW="5971429" imgH="2924583" progId="Paint.Picture">
                  <p:embed/>
                </p:oleObj>
              </mc:Choice>
              <mc:Fallback>
                <p:oleObj name="位图图像" r:id="rId4" imgW="5971429" imgH="2924583" progId="Paint.Picture">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44" y="1844824"/>
                        <a:ext cx="8305800" cy="406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mc:AlternateContent xmlns:mc="http://schemas.openxmlformats.org/markup-compatibility/2006" xmlns:p14="http://schemas.microsoft.com/office/powerpoint/2010/main" xmlns:iact="http://schemas.microsoft.com/office/powerpoint/2014/inkAction">
        <mc:Choice Requires="p14 iact">
          <p:contentPart p14:bwMode="auto" r:id="rId6">
            <p14:nvContentPartPr>
              <p14:cNvPr id="7" name="Ink 6"/>
              <p14:cNvContentPartPr/>
              <p14:nvPr>
                <p:extLst>
                  <p:ext uri="{42D2F446-02D8-4167-A562-619A0277C38B}">
                    <p15:isNarration xmlns:p15="http://schemas.microsoft.com/office/powerpoint/2012/main" val="1"/>
                  </p:ext>
                </p:extLst>
              </p14:nvPr>
            </p14:nvContentPartPr>
            <p14:xfrm>
              <a:off x="6280200" y="2838600"/>
              <a:ext cx="2064240" cy="1276560"/>
            </p14:xfrm>
          </p:contentPart>
        </mc:Choice>
        <mc:Fallback xmlns="">
          <p:pic>
            <p:nvPicPr>
              <p:cNvPr id="7" name="Ink 6"/>
              <p:cNvPicPr>
                <a:picLocks noGrp="1" noRot="1" noChangeAspect="1" noMove="1" noResize="1" noEditPoints="1" noAdjustHandles="1" noChangeArrowheads="1" noChangeShapeType="1"/>
              </p:cNvPicPr>
              <p:nvPr/>
            </p:nvPicPr>
            <p:blipFill>
              <a:blip r:embed="rId8"/>
              <a:stretch>
                <a:fillRect/>
              </a:stretch>
            </p:blipFill>
            <p:spPr>
              <a:xfrm>
                <a:off x="6270840" y="2829240"/>
                <a:ext cx="2082960" cy="1295280"/>
              </a:xfrm>
              <a:prstGeom prst="rect">
                <a:avLst/>
              </a:prstGeom>
            </p:spPr>
          </p:pic>
        </mc:Fallback>
      </mc:AlternateContent>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21700" y="6235700"/>
            <a:ext cx="406400" cy="406400"/>
          </a:xfrm>
          <a:prstGeom prst="rect">
            <a:avLst/>
          </a:prstGeom>
        </p:spPr>
      </p:pic>
      <p:sp>
        <p:nvSpPr>
          <p:cNvPr id="2" name="Slide Number Placeholder 1"/>
          <p:cNvSpPr>
            <a:spLocks noGrp="1"/>
          </p:cNvSpPr>
          <p:nvPr>
            <p:ph type="sldNum" sz="quarter" idx="12"/>
          </p:nvPr>
        </p:nvSpPr>
        <p:spPr/>
        <p:txBody>
          <a:bodyPr/>
          <a:lstStyle/>
          <a:p>
            <a:pPr>
              <a:defRPr/>
            </a:pPr>
            <a:fld id="{81D1ADCC-E8CB-4089-9815-5153F4DFEE53}" type="slidenum">
              <a:rPr lang="zh-CN" altLang="en-US" smtClean="0"/>
              <a:pPr>
                <a:defRPr/>
              </a:pPr>
              <a:t>27</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2000" advTm="60278"/>
    </mc:Choice>
    <mc:Fallback xmlns="">
      <p:transition spd="slow" advTm="602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59"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md type="call" cmd="playFrom(0.0)">
                                      <p:cBhvr>
                                        <p:cTn id="9"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8"/>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p:txBody>
          <a:bodyPr/>
          <a:lstStyle/>
          <a:p>
            <a:r>
              <a:rPr lang="en-US" altLang="zh-CN"/>
              <a:t>Example II: Lossless Test</a:t>
            </a:r>
          </a:p>
        </p:txBody>
      </p:sp>
      <p:sp>
        <p:nvSpPr>
          <p:cNvPr id="3" name="Content Placeholder 2"/>
          <p:cNvSpPr>
            <a:spLocks noGrp="1"/>
          </p:cNvSpPr>
          <p:nvPr>
            <p:ph idx="1"/>
          </p:nvPr>
        </p:nvSpPr>
        <p:spPr/>
        <p:txBody>
          <a:bodyPr/>
          <a:lstStyle/>
          <a:p>
            <a:endParaRPr lang="en-US"/>
          </a:p>
        </p:txBody>
      </p:sp>
      <p:graphicFrame>
        <p:nvGraphicFramePr>
          <p:cNvPr id="36867" name="Object 4"/>
          <p:cNvGraphicFramePr>
            <a:graphicFrameLocks noChangeAspect="1"/>
          </p:cNvGraphicFramePr>
          <p:nvPr>
            <p:extLst>
              <p:ext uri="{D42A27DB-BD31-4B8C-83A1-F6EECF244321}">
                <p14:modId xmlns:p14="http://schemas.microsoft.com/office/powerpoint/2010/main" val="2578980914"/>
              </p:ext>
            </p:extLst>
          </p:nvPr>
        </p:nvGraphicFramePr>
        <p:xfrm>
          <a:off x="467544" y="1700808"/>
          <a:ext cx="8402638" cy="3987800"/>
        </p:xfrm>
        <a:graphic>
          <a:graphicData uri="http://schemas.openxmlformats.org/presentationml/2006/ole">
            <mc:AlternateContent xmlns:mc="http://schemas.openxmlformats.org/markup-compatibility/2006">
              <mc:Choice xmlns:v="urn:schemas-microsoft-com:vml" Requires="v">
                <p:oleObj name="位图图像" r:id="rId4" imgW="6039693" imgH="2866667" progId="Paint.Picture">
                  <p:embed/>
                </p:oleObj>
              </mc:Choice>
              <mc:Fallback>
                <p:oleObj name="位图图像" r:id="rId4" imgW="6039693" imgH="2866667" progId="Paint.Picture">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44" y="1700808"/>
                        <a:ext cx="8402638" cy="398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mc:AlternateContent xmlns:mc="http://schemas.openxmlformats.org/markup-compatibility/2006" xmlns:p14="http://schemas.microsoft.com/office/powerpoint/2010/main" xmlns:iact="http://schemas.microsoft.com/office/powerpoint/2014/inkAction">
        <mc:Choice Requires="p14 iact">
          <p:contentPart p14:bwMode="auto" r:id="rId6">
            <p14:nvContentPartPr>
              <p14:cNvPr id="9" name="Ink 8"/>
              <p14:cNvContentPartPr/>
              <p14:nvPr>
                <p:extLst>
                  <p:ext uri="{42D2F446-02D8-4167-A562-619A0277C38B}">
                    <p15:isNarration xmlns:p15="http://schemas.microsoft.com/office/powerpoint/2012/main" val="1"/>
                  </p:ext>
                </p:extLst>
              </p14:nvPr>
            </p14:nvContentPartPr>
            <p14:xfrm>
              <a:off x="3829320" y="2622600"/>
              <a:ext cx="4813560" cy="1283040"/>
            </p14:xfrm>
          </p:contentPart>
        </mc:Choice>
        <mc:Fallback xmlns="">
          <p:pic>
            <p:nvPicPr>
              <p:cNvPr id="9" name="Ink 8"/>
              <p:cNvPicPr>
                <a:picLocks noGrp="1" noRot="1" noChangeAspect="1" noMove="1" noResize="1" noEditPoints="1" noAdjustHandles="1" noChangeArrowheads="1" noChangeShapeType="1"/>
              </p:cNvPicPr>
              <p:nvPr/>
            </p:nvPicPr>
            <p:blipFill>
              <a:blip r:embed="rId8"/>
              <a:stretch>
                <a:fillRect/>
              </a:stretch>
            </p:blipFill>
            <p:spPr>
              <a:xfrm>
                <a:off x="3819960" y="2613240"/>
                <a:ext cx="4832280" cy="1301760"/>
              </a:xfrm>
              <a:prstGeom prst="rect">
                <a:avLst/>
              </a:prstGeom>
            </p:spPr>
          </p:pic>
        </mc:Fallback>
      </mc:AlternateContent>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21700" y="6235700"/>
            <a:ext cx="406400" cy="406400"/>
          </a:xfrm>
          <a:prstGeom prst="rect">
            <a:avLst/>
          </a:prstGeom>
        </p:spPr>
      </p:pic>
      <p:sp>
        <p:nvSpPr>
          <p:cNvPr id="2" name="Slide Number Placeholder 1"/>
          <p:cNvSpPr>
            <a:spLocks noGrp="1"/>
          </p:cNvSpPr>
          <p:nvPr>
            <p:ph type="sldNum" sz="quarter" idx="12"/>
          </p:nvPr>
        </p:nvSpPr>
        <p:spPr/>
        <p:txBody>
          <a:bodyPr/>
          <a:lstStyle/>
          <a:p>
            <a:pPr>
              <a:defRPr/>
            </a:pPr>
            <a:fld id="{81D1ADCC-E8CB-4089-9815-5153F4DFEE53}" type="slidenum">
              <a:rPr lang="zh-CN" altLang="en-US" smtClean="0"/>
              <a:pPr>
                <a:defRPr/>
              </a:pPr>
              <a:t>28</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2000" advTm="38365"/>
    </mc:Choice>
    <mc:Fallback xmlns="">
      <p:transition spd="slow" advTm="383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par>
                                <p:cTn id="7" presetID="59"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md type="call" cmd="playFrom(0.0)">
                                      <p:cBhvr>
                                        <p:cTn id="9"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0"/>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2"/>
          <p:cNvSpPr>
            <a:spLocks noGrp="1" noChangeArrowheads="1"/>
          </p:cNvSpPr>
          <p:nvPr>
            <p:ph type="title"/>
          </p:nvPr>
        </p:nvSpPr>
        <p:spPr/>
        <p:txBody>
          <a:bodyPr/>
          <a:lstStyle/>
          <a:p>
            <a:pPr eaLnBrk="1" fontAlgn="auto" hangingPunct="1">
              <a:spcAft>
                <a:spcPts val="0"/>
              </a:spcAft>
              <a:defRPr/>
            </a:pPr>
            <a:r>
              <a:rPr lang="en-US" altLang="zh-CN">
                <a:ea typeface="宋体" charset="-122"/>
              </a:rPr>
              <a:t>Example III: Lossless Test</a:t>
            </a:r>
          </a:p>
        </p:txBody>
      </p:sp>
      <p:graphicFrame>
        <p:nvGraphicFramePr>
          <p:cNvPr id="37891" name="Object 4"/>
          <p:cNvGraphicFramePr>
            <a:graphicFrameLocks noChangeAspect="1"/>
          </p:cNvGraphicFramePr>
          <p:nvPr/>
        </p:nvGraphicFramePr>
        <p:xfrm>
          <a:off x="533400" y="2133600"/>
          <a:ext cx="8372475" cy="3503613"/>
        </p:xfrm>
        <a:graphic>
          <a:graphicData uri="http://schemas.openxmlformats.org/presentationml/2006/ole">
            <mc:AlternateContent xmlns:mc="http://schemas.openxmlformats.org/markup-compatibility/2006">
              <mc:Choice xmlns:v="urn:schemas-microsoft-com:vml" Requires="v">
                <p:oleObj name="位图图像" r:id="rId4" imgW="6990476" imgH="2924583" progId="Paint.Picture">
                  <p:embed/>
                </p:oleObj>
              </mc:Choice>
              <mc:Fallback>
                <p:oleObj name="位图图像" r:id="rId4" imgW="6990476" imgH="2924583" progId="Paint.Picture">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2133600"/>
                        <a:ext cx="8372475" cy="350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
        <p:nvSpPr>
          <p:cNvPr id="3" name="Slide Number Placeholder 2"/>
          <p:cNvSpPr>
            <a:spLocks noGrp="1"/>
          </p:cNvSpPr>
          <p:nvPr>
            <p:ph type="sldNum" sz="quarter" idx="12"/>
          </p:nvPr>
        </p:nvSpPr>
        <p:spPr/>
        <p:txBody>
          <a:bodyPr/>
          <a:lstStyle/>
          <a:p>
            <a:pPr>
              <a:defRPr/>
            </a:pPr>
            <a:fld id="{81D1ADCC-E8CB-4089-9815-5153F4DFEE53}" type="slidenum">
              <a:rPr lang="zh-CN" altLang="en-US" smtClean="0"/>
              <a:pPr>
                <a:defRPr/>
              </a:pPr>
              <a:t>29</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2000" advTm="18312"/>
    </mc:Choice>
    <mc:Fallback xmlns="">
      <p:transition spd="slow" advTm="183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4213" y="2449513"/>
            <a:ext cx="8029575" cy="1828800"/>
          </a:xfrm>
        </p:spPr>
        <p:txBody>
          <a:bodyPr wrap="square" numCol="1" anchorCtr="0" compatLnSpc="1">
            <a:prstTxWarp prst="textNoShape">
              <a:avLst/>
            </a:prstTxWarp>
            <a:normAutofit/>
          </a:bodyPr>
          <a:lstStyle/>
          <a:p>
            <a:pPr algn="ctr" eaLnBrk="1" hangingPunct="1">
              <a:defRPr/>
            </a:pPr>
            <a:r>
              <a:rPr lang="en-US" altLang="zh-CN" sz="4900" cap="none" dirty="0">
                <a:ea typeface="SimSun" pitchFamily="2" charset="-122"/>
              </a:rPr>
              <a:t>NORMALIZATION</a:t>
            </a:r>
            <a:br>
              <a:rPr lang="en-US" altLang="zh-CN" sz="4900" cap="none" dirty="0">
                <a:ea typeface="SimSun" pitchFamily="2" charset="-122"/>
              </a:rPr>
            </a:br>
            <a:br>
              <a:rPr lang="en-US" altLang="zh-CN" sz="2200" cap="none" dirty="0">
                <a:ea typeface="SimSun" pitchFamily="2" charset="-122"/>
              </a:rPr>
            </a:br>
            <a:r>
              <a:rPr lang="en-US" altLang="zh-CN" sz="3600" cap="none" dirty="0">
                <a:solidFill>
                  <a:schemeClr val="tx1"/>
                </a:solidFill>
                <a:cs typeface="方正舒体"/>
              </a:rPr>
              <a:t>CHAPTER 08</a:t>
            </a:r>
            <a:endParaRPr lang="zh-CN" altLang="en-US" sz="4900" cap="none" dirty="0">
              <a:solidFill>
                <a:schemeClr val="tx1"/>
              </a:solidFill>
              <a:cs typeface="方正舒体"/>
            </a:endParaRPr>
          </a:p>
        </p:txBody>
      </p:sp>
      <p:sp>
        <p:nvSpPr>
          <p:cNvPr id="3" name="Subtitle 2"/>
          <p:cNvSpPr>
            <a:spLocks noGrp="1"/>
          </p:cNvSpPr>
          <p:nvPr>
            <p:ph type="subTitle" idx="1"/>
          </p:nvPr>
        </p:nvSpPr>
        <p:spPr>
          <a:xfrm>
            <a:off x="642938" y="4318000"/>
            <a:ext cx="7772400" cy="1198563"/>
          </a:xfrm>
        </p:spPr>
        <p:txBody>
          <a:bodyPr rtlCol="0">
            <a:normAutofit/>
          </a:bodyPr>
          <a:lstStyle/>
          <a:p>
            <a:pPr algn="ctr" eaLnBrk="1" fontAlgn="auto" hangingPunct="1">
              <a:spcAft>
                <a:spcPts val="0"/>
              </a:spcAft>
              <a:defRPr/>
            </a:pPr>
            <a:r>
              <a:rPr lang="en-US" altLang="zh-CN" dirty="0"/>
              <a:t>Collin Roberts</a:t>
            </a:r>
          </a:p>
          <a:p>
            <a:pPr algn="ctr" eaLnBrk="1" fontAlgn="auto" hangingPunct="1">
              <a:spcAft>
                <a:spcPts val="0"/>
              </a:spcAft>
              <a:defRPr/>
            </a:pPr>
            <a:r>
              <a:rPr lang="en-US" altLang="zh-CN" dirty="0"/>
              <a:t>University of Waterloo</a:t>
            </a:r>
            <a:endParaRPr lang="zh-CN" altLang="en-US" dirty="0"/>
          </a:p>
        </p:txBody>
      </p:sp>
      <p:sp>
        <p:nvSpPr>
          <p:cNvPr id="4" name="Slide Number Placeholder 3"/>
          <p:cNvSpPr>
            <a:spLocks noGrp="1"/>
          </p:cNvSpPr>
          <p:nvPr>
            <p:ph type="sldNum" sz="quarter" idx="12"/>
          </p:nvPr>
        </p:nvSpPr>
        <p:spPr/>
        <p:txBody>
          <a:bodyPr/>
          <a:lstStyle/>
          <a:p>
            <a:pPr>
              <a:defRPr/>
            </a:pPr>
            <a:fld id="{011386C9-2CFF-4D95-B9FA-B632BEDEE09D}" type="slidenum">
              <a:rPr lang="zh-CN" altLang="en-US" smtClean="0"/>
              <a:pPr>
                <a:defRPr/>
              </a:pPr>
              <a:t>3</a:t>
            </a:fld>
            <a:endParaRPr lang="en-US" altLang="zh-CN"/>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446"/>
    </mc:Choice>
    <mc:Fallback xmlns="">
      <p:transition spd="slow" advTm="94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2"/>
          <p:cNvSpPr>
            <a:spLocks noGrp="1" noChangeArrowheads="1"/>
          </p:cNvSpPr>
          <p:nvPr>
            <p:ph type="title"/>
          </p:nvPr>
        </p:nvSpPr>
        <p:spPr/>
        <p:txBody>
          <a:bodyPr>
            <a:normAutofit/>
          </a:bodyPr>
          <a:lstStyle/>
          <a:p>
            <a:pPr eaLnBrk="1" fontAlgn="auto" hangingPunct="1">
              <a:spcAft>
                <a:spcPts val="0"/>
              </a:spcAft>
              <a:defRPr/>
            </a:pPr>
            <a:r>
              <a:rPr lang="en-US" altLang="zh-CN" sz="3600" dirty="0">
                <a:ea typeface="宋体" charset="-122"/>
              </a:rPr>
              <a:t>Lossless Exercise</a:t>
            </a:r>
          </a:p>
        </p:txBody>
      </p:sp>
      <p:pic>
        <p:nvPicPr>
          <p:cNvPr id="4" name="Picture 4" descr="ch14_elmasri"/>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504" y="2852936"/>
            <a:ext cx="8459787" cy="508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5" name="Rectangle 3"/>
          <p:cNvSpPr>
            <a:spLocks noGrp="1" noChangeArrowheads="1"/>
          </p:cNvSpPr>
          <p:nvPr>
            <p:ph idx="1"/>
          </p:nvPr>
        </p:nvSpPr>
        <p:spPr>
          <a:xfrm>
            <a:off x="467544" y="1556792"/>
            <a:ext cx="8482012" cy="2160240"/>
          </a:xfrm>
          <a:solidFill>
            <a:schemeClr val="bg1"/>
          </a:solidFill>
        </p:spPr>
        <p:txBody>
          <a:bodyPr/>
          <a:lstStyle/>
          <a:p>
            <a:pPr eaLnBrk="1" hangingPunct="1"/>
            <a:r>
              <a:rPr lang="en-US" altLang="zh-CN" dirty="0">
                <a:ea typeface="SimSun" pitchFamily="2" charset="-122"/>
              </a:rPr>
              <a:t>Three possible decompositions for relation TEACH. Which one(s) is(are) lossless?</a:t>
            </a:r>
          </a:p>
          <a:p>
            <a:pPr marL="990600" lvl="1" indent="-533400" eaLnBrk="1" hangingPunct="1">
              <a:buFont typeface="Wingdings" pitchFamily="2" charset="2"/>
              <a:buAutoNum type="arabicPeriod"/>
            </a:pPr>
            <a:r>
              <a:rPr lang="en-US" altLang="zh-CN" sz="2400" dirty="0">
                <a:solidFill>
                  <a:srgbClr val="000000"/>
                </a:solidFill>
                <a:ea typeface="SimSun" pitchFamily="2" charset="-122"/>
                <a:cs typeface="Times New Roman" pitchFamily="18" charset="0"/>
              </a:rPr>
              <a:t>{</a:t>
            </a:r>
            <a:r>
              <a:rPr lang="en-US" altLang="zh-CN" sz="2400" u="sng" dirty="0">
                <a:solidFill>
                  <a:srgbClr val="000000"/>
                </a:solidFill>
                <a:ea typeface="SimSun" pitchFamily="2" charset="-122"/>
                <a:cs typeface="Times New Roman" pitchFamily="18" charset="0"/>
              </a:rPr>
              <a:t>student, instructor</a:t>
            </a:r>
            <a:r>
              <a:rPr lang="en-US" altLang="zh-CN" sz="2400" dirty="0">
                <a:solidFill>
                  <a:srgbClr val="000000"/>
                </a:solidFill>
                <a:ea typeface="SimSun" pitchFamily="2" charset="-122"/>
                <a:cs typeface="Times New Roman" pitchFamily="18" charset="0"/>
              </a:rPr>
              <a:t>} and {</a:t>
            </a:r>
            <a:r>
              <a:rPr lang="en-US" altLang="zh-CN" sz="2400" u="sng" dirty="0">
                <a:solidFill>
                  <a:srgbClr val="000000"/>
                </a:solidFill>
                <a:ea typeface="SimSun" pitchFamily="2" charset="-122"/>
                <a:cs typeface="Times New Roman" pitchFamily="18" charset="0"/>
              </a:rPr>
              <a:t>student, course</a:t>
            </a:r>
            <a:r>
              <a:rPr lang="en-US" altLang="zh-CN" sz="2400" dirty="0">
                <a:solidFill>
                  <a:srgbClr val="000000"/>
                </a:solidFill>
                <a:ea typeface="SimSun" pitchFamily="2" charset="-122"/>
                <a:cs typeface="Times New Roman" pitchFamily="18" charset="0"/>
              </a:rPr>
              <a:t>}</a:t>
            </a:r>
          </a:p>
          <a:p>
            <a:pPr marL="990600" lvl="1" indent="-533400" eaLnBrk="1" hangingPunct="1">
              <a:buFont typeface="Wingdings" pitchFamily="2" charset="2"/>
              <a:buAutoNum type="arabicPeriod"/>
            </a:pPr>
            <a:r>
              <a:rPr lang="en-US" altLang="zh-CN" sz="2400" dirty="0">
                <a:solidFill>
                  <a:srgbClr val="000000"/>
                </a:solidFill>
                <a:ea typeface="SimSun" pitchFamily="2" charset="-122"/>
                <a:cs typeface="Times New Roman" pitchFamily="18" charset="0"/>
              </a:rPr>
              <a:t>{course, </a:t>
            </a:r>
            <a:r>
              <a:rPr lang="en-US" altLang="zh-CN" sz="2400" u="sng" dirty="0">
                <a:solidFill>
                  <a:srgbClr val="000000"/>
                </a:solidFill>
                <a:ea typeface="SimSun" pitchFamily="2" charset="-122"/>
                <a:cs typeface="Times New Roman" pitchFamily="18" charset="0"/>
              </a:rPr>
              <a:t>instructor</a:t>
            </a:r>
            <a:r>
              <a:rPr lang="en-US" altLang="zh-CN" sz="2400" dirty="0">
                <a:solidFill>
                  <a:srgbClr val="000000"/>
                </a:solidFill>
                <a:ea typeface="SimSun" pitchFamily="2" charset="-122"/>
                <a:cs typeface="Times New Roman" pitchFamily="18" charset="0"/>
              </a:rPr>
              <a:t> } and {</a:t>
            </a:r>
            <a:r>
              <a:rPr lang="en-US" altLang="zh-CN" sz="2400" u="sng" dirty="0">
                <a:solidFill>
                  <a:srgbClr val="000000"/>
                </a:solidFill>
                <a:ea typeface="SimSun" pitchFamily="2" charset="-122"/>
                <a:cs typeface="Times New Roman" pitchFamily="18" charset="0"/>
              </a:rPr>
              <a:t>course, student</a:t>
            </a:r>
            <a:r>
              <a:rPr lang="en-US" altLang="zh-CN" sz="2400" dirty="0">
                <a:solidFill>
                  <a:srgbClr val="000000"/>
                </a:solidFill>
                <a:ea typeface="SimSun" pitchFamily="2" charset="-122"/>
                <a:cs typeface="Times New Roman" pitchFamily="18" charset="0"/>
              </a:rPr>
              <a:t>}</a:t>
            </a:r>
          </a:p>
          <a:p>
            <a:pPr marL="990600" lvl="1" indent="-533400" eaLnBrk="1" hangingPunct="1">
              <a:buFont typeface="Wingdings" pitchFamily="2" charset="2"/>
              <a:buAutoNum type="arabicPeriod"/>
            </a:pPr>
            <a:r>
              <a:rPr lang="en-US" altLang="zh-CN" sz="2400" dirty="0">
                <a:ea typeface="SimSun" pitchFamily="2" charset="-122"/>
                <a:cs typeface="Times New Roman" pitchFamily="18" charset="0"/>
              </a:rPr>
              <a:t>{</a:t>
            </a:r>
            <a:r>
              <a:rPr lang="en-US" altLang="zh-CN" sz="2400" u="sng" dirty="0">
                <a:ea typeface="SimSun" pitchFamily="2" charset="-122"/>
                <a:cs typeface="Times New Roman" pitchFamily="18" charset="0"/>
              </a:rPr>
              <a:t>instructor</a:t>
            </a:r>
            <a:r>
              <a:rPr lang="en-US" altLang="zh-CN" sz="2400" dirty="0">
                <a:ea typeface="SimSun" pitchFamily="2" charset="-122"/>
                <a:cs typeface="Times New Roman" pitchFamily="18" charset="0"/>
              </a:rPr>
              <a:t>, course } and {</a:t>
            </a:r>
            <a:r>
              <a:rPr lang="en-US" altLang="zh-CN" sz="2400" u="sng" dirty="0">
                <a:ea typeface="SimSun" pitchFamily="2" charset="-122"/>
                <a:cs typeface="Times New Roman" pitchFamily="18" charset="0"/>
              </a:rPr>
              <a:t>instructor, student</a:t>
            </a:r>
            <a:r>
              <a:rPr lang="en-US" altLang="zh-CN" sz="2400" dirty="0">
                <a:ea typeface="SimSun" pitchFamily="2" charset="-122"/>
                <a:cs typeface="Times New Roman" pitchFamily="18" charset="0"/>
              </a:rPr>
              <a:t>}</a:t>
            </a:r>
          </a:p>
          <a:p>
            <a:pPr marL="990600" lvl="1" indent="-533400" eaLnBrk="1" hangingPunct="1">
              <a:buFont typeface="Wingdings" pitchFamily="2" charset="2"/>
              <a:buNone/>
            </a:pPr>
            <a:r>
              <a:rPr lang="en-US" altLang="zh-CN" dirty="0">
                <a:ea typeface="SimSun" pitchFamily="2" charset="-122"/>
              </a:rPr>
              <a:t>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
        <p:nvSpPr>
          <p:cNvPr id="3" name="Slide Number Placeholder 2"/>
          <p:cNvSpPr>
            <a:spLocks noGrp="1"/>
          </p:cNvSpPr>
          <p:nvPr>
            <p:ph type="sldNum" sz="quarter" idx="12"/>
          </p:nvPr>
        </p:nvSpPr>
        <p:spPr/>
        <p:txBody>
          <a:bodyPr/>
          <a:lstStyle/>
          <a:p>
            <a:pPr>
              <a:defRPr/>
            </a:pPr>
            <a:fld id="{81D1ADCC-E8CB-4089-9815-5153F4DFEE53}" type="slidenum">
              <a:rPr lang="zh-CN" altLang="en-US" smtClean="0"/>
              <a:pPr>
                <a:defRPr/>
              </a:pPr>
              <a:t>30</a:t>
            </a:fld>
            <a:endParaRPr lang="en-US" altLang="zh-CN"/>
          </a:p>
        </p:txBody>
      </p:sp>
    </p:spTree>
    <p:extLst>
      <p:ext uri="{BB962C8B-B14F-4D97-AF65-F5344CB8AC3E}">
        <p14:creationId xmlns:p14="http://schemas.microsoft.com/office/powerpoint/2010/main" val="2986977860"/>
      </p:ext>
    </p:extLst>
  </p:cSld>
  <p:clrMapOvr>
    <a:masterClrMapping/>
  </p:clrMapOvr>
  <mc:AlternateContent xmlns:mc="http://schemas.openxmlformats.org/markup-compatibility/2006" xmlns:p14="http://schemas.microsoft.com/office/powerpoint/2010/main">
    <mc:Choice Requires="p14">
      <p:transition spd="slow" p14:dur="2000" advTm="13330"/>
    </mc:Choice>
    <mc:Fallback xmlns="">
      <p:transition spd="slow" advTm="133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6" name="Rectangle 2"/>
          <p:cNvSpPr>
            <a:spLocks noGrp="1" noChangeArrowheads="1"/>
          </p:cNvSpPr>
          <p:nvPr>
            <p:ph type="title"/>
          </p:nvPr>
        </p:nvSpPr>
        <p:spPr/>
        <p:txBody>
          <a:bodyPr/>
          <a:lstStyle/>
          <a:p>
            <a:pPr eaLnBrk="1" fontAlgn="auto" hangingPunct="1">
              <a:spcAft>
                <a:spcPts val="0"/>
              </a:spcAft>
              <a:defRPr/>
            </a:pPr>
            <a:r>
              <a:rPr lang="en-US" altLang="zh-CN">
                <a:ea typeface="宋体" charset="-122"/>
              </a:rPr>
              <a:t>Dependency Preserving</a:t>
            </a:r>
          </a:p>
        </p:txBody>
      </p:sp>
      <p:graphicFrame>
        <p:nvGraphicFramePr>
          <p:cNvPr id="38915" name="Object 3"/>
          <p:cNvGraphicFramePr>
            <a:graphicFrameLocks noChangeAspect="1"/>
          </p:cNvGraphicFramePr>
          <p:nvPr>
            <p:extLst>
              <p:ext uri="{D42A27DB-BD31-4B8C-83A1-F6EECF244321}">
                <p14:modId xmlns:p14="http://schemas.microsoft.com/office/powerpoint/2010/main" val="3194373754"/>
              </p:ext>
            </p:extLst>
          </p:nvPr>
        </p:nvGraphicFramePr>
        <p:xfrm>
          <a:off x="683568" y="1988840"/>
          <a:ext cx="7219950" cy="2771775"/>
        </p:xfrm>
        <a:graphic>
          <a:graphicData uri="http://schemas.openxmlformats.org/presentationml/2006/ole">
            <mc:AlternateContent xmlns:mc="http://schemas.openxmlformats.org/markup-compatibility/2006">
              <mc:Choice xmlns:v="urn:schemas-microsoft-com:vml" Requires="v">
                <p:oleObj name="Bitmap Image" r:id="rId5" imgW="7219800" imgH="2771640" progId="Paint.Picture">
                  <p:embed/>
                </p:oleObj>
              </mc:Choice>
              <mc:Fallback>
                <p:oleObj name="Bitmap Image" r:id="rId5" imgW="7219800" imgH="2771640" progId="Paint.Picture">
                  <p:embed/>
                  <p:pic>
                    <p:nvPicPr>
                      <p:cNvPr id="0" name="Object 3"/>
                      <p:cNvPicPr>
                        <a:picLocks noChangeAspect="1" noChangeArrowheads="1"/>
                      </p:cNvPicPr>
                      <p:nvPr/>
                    </p:nvPicPr>
                    <p:blipFill>
                      <a:blip r:embed="rId6"/>
                      <a:srcRect/>
                      <a:stretch>
                        <a:fillRect/>
                      </a:stretch>
                    </p:blipFill>
                    <p:spPr bwMode="auto">
                      <a:xfrm>
                        <a:off x="683568" y="1988840"/>
                        <a:ext cx="7219950" cy="277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TextBox 1"/>
          <p:cNvSpPr txBox="1"/>
          <p:nvPr/>
        </p:nvSpPr>
        <p:spPr>
          <a:xfrm>
            <a:off x="467544" y="6378506"/>
            <a:ext cx="8676456" cy="461665"/>
          </a:xfrm>
          <a:prstGeom prst="rect">
            <a:avLst/>
          </a:prstGeom>
          <a:noFill/>
        </p:spPr>
        <p:txBody>
          <a:bodyPr wrap="square" rtlCol="0">
            <a:spAutoFit/>
          </a:bodyPr>
          <a:lstStyle/>
          <a:p>
            <a:r>
              <a:rPr lang="en-US" dirty="0"/>
              <a:t>*We will discuss the concept of closure (F</a:t>
            </a:r>
            <a:r>
              <a:rPr lang="en-US" baseline="30000" dirty="0"/>
              <a:t>+</a:t>
            </a:r>
            <a:r>
              <a:rPr lang="en-US" dirty="0"/>
              <a:t>) in the next lecture</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
        <p:nvSpPr>
          <p:cNvPr id="3" name="Slide Number Placeholder 2"/>
          <p:cNvSpPr>
            <a:spLocks noGrp="1"/>
          </p:cNvSpPr>
          <p:nvPr>
            <p:ph type="sldNum" sz="quarter" idx="12"/>
          </p:nvPr>
        </p:nvSpPr>
        <p:spPr/>
        <p:txBody>
          <a:bodyPr/>
          <a:lstStyle/>
          <a:p>
            <a:pPr>
              <a:defRPr/>
            </a:pPr>
            <a:fld id="{81D1ADCC-E8CB-4089-9815-5153F4DFEE53}" type="slidenum">
              <a:rPr lang="zh-CN" altLang="en-US" smtClean="0"/>
              <a:pPr>
                <a:defRPr/>
              </a:pPr>
              <a:t>31</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2000" advTm="27925"/>
    </mc:Choice>
    <mc:Fallback xmlns="">
      <p:transition spd="slow" advTm="279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8" name="Rectangle 2"/>
          <p:cNvSpPr>
            <a:spLocks noGrp="1" noChangeArrowheads="1"/>
          </p:cNvSpPr>
          <p:nvPr>
            <p:ph type="title"/>
          </p:nvPr>
        </p:nvSpPr>
        <p:spPr/>
        <p:txBody>
          <a:bodyPr/>
          <a:lstStyle/>
          <a:p>
            <a:pPr eaLnBrk="1" fontAlgn="auto" hangingPunct="1">
              <a:spcAft>
                <a:spcPts val="0"/>
              </a:spcAft>
              <a:defRPr/>
            </a:pPr>
            <a:r>
              <a:rPr lang="en-CA" altLang="en-US"/>
              <a:t>Simple Way</a:t>
            </a:r>
          </a:p>
        </p:txBody>
      </p:sp>
      <p:sp>
        <p:nvSpPr>
          <p:cNvPr id="39939" name="Rectangle 3"/>
          <p:cNvSpPr>
            <a:spLocks noGrp="1" noChangeArrowheads="1"/>
          </p:cNvSpPr>
          <p:nvPr>
            <p:ph idx="1"/>
          </p:nvPr>
        </p:nvSpPr>
        <p:spPr/>
        <p:txBody>
          <a:bodyPr/>
          <a:lstStyle/>
          <a:p>
            <a:pPr eaLnBrk="1" hangingPunct="1"/>
            <a:r>
              <a:rPr lang="en-CA" altLang="en-US" dirty="0"/>
              <a:t>One simple way to check whether a decomposition is FD preserving:</a:t>
            </a:r>
          </a:p>
          <a:p>
            <a:pPr lvl="1" eaLnBrk="1" hangingPunct="1"/>
            <a:r>
              <a:rPr lang="en-CA" altLang="en-US" dirty="0"/>
              <a:t>After the decomposition, for each FD (A</a:t>
            </a:r>
            <a:r>
              <a:rPr lang="en-CA" altLang="en-US" dirty="0">
                <a:sym typeface="Symbol" pitchFamily="18" charset="2"/>
              </a:rPr>
              <a:t></a:t>
            </a:r>
            <a:r>
              <a:rPr lang="en-CA" altLang="en-US" dirty="0"/>
              <a:t>B), check whether both A and B are in the same relation</a:t>
            </a:r>
          </a:p>
          <a:p>
            <a:pPr lvl="2" eaLnBrk="1" hangingPunct="1"/>
            <a:r>
              <a:rPr lang="en-CA" altLang="en-US" dirty="0"/>
              <a:t>If yes, definitely yes</a:t>
            </a:r>
          </a:p>
          <a:p>
            <a:pPr lvl="2" eaLnBrk="1" hangingPunct="1"/>
            <a:r>
              <a:rPr lang="en-CA" altLang="en-US" dirty="0"/>
              <a:t>If no, likely no</a:t>
            </a:r>
          </a:p>
          <a:p>
            <a:pPr lvl="3" eaLnBrk="1" hangingPunct="1"/>
            <a:r>
              <a:rPr lang="en-CA" altLang="en-US" dirty="0"/>
              <a:t>Based on those FDs that are preserved, can you deduce the ones that were destroyed?</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
        <p:nvSpPr>
          <p:cNvPr id="3" name="Slide Number Placeholder 2"/>
          <p:cNvSpPr>
            <a:spLocks noGrp="1"/>
          </p:cNvSpPr>
          <p:nvPr>
            <p:ph type="sldNum" sz="quarter" idx="12"/>
          </p:nvPr>
        </p:nvSpPr>
        <p:spPr/>
        <p:txBody>
          <a:bodyPr/>
          <a:lstStyle/>
          <a:p>
            <a:pPr>
              <a:defRPr/>
            </a:pPr>
            <a:fld id="{81D1ADCC-E8CB-4089-9815-5153F4DFEE53}" type="slidenum">
              <a:rPr lang="zh-CN" altLang="en-US" smtClean="0"/>
              <a:pPr>
                <a:defRPr/>
              </a:pPr>
              <a:t>32</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2000" advTm="46061"/>
    </mc:Choice>
    <mc:Fallback xmlns="">
      <p:transition spd="slow" advTm="460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90" name="Rectangle 2"/>
          <p:cNvSpPr>
            <a:spLocks noGrp="1" noChangeArrowheads="1"/>
          </p:cNvSpPr>
          <p:nvPr>
            <p:ph type="title"/>
          </p:nvPr>
        </p:nvSpPr>
        <p:spPr/>
        <p:txBody>
          <a:bodyPr/>
          <a:lstStyle/>
          <a:p>
            <a:pPr eaLnBrk="1" fontAlgn="auto" hangingPunct="1">
              <a:spcAft>
                <a:spcPts val="0"/>
              </a:spcAft>
              <a:defRPr/>
            </a:pPr>
            <a:r>
              <a:rPr lang="en-US" altLang="zh-CN">
                <a:ea typeface="宋体" charset="-122"/>
              </a:rPr>
              <a:t>Decomposition: Example</a:t>
            </a:r>
          </a:p>
        </p:txBody>
      </p:sp>
      <p:graphicFrame>
        <p:nvGraphicFramePr>
          <p:cNvPr id="40963" name="Object 3"/>
          <p:cNvGraphicFramePr>
            <a:graphicFrameLocks noChangeAspect="1"/>
          </p:cNvGraphicFramePr>
          <p:nvPr/>
        </p:nvGraphicFramePr>
        <p:xfrm>
          <a:off x="611188" y="1700213"/>
          <a:ext cx="7162800" cy="4498975"/>
        </p:xfrm>
        <a:graphic>
          <a:graphicData uri="http://schemas.openxmlformats.org/presentationml/2006/ole">
            <mc:AlternateContent xmlns:mc="http://schemas.openxmlformats.org/markup-compatibility/2006">
              <mc:Choice xmlns:v="urn:schemas-microsoft-com:vml" Requires="v">
                <p:oleObj name="位图图像" r:id="rId5" imgW="6354062" imgH="3990476" progId="Paint.Picture">
                  <p:embed/>
                </p:oleObj>
              </mc:Choice>
              <mc:Fallback>
                <p:oleObj name="位图图像" r:id="rId5" imgW="6354062" imgH="3990476" progId="Paint.Picture">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188" y="1700213"/>
                        <a:ext cx="7162800" cy="449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mc:AlternateContent xmlns:mc="http://schemas.openxmlformats.org/markup-compatibility/2006" xmlns:p14="http://schemas.microsoft.com/office/powerpoint/2010/main" xmlns:iact="http://schemas.microsoft.com/office/powerpoint/2014/inkAction">
        <mc:Choice Requires="p14 iact">
          <p:contentPart p14:bwMode="auto" r:id="rId7">
            <p14:nvContentPartPr>
              <p14:cNvPr id="3" name="Ink 2"/>
              <p14:cNvContentPartPr/>
              <p14:nvPr>
                <p:extLst>
                  <p:ext uri="{42D2F446-02D8-4167-A562-619A0277C38B}">
                    <p15:isNarration xmlns:p15="http://schemas.microsoft.com/office/powerpoint/2012/main" val="1"/>
                  </p:ext>
                </p:extLst>
              </p14:nvPr>
            </p14:nvContentPartPr>
            <p14:xfrm>
              <a:off x="69840" y="1816200"/>
              <a:ext cx="7715880" cy="4889880"/>
            </p14:xfrm>
          </p:contentPart>
        </mc:Choice>
        <mc:Fallback xmlns="">
          <p:pic>
            <p:nvPicPr>
              <p:cNvPr id="3" name="Ink 2"/>
              <p:cNvPicPr>
                <a:picLocks noGrp="1" noRot="1" noChangeAspect="1" noMove="1" noResize="1" noEditPoints="1" noAdjustHandles="1" noChangeArrowheads="1" noChangeShapeType="1"/>
              </p:cNvPicPr>
              <p:nvPr/>
            </p:nvPicPr>
            <p:blipFill>
              <a:blip r:embed="rId9"/>
              <a:stretch>
                <a:fillRect/>
              </a:stretch>
            </p:blipFill>
            <p:spPr>
              <a:xfrm>
                <a:off x="60480" y="1806840"/>
                <a:ext cx="7734600" cy="4908600"/>
              </a:xfrm>
              <a:prstGeom prst="rect">
                <a:avLst/>
              </a:prstGeom>
            </p:spPr>
          </p:pic>
        </mc:Fallback>
      </mc:AlternateContent>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21700" y="6235700"/>
            <a:ext cx="406400" cy="406400"/>
          </a:xfrm>
          <a:prstGeom prst="rect">
            <a:avLst/>
          </a:prstGeom>
        </p:spPr>
      </p:pic>
      <p:sp>
        <p:nvSpPr>
          <p:cNvPr id="2" name="Slide Number Placeholder 1"/>
          <p:cNvSpPr>
            <a:spLocks noGrp="1"/>
          </p:cNvSpPr>
          <p:nvPr>
            <p:ph type="sldNum" sz="quarter" idx="12"/>
          </p:nvPr>
        </p:nvSpPr>
        <p:spPr/>
        <p:txBody>
          <a:bodyPr/>
          <a:lstStyle/>
          <a:p>
            <a:pPr>
              <a:defRPr/>
            </a:pPr>
            <a:fld id="{81D1ADCC-E8CB-4089-9815-5153F4DFEE53}" type="slidenum">
              <a:rPr lang="zh-CN" altLang="en-US" smtClean="0"/>
              <a:pPr>
                <a:defRPr/>
              </a:pPr>
              <a:t>33</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2000" advTm="128843"/>
    </mc:Choice>
    <mc:Fallback xmlns="">
      <p:transition spd="slow" advTm="1288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5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md type="call" cmd="playFrom(0.0)">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2"/>
          <p:cNvSpPr>
            <a:spLocks noGrp="1" noChangeArrowheads="1"/>
          </p:cNvSpPr>
          <p:nvPr>
            <p:ph type="title"/>
          </p:nvPr>
        </p:nvSpPr>
        <p:spPr/>
        <p:txBody>
          <a:bodyPr/>
          <a:lstStyle/>
          <a:p>
            <a:r>
              <a:rPr lang="en-US" altLang="zh-CN"/>
              <a:t>Normal Forms</a:t>
            </a:r>
          </a:p>
        </p:txBody>
      </p:sp>
      <p:sp>
        <p:nvSpPr>
          <p:cNvPr id="3" name="Content Placeholder 2"/>
          <p:cNvSpPr>
            <a:spLocks noGrp="1"/>
          </p:cNvSpPr>
          <p:nvPr>
            <p:ph idx="1"/>
          </p:nvPr>
        </p:nvSpPr>
        <p:spPr/>
        <p:txBody>
          <a:bodyPr/>
          <a:lstStyle/>
          <a:p>
            <a:endParaRPr lang="en-US" dirty="0"/>
          </a:p>
        </p:txBody>
      </p:sp>
      <p:graphicFrame>
        <p:nvGraphicFramePr>
          <p:cNvPr id="44035" name="Object 4"/>
          <p:cNvGraphicFramePr>
            <a:graphicFrameLocks noChangeAspect="1"/>
          </p:cNvGraphicFramePr>
          <p:nvPr>
            <p:extLst>
              <p:ext uri="{D42A27DB-BD31-4B8C-83A1-F6EECF244321}">
                <p14:modId xmlns:p14="http://schemas.microsoft.com/office/powerpoint/2010/main" val="3276216749"/>
              </p:ext>
            </p:extLst>
          </p:nvPr>
        </p:nvGraphicFramePr>
        <p:xfrm>
          <a:off x="467544" y="1700808"/>
          <a:ext cx="8256587" cy="2533650"/>
        </p:xfrm>
        <a:graphic>
          <a:graphicData uri="http://schemas.openxmlformats.org/presentationml/2006/ole">
            <mc:AlternateContent xmlns:mc="http://schemas.openxmlformats.org/markup-compatibility/2006">
              <mc:Choice xmlns:v="urn:schemas-microsoft-com:vml" Requires="v">
                <p:oleObj name="位图图像" r:id="rId5" imgW="8257143" imgH="2534004" progId="Paint.Picture">
                  <p:embed/>
                </p:oleObj>
              </mc:Choice>
              <mc:Fallback>
                <p:oleObj name="位图图像" r:id="rId5" imgW="8257143" imgH="2534004" progId="Paint.Picture">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544" y="1700808"/>
                        <a:ext cx="8256587" cy="2533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
        <p:nvSpPr>
          <p:cNvPr id="4" name="Slide Number Placeholder 3"/>
          <p:cNvSpPr>
            <a:spLocks noGrp="1"/>
          </p:cNvSpPr>
          <p:nvPr>
            <p:ph type="sldNum" sz="quarter" idx="12"/>
          </p:nvPr>
        </p:nvSpPr>
        <p:spPr/>
        <p:txBody>
          <a:bodyPr/>
          <a:lstStyle/>
          <a:p>
            <a:pPr>
              <a:defRPr/>
            </a:pPr>
            <a:fld id="{81D1ADCC-E8CB-4089-9815-5153F4DFEE53}" type="slidenum">
              <a:rPr lang="zh-CN" altLang="en-US" smtClean="0"/>
              <a:pPr>
                <a:defRPr/>
              </a:pPr>
              <a:t>34</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2000" advTm="7548"/>
    </mc:Choice>
    <mc:Fallback xmlns="">
      <p:transition spd="slow" advTm="75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2"/>
          <p:cNvSpPr>
            <a:spLocks noGrp="1" noChangeArrowheads="1"/>
          </p:cNvSpPr>
          <p:nvPr>
            <p:ph type="title"/>
          </p:nvPr>
        </p:nvSpPr>
        <p:spPr/>
        <p:txBody>
          <a:bodyPr/>
          <a:lstStyle/>
          <a:p>
            <a:pPr eaLnBrk="1" fontAlgn="auto" hangingPunct="1">
              <a:spcAft>
                <a:spcPts val="0"/>
              </a:spcAft>
              <a:defRPr/>
            </a:pPr>
            <a:r>
              <a:rPr lang="en-US" altLang="zh-CN">
                <a:ea typeface="宋体" charset="-122"/>
                <a:cs typeface="Times New Roman" pitchFamily="18" charset="0"/>
              </a:rPr>
              <a:t>Normalization and Normal Form</a:t>
            </a:r>
          </a:p>
        </p:txBody>
      </p:sp>
      <p:sp>
        <p:nvSpPr>
          <p:cNvPr id="45059" name="Rectangle 3"/>
          <p:cNvSpPr>
            <a:spLocks noGrp="1" noChangeArrowheads="1"/>
          </p:cNvSpPr>
          <p:nvPr>
            <p:ph idx="1"/>
          </p:nvPr>
        </p:nvSpPr>
        <p:spPr/>
        <p:txBody>
          <a:bodyPr/>
          <a:lstStyle/>
          <a:p>
            <a:pPr eaLnBrk="1" hangingPunct="1"/>
            <a:r>
              <a:rPr lang="en-US" altLang="zh-CN" sz="2800" b="1">
                <a:ea typeface="SimSun" pitchFamily="2" charset="-122"/>
                <a:cs typeface="Times New Roman" pitchFamily="18" charset="0"/>
              </a:rPr>
              <a:t>Normalization</a:t>
            </a:r>
            <a:r>
              <a:rPr lang="en-US" altLang="zh-CN" sz="2800">
                <a:ea typeface="SimSun" pitchFamily="2" charset="-122"/>
                <a:cs typeface="Times New Roman" pitchFamily="18" charset="0"/>
              </a:rPr>
              <a:t>: The process of decomposing unsatisfactory "bad" relations by breaking up their attributes into smaller relations which are in “certain” normal form</a:t>
            </a:r>
          </a:p>
          <a:p>
            <a:pPr eaLnBrk="1" hangingPunct="1">
              <a:buFont typeface="Wingdings" pitchFamily="2" charset="2"/>
              <a:buNone/>
            </a:pPr>
            <a:endParaRPr lang="en-US" altLang="zh-CN" sz="2800">
              <a:ea typeface="SimSun" pitchFamily="2" charset="-122"/>
              <a:cs typeface="Times New Roman" pitchFamily="18" charset="0"/>
            </a:endParaRPr>
          </a:p>
          <a:p>
            <a:pPr eaLnBrk="1" hangingPunct="1"/>
            <a:r>
              <a:rPr lang="en-US" altLang="zh-CN" sz="2800" b="1">
                <a:ea typeface="SimSun" pitchFamily="2" charset="-122"/>
                <a:cs typeface="Times New Roman" pitchFamily="18" charset="0"/>
              </a:rPr>
              <a:t>Normal form</a:t>
            </a:r>
            <a:r>
              <a:rPr lang="en-US" altLang="zh-CN" sz="2800">
                <a:ea typeface="SimSun" pitchFamily="2" charset="-122"/>
                <a:cs typeface="Times New Roman" pitchFamily="18" charset="0"/>
              </a:rPr>
              <a:t>: Condition using keys and FDs of a relation to certify whether a relation schema is in a particular normal form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
        <p:nvSpPr>
          <p:cNvPr id="3" name="Slide Number Placeholder 2"/>
          <p:cNvSpPr>
            <a:spLocks noGrp="1"/>
          </p:cNvSpPr>
          <p:nvPr>
            <p:ph type="sldNum" sz="quarter" idx="12"/>
          </p:nvPr>
        </p:nvSpPr>
        <p:spPr/>
        <p:txBody>
          <a:bodyPr/>
          <a:lstStyle/>
          <a:p>
            <a:pPr>
              <a:defRPr/>
            </a:pPr>
            <a:fld id="{81D1ADCC-E8CB-4089-9815-5153F4DFEE53}" type="slidenum">
              <a:rPr lang="zh-CN" altLang="en-US" smtClean="0"/>
              <a:pPr>
                <a:defRPr/>
              </a:pPr>
              <a:t>35</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2000" advTm="28432"/>
    </mc:Choice>
    <mc:Fallback xmlns="">
      <p:transition spd="slow" advTm="284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2" name="Rectangle 2"/>
          <p:cNvSpPr>
            <a:spLocks noGrp="1" noChangeArrowheads="1"/>
          </p:cNvSpPr>
          <p:nvPr>
            <p:ph type="title"/>
          </p:nvPr>
        </p:nvSpPr>
        <p:spPr/>
        <p:txBody>
          <a:bodyPr/>
          <a:lstStyle/>
          <a:p>
            <a:pPr eaLnBrk="1" fontAlgn="auto" hangingPunct="1">
              <a:spcAft>
                <a:spcPts val="0"/>
              </a:spcAft>
              <a:defRPr/>
            </a:pPr>
            <a:r>
              <a:rPr lang="en-US" altLang="zh-CN"/>
              <a:t>Assumptions</a:t>
            </a:r>
          </a:p>
        </p:txBody>
      </p:sp>
      <p:sp>
        <p:nvSpPr>
          <p:cNvPr id="31747" name="Rectangle 3"/>
          <p:cNvSpPr>
            <a:spLocks noGrp="1" noChangeArrowheads="1"/>
          </p:cNvSpPr>
          <p:nvPr>
            <p:ph idx="1"/>
          </p:nvPr>
        </p:nvSpPr>
        <p:spPr/>
        <p:txBody>
          <a:bodyPr/>
          <a:lstStyle/>
          <a:p>
            <a:pPr eaLnBrk="1" hangingPunct="1"/>
            <a:r>
              <a:rPr lang="en-US" altLang="zh-CN" dirty="0">
                <a:cs typeface="方正舒体"/>
              </a:rPr>
              <a:t>During normalization, it is always assumed the following information is given:</a:t>
            </a:r>
          </a:p>
          <a:p>
            <a:pPr lvl="1" eaLnBrk="1" hangingPunct="1"/>
            <a:r>
              <a:rPr lang="en-US" altLang="zh-CN" dirty="0">
                <a:cs typeface="方正舒体"/>
              </a:rPr>
              <a:t>Relations with attributes, PKs, CKs, FKs and</a:t>
            </a:r>
          </a:p>
          <a:p>
            <a:pPr lvl="1" eaLnBrk="1" hangingPunct="1"/>
            <a:r>
              <a:rPr lang="en-US" altLang="zh-CN" dirty="0">
                <a:cs typeface="方正舒体"/>
              </a:rPr>
              <a:t>FDs!</a:t>
            </a:r>
          </a:p>
          <a:p>
            <a:pPr eaLnBrk="1" hangingPunct="1"/>
            <a:r>
              <a:rPr lang="en-US" altLang="zh-CN" dirty="0">
                <a:cs typeface="方正舒体"/>
              </a:rPr>
              <a:t>Where do FDs come from? From the semantics of the problem!</a:t>
            </a:r>
          </a:p>
          <a:p>
            <a:pPr lvl="1" eaLnBrk="1" hangingPunct="1"/>
            <a:r>
              <a:rPr lang="en-US" altLang="zh-CN" dirty="0">
                <a:cs typeface="方正舒体"/>
              </a:rPr>
              <a:t>It is the responsibility of the user and DB developer to figure out together what the FDs are!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
        <p:nvSpPr>
          <p:cNvPr id="3" name="Slide Number Placeholder 2"/>
          <p:cNvSpPr>
            <a:spLocks noGrp="1"/>
          </p:cNvSpPr>
          <p:nvPr>
            <p:ph type="sldNum" sz="quarter" idx="12"/>
          </p:nvPr>
        </p:nvSpPr>
        <p:spPr/>
        <p:txBody>
          <a:bodyPr/>
          <a:lstStyle/>
          <a:p>
            <a:pPr>
              <a:defRPr/>
            </a:pPr>
            <a:fld id="{81D1ADCC-E8CB-4089-9815-5153F4DFEE53}" type="slidenum">
              <a:rPr lang="zh-CN" altLang="en-US" smtClean="0"/>
              <a:pPr>
                <a:defRPr/>
              </a:pPr>
              <a:t>36</a:t>
            </a:fld>
            <a:endParaRPr lang="en-US" altLang="zh-CN"/>
          </a:p>
        </p:txBody>
      </p:sp>
    </p:spTree>
    <p:extLst>
      <p:ext uri="{BB962C8B-B14F-4D97-AF65-F5344CB8AC3E}">
        <p14:creationId xmlns:p14="http://schemas.microsoft.com/office/powerpoint/2010/main" val="3134341058"/>
      </p:ext>
    </p:extLst>
  </p:cSld>
  <p:clrMapOvr>
    <a:masterClrMapping/>
  </p:clrMapOvr>
  <mc:AlternateContent xmlns:mc="http://schemas.openxmlformats.org/markup-compatibility/2006" xmlns:p14="http://schemas.microsoft.com/office/powerpoint/2010/main">
    <mc:Choice Requires="p14">
      <p:transition spd="slow" p14:dur="2000" advTm="31935"/>
    </mc:Choice>
    <mc:Fallback xmlns="">
      <p:transition spd="slow" advTm="319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2"/>
          <p:cNvSpPr>
            <a:spLocks noGrp="1" noChangeArrowheads="1"/>
          </p:cNvSpPr>
          <p:nvPr>
            <p:ph type="title"/>
          </p:nvPr>
        </p:nvSpPr>
        <p:spPr/>
        <p:txBody>
          <a:bodyPr/>
          <a:lstStyle/>
          <a:p>
            <a:r>
              <a:rPr lang="en-US" altLang="zh-CN"/>
              <a:t>Levels of Normal Form</a:t>
            </a:r>
          </a:p>
        </p:txBody>
      </p:sp>
      <p:sp>
        <p:nvSpPr>
          <p:cNvPr id="46083" name="Rectangle 3"/>
          <p:cNvSpPr>
            <a:spLocks noGrp="1" noChangeArrowheads="1"/>
          </p:cNvSpPr>
          <p:nvPr>
            <p:ph idx="1"/>
          </p:nvPr>
        </p:nvSpPr>
        <p:spPr/>
        <p:txBody>
          <a:bodyPr/>
          <a:lstStyle/>
          <a:p>
            <a:r>
              <a:rPr lang="en-US" altLang="zh-CN" dirty="0"/>
              <a:t>2NF, 3NF, BCNF based on keys and FDs of a relation schema</a:t>
            </a:r>
          </a:p>
          <a:p>
            <a:r>
              <a:rPr lang="en-US" altLang="zh-CN" dirty="0"/>
              <a:t>4NF based on keys, multi-valued dependencies : MVDs; 5NF based on keys, join dependencies : JDs</a:t>
            </a:r>
          </a:p>
          <a:p>
            <a:pPr lvl="1"/>
            <a:r>
              <a:rPr lang="en-US" altLang="zh-CN" dirty="0"/>
              <a:t>Additional properties may be needed to ensure a good relational design (lossless join, dependency preservation)</a:t>
            </a:r>
          </a:p>
          <a:p>
            <a:r>
              <a:rPr lang="en-US" altLang="zh-CN" dirty="0">
                <a:solidFill>
                  <a:srgbClr val="FF0000"/>
                </a:solidFill>
              </a:rPr>
              <a:t>In this class, we only focus on BCNF as it is one of the most common NFs used in practice.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
        <p:nvSpPr>
          <p:cNvPr id="3" name="Slide Number Placeholder 2"/>
          <p:cNvSpPr>
            <a:spLocks noGrp="1"/>
          </p:cNvSpPr>
          <p:nvPr>
            <p:ph type="sldNum" sz="quarter" idx="12"/>
          </p:nvPr>
        </p:nvSpPr>
        <p:spPr/>
        <p:txBody>
          <a:bodyPr/>
          <a:lstStyle/>
          <a:p>
            <a:pPr>
              <a:defRPr/>
            </a:pPr>
            <a:fld id="{81D1ADCC-E8CB-4089-9815-5153F4DFEE53}" type="slidenum">
              <a:rPr lang="zh-CN" altLang="en-US" smtClean="0"/>
              <a:pPr>
                <a:defRPr/>
              </a:pPr>
              <a:t>37</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2000" advTm="13869"/>
    </mc:Choice>
    <mc:Fallback xmlns="">
      <p:transition spd="slow" advTm="138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2"/>
          <p:cNvSpPr>
            <a:spLocks noGrp="1" noChangeArrowheads="1"/>
          </p:cNvSpPr>
          <p:nvPr>
            <p:ph type="title"/>
          </p:nvPr>
        </p:nvSpPr>
        <p:spPr/>
        <p:txBody>
          <a:bodyPr/>
          <a:lstStyle/>
          <a:p>
            <a:pPr eaLnBrk="1" fontAlgn="auto" hangingPunct="1">
              <a:spcAft>
                <a:spcPts val="0"/>
              </a:spcAft>
              <a:defRPr/>
            </a:pPr>
            <a:r>
              <a:rPr lang="en-US" altLang="zh-CN">
                <a:ea typeface="宋体" charset="-122"/>
              </a:rPr>
              <a:t>Important Normal Form</a:t>
            </a:r>
          </a:p>
        </p:txBody>
      </p:sp>
      <p:graphicFrame>
        <p:nvGraphicFramePr>
          <p:cNvPr id="48131" name="Object 4"/>
          <p:cNvGraphicFramePr>
            <a:graphicFrameLocks noChangeAspect="1"/>
          </p:cNvGraphicFramePr>
          <p:nvPr/>
        </p:nvGraphicFramePr>
        <p:xfrm>
          <a:off x="304800" y="2209800"/>
          <a:ext cx="8610600" cy="3373438"/>
        </p:xfrm>
        <a:graphic>
          <a:graphicData uri="http://schemas.openxmlformats.org/presentationml/2006/ole">
            <mc:AlternateContent xmlns:mc="http://schemas.openxmlformats.org/markup-compatibility/2006">
              <mc:Choice xmlns:v="urn:schemas-microsoft-com:vml" Requires="v">
                <p:oleObj name="位图图像" r:id="rId5" imgW="7485714" imgH="2933333" progId="Paint.Picture">
                  <p:embed/>
                </p:oleObj>
              </mc:Choice>
              <mc:Fallback>
                <p:oleObj name="位图图像" r:id="rId5" imgW="7485714" imgH="2933333" progId="Paint.Picture">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2209800"/>
                        <a:ext cx="8610600" cy="3373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Rounded Rectangle 1"/>
          <p:cNvSpPr/>
          <p:nvPr/>
        </p:nvSpPr>
        <p:spPr>
          <a:xfrm>
            <a:off x="179512" y="1988840"/>
            <a:ext cx="8712968" cy="2376264"/>
          </a:xfrm>
          <a:prstGeom prst="roundRect">
            <a:avLst/>
          </a:prstGeom>
          <a:solidFill>
            <a:schemeClr val="accent1">
              <a:alpha val="9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
        <p:nvSpPr>
          <p:cNvPr id="4" name="Slide Number Placeholder 3"/>
          <p:cNvSpPr>
            <a:spLocks noGrp="1"/>
          </p:cNvSpPr>
          <p:nvPr>
            <p:ph type="sldNum" sz="quarter" idx="12"/>
          </p:nvPr>
        </p:nvSpPr>
        <p:spPr/>
        <p:txBody>
          <a:bodyPr/>
          <a:lstStyle/>
          <a:p>
            <a:pPr>
              <a:defRPr/>
            </a:pPr>
            <a:fld id="{81D1ADCC-E8CB-4089-9815-5153F4DFEE53}" type="slidenum">
              <a:rPr lang="zh-CN" altLang="en-US" smtClean="0"/>
              <a:pPr>
                <a:defRPr/>
              </a:pPr>
              <a:t>38</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2000" advTm="88858"/>
    </mc:Choice>
    <mc:Fallback xmlns="">
      <p:transition spd="slow" advTm="888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tangle 2"/>
          <p:cNvSpPr>
            <a:spLocks noGrp="1" noChangeArrowheads="1"/>
          </p:cNvSpPr>
          <p:nvPr>
            <p:ph type="title"/>
          </p:nvPr>
        </p:nvSpPr>
        <p:spPr/>
        <p:txBody>
          <a:bodyPr>
            <a:normAutofit fontScale="90000"/>
          </a:bodyPr>
          <a:lstStyle/>
          <a:p>
            <a:pPr eaLnBrk="1" fontAlgn="auto" hangingPunct="1">
              <a:spcAft>
                <a:spcPts val="0"/>
              </a:spcAft>
              <a:defRPr/>
            </a:pPr>
            <a:r>
              <a:rPr lang="en-US" altLang="zh-CN">
                <a:ea typeface="宋体" charset="-122"/>
              </a:rPr>
              <a:t>Normalization Made Easy (Ronald Fagin)</a:t>
            </a:r>
          </a:p>
        </p:txBody>
      </p:sp>
      <p:graphicFrame>
        <p:nvGraphicFramePr>
          <p:cNvPr id="49155" name="Object 4"/>
          <p:cNvGraphicFramePr>
            <a:graphicFrameLocks noChangeAspect="1"/>
          </p:cNvGraphicFramePr>
          <p:nvPr>
            <p:extLst>
              <p:ext uri="{D42A27DB-BD31-4B8C-83A1-F6EECF244321}">
                <p14:modId xmlns:p14="http://schemas.microsoft.com/office/powerpoint/2010/main" val="3334764913"/>
              </p:ext>
            </p:extLst>
          </p:nvPr>
        </p:nvGraphicFramePr>
        <p:xfrm>
          <a:off x="539552" y="2132856"/>
          <a:ext cx="8153400" cy="2625725"/>
        </p:xfrm>
        <a:graphic>
          <a:graphicData uri="http://schemas.openxmlformats.org/presentationml/2006/ole">
            <mc:AlternateContent xmlns:mc="http://schemas.openxmlformats.org/markup-compatibility/2006">
              <mc:Choice xmlns:v="urn:schemas-microsoft-com:vml" Requires="v">
                <p:oleObj name="位图图像" r:id="rId4" imgW="7125695" imgH="2295238" progId="PBrush">
                  <p:embed/>
                </p:oleObj>
              </mc:Choice>
              <mc:Fallback>
                <p:oleObj name="位图图像" r:id="rId4" imgW="7125695" imgH="2295238" progId="PBrush">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552" y="2132856"/>
                        <a:ext cx="8153400" cy="2625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
        <p:nvSpPr>
          <p:cNvPr id="3" name="Slide Number Placeholder 2"/>
          <p:cNvSpPr>
            <a:spLocks noGrp="1"/>
          </p:cNvSpPr>
          <p:nvPr>
            <p:ph type="sldNum" sz="quarter" idx="12"/>
          </p:nvPr>
        </p:nvSpPr>
        <p:spPr/>
        <p:txBody>
          <a:bodyPr/>
          <a:lstStyle/>
          <a:p>
            <a:pPr>
              <a:defRPr/>
            </a:pPr>
            <a:fld id="{81D1ADCC-E8CB-4089-9815-5153F4DFEE53}" type="slidenum">
              <a:rPr lang="zh-CN" altLang="en-US" smtClean="0"/>
              <a:pPr>
                <a:defRPr/>
              </a:pPr>
              <a:t>39</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2000" advTm="27537"/>
    </mc:Choice>
    <mc:Fallback xmlns="">
      <p:transition spd="slow" advTm="275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2"/>
          <p:cNvSpPr>
            <a:spLocks noGrp="1" noChangeArrowheads="1"/>
          </p:cNvSpPr>
          <p:nvPr>
            <p:ph type="title"/>
          </p:nvPr>
        </p:nvSpPr>
        <p:spPr/>
        <p:txBody>
          <a:bodyPr>
            <a:normAutofit/>
          </a:bodyPr>
          <a:lstStyle/>
          <a:p>
            <a:pPr eaLnBrk="1" fontAlgn="auto" hangingPunct="1">
              <a:spcAft>
                <a:spcPts val="0"/>
              </a:spcAft>
              <a:defRPr/>
            </a:pPr>
            <a:r>
              <a:rPr lang="en-CA" altLang="en-US" dirty="0"/>
              <a:t>Recommended Readings</a:t>
            </a:r>
          </a:p>
        </p:txBody>
      </p:sp>
      <p:sp>
        <p:nvSpPr>
          <p:cNvPr id="10243" name="Rectangle 3"/>
          <p:cNvSpPr>
            <a:spLocks noGrp="1" noChangeArrowheads="1"/>
          </p:cNvSpPr>
          <p:nvPr>
            <p:ph idx="1"/>
          </p:nvPr>
        </p:nvSpPr>
        <p:spPr/>
        <p:txBody>
          <a:bodyPr/>
          <a:lstStyle/>
          <a:p>
            <a:pPr eaLnBrk="1" hangingPunct="1"/>
            <a:r>
              <a:rPr lang="en-CA" altLang="en-US" dirty="0"/>
              <a:t>Textbook Chapters 10 and 11</a:t>
            </a:r>
          </a:p>
        </p:txBody>
      </p:sp>
      <p:sp>
        <p:nvSpPr>
          <p:cNvPr id="2" name="Slide Number Placeholder 1"/>
          <p:cNvSpPr>
            <a:spLocks noGrp="1"/>
          </p:cNvSpPr>
          <p:nvPr>
            <p:ph type="sldNum" sz="quarter" idx="12"/>
          </p:nvPr>
        </p:nvSpPr>
        <p:spPr/>
        <p:txBody>
          <a:bodyPr/>
          <a:lstStyle/>
          <a:p>
            <a:pPr>
              <a:defRPr/>
            </a:pPr>
            <a:fld id="{81D1ADCC-E8CB-4089-9815-5153F4DFEE53}" type="slidenum">
              <a:rPr lang="zh-CN" altLang="en-US" smtClean="0"/>
              <a:pPr>
                <a:defRPr/>
              </a:pPr>
              <a:t>4</a:t>
            </a:fld>
            <a:endParaRPr lang="en-US" altLang="zh-CN"/>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567"/>
    </mc:Choice>
    <mc:Fallback xmlns="">
      <p:transition spd="slow" advTm="45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2"/>
          <p:cNvSpPr>
            <a:spLocks noGrp="1" noChangeArrowheads="1"/>
          </p:cNvSpPr>
          <p:nvPr>
            <p:ph type="title"/>
          </p:nvPr>
        </p:nvSpPr>
        <p:spPr/>
        <p:txBody>
          <a:bodyPr/>
          <a:lstStyle/>
          <a:p>
            <a:pPr eaLnBrk="1" fontAlgn="auto" hangingPunct="1">
              <a:spcAft>
                <a:spcPts val="0"/>
              </a:spcAft>
              <a:defRPr/>
            </a:pPr>
            <a:r>
              <a:rPr lang="en-US" altLang="zh-CN" dirty="0">
                <a:ea typeface="宋体" charset="-122"/>
              </a:rPr>
              <a:t>In-class Exercise: R in BCNF?</a:t>
            </a:r>
          </a:p>
        </p:txBody>
      </p:sp>
      <p:graphicFrame>
        <p:nvGraphicFramePr>
          <p:cNvPr id="52227" name="Object 4"/>
          <p:cNvGraphicFramePr>
            <a:graphicFrameLocks noChangeAspect="1"/>
          </p:cNvGraphicFramePr>
          <p:nvPr>
            <p:extLst>
              <p:ext uri="{D42A27DB-BD31-4B8C-83A1-F6EECF244321}">
                <p14:modId xmlns:p14="http://schemas.microsoft.com/office/powerpoint/2010/main" val="1503514002"/>
              </p:ext>
            </p:extLst>
          </p:nvPr>
        </p:nvGraphicFramePr>
        <p:xfrm>
          <a:off x="611560" y="1772816"/>
          <a:ext cx="6858000" cy="4529138"/>
        </p:xfrm>
        <a:graphic>
          <a:graphicData uri="http://schemas.openxmlformats.org/presentationml/2006/ole">
            <mc:AlternateContent xmlns:mc="http://schemas.openxmlformats.org/markup-compatibility/2006">
              <mc:Choice xmlns:v="urn:schemas-microsoft-com:vml" Requires="v">
                <p:oleObj name="位图图像" r:id="rId5" imgW="6200000" imgH="4095238" progId="Paint.Picture">
                  <p:embed/>
                </p:oleObj>
              </mc:Choice>
              <mc:Fallback>
                <p:oleObj name="位图图像" r:id="rId5" imgW="6200000" imgH="4095238" progId="Paint.Pictur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560" y="1772816"/>
                        <a:ext cx="6858000" cy="452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TextBox 1"/>
          <p:cNvSpPr txBox="1"/>
          <p:nvPr/>
        </p:nvSpPr>
        <p:spPr>
          <a:xfrm>
            <a:off x="233772" y="2780928"/>
            <a:ext cx="755576" cy="3108543"/>
          </a:xfrm>
          <a:prstGeom prst="rect">
            <a:avLst/>
          </a:prstGeom>
          <a:noFill/>
        </p:spPr>
        <p:txBody>
          <a:bodyPr wrap="square" rtlCol="0">
            <a:spAutoFit/>
          </a:bodyPr>
          <a:lstStyle/>
          <a:p>
            <a:r>
              <a:rPr lang="en-US" sz="2800" dirty="0"/>
              <a:t>1</a:t>
            </a:r>
          </a:p>
          <a:p>
            <a:endParaRPr lang="en-US" sz="2800" dirty="0"/>
          </a:p>
          <a:p>
            <a:endParaRPr lang="en-US" sz="2800" dirty="0"/>
          </a:p>
          <a:p>
            <a:r>
              <a:rPr lang="en-US" sz="2800" dirty="0"/>
              <a:t>2</a:t>
            </a:r>
          </a:p>
          <a:p>
            <a:endParaRPr lang="en-US" sz="2800" dirty="0"/>
          </a:p>
          <a:p>
            <a:endParaRPr lang="en-US" sz="2800" dirty="0"/>
          </a:p>
          <a:p>
            <a:r>
              <a:rPr lang="en-US" sz="2800" dirty="0"/>
              <a:t>3</a:t>
            </a:r>
          </a:p>
        </p:txBody>
      </p:sp>
      <mc:AlternateContent xmlns:mc="http://schemas.openxmlformats.org/markup-compatibility/2006" xmlns:p14="http://schemas.microsoft.com/office/powerpoint/2010/main" xmlns:iact="http://schemas.microsoft.com/office/powerpoint/2014/inkAction">
        <mc:Choice Requires="p14 iact">
          <p:contentPart p14:bwMode="auto" r:id="rId7">
            <p14:nvContentPartPr>
              <p14:cNvPr id="5" name="Ink 4"/>
              <p14:cNvContentPartPr/>
              <p14:nvPr>
                <p:extLst>
                  <p:ext uri="{42D2F446-02D8-4167-A562-619A0277C38B}">
                    <p15:isNarration xmlns:p15="http://schemas.microsoft.com/office/powerpoint/2012/main" val="1"/>
                  </p:ext>
                </p:extLst>
              </p14:nvPr>
            </p14:nvContentPartPr>
            <p14:xfrm>
              <a:off x="-291960" y="2279520"/>
              <a:ext cx="8649000" cy="4318560"/>
            </p14:xfrm>
          </p:contentPart>
        </mc:Choice>
        <mc:Fallback xmlns="">
          <p:pic>
            <p:nvPicPr>
              <p:cNvPr id="5" name="Ink 4"/>
              <p:cNvPicPr>
                <a:picLocks noGrp="1" noRot="1" noChangeAspect="1" noMove="1" noResize="1" noEditPoints="1" noAdjustHandles="1" noChangeArrowheads="1" noChangeShapeType="1"/>
              </p:cNvPicPr>
              <p:nvPr/>
            </p:nvPicPr>
            <p:blipFill>
              <a:blip r:embed="rId9"/>
              <a:stretch>
                <a:fillRect/>
              </a:stretch>
            </p:blipFill>
            <p:spPr>
              <a:xfrm>
                <a:off x="-301320" y="2270160"/>
                <a:ext cx="8667720" cy="4337280"/>
              </a:xfrm>
              <a:prstGeom prst="rect">
                <a:avLst/>
              </a:prstGeom>
            </p:spPr>
          </p:pic>
        </mc:Fallback>
      </mc:AlternateContent>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21700" y="6235700"/>
            <a:ext cx="406400" cy="406400"/>
          </a:xfrm>
          <a:prstGeom prst="rect">
            <a:avLst/>
          </a:prstGeom>
        </p:spPr>
      </p:pic>
      <p:sp>
        <p:nvSpPr>
          <p:cNvPr id="3" name="Slide Number Placeholder 2"/>
          <p:cNvSpPr>
            <a:spLocks noGrp="1"/>
          </p:cNvSpPr>
          <p:nvPr>
            <p:ph type="sldNum" sz="quarter" idx="12"/>
          </p:nvPr>
        </p:nvSpPr>
        <p:spPr/>
        <p:txBody>
          <a:bodyPr/>
          <a:lstStyle/>
          <a:p>
            <a:pPr>
              <a:defRPr/>
            </a:pPr>
            <a:fld id="{81D1ADCC-E8CB-4089-9815-5153F4DFEE53}" type="slidenum">
              <a:rPr lang="zh-CN" altLang="en-US" smtClean="0"/>
              <a:pPr>
                <a:defRPr/>
              </a:pPr>
              <a:t>40</a:t>
            </a:fld>
            <a:endParaRPr lang="en-US" altLang="zh-CN"/>
          </a:p>
        </p:txBody>
      </p:sp>
    </p:spTree>
    <p:extLst>
      <p:ext uri="{BB962C8B-B14F-4D97-AF65-F5344CB8AC3E}">
        <p14:creationId xmlns:p14="http://schemas.microsoft.com/office/powerpoint/2010/main" val="4089040975"/>
      </p:ext>
    </p:extLst>
  </p:cSld>
  <p:clrMapOvr>
    <a:masterClrMapping/>
  </p:clrMapOvr>
  <mc:AlternateContent xmlns:mc="http://schemas.openxmlformats.org/markup-compatibility/2006" xmlns:p14="http://schemas.microsoft.com/office/powerpoint/2010/main">
    <mc:Choice Requires="p14">
      <p:transition spd="slow" p14:dur="2000" advTm="114662"/>
    </mc:Choice>
    <mc:Fallback xmlns="">
      <p:transition spd="slow" advTm="1146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59"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md type="call" cmd="playFrom(0.0)">
                                      <p:cBhvr>
                                        <p:cTn id="9"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6"/>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BCNF?</a:t>
            </a:r>
          </a:p>
        </p:txBody>
      </p:sp>
      <p:sp>
        <p:nvSpPr>
          <p:cNvPr id="3" name="Content Placeholder 2"/>
          <p:cNvSpPr>
            <a:spLocks noGrp="1"/>
          </p:cNvSpPr>
          <p:nvPr>
            <p:ph idx="1"/>
          </p:nvPr>
        </p:nvSpPr>
        <p:spPr/>
        <p:txBody>
          <a:bodyPr/>
          <a:lstStyle/>
          <a:p>
            <a:pPr marL="0" indent="0">
              <a:buNone/>
            </a:pPr>
            <a:endParaRPr lang="en-US" sz="2000" dirty="0"/>
          </a:p>
          <a:p>
            <a:endParaRPr lang="en-US" dirty="0"/>
          </a:p>
          <a:p>
            <a:r>
              <a:rPr lang="en-US" dirty="0"/>
              <a:t>What are the CKs?</a:t>
            </a:r>
          </a:p>
          <a:p>
            <a:pPr marL="0" indent="0">
              <a:buNone/>
            </a:pPr>
            <a:r>
              <a:rPr lang="en-US" dirty="0"/>
              <a:t>SIN</a:t>
            </a:r>
          </a:p>
          <a:p>
            <a:endParaRPr lang="en-US" dirty="0"/>
          </a:p>
          <a:p>
            <a:r>
              <a:rPr lang="en-US" dirty="0"/>
              <a:t>What are the FDs?</a:t>
            </a:r>
          </a:p>
          <a:p>
            <a:pPr marL="0" indent="0">
              <a:buNone/>
            </a:pPr>
            <a:endParaRPr lang="en-US" dirty="0"/>
          </a:p>
          <a:p>
            <a:pPr marL="0" indent="0">
              <a:buNone/>
            </a:pPr>
            <a:r>
              <a:rPr lang="en-US" sz="2000" dirty="0"/>
              <a:t>SIN -&gt; </a:t>
            </a:r>
            <a:r>
              <a:rPr lang="en-US" sz="2000" dirty="0" err="1"/>
              <a:t>Fname</a:t>
            </a:r>
            <a:r>
              <a:rPr lang="en-US" sz="2000" dirty="0"/>
              <a:t>, </a:t>
            </a:r>
            <a:r>
              <a:rPr lang="en-US" sz="2000" dirty="0" err="1"/>
              <a:t>Lname</a:t>
            </a:r>
            <a:r>
              <a:rPr lang="en-US" sz="2000" dirty="0"/>
              <a:t>,</a:t>
            </a:r>
          </a:p>
          <a:p>
            <a:pPr marL="0" indent="0">
              <a:buNone/>
            </a:pPr>
            <a:r>
              <a:rPr lang="en-US" sz="2000" dirty="0"/>
              <a:t>SIN -&gt; </a:t>
            </a:r>
            <a:r>
              <a:rPr lang="en-US" sz="2000" dirty="0" err="1"/>
              <a:t>SIN,Fname,Lname,Birthday,DNO,Salary,Phone</a:t>
            </a:r>
            <a:r>
              <a:rPr lang="en-US" sz="2000" dirty="0"/>
              <a:t>, Address</a:t>
            </a:r>
          </a:p>
        </p:txBody>
      </p:sp>
      <p:sp>
        <p:nvSpPr>
          <p:cNvPr id="5" name="Rectangle 4"/>
          <p:cNvSpPr/>
          <p:nvPr/>
        </p:nvSpPr>
        <p:spPr>
          <a:xfrm>
            <a:off x="467544" y="1660738"/>
            <a:ext cx="8136904" cy="40011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marL="0" indent="0">
              <a:buNone/>
            </a:pPr>
            <a:r>
              <a:rPr lang="en-US" sz="2000" dirty="0"/>
              <a:t>Employee(</a:t>
            </a:r>
            <a:r>
              <a:rPr lang="en-US" sz="2000" dirty="0" err="1"/>
              <a:t>SIN,Fname,Lname,Birthday,DNO,Salary,Phone</a:t>
            </a:r>
            <a:r>
              <a:rPr lang="en-US" sz="2000" dirty="0"/>
              <a:t>, Address)</a:t>
            </a:r>
          </a:p>
        </p:txBody>
      </p:sp>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4" name="Ink 3"/>
              <p14:cNvContentPartPr/>
              <p14:nvPr>
                <p:extLst>
                  <p:ext uri="{42D2F446-02D8-4167-A562-619A0277C38B}">
                    <p15:isNarration xmlns:p15="http://schemas.microsoft.com/office/powerpoint/2012/main" val="1"/>
                  </p:ext>
                </p:extLst>
              </p14:nvPr>
            </p14:nvContentPartPr>
            <p14:xfrm>
              <a:off x="171720" y="2552760"/>
              <a:ext cx="1492560" cy="3022920"/>
            </p14:xfrm>
          </p:contentPart>
        </mc:Choice>
        <mc:Fallback xmlns="">
          <p:pic>
            <p:nvPicPr>
              <p:cNvPr id="4" name="Ink 3"/>
              <p:cNvPicPr>
                <a:picLocks noGrp="1" noRot="1" noChangeAspect="1" noMove="1" noResize="1" noEditPoints="1" noAdjustHandles="1" noChangeArrowheads="1" noChangeShapeType="1"/>
              </p:cNvPicPr>
              <p:nvPr/>
            </p:nvPicPr>
            <p:blipFill>
              <a:blip r:embed="rId6"/>
              <a:stretch>
                <a:fillRect/>
              </a:stretch>
            </p:blipFill>
            <p:spPr>
              <a:xfrm>
                <a:off x="162360" y="2543400"/>
                <a:ext cx="1511280" cy="3041640"/>
              </a:xfrm>
              <a:prstGeom prst="rect">
                <a:avLst/>
              </a:prstGeom>
            </p:spPr>
          </p:pic>
        </mc:Fallback>
      </mc:AlternateContent>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
        <p:nvSpPr>
          <p:cNvPr id="7" name="Slide Number Placeholder 6"/>
          <p:cNvSpPr>
            <a:spLocks noGrp="1"/>
          </p:cNvSpPr>
          <p:nvPr>
            <p:ph type="sldNum" sz="quarter" idx="12"/>
          </p:nvPr>
        </p:nvSpPr>
        <p:spPr/>
        <p:txBody>
          <a:bodyPr/>
          <a:lstStyle/>
          <a:p>
            <a:pPr>
              <a:defRPr/>
            </a:pPr>
            <a:fld id="{81D1ADCC-E8CB-4089-9815-5153F4DFEE53}" type="slidenum">
              <a:rPr lang="zh-CN" altLang="en-US" smtClean="0"/>
              <a:pPr>
                <a:defRPr/>
              </a:pPr>
              <a:t>41</a:t>
            </a:fld>
            <a:endParaRPr lang="en-US" altLang="zh-CN"/>
          </a:p>
        </p:txBody>
      </p:sp>
    </p:spTree>
    <p:extLst>
      <p:ext uri="{BB962C8B-B14F-4D97-AF65-F5344CB8AC3E}">
        <p14:creationId xmlns:p14="http://schemas.microsoft.com/office/powerpoint/2010/main" val="3146993884"/>
      </p:ext>
    </p:extLst>
  </p:cSld>
  <p:clrMapOvr>
    <a:masterClrMapping/>
  </p:clrMapOvr>
  <mc:AlternateContent xmlns:mc="http://schemas.openxmlformats.org/markup-compatibility/2006" xmlns:p14="http://schemas.microsoft.com/office/powerpoint/2010/main">
    <mc:Choice Requires="p14">
      <p:transition spd="slow" p14:dur="2000" advTm="20538"/>
    </mc:Choice>
    <mc:Fallback xmlns="">
      <p:transition spd="slow" advTm="205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6"/>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BCNF?</a:t>
            </a:r>
          </a:p>
        </p:txBody>
      </p:sp>
      <p:sp>
        <p:nvSpPr>
          <p:cNvPr id="3" name="Content Placeholder 2"/>
          <p:cNvSpPr>
            <a:spLocks noGrp="1"/>
          </p:cNvSpPr>
          <p:nvPr>
            <p:ph idx="1"/>
          </p:nvPr>
        </p:nvSpPr>
        <p:spPr>
          <a:xfrm>
            <a:off x="457200" y="1792560"/>
            <a:ext cx="8229600" cy="4876800"/>
          </a:xfrm>
        </p:spPr>
        <p:txBody>
          <a:bodyPr/>
          <a:lstStyle/>
          <a:p>
            <a:endParaRPr lang="en-US" dirty="0"/>
          </a:p>
          <a:p>
            <a:r>
              <a:rPr lang="en-US" dirty="0"/>
              <a:t>What are the CKs?</a:t>
            </a:r>
          </a:p>
          <a:p>
            <a:pPr marL="0" indent="0">
              <a:buNone/>
            </a:pPr>
            <a:r>
              <a:rPr lang="en-US" dirty="0"/>
              <a:t>SID</a:t>
            </a:r>
          </a:p>
          <a:p>
            <a:pPr marL="0" indent="0">
              <a:buNone/>
            </a:pPr>
            <a:r>
              <a:rPr lang="en-US" dirty="0"/>
              <a:t>E-mail</a:t>
            </a:r>
          </a:p>
          <a:p>
            <a:pPr marL="0" indent="0">
              <a:buNone/>
            </a:pPr>
            <a:endParaRPr lang="en-US" dirty="0"/>
          </a:p>
          <a:p>
            <a:r>
              <a:rPr lang="en-US" dirty="0"/>
              <a:t>What are the FDs?</a:t>
            </a:r>
          </a:p>
          <a:p>
            <a:pPr marL="0" indent="0">
              <a:buNone/>
            </a:pPr>
            <a:r>
              <a:rPr lang="en-US" sz="2000" dirty="0"/>
              <a:t>SID-&gt;E-</a:t>
            </a:r>
            <a:r>
              <a:rPr lang="en-US" sz="2000" dirty="0" err="1"/>
              <a:t>mail,Sname,Program,GPA,Standing,StartYear,Address</a:t>
            </a:r>
            <a:endParaRPr lang="en-US" sz="2000" dirty="0"/>
          </a:p>
          <a:p>
            <a:pPr marL="0" indent="0">
              <a:buNone/>
            </a:pPr>
            <a:endParaRPr lang="en-US" sz="2000" dirty="0"/>
          </a:p>
          <a:p>
            <a:pPr marL="0" indent="0">
              <a:buNone/>
            </a:pPr>
            <a:r>
              <a:rPr lang="en-US" sz="2000" dirty="0"/>
              <a:t>E-mail-&gt;SID, </a:t>
            </a:r>
            <a:r>
              <a:rPr lang="en-US" sz="2000" dirty="0" err="1"/>
              <a:t>Sname,Program,GPA,Standing,StartYear,Address</a:t>
            </a:r>
            <a:endParaRPr lang="en-US" sz="2000" dirty="0"/>
          </a:p>
          <a:p>
            <a:pPr marL="0" indent="0">
              <a:buNone/>
            </a:pPr>
            <a:endParaRPr lang="en-US" sz="2000" dirty="0"/>
          </a:p>
        </p:txBody>
      </p:sp>
      <p:sp>
        <p:nvSpPr>
          <p:cNvPr id="4" name="TextBox 3"/>
          <p:cNvSpPr txBox="1"/>
          <p:nvPr/>
        </p:nvSpPr>
        <p:spPr>
          <a:xfrm>
            <a:off x="467544" y="1482933"/>
            <a:ext cx="8280920" cy="40011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000" dirty="0"/>
              <a:t>Student(SID,E-</a:t>
            </a:r>
            <a:r>
              <a:rPr lang="en-US" sz="2000" dirty="0" err="1"/>
              <a:t>mail,Sname,Program,GPA,Standing,StartYear,Address</a:t>
            </a:r>
            <a:r>
              <a:rPr lang="en-US" sz="2000" dirty="0"/>
              <a:t>)</a:t>
            </a:r>
          </a:p>
        </p:txBody>
      </p:sp>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5" name="Ink 4"/>
              <p14:cNvContentPartPr/>
              <p14:nvPr>
                <p:extLst>
                  <p:ext uri="{42D2F446-02D8-4167-A562-619A0277C38B}">
                    <p15:isNarration xmlns:p15="http://schemas.microsoft.com/office/powerpoint/2012/main" val="1"/>
                  </p:ext>
                </p:extLst>
              </p14:nvPr>
            </p14:nvContentPartPr>
            <p14:xfrm>
              <a:off x="82800" y="2965320"/>
              <a:ext cx="1244880" cy="2477160"/>
            </p14:xfrm>
          </p:contentPart>
        </mc:Choice>
        <mc:Fallback xmlns="">
          <p:pic>
            <p:nvPicPr>
              <p:cNvPr id="5" name="Ink 4"/>
              <p:cNvPicPr>
                <a:picLocks noGrp="1" noRot="1" noChangeAspect="1" noMove="1" noResize="1" noEditPoints="1" noAdjustHandles="1" noChangeArrowheads="1" noChangeShapeType="1"/>
              </p:cNvPicPr>
              <p:nvPr/>
            </p:nvPicPr>
            <p:blipFill>
              <a:blip r:embed="rId6"/>
              <a:stretch>
                <a:fillRect/>
              </a:stretch>
            </p:blipFill>
            <p:spPr>
              <a:xfrm>
                <a:off x="73440" y="2955960"/>
                <a:ext cx="1263600" cy="2495880"/>
              </a:xfrm>
              <a:prstGeom prst="rect">
                <a:avLst/>
              </a:prstGeom>
            </p:spPr>
          </p:pic>
        </mc:Fallback>
      </mc:AlternateContent>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
        <p:nvSpPr>
          <p:cNvPr id="7" name="Slide Number Placeholder 6"/>
          <p:cNvSpPr>
            <a:spLocks noGrp="1"/>
          </p:cNvSpPr>
          <p:nvPr>
            <p:ph type="sldNum" sz="quarter" idx="12"/>
          </p:nvPr>
        </p:nvSpPr>
        <p:spPr/>
        <p:txBody>
          <a:bodyPr/>
          <a:lstStyle/>
          <a:p>
            <a:pPr>
              <a:defRPr/>
            </a:pPr>
            <a:fld id="{81D1ADCC-E8CB-4089-9815-5153F4DFEE53}" type="slidenum">
              <a:rPr lang="zh-CN" altLang="en-US" smtClean="0"/>
              <a:pPr>
                <a:defRPr/>
              </a:pPr>
              <a:t>42</a:t>
            </a:fld>
            <a:endParaRPr lang="en-US" altLang="zh-CN"/>
          </a:p>
        </p:txBody>
      </p:sp>
    </p:spTree>
    <p:extLst>
      <p:ext uri="{BB962C8B-B14F-4D97-AF65-F5344CB8AC3E}">
        <p14:creationId xmlns:p14="http://schemas.microsoft.com/office/powerpoint/2010/main" val="2924722692"/>
      </p:ext>
    </p:extLst>
  </p:cSld>
  <p:clrMapOvr>
    <a:masterClrMapping/>
  </p:clrMapOvr>
  <mc:AlternateContent xmlns:mc="http://schemas.openxmlformats.org/markup-compatibility/2006" xmlns:p14="http://schemas.microsoft.com/office/powerpoint/2010/main">
    <mc:Choice Requires="p14">
      <p:transition spd="slow" p14:dur="2000" advTm="15863"/>
    </mc:Choice>
    <mc:Fallback xmlns="">
      <p:transition spd="slow" advTm="158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59"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md type="call" cmd="playFrom(0.0)">
                                      <p:cBhvr>
                                        <p:cTn id="9"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6"/>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BCNF?</a:t>
            </a:r>
          </a:p>
        </p:txBody>
      </p:sp>
      <p:sp>
        <p:nvSpPr>
          <p:cNvPr id="3" name="Content Placeholder 2"/>
          <p:cNvSpPr>
            <a:spLocks noGrp="1"/>
          </p:cNvSpPr>
          <p:nvPr>
            <p:ph idx="1"/>
          </p:nvPr>
        </p:nvSpPr>
        <p:spPr>
          <a:xfrm>
            <a:off x="457200" y="2008584"/>
            <a:ext cx="8229600" cy="4876800"/>
          </a:xfrm>
        </p:spPr>
        <p:txBody>
          <a:bodyPr/>
          <a:lstStyle/>
          <a:p>
            <a:endParaRPr lang="en-US" dirty="0"/>
          </a:p>
          <a:p>
            <a:r>
              <a:rPr lang="en-US" dirty="0"/>
              <a:t>What are the CKs?</a:t>
            </a:r>
          </a:p>
          <a:p>
            <a:pPr marL="0" indent="0">
              <a:buNone/>
            </a:pPr>
            <a:r>
              <a:rPr lang="en-US" dirty="0"/>
              <a:t>SIN</a:t>
            </a:r>
          </a:p>
          <a:p>
            <a:endParaRPr lang="en-US" dirty="0"/>
          </a:p>
          <a:p>
            <a:r>
              <a:rPr lang="en-US" dirty="0"/>
              <a:t>What are the FDs?</a:t>
            </a:r>
          </a:p>
          <a:p>
            <a:pPr marL="0" indent="0">
              <a:buNone/>
            </a:pPr>
            <a:r>
              <a:rPr lang="en-US" sz="2000" dirty="0"/>
              <a:t>SIN-&gt;ENAME,BDATE,ADDRESS,DNUM,DNAME,MGRSIN</a:t>
            </a:r>
          </a:p>
          <a:p>
            <a:pPr marL="0" indent="0">
              <a:buNone/>
            </a:pPr>
            <a:endParaRPr lang="en-US" sz="2000" dirty="0"/>
          </a:p>
          <a:p>
            <a:pPr marL="0" indent="0">
              <a:buNone/>
            </a:pPr>
            <a:r>
              <a:rPr lang="en-US" sz="2000" dirty="0"/>
              <a:t>DNUM-&gt;DNAME,MGRSIN</a:t>
            </a:r>
          </a:p>
        </p:txBody>
      </p:sp>
      <p:sp>
        <p:nvSpPr>
          <p:cNvPr id="4" name="TextBox 3"/>
          <p:cNvSpPr txBox="1"/>
          <p:nvPr/>
        </p:nvSpPr>
        <p:spPr>
          <a:xfrm>
            <a:off x="467544" y="1482933"/>
            <a:ext cx="8424936" cy="40011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000" dirty="0"/>
              <a:t>Employee(ENAME,SIN,BDATE,ADDRESS,DNUM,DNAME,MGRSIN)</a:t>
            </a:r>
          </a:p>
        </p:txBody>
      </p:sp>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5" name="Ink 4"/>
              <p14:cNvContentPartPr/>
              <p14:nvPr>
                <p:extLst>
                  <p:ext uri="{42D2F446-02D8-4167-A562-619A0277C38B}">
                    <p15:isNarration xmlns:p15="http://schemas.microsoft.com/office/powerpoint/2012/main" val="1"/>
                  </p:ext>
                </p:extLst>
              </p14:nvPr>
            </p14:nvContentPartPr>
            <p14:xfrm>
              <a:off x="108000" y="2876400"/>
              <a:ext cx="3708720" cy="2997720"/>
            </p14:xfrm>
          </p:contentPart>
        </mc:Choice>
        <mc:Fallback xmlns="">
          <p:pic>
            <p:nvPicPr>
              <p:cNvPr id="5" name="Ink 4"/>
              <p:cNvPicPr>
                <a:picLocks noGrp="1" noRot="1" noChangeAspect="1" noMove="1" noResize="1" noEditPoints="1" noAdjustHandles="1" noChangeArrowheads="1" noChangeShapeType="1"/>
              </p:cNvPicPr>
              <p:nvPr/>
            </p:nvPicPr>
            <p:blipFill>
              <a:blip r:embed="rId6"/>
              <a:stretch>
                <a:fillRect/>
              </a:stretch>
            </p:blipFill>
            <p:spPr>
              <a:xfrm>
                <a:off x="98640" y="2867040"/>
                <a:ext cx="3727440" cy="3016440"/>
              </a:xfrm>
              <a:prstGeom prst="rect">
                <a:avLst/>
              </a:prstGeom>
            </p:spPr>
          </p:pic>
        </mc:Fallback>
      </mc:AlternateContent>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
        <p:nvSpPr>
          <p:cNvPr id="7" name="Slide Number Placeholder 6"/>
          <p:cNvSpPr>
            <a:spLocks noGrp="1"/>
          </p:cNvSpPr>
          <p:nvPr>
            <p:ph type="sldNum" sz="quarter" idx="12"/>
          </p:nvPr>
        </p:nvSpPr>
        <p:spPr/>
        <p:txBody>
          <a:bodyPr/>
          <a:lstStyle/>
          <a:p>
            <a:pPr>
              <a:defRPr/>
            </a:pPr>
            <a:fld id="{81D1ADCC-E8CB-4089-9815-5153F4DFEE53}" type="slidenum">
              <a:rPr lang="zh-CN" altLang="en-US" smtClean="0"/>
              <a:pPr>
                <a:defRPr/>
              </a:pPr>
              <a:t>43</a:t>
            </a:fld>
            <a:endParaRPr lang="en-US" altLang="zh-CN"/>
          </a:p>
        </p:txBody>
      </p:sp>
    </p:spTree>
    <p:extLst>
      <p:ext uri="{BB962C8B-B14F-4D97-AF65-F5344CB8AC3E}">
        <p14:creationId xmlns:p14="http://schemas.microsoft.com/office/powerpoint/2010/main" val="1851617293"/>
      </p:ext>
    </p:extLst>
  </p:cSld>
  <p:clrMapOvr>
    <a:masterClrMapping/>
  </p:clrMapOvr>
  <mc:AlternateContent xmlns:mc="http://schemas.openxmlformats.org/markup-compatibility/2006" xmlns:p14="http://schemas.microsoft.com/office/powerpoint/2010/main">
    <mc:Choice Requires="p14">
      <p:transition spd="slow" p14:dur="2000" advTm="23520"/>
    </mc:Choice>
    <mc:Fallback xmlns="">
      <p:transition spd="slow" advTm="235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59"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md type="call" cmd="playFrom(0.0)">
                                      <p:cBhvr>
                                        <p:cTn id="9"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6"/>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BCNF?</a:t>
            </a:r>
          </a:p>
        </p:txBody>
      </p:sp>
      <p:sp>
        <p:nvSpPr>
          <p:cNvPr id="3" name="Content Placeholder 2"/>
          <p:cNvSpPr>
            <a:spLocks noGrp="1"/>
          </p:cNvSpPr>
          <p:nvPr>
            <p:ph idx="1"/>
          </p:nvPr>
        </p:nvSpPr>
        <p:spPr>
          <a:xfrm>
            <a:off x="457200" y="2008584"/>
            <a:ext cx="8229600" cy="4876800"/>
          </a:xfrm>
        </p:spPr>
        <p:txBody>
          <a:bodyPr/>
          <a:lstStyle/>
          <a:p>
            <a:endParaRPr lang="en-US" dirty="0"/>
          </a:p>
          <a:p>
            <a:r>
              <a:rPr lang="en-US" dirty="0"/>
              <a:t>What are the CKs?</a:t>
            </a:r>
          </a:p>
          <a:p>
            <a:pPr marL="0" indent="0">
              <a:buNone/>
            </a:pPr>
            <a:r>
              <a:rPr lang="en-US" dirty="0"/>
              <a:t>(SID, </a:t>
            </a:r>
            <a:r>
              <a:rPr lang="en-US" dirty="0" err="1"/>
              <a:t>Cnum</a:t>
            </a:r>
            <a:r>
              <a:rPr lang="en-US" dirty="0"/>
              <a:t>)</a:t>
            </a:r>
          </a:p>
          <a:p>
            <a:pPr marL="0" indent="0">
              <a:buNone/>
            </a:pPr>
            <a:r>
              <a:rPr lang="en-US" dirty="0"/>
              <a:t>(E-mail, </a:t>
            </a:r>
            <a:r>
              <a:rPr lang="en-US" dirty="0" err="1"/>
              <a:t>Cnum</a:t>
            </a:r>
            <a:r>
              <a:rPr lang="en-US" dirty="0"/>
              <a:t>)</a:t>
            </a:r>
          </a:p>
          <a:p>
            <a:pPr marL="0" indent="0">
              <a:buNone/>
            </a:pPr>
            <a:endParaRPr lang="en-US" dirty="0"/>
          </a:p>
          <a:p>
            <a:endParaRPr lang="en-US" dirty="0"/>
          </a:p>
          <a:p>
            <a:r>
              <a:rPr lang="en-US" dirty="0"/>
              <a:t>What are the FDs?</a:t>
            </a:r>
          </a:p>
          <a:p>
            <a:pPr marL="0" indent="0">
              <a:buNone/>
            </a:pPr>
            <a:r>
              <a:rPr lang="en-US" sz="2000" dirty="0"/>
              <a:t>(SID, </a:t>
            </a:r>
            <a:r>
              <a:rPr lang="en-US" sz="2000" dirty="0" err="1"/>
              <a:t>Cnum</a:t>
            </a:r>
            <a:r>
              <a:rPr lang="en-US" sz="2000" dirty="0"/>
              <a:t>)-&gt; E-</a:t>
            </a:r>
            <a:r>
              <a:rPr lang="en-US" sz="2000" dirty="0" err="1"/>
              <a:t>mail,Sname,Cname,Pre</a:t>
            </a:r>
            <a:r>
              <a:rPr lang="en-US" sz="2000" dirty="0"/>
              <a:t>-</a:t>
            </a:r>
            <a:r>
              <a:rPr lang="en-US" sz="2000" dirty="0" err="1"/>
              <a:t>req,Grade</a:t>
            </a:r>
            <a:endParaRPr lang="en-US" sz="2000" dirty="0"/>
          </a:p>
          <a:p>
            <a:pPr marL="0" indent="0">
              <a:buNone/>
            </a:pPr>
            <a:r>
              <a:rPr lang="en-US" sz="2000" dirty="0"/>
              <a:t>(E-mail, </a:t>
            </a:r>
            <a:r>
              <a:rPr lang="en-US" sz="2000" dirty="0" err="1"/>
              <a:t>Cnum</a:t>
            </a:r>
            <a:r>
              <a:rPr lang="en-US" sz="2000" dirty="0"/>
              <a:t>)-&gt; </a:t>
            </a:r>
            <a:r>
              <a:rPr lang="en-US" sz="2000" dirty="0" err="1"/>
              <a:t>SID,Sname,Cname,Pre-req,Grade</a:t>
            </a:r>
            <a:endParaRPr lang="en-US" sz="2000" dirty="0"/>
          </a:p>
          <a:p>
            <a:pPr marL="0" indent="0">
              <a:buNone/>
            </a:pPr>
            <a:r>
              <a:rPr lang="en-US" sz="2000" dirty="0" err="1"/>
              <a:t>Cnum</a:t>
            </a:r>
            <a:r>
              <a:rPr lang="en-US" sz="2000" dirty="0"/>
              <a:t>-&gt;</a:t>
            </a:r>
            <a:r>
              <a:rPr lang="en-US" sz="2000" dirty="0" err="1"/>
              <a:t>Cname,Pre-req</a:t>
            </a:r>
            <a:endParaRPr lang="en-US" sz="2000" dirty="0"/>
          </a:p>
          <a:p>
            <a:pPr marL="0" indent="0">
              <a:buNone/>
            </a:pPr>
            <a:r>
              <a:rPr lang="en-US" sz="2000" dirty="0"/>
              <a:t>SID-&gt;,E-</a:t>
            </a:r>
            <a:r>
              <a:rPr lang="en-US" sz="2000" dirty="0" err="1"/>
              <a:t>mail,Sname</a:t>
            </a:r>
            <a:endParaRPr lang="en-US" sz="2000" dirty="0"/>
          </a:p>
          <a:p>
            <a:pPr marL="0" indent="0">
              <a:buNone/>
            </a:pPr>
            <a:r>
              <a:rPr lang="en-US" sz="2000" dirty="0"/>
              <a:t>E-mail-&gt;SID, </a:t>
            </a:r>
            <a:r>
              <a:rPr lang="en-US" sz="2000" dirty="0" err="1"/>
              <a:t>Sname</a:t>
            </a:r>
            <a:endParaRPr lang="en-US" sz="2000" dirty="0"/>
          </a:p>
          <a:p>
            <a:endParaRPr lang="en-US" dirty="0"/>
          </a:p>
        </p:txBody>
      </p:sp>
      <p:sp>
        <p:nvSpPr>
          <p:cNvPr id="5" name="TextBox 4"/>
          <p:cNvSpPr txBox="1"/>
          <p:nvPr/>
        </p:nvSpPr>
        <p:spPr>
          <a:xfrm>
            <a:off x="467544" y="1482933"/>
            <a:ext cx="7776864" cy="40011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000" dirty="0" err="1"/>
              <a:t>Std_Course</a:t>
            </a:r>
            <a:r>
              <a:rPr lang="en-US" sz="2000" dirty="0"/>
              <a:t>(SID,E-</a:t>
            </a:r>
            <a:r>
              <a:rPr lang="en-US" sz="2000" dirty="0" err="1"/>
              <a:t>mail,Sname</a:t>
            </a:r>
            <a:r>
              <a:rPr lang="en-US" sz="2000" dirty="0"/>
              <a:t>, </a:t>
            </a:r>
            <a:r>
              <a:rPr lang="en-US" sz="2000" dirty="0" err="1"/>
              <a:t>Cnum</a:t>
            </a:r>
            <a:r>
              <a:rPr lang="en-US" sz="2000" dirty="0"/>
              <a:t>, </a:t>
            </a:r>
            <a:r>
              <a:rPr lang="en-US" sz="2000" dirty="0" err="1"/>
              <a:t>Cname,Pre-req,Grade</a:t>
            </a:r>
            <a:r>
              <a:rPr lang="en-US" sz="2000" dirty="0"/>
              <a:t>)</a:t>
            </a:r>
          </a:p>
        </p:txBody>
      </p:sp>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4" name="Ink 3"/>
              <p14:cNvContentPartPr/>
              <p14:nvPr>
                <p:extLst>
                  <p:ext uri="{42D2F446-02D8-4167-A562-619A0277C38B}">
                    <p15:isNarration xmlns:p15="http://schemas.microsoft.com/office/powerpoint/2012/main" val="1"/>
                  </p:ext>
                </p:extLst>
              </p14:nvPr>
            </p14:nvContentPartPr>
            <p14:xfrm>
              <a:off x="133560" y="3867120"/>
              <a:ext cx="3753000" cy="2984760"/>
            </p14:xfrm>
          </p:contentPart>
        </mc:Choice>
        <mc:Fallback xmlns="">
          <p:pic>
            <p:nvPicPr>
              <p:cNvPr id="4" name="Ink 3"/>
              <p:cNvPicPr>
                <a:picLocks noGrp="1" noRot="1" noChangeAspect="1" noMove="1" noResize="1" noEditPoints="1" noAdjustHandles="1" noChangeArrowheads="1" noChangeShapeType="1"/>
              </p:cNvPicPr>
              <p:nvPr/>
            </p:nvPicPr>
            <p:blipFill>
              <a:blip r:embed="rId6"/>
              <a:stretch>
                <a:fillRect/>
              </a:stretch>
            </p:blipFill>
            <p:spPr>
              <a:xfrm>
                <a:off x="124200" y="3857760"/>
                <a:ext cx="3771720" cy="3003480"/>
              </a:xfrm>
              <a:prstGeom prst="rect">
                <a:avLst/>
              </a:prstGeom>
            </p:spPr>
          </p:pic>
        </mc:Fallback>
      </mc:AlternateContent>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
        <p:nvSpPr>
          <p:cNvPr id="7" name="Slide Number Placeholder 6"/>
          <p:cNvSpPr>
            <a:spLocks noGrp="1"/>
          </p:cNvSpPr>
          <p:nvPr>
            <p:ph type="sldNum" sz="quarter" idx="12"/>
          </p:nvPr>
        </p:nvSpPr>
        <p:spPr/>
        <p:txBody>
          <a:bodyPr/>
          <a:lstStyle/>
          <a:p>
            <a:pPr>
              <a:defRPr/>
            </a:pPr>
            <a:fld id="{81D1ADCC-E8CB-4089-9815-5153F4DFEE53}" type="slidenum">
              <a:rPr lang="zh-CN" altLang="en-US" smtClean="0"/>
              <a:pPr>
                <a:defRPr/>
              </a:pPr>
              <a:t>44</a:t>
            </a:fld>
            <a:endParaRPr lang="en-US" altLang="zh-CN"/>
          </a:p>
        </p:txBody>
      </p:sp>
    </p:spTree>
    <p:extLst>
      <p:ext uri="{BB962C8B-B14F-4D97-AF65-F5344CB8AC3E}">
        <p14:creationId xmlns:p14="http://schemas.microsoft.com/office/powerpoint/2010/main" val="4126169612"/>
      </p:ext>
    </p:extLst>
  </p:cSld>
  <p:clrMapOvr>
    <a:masterClrMapping/>
  </p:clrMapOvr>
  <mc:AlternateContent xmlns:mc="http://schemas.openxmlformats.org/markup-compatibility/2006" xmlns:p14="http://schemas.microsoft.com/office/powerpoint/2010/main">
    <mc:Choice Requires="p14">
      <p:transition spd="slow" p14:dur="2000" advTm="25936"/>
    </mc:Choice>
    <mc:Fallback xmlns="">
      <p:transition spd="slow" advTm="259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6"/>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Rectangle 2"/>
          <p:cNvSpPr>
            <a:spLocks noGrp="1" noChangeArrowheads="1"/>
          </p:cNvSpPr>
          <p:nvPr>
            <p:ph type="title"/>
          </p:nvPr>
        </p:nvSpPr>
        <p:spPr/>
        <p:txBody>
          <a:bodyPr/>
          <a:lstStyle/>
          <a:p>
            <a:r>
              <a:rPr lang="en-US" altLang="zh-CN" dirty="0"/>
              <a:t>Questions About Decomposition </a:t>
            </a:r>
          </a:p>
        </p:txBody>
      </p:sp>
      <p:graphicFrame>
        <p:nvGraphicFramePr>
          <p:cNvPr id="55299" name="Object 3"/>
          <p:cNvGraphicFramePr>
            <a:graphicFrameLocks noGrp="1" noChangeAspect="1"/>
          </p:cNvGraphicFramePr>
          <p:nvPr>
            <p:ph idx="1"/>
            <p:extLst>
              <p:ext uri="{D42A27DB-BD31-4B8C-83A1-F6EECF244321}">
                <p14:modId xmlns:p14="http://schemas.microsoft.com/office/powerpoint/2010/main" val="231541736"/>
              </p:ext>
            </p:extLst>
          </p:nvPr>
        </p:nvGraphicFramePr>
        <p:xfrm>
          <a:off x="395536" y="1988840"/>
          <a:ext cx="8402809" cy="2160240"/>
        </p:xfrm>
        <a:graphic>
          <a:graphicData uri="http://schemas.openxmlformats.org/presentationml/2006/ole">
            <mc:AlternateContent xmlns:mc="http://schemas.openxmlformats.org/markup-compatibility/2006">
              <mc:Choice xmlns:v="urn:schemas-microsoft-com:vml" Requires="v">
                <p:oleObj name="Bitmap Image" r:id="rId5" imgW="7114286" imgH="1828571" progId="Paint.Picture">
                  <p:embed/>
                </p:oleObj>
              </mc:Choice>
              <mc:Fallback>
                <p:oleObj name="Bitmap Image" r:id="rId5" imgW="7114286" imgH="1828571" progId="Paint.Picture">
                  <p:embed/>
                  <p:pic>
                    <p:nvPicPr>
                      <p:cNvPr id="0" name="Object 3"/>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536" y="1988840"/>
                        <a:ext cx="8402809" cy="2160240"/>
                      </a:xfrm>
                      <a:prstGeom prst="rect">
                        <a:avLst/>
                      </a:prstGeom>
                      <a:noFill/>
                      <a:ln>
                        <a:noFill/>
                      </a:ln>
                      <a:effectLst/>
                    </p:spPr>
                  </p:pic>
                </p:oleObj>
              </mc:Fallback>
            </mc:AlternateContent>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
        <p:nvSpPr>
          <p:cNvPr id="2" name="Slide Number Placeholder 1"/>
          <p:cNvSpPr>
            <a:spLocks noGrp="1"/>
          </p:cNvSpPr>
          <p:nvPr>
            <p:ph type="sldNum" sz="quarter" idx="12"/>
          </p:nvPr>
        </p:nvSpPr>
        <p:spPr/>
        <p:txBody>
          <a:bodyPr/>
          <a:lstStyle/>
          <a:p>
            <a:pPr>
              <a:defRPr/>
            </a:pPr>
            <a:fld id="{81D1ADCC-E8CB-4089-9815-5153F4DFEE53}" type="slidenum">
              <a:rPr lang="zh-CN" altLang="en-US" smtClean="0"/>
              <a:pPr>
                <a:defRPr/>
              </a:pPr>
              <a:t>45</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2000" advTm="16940"/>
    </mc:Choice>
    <mc:Fallback xmlns="">
      <p:transition spd="slow" advTm="169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2"/>
          <p:cNvSpPr>
            <a:spLocks noGrp="1" noChangeArrowheads="1"/>
          </p:cNvSpPr>
          <p:nvPr>
            <p:ph type="title"/>
          </p:nvPr>
        </p:nvSpPr>
        <p:spPr>
          <a:xfrm>
            <a:off x="544016" y="629816"/>
            <a:ext cx="7772400" cy="1143000"/>
          </a:xfrm>
        </p:spPr>
        <p:txBody>
          <a:bodyPr/>
          <a:lstStyle/>
          <a:p>
            <a:pPr eaLnBrk="1" fontAlgn="auto" hangingPunct="1">
              <a:spcAft>
                <a:spcPts val="0"/>
              </a:spcAft>
              <a:defRPr/>
            </a:pPr>
            <a:r>
              <a:rPr lang="en-US" altLang="zh-CN">
                <a:ea typeface="宋体" charset="-122"/>
              </a:rPr>
              <a:t>Answer: BCNF </a:t>
            </a:r>
          </a:p>
        </p:txBody>
      </p:sp>
      <p:graphicFrame>
        <p:nvGraphicFramePr>
          <p:cNvPr id="56323" name="Object 3"/>
          <p:cNvGraphicFramePr>
            <a:graphicFrameLocks noGrp="1" noChangeAspect="1"/>
          </p:cNvGraphicFramePr>
          <p:nvPr>
            <p:ph idx="1"/>
            <p:extLst>
              <p:ext uri="{D42A27DB-BD31-4B8C-83A1-F6EECF244321}">
                <p14:modId xmlns:p14="http://schemas.microsoft.com/office/powerpoint/2010/main" val="3327347511"/>
              </p:ext>
            </p:extLst>
          </p:nvPr>
        </p:nvGraphicFramePr>
        <p:xfrm>
          <a:off x="611560" y="1801837"/>
          <a:ext cx="7343775" cy="4435475"/>
        </p:xfrm>
        <a:graphic>
          <a:graphicData uri="http://schemas.openxmlformats.org/presentationml/2006/ole">
            <mc:AlternateContent xmlns:mc="http://schemas.openxmlformats.org/markup-compatibility/2006">
              <mc:Choice xmlns:v="urn:schemas-microsoft-com:vml" Requires="v">
                <p:oleObj name="Bitmap Image" r:id="rId5" imgW="7571429" imgH="4571429" progId="Paint.Picture">
                  <p:embed/>
                </p:oleObj>
              </mc:Choice>
              <mc:Fallback>
                <p:oleObj name="Bitmap Image" r:id="rId5" imgW="7571429" imgH="4571429" progId="Paint.Picture">
                  <p:embed/>
                  <p:pic>
                    <p:nvPicPr>
                      <p:cNvPr id="0" name="Object 3"/>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560" y="1801837"/>
                        <a:ext cx="7343775" cy="443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6324" name="Text Box 5"/>
          <p:cNvSpPr txBox="1">
            <a:spLocks noChangeArrowheads="1"/>
          </p:cNvSpPr>
          <p:nvPr/>
        </p:nvSpPr>
        <p:spPr bwMode="auto">
          <a:xfrm>
            <a:off x="971922" y="2233637"/>
            <a:ext cx="7129463"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spcBef>
                <a:spcPct val="50000"/>
              </a:spcBef>
              <a:buFont typeface="Wingdings" pitchFamily="2" charset="2"/>
              <a:buChar char="§"/>
            </a:pPr>
            <a:r>
              <a:rPr lang="en-CA" altLang="en-US"/>
              <a:t>  For every non-trivial X </a:t>
            </a:r>
            <a:r>
              <a:rPr lang="en-CA" altLang="en-US">
                <a:sym typeface="Symbol" pitchFamily="18" charset="2"/>
              </a:rPr>
              <a:t> </a:t>
            </a:r>
            <a:r>
              <a:rPr lang="en-CA" altLang="en-US"/>
              <a:t>Y, X is a super key</a:t>
            </a:r>
          </a:p>
        </p:txBody>
      </p:sp>
      <p:sp>
        <p:nvSpPr>
          <p:cNvPr id="56325" name="Text Box 7"/>
          <p:cNvSpPr txBox="1">
            <a:spLocks noChangeArrowheads="1"/>
          </p:cNvSpPr>
          <p:nvPr/>
        </p:nvSpPr>
        <p:spPr bwMode="auto">
          <a:xfrm>
            <a:off x="971922" y="3241700"/>
            <a:ext cx="7129463"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spcBef>
                <a:spcPct val="50000"/>
              </a:spcBef>
              <a:buFont typeface="Wingdings" pitchFamily="2" charset="2"/>
              <a:buChar char="§"/>
            </a:pPr>
            <a:r>
              <a:rPr lang="en-CA" altLang="en-US"/>
              <a:t>  Non-trivial: Y is not a member of X</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
        <p:nvSpPr>
          <p:cNvPr id="2" name="Slide Number Placeholder 1"/>
          <p:cNvSpPr>
            <a:spLocks noGrp="1"/>
          </p:cNvSpPr>
          <p:nvPr>
            <p:ph type="sldNum" sz="quarter" idx="12"/>
          </p:nvPr>
        </p:nvSpPr>
        <p:spPr/>
        <p:txBody>
          <a:bodyPr/>
          <a:lstStyle/>
          <a:p>
            <a:pPr>
              <a:defRPr/>
            </a:pPr>
            <a:fld id="{81D1ADCC-E8CB-4089-9815-5153F4DFEE53}" type="slidenum">
              <a:rPr lang="zh-CN" altLang="en-US" smtClean="0"/>
              <a:pPr>
                <a:defRPr/>
              </a:pPr>
              <a:t>46</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2000" advTm="32382"/>
    </mc:Choice>
    <mc:Fallback xmlns="">
      <p:transition spd="slow" advTm="323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4" name="Rectangle 2"/>
          <p:cNvSpPr>
            <a:spLocks noGrp="1" noChangeArrowheads="1"/>
          </p:cNvSpPr>
          <p:nvPr>
            <p:ph type="title"/>
          </p:nvPr>
        </p:nvSpPr>
        <p:spPr/>
        <p:txBody>
          <a:bodyPr/>
          <a:lstStyle/>
          <a:p>
            <a:pPr eaLnBrk="1" fontAlgn="auto" hangingPunct="1">
              <a:spcAft>
                <a:spcPts val="0"/>
              </a:spcAft>
              <a:defRPr/>
            </a:pPr>
            <a:r>
              <a:rPr lang="en-CA" altLang="en-US" dirty="0"/>
              <a:t>Summary of </a:t>
            </a:r>
            <a:r>
              <a:rPr lang="en-CA" altLang="en-US"/>
              <a:t>Today’s Lecture</a:t>
            </a:r>
            <a:endParaRPr lang="en-CA" altLang="en-US" dirty="0"/>
          </a:p>
        </p:txBody>
      </p:sp>
      <p:sp>
        <p:nvSpPr>
          <p:cNvPr id="133123" name="Rectangle 3"/>
          <p:cNvSpPr>
            <a:spLocks noGrp="1" noChangeArrowheads="1"/>
          </p:cNvSpPr>
          <p:nvPr>
            <p:ph idx="1"/>
          </p:nvPr>
        </p:nvSpPr>
        <p:spPr>
          <a:xfrm>
            <a:off x="457200" y="1484784"/>
            <a:ext cx="8229600" cy="4876800"/>
          </a:xfrm>
        </p:spPr>
        <p:txBody>
          <a:bodyPr/>
          <a:lstStyle/>
          <a:p>
            <a:pPr eaLnBrk="1" hangingPunct="1"/>
            <a:r>
              <a:rPr lang="en-CA" altLang="en-US" dirty="0"/>
              <a:t>Why redundancy is trouble</a:t>
            </a:r>
          </a:p>
          <a:p>
            <a:pPr lvl="1" eaLnBrk="1" hangingPunct="1"/>
            <a:r>
              <a:rPr lang="en-CA" altLang="en-US" dirty="0"/>
              <a:t>Update anomaly and NULL</a:t>
            </a:r>
          </a:p>
          <a:p>
            <a:pPr eaLnBrk="1" hangingPunct="1"/>
            <a:r>
              <a:rPr lang="en-CA" altLang="en-US" dirty="0"/>
              <a:t>Functional Dependency</a:t>
            </a:r>
          </a:p>
          <a:p>
            <a:pPr lvl="1" eaLnBrk="1" hangingPunct="1"/>
            <a:r>
              <a:rPr lang="en-CA" altLang="en-US" dirty="0"/>
              <a:t>How to use key and FD to  decide whether a design is good</a:t>
            </a:r>
          </a:p>
          <a:p>
            <a:pPr eaLnBrk="1" hangingPunct="1"/>
            <a:r>
              <a:rPr lang="en-CA" altLang="en-US" dirty="0"/>
              <a:t>Decomposition</a:t>
            </a:r>
          </a:p>
          <a:p>
            <a:pPr eaLnBrk="1" hangingPunct="1"/>
            <a:r>
              <a:rPr lang="en-CA" altLang="en-US" dirty="0"/>
              <a:t>Three main goals of schema refinement</a:t>
            </a:r>
          </a:p>
          <a:p>
            <a:pPr lvl="1" eaLnBrk="1" hangingPunct="1">
              <a:lnSpc>
                <a:spcPct val="90000"/>
              </a:lnSpc>
              <a:buClr>
                <a:srgbClr val="93A299"/>
              </a:buClr>
            </a:pPr>
            <a:r>
              <a:rPr lang="en-CA" altLang="en-US" dirty="0">
                <a:solidFill>
                  <a:srgbClr val="292934"/>
                </a:solidFill>
              </a:rPr>
              <a:t>How to check whether a decomposition is lossless </a:t>
            </a:r>
          </a:p>
          <a:p>
            <a:pPr lvl="1" eaLnBrk="1" hangingPunct="1">
              <a:lnSpc>
                <a:spcPct val="90000"/>
              </a:lnSpc>
              <a:buClr>
                <a:srgbClr val="93A299"/>
              </a:buClr>
            </a:pPr>
            <a:r>
              <a:rPr lang="en-CA" altLang="en-US" dirty="0">
                <a:solidFill>
                  <a:srgbClr val="292934"/>
                </a:solidFill>
              </a:rPr>
              <a:t>How check for FD preserving</a:t>
            </a:r>
          </a:p>
          <a:p>
            <a:pPr lvl="1" eaLnBrk="1" hangingPunct="1">
              <a:lnSpc>
                <a:spcPct val="90000"/>
              </a:lnSpc>
              <a:buClr>
                <a:srgbClr val="93A299"/>
              </a:buClr>
            </a:pPr>
            <a:r>
              <a:rPr lang="en-CA" altLang="en-US" dirty="0">
                <a:solidFill>
                  <a:srgbClr val="292934"/>
                </a:solidFill>
              </a:rPr>
              <a:t>How to check for minimal redundancy</a:t>
            </a:r>
          </a:p>
          <a:p>
            <a:pPr eaLnBrk="1" hangingPunct="1">
              <a:lnSpc>
                <a:spcPct val="90000"/>
              </a:lnSpc>
              <a:buClr>
                <a:srgbClr val="93A299"/>
              </a:buClr>
            </a:pPr>
            <a:r>
              <a:rPr lang="en-CA" altLang="en-US" dirty="0">
                <a:solidFill>
                  <a:srgbClr val="292934"/>
                </a:solidFill>
              </a:rPr>
              <a:t>Different normal forms and BCNF</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
        <p:nvSpPr>
          <p:cNvPr id="2" name="Slide Number Placeholder 1"/>
          <p:cNvSpPr>
            <a:spLocks noGrp="1"/>
          </p:cNvSpPr>
          <p:nvPr>
            <p:ph type="sldNum" sz="quarter" idx="12"/>
          </p:nvPr>
        </p:nvSpPr>
        <p:spPr/>
        <p:txBody>
          <a:bodyPr/>
          <a:lstStyle/>
          <a:p>
            <a:pPr>
              <a:defRPr/>
            </a:pPr>
            <a:fld id="{81D1ADCC-E8CB-4089-9815-5153F4DFEE53}" type="slidenum">
              <a:rPr lang="zh-CN" altLang="en-US" smtClean="0"/>
              <a:pPr>
                <a:defRPr/>
              </a:pPr>
              <a:t>47</a:t>
            </a:fld>
            <a:endParaRPr lang="en-US" altLang="zh-CN"/>
          </a:p>
        </p:txBody>
      </p:sp>
    </p:spTree>
    <p:extLst>
      <p:ext uri="{BB962C8B-B14F-4D97-AF65-F5344CB8AC3E}">
        <p14:creationId xmlns:p14="http://schemas.microsoft.com/office/powerpoint/2010/main" val="3109003478"/>
      </p:ext>
    </p:extLst>
  </p:cSld>
  <p:clrMapOvr>
    <a:masterClrMapping/>
  </p:clrMapOvr>
  <mc:AlternateContent xmlns:mc="http://schemas.openxmlformats.org/markup-compatibility/2006" xmlns:p14="http://schemas.microsoft.com/office/powerpoint/2010/main">
    <mc:Choice Requires="p14">
      <p:transition spd="slow" p14:dur="2000" advTm="99353"/>
    </mc:Choice>
    <mc:Fallback xmlns="">
      <p:transition spd="slow" advTm="993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Motivation for Normalization</a:t>
            </a:r>
          </a:p>
        </p:txBody>
      </p:sp>
      <p:sp>
        <p:nvSpPr>
          <p:cNvPr id="3" name="Content Placeholder 2"/>
          <p:cNvSpPr>
            <a:spLocks noGrp="1"/>
          </p:cNvSpPr>
          <p:nvPr>
            <p:ph idx="1"/>
          </p:nvPr>
        </p:nvSpPr>
        <p:spPr/>
        <p:txBody>
          <a:bodyPr/>
          <a:lstStyle/>
          <a:p>
            <a:r>
              <a:rPr lang="en-US" dirty="0"/>
              <a:t>Interview: “We need a DB to store employee info along with their department and manager  … …”</a:t>
            </a:r>
          </a:p>
          <a:p>
            <a:endParaRPr lang="en-US" dirty="0"/>
          </a:p>
          <a:p>
            <a:endParaRPr lang="en-US" dirty="0"/>
          </a:p>
          <a:p>
            <a:r>
              <a:rPr lang="en-US" dirty="0"/>
              <a:t>ERD</a:t>
            </a:r>
          </a:p>
          <a:p>
            <a:endParaRPr lang="en-US" dirty="0"/>
          </a:p>
          <a:p>
            <a:endParaRPr lang="en-US" dirty="0"/>
          </a:p>
          <a:p>
            <a:r>
              <a:rPr lang="en-US" dirty="0"/>
              <a:t>Mapping</a:t>
            </a:r>
          </a:p>
          <a:p>
            <a:pPr marL="0" indent="0">
              <a:buNone/>
            </a:pPr>
            <a:r>
              <a:rPr lang="en-US" dirty="0"/>
              <a:t>	Employee(</a:t>
            </a:r>
            <a:r>
              <a:rPr lang="en-US" u="sng" dirty="0"/>
              <a:t>EID</a:t>
            </a:r>
            <a:r>
              <a:rPr lang="en-US" dirty="0"/>
              <a:t>, </a:t>
            </a:r>
            <a:r>
              <a:rPr lang="en-US" dirty="0" err="1"/>
              <a:t>EName</a:t>
            </a:r>
            <a:r>
              <a:rPr lang="en-US" dirty="0"/>
              <a:t>, DID, MID, </a:t>
            </a:r>
            <a:r>
              <a:rPr lang="en-US" dirty="0" err="1"/>
              <a:t>DName</a:t>
            </a:r>
            <a:r>
              <a:rPr lang="en-US" dirty="0"/>
              <a:t>)</a:t>
            </a:r>
          </a:p>
          <a:p>
            <a:endParaRPr lang="en-US" dirty="0"/>
          </a:p>
          <a:p>
            <a:r>
              <a:rPr lang="en-US" dirty="0"/>
              <a:t>Is this good?</a:t>
            </a:r>
          </a:p>
        </p:txBody>
      </p:sp>
      <p:pic>
        <p:nvPicPr>
          <p:cNvPr id="171010" name="Picture 2" descr="C:\Users\m47liu-adm\Desktop\Diagram1.jpe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43808" y="2708920"/>
            <a:ext cx="3906168" cy="1986642"/>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xmlns:iact="http://schemas.microsoft.com/office/powerpoint/2014/inkAction">
        <mc:Choice Requires="p14 iact">
          <p:contentPart p14:bwMode="auto" r:id="rId7">
            <p14:nvContentPartPr>
              <p14:cNvPr id="9" name="Ink 8"/>
              <p14:cNvContentPartPr/>
              <p14:nvPr>
                <p:extLst>
                  <p:ext uri="{42D2F446-02D8-4167-A562-619A0277C38B}">
                    <p15:isNarration xmlns:p15="http://schemas.microsoft.com/office/powerpoint/2012/main" val="1"/>
                  </p:ext>
                </p:extLst>
              </p14:nvPr>
            </p14:nvContentPartPr>
            <p14:xfrm>
              <a:off x="2813040" y="4838760"/>
              <a:ext cx="4540680" cy="756000"/>
            </p14:xfrm>
          </p:contentPart>
        </mc:Choice>
        <mc:Fallback xmlns="">
          <p:pic>
            <p:nvPicPr>
              <p:cNvPr id="9" name="Ink 8"/>
              <p:cNvPicPr>
                <a:picLocks noGrp="1" noRot="1" noChangeAspect="1" noMove="1" noResize="1" noEditPoints="1" noAdjustHandles="1" noChangeArrowheads="1" noChangeShapeType="1"/>
              </p:cNvPicPr>
              <p:nvPr/>
            </p:nvPicPr>
            <p:blipFill>
              <a:blip r:embed="rId8"/>
              <a:stretch>
                <a:fillRect/>
              </a:stretch>
            </p:blipFill>
            <p:spPr>
              <a:xfrm>
                <a:off x="2803680" y="4829400"/>
                <a:ext cx="4559400" cy="774720"/>
              </a:xfrm>
              <a:prstGeom prst="rect">
                <a:avLst/>
              </a:prstGeom>
            </p:spPr>
          </p:pic>
        </mc:Fallback>
      </mc:AlternateContent>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521700" y="6235700"/>
            <a:ext cx="406400" cy="406400"/>
          </a:xfrm>
          <a:prstGeom prst="rect">
            <a:avLst/>
          </a:prstGeom>
        </p:spPr>
      </p:pic>
      <p:sp>
        <p:nvSpPr>
          <p:cNvPr id="4" name="Slide Number Placeholder 3"/>
          <p:cNvSpPr>
            <a:spLocks noGrp="1"/>
          </p:cNvSpPr>
          <p:nvPr>
            <p:ph type="sldNum" sz="quarter" idx="12"/>
          </p:nvPr>
        </p:nvSpPr>
        <p:spPr/>
        <p:txBody>
          <a:bodyPr/>
          <a:lstStyle/>
          <a:p>
            <a:pPr>
              <a:defRPr/>
            </a:pPr>
            <a:fld id="{81D1ADCC-E8CB-4089-9815-5153F4DFEE53}" type="slidenum">
              <a:rPr lang="zh-CN" altLang="en-US" smtClean="0"/>
              <a:pPr>
                <a:defRPr/>
              </a:pPr>
              <a:t>5</a:t>
            </a:fld>
            <a:endParaRPr lang="en-US" altLang="zh-CN"/>
          </a:p>
        </p:txBody>
      </p:sp>
    </p:spTree>
    <p:custDataLst>
      <p:tags r:id="rId1"/>
    </p:custDataLst>
    <p:extLst>
      <p:ext uri="{BB962C8B-B14F-4D97-AF65-F5344CB8AC3E}">
        <p14:creationId xmlns:p14="http://schemas.microsoft.com/office/powerpoint/2010/main" val="299152744"/>
      </p:ext>
    </p:extLst>
  </p:cSld>
  <p:clrMapOvr>
    <a:masterClrMapping/>
  </p:clrMapOvr>
  <mc:AlternateContent xmlns:mc="http://schemas.openxmlformats.org/markup-compatibility/2006" xmlns:p14="http://schemas.microsoft.com/office/powerpoint/2010/main">
    <mc:Choice Requires="p14">
      <p:transition spd="slow" p14:dur="2000" advTm="105265"/>
    </mc:Choice>
    <mc:Fallback xmlns="">
      <p:transition spd="slow" advTm="1052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par>
                                <p:cTn id="7" presetID="59"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md type="call" cmd="playFrom(0.0)">
                                      <p:cBhvr>
                                        <p:cTn id="9" dur="1" fill="hold"/>
                                        <p:tgtEl>
                                          <p:spTgt spid="9"/>
                                        </p:tgtEl>
                                      </p:cBhvr>
                                    </p:cmd>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 calcmode="lin" valueType="num">
                                      <p:cBhvr additive="base">
                                        <p:cTn id="20"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2" presetID="21" presetClass="entr" presetSubtype="1" fill="hold" nodeType="withEffect">
                                  <p:stCondLst>
                                    <p:cond delay="0"/>
                                  </p:stCondLst>
                                  <p:childTnLst>
                                    <p:set>
                                      <p:cBhvr>
                                        <p:cTn id="23" dur="1" fill="hold">
                                          <p:stCondLst>
                                            <p:cond delay="0"/>
                                          </p:stCondLst>
                                        </p:cTn>
                                        <p:tgtEl>
                                          <p:spTgt spid="171010"/>
                                        </p:tgtEl>
                                        <p:attrNameLst>
                                          <p:attrName>style.visibility</p:attrName>
                                        </p:attrNameLst>
                                      </p:cBhvr>
                                      <p:to>
                                        <p:strVal val="visible"/>
                                      </p:to>
                                    </p:set>
                                    <p:animEffect transition="in" filter="wheel(1)">
                                      <p:cBhvr>
                                        <p:cTn id="24" dur="2000"/>
                                        <p:tgtEl>
                                          <p:spTgt spid="171010"/>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 calcmode="lin" valueType="num">
                                      <p:cBhvr additive="base">
                                        <p:cTn id="2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 calcmode="lin" valueType="num">
                                      <p:cBhvr additive="base">
                                        <p:cTn id="3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anim calcmode="lin" valueType="num">
                                      <p:cBhvr additive="base">
                                        <p:cTn id="3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2"/>
          <p:cNvSpPr>
            <a:spLocks noGrp="1" noChangeArrowheads="1"/>
          </p:cNvSpPr>
          <p:nvPr>
            <p:ph type="title"/>
          </p:nvPr>
        </p:nvSpPr>
        <p:spPr/>
        <p:txBody>
          <a:bodyPr/>
          <a:lstStyle/>
          <a:p>
            <a:pPr eaLnBrk="1" fontAlgn="auto" hangingPunct="1">
              <a:spcAft>
                <a:spcPts val="0"/>
              </a:spcAft>
              <a:defRPr/>
            </a:pPr>
            <a:r>
              <a:rPr lang="en-US" altLang="zh-CN">
                <a:ea typeface="宋体" charset="-122"/>
              </a:rPr>
              <a:t>What is Wrong?</a:t>
            </a:r>
          </a:p>
        </p:txBody>
      </p:sp>
      <p:graphicFrame>
        <p:nvGraphicFramePr>
          <p:cNvPr id="13315" name="Object 4"/>
          <p:cNvGraphicFramePr>
            <a:graphicFrameLocks noChangeAspect="1"/>
          </p:cNvGraphicFramePr>
          <p:nvPr/>
        </p:nvGraphicFramePr>
        <p:xfrm>
          <a:off x="468313" y="1916113"/>
          <a:ext cx="7770812" cy="4203700"/>
        </p:xfrm>
        <a:graphic>
          <a:graphicData uri="http://schemas.openxmlformats.org/presentationml/2006/ole">
            <mc:AlternateContent xmlns:mc="http://schemas.openxmlformats.org/markup-compatibility/2006">
              <mc:Choice xmlns:v="urn:schemas-microsoft-com:vml" Requires="v">
                <p:oleObj name="位图图像" r:id="rId5" imgW="7009524" imgH="3790476" progId="PBrush">
                  <p:embed/>
                </p:oleObj>
              </mc:Choice>
              <mc:Fallback>
                <p:oleObj name="位图图像" r:id="rId5" imgW="7009524" imgH="3790476" progId="PBrush">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313" y="1916113"/>
                        <a:ext cx="7770812" cy="420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
        <p:nvSpPr>
          <p:cNvPr id="2" name="Slide Number Placeholder 1"/>
          <p:cNvSpPr>
            <a:spLocks noGrp="1"/>
          </p:cNvSpPr>
          <p:nvPr>
            <p:ph type="sldNum" sz="quarter" idx="12"/>
          </p:nvPr>
        </p:nvSpPr>
        <p:spPr/>
        <p:txBody>
          <a:bodyPr/>
          <a:lstStyle/>
          <a:p>
            <a:pPr>
              <a:defRPr/>
            </a:pPr>
            <a:fld id="{81D1ADCC-E8CB-4089-9815-5153F4DFEE53}" type="slidenum">
              <a:rPr lang="zh-CN" altLang="en-US" smtClean="0"/>
              <a:pPr>
                <a:defRPr/>
              </a:pPr>
              <a:t>6</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2000" advTm="37478"/>
    </mc:Choice>
    <mc:Fallback xmlns="">
      <p:transition spd="slow" advTm="374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229600" cy="990600"/>
          </a:xfrm>
        </p:spPr>
        <p:txBody>
          <a:bodyPr/>
          <a:lstStyle/>
          <a:p>
            <a:r>
              <a:rPr lang="en-US" dirty="0"/>
              <a:t>What is Wrong?</a:t>
            </a:r>
          </a:p>
        </p:txBody>
      </p:sp>
      <p:sp>
        <p:nvSpPr>
          <p:cNvPr id="3" name="Content Placeholder 2"/>
          <p:cNvSpPr>
            <a:spLocks noGrp="1"/>
          </p:cNvSpPr>
          <p:nvPr>
            <p:ph idx="1"/>
          </p:nvPr>
        </p:nvSpPr>
        <p:spPr>
          <a:xfrm>
            <a:off x="457200" y="1255440"/>
            <a:ext cx="8229600" cy="4876800"/>
          </a:xfrm>
        </p:spPr>
        <p:txBody>
          <a:bodyPr/>
          <a:lstStyle/>
          <a:p>
            <a:r>
              <a:rPr lang="en-US" dirty="0"/>
              <a:t>Modification anomaly: what if Karen becomes the new manager in Marketing?</a:t>
            </a:r>
          </a:p>
          <a:p>
            <a:r>
              <a:rPr lang="en-US" dirty="0"/>
              <a:t>Deletion anomaly: what if Jack resigns?</a:t>
            </a:r>
          </a:p>
          <a:p>
            <a:r>
              <a:rPr lang="en-US" dirty="0"/>
              <a:t>Insertion anomaly: what if we want to create a new department called Public Relations?</a:t>
            </a:r>
          </a:p>
          <a:p>
            <a:r>
              <a:rPr lang="en-US" dirty="0"/>
              <a:t>Insertion anomaly: what if Mike is hired but we have yet to decide what department to put him in?</a:t>
            </a:r>
          </a:p>
        </p:txBody>
      </p:sp>
      <p:graphicFrame>
        <p:nvGraphicFramePr>
          <p:cNvPr id="4" name="Table 3"/>
          <p:cNvGraphicFramePr>
            <a:graphicFrameLocks noGrp="1"/>
          </p:cNvGraphicFramePr>
          <p:nvPr>
            <p:extLst>
              <p:ext uri="{D42A27DB-BD31-4B8C-83A1-F6EECF244321}">
                <p14:modId xmlns:p14="http://schemas.microsoft.com/office/powerpoint/2010/main" val="1685749775"/>
              </p:ext>
            </p:extLst>
          </p:nvPr>
        </p:nvGraphicFramePr>
        <p:xfrm>
          <a:off x="539552" y="4293096"/>
          <a:ext cx="8064896" cy="2595880"/>
        </p:xfrm>
        <a:graphic>
          <a:graphicData uri="http://schemas.openxmlformats.org/drawingml/2006/table">
            <a:tbl>
              <a:tblPr firstRow="1" bandRow="1">
                <a:tableStyleId>{5C22544A-7EE6-4342-B048-85BDC9FD1C3A}</a:tableStyleId>
              </a:tblPr>
              <a:tblGrid>
                <a:gridCol w="1152128">
                  <a:extLst>
                    <a:ext uri="{9D8B030D-6E8A-4147-A177-3AD203B41FA5}">
                      <a16:colId xmlns:a16="http://schemas.microsoft.com/office/drawing/2014/main" val="20000"/>
                    </a:ext>
                  </a:extLst>
                </a:gridCol>
                <a:gridCol w="864096">
                  <a:extLst>
                    <a:ext uri="{9D8B030D-6E8A-4147-A177-3AD203B41FA5}">
                      <a16:colId xmlns:a16="http://schemas.microsoft.com/office/drawing/2014/main" val="20001"/>
                    </a:ext>
                  </a:extLst>
                </a:gridCol>
                <a:gridCol w="1008112">
                  <a:extLst>
                    <a:ext uri="{9D8B030D-6E8A-4147-A177-3AD203B41FA5}">
                      <a16:colId xmlns:a16="http://schemas.microsoft.com/office/drawing/2014/main" val="20002"/>
                    </a:ext>
                  </a:extLst>
                </a:gridCol>
                <a:gridCol w="1584176">
                  <a:extLst>
                    <a:ext uri="{9D8B030D-6E8A-4147-A177-3AD203B41FA5}">
                      <a16:colId xmlns:a16="http://schemas.microsoft.com/office/drawing/2014/main" val="20003"/>
                    </a:ext>
                  </a:extLst>
                </a:gridCol>
                <a:gridCol w="1152128">
                  <a:extLst>
                    <a:ext uri="{9D8B030D-6E8A-4147-A177-3AD203B41FA5}">
                      <a16:colId xmlns:a16="http://schemas.microsoft.com/office/drawing/2014/main" val="20004"/>
                    </a:ext>
                  </a:extLst>
                </a:gridCol>
                <a:gridCol w="1152128">
                  <a:extLst>
                    <a:ext uri="{9D8B030D-6E8A-4147-A177-3AD203B41FA5}">
                      <a16:colId xmlns:a16="http://schemas.microsoft.com/office/drawing/2014/main" val="20005"/>
                    </a:ext>
                  </a:extLst>
                </a:gridCol>
                <a:gridCol w="1152128">
                  <a:extLst>
                    <a:ext uri="{9D8B030D-6E8A-4147-A177-3AD203B41FA5}">
                      <a16:colId xmlns:a16="http://schemas.microsoft.com/office/drawing/2014/main" val="20006"/>
                    </a:ext>
                  </a:extLst>
                </a:gridCol>
              </a:tblGrid>
              <a:tr h="370840">
                <a:tc>
                  <a:txBody>
                    <a:bodyPr/>
                    <a:lstStyle/>
                    <a:p>
                      <a:r>
                        <a:rPr lang="en-US" sz="1400" dirty="0"/>
                        <a:t>ENAME</a:t>
                      </a:r>
                    </a:p>
                  </a:txBody>
                  <a:tcPr/>
                </a:tc>
                <a:tc>
                  <a:txBody>
                    <a:bodyPr/>
                    <a:lstStyle/>
                    <a:p>
                      <a:r>
                        <a:rPr lang="en-US" sz="1400" u="sng" dirty="0"/>
                        <a:t>SSN</a:t>
                      </a:r>
                    </a:p>
                  </a:txBody>
                  <a:tcPr/>
                </a:tc>
                <a:tc>
                  <a:txBody>
                    <a:bodyPr/>
                    <a:lstStyle/>
                    <a:p>
                      <a:r>
                        <a:rPr lang="en-US" sz="1400" dirty="0"/>
                        <a:t>BDATE</a:t>
                      </a:r>
                    </a:p>
                  </a:txBody>
                  <a:tcPr/>
                </a:tc>
                <a:tc>
                  <a:txBody>
                    <a:bodyPr/>
                    <a:lstStyle/>
                    <a:p>
                      <a:r>
                        <a:rPr lang="en-US" sz="1400" dirty="0"/>
                        <a:t>ADDRESS</a:t>
                      </a:r>
                    </a:p>
                  </a:txBody>
                  <a:tcPr/>
                </a:tc>
                <a:tc>
                  <a:txBody>
                    <a:bodyPr/>
                    <a:lstStyle/>
                    <a:p>
                      <a:r>
                        <a:rPr lang="en-US" sz="1400" dirty="0"/>
                        <a:t>DNUM</a:t>
                      </a:r>
                    </a:p>
                  </a:txBody>
                  <a:tcPr/>
                </a:tc>
                <a:tc>
                  <a:txBody>
                    <a:bodyPr/>
                    <a:lstStyle/>
                    <a:p>
                      <a:r>
                        <a:rPr lang="en-US" sz="1400" dirty="0"/>
                        <a:t>DNAME</a:t>
                      </a:r>
                    </a:p>
                  </a:txBody>
                  <a:tcPr/>
                </a:tc>
                <a:tc>
                  <a:txBody>
                    <a:bodyPr/>
                    <a:lstStyle/>
                    <a:p>
                      <a:r>
                        <a:rPr lang="en-US" sz="1400" dirty="0"/>
                        <a:t>DMGRSSN</a:t>
                      </a:r>
                    </a:p>
                  </a:txBody>
                  <a:tcPr/>
                </a:tc>
                <a:extLst>
                  <a:ext uri="{0D108BD9-81ED-4DB2-BD59-A6C34878D82A}">
                    <a16:rowId xmlns:a16="http://schemas.microsoft.com/office/drawing/2014/main" val="10000"/>
                  </a:ext>
                </a:extLst>
              </a:tr>
              <a:tr h="370840">
                <a:tc>
                  <a:txBody>
                    <a:bodyPr/>
                    <a:lstStyle/>
                    <a:p>
                      <a:r>
                        <a:rPr lang="en-US" sz="1400" dirty="0"/>
                        <a:t>John</a:t>
                      </a:r>
                    </a:p>
                  </a:txBody>
                  <a:tcPr/>
                </a:tc>
                <a:tc>
                  <a:txBody>
                    <a:bodyPr/>
                    <a:lstStyle/>
                    <a:p>
                      <a:r>
                        <a:rPr lang="en-US" sz="1400" dirty="0"/>
                        <a:t>A1</a:t>
                      </a:r>
                    </a:p>
                  </a:txBody>
                  <a:tcPr/>
                </a:tc>
                <a:tc>
                  <a:txBody>
                    <a:bodyPr/>
                    <a:lstStyle/>
                    <a:p>
                      <a:r>
                        <a:rPr lang="en-US" sz="1400" dirty="0"/>
                        <a: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a:t>
                      </a:r>
                    </a:p>
                  </a:txBody>
                  <a:tcPr/>
                </a:tc>
                <a:tc>
                  <a:txBody>
                    <a:bodyPr/>
                    <a:lstStyle/>
                    <a:p>
                      <a:r>
                        <a:rPr lang="en-US" sz="1400" dirty="0"/>
                        <a:t>1</a:t>
                      </a:r>
                    </a:p>
                  </a:txBody>
                  <a:tcPr/>
                </a:tc>
                <a:tc>
                  <a:txBody>
                    <a:bodyPr/>
                    <a:lstStyle/>
                    <a:p>
                      <a:r>
                        <a:rPr lang="en-US" sz="1400" dirty="0"/>
                        <a:t>Marketing</a:t>
                      </a:r>
                    </a:p>
                  </a:txBody>
                  <a:tcPr/>
                </a:tc>
                <a:tc>
                  <a:txBody>
                    <a:bodyPr/>
                    <a:lstStyle/>
                    <a:p>
                      <a:r>
                        <a:rPr lang="en-US" sz="1400" dirty="0"/>
                        <a:t>A2</a:t>
                      </a:r>
                    </a:p>
                  </a:txBody>
                  <a:tcPr/>
                </a:tc>
                <a:extLst>
                  <a:ext uri="{0D108BD9-81ED-4DB2-BD59-A6C34878D82A}">
                    <a16:rowId xmlns:a16="http://schemas.microsoft.com/office/drawing/2014/main" val="10001"/>
                  </a:ext>
                </a:extLst>
              </a:tr>
              <a:tr h="370840">
                <a:tc>
                  <a:txBody>
                    <a:bodyPr/>
                    <a:lstStyle/>
                    <a:p>
                      <a:r>
                        <a:rPr lang="en-US" sz="1400" dirty="0"/>
                        <a:t>Kate</a:t>
                      </a:r>
                    </a:p>
                  </a:txBody>
                  <a:tcPr/>
                </a:tc>
                <a:tc>
                  <a:txBody>
                    <a:bodyPr/>
                    <a:lstStyle/>
                    <a:p>
                      <a:r>
                        <a:rPr lang="en-US" sz="1400" dirty="0"/>
                        <a:t>A2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92934"/>
                          </a:solidFill>
                          <a:effectLst/>
                          <a:uLnTx/>
                          <a:uFillTx/>
                          <a:latin typeface="Arial"/>
                          <a:ea typeface="+mn-ea"/>
                          <a:cs typeface="+mn-cs"/>
                        </a:rPr>
                        <a:t>…</a:t>
                      </a:r>
                      <a:endParaRPr kumimoji="0" lang="en-US" sz="1400" b="0" i="0" u="none" strike="noStrike" kern="1200" cap="none" spc="0" normalizeH="0" baseline="0" noProof="0" dirty="0">
                        <a:ln>
                          <a:noFill/>
                        </a:ln>
                        <a:solidFill>
                          <a:srgbClr val="292934"/>
                        </a:solidFill>
                        <a:effectLst/>
                        <a:uLnTx/>
                        <a:uFillTx/>
                        <a:latin typeface="Arial"/>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92934"/>
                          </a:solidFill>
                          <a:effectLst/>
                          <a:uLnTx/>
                          <a:uFillTx/>
                          <a:latin typeface="Arial"/>
                          <a:ea typeface="+mn-ea"/>
                          <a:cs typeface="+mn-cs"/>
                        </a:rPr>
                        <a:t>…</a:t>
                      </a:r>
                      <a:endParaRPr kumimoji="0" lang="en-US" sz="1400" b="0" i="0" u="none" strike="noStrike" kern="1200" cap="none" spc="0" normalizeH="0" baseline="0" noProof="0" dirty="0">
                        <a:ln>
                          <a:noFill/>
                        </a:ln>
                        <a:solidFill>
                          <a:srgbClr val="292934"/>
                        </a:solidFill>
                        <a:effectLst/>
                        <a:uLnTx/>
                        <a:uFillTx/>
                        <a:latin typeface="Arial"/>
                        <a:ea typeface="+mn-ea"/>
                        <a:cs typeface="+mn-cs"/>
                      </a:endParaRPr>
                    </a:p>
                  </a:txBody>
                  <a:tcPr/>
                </a:tc>
                <a:tc>
                  <a:txBody>
                    <a:bodyPr/>
                    <a:lstStyle/>
                    <a:p>
                      <a:r>
                        <a:rPr lang="en-US" sz="1400" dirty="0"/>
                        <a:t>1</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Marketing</a:t>
                      </a:r>
                    </a:p>
                  </a:txBody>
                  <a:tcPr/>
                </a:tc>
                <a:tc>
                  <a:txBody>
                    <a:bodyPr/>
                    <a:lstStyle/>
                    <a:p>
                      <a:r>
                        <a:rPr lang="en-US" sz="1400" dirty="0"/>
                        <a:t>A2</a:t>
                      </a:r>
                    </a:p>
                  </a:txBody>
                  <a:tcPr/>
                </a:tc>
                <a:extLst>
                  <a:ext uri="{0D108BD9-81ED-4DB2-BD59-A6C34878D82A}">
                    <a16:rowId xmlns:a16="http://schemas.microsoft.com/office/drawing/2014/main" val="10002"/>
                  </a:ext>
                </a:extLst>
              </a:tr>
              <a:tr h="370840">
                <a:tc>
                  <a:txBody>
                    <a:bodyPr/>
                    <a:lstStyle/>
                    <a:p>
                      <a:r>
                        <a:rPr lang="en-US" sz="1400" dirty="0"/>
                        <a:t>Karen</a:t>
                      </a:r>
                    </a:p>
                  </a:txBody>
                  <a:tcPr/>
                </a:tc>
                <a:tc>
                  <a:txBody>
                    <a:bodyPr/>
                    <a:lstStyle/>
                    <a:p>
                      <a:r>
                        <a:rPr lang="en-US" sz="1400" dirty="0"/>
                        <a:t>A3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92934"/>
                          </a:solidFill>
                          <a:effectLst/>
                          <a:uLnTx/>
                          <a:uFillTx/>
                          <a:latin typeface="Arial"/>
                          <a:ea typeface="+mn-ea"/>
                          <a:cs typeface="+mn-cs"/>
                        </a:rPr>
                        <a:t>…</a:t>
                      </a:r>
                      <a:endParaRPr kumimoji="0" lang="en-US" sz="1400" b="0" i="0" u="none" strike="noStrike" kern="1200" cap="none" spc="0" normalizeH="0" baseline="0" noProof="0" dirty="0">
                        <a:ln>
                          <a:noFill/>
                        </a:ln>
                        <a:solidFill>
                          <a:srgbClr val="292934"/>
                        </a:solidFill>
                        <a:effectLst/>
                        <a:uLnTx/>
                        <a:uFillTx/>
                        <a:latin typeface="Arial"/>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92934"/>
                          </a:solidFill>
                          <a:effectLst/>
                          <a:uLnTx/>
                          <a:uFillTx/>
                          <a:latin typeface="Arial"/>
                          <a:ea typeface="+mn-ea"/>
                          <a:cs typeface="+mn-cs"/>
                        </a:rPr>
                        <a:t>…</a:t>
                      </a:r>
                      <a:endParaRPr kumimoji="0" lang="en-US" sz="1400" b="0" i="0" u="none" strike="noStrike" kern="1200" cap="none" spc="0" normalizeH="0" baseline="0" noProof="0" dirty="0">
                        <a:ln>
                          <a:noFill/>
                        </a:ln>
                        <a:solidFill>
                          <a:srgbClr val="292934"/>
                        </a:solidFill>
                        <a:effectLst/>
                        <a:uLnTx/>
                        <a:uFillTx/>
                        <a:latin typeface="Arial"/>
                        <a:ea typeface="+mn-ea"/>
                        <a:cs typeface="+mn-cs"/>
                      </a:endParaRPr>
                    </a:p>
                  </a:txBody>
                  <a:tcPr/>
                </a:tc>
                <a:tc>
                  <a:txBody>
                    <a:bodyPr/>
                    <a:lstStyle/>
                    <a:p>
                      <a:r>
                        <a:rPr lang="en-US" sz="1400" dirty="0"/>
                        <a:t>1</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Marketing</a:t>
                      </a:r>
                    </a:p>
                  </a:txBody>
                  <a:tcPr/>
                </a:tc>
                <a:tc>
                  <a:txBody>
                    <a:bodyPr/>
                    <a:lstStyle/>
                    <a:p>
                      <a:r>
                        <a:rPr lang="en-US" sz="1400" dirty="0"/>
                        <a:t>A2</a:t>
                      </a:r>
                    </a:p>
                  </a:txBody>
                  <a:tcPr/>
                </a:tc>
                <a:extLst>
                  <a:ext uri="{0D108BD9-81ED-4DB2-BD59-A6C34878D82A}">
                    <a16:rowId xmlns:a16="http://schemas.microsoft.com/office/drawing/2014/main" val="10003"/>
                  </a:ext>
                </a:extLst>
              </a:tr>
              <a:tr h="370840">
                <a:tc>
                  <a:txBody>
                    <a:bodyPr/>
                    <a:lstStyle/>
                    <a:p>
                      <a:r>
                        <a:rPr lang="en-US" sz="1400" dirty="0"/>
                        <a:t>Jack</a:t>
                      </a:r>
                    </a:p>
                  </a:txBody>
                  <a:tcPr/>
                </a:tc>
                <a:tc>
                  <a:txBody>
                    <a:bodyPr/>
                    <a:lstStyle/>
                    <a:p>
                      <a:r>
                        <a:rPr lang="en-US" sz="1400" dirty="0"/>
                        <a:t>A4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92934"/>
                          </a:solidFill>
                          <a:effectLst/>
                          <a:uLnTx/>
                          <a:uFillTx/>
                          <a:latin typeface="Arial"/>
                          <a:ea typeface="+mn-ea"/>
                          <a:cs typeface="+mn-cs"/>
                        </a:rPr>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92934"/>
                          </a:solidFill>
                          <a:effectLst/>
                          <a:uLnTx/>
                          <a:uFillTx/>
                          <a:latin typeface="Arial"/>
                          <a:ea typeface="+mn-ea"/>
                          <a:cs typeface="+mn-cs"/>
                        </a:rPr>
                        <a:t>…</a:t>
                      </a:r>
                    </a:p>
                  </a:txBody>
                  <a:tcPr/>
                </a:tc>
                <a:tc>
                  <a:txBody>
                    <a:bodyPr/>
                    <a:lstStyle/>
                    <a:p>
                      <a:r>
                        <a:rPr lang="en-US" sz="1400" dirty="0"/>
                        <a:t>2</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Sales</a:t>
                      </a:r>
                    </a:p>
                  </a:txBody>
                  <a:tcPr/>
                </a:tc>
                <a:tc>
                  <a:txBody>
                    <a:bodyPr/>
                    <a:lstStyle/>
                    <a:p>
                      <a:r>
                        <a:rPr lang="en-US" sz="1400" dirty="0"/>
                        <a:t>A4</a:t>
                      </a:r>
                    </a:p>
                  </a:txBody>
                  <a:tcPr/>
                </a:tc>
                <a:extLst>
                  <a:ext uri="{0D108BD9-81ED-4DB2-BD59-A6C34878D82A}">
                    <a16:rowId xmlns:a16="http://schemas.microsoft.com/office/drawing/2014/main" val="10004"/>
                  </a:ext>
                </a:extLst>
              </a:tr>
              <a:tr h="370840">
                <a:tc>
                  <a:txBody>
                    <a:bodyPr/>
                    <a:lstStyle/>
                    <a:p>
                      <a:r>
                        <a:rPr lang="en-US" sz="1400" dirty="0"/>
                        <a:t>NULL</a:t>
                      </a:r>
                    </a:p>
                  </a:txBody>
                  <a:tcPr/>
                </a:tc>
                <a:tc>
                  <a:txBody>
                    <a:bodyPr/>
                    <a:lstStyle/>
                    <a:p>
                      <a:r>
                        <a:rPr lang="en-US" sz="1400" dirty="0"/>
                        <a:t>NULL</a:t>
                      </a:r>
                    </a:p>
                  </a:txBody>
                  <a:tcPr/>
                </a:tc>
                <a:tc>
                  <a:txBody>
                    <a:bodyPr/>
                    <a:lstStyle/>
                    <a:p>
                      <a:r>
                        <a:rPr lang="en-US" sz="1400" dirty="0"/>
                        <a:t>NULL</a:t>
                      </a:r>
                    </a:p>
                  </a:txBody>
                  <a:tcPr/>
                </a:tc>
                <a:tc>
                  <a:txBody>
                    <a:bodyPr/>
                    <a:lstStyle/>
                    <a:p>
                      <a:r>
                        <a:rPr lang="en-US" sz="1400" dirty="0"/>
                        <a:t>NULL</a:t>
                      </a:r>
                    </a:p>
                  </a:txBody>
                  <a:tcPr/>
                </a:tc>
                <a:tc>
                  <a:txBody>
                    <a:bodyPr/>
                    <a:lstStyle/>
                    <a:p>
                      <a:r>
                        <a:rPr lang="en-US" sz="1400" dirty="0"/>
                        <a:t>3</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PR</a:t>
                      </a:r>
                    </a:p>
                  </a:txBody>
                  <a:tcPr/>
                </a:tc>
                <a:tc>
                  <a:txBody>
                    <a:bodyPr/>
                    <a:lstStyle/>
                    <a:p>
                      <a:r>
                        <a:rPr lang="en-US" sz="1400" dirty="0"/>
                        <a:t>NULL</a:t>
                      </a:r>
                    </a:p>
                  </a:txBody>
                  <a:tcPr/>
                </a:tc>
                <a:extLst>
                  <a:ext uri="{0D108BD9-81ED-4DB2-BD59-A6C34878D82A}">
                    <a16:rowId xmlns:a16="http://schemas.microsoft.com/office/drawing/2014/main" val="1778724425"/>
                  </a:ext>
                </a:extLst>
              </a:tr>
              <a:tr h="370840">
                <a:tc>
                  <a:txBody>
                    <a:bodyPr/>
                    <a:lstStyle/>
                    <a:p>
                      <a:r>
                        <a:rPr lang="en-US" sz="1400" dirty="0"/>
                        <a:t>Mike</a:t>
                      </a:r>
                    </a:p>
                  </a:txBody>
                  <a:tcPr/>
                </a:tc>
                <a:tc>
                  <a:txBody>
                    <a:bodyPr/>
                    <a:lstStyle/>
                    <a:p>
                      <a:r>
                        <a:rPr lang="en-US" sz="1400" dirty="0"/>
                        <a:t>A5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92934"/>
                          </a:solidFill>
                          <a:effectLst/>
                          <a:uLnTx/>
                          <a:uFillTx/>
                          <a:latin typeface="Arial"/>
                          <a:ea typeface="+mn-ea"/>
                          <a:cs typeface="+mn-cs"/>
                        </a:rPr>
                        <a:t>…</a:t>
                      </a:r>
                      <a:endParaRPr kumimoji="0" lang="en-US" sz="1400" b="0" i="0" u="none" strike="noStrike" kern="1200" cap="none" spc="0" normalizeH="0" baseline="0" noProof="0" dirty="0">
                        <a:ln>
                          <a:noFill/>
                        </a:ln>
                        <a:solidFill>
                          <a:srgbClr val="292934"/>
                        </a:solidFill>
                        <a:effectLst/>
                        <a:uLnTx/>
                        <a:uFillTx/>
                        <a:latin typeface="Arial"/>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92934"/>
                          </a:solidFill>
                          <a:effectLst/>
                          <a:uLnTx/>
                          <a:uFillTx/>
                          <a:latin typeface="Arial"/>
                          <a:ea typeface="+mn-ea"/>
                          <a:cs typeface="+mn-cs"/>
                        </a:rPr>
                        <a:t>…</a:t>
                      </a:r>
                    </a:p>
                  </a:txBody>
                  <a:tcPr/>
                </a:tc>
                <a:tc>
                  <a:txBody>
                    <a:bodyPr/>
                    <a:lstStyle/>
                    <a:p>
                      <a:r>
                        <a:rPr lang="en-US" sz="1400" dirty="0"/>
                        <a:t>NULL</a:t>
                      </a:r>
                    </a:p>
                  </a:txBody>
                  <a:tcPr/>
                </a:tc>
                <a:tc>
                  <a:txBody>
                    <a:bodyPr/>
                    <a:lstStyle/>
                    <a:p>
                      <a:r>
                        <a:rPr lang="en-US" sz="1400" dirty="0"/>
                        <a:t>NULL</a:t>
                      </a:r>
                    </a:p>
                  </a:txBody>
                  <a:tcPr/>
                </a:tc>
                <a:tc>
                  <a:txBody>
                    <a:bodyPr/>
                    <a:lstStyle/>
                    <a:p>
                      <a:r>
                        <a:rPr lang="en-US" sz="1400" dirty="0"/>
                        <a:t>NULL</a:t>
                      </a:r>
                    </a:p>
                  </a:txBody>
                  <a:tcPr/>
                </a:tc>
                <a:extLst>
                  <a:ext uri="{0D108BD9-81ED-4DB2-BD59-A6C34878D82A}">
                    <a16:rowId xmlns:a16="http://schemas.microsoft.com/office/drawing/2014/main" val="10005"/>
                  </a:ext>
                </a:extLst>
              </a:tr>
            </a:tbl>
          </a:graphicData>
        </a:graphic>
      </p:graphicFrame>
      <mc:AlternateContent xmlns:mc="http://schemas.openxmlformats.org/markup-compatibility/2006" xmlns:p14="http://schemas.microsoft.com/office/powerpoint/2010/main" xmlns:iact="http://schemas.microsoft.com/office/powerpoint/2014/inkAction">
        <mc:Choice Requires="p14 iact">
          <p:contentPart p14:bwMode="auto" r:id="rId6">
            <p14:nvContentPartPr>
              <p14:cNvPr id="8" name="Ink 7"/>
              <p14:cNvContentPartPr/>
              <p14:nvPr>
                <p:extLst>
                  <p:ext uri="{42D2F446-02D8-4167-A562-619A0277C38B}">
                    <p15:isNarration xmlns:p15="http://schemas.microsoft.com/office/powerpoint/2012/main" val="1"/>
                  </p:ext>
                </p:extLst>
              </p14:nvPr>
            </p14:nvContentPartPr>
            <p14:xfrm>
              <a:off x="12960" y="3111480"/>
              <a:ext cx="8832960" cy="3740400"/>
            </p14:xfrm>
          </p:contentPart>
        </mc:Choice>
        <mc:Fallback xmlns="">
          <p:pic>
            <p:nvPicPr>
              <p:cNvPr id="8" name="Ink 7"/>
              <p:cNvPicPr>
                <a:picLocks noGrp="1" noRot="1" noChangeAspect="1" noMove="1" noResize="1" noEditPoints="1" noAdjustHandles="1" noChangeArrowheads="1" noChangeShapeType="1"/>
              </p:cNvPicPr>
              <p:nvPr/>
            </p:nvPicPr>
            <p:blipFill>
              <a:blip r:embed="rId7"/>
              <a:stretch>
                <a:fillRect/>
              </a:stretch>
            </p:blipFill>
            <p:spPr>
              <a:xfrm>
                <a:off x="3600" y="3102120"/>
                <a:ext cx="8851680" cy="3759120"/>
              </a:xfrm>
              <a:prstGeom prst="rect">
                <a:avLst/>
              </a:prstGeom>
            </p:spPr>
          </p:pic>
        </mc:Fallback>
      </mc:AlternateContent>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21700" y="6235700"/>
            <a:ext cx="406400" cy="406400"/>
          </a:xfrm>
          <a:prstGeom prst="rect">
            <a:avLst/>
          </a:prstGeom>
        </p:spPr>
      </p:pic>
      <p:sp>
        <p:nvSpPr>
          <p:cNvPr id="5" name="Slide Number Placeholder 4"/>
          <p:cNvSpPr>
            <a:spLocks noGrp="1"/>
          </p:cNvSpPr>
          <p:nvPr>
            <p:ph type="sldNum" sz="quarter" idx="12"/>
          </p:nvPr>
        </p:nvSpPr>
        <p:spPr/>
        <p:txBody>
          <a:bodyPr/>
          <a:lstStyle/>
          <a:p>
            <a:pPr>
              <a:defRPr/>
            </a:pPr>
            <a:fld id="{81D1ADCC-E8CB-4089-9815-5153F4DFEE53}" type="slidenum">
              <a:rPr lang="zh-CN" altLang="en-US" smtClean="0"/>
              <a:pPr>
                <a:defRPr/>
              </a:pPr>
              <a:t>7</a:t>
            </a:fld>
            <a:endParaRPr lang="en-US" altLang="zh-CN"/>
          </a:p>
        </p:txBody>
      </p:sp>
    </p:spTree>
    <p:custDataLst>
      <p:tags r:id="rId1"/>
    </p:custDataLst>
    <p:extLst>
      <p:ext uri="{BB962C8B-B14F-4D97-AF65-F5344CB8AC3E}">
        <p14:creationId xmlns:p14="http://schemas.microsoft.com/office/powerpoint/2010/main" val="2560233711"/>
      </p:ext>
    </p:extLst>
  </p:cSld>
  <p:clrMapOvr>
    <a:masterClrMapping/>
  </p:clrMapOvr>
  <mc:AlternateContent xmlns:mc="http://schemas.openxmlformats.org/markup-compatibility/2006" xmlns:p14="http://schemas.microsoft.com/office/powerpoint/2010/main">
    <mc:Choice Requires="p14">
      <p:transition spd="slow" p14:dur="2000" advTm="150566"/>
    </mc:Choice>
    <mc:Fallback xmlns="">
      <p:transition spd="slow" advTm="1505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59"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md type="call" cmd="playFrom(0.0)">
                                      <p:cBhvr>
                                        <p:cTn id="9" dur="1" fill="hold"/>
                                        <p:tgtEl>
                                          <p:spTgt spid="8"/>
                                        </p:tgtEl>
                                      </p:cBhvr>
                                    </p:cmd>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additive="base">
                                        <p:cTn id="20"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 calcmode="lin" valueType="num">
                                      <p:cBhvr additive="base">
                                        <p:cTn id="3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4"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2"/>
          <p:cNvSpPr>
            <a:spLocks noGrp="1" noChangeArrowheads="1"/>
          </p:cNvSpPr>
          <p:nvPr>
            <p:ph type="title"/>
          </p:nvPr>
        </p:nvSpPr>
        <p:spPr/>
        <p:txBody>
          <a:bodyPr/>
          <a:lstStyle/>
          <a:p>
            <a:pPr eaLnBrk="1" fontAlgn="auto" hangingPunct="1">
              <a:spcAft>
                <a:spcPts val="0"/>
              </a:spcAft>
              <a:defRPr/>
            </a:pPr>
            <a:r>
              <a:rPr lang="en-US" altLang="zh-CN">
                <a:ea typeface="宋体" charset="-122"/>
              </a:rPr>
              <a:t>Update Anomaly</a:t>
            </a:r>
          </a:p>
        </p:txBody>
      </p:sp>
      <p:graphicFrame>
        <p:nvGraphicFramePr>
          <p:cNvPr id="14339" name="Object 5"/>
          <p:cNvGraphicFramePr>
            <a:graphicFrameLocks noChangeAspect="1"/>
          </p:cNvGraphicFramePr>
          <p:nvPr/>
        </p:nvGraphicFramePr>
        <p:xfrm>
          <a:off x="611188" y="1700213"/>
          <a:ext cx="7675562" cy="4914900"/>
        </p:xfrm>
        <a:graphic>
          <a:graphicData uri="http://schemas.openxmlformats.org/presentationml/2006/ole">
            <mc:AlternateContent xmlns:mc="http://schemas.openxmlformats.org/markup-compatibility/2006">
              <mc:Choice xmlns:v="urn:schemas-microsoft-com:vml" Requires="v">
                <p:oleObj name="位图图像" r:id="rId5" imgW="7676190" imgH="4915586" progId="Paint.Picture">
                  <p:embed/>
                </p:oleObj>
              </mc:Choice>
              <mc:Fallback>
                <p:oleObj name="位图图像" r:id="rId5" imgW="7676190" imgH="4915586" progId="Paint.Picture">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188" y="1700213"/>
                        <a:ext cx="7675562" cy="491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
        <p:nvSpPr>
          <p:cNvPr id="3" name="Slide Number Placeholder 2"/>
          <p:cNvSpPr>
            <a:spLocks noGrp="1"/>
          </p:cNvSpPr>
          <p:nvPr>
            <p:ph type="sldNum" sz="quarter" idx="12"/>
          </p:nvPr>
        </p:nvSpPr>
        <p:spPr/>
        <p:txBody>
          <a:bodyPr/>
          <a:lstStyle/>
          <a:p>
            <a:pPr>
              <a:defRPr/>
            </a:pPr>
            <a:fld id="{81D1ADCC-E8CB-4089-9815-5153F4DFEE53}" type="slidenum">
              <a:rPr lang="zh-CN" altLang="en-US" smtClean="0"/>
              <a:pPr>
                <a:defRPr/>
              </a:pPr>
              <a:t>8</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2000" advTm="11176"/>
    </mc:Choice>
    <mc:Fallback xmlns="">
      <p:transition spd="slow" advTm="111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2"/>
          <p:cNvSpPr>
            <a:spLocks noGrp="1" noChangeArrowheads="1"/>
          </p:cNvSpPr>
          <p:nvPr>
            <p:ph type="title"/>
          </p:nvPr>
        </p:nvSpPr>
        <p:spPr/>
        <p:txBody>
          <a:bodyPr/>
          <a:lstStyle/>
          <a:p>
            <a:pPr eaLnBrk="1" fontAlgn="auto" hangingPunct="1">
              <a:spcAft>
                <a:spcPts val="0"/>
              </a:spcAft>
              <a:defRPr/>
            </a:pPr>
            <a:r>
              <a:rPr lang="en-US" altLang="zh-CN">
                <a:ea typeface="宋体" charset="-122"/>
              </a:rPr>
              <a:t>Using Null</a:t>
            </a:r>
          </a:p>
        </p:txBody>
      </p:sp>
      <p:graphicFrame>
        <p:nvGraphicFramePr>
          <p:cNvPr id="15363" name="Object 4"/>
          <p:cNvGraphicFramePr>
            <a:graphicFrameLocks noChangeAspect="1"/>
          </p:cNvGraphicFramePr>
          <p:nvPr/>
        </p:nvGraphicFramePr>
        <p:xfrm>
          <a:off x="539750" y="1727200"/>
          <a:ext cx="6192838" cy="4365625"/>
        </p:xfrm>
        <a:graphic>
          <a:graphicData uri="http://schemas.openxmlformats.org/presentationml/2006/ole">
            <mc:AlternateContent xmlns:mc="http://schemas.openxmlformats.org/markup-compatibility/2006">
              <mc:Choice xmlns:v="urn:schemas-microsoft-com:vml" Requires="v">
                <p:oleObj name="位图图像" r:id="rId5" imgW="7392432" imgH="5210902" progId="Paint.Picture">
                  <p:embed/>
                </p:oleObj>
              </mc:Choice>
              <mc:Fallback>
                <p:oleObj name="位图图像" r:id="rId5" imgW="7392432" imgH="5210902" progId="Paint.Picture">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750" y="1727200"/>
                        <a:ext cx="6192838" cy="4365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364" name="Rectangle 5"/>
          <p:cNvSpPr>
            <a:spLocks noChangeArrowheads="1"/>
          </p:cNvSpPr>
          <p:nvPr/>
        </p:nvSpPr>
        <p:spPr bwMode="auto">
          <a:xfrm>
            <a:off x="973138" y="5688013"/>
            <a:ext cx="5761037" cy="549275"/>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endParaRPr lang="en-US" alt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
        <p:nvSpPr>
          <p:cNvPr id="3" name="Slide Number Placeholder 2"/>
          <p:cNvSpPr>
            <a:spLocks noGrp="1"/>
          </p:cNvSpPr>
          <p:nvPr>
            <p:ph type="sldNum" sz="quarter" idx="12"/>
          </p:nvPr>
        </p:nvSpPr>
        <p:spPr/>
        <p:txBody>
          <a:bodyPr/>
          <a:lstStyle/>
          <a:p>
            <a:pPr>
              <a:defRPr/>
            </a:pPr>
            <a:fld id="{81D1ADCC-E8CB-4089-9815-5153F4DFEE53}" type="slidenum">
              <a:rPr lang="zh-CN" altLang="en-US" smtClean="0"/>
              <a:pPr>
                <a:defRPr/>
              </a:pPr>
              <a:t>9</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2000" advTm="11306"/>
    </mc:Choice>
    <mc:Fallback xmlns="">
      <p:transition spd="slow" advTm="113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5.5|7.8|15.7|12.5"/>
</p:tagLst>
</file>

<file path=ppt/tags/tag2.xml><?xml version="1.0" encoding="utf-8"?>
<p:tagLst xmlns:a="http://schemas.openxmlformats.org/drawingml/2006/main" xmlns:r="http://schemas.openxmlformats.org/officeDocument/2006/relationships" xmlns:p="http://schemas.openxmlformats.org/presentationml/2006/main">
  <p:tag name="TIMING" val="|5.9|29.4|31.1|28.8"/>
</p:tagLst>
</file>

<file path=ppt/tags/tag3.xml><?xml version="1.0" encoding="utf-8"?>
<p:tagLst xmlns:a="http://schemas.openxmlformats.org/drawingml/2006/main" xmlns:r="http://schemas.openxmlformats.org/officeDocument/2006/relationships" xmlns:p="http://schemas.openxmlformats.org/presentationml/2006/main">
  <p:tag name="TIMING" val="|13|0.6"/>
</p:tagLst>
</file>

<file path=ppt/tags/tag4.xml><?xml version="1.0" encoding="utf-8"?>
<p:tagLst xmlns:a="http://schemas.openxmlformats.org/drawingml/2006/main" xmlns:r="http://schemas.openxmlformats.org/officeDocument/2006/relationships" xmlns:p="http://schemas.openxmlformats.org/presentationml/2006/main">
  <p:tag name="TIMING" val="|12|0.7|2.3"/>
</p:tagLst>
</file>

<file path=ppt/tags/tag5.xml><?xml version="1.0" encoding="utf-8"?>
<p:tagLst xmlns:a="http://schemas.openxmlformats.org/drawingml/2006/main" xmlns:r="http://schemas.openxmlformats.org/officeDocument/2006/relationships" xmlns:p="http://schemas.openxmlformats.org/presentationml/2006/main">
  <p:tag name="TIMING" val="|7|0.9|2.5"/>
</p:tagLst>
</file>

<file path=ppt/tags/tag6.xml><?xml version="1.0" encoding="utf-8"?>
<p:tagLst xmlns:a="http://schemas.openxmlformats.org/drawingml/2006/main" xmlns:r="http://schemas.openxmlformats.org/officeDocument/2006/relationships" xmlns:p="http://schemas.openxmlformats.org/presentationml/2006/main">
  <p:tag name="TIMING" val="|8|1.1|3.1"/>
</p:tagLst>
</file>

<file path=ppt/tags/tag7.xml><?xml version="1.0" encoding="utf-8"?>
<p:tagLst xmlns:a="http://schemas.openxmlformats.org/drawingml/2006/main" xmlns:r="http://schemas.openxmlformats.org/officeDocument/2006/relationships" xmlns:p="http://schemas.openxmlformats.org/presentationml/2006/main">
  <p:tag name="TIMING" val="|4.2"/>
</p:tagLst>
</file>

<file path=ppt/tags/tag8.xml><?xml version="1.0" encoding="utf-8"?>
<p:tagLst xmlns:a="http://schemas.openxmlformats.org/drawingml/2006/main" xmlns:r="http://schemas.openxmlformats.org/officeDocument/2006/relationships" xmlns:p="http://schemas.openxmlformats.org/presentationml/2006/main">
  <p:tag name="TIMING" val="|11|2.2|3.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themeOverride>
</file>

<file path=docMetadata/LabelInfo.xml><?xml version="1.0" encoding="utf-8"?>
<clbl:labelList xmlns:clbl="http://schemas.microsoft.com/office/2020/mipLabelMetadata">
  <clbl:label id="{a9ee03e0-b78c-4998-8bf4-79b266b85105}" enabled="1" method="Standard" siteId="{723a5a87-f39a-4a22-9247-3fc240c01396}" contentBits="0" removed="0"/>
</clbl:labelList>
</file>

<file path=docProps/app.xml><?xml version="1.0" encoding="utf-8"?>
<Properties xmlns="http://schemas.openxmlformats.org/officeDocument/2006/extended-properties" xmlns:vt="http://schemas.openxmlformats.org/officeDocument/2006/docPropsVTypes">
  <Template>Clarity</Template>
  <TotalTime>4184</TotalTime>
  <Words>3337</Words>
  <Application>Microsoft Office PowerPoint</Application>
  <PresentationFormat>On-screen Show (4:3)</PresentationFormat>
  <Paragraphs>558</Paragraphs>
  <Slides>47</Slides>
  <Notes>38</Notes>
  <HiddenSlides>0</HiddenSlides>
  <MMClips>47</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2</vt:i4>
      </vt:variant>
      <vt:variant>
        <vt:lpstr>Slide Titles</vt:lpstr>
      </vt:variant>
      <vt:variant>
        <vt:i4>47</vt:i4>
      </vt:variant>
    </vt:vector>
  </HeadingPairs>
  <TitlesOfParts>
    <vt:vector size="57" baseType="lpstr">
      <vt:lpstr>宋体</vt:lpstr>
      <vt:lpstr>宋体</vt:lpstr>
      <vt:lpstr>Arial</vt:lpstr>
      <vt:lpstr>方正舒体</vt:lpstr>
      <vt:lpstr>Symbol</vt:lpstr>
      <vt:lpstr>Tahoma</vt:lpstr>
      <vt:lpstr>Wingdings</vt:lpstr>
      <vt:lpstr>Clarity</vt:lpstr>
      <vt:lpstr>位图图像</vt:lpstr>
      <vt:lpstr>Bitmap Image</vt:lpstr>
      <vt:lpstr>Review of Last Lecture</vt:lpstr>
      <vt:lpstr>Today’s Plan</vt:lpstr>
      <vt:lpstr>NORMALIZATION  CHAPTER 08</vt:lpstr>
      <vt:lpstr>Recommended Readings</vt:lpstr>
      <vt:lpstr>Motivation for Normalization</vt:lpstr>
      <vt:lpstr>What is Wrong?</vt:lpstr>
      <vt:lpstr>What is Wrong?</vt:lpstr>
      <vt:lpstr>Update Anomaly</vt:lpstr>
      <vt:lpstr>Using Null</vt:lpstr>
      <vt:lpstr>Schema Refinement Techniques</vt:lpstr>
      <vt:lpstr>Functional Dependency (Formally)</vt:lpstr>
      <vt:lpstr>Functional Dependency (Informally)</vt:lpstr>
      <vt:lpstr>FD: Example</vt:lpstr>
      <vt:lpstr>Basic Rules of FD</vt:lpstr>
      <vt:lpstr>Good Design?</vt:lpstr>
      <vt:lpstr>Good Design?</vt:lpstr>
      <vt:lpstr>Good Design?</vt:lpstr>
      <vt:lpstr>Good Design?</vt:lpstr>
      <vt:lpstr>Do you see a pattern?</vt:lpstr>
      <vt:lpstr>How to fix a bad design by decomposition</vt:lpstr>
      <vt:lpstr>Goal of Decomposition</vt:lpstr>
      <vt:lpstr>Candidate Key: Review</vt:lpstr>
      <vt:lpstr>Keys and Key Attributes</vt:lpstr>
      <vt:lpstr>Lossless vs. Lossy Decomposition</vt:lpstr>
      <vt:lpstr>Example: Lossy Decomposition</vt:lpstr>
      <vt:lpstr>Test for Lossless Decomposition</vt:lpstr>
      <vt:lpstr>Example I: Lossless Test</vt:lpstr>
      <vt:lpstr>Example II: Lossless Test</vt:lpstr>
      <vt:lpstr>Example III: Lossless Test</vt:lpstr>
      <vt:lpstr>Lossless Exercise</vt:lpstr>
      <vt:lpstr>Dependency Preserving</vt:lpstr>
      <vt:lpstr>Simple Way</vt:lpstr>
      <vt:lpstr>Decomposition: Example</vt:lpstr>
      <vt:lpstr>Normal Forms</vt:lpstr>
      <vt:lpstr>Normalization and Normal Form</vt:lpstr>
      <vt:lpstr>Assumptions</vt:lpstr>
      <vt:lpstr>Levels of Normal Form</vt:lpstr>
      <vt:lpstr>Important Normal Form</vt:lpstr>
      <vt:lpstr>Normalization Made Easy (Ronald Fagin)</vt:lpstr>
      <vt:lpstr>In-class Exercise: R in BCNF?</vt:lpstr>
      <vt:lpstr>BCNF?</vt:lpstr>
      <vt:lpstr>BCNF?</vt:lpstr>
      <vt:lpstr>BCNF?</vt:lpstr>
      <vt:lpstr>BCNF?</vt:lpstr>
      <vt:lpstr>Questions About Decomposition </vt:lpstr>
      <vt:lpstr>Answer: BCNF </vt:lpstr>
      <vt:lpstr>Summary of Today’s Lecture</vt:lpstr>
    </vt:vector>
  </TitlesOfParts>
  <Company>Starcraft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 Introduction</dc:title>
  <dc:creator>Zerg</dc:creator>
  <cp:lastModifiedBy>Collin Roberts</cp:lastModifiedBy>
  <cp:revision>326</cp:revision>
  <cp:lastPrinted>2016-11-10T16:19:34Z</cp:lastPrinted>
  <dcterms:created xsi:type="dcterms:W3CDTF">2005-04-29T16:14:00Z</dcterms:created>
  <dcterms:modified xsi:type="dcterms:W3CDTF">2026-07-13T16:04:48Z</dcterms:modified>
</cp:coreProperties>
</file>